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8" r:id="rId2"/>
    <p:sldId id="270" r:id="rId3"/>
    <p:sldId id="269" r:id="rId4"/>
    <p:sldId id="295" r:id="rId5"/>
    <p:sldId id="262" r:id="rId6"/>
    <p:sldId id="263" r:id="rId7"/>
    <p:sldId id="264" r:id="rId8"/>
    <p:sldId id="265" r:id="rId9"/>
    <p:sldId id="266" r:id="rId10"/>
    <p:sldId id="267" r:id="rId11"/>
    <p:sldId id="268" r:id="rId12"/>
    <p:sldId id="292" r:id="rId13"/>
    <p:sldId id="291" r:id="rId14"/>
    <p:sldId id="272" r:id="rId15"/>
    <p:sldId id="296" r:id="rId16"/>
    <p:sldId id="294" r:id="rId17"/>
    <p:sldId id="274" r:id="rId18"/>
    <p:sldId id="275" r:id="rId19"/>
    <p:sldId id="276" r:id="rId20"/>
    <p:sldId id="299" r:id="rId21"/>
    <p:sldId id="300" r:id="rId22"/>
    <p:sldId id="301" r:id="rId23"/>
    <p:sldId id="302" r:id="rId24"/>
    <p:sldId id="303" r:id="rId25"/>
    <p:sldId id="304" r:id="rId26"/>
    <p:sldId id="305" r:id="rId27"/>
    <p:sldId id="306" r:id="rId28"/>
    <p:sldId id="307" r:id="rId29"/>
    <p:sldId id="277" r:id="rId30"/>
    <p:sldId id="308" r:id="rId31"/>
    <p:sldId id="309" r:id="rId32"/>
    <p:sldId id="278" r:id="rId33"/>
    <p:sldId id="297" r:id="rId34"/>
    <p:sldId id="279" r:id="rId35"/>
  </p:sldIdLst>
  <p:sldSz cx="9144000" cy="6858000" type="screen4x3"/>
  <p:notesSz cx="6858000" cy="9107488"/>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6600"/>
    <a:srgbClr val="C9E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20" autoAdjust="0"/>
  </p:normalViewPr>
  <p:slideViewPr>
    <p:cSldViewPr>
      <p:cViewPr varScale="1">
        <p:scale>
          <a:sx n="108" d="100"/>
          <a:sy n="108" d="100"/>
        </p:scale>
        <p:origin x="3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3.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8.xml"/><Relationship Id="rId7" Type="http://schemas.openxmlformats.org/officeDocument/2006/relationships/slide" Target="../slides/slide11.xml"/><Relationship Id="rId12" Type="http://schemas.openxmlformats.org/officeDocument/2006/relationships/slide" Target="../slides/slide1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4.xml"/><Relationship Id="rId11" Type="http://schemas.openxmlformats.org/officeDocument/2006/relationships/slide" Target="../slides/slide13.xml"/><Relationship Id="rId5" Type="http://schemas.openxmlformats.org/officeDocument/2006/relationships/slide" Target="../slides/slide10.xml"/><Relationship Id="rId10" Type="http://schemas.openxmlformats.org/officeDocument/2006/relationships/slide" Target="../slides/slide19.xml"/><Relationship Id="rId4" Type="http://schemas.openxmlformats.org/officeDocument/2006/relationships/slide" Target="../slides/slide9.xml"/><Relationship Id="rId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1E50F1-B521-4519-A51E-19D83E53696D}" type="doc">
      <dgm:prSet loTypeId="urn:microsoft.com/office/officeart/2005/8/layout/hierarchy3" loCatId="hierarchy" qsTypeId="urn:microsoft.com/office/officeart/2005/8/quickstyle/simple3" qsCatId="simple" csTypeId="urn:microsoft.com/office/officeart/2005/8/colors/accent1_3" csCatId="accent1" phldr="1"/>
      <dgm:spPr/>
      <dgm:t>
        <a:bodyPr/>
        <a:lstStyle/>
        <a:p>
          <a:endParaRPr lang="es-CO"/>
        </a:p>
      </dgm:t>
    </dgm:pt>
    <dgm:pt modelId="{C56DC965-9B16-4316-932F-583B87595797}">
      <dgm:prSet phldrT="[Texto]"/>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CO" b="0" cap="none" spc="0" smtClean="0">
              <a:ln w="0"/>
              <a:effectLst>
                <a:outerShdw blurRad="38100" dist="19050" dir="2700000" algn="tl" rotWithShape="0">
                  <a:schemeClr val="dk1">
                    <a:alpha val="40000"/>
                  </a:schemeClr>
                </a:outerShdw>
              </a:effectLst>
            </a:rPr>
            <a:t>REGLAMENTO  ACADEMICO </a:t>
          </a:r>
        </a:p>
        <a:p>
          <a:r>
            <a:rPr lang="es-CO" b="0" cap="none" spc="0" smtClean="0">
              <a:ln w="0"/>
              <a:effectLst>
                <a:outerShdw blurRad="38100" dist="19050" dir="2700000" algn="tl" rotWithShape="0">
                  <a:schemeClr val="dk1">
                    <a:alpha val="40000"/>
                  </a:schemeClr>
                </a:outerShdw>
              </a:effectLst>
            </a:rPr>
            <a:t>ESTUDIANTIL</a:t>
          </a:r>
          <a:endParaRPr lang="es-CO" b="0" cap="none" spc="0" dirty="0">
            <a:ln w="0"/>
            <a:effectLst>
              <a:outerShdw blurRad="38100" dist="19050" dir="2700000" algn="tl" rotWithShape="0">
                <a:schemeClr val="dk1">
                  <a:alpha val="40000"/>
                </a:schemeClr>
              </a:outerShdw>
            </a:effectLst>
          </a:endParaRPr>
        </a:p>
      </dgm:t>
    </dgm:pt>
    <dgm:pt modelId="{F69A4E7F-7F60-431D-8F0A-CFD3D139235E}" type="parTrans" cxnId="{879E1460-22F4-4463-93A2-CB42181CB662}">
      <dgm:prSet/>
      <dgm:spPr/>
      <dgm:t>
        <a:bodyPr/>
        <a:lstStyle/>
        <a:p>
          <a:endParaRPr lang="es-CO"/>
        </a:p>
      </dgm:t>
    </dgm:pt>
    <dgm:pt modelId="{BFD4E946-654C-453D-A62D-34D0F1BCAE51}" type="sibTrans" cxnId="{879E1460-22F4-4463-93A2-CB42181CB662}">
      <dgm:prSet/>
      <dgm:spPr/>
      <dgm:t>
        <a:bodyPr/>
        <a:lstStyle/>
        <a:p>
          <a:endParaRPr lang="es-CO"/>
        </a:p>
      </dgm:t>
    </dgm:pt>
    <dgm:pt modelId="{9FACBBAA-6A33-4DD4-88DF-1DA7703AEF73}">
      <dgm:prSet phldrT="[Texto]"/>
      <dgm:spPr/>
      <dgm:t>
        <a:bodyPr/>
        <a:lstStyle/>
        <a:p>
          <a:r>
            <a:rPr lang="pt-BR" b="0" dirty="0" smtClean="0">
              <a:latin typeface="Franklin Gothic Medium Cond" panose="020B0606030402020204" pitchFamily="34" charset="0"/>
            </a:rPr>
            <a:t>A C U E R D O No. 004 DE 2007 </a:t>
          </a:r>
        </a:p>
        <a:p>
          <a:r>
            <a:rPr lang="es-CO" b="0" dirty="0" smtClean="0">
              <a:latin typeface="Franklin Gothic Medium Cond" panose="020B0606030402020204" pitchFamily="34" charset="0"/>
            </a:rPr>
            <a:t>(Febrero 12)</a:t>
          </a:r>
          <a:endParaRPr lang="es-CO" b="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66CC166-996A-4F26-B275-21A2353321AF}" type="parTrans" cxnId="{A8B91955-209D-4D3D-BA7F-9B82FB5C4745}">
      <dgm:prSet/>
      <dgm:spPr/>
      <dgm:t>
        <a:bodyPr/>
        <a:lstStyle/>
        <a:p>
          <a:endParaRPr lang="es-CO"/>
        </a:p>
      </dgm:t>
    </dgm:pt>
    <dgm:pt modelId="{3E27F317-7E85-4058-ABEE-529EFB6E28C1}" type="sibTrans" cxnId="{A8B91955-209D-4D3D-BA7F-9B82FB5C4745}">
      <dgm:prSet/>
      <dgm:spPr/>
      <dgm:t>
        <a:bodyPr/>
        <a:lstStyle/>
        <a:p>
          <a:endParaRPr lang="es-CO"/>
        </a:p>
      </dgm:t>
    </dgm:pt>
    <dgm:pt modelId="{A15E3A57-AAC4-43D0-8871-86E4FD5D34BE}">
      <dgm:prSet/>
      <dgm:spPr/>
      <dgm:t>
        <a:bodyPr/>
        <a:lstStyle/>
        <a:p>
          <a:r>
            <a:rPr lang="pt-BR" dirty="0" smtClean="0"/>
            <a:t>                    </a:t>
          </a:r>
        </a:p>
        <a:p>
          <a:r>
            <a:rPr lang="pt-BR" dirty="0" smtClean="0">
              <a:latin typeface="Franklin Gothic Medium Cond" panose="020B0606030402020204" pitchFamily="34" charset="0"/>
            </a:rPr>
            <a:t>A C UE R D O  No. 164 DE 2003</a:t>
          </a:r>
        </a:p>
        <a:p>
          <a:r>
            <a:rPr lang="pt-BR" dirty="0" smtClean="0">
              <a:latin typeface="Franklin Gothic Medium Cond" panose="020B0606030402020204" pitchFamily="34" charset="0"/>
            </a:rPr>
            <a:t> </a:t>
          </a:r>
          <a:r>
            <a:rPr lang="es-CO" dirty="0" smtClean="0">
              <a:latin typeface="Franklin Gothic Medium Cond" panose="020B0606030402020204" pitchFamily="34" charset="0"/>
            </a:rPr>
            <a:t>( diciembre 16 )</a:t>
          </a:r>
          <a:endParaRPr lang="es-CO" dirty="0">
            <a:latin typeface="Franklin Gothic Medium Cond" panose="020B0606030402020204" pitchFamily="34" charset="0"/>
          </a:endParaRPr>
        </a:p>
      </dgm:t>
    </dgm:pt>
    <dgm:pt modelId="{B9AA0C52-2C18-4D46-B6AB-1249FBC42C74}" type="parTrans" cxnId="{A697FF14-E4F4-418B-8A4B-3646701E1B13}">
      <dgm:prSet/>
      <dgm:spPr/>
      <dgm:t>
        <a:bodyPr/>
        <a:lstStyle/>
        <a:p>
          <a:endParaRPr lang="es-CO"/>
        </a:p>
      </dgm:t>
    </dgm:pt>
    <dgm:pt modelId="{EC0C811B-6E39-44C2-8787-DA32726B3BA9}" type="sibTrans" cxnId="{A697FF14-E4F4-418B-8A4B-3646701E1B13}">
      <dgm:prSet/>
      <dgm:spPr/>
      <dgm:t>
        <a:bodyPr/>
        <a:lstStyle/>
        <a:p>
          <a:endParaRPr lang="es-CO"/>
        </a:p>
      </dgm:t>
    </dgm:pt>
    <dgm:pt modelId="{CD464F25-4CE7-4423-841C-441D298DFE01}" type="pres">
      <dgm:prSet presAssocID="{0F1E50F1-B521-4519-A51E-19D83E53696D}" presName="diagram" presStyleCnt="0">
        <dgm:presLayoutVars>
          <dgm:chPref val="1"/>
          <dgm:dir/>
          <dgm:animOne val="branch"/>
          <dgm:animLvl val="lvl"/>
          <dgm:resizeHandles/>
        </dgm:presLayoutVars>
      </dgm:prSet>
      <dgm:spPr/>
      <dgm:t>
        <a:bodyPr/>
        <a:lstStyle/>
        <a:p>
          <a:endParaRPr lang="es-CO"/>
        </a:p>
      </dgm:t>
    </dgm:pt>
    <dgm:pt modelId="{6B91E3A1-F377-423B-980F-2B4D593F0550}" type="pres">
      <dgm:prSet presAssocID="{C56DC965-9B16-4316-932F-583B87595797}" presName="root" presStyleCnt="0"/>
      <dgm:spPr/>
    </dgm:pt>
    <dgm:pt modelId="{333E8A7F-8F0C-476B-9058-506E8EF8F232}" type="pres">
      <dgm:prSet presAssocID="{C56DC965-9B16-4316-932F-583B87595797}" presName="rootComposite" presStyleCnt="0"/>
      <dgm:spPr/>
    </dgm:pt>
    <dgm:pt modelId="{792EA637-5013-449A-982D-23CAF430ADC4}" type="pres">
      <dgm:prSet presAssocID="{C56DC965-9B16-4316-932F-583B87595797}" presName="rootText" presStyleLbl="node1" presStyleIdx="0" presStyleCnt="1" custScaleX="119379" custScaleY="67925"/>
      <dgm:spPr/>
      <dgm:t>
        <a:bodyPr/>
        <a:lstStyle/>
        <a:p>
          <a:endParaRPr lang="es-CO"/>
        </a:p>
      </dgm:t>
    </dgm:pt>
    <dgm:pt modelId="{C2196562-78D3-4265-AA25-7D8AD3869D10}" type="pres">
      <dgm:prSet presAssocID="{C56DC965-9B16-4316-932F-583B87595797}" presName="rootConnector" presStyleLbl="node1" presStyleIdx="0" presStyleCnt="1"/>
      <dgm:spPr/>
      <dgm:t>
        <a:bodyPr/>
        <a:lstStyle/>
        <a:p>
          <a:endParaRPr lang="es-CO"/>
        </a:p>
      </dgm:t>
    </dgm:pt>
    <dgm:pt modelId="{FC7E5E4F-D90B-40D3-AD3E-417A74DCC7C0}" type="pres">
      <dgm:prSet presAssocID="{C56DC965-9B16-4316-932F-583B87595797}" presName="childShape" presStyleCnt="0"/>
      <dgm:spPr/>
    </dgm:pt>
    <dgm:pt modelId="{8CA9FB74-CD34-4758-B70F-32C5F2EE9B6A}" type="pres">
      <dgm:prSet presAssocID="{B9AA0C52-2C18-4D46-B6AB-1249FBC42C74}" presName="Name13" presStyleLbl="parChTrans1D2" presStyleIdx="0" presStyleCnt="2"/>
      <dgm:spPr/>
      <dgm:t>
        <a:bodyPr/>
        <a:lstStyle/>
        <a:p>
          <a:endParaRPr lang="es-CO"/>
        </a:p>
      </dgm:t>
    </dgm:pt>
    <dgm:pt modelId="{B8936637-473F-4C77-98B9-42D80274395E}" type="pres">
      <dgm:prSet presAssocID="{A15E3A57-AAC4-43D0-8871-86E4FD5D34BE}" presName="childText" presStyleLbl="bgAcc1" presStyleIdx="0" presStyleCnt="2">
        <dgm:presLayoutVars>
          <dgm:bulletEnabled val="1"/>
        </dgm:presLayoutVars>
      </dgm:prSet>
      <dgm:spPr/>
      <dgm:t>
        <a:bodyPr/>
        <a:lstStyle/>
        <a:p>
          <a:endParaRPr lang="es-CO"/>
        </a:p>
      </dgm:t>
    </dgm:pt>
    <dgm:pt modelId="{401D071F-491D-4A2E-BD96-57825E87B5A1}" type="pres">
      <dgm:prSet presAssocID="{B66CC166-996A-4F26-B275-21A2353321AF}" presName="Name13" presStyleLbl="parChTrans1D2" presStyleIdx="1" presStyleCnt="2"/>
      <dgm:spPr/>
      <dgm:t>
        <a:bodyPr/>
        <a:lstStyle/>
        <a:p>
          <a:endParaRPr lang="es-CO"/>
        </a:p>
      </dgm:t>
    </dgm:pt>
    <dgm:pt modelId="{7DAC3A35-D076-44DF-A24F-E77214F30711}" type="pres">
      <dgm:prSet presAssocID="{9FACBBAA-6A33-4DD4-88DF-1DA7703AEF73}" presName="childText" presStyleLbl="bgAcc1" presStyleIdx="1" presStyleCnt="2">
        <dgm:presLayoutVars>
          <dgm:bulletEnabled val="1"/>
        </dgm:presLayoutVars>
      </dgm:prSet>
      <dgm:spPr/>
      <dgm:t>
        <a:bodyPr/>
        <a:lstStyle/>
        <a:p>
          <a:endParaRPr lang="es-CO"/>
        </a:p>
      </dgm:t>
    </dgm:pt>
  </dgm:ptLst>
  <dgm:cxnLst>
    <dgm:cxn modelId="{839B6FE4-B010-4888-89B8-64A58F15FE9C}" type="presOf" srcId="{9FACBBAA-6A33-4DD4-88DF-1DA7703AEF73}" destId="{7DAC3A35-D076-44DF-A24F-E77214F30711}" srcOrd="0" destOrd="0" presId="urn:microsoft.com/office/officeart/2005/8/layout/hierarchy3"/>
    <dgm:cxn modelId="{28A4AC6C-190A-4C27-8783-DC4AE95E94A0}" type="presOf" srcId="{0F1E50F1-B521-4519-A51E-19D83E53696D}" destId="{CD464F25-4CE7-4423-841C-441D298DFE01}" srcOrd="0" destOrd="0" presId="urn:microsoft.com/office/officeart/2005/8/layout/hierarchy3"/>
    <dgm:cxn modelId="{7E3D8918-2B43-4D2F-A516-2A24444CB30B}" type="presOf" srcId="{A15E3A57-AAC4-43D0-8871-86E4FD5D34BE}" destId="{B8936637-473F-4C77-98B9-42D80274395E}" srcOrd="0" destOrd="0" presId="urn:microsoft.com/office/officeart/2005/8/layout/hierarchy3"/>
    <dgm:cxn modelId="{6608149E-D3AB-4CE2-A4CE-DD89960DE559}" type="presOf" srcId="{C56DC965-9B16-4316-932F-583B87595797}" destId="{C2196562-78D3-4265-AA25-7D8AD3869D10}" srcOrd="1" destOrd="0" presId="urn:microsoft.com/office/officeart/2005/8/layout/hierarchy3"/>
    <dgm:cxn modelId="{C4873EBB-8237-4B5F-8F22-511043795B5E}" type="presOf" srcId="{C56DC965-9B16-4316-932F-583B87595797}" destId="{792EA637-5013-449A-982D-23CAF430ADC4}" srcOrd="0" destOrd="0" presId="urn:microsoft.com/office/officeart/2005/8/layout/hierarchy3"/>
    <dgm:cxn modelId="{A697FF14-E4F4-418B-8A4B-3646701E1B13}" srcId="{C56DC965-9B16-4316-932F-583B87595797}" destId="{A15E3A57-AAC4-43D0-8871-86E4FD5D34BE}" srcOrd="0" destOrd="0" parTransId="{B9AA0C52-2C18-4D46-B6AB-1249FBC42C74}" sibTransId="{EC0C811B-6E39-44C2-8787-DA32726B3BA9}"/>
    <dgm:cxn modelId="{A8B91955-209D-4D3D-BA7F-9B82FB5C4745}" srcId="{C56DC965-9B16-4316-932F-583B87595797}" destId="{9FACBBAA-6A33-4DD4-88DF-1DA7703AEF73}" srcOrd="1" destOrd="0" parTransId="{B66CC166-996A-4F26-B275-21A2353321AF}" sibTransId="{3E27F317-7E85-4058-ABEE-529EFB6E28C1}"/>
    <dgm:cxn modelId="{BC9A8115-53B9-4BE6-997A-E23870B2F6D9}" type="presOf" srcId="{B66CC166-996A-4F26-B275-21A2353321AF}" destId="{401D071F-491D-4A2E-BD96-57825E87B5A1}" srcOrd="0" destOrd="0" presId="urn:microsoft.com/office/officeart/2005/8/layout/hierarchy3"/>
    <dgm:cxn modelId="{879E1460-22F4-4463-93A2-CB42181CB662}" srcId="{0F1E50F1-B521-4519-A51E-19D83E53696D}" destId="{C56DC965-9B16-4316-932F-583B87595797}" srcOrd="0" destOrd="0" parTransId="{F69A4E7F-7F60-431D-8F0A-CFD3D139235E}" sibTransId="{BFD4E946-654C-453D-A62D-34D0F1BCAE51}"/>
    <dgm:cxn modelId="{D8A47B6E-A0F4-4139-BB13-2344C067504A}" type="presOf" srcId="{B9AA0C52-2C18-4D46-B6AB-1249FBC42C74}" destId="{8CA9FB74-CD34-4758-B70F-32C5F2EE9B6A}" srcOrd="0" destOrd="0" presId="urn:microsoft.com/office/officeart/2005/8/layout/hierarchy3"/>
    <dgm:cxn modelId="{0AAE654B-D90C-4B80-A291-03D125B85215}" type="presParOf" srcId="{CD464F25-4CE7-4423-841C-441D298DFE01}" destId="{6B91E3A1-F377-423B-980F-2B4D593F0550}" srcOrd="0" destOrd="0" presId="urn:microsoft.com/office/officeart/2005/8/layout/hierarchy3"/>
    <dgm:cxn modelId="{0EDA8A9F-DF9A-45B5-B825-F8058E806106}" type="presParOf" srcId="{6B91E3A1-F377-423B-980F-2B4D593F0550}" destId="{333E8A7F-8F0C-476B-9058-506E8EF8F232}" srcOrd="0" destOrd="0" presId="urn:microsoft.com/office/officeart/2005/8/layout/hierarchy3"/>
    <dgm:cxn modelId="{88578164-49C3-471E-9C84-BC916AA8C5D0}" type="presParOf" srcId="{333E8A7F-8F0C-476B-9058-506E8EF8F232}" destId="{792EA637-5013-449A-982D-23CAF430ADC4}" srcOrd="0" destOrd="0" presId="urn:microsoft.com/office/officeart/2005/8/layout/hierarchy3"/>
    <dgm:cxn modelId="{7CA33C02-C071-47F8-9A09-84130B0D44D0}" type="presParOf" srcId="{333E8A7F-8F0C-476B-9058-506E8EF8F232}" destId="{C2196562-78D3-4265-AA25-7D8AD3869D10}" srcOrd="1" destOrd="0" presId="urn:microsoft.com/office/officeart/2005/8/layout/hierarchy3"/>
    <dgm:cxn modelId="{48C238C4-70DF-49B5-8A39-9A17015AE820}" type="presParOf" srcId="{6B91E3A1-F377-423B-980F-2B4D593F0550}" destId="{FC7E5E4F-D90B-40D3-AD3E-417A74DCC7C0}" srcOrd="1" destOrd="0" presId="urn:microsoft.com/office/officeart/2005/8/layout/hierarchy3"/>
    <dgm:cxn modelId="{97CAA120-8134-41A2-B0F1-2F906A48A8AC}" type="presParOf" srcId="{FC7E5E4F-D90B-40D3-AD3E-417A74DCC7C0}" destId="{8CA9FB74-CD34-4758-B70F-32C5F2EE9B6A}" srcOrd="0" destOrd="0" presId="urn:microsoft.com/office/officeart/2005/8/layout/hierarchy3"/>
    <dgm:cxn modelId="{641D4344-8726-4F2B-AEDC-4789F27A4399}" type="presParOf" srcId="{FC7E5E4F-D90B-40D3-AD3E-417A74DCC7C0}" destId="{B8936637-473F-4C77-98B9-42D80274395E}" srcOrd="1" destOrd="0" presId="urn:microsoft.com/office/officeart/2005/8/layout/hierarchy3"/>
    <dgm:cxn modelId="{45B8E8A7-448E-41E8-9B82-F5E581C8EC8B}" type="presParOf" srcId="{FC7E5E4F-D90B-40D3-AD3E-417A74DCC7C0}" destId="{401D071F-491D-4A2E-BD96-57825E87B5A1}" srcOrd="2" destOrd="0" presId="urn:microsoft.com/office/officeart/2005/8/layout/hierarchy3"/>
    <dgm:cxn modelId="{B88BF2A0-EA12-42DA-8284-61F234C5AAC2}" type="presParOf" srcId="{FC7E5E4F-D90B-40D3-AD3E-417A74DCC7C0}" destId="{7DAC3A35-D076-44DF-A24F-E77214F3071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CEF77-494A-40DB-A4F1-80B9DB1B993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8B8A7551-5D42-4D2B-AD69-8D9DB34CD6C3}">
      <dgm:prSet phldrT="[Texto]" custT="1"/>
      <dgm:spPr>
        <a:gradFill flip="none" rotWithShape="0">
          <a:gsLst>
            <a:gs pos="0">
              <a:srgbClr val="00CC00">
                <a:tint val="66000"/>
                <a:satMod val="160000"/>
              </a:srgbClr>
            </a:gs>
            <a:gs pos="50000">
              <a:srgbClr val="00CC00">
                <a:tint val="44500"/>
                <a:satMod val="160000"/>
              </a:srgbClr>
            </a:gs>
            <a:gs pos="100000">
              <a:srgbClr val="00CC00">
                <a:tint val="23500"/>
                <a:satMod val="160000"/>
              </a:srgbClr>
            </a:gs>
          </a:gsLst>
          <a:path path="circle">
            <a:fillToRect l="100000" t="100000"/>
          </a:path>
          <a:tileRect r="-100000" b="-10000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s-CO" sz="2000" dirty="0" smtClean="0">
              <a:latin typeface="Franklin Gothic Medium Cond" panose="020B0606030402020204" pitchFamily="34" charset="0"/>
            </a:rPr>
            <a:t>NORMAS ICONTEC</a:t>
          </a:r>
        </a:p>
        <a:p>
          <a:r>
            <a:rPr lang="es-CO" sz="2000" dirty="0" smtClean="0">
              <a:latin typeface="Franklin Gothic Medium Cond" panose="020B0606030402020204" pitchFamily="34" charset="0"/>
            </a:rPr>
            <a:t>SEXTA ACTUALIZACION</a:t>
          </a:r>
        </a:p>
        <a:p>
          <a:r>
            <a:rPr lang="es-CO" sz="2000" dirty="0" smtClean="0">
              <a:latin typeface="Franklin Gothic Medium Cond" panose="020B0606030402020204" pitchFamily="34" charset="0"/>
            </a:rPr>
            <a:t>2008</a:t>
          </a:r>
          <a:endParaRPr lang="es-CO" sz="2000" dirty="0">
            <a:latin typeface="Franklin Gothic Medium Cond" panose="020B0606030402020204" pitchFamily="34" charset="0"/>
          </a:endParaRPr>
        </a:p>
      </dgm:t>
    </dgm:pt>
    <dgm:pt modelId="{B1571EB0-0B26-4CE5-97C7-6F018BEF125E}" type="parTrans" cxnId="{5956FA52-49C6-47EC-9349-E49C493F5BBC}">
      <dgm:prSet/>
      <dgm:spPr/>
      <dgm:t>
        <a:bodyPr/>
        <a:lstStyle/>
        <a:p>
          <a:endParaRPr lang="es-CO" sz="2000">
            <a:latin typeface="Franklin Gothic Medium Cond" panose="020B0606030402020204" pitchFamily="34" charset="0"/>
          </a:endParaRPr>
        </a:p>
      </dgm:t>
    </dgm:pt>
    <dgm:pt modelId="{8C7CE4B3-B2FC-4B53-AB88-F8EA3C39AC07}" type="sibTrans" cxnId="{5956FA52-49C6-47EC-9349-E49C493F5BBC}">
      <dgm:prSet/>
      <dgm:spPr/>
      <dgm:t>
        <a:bodyPr/>
        <a:lstStyle/>
        <a:p>
          <a:endParaRPr lang="es-CO" sz="2000">
            <a:latin typeface="Franklin Gothic Medium Cond" panose="020B0606030402020204" pitchFamily="34" charset="0"/>
          </a:endParaRPr>
        </a:p>
      </dgm:t>
    </dgm:pt>
    <dgm:pt modelId="{ECB893F2-ED55-40C0-9C18-15753BB8DA83}">
      <dgm:prSet phldrT="[Texto]" custT="1"/>
      <dgm:spPr>
        <a:ln>
          <a:solidFill>
            <a:srgbClr val="00CC00"/>
          </a:solidFill>
        </a:ln>
      </dgm:spPr>
      <dgm:t>
        <a:bodyPr/>
        <a:lstStyle/>
        <a:p>
          <a:r>
            <a:rPr lang="es-CO" sz="2000" dirty="0" smtClean="0">
              <a:latin typeface="Franklin Gothic Medium Cond" panose="020B0606030402020204" pitchFamily="34" charset="0"/>
            </a:rPr>
            <a:t>NTC 1486</a:t>
          </a:r>
        </a:p>
      </dgm:t>
    </dgm:pt>
    <dgm:pt modelId="{5E3B0477-B522-4A55-A98C-7797DD0B4E7A}" type="parTrans" cxnId="{385D1107-083B-4D8F-BE13-C86C336DEF08}">
      <dgm:prSet/>
      <dgm:spPr>
        <a:ln>
          <a:solidFill>
            <a:srgbClr val="00CC00"/>
          </a:solidFill>
        </a:ln>
      </dgm:spPr>
      <dgm:t>
        <a:bodyPr/>
        <a:lstStyle/>
        <a:p>
          <a:endParaRPr lang="es-CO" sz="2000">
            <a:latin typeface="Franklin Gothic Medium Cond" panose="020B0606030402020204" pitchFamily="34" charset="0"/>
          </a:endParaRPr>
        </a:p>
      </dgm:t>
    </dgm:pt>
    <dgm:pt modelId="{1E6E550F-10FF-48A5-82F5-CBAABB346D84}" type="sibTrans" cxnId="{385D1107-083B-4D8F-BE13-C86C336DEF08}">
      <dgm:prSet/>
      <dgm:spPr/>
      <dgm:t>
        <a:bodyPr/>
        <a:lstStyle/>
        <a:p>
          <a:endParaRPr lang="es-CO" sz="2000">
            <a:latin typeface="Franklin Gothic Medium Cond" panose="020B0606030402020204" pitchFamily="34" charset="0"/>
          </a:endParaRPr>
        </a:p>
      </dgm:t>
    </dgm:pt>
    <dgm:pt modelId="{C1D5F231-3026-4513-BDA4-6A212A226094}">
      <dgm:prSet custT="1"/>
      <dgm:spPr>
        <a:ln>
          <a:solidFill>
            <a:srgbClr val="00CC00"/>
          </a:solidFill>
        </a:ln>
      </dgm:spPr>
      <dgm:t>
        <a:bodyPr/>
        <a:lstStyle/>
        <a:p>
          <a:r>
            <a:rPr lang="es-CO" sz="2000" dirty="0" smtClean="0">
              <a:latin typeface="Franklin Gothic Medium Cond" panose="020B0606030402020204" pitchFamily="34" charset="0"/>
            </a:rPr>
            <a:t>NTC  5613</a:t>
          </a:r>
        </a:p>
      </dgm:t>
    </dgm:pt>
    <dgm:pt modelId="{D95923DD-889F-476C-9AD9-7E6F2377F80D}" type="parTrans" cxnId="{FBEA0B93-678A-41FA-8964-B24D4BE79516}">
      <dgm:prSet/>
      <dgm:spPr/>
      <dgm:t>
        <a:bodyPr/>
        <a:lstStyle/>
        <a:p>
          <a:endParaRPr lang="es-CO" sz="2000">
            <a:latin typeface="Franklin Gothic Medium Cond" panose="020B0606030402020204" pitchFamily="34" charset="0"/>
          </a:endParaRPr>
        </a:p>
      </dgm:t>
    </dgm:pt>
    <dgm:pt modelId="{B5C148E6-0395-4F77-9EC3-F3FC64725FC8}" type="sibTrans" cxnId="{FBEA0B93-678A-41FA-8964-B24D4BE79516}">
      <dgm:prSet/>
      <dgm:spPr/>
      <dgm:t>
        <a:bodyPr/>
        <a:lstStyle/>
        <a:p>
          <a:endParaRPr lang="es-CO" sz="2000">
            <a:latin typeface="Franklin Gothic Medium Cond" panose="020B0606030402020204" pitchFamily="34" charset="0"/>
          </a:endParaRPr>
        </a:p>
      </dgm:t>
    </dgm:pt>
    <dgm:pt modelId="{36C17A35-F1E0-4C30-A8AC-BFC68CFEB443}">
      <dgm:prSet custT="1"/>
      <dgm:spPr>
        <a:ln>
          <a:solidFill>
            <a:srgbClr val="00CC00"/>
          </a:solidFill>
        </a:ln>
      </dgm:spPr>
      <dgm:t>
        <a:bodyPr/>
        <a:lstStyle/>
        <a:p>
          <a:r>
            <a:rPr lang="es-CO" sz="2000" dirty="0" smtClean="0">
              <a:latin typeface="Franklin Gothic Medium Cond" panose="020B0606030402020204" pitchFamily="34" charset="0"/>
            </a:rPr>
            <a:t>NTC  4490</a:t>
          </a:r>
        </a:p>
      </dgm:t>
    </dgm:pt>
    <dgm:pt modelId="{1DF5CACE-0854-4889-83CD-62466FB8C476}" type="parTrans" cxnId="{E211D627-D9BD-47A2-AF69-097B6B7C8B38}">
      <dgm:prSet/>
      <dgm:spPr>
        <a:ln>
          <a:solidFill>
            <a:srgbClr val="00CC00"/>
          </a:solidFill>
        </a:ln>
      </dgm:spPr>
      <dgm:t>
        <a:bodyPr/>
        <a:lstStyle/>
        <a:p>
          <a:endParaRPr lang="es-CO" sz="2000">
            <a:latin typeface="Franklin Gothic Medium Cond" panose="020B0606030402020204" pitchFamily="34" charset="0"/>
          </a:endParaRPr>
        </a:p>
      </dgm:t>
    </dgm:pt>
    <dgm:pt modelId="{7AB4593E-01F9-4CFB-ACB4-4D653EA3AE3E}" type="sibTrans" cxnId="{E211D627-D9BD-47A2-AF69-097B6B7C8B38}">
      <dgm:prSet/>
      <dgm:spPr/>
      <dgm:t>
        <a:bodyPr/>
        <a:lstStyle/>
        <a:p>
          <a:endParaRPr lang="es-CO" sz="2000">
            <a:latin typeface="Franklin Gothic Medium Cond" panose="020B0606030402020204" pitchFamily="34" charset="0"/>
          </a:endParaRPr>
        </a:p>
      </dgm:t>
    </dgm:pt>
    <dgm:pt modelId="{E8C60E6C-5339-4F46-A4FC-B10D91EE8CEC}" type="pres">
      <dgm:prSet presAssocID="{510CEF77-494A-40DB-A4F1-80B9DB1B993D}" presName="hierChild1" presStyleCnt="0">
        <dgm:presLayoutVars>
          <dgm:chPref val="1"/>
          <dgm:dir/>
          <dgm:animOne val="branch"/>
          <dgm:animLvl val="lvl"/>
          <dgm:resizeHandles/>
        </dgm:presLayoutVars>
      </dgm:prSet>
      <dgm:spPr/>
      <dgm:t>
        <a:bodyPr/>
        <a:lstStyle/>
        <a:p>
          <a:endParaRPr lang="es-CO"/>
        </a:p>
      </dgm:t>
    </dgm:pt>
    <dgm:pt modelId="{3E54D802-C948-4BCD-B500-090E35C03DAC}" type="pres">
      <dgm:prSet presAssocID="{8B8A7551-5D42-4D2B-AD69-8D9DB34CD6C3}" presName="hierRoot1" presStyleCnt="0"/>
      <dgm:spPr/>
    </dgm:pt>
    <dgm:pt modelId="{532A915C-A7F7-4B07-A9AC-34BD1AAC2B05}" type="pres">
      <dgm:prSet presAssocID="{8B8A7551-5D42-4D2B-AD69-8D9DB34CD6C3}" presName="composite" presStyleCnt="0"/>
      <dgm:spPr/>
    </dgm:pt>
    <dgm:pt modelId="{5B6441EC-94F5-4887-AF32-13B390EFD1BD}" type="pres">
      <dgm:prSet presAssocID="{8B8A7551-5D42-4D2B-AD69-8D9DB34CD6C3}" presName="background" presStyleLbl="node0" presStyleIdx="0" presStyleCnt="1"/>
      <dgm:spPr>
        <a:solidFill>
          <a:srgbClr val="92D050"/>
        </a:solidFill>
      </dgm:spPr>
      <dgm:t>
        <a:bodyPr/>
        <a:lstStyle/>
        <a:p>
          <a:endParaRPr lang="es-CO"/>
        </a:p>
      </dgm:t>
    </dgm:pt>
    <dgm:pt modelId="{5015C0D2-7DFE-4C60-8DFD-D4D2A5B89F74}" type="pres">
      <dgm:prSet presAssocID="{8B8A7551-5D42-4D2B-AD69-8D9DB34CD6C3}" presName="text" presStyleLbl="fgAcc0" presStyleIdx="0" presStyleCnt="1" custScaleX="306404" custScaleY="150414" custLinFactNeighborX="-1273" custLinFactNeighborY="-88897">
        <dgm:presLayoutVars>
          <dgm:chPref val="3"/>
        </dgm:presLayoutVars>
      </dgm:prSet>
      <dgm:spPr/>
      <dgm:t>
        <a:bodyPr/>
        <a:lstStyle/>
        <a:p>
          <a:endParaRPr lang="es-CO"/>
        </a:p>
      </dgm:t>
    </dgm:pt>
    <dgm:pt modelId="{C9AB274D-DE7B-4778-8ABC-64A3EF84535F}" type="pres">
      <dgm:prSet presAssocID="{8B8A7551-5D42-4D2B-AD69-8D9DB34CD6C3}" presName="hierChild2" presStyleCnt="0"/>
      <dgm:spPr/>
    </dgm:pt>
    <dgm:pt modelId="{05BABD14-F21F-4678-AF23-2DF21D1C9556}" type="pres">
      <dgm:prSet presAssocID="{5E3B0477-B522-4A55-A98C-7797DD0B4E7A}" presName="Name10" presStyleLbl="parChTrans1D2" presStyleIdx="0" presStyleCnt="3"/>
      <dgm:spPr/>
      <dgm:t>
        <a:bodyPr/>
        <a:lstStyle/>
        <a:p>
          <a:endParaRPr lang="es-CO"/>
        </a:p>
      </dgm:t>
    </dgm:pt>
    <dgm:pt modelId="{5B1FBB1F-0F6A-4BC9-A8A5-796F6D496B99}" type="pres">
      <dgm:prSet presAssocID="{ECB893F2-ED55-40C0-9C18-15753BB8DA83}" presName="hierRoot2" presStyleCnt="0"/>
      <dgm:spPr/>
    </dgm:pt>
    <dgm:pt modelId="{A5894F74-4F60-4797-9E57-C47D694869B3}" type="pres">
      <dgm:prSet presAssocID="{ECB893F2-ED55-40C0-9C18-15753BB8DA83}" presName="composite2" presStyleCnt="0"/>
      <dgm:spPr/>
    </dgm:pt>
    <dgm:pt modelId="{33E9AA34-1AC9-4868-A752-57DD9521FCE2}" type="pres">
      <dgm:prSet presAssocID="{ECB893F2-ED55-40C0-9C18-15753BB8DA83}" presName="background2" presStyleLbl="node2" presStyleIdx="0" presStyleCnt="3"/>
      <dgm:spPr>
        <a:solidFill>
          <a:srgbClr val="92D050"/>
        </a:solidFill>
      </dgm:spPr>
      <dgm:t>
        <a:bodyPr/>
        <a:lstStyle/>
        <a:p>
          <a:endParaRPr lang="es-CO"/>
        </a:p>
      </dgm:t>
    </dgm:pt>
    <dgm:pt modelId="{2DC06B5F-C523-415B-A73F-FF774A2FBCA4}" type="pres">
      <dgm:prSet presAssocID="{ECB893F2-ED55-40C0-9C18-15753BB8DA83}" presName="text2" presStyleLbl="fgAcc2" presStyleIdx="0" presStyleCnt="3">
        <dgm:presLayoutVars>
          <dgm:chPref val="3"/>
        </dgm:presLayoutVars>
      </dgm:prSet>
      <dgm:spPr/>
      <dgm:t>
        <a:bodyPr/>
        <a:lstStyle/>
        <a:p>
          <a:endParaRPr lang="es-CO"/>
        </a:p>
      </dgm:t>
    </dgm:pt>
    <dgm:pt modelId="{430F23A3-392E-489E-90A1-D3E0D8E7F4EF}" type="pres">
      <dgm:prSet presAssocID="{ECB893F2-ED55-40C0-9C18-15753BB8DA83}" presName="hierChild3" presStyleCnt="0"/>
      <dgm:spPr/>
    </dgm:pt>
    <dgm:pt modelId="{15386AA3-33F8-4EB5-A926-9CDDD75BD372}" type="pres">
      <dgm:prSet presAssocID="{D95923DD-889F-476C-9AD9-7E6F2377F80D}" presName="Name10" presStyleLbl="parChTrans1D2" presStyleIdx="1" presStyleCnt="3"/>
      <dgm:spPr/>
      <dgm:t>
        <a:bodyPr/>
        <a:lstStyle/>
        <a:p>
          <a:endParaRPr lang="es-CO"/>
        </a:p>
      </dgm:t>
    </dgm:pt>
    <dgm:pt modelId="{9B7A444B-2A03-4AEF-88E8-28D767BC92B5}" type="pres">
      <dgm:prSet presAssocID="{C1D5F231-3026-4513-BDA4-6A212A226094}" presName="hierRoot2" presStyleCnt="0"/>
      <dgm:spPr/>
    </dgm:pt>
    <dgm:pt modelId="{8AA76A0C-B960-46FB-9677-340A5B36A462}" type="pres">
      <dgm:prSet presAssocID="{C1D5F231-3026-4513-BDA4-6A212A226094}" presName="composite2" presStyleCnt="0"/>
      <dgm:spPr/>
    </dgm:pt>
    <dgm:pt modelId="{A650654B-BC75-4039-88C5-A7839E751BE9}" type="pres">
      <dgm:prSet presAssocID="{C1D5F231-3026-4513-BDA4-6A212A226094}" presName="background2" presStyleLbl="node2" presStyleIdx="1" presStyleCnt="3"/>
      <dgm:spPr>
        <a:solidFill>
          <a:srgbClr val="92D050"/>
        </a:solidFill>
      </dgm:spPr>
      <dgm:t>
        <a:bodyPr/>
        <a:lstStyle/>
        <a:p>
          <a:endParaRPr lang="es-CO"/>
        </a:p>
      </dgm:t>
    </dgm:pt>
    <dgm:pt modelId="{308509EE-59C5-4F43-888B-571FA86BC883}" type="pres">
      <dgm:prSet presAssocID="{C1D5F231-3026-4513-BDA4-6A212A226094}" presName="text2" presStyleLbl="fgAcc2" presStyleIdx="1" presStyleCnt="3">
        <dgm:presLayoutVars>
          <dgm:chPref val="3"/>
        </dgm:presLayoutVars>
      </dgm:prSet>
      <dgm:spPr/>
      <dgm:t>
        <a:bodyPr/>
        <a:lstStyle/>
        <a:p>
          <a:endParaRPr lang="es-CO"/>
        </a:p>
      </dgm:t>
    </dgm:pt>
    <dgm:pt modelId="{40B8DD9F-3B07-40A4-AE5E-7B9A5922D88D}" type="pres">
      <dgm:prSet presAssocID="{C1D5F231-3026-4513-BDA4-6A212A226094}" presName="hierChild3" presStyleCnt="0"/>
      <dgm:spPr/>
    </dgm:pt>
    <dgm:pt modelId="{F9E92EB8-2083-4881-85F4-38065725B724}" type="pres">
      <dgm:prSet presAssocID="{1DF5CACE-0854-4889-83CD-62466FB8C476}" presName="Name10" presStyleLbl="parChTrans1D2" presStyleIdx="2" presStyleCnt="3"/>
      <dgm:spPr/>
      <dgm:t>
        <a:bodyPr/>
        <a:lstStyle/>
        <a:p>
          <a:endParaRPr lang="es-CO"/>
        </a:p>
      </dgm:t>
    </dgm:pt>
    <dgm:pt modelId="{A98E92B2-BD53-436B-9C12-82A8E25B1B79}" type="pres">
      <dgm:prSet presAssocID="{36C17A35-F1E0-4C30-A8AC-BFC68CFEB443}" presName="hierRoot2" presStyleCnt="0"/>
      <dgm:spPr/>
    </dgm:pt>
    <dgm:pt modelId="{00F34BC7-FB48-401D-9D40-F932C560B956}" type="pres">
      <dgm:prSet presAssocID="{36C17A35-F1E0-4C30-A8AC-BFC68CFEB443}" presName="composite2" presStyleCnt="0"/>
      <dgm:spPr/>
    </dgm:pt>
    <dgm:pt modelId="{F13FC0BC-F550-46FB-926C-7B53419872EF}" type="pres">
      <dgm:prSet presAssocID="{36C17A35-F1E0-4C30-A8AC-BFC68CFEB443}" presName="background2" presStyleLbl="node2" presStyleIdx="2" presStyleCnt="3"/>
      <dgm:spPr>
        <a:solidFill>
          <a:srgbClr val="92D050"/>
        </a:solidFill>
      </dgm:spPr>
      <dgm:t>
        <a:bodyPr/>
        <a:lstStyle/>
        <a:p>
          <a:endParaRPr lang="es-CO"/>
        </a:p>
      </dgm:t>
    </dgm:pt>
    <dgm:pt modelId="{3FDB540C-4DD1-4F1F-A624-6D0002E04F2D}" type="pres">
      <dgm:prSet presAssocID="{36C17A35-F1E0-4C30-A8AC-BFC68CFEB443}" presName="text2" presStyleLbl="fgAcc2" presStyleIdx="2" presStyleCnt="3">
        <dgm:presLayoutVars>
          <dgm:chPref val="3"/>
        </dgm:presLayoutVars>
      </dgm:prSet>
      <dgm:spPr/>
      <dgm:t>
        <a:bodyPr/>
        <a:lstStyle/>
        <a:p>
          <a:endParaRPr lang="es-CO"/>
        </a:p>
      </dgm:t>
    </dgm:pt>
    <dgm:pt modelId="{94ED9BDF-80C5-408A-BA05-DBD8719F45AE}" type="pres">
      <dgm:prSet presAssocID="{36C17A35-F1E0-4C30-A8AC-BFC68CFEB443}" presName="hierChild3" presStyleCnt="0"/>
      <dgm:spPr/>
    </dgm:pt>
  </dgm:ptLst>
  <dgm:cxnLst>
    <dgm:cxn modelId="{CE465FBD-2C66-4F51-9569-4FE902458319}" type="presOf" srcId="{8B8A7551-5D42-4D2B-AD69-8D9DB34CD6C3}" destId="{5015C0D2-7DFE-4C60-8DFD-D4D2A5B89F74}" srcOrd="0" destOrd="0" presId="urn:microsoft.com/office/officeart/2005/8/layout/hierarchy1"/>
    <dgm:cxn modelId="{3B7CD312-A550-40FA-96D3-4DBA9D1B3F21}" type="presOf" srcId="{C1D5F231-3026-4513-BDA4-6A212A226094}" destId="{308509EE-59C5-4F43-888B-571FA86BC883}" srcOrd="0" destOrd="0" presId="urn:microsoft.com/office/officeart/2005/8/layout/hierarchy1"/>
    <dgm:cxn modelId="{D00832F3-2F2E-4549-92A5-6FB69D4E5EFB}" type="presOf" srcId="{5E3B0477-B522-4A55-A98C-7797DD0B4E7A}" destId="{05BABD14-F21F-4678-AF23-2DF21D1C9556}" srcOrd="0" destOrd="0" presId="urn:microsoft.com/office/officeart/2005/8/layout/hierarchy1"/>
    <dgm:cxn modelId="{B2575CA1-5A40-4E78-B249-031DD44DA1E2}" type="presOf" srcId="{510CEF77-494A-40DB-A4F1-80B9DB1B993D}" destId="{E8C60E6C-5339-4F46-A4FC-B10D91EE8CEC}" srcOrd="0" destOrd="0" presId="urn:microsoft.com/office/officeart/2005/8/layout/hierarchy1"/>
    <dgm:cxn modelId="{E211D627-D9BD-47A2-AF69-097B6B7C8B38}" srcId="{8B8A7551-5D42-4D2B-AD69-8D9DB34CD6C3}" destId="{36C17A35-F1E0-4C30-A8AC-BFC68CFEB443}" srcOrd="2" destOrd="0" parTransId="{1DF5CACE-0854-4889-83CD-62466FB8C476}" sibTransId="{7AB4593E-01F9-4CFB-ACB4-4D653EA3AE3E}"/>
    <dgm:cxn modelId="{9F6195DA-8EB1-4E0C-AA26-1AD35C86C37C}" type="presOf" srcId="{D95923DD-889F-476C-9AD9-7E6F2377F80D}" destId="{15386AA3-33F8-4EB5-A926-9CDDD75BD372}" srcOrd="0" destOrd="0" presId="urn:microsoft.com/office/officeart/2005/8/layout/hierarchy1"/>
    <dgm:cxn modelId="{385D1107-083B-4D8F-BE13-C86C336DEF08}" srcId="{8B8A7551-5D42-4D2B-AD69-8D9DB34CD6C3}" destId="{ECB893F2-ED55-40C0-9C18-15753BB8DA83}" srcOrd="0" destOrd="0" parTransId="{5E3B0477-B522-4A55-A98C-7797DD0B4E7A}" sibTransId="{1E6E550F-10FF-48A5-82F5-CBAABB346D84}"/>
    <dgm:cxn modelId="{C5F8C91A-0C6D-45C9-BD8B-12655E1BCF17}" type="presOf" srcId="{36C17A35-F1E0-4C30-A8AC-BFC68CFEB443}" destId="{3FDB540C-4DD1-4F1F-A624-6D0002E04F2D}" srcOrd="0" destOrd="0" presId="urn:microsoft.com/office/officeart/2005/8/layout/hierarchy1"/>
    <dgm:cxn modelId="{33FECC57-A2BA-474E-88A6-4174729765D7}" type="presOf" srcId="{ECB893F2-ED55-40C0-9C18-15753BB8DA83}" destId="{2DC06B5F-C523-415B-A73F-FF774A2FBCA4}" srcOrd="0" destOrd="0" presId="urn:microsoft.com/office/officeart/2005/8/layout/hierarchy1"/>
    <dgm:cxn modelId="{5956FA52-49C6-47EC-9349-E49C493F5BBC}" srcId="{510CEF77-494A-40DB-A4F1-80B9DB1B993D}" destId="{8B8A7551-5D42-4D2B-AD69-8D9DB34CD6C3}" srcOrd="0" destOrd="0" parTransId="{B1571EB0-0B26-4CE5-97C7-6F018BEF125E}" sibTransId="{8C7CE4B3-B2FC-4B53-AB88-F8EA3C39AC07}"/>
    <dgm:cxn modelId="{AEF8E3F4-0C92-494F-8D52-9E8B4038AF16}" type="presOf" srcId="{1DF5CACE-0854-4889-83CD-62466FB8C476}" destId="{F9E92EB8-2083-4881-85F4-38065725B724}" srcOrd="0" destOrd="0" presId="urn:microsoft.com/office/officeart/2005/8/layout/hierarchy1"/>
    <dgm:cxn modelId="{FBEA0B93-678A-41FA-8964-B24D4BE79516}" srcId="{8B8A7551-5D42-4D2B-AD69-8D9DB34CD6C3}" destId="{C1D5F231-3026-4513-BDA4-6A212A226094}" srcOrd="1" destOrd="0" parTransId="{D95923DD-889F-476C-9AD9-7E6F2377F80D}" sibTransId="{B5C148E6-0395-4F77-9EC3-F3FC64725FC8}"/>
    <dgm:cxn modelId="{95197912-1A26-41F9-853A-A7F4172FC44A}" type="presParOf" srcId="{E8C60E6C-5339-4F46-A4FC-B10D91EE8CEC}" destId="{3E54D802-C948-4BCD-B500-090E35C03DAC}" srcOrd="0" destOrd="0" presId="urn:microsoft.com/office/officeart/2005/8/layout/hierarchy1"/>
    <dgm:cxn modelId="{F3B44A4E-A804-4C34-974F-1440E117D564}" type="presParOf" srcId="{3E54D802-C948-4BCD-B500-090E35C03DAC}" destId="{532A915C-A7F7-4B07-A9AC-34BD1AAC2B05}" srcOrd="0" destOrd="0" presId="urn:microsoft.com/office/officeart/2005/8/layout/hierarchy1"/>
    <dgm:cxn modelId="{2815B242-7A96-4B2D-B7D2-515700A34C15}" type="presParOf" srcId="{532A915C-A7F7-4B07-A9AC-34BD1AAC2B05}" destId="{5B6441EC-94F5-4887-AF32-13B390EFD1BD}" srcOrd="0" destOrd="0" presId="urn:microsoft.com/office/officeart/2005/8/layout/hierarchy1"/>
    <dgm:cxn modelId="{9AA072D8-4FE9-48A2-9559-D2EBFE3F8920}" type="presParOf" srcId="{532A915C-A7F7-4B07-A9AC-34BD1AAC2B05}" destId="{5015C0D2-7DFE-4C60-8DFD-D4D2A5B89F74}" srcOrd="1" destOrd="0" presId="urn:microsoft.com/office/officeart/2005/8/layout/hierarchy1"/>
    <dgm:cxn modelId="{9EFC53FF-E108-4C66-A866-E3275670FD72}" type="presParOf" srcId="{3E54D802-C948-4BCD-B500-090E35C03DAC}" destId="{C9AB274D-DE7B-4778-8ABC-64A3EF84535F}" srcOrd="1" destOrd="0" presId="urn:microsoft.com/office/officeart/2005/8/layout/hierarchy1"/>
    <dgm:cxn modelId="{A8DA1268-2608-47CD-98C6-8E5A6A6D5CE8}" type="presParOf" srcId="{C9AB274D-DE7B-4778-8ABC-64A3EF84535F}" destId="{05BABD14-F21F-4678-AF23-2DF21D1C9556}" srcOrd="0" destOrd="0" presId="urn:microsoft.com/office/officeart/2005/8/layout/hierarchy1"/>
    <dgm:cxn modelId="{C73AC222-1CC0-42CC-99CB-121FFC5C6E82}" type="presParOf" srcId="{C9AB274D-DE7B-4778-8ABC-64A3EF84535F}" destId="{5B1FBB1F-0F6A-4BC9-A8A5-796F6D496B99}" srcOrd="1" destOrd="0" presId="urn:microsoft.com/office/officeart/2005/8/layout/hierarchy1"/>
    <dgm:cxn modelId="{7347736E-C585-4609-B10D-EEDD395F3639}" type="presParOf" srcId="{5B1FBB1F-0F6A-4BC9-A8A5-796F6D496B99}" destId="{A5894F74-4F60-4797-9E57-C47D694869B3}" srcOrd="0" destOrd="0" presId="urn:microsoft.com/office/officeart/2005/8/layout/hierarchy1"/>
    <dgm:cxn modelId="{8ABD23A7-3546-45A2-B47E-77E532E9DA5A}" type="presParOf" srcId="{A5894F74-4F60-4797-9E57-C47D694869B3}" destId="{33E9AA34-1AC9-4868-A752-57DD9521FCE2}" srcOrd="0" destOrd="0" presId="urn:microsoft.com/office/officeart/2005/8/layout/hierarchy1"/>
    <dgm:cxn modelId="{5090A4EF-06A3-4975-AA1C-972E68E67E26}" type="presParOf" srcId="{A5894F74-4F60-4797-9E57-C47D694869B3}" destId="{2DC06B5F-C523-415B-A73F-FF774A2FBCA4}" srcOrd="1" destOrd="0" presId="urn:microsoft.com/office/officeart/2005/8/layout/hierarchy1"/>
    <dgm:cxn modelId="{30F760D9-3704-4002-88AD-F7799BF89A59}" type="presParOf" srcId="{5B1FBB1F-0F6A-4BC9-A8A5-796F6D496B99}" destId="{430F23A3-392E-489E-90A1-D3E0D8E7F4EF}" srcOrd="1" destOrd="0" presId="urn:microsoft.com/office/officeart/2005/8/layout/hierarchy1"/>
    <dgm:cxn modelId="{27E7E880-D14E-4AE5-8721-5812993B4839}" type="presParOf" srcId="{C9AB274D-DE7B-4778-8ABC-64A3EF84535F}" destId="{15386AA3-33F8-4EB5-A926-9CDDD75BD372}" srcOrd="2" destOrd="0" presId="urn:microsoft.com/office/officeart/2005/8/layout/hierarchy1"/>
    <dgm:cxn modelId="{DF01EC73-5076-4AC1-B651-BA7C0B7EDCAB}" type="presParOf" srcId="{C9AB274D-DE7B-4778-8ABC-64A3EF84535F}" destId="{9B7A444B-2A03-4AEF-88E8-28D767BC92B5}" srcOrd="3" destOrd="0" presId="urn:microsoft.com/office/officeart/2005/8/layout/hierarchy1"/>
    <dgm:cxn modelId="{728D7FAC-C551-4CF9-86F4-8428D3A92EDE}" type="presParOf" srcId="{9B7A444B-2A03-4AEF-88E8-28D767BC92B5}" destId="{8AA76A0C-B960-46FB-9677-340A5B36A462}" srcOrd="0" destOrd="0" presId="urn:microsoft.com/office/officeart/2005/8/layout/hierarchy1"/>
    <dgm:cxn modelId="{7238D60E-9C91-41C3-B526-A38F245D8A0A}" type="presParOf" srcId="{8AA76A0C-B960-46FB-9677-340A5B36A462}" destId="{A650654B-BC75-4039-88C5-A7839E751BE9}" srcOrd="0" destOrd="0" presId="urn:microsoft.com/office/officeart/2005/8/layout/hierarchy1"/>
    <dgm:cxn modelId="{50ECA266-46B3-4C55-A2D4-DBFFAD676E01}" type="presParOf" srcId="{8AA76A0C-B960-46FB-9677-340A5B36A462}" destId="{308509EE-59C5-4F43-888B-571FA86BC883}" srcOrd="1" destOrd="0" presId="urn:microsoft.com/office/officeart/2005/8/layout/hierarchy1"/>
    <dgm:cxn modelId="{D04751F5-7EB3-4F36-A98A-30EE0517ACA6}" type="presParOf" srcId="{9B7A444B-2A03-4AEF-88E8-28D767BC92B5}" destId="{40B8DD9F-3B07-40A4-AE5E-7B9A5922D88D}" srcOrd="1" destOrd="0" presId="urn:microsoft.com/office/officeart/2005/8/layout/hierarchy1"/>
    <dgm:cxn modelId="{9AF5A3B0-1305-41C5-BCCB-9A5AEAD7630D}" type="presParOf" srcId="{C9AB274D-DE7B-4778-8ABC-64A3EF84535F}" destId="{F9E92EB8-2083-4881-85F4-38065725B724}" srcOrd="4" destOrd="0" presId="urn:microsoft.com/office/officeart/2005/8/layout/hierarchy1"/>
    <dgm:cxn modelId="{3E2AC50C-D898-4417-B996-021CCB78840F}" type="presParOf" srcId="{C9AB274D-DE7B-4778-8ABC-64A3EF84535F}" destId="{A98E92B2-BD53-436B-9C12-82A8E25B1B79}" srcOrd="5" destOrd="0" presId="urn:microsoft.com/office/officeart/2005/8/layout/hierarchy1"/>
    <dgm:cxn modelId="{0CE47B44-D8F7-4E0B-AE65-49D72BC35D6C}" type="presParOf" srcId="{A98E92B2-BD53-436B-9C12-82A8E25B1B79}" destId="{00F34BC7-FB48-401D-9D40-F932C560B956}" srcOrd="0" destOrd="0" presId="urn:microsoft.com/office/officeart/2005/8/layout/hierarchy1"/>
    <dgm:cxn modelId="{DEBB4AC1-9C14-4CC3-B62B-06B09CCC9E4B}" type="presParOf" srcId="{00F34BC7-FB48-401D-9D40-F932C560B956}" destId="{F13FC0BC-F550-46FB-926C-7B53419872EF}" srcOrd="0" destOrd="0" presId="urn:microsoft.com/office/officeart/2005/8/layout/hierarchy1"/>
    <dgm:cxn modelId="{4FEC1F5D-081C-4774-AC72-269D26A53CC8}" type="presParOf" srcId="{00F34BC7-FB48-401D-9D40-F932C560B956}" destId="{3FDB540C-4DD1-4F1F-A624-6D0002E04F2D}" srcOrd="1" destOrd="0" presId="urn:microsoft.com/office/officeart/2005/8/layout/hierarchy1"/>
    <dgm:cxn modelId="{7C2CF638-1EC5-46BE-BE5C-356BFEDFAD93}" type="presParOf" srcId="{A98E92B2-BD53-436B-9C12-82A8E25B1B79}" destId="{94ED9BDF-80C5-408A-BA05-DBD8719F45A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2A3C0A-4FAF-4F2A-A9C7-4CF1B38A1D2D}" type="doc">
      <dgm:prSet loTypeId="urn:microsoft.com/office/officeart/2005/8/layout/default" loCatId="list" qsTypeId="urn:microsoft.com/office/officeart/2005/8/quickstyle/3d4" qsCatId="3D" csTypeId="urn:microsoft.com/office/officeart/2005/8/colors/accent1_1" csCatId="accent1" phldr="1"/>
      <dgm:spPr/>
      <dgm:t>
        <a:bodyPr/>
        <a:lstStyle/>
        <a:p>
          <a:endParaRPr lang="es-CO"/>
        </a:p>
      </dgm:t>
    </dgm:pt>
    <dgm:pt modelId="{267B4395-F72D-4DAC-BE63-AD1DE447E5B5}">
      <dgm:prSet phldrT="[Texto]" custT="1"/>
      <dgm:spPr/>
      <dgm:t>
        <a:bodyPr/>
        <a:lstStyle/>
        <a:p>
          <a:r>
            <a:rPr lang="es-CO" sz="1600" dirty="0" smtClean="0">
              <a:latin typeface="Franklin Gothic Medium Cond" panose="020B0606030402020204" pitchFamily="34" charset="0"/>
            </a:rPr>
            <a:t>2.</a:t>
          </a:r>
        </a:p>
        <a:p>
          <a:r>
            <a:rPr lang="es-CO" sz="1600" dirty="0" smtClean="0">
              <a:latin typeface="Franklin Gothic Medium Cond" panose="020B0606030402020204" pitchFamily="34" charset="0"/>
            </a:rPr>
            <a:t> CONTRAPORTADA</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B794812-753A-4FE4-B210-78C1F236B6AF}" type="parTrans" cxnId="{CBB74587-D558-4F98-A771-04DE12E841BE}">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1DD0535-2018-49A4-88D0-5C263E3504CB}" type="sibTrans" cxnId="{CBB74587-D558-4F98-A771-04DE12E841BE}">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9F124DB8-A2EA-4EF1-A15E-B761F401B56C}">
      <dgm:prSet phldrT="[Texto]" custT="1"/>
      <dgm:spPr/>
      <dgm:t>
        <a:bodyPr/>
        <a:lstStyle/>
        <a:p>
          <a:endParaRPr lang="es-MX" sz="1600" dirty="0" smtClean="0">
            <a:latin typeface="Franklin Gothic Medium Cond" panose="020B0606030402020204" pitchFamily="34" charset="0"/>
          </a:endParaRPr>
        </a:p>
        <a:p>
          <a:r>
            <a:rPr lang="es-MX" sz="1600" dirty="0" smtClean="0">
              <a:latin typeface="Franklin Gothic Medium Cond" panose="020B0606030402020204" pitchFamily="34" charset="0"/>
            </a:rPr>
            <a:t>3.</a:t>
          </a:r>
        </a:p>
        <a:p>
          <a:r>
            <a:rPr lang="es-MX" sz="1600" dirty="0" smtClean="0">
              <a:latin typeface="Franklin Gothic Medium Cond" panose="020B0606030402020204" pitchFamily="34" charset="0"/>
            </a:rPr>
            <a:t>NOTA PROYECTO DE GRADO</a:t>
          </a: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C722AEA-66A2-4E2E-B90E-5C739117D366}" type="parTrans" cxnId="{7F2F5F61-0633-4953-9460-47A44BE5009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7F064299-E471-4130-AF96-624D7EFECD0C}" type="sibTrans" cxnId="{7F2F5F61-0633-4953-9460-47A44BE5009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FFC98FDC-7867-4BAA-8C1C-335AC90449DA}">
      <dgm:prSet phldrT="[Texto]" custT="1"/>
      <dgm:spPr/>
      <dgm:t>
        <a:bodyPr/>
        <a:lstStyle/>
        <a:p>
          <a:r>
            <a:rPr lang="es-MX" sz="1600" dirty="0" smtClean="0">
              <a:latin typeface="Franklin Gothic Medium Cond" panose="020B0606030402020204" pitchFamily="34" charset="0"/>
            </a:rPr>
            <a:t>4. </a:t>
          </a:r>
        </a:p>
        <a:p>
          <a:r>
            <a:rPr lang="es-CO" sz="1600" dirty="0" smtClean="0">
              <a:latin typeface="Franklin Gothic Medium Cond" panose="020B0606030402020204" pitchFamily="34" charset="0"/>
            </a:rPr>
            <a:t>AUTORIZACIÓN A FAVOR DE LA UIS </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C366E26-7B68-49E9-8E64-B8974278AB13}" type="parTrans" cxnId="{5EBCA6DB-4FEB-47D9-90F6-6E9E4CF82BD8}">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D7AE03AC-D3FA-496C-895D-C0215117FF31}" type="sibTrans" cxnId="{5EBCA6DB-4FEB-47D9-90F6-6E9E4CF82BD8}">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23C0D6FB-BD35-4356-B802-4B16C9FDA8CE}">
      <dgm:prSet phldrT="[Texto]" custT="1"/>
      <dgm:spPr/>
      <dgm:t>
        <a:bodyPr/>
        <a:lstStyle/>
        <a:p>
          <a:endParaRPr lang="es-MX" sz="1600" dirty="0" smtClean="0">
            <a:latin typeface="Franklin Gothic Medium Cond" panose="020B0606030402020204" pitchFamily="34" charset="0"/>
          </a:endParaRPr>
        </a:p>
        <a:p>
          <a:r>
            <a:rPr lang="es-MX" sz="1600" dirty="0" smtClean="0">
              <a:latin typeface="Franklin Gothic Medium Cond" panose="020B0606030402020204" pitchFamily="34" charset="0"/>
            </a:rPr>
            <a:t>5.</a:t>
          </a:r>
        </a:p>
        <a:p>
          <a:r>
            <a:rPr lang="es-CO" sz="1600" dirty="0" smtClean="0">
              <a:latin typeface="Franklin Gothic Medium Cond" panose="020B0606030402020204" pitchFamily="34" charset="0"/>
            </a:rPr>
            <a:t>DEDICATORIA Y AGRADECIMIENTOS (OPCIONAL)</a:t>
          </a:r>
          <a:endParaRPr lang="es-MX" sz="1600" dirty="0" smtClean="0">
            <a:latin typeface="Franklin Gothic Medium Cond" panose="020B0606030402020204" pitchFamily="34" charset="0"/>
          </a:endParaRP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5315DC1-FE29-42B8-AB1C-78491A88FD12}" type="parTrans" cxnId="{05493860-2985-490F-82C8-AF2193F9A94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381421E-1EF3-4DBB-8863-26669F20938C}" type="sibTrans" cxnId="{05493860-2985-490F-82C8-AF2193F9A94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9F01DBE-0A7F-4AF5-9811-1182496B50B7}">
      <dgm:prSet custT="1"/>
      <dgm:spPr/>
      <dgm:t>
        <a:bodyPr/>
        <a:lstStyle/>
        <a:p>
          <a:r>
            <a:rPr lang="es-MX" sz="1600" smtClean="0">
              <a:latin typeface="Franklin Gothic Medium Cond" panose="020B0606030402020204" pitchFamily="34" charset="0"/>
            </a:rPr>
            <a:t>6.</a:t>
          </a:r>
        </a:p>
        <a:p>
          <a:r>
            <a:rPr lang="es-CO" sz="1600" smtClean="0">
              <a:latin typeface="Franklin Gothic Medium Cond" panose="020B0606030402020204" pitchFamily="34" charset="0"/>
            </a:rPr>
            <a:t>TABLA DE CONTENIDO</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633036C5-01F5-41CE-9588-EE424C8DE81F}" type="parTrans" cxnId="{F2E4B671-D325-4B11-8915-C0F8BD2D8E7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2B3409B7-BA6B-429E-8C5F-F9455C4373D7}" type="sibTrans" cxnId="{F2E4B671-D325-4B11-8915-C0F8BD2D8E72}">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FAD5C31F-2939-4D19-A51A-5F1F0BCE103B}">
      <dgm:prSet custT="1"/>
      <dgm:spPr/>
      <dgm:t>
        <a:bodyPr/>
        <a:lstStyle/>
        <a:p>
          <a:r>
            <a:rPr lang="es-MX" sz="1600" dirty="0" smtClean="0">
              <a:latin typeface="Franklin Gothic Medium Cond" panose="020B0606030402020204" pitchFamily="34" charset="0"/>
            </a:rPr>
            <a:t>9.</a:t>
          </a:r>
        </a:p>
        <a:p>
          <a:r>
            <a:rPr lang="es-CO" sz="1600" dirty="0" smtClean="0">
              <a:latin typeface="Franklin Gothic Medium Cond" panose="020B0606030402020204" pitchFamily="34" charset="0"/>
            </a:rPr>
            <a:t>RESUMEN EN ESPAÑOL E INGLES  (EN HOJAS APARTE) </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ABC0C958-046A-49B4-9EDD-BD0464964287}" type="parTrans" cxnId="{B92C6E68-FB4D-400F-A0DF-44D40E3DF6B3}">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999620BD-BE13-4C52-9675-2C4D4D66B927}" type="sibTrans" cxnId="{B92C6E68-FB4D-400F-A0DF-44D40E3DF6B3}">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045113C9-189E-4E76-B53F-AB30DFD3C322}">
      <dgm:prSet custT="1"/>
      <dgm:spPr/>
      <dgm:t>
        <a:bodyPr/>
        <a:lstStyle/>
        <a:p>
          <a:r>
            <a:rPr lang="es-MX" sz="1600" dirty="0" smtClean="0">
              <a:latin typeface="Franklin Gothic Medium Cond" panose="020B0606030402020204" pitchFamily="34" charset="0"/>
            </a:rPr>
            <a:t>7.</a:t>
          </a:r>
        </a:p>
        <a:p>
          <a:r>
            <a:rPr lang="es-MX" sz="1600" dirty="0" smtClean="0">
              <a:latin typeface="Franklin Gothic Medium Cond" panose="020B0606030402020204" pitchFamily="34" charset="0"/>
            </a:rPr>
            <a:t>LISTAS ESPECIALES</a:t>
          </a:r>
        </a:p>
        <a:p>
          <a:r>
            <a:rPr lang="es-MX" sz="1600" dirty="0" smtClean="0">
              <a:latin typeface="Franklin Gothic Medium Cond" panose="020B0606030402020204" pitchFamily="34" charset="0"/>
            </a:rPr>
            <a:t>EJEMPLO</a:t>
          </a: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CBA9B7BF-EBC7-4469-8F27-1DBA010B1C3E}" type="parTrans" cxnId="{20185050-C51E-43F1-9F2A-87087217B610}">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E5C97073-BA98-4A8E-8F79-48F5B9E6CD80}" type="sibTrans" cxnId="{20185050-C51E-43F1-9F2A-87087217B610}">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6755DAFD-A6F9-48C6-903C-11CF45005867}">
      <dgm:prSet custT="1"/>
      <dgm:spPr/>
      <dgm:t>
        <a:bodyPr/>
        <a:lstStyle/>
        <a:p>
          <a:r>
            <a:rPr lang="es-MX" sz="1600" dirty="0" smtClean="0">
              <a:latin typeface="Franklin Gothic Medium Cond" panose="020B0606030402020204" pitchFamily="34" charset="0"/>
            </a:rPr>
            <a:t>11.</a:t>
          </a:r>
        </a:p>
        <a:p>
          <a:r>
            <a:rPr lang="es-CO" sz="1600" dirty="0" smtClean="0">
              <a:latin typeface="Franklin Gothic Medium Cond" panose="020B0606030402020204" pitchFamily="34" charset="0"/>
            </a:rPr>
            <a:t>INTRODUCCIÓN </a:t>
          </a:r>
          <a:r>
            <a:rPr lang="es-MX" sz="1600" dirty="0" smtClean="0">
              <a:latin typeface="Franklin Gothic Medium Cond" panose="020B0606030402020204" pitchFamily="34" charset="0"/>
            </a:rPr>
            <a:t>  </a:t>
          </a:r>
        </a:p>
        <a:p>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1F82C4C3-F948-432A-AA12-4FDD7AC2003E}" type="parTrans" cxnId="{3AFDBB3B-373B-4D1A-9CF4-3A7E933FD0D7}">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DF1BD260-56C0-45BC-B8BE-663298985317}" type="sibTrans" cxnId="{3AFDBB3B-373B-4D1A-9CF4-3A7E933FD0D7}">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8A7A0599-257F-4C28-ABAE-48E74DF3E5C2}">
      <dgm:prSet custT="1"/>
      <dgm:spPr/>
      <dgm:t>
        <a:bodyPr/>
        <a:lstStyle/>
        <a:p>
          <a:r>
            <a:rPr lang="es-MX" sz="1600" dirty="0" smtClean="0">
              <a:latin typeface="Franklin Gothic Medium Cond" panose="020B0606030402020204" pitchFamily="34" charset="0"/>
            </a:rPr>
            <a:t>12.</a:t>
          </a:r>
        </a:p>
        <a:p>
          <a:r>
            <a:rPr lang="es-MX" sz="1600" dirty="0" smtClean="0">
              <a:latin typeface="Franklin Gothic Medium Cond" panose="020B0606030402020204" pitchFamily="34" charset="0"/>
            </a:rPr>
            <a:t>CAPITULOS</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61104900-68DF-4BFE-A290-01DC3310BE66}" type="parTrans" cxnId="{AA3847EE-3D25-4F87-9FC5-A1C8C0F2B76F}">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F947CE00-4C80-4C5D-885C-B069FD86A1DB}" type="sibTrans" cxnId="{AA3847EE-3D25-4F87-9FC5-A1C8C0F2B76F}">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BF6AA1E7-B568-4EB1-A52F-3267CC077B50}">
      <dgm:prSet custT="1"/>
      <dgm:spPr/>
      <dgm:t>
        <a:bodyPr/>
        <a:lstStyle/>
        <a:p>
          <a:r>
            <a:rPr lang="es-MX" sz="1600" dirty="0" smtClean="0">
              <a:latin typeface="Franklin Gothic Medium Cond" panose="020B0606030402020204" pitchFamily="34" charset="0"/>
            </a:rPr>
            <a:t>14.</a:t>
          </a:r>
        </a:p>
        <a:p>
          <a:r>
            <a:rPr lang="es-MX" sz="1600" dirty="0" smtClean="0">
              <a:latin typeface="Franklin Gothic Medium Cond" panose="020B0606030402020204" pitchFamily="34" charset="0"/>
            </a:rPr>
            <a:t>BIBLIOGRAFIA </a:t>
          </a:r>
        </a:p>
        <a:p>
          <a:r>
            <a:rPr lang="es-MX" sz="1600" dirty="0" smtClean="0">
              <a:latin typeface="Franklin Gothic Medium Cond" panose="020B0606030402020204" pitchFamily="34" charset="0"/>
            </a:rPr>
            <a:t>(TAMBIÉN CITAS BIBLIOGRÁFICAS)</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1C1607D6-EC23-463B-9EAC-50295095815D}" type="parTrans" cxnId="{6EEC6E5E-3A03-4611-B9B5-66DF8C771B6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D4A1E265-3AC3-47BB-A473-19425F3364AB}" type="sibTrans" cxnId="{6EEC6E5E-3A03-4611-B9B5-66DF8C771B69}">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959D111F-CF3F-40DD-BA70-64B1E4B6DB77}">
      <dgm:prSet custT="1"/>
      <dgm:spPr/>
      <dgm:t>
        <a:bodyPr/>
        <a:lstStyle/>
        <a:p>
          <a:r>
            <a:rPr lang="es-MX" sz="1600" dirty="0" smtClean="0">
              <a:latin typeface="Franklin Gothic Medium Cond" panose="020B0606030402020204" pitchFamily="34" charset="0"/>
            </a:rPr>
            <a:t>15</a:t>
          </a:r>
        </a:p>
        <a:p>
          <a:r>
            <a:rPr lang="es-MX" sz="1600" dirty="0" smtClean="0">
              <a:latin typeface="Franklin Gothic Medium Cond" panose="020B0606030402020204" pitchFamily="34" charset="0"/>
            </a:rPr>
            <a:t>ANEXOS</a:t>
          </a:r>
        </a:p>
        <a:p>
          <a:r>
            <a:rPr lang="es-MX" sz="1600" dirty="0" smtClean="0">
              <a:latin typeface="Franklin Gothic Medium Cond" panose="020B0606030402020204" pitchFamily="34" charset="0"/>
            </a:rPr>
            <a:t>(OPCIONAL)</a:t>
          </a:r>
          <a:endParaRPr lang="es-CO" sz="1600" dirty="0">
            <a:latin typeface="Franklin Gothic Medium Cond" panose="020B0606030402020204" pitchFamily="34" charset="0"/>
          </a:endParaRPr>
        </a:p>
      </dgm:t>
    </dgm:pt>
    <dgm:pt modelId="{46F38AE9-E8EF-4E9C-A37C-60BA2E85555A}" type="parTrans" cxnId="{590F04FA-BEE0-47CE-9B39-E1CE70C6FF96}">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2F95CCD9-9E2D-455C-B7BF-54263CDB9B2B}" type="sibTrans" cxnId="{590F04FA-BEE0-47CE-9B39-E1CE70C6FF96}">
      <dgm:prSet/>
      <dgm:spPr/>
      <dgm:t>
        <a:bodyPr/>
        <a:lstStyle/>
        <a:p>
          <a:endParaRPr lang="es-CO" sz="1600" dirty="0">
            <a:solidFill>
              <a:schemeClr val="accent1">
                <a:lumMod val="25000"/>
              </a:schemeClr>
            </a:solidFill>
            <a:latin typeface="Franklin Gothic Medium Cond" panose="020B0606030402020204" pitchFamily="34" charset="0"/>
          </a:endParaRPr>
        </a:p>
      </dgm:t>
    </dgm:pt>
    <dgm:pt modelId="{8EE6CF45-E4F9-486E-B0EB-5D74EF71B323}">
      <dgm:prSet/>
      <dgm:spPr/>
      <dgm:t>
        <a:bodyPr/>
        <a:lstStyle/>
        <a:p>
          <a:r>
            <a:rPr lang="es-MX" dirty="0" smtClean="0">
              <a:latin typeface="Franklin Gothic Medium Cond" panose="020B0606030402020204" pitchFamily="34" charset="0"/>
            </a:rPr>
            <a:t>8. </a:t>
          </a:r>
        </a:p>
        <a:p>
          <a:r>
            <a:rPr lang="es-MX" dirty="0" smtClean="0">
              <a:latin typeface="Franklin Gothic Medium Cond" panose="020B0606030402020204" pitchFamily="34" charset="0"/>
            </a:rPr>
            <a:t>GLOSARIO</a:t>
          </a:r>
        </a:p>
        <a:p>
          <a:r>
            <a:rPr lang="es-MX" dirty="0" smtClean="0">
              <a:latin typeface="Franklin Gothic Medium Cond" panose="020B0606030402020204" pitchFamily="34" charset="0"/>
            </a:rPr>
            <a:t>(OPCIONAL)</a:t>
          </a:r>
          <a:endParaRPr lang="es-CO"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EC483EA4-CF1C-4386-88C9-E2ECF14CA61B}" type="parTrans" cxnId="{83B485CA-5B04-4E6B-9AF8-1D1F93F2A3A5}">
      <dgm:prSet/>
      <dgm:spPr/>
      <dgm:t>
        <a:bodyPr/>
        <a:lstStyle/>
        <a:p>
          <a:endParaRPr lang="es-CO"/>
        </a:p>
      </dgm:t>
    </dgm:pt>
    <dgm:pt modelId="{50151DA3-096E-43DE-B6EA-A580D00C64BE}" type="sibTrans" cxnId="{83B485CA-5B04-4E6B-9AF8-1D1F93F2A3A5}">
      <dgm:prSet/>
      <dgm:spPr/>
      <dgm:t>
        <a:bodyPr/>
        <a:lstStyle/>
        <a:p>
          <a:endParaRPr lang="es-CO"/>
        </a:p>
      </dgm:t>
    </dgm:pt>
    <dgm:pt modelId="{4A48E33F-5503-47C2-BEF2-ECFFB58A6C86}">
      <dgm:prSet custT="1"/>
      <dgm:spPr/>
      <dgm:t>
        <a:bodyPr/>
        <a:lstStyle/>
        <a:p>
          <a:r>
            <a:rPr lang="es-MX" sz="1600" dirty="0" smtClean="0">
              <a:latin typeface="Franklin Gothic Medium Cond" panose="020B0606030402020204" pitchFamily="34" charset="0"/>
            </a:rPr>
            <a:t>10.</a:t>
          </a:r>
        </a:p>
        <a:p>
          <a:r>
            <a:rPr lang="es-MX" sz="1600" dirty="0" smtClean="0">
              <a:latin typeface="Franklin Gothic Medium Cond" panose="020B0606030402020204" pitchFamily="34" charset="0"/>
            </a:rPr>
            <a:t>ESQUEMA DE DOCUMENTO FINAL  NTC 1486</a:t>
          </a:r>
          <a:endParaRPr lang="es-CO" sz="1600"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D0DFC6EF-C809-4F9A-80ED-53EED31AE2BD}" type="parTrans" cxnId="{99284CA4-91C3-46D9-B800-7C36333BF236}">
      <dgm:prSet/>
      <dgm:spPr/>
      <dgm:t>
        <a:bodyPr/>
        <a:lstStyle/>
        <a:p>
          <a:endParaRPr lang="es-CO"/>
        </a:p>
      </dgm:t>
    </dgm:pt>
    <dgm:pt modelId="{E77BFBBA-AF59-4208-9099-8298985B38EB}" type="sibTrans" cxnId="{99284CA4-91C3-46D9-B800-7C36333BF236}">
      <dgm:prSet/>
      <dgm:spPr/>
      <dgm:t>
        <a:bodyPr/>
        <a:lstStyle/>
        <a:p>
          <a:endParaRPr lang="es-CO"/>
        </a:p>
      </dgm:t>
    </dgm:pt>
    <dgm:pt modelId="{97F33705-AA15-4445-82F9-698AABF54EDF}">
      <dgm:prSet/>
      <dgm:spPr/>
      <dgm:t>
        <a:bodyPr/>
        <a:lstStyle/>
        <a:p>
          <a:r>
            <a:rPr lang="es-MX" dirty="0" smtClean="0">
              <a:latin typeface="Franklin Gothic Medium Cond" panose="020B0606030402020204" pitchFamily="34" charset="0"/>
            </a:rPr>
            <a:t>13. </a:t>
          </a:r>
        </a:p>
        <a:p>
          <a:r>
            <a:rPr lang="es-MX" dirty="0" smtClean="0">
              <a:latin typeface="Franklin Gothic Medium Cond" panose="020B0606030402020204" pitchFamily="34" charset="0"/>
            </a:rPr>
            <a:t>CONCLUSIONES</a:t>
          </a:r>
          <a:endParaRPr lang="es-CO" dirty="0">
            <a:latin typeface="Franklin Gothic Medium Cond" panose="020B0606030402020204" pitchFamily="34" charset="0"/>
          </a:endParaRP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C141EA38-F6CE-4436-8EB3-116BC6827068}" type="parTrans" cxnId="{B6DEE794-5D34-43AF-B60B-9EDA43C1CA19}">
      <dgm:prSet/>
      <dgm:spPr/>
      <dgm:t>
        <a:bodyPr/>
        <a:lstStyle/>
        <a:p>
          <a:endParaRPr lang="es-CO"/>
        </a:p>
      </dgm:t>
    </dgm:pt>
    <dgm:pt modelId="{2942353C-262C-4A48-8574-9130E95ADC32}" type="sibTrans" cxnId="{B6DEE794-5D34-43AF-B60B-9EDA43C1CA19}">
      <dgm:prSet/>
      <dgm:spPr/>
      <dgm:t>
        <a:bodyPr/>
        <a:lstStyle/>
        <a:p>
          <a:endParaRPr lang="es-CO"/>
        </a:p>
      </dgm:t>
    </dgm:pt>
    <dgm:pt modelId="{6BEF3326-8251-4AC4-8AEA-04CFFC54F173}">
      <dgm:prSet custT="1"/>
      <dgm:spPr/>
      <dgm:t>
        <a:bodyPr/>
        <a:lstStyle/>
        <a:p>
          <a:r>
            <a:rPr lang="es-CO" sz="1600" dirty="0" smtClean="0">
              <a:latin typeface="Franklin Gothic Medium Cond" panose="020B0606030402020204" pitchFamily="34" charset="0"/>
            </a:rPr>
            <a:t>1.</a:t>
          </a:r>
        </a:p>
        <a:p>
          <a:r>
            <a:rPr lang="es-CO" sz="1600" dirty="0" smtClean="0">
              <a:latin typeface="Franklin Gothic Medium Cond" panose="020B0606030402020204" pitchFamily="34" charset="0"/>
            </a:rPr>
            <a:t>PORTADA</a:t>
          </a:r>
        </a:p>
        <a:p>
          <a:endParaRPr lang="es-CO" sz="1300" dirty="0" smtClean="0">
            <a:latin typeface="Franklin Gothic Medium Cond" panose="020B0606030402020204" pitchFamily="34" charset="0"/>
          </a:endParaRPr>
        </a:p>
        <a:p>
          <a:endParaRPr lang="es-CO" sz="1300" dirty="0"/>
        </a:p>
      </dgm:t>
    </dgm:pt>
    <dgm:pt modelId="{9099E819-D202-423E-964E-8ACDB00C3F02}" type="parTrans" cxnId="{0D0B821E-37E7-42B1-84A4-61C9B97E54BE}">
      <dgm:prSet/>
      <dgm:spPr/>
      <dgm:t>
        <a:bodyPr/>
        <a:lstStyle/>
        <a:p>
          <a:endParaRPr lang="es-CO"/>
        </a:p>
      </dgm:t>
    </dgm:pt>
    <dgm:pt modelId="{C0D07DD9-08DD-4948-8E70-6A3778FBAC39}" type="sibTrans" cxnId="{0D0B821E-37E7-42B1-84A4-61C9B97E54BE}">
      <dgm:prSet/>
      <dgm:spPr/>
      <dgm:t>
        <a:bodyPr/>
        <a:lstStyle/>
        <a:p>
          <a:endParaRPr lang="es-CO"/>
        </a:p>
      </dgm:t>
    </dgm:pt>
    <dgm:pt modelId="{19267359-7EF0-478A-B62A-5168B3016B07}" type="pres">
      <dgm:prSet presAssocID="{2D2A3C0A-4FAF-4F2A-A9C7-4CF1B38A1D2D}" presName="diagram" presStyleCnt="0">
        <dgm:presLayoutVars>
          <dgm:dir/>
          <dgm:resizeHandles val="exact"/>
        </dgm:presLayoutVars>
      </dgm:prSet>
      <dgm:spPr/>
      <dgm:t>
        <a:bodyPr/>
        <a:lstStyle/>
        <a:p>
          <a:endParaRPr lang="es-CO"/>
        </a:p>
      </dgm:t>
    </dgm:pt>
    <dgm:pt modelId="{A8F416DC-4BA1-4F7C-92C6-46FE8C532E5E}" type="pres">
      <dgm:prSet presAssocID="{6BEF3326-8251-4AC4-8AEA-04CFFC54F173}" presName="node" presStyleLbl="node1" presStyleIdx="0" presStyleCnt="15">
        <dgm:presLayoutVars>
          <dgm:bulletEnabled val="1"/>
        </dgm:presLayoutVars>
      </dgm:prSet>
      <dgm:spPr/>
      <dgm:t>
        <a:bodyPr/>
        <a:lstStyle/>
        <a:p>
          <a:endParaRPr lang="es-CO"/>
        </a:p>
      </dgm:t>
    </dgm:pt>
    <dgm:pt modelId="{F6B7EA17-668F-4E94-8775-FB5808545931}" type="pres">
      <dgm:prSet presAssocID="{C0D07DD9-08DD-4948-8E70-6A3778FBAC39}" presName="sibTrans" presStyleCnt="0"/>
      <dgm:spPr/>
    </dgm:pt>
    <dgm:pt modelId="{3DB95B20-6C23-4BB7-8D09-A754993CBE1A}" type="pres">
      <dgm:prSet presAssocID="{267B4395-F72D-4DAC-BE63-AD1DE447E5B5}" presName="node" presStyleLbl="node1" presStyleIdx="1" presStyleCnt="15">
        <dgm:presLayoutVars>
          <dgm:bulletEnabled val="1"/>
        </dgm:presLayoutVars>
      </dgm:prSet>
      <dgm:spPr/>
      <dgm:t>
        <a:bodyPr/>
        <a:lstStyle/>
        <a:p>
          <a:endParaRPr lang="es-CO"/>
        </a:p>
      </dgm:t>
    </dgm:pt>
    <dgm:pt modelId="{7F952B87-F257-412A-800E-E4C92110AB85}" type="pres">
      <dgm:prSet presAssocID="{01DD0535-2018-49A4-88D0-5C263E3504CB}" presName="sibTrans" presStyleCnt="0"/>
      <dgm:spPr/>
    </dgm:pt>
    <dgm:pt modelId="{A805712D-E933-47D8-AD94-D4A8351CF3A7}" type="pres">
      <dgm:prSet presAssocID="{9F124DB8-A2EA-4EF1-A15E-B761F401B56C}" presName="node" presStyleLbl="node1" presStyleIdx="2" presStyleCnt="15">
        <dgm:presLayoutVars>
          <dgm:bulletEnabled val="1"/>
        </dgm:presLayoutVars>
      </dgm:prSet>
      <dgm:spPr/>
      <dgm:t>
        <a:bodyPr/>
        <a:lstStyle/>
        <a:p>
          <a:endParaRPr lang="es-CO"/>
        </a:p>
      </dgm:t>
    </dgm:pt>
    <dgm:pt modelId="{526FFC67-9212-4982-9B28-9D2CF2E4CB6C}" type="pres">
      <dgm:prSet presAssocID="{7F064299-E471-4130-AF96-624D7EFECD0C}" presName="sibTrans" presStyleCnt="0"/>
      <dgm:spPr/>
    </dgm:pt>
    <dgm:pt modelId="{A17316A4-5544-4DAA-B60E-72721B2F7EE0}" type="pres">
      <dgm:prSet presAssocID="{FFC98FDC-7867-4BAA-8C1C-335AC90449DA}" presName="node" presStyleLbl="node1" presStyleIdx="3" presStyleCnt="15">
        <dgm:presLayoutVars>
          <dgm:bulletEnabled val="1"/>
        </dgm:presLayoutVars>
      </dgm:prSet>
      <dgm:spPr/>
      <dgm:t>
        <a:bodyPr/>
        <a:lstStyle/>
        <a:p>
          <a:endParaRPr lang="es-CO"/>
        </a:p>
      </dgm:t>
    </dgm:pt>
    <dgm:pt modelId="{28F121FA-7EDB-404C-919A-61D916CD34F9}" type="pres">
      <dgm:prSet presAssocID="{D7AE03AC-D3FA-496C-895D-C0215117FF31}" presName="sibTrans" presStyleCnt="0"/>
      <dgm:spPr/>
    </dgm:pt>
    <dgm:pt modelId="{C70420A3-7EDF-4864-9DAD-565D0AA4216E}" type="pres">
      <dgm:prSet presAssocID="{23C0D6FB-BD35-4356-B802-4B16C9FDA8CE}" presName="node" presStyleLbl="node1" presStyleIdx="4" presStyleCnt="15">
        <dgm:presLayoutVars>
          <dgm:bulletEnabled val="1"/>
        </dgm:presLayoutVars>
      </dgm:prSet>
      <dgm:spPr/>
      <dgm:t>
        <a:bodyPr/>
        <a:lstStyle/>
        <a:p>
          <a:endParaRPr lang="es-CO"/>
        </a:p>
      </dgm:t>
    </dgm:pt>
    <dgm:pt modelId="{0E472325-D03C-48EB-AE39-48C026971676}" type="pres">
      <dgm:prSet presAssocID="{0381421E-1EF3-4DBB-8863-26669F20938C}" presName="sibTrans" presStyleCnt="0"/>
      <dgm:spPr/>
    </dgm:pt>
    <dgm:pt modelId="{CA4BCF2F-2DAB-4930-B317-6AD259B59A24}" type="pres">
      <dgm:prSet presAssocID="{09F01DBE-0A7F-4AF5-9811-1182496B50B7}" presName="node" presStyleLbl="node1" presStyleIdx="5" presStyleCnt="15">
        <dgm:presLayoutVars>
          <dgm:bulletEnabled val="1"/>
        </dgm:presLayoutVars>
      </dgm:prSet>
      <dgm:spPr/>
      <dgm:t>
        <a:bodyPr/>
        <a:lstStyle/>
        <a:p>
          <a:endParaRPr lang="es-CO"/>
        </a:p>
      </dgm:t>
    </dgm:pt>
    <dgm:pt modelId="{27AB91B1-925E-4D0B-ACA7-5E127B5AE55C}" type="pres">
      <dgm:prSet presAssocID="{2B3409B7-BA6B-429E-8C5F-F9455C4373D7}" presName="sibTrans" presStyleCnt="0"/>
      <dgm:spPr/>
    </dgm:pt>
    <dgm:pt modelId="{E5E1822E-D76F-4471-A408-173B6FFA8D23}" type="pres">
      <dgm:prSet presAssocID="{045113C9-189E-4E76-B53F-AB30DFD3C322}" presName="node" presStyleLbl="node1" presStyleIdx="6" presStyleCnt="15">
        <dgm:presLayoutVars>
          <dgm:bulletEnabled val="1"/>
        </dgm:presLayoutVars>
      </dgm:prSet>
      <dgm:spPr/>
      <dgm:t>
        <a:bodyPr/>
        <a:lstStyle/>
        <a:p>
          <a:endParaRPr lang="es-CO"/>
        </a:p>
      </dgm:t>
    </dgm:pt>
    <dgm:pt modelId="{E42FC144-E7B4-48DF-8019-CF1CD132E382}" type="pres">
      <dgm:prSet presAssocID="{E5C97073-BA98-4A8E-8F79-48F5B9E6CD80}" presName="sibTrans" presStyleCnt="0"/>
      <dgm:spPr/>
    </dgm:pt>
    <dgm:pt modelId="{6295125B-9204-4102-A984-9609C01BCF6D}" type="pres">
      <dgm:prSet presAssocID="{8EE6CF45-E4F9-486E-B0EB-5D74EF71B323}" presName="node" presStyleLbl="node1" presStyleIdx="7" presStyleCnt="15">
        <dgm:presLayoutVars>
          <dgm:bulletEnabled val="1"/>
        </dgm:presLayoutVars>
      </dgm:prSet>
      <dgm:spPr/>
      <dgm:t>
        <a:bodyPr/>
        <a:lstStyle/>
        <a:p>
          <a:endParaRPr lang="es-CO"/>
        </a:p>
      </dgm:t>
    </dgm:pt>
    <dgm:pt modelId="{78B18C60-735B-42E1-A013-549F4694CA8D}" type="pres">
      <dgm:prSet presAssocID="{50151DA3-096E-43DE-B6EA-A580D00C64BE}" presName="sibTrans" presStyleCnt="0"/>
      <dgm:spPr/>
    </dgm:pt>
    <dgm:pt modelId="{2BF81BE0-872F-475E-8A8E-B8C4556AA2D3}" type="pres">
      <dgm:prSet presAssocID="{FAD5C31F-2939-4D19-A51A-5F1F0BCE103B}" presName="node" presStyleLbl="node1" presStyleIdx="8" presStyleCnt="15">
        <dgm:presLayoutVars>
          <dgm:bulletEnabled val="1"/>
        </dgm:presLayoutVars>
      </dgm:prSet>
      <dgm:spPr/>
      <dgm:t>
        <a:bodyPr/>
        <a:lstStyle/>
        <a:p>
          <a:endParaRPr lang="es-CO"/>
        </a:p>
      </dgm:t>
    </dgm:pt>
    <dgm:pt modelId="{EFBA761A-1D31-48BC-9CF7-AFF21A853665}" type="pres">
      <dgm:prSet presAssocID="{999620BD-BE13-4C52-9675-2C4D4D66B927}" presName="sibTrans" presStyleCnt="0"/>
      <dgm:spPr/>
    </dgm:pt>
    <dgm:pt modelId="{358B4386-C6CB-46F9-A6E8-D5127B3FA37E}" type="pres">
      <dgm:prSet presAssocID="{4A48E33F-5503-47C2-BEF2-ECFFB58A6C86}" presName="node" presStyleLbl="node1" presStyleIdx="9" presStyleCnt="15">
        <dgm:presLayoutVars>
          <dgm:bulletEnabled val="1"/>
        </dgm:presLayoutVars>
      </dgm:prSet>
      <dgm:spPr/>
      <dgm:t>
        <a:bodyPr/>
        <a:lstStyle/>
        <a:p>
          <a:endParaRPr lang="es-CO"/>
        </a:p>
      </dgm:t>
    </dgm:pt>
    <dgm:pt modelId="{6E87648B-5E47-444F-8618-EAB9F26B6F5E}" type="pres">
      <dgm:prSet presAssocID="{E77BFBBA-AF59-4208-9099-8298985B38EB}" presName="sibTrans" presStyleCnt="0"/>
      <dgm:spPr/>
    </dgm:pt>
    <dgm:pt modelId="{D19E9DB3-3488-4A7E-9DB1-08D8216E469B}" type="pres">
      <dgm:prSet presAssocID="{6755DAFD-A6F9-48C6-903C-11CF45005867}" presName="node" presStyleLbl="node1" presStyleIdx="10" presStyleCnt="15">
        <dgm:presLayoutVars>
          <dgm:bulletEnabled val="1"/>
        </dgm:presLayoutVars>
      </dgm:prSet>
      <dgm:spPr/>
      <dgm:t>
        <a:bodyPr/>
        <a:lstStyle/>
        <a:p>
          <a:endParaRPr lang="es-CO"/>
        </a:p>
      </dgm:t>
    </dgm:pt>
    <dgm:pt modelId="{D490BF2B-5617-4FFC-A8A2-0DD32B50F42B}" type="pres">
      <dgm:prSet presAssocID="{DF1BD260-56C0-45BC-B8BE-663298985317}" presName="sibTrans" presStyleCnt="0"/>
      <dgm:spPr/>
    </dgm:pt>
    <dgm:pt modelId="{265EDFEB-BDAC-45D5-B3C0-AFD29CE19AC9}" type="pres">
      <dgm:prSet presAssocID="{8A7A0599-257F-4C28-ABAE-48E74DF3E5C2}" presName="node" presStyleLbl="node1" presStyleIdx="11" presStyleCnt="15">
        <dgm:presLayoutVars>
          <dgm:bulletEnabled val="1"/>
        </dgm:presLayoutVars>
      </dgm:prSet>
      <dgm:spPr/>
      <dgm:t>
        <a:bodyPr/>
        <a:lstStyle/>
        <a:p>
          <a:endParaRPr lang="es-CO"/>
        </a:p>
      </dgm:t>
    </dgm:pt>
    <dgm:pt modelId="{699E9049-7B5C-4A55-99DD-36F431B345E4}" type="pres">
      <dgm:prSet presAssocID="{F947CE00-4C80-4C5D-885C-B069FD86A1DB}" presName="sibTrans" presStyleCnt="0"/>
      <dgm:spPr/>
    </dgm:pt>
    <dgm:pt modelId="{E97777A1-3561-46A0-9EC0-C2CE10E5B6E5}" type="pres">
      <dgm:prSet presAssocID="{97F33705-AA15-4445-82F9-698AABF54EDF}" presName="node" presStyleLbl="node1" presStyleIdx="12" presStyleCnt="15">
        <dgm:presLayoutVars>
          <dgm:bulletEnabled val="1"/>
        </dgm:presLayoutVars>
      </dgm:prSet>
      <dgm:spPr/>
      <dgm:t>
        <a:bodyPr/>
        <a:lstStyle/>
        <a:p>
          <a:endParaRPr lang="es-CO"/>
        </a:p>
      </dgm:t>
    </dgm:pt>
    <dgm:pt modelId="{4719A0CC-63C5-491D-ACA0-A44612293EB9}" type="pres">
      <dgm:prSet presAssocID="{2942353C-262C-4A48-8574-9130E95ADC32}" presName="sibTrans" presStyleCnt="0"/>
      <dgm:spPr/>
    </dgm:pt>
    <dgm:pt modelId="{6CEE416B-8338-467A-BB7C-4F08C8C82FF0}" type="pres">
      <dgm:prSet presAssocID="{BF6AA1E7-B568-4EB1-A52F-3267CC077B50}" presName="node" presStyleLbl="node1" presStyleIdx="13" presStyleCnt="15">
        <dgm:presLayoutVars>
          <dgm:bulletEnabled val="1"/>
        </dgm:presLayoutVars>
      </dgm:prSet>
      <dgm:spPr/>
      <dgm:t>
        <a:bodyPr/>
        <a:lstStyle/>
        <a:p>
          <a:endParaRPr lang="es-CO"/>
        </a:p>
      </dgm:t>
    </dgm:pt>
    <dgm:pt modelId="{1C07A10F-66DC-467A-AB44-E3921C368807}" type="pres">
      <dgm:prSet presAssocID="{D4A1E265-3AC3-47BB-A473-19425F3364AB}" presName="sibTrans" presStyleCnt="0"/>
      <dgm:spPr/>
    </dgm:pt>
    <dgm:pt modelId="{3CC6FA2C-E37F-4633-848E-13CF253DECAE}" type="pres">
      <dgm:prSet presAssocID="{959D111F-CF3F-40DD-BA70-64B1E4B6DB77}" presName="node" presStyleLbl="node1" presStyleIdx="14" presStyleCnt="15" custLinFactNeighborX="1684" custLinFactNeighborY="-6874">
        <dgm:presLayoutVars>
          <dgm:bulletEnabled val="1"/>
        </dgm:presLayoutVars>
      </dgm:prSet>
      <dgm:spPr/>
      <dgm:t>
        <a:bodyPr/>
        <a:lstStyle/>
        <a:p>
          <a:endParaRPr lang="es-CO"/>
        </a:p>
      </dgm:t>
    </dgm:pt>
  </dgm:ptLst>
  <dgm:cxnLst>
    <dgm:cxn modelId="{3FB2FD7F-E2E9-4E2C-9A89-6E4FAAFDABEC}" type="presOf" srcId="{6BEF3326-8251-4AC4-8AEA-04CFFC54F173}" destId="{A8F416DC-4BA1-4F7C-92C6-46FE8C532E5E}" srcOrd="0" destOrd="0" presId="urn:microsoft.com/office/officeart/2005/8/layout/default"/>
    <dgm:cxn modelId="{99284CA4-91C3-46D9-B800-7C36333BF236}" srcId="{2D2A3C0A-4FAF-4F2A-A9C7-4CF1B38A1D2D}" destId="{4A48E33F-5503-47C2-BEF2-ECFFB58A6C86}" srcOrd="9" destOrd="0" parTransId="{D0DFC6EF-C809-4F9A-80ED-53EED31AE2BD}" sibTransId="{E77BFBBA-AF59-4208-9099-8298985B38EB}"/>
    <dgm:cxn modelId="{83B485CA-5B04-4E6B-9AF8-1D1F93F2A3A5}" srcId="{2D2A3C0A-4FAF-4F2A-A9C7-4CF1B38A1D2D}" destId="{8EE6CF45-E4F9-486E-B0EB-5D74EF71B323}" srcOrd="7" destOrd="0" parTransId="{EC483EA4-CF1C-4386-88C9-E2ECF14CA61B}" sibTransId="{50151DA3-096E-43DE-B6EA-A580D00C64BE}"/>
    <dgm:cxn modelId="{48ECDC8E-9F82-4A43-AB3E-35534D777622}" type="presOf" srcId="{09F01DBE-0A7F-4AF5-9811-1182496B50B7}" destId="{CA4BCF2F-2DAB-4930-B317-6AD259B59A24}" srcOrd="0" destOrd="0" presId="urn:microsoft.com/office/officeart/2005/8/layout/default"/>
    <dgm:cxn modelId="{B6DEE794-5D34-43AF-B60B-9EDA43C1CA19}" srcId="{2D2A3C0A-4FAF-4F2A-A9C7-4CF1B38A1D2D}" destId="{97F33705-AA15-4445-82F9-698AABF54EDF}" srcOrd="12" destOrd="0" parTransId="{C141EA38-F6CE-4436-8EB3-116BC6827068}" sibTransId="{2942353C-262C-4A48-8574-9130E95ADC32}"/>
    <dgm:cxn modelId="{B92C6E68-FB4D-400F-A0DF-44D40E3DF6B3}" srcId="{2D2A3C0A-4FAF-4F2A-A9C7-4CF1B38A1D2D}" destId="{FAD5C31F-2939-4D19-A51A-5F1F0BCE103B}" srcOrd="8" destOrd="0" parTransId="{ABC0C958-046A-49B4-9EDD-BD0464964287}" sibTransId="{999620BD-BE13-4C52-9675-2C4D4D66B927}"/>
    <dgm:cxn modelId="{DB02245C-709E-416D-8506-2B871FE3DADE}" type="presOf" srcId="{FAD5C31F-2939-4D19-A51A-5F1F0BCE103B}" destId="{2BF81BE0-872F-475E-8A8E-B8C4556AA2D3}" srcOrd="0" destOrd="0" presId="urn:microsoft.com/office/officeart/2005/8/layout/default"/>
    <dgm:cxn modelId="{F2E4B671-D325-4B11-8915-C0F8BD2D8E72}" srcId="{2D2A3C0A-4FAF-4F2A-A9C7-4CF1B38A1D2D}" destId="{09F01DBE-0A7F-4AF5-9811-1182496B50B7}" srcOrd="5" destOrd="0" parTransId="{633036C5-01F5-41CE-9588-EE424C8DE81F}" sibTransId="{2B3409B7-BA6B-429E-8C5F-F9455C4373D7}"/>
    <dgm:cxn modelId="{35A2FC62-57CF-4113-A815-CB7394969397}" type="presOf" srcId="{267B4395-F72D-4DAC-BE63-AD1DE447E5B5}" destId="{3DB95B20-6C23-4BB7-8D09-A754993CBE1A}" srcOrd="0" destOrd="0" presId="urn:microsoft.com/office/officeart/2005/8/layout/default"/>
    <dgm:cxn modelId="{8BA0836B-F983-4721-AB9E-21D2E19D05AB}" type="presOf" srcId="{4A48E33F-5503-47C2-BEF2-ECFFB58A6C86}" destId="{358B4386-C6CB-46F9-A6E8-D5127B3FA37E}" srcOrd="0" destOrd="0" presId="urn:microsoft.com/office/officeart/2005/8/layout/default"/>
    <dgm:cxn modelId="{3AFDBB3B-373B-4D1A-9CF4-3A7E933FD0D7}" srcId="{2D2A3C0A-4FAF-4F2A-A9C7-4CF1B38A1D2D}" destId="{6755DAFD-A6F9-48C6-903C-11CF45005867}" srcOrd="10" destOrd="0" parTransId="{1F82C4C3-F948-432A-AA12-4FDD7AC2003E}" sibTransId="{DF1BD260-56C0-45BC-B8BE-663298985317}"/>
    <dgm:cxn modelId="{CE8D3EA9-B7E1-48B9-8D97-FCE2EED7874A}" type="presOf" srcId="{9F124DB8-A2EA-4EF1-A15E-B761F401B56C}" destId="{A805712D-E933-47D8-AD94-D4A8351CF3A7}" srcOrd="0" destOrd="0" presId="urn:microsoft.com/office/officeart/2005/8/layout/default"/>
    <dgm:cxn modelId="{47E3CE3E-4808-43FC-87F2-F28F9E5B05ED}" type="presOf" srcId="{6755DAFD-A6F9-48C6-903C-11CF45005867}" destId="{D19E9DB3-3488-4A7E-9DB1-08D8216E469B}" srcOrd="0" destOrd="0" presId="urn:microsoft.com/office/officeart/2005/8/layout/default"/>
    <dgm:cxn modelId="{0D0B821E-37E7-42B1-84A4-61C9B97E54BE}" srcId="{2D2A3C0A-4FAF-4F2A-A9C7-4CF1B38A1D2D}" destId="{6BEF3326-8251-4AC4-8AEA-04CFFC54F173}" srcOrd="0" destOrd="0" parTransId="{9099E819-D202-423E-964E-8ACDB00C3F02}" sibTransId="{C0D07DD9-08DD-4948-8E70-6A3778FBAC39}"/>
    <dgm:cxn modelId="{CBB74587-D558-4F98-A771-04DE12E841BE}" srcId="{2D2A3C0A-4FAF-4F2A-A9C7-4CF1B38A1D2D}" destId="{267B4395-F72D-4DAC-BE63-AD1DE447E5B5}" srcOrd="1" destOrd="0" parTransId="{3B794812-753A-4FE4-B210-78C1F236B6AF}" sibTransId="{01DD0535-2018-49A4-88D0-5C263E3504CB}"/>
    <dgm:cxn modelId="{46331A0D-A171-4053-8DC5-6A96F48BFEAF}" type="presOf" srcId="{23C0D6FB-BD35-4356-B802-4B16C9FDA8CE}" destId="{C70420A3-7EDF-4864-9DAD-565D0AA4216E}" srcOrd="0" destOrd="0" presId="urn:microsoft.com/office/officeart/2005/8/layout/default"/>
    <dgm:cxn modelId="{590F04FA-BEE0-47CE-9B39-E1CE70C6FF96}" srcId="{2D2A3C0A-4FAF-4F2A-A9C7-4CF1B38A1D2D}" destId="{959D111F-CF3F-40DD-BA70-64B1E4B6DB77}" srcOrd="14" destOrd="0" parTransId="{46F38AE9-E8EF-4E9C-A37C-60BA2E85555A}" sibTransId="{2F95CCD9-9E2D-455C-B7BF-54263CDB9B2B}"/>
    <dgm:cxn modelId="{5EBCA6DB-4FEB-47D9-90F6-6E9E4CF82BD8}" srcId="{2D2A3C0A-4FAF-4F2A-A9C7-4CF1B38A1D2D}" destId="{FFC98FDC-7867-4BAA-8C1C-335AC90449DA}" srcOrd="3" destOrd="0" parTransId="{EC366E26-7B68-49E9-8E64-B8974278AB13}" sibTransId="{D7AE03AC-D3FA-496C-895D-C0215117FF31}"/>
    <dgm:cxn modelId="{B309D111-DED5-4A2D-80FC-B681F5460E56}" type="presOf" srcId="{959D111F-CF3F-40DD-BA70-64B1E4B6DB77}" destId="{3CC6FA2C-E37F-4633-848E-13CF253DECAE}" srcOrd="0" destOrd="0" presId="urn:microsoft.com/office/officeart/2005/8/layout/default"/>
    <dgm:cxn modelId="{05493860-2985-490F-82C8-AF2193F9A942}" srcId="{2D2A3C0A-4FAF-4F2A-A9C7-4CF1B38A1D2D}" destId="{23C0D6FB-BD35-4356-B802-4B16C9FDA8CE}" srcOrd="4" destOrd="0" parTransId="{45315DC1-FE29-42B8-AB1C-78491A88FD12}" sibTransId="{0381421E-1EF3-4DBB-8863-26669F20938C}"/>
    <dgm:cxn modelId="{7A8DDE62-87AF-4941-87BC-0A50FDB938B3}" type="presOf" srcId="{045113C9-189E-4E76-B53F-AB30DFD3C322}" destId="{E5E1822E-D76F-4471-A408-173B6FFA8D23}" srcOrd="0" destOrd="0" presId="urn:microsoft.com/office/officeart/2005/8/layout/default"/>
    <dgm:cxn modelId="{E31BB985-72F9-4160-92AC-9021536259DD}" type="presOf" srcId="{FFC98FDC-7867-4BAA-8C1C-335AC90449DA}" destId="{A17316A4-5544-4DAA-B60E-72721B2F7EE0}" srcOrd="0" destOrd="0" presId="urn:microsoft.com/office/officeart/2005/8/layout/default"/>
    <dgm:cxn modelId="{C4C9FF6B-1509-41E7-BCFA-856AA81AD012}" type="presOf" srcId="{8EE6CF45-E4F9-486E-B0EB-5D74EF71B323}" destId="{6295125B-9204-4102-A984-9609C01BCF6D}" srcOrd="0" destOrd="0" presId="urn:microsoft.com/office/officeart/2005/8/layout/default"/>
    <dgm:cxn modelId="{AA3847EE-3D25-4F87-9FC5-A1C8C0F2B76F}" srcId="{2D2A3C0A-4FAF-4F2A-A9C7-4CF1B38A1D2D}" destId="{8A7A0599-257F-4C28-ABAE-48E74DF3E5C2}" srcOrd="11" destOrd="0" parTransId="{61104900-68DF-4BFE-A290-01DC3310BE66}" sibTransId="{F947CE00-4C80-4C5D-885C-B069FD86A1DB}"/>
    <dgm:cxn modelId="{09D415B8-2A13-41EA-A811-24AB7F2C97E6}" type="presOf" srcId="{97F33705-AA15-4445-82F9-698AABF54EDF}" destId="{E97777A1-3561-46A0-9EC0-C2CE10E5B6E5}" srcOrd="0" destOrd="0" presId="urn:microsoft.com/office/officeart/2005/8/layout/default"/>
    <dgm:cxn modelId="{7F2F5F61-0633-4953-9460-47A44BE50099}" srcId="{2D2A3C0A-4FAF-4F2A-A9C7-4CF1B38A1D2D}" destId="{9F124DB8-A2EA-4EF1-A15E-B761F401B56C}" srcOrd="2" destOrd="0" parTransId="{AC722AEA-66A2-4E2E-B90E-5C739117D366}" sibTransId="{7F064299-E471-4130-AF96-624D7EFECD0C}"/>
    <dgm:cxn modelId="{28C06F76-6292-433F-BDDA-FB08B9D74282}" type="presOf" srcId="{8A7A0599-257F-4C28-ABAE-48E74DF3E5C2}" destId="{265EDFEB-BDAC-45D5-B3C0-AFD29CE19AC9}" srcOrd="0" destOrd="0" presId="urn:microsoft.com/office/officeart/2005/8/layout/default"/>
    <dgm:cxn modelId="{15B4150F-C990-4AED-A9A4-0F00E0FD1A42}" type="presOf" srcId="{BF6AA1E7-B568-4EB1-A52F-3267CC077B50}" destId="{6CEE416B-8338-467A-BB7C-4F08C8C82FF0}" srcOrd="0" destOrd="0" presId="urn:microsoft.com/office/officeart/2005/8/layout/default"/>
    <dgm:cxn modelId="{20185050-C51E-43F1-9F2A-87087217B610}" srcId="{2D2A3C0A-4FAF-4F2A-A9C7-4CF1B38A1D2D}" destId="{045113C9-189E-4E76-B53F-AB30DFD3C322}" srcOrd="6" destOrd="0" parTransId="{CBA9B7BF-EBC7-4469-8F27-1DBA010B1C3E}" sibTransId="{E5C97073-BA98-4A8E-8F79-48F5B9E6CD80}"/>
    <dgm:cxn modelId="{6EEC6E5E-3A03-4611-B9B5-66DF8C771B69}" srcId="{2D2A3C0A-4FAF-4F2A-A9C7-4CF1B38A1D2D}" destId="{BF6AA1E7-B568-4EB1-A52F-3267CC077B50}" srcOrd="13" destOrd="0" parTransId="{1C1607D6-EC23-463B-9EAC-50295095815D}" sibTransId="{D4A1E265-3AC3-47BB-A473-19425F3364AB}"/>
    <dgm:cxn modelId="{0E4E2D47-3B0C-4DEB-8E86-A109FA152AF1}" type="presOf" srcId="{2D2A3C0A-4FAF-4F2A-A9C7-4CF1B38A1D2D}" destId="{19267359-7EF0-478A-B62A-5168B3016B07}" srcOrd="0" destOrd="0" presId="urn:microsoft.com/office/officeart/2005/8/layout/default"/>
    <dgm:cxn modelId="{0E13E460-8B10-45AB-BB6F-66F7F38BF630}" type="presParOf" srcId="{19267359-7EF0-478A-B62A-5168B3016B07}" destId="{A8F416DC-4BA1-4F7C-92C6-46FE8C532E5E}" srcOrd="0" destOrd="0" presId="urn:microsoft.com/office/officeart/2005/8/layout/default"/>
    <dgm:cxn modelId="{E56A65D9-C0FB-4B9E-B746-86270A528112}" type="presParOf" srcId="{19267359-7EF0-478A-B62A-5168B3016B07}" destId="{F6B7EA17-668F-4E94-8775-FB5808545931}" srcOrd="1" destOrd="0" presId="urn:microsoft.com/office/officeart/2005/8/layout/default"/>
    <dgm:cxn modelId="{AD1BC4EE-611C-45F1-B330-C5AED90824FE}" type="presParOf" srcId="{19267359-7EF0-478A-B62A-5168B3016B07}" destId="{3DB95B20-6C23-4BB7-8D09-A754993CBE1A}" srcOrd="2" destOrd="0" presId="urn:microsoft.com/office/officeart/2005/8/layout/default"/>
    <dgm:cxn modelId="{FAF5EA73-4FCA-46DA-8B8D-665278A21143}" type="presParOf" srcId="{19267359-7EF0-478A-B62A-5168B3016B07}" destId="{7F952B87-F257-412A-800E-E4C92110AB85}" srcOrd="3" destOrd="0" presId="urn:microsoft.com/office/officeart/2005/8/layout/default"/>
    <dgm:cxn modelId="{61076089-1A33-46FA-8649-72923B4C1E4C}" type="presParOf" srcId="{19267359-7EF0-478A-B62A-5168B3016B07}" destId="{A805712D-E933-47D8-AD94-D4A8351CF3A7}" srcOrd="4" destOrd="0" presId="urn:microsoft.com/office/officeart/2005/8/layout/default"/>
    <dgm:cxn modelId="{DD21A760-3AF6-4ECA-94B5-156F19CDB1D7}" type="presParOf" srcId="{19267359-7EF0-478A-B62A-5168B3016B07}" destId="{526FFC67-9212-4982-9B28-9D2CF2E4CB6C}" srcOrd="5" destOrd="0" presId="urn:microsoft.com/office/officeart/2005/8/layout/default"/>
    <dgm:cxn modelId="{C2D15DE4-32DC-4896-9A42-26CAE5291CD8}" type="presParOf" srcId="{19267359-7EF0-478A-B62A-5168B3016B07}" destId="{A17316A4-5544-4DAA-B60E-72721B2F7EE0}" srcOrd="6" destOrd="0" presId="urn:microsoft.com/office/officeart/2005/8/layout/default"/>
    <dgm:cxn modelId="{19FD1E6B-047F-445F-9C27-1F1A1328BD67}" type="presParOf" srcId="{19267359-7EF0-478A-B62A-5168B3016B07}" destId="{28F121FA-7EDB-404C-919A-61D916CD34F9}" srcOrd="7" destOrd="0" presId="urn:microsoft.com/office/officeart/2005/8/layout/default"/>
    <dgm:cxn modelId="{4AAD7C73-4274-4AD5-9445-D830201EF9B8}" type="presParOf" srcId="{19267359-7EF0-478A-B62A-5168B3016B07}" destId="{C70420A3-7EDF-4864-9DAD-565D0AA4216E}" srcOrd="8" destOrd="0" presId="urn:microsoft.com/office/officeart/2005/8/layout/default"/>
    <dgm:cxn modelId="{42F00527-7FD4-478E-8614-175BCB139C47}" type="presParOf" srcId="{19267359-7EF0-478A-B62A-5168B3016B07}" destId="{0E472325-D03C-48EB-AE39-48C026971676}" srcOrd="9" destOrd="0" presId="urn:microsoft.com/office/officeart/2005/8/layout/default"/>
    <dgm:cxn modelId="{912B757F-5FF0-483E-8204-2CDE204EFE2A}" type="presParOf" srcId="{19267359-7EF0-478A-B62A-5168B3016B07}" destId="{CA4BCF2F-2DAB-4930-B317-6AD259B59A24}" srcOrd="10" destOrd="0" presId="urn:microsoft.com/office/officeart/2005/8/layout/default"/>
    <dgm:cxn modelId="{706A8819-9D24-4139-B678-FE9E83581E7E}" type="presParOf" srcId="{19267359-7EF0-478A-B62A-5168B3016B07}" destId="{27AB91B1-925E-4D0B-ACA7-5E127B5AE55C}" srcOrd="11" destOrd="0" presId="urn:microsoft.com/office/officeart/2005/8/layout/default"/>
    <dgm:cxn modelId="{1A8B8233-7EAF-4F57-AC5F-D20BF1C1177C}" type="presParOf" srcId="{19267359-7EF0-478A-B62A-5168B3016B07}" destId="{E5E1822E-D76F-4471-A408-173B6FFA8D23}" srcOrd="12" destOrd="0" presId="urn:microsoft.com/office/officeart/2005/8/layout/default"/>
    <dgm:cxn modelId="{6D29AFA1-99E1-4584-82C1-5FFC1260229D}" type="presParOf" srcId="{19267359-7EF0-478A-B62A-5168B3016B07}" destId="{E42FC144-E7B4-48DF-8019-CF1CD132E382}" srcOrd="13" destOrd="0" presId="urn:microsoft.com/office/officeart/2005/8/layout/default"/>
    <dgm:cxn modelId="{88309E47-B52E-45C2-B62E-64B1A1B35BA7}" type="presParOf" srcId="{19267359-7EF0-478A-B62A-5168B3016B07}" destId="{6295125B-9204-4102-A984-9609C01BCF6D}" srcOrd="14" destOrd="0" presId="urn:microsoft.com/office/officeart/2005/8/layout/default"/>
    <dgm:cxn modelId="{7E41A52A-509C-4EA5-8912-02ACEA04952A}" type="presParOf" srcId="{19267359-7EF0-478A-B62A-5168B3016B07}" destId="{78B18C60-735B-42E1-A013-549F4694CA8D}" srcOrd="15" destOrd="0" presId="urn:microsoft.com/office/officeart/2005/8/layout/default"/>
    <dgm:cxn modelId="{0557F4DE-41E2-4472-896F-9FEDBA849E90}" type="presParOf" srcId="{19267359-7EF0-478A-B62A-5168B3016B07}" destId="{2BF81BE0-872F-475E-8A8E-B8C4556AA2D3}" srcOrd="16" destOrd="0" presId="urn:microsoft.com/office/officeart/2005/8/layout/default"/>
    <dgm:cxn modelId="{9ECEFD28-5B6B-4F69-8481-A3DDD5E76371}" type="presParOf" srcId="{19267359-7EF0-478A-B62A-5168B3016B07}" destId="{EFBA761A-1D31-48BC-9CF7-AFF21A853665}" srcOrd="17" destOrd="0" presId="urn:microsoft.com/office/officeart/2005/8/layout/default"/>
    <dgm:cxn modelId="{A6ECBA98-5546-4C6D-A550-0C4F6FB2E2B2}" type="presParOf" srcId="{19267359-7EF0-478A-B62A-5168B3016B07}" destId="{358B4386-C6CB-46F9-A6E8-D5127B3FA37E}" srcOrd="18" destOrd="0" presId="urn:microsoft.com/office/officeart/2005/8/layout/default"/>
    <dgm:cxn modelId="{4CFE6F2D-D86F-4E38-AF3C-F38F5E1A9F73}" type="presParOf" srcId="{19267359-7EF0-478A-B62A-5168B3016B07}" destId="{6E87648B-5E47-444F-8618-EAB9F26B6F5E}" srcOrd="19" destOrd="0" presId="urn:microsoft.com/office/officeart/2005/8/layout/default"/>
    <dgm:cxn modelId="{D67489CA-2CC8-4479-B5F5-209A6CC28772}" type="presParOf" srcId="{19267359-7EF0-478A-B62A-5168B3016B07}" destId="{D19E9DB3-3488-4A7E-9DB1-08D8216E469B}" srcOrd="20" destOrd="0" presId="urn:microsoft.com/office/officeart/2005/8/layout/default"/>
    <dgm:cxn modelId="{CA2BA1DE-02FD-4FDF-BFBC-F76FD04469D9}" type="presParOf" srcId="{19267359-7EF0-478A-B62A-5168B3016B07}" destId="{D490BF2B-5617-4FFC-A8A2-0DD32B50F42B}" srcOrd="21" destOrd="0" presId="urn:microsoft.com/office/officeart/2005/8/layout/default"/>
    <dgm:cxn modelId="{BF5447C2-95CC-4853-89E3-C6701BB0965B}" type="presParOf" srcId="{19267359-7EF0-478A-B62A-5168B3016B07}" destId="{265EDFEB-BDAC-45D5-B3C0-AFD29CE19AC9}" srcOrd="22" destOrd="0" presId="urn:microsoft.com/office/officeart/2005/8/layout/default"/>
    <dgm:cxn modelId="{9D4749F5-7E9C-4D30-B5BD-792C64E58D3E}" type="presParOf" srcId="{19267359-7EF0-478A-B62A-5168B3016B07}" destId="{699E9049-7B5C-4A55-99DD-36F431B345E4}" srcOrd="23" destOrd="0" presId="urn:microsoft.com/office/officeart/2005/8/layout/default"/>
    <dgm:cxn modelId="{E49DA148-A235-44E4-B4E6-529323513930}" type="presParOf" srcId="{19267359-7EF0-478A-B62A-5168B3016B07}" destId="{E97777A1-3561-46A0-9EC0-C2CE10E5B6E5}" srcOrd="24" destOrd="0" presId="urn:microsoft.com/office/officeart/2005/8/layout/default"/>
    <dgm:cxn modelId="{8C26E8FE-7922-43DF-AB87-B6C79B4D7867}" type="presParOf" srcId="{19267359-7EF0-478A-B62A-5168B3016B07}" destId="{4719A0CC-63C5-491D-ACA0-A44612293EB9}" srcOrd="25" destOrd="0" presId="urn:microsoft.com/office/officeart/2005/8/layout/default"/>
    <dgm:cxn modelId="{2F1D379D-0370-45DD-AEB8-1D63ACD0F9AB}" type="presParOf" srcId="{19267359-7EF0-478A-B62A-5168B3016B07}" destId="{6CEE416B-8338-467A-BB7C-4F08C8C82FF0}" srcOrd="26" destOrd="0" presId="urn:microsoft.com/office/officeart/2005/8/layout/default"/>
    <dgm:cxn modelId="{C23BC4EF-47D8-4696-B179-0A967042983D}" type="presParOf" srcId="{19267359-7EF0-478A-B62A-5168B3016B07}" destId="{1C07A10F-66DC-467A-AB44-E3921C368807}" srcOrd="27" destOrd="0" presId="urn:microsoft.com/office/officeart/2005/8/layout/default"/>
    <dgm:cxn modelId="{E3CA01A9-9095-4405-ACC4-DAC761F0040D}" type="presParOf" srcId="{19267359-7EF0-478A-B62A-5168B3016B07}" destId="{3CC6FA2C-E37F-4633-848E-13CF253DECAE}" srcOrd="2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2E7537-2887-4FC7-A39A-1646E861E96F}" type="doc">
      <dgm:prSet loTypeId="urn:microsoft.com/office/officeart/2005/8/layout/default#1" loCatId="list" qsTypeId="urn:microsoft.com/office/officeart/2005/8/quickstyle/simple1" qsCatId="simple" csTypeId="urn:microsoft.com/office/officeart/2005/8/colors/accent0_2" csCatId="mainScheme" phldr="1"/>
      <dgm:spPr>
        <a:scene3d>
          <a:camera prst="orthographicFront">
            <a:rot lat="0" lon="0" rev="0"/>
          </a:camera>
          <a:lightRig rig="balanced" dir="t">
            <a:rot lat="0" lon="0" rev="8700000"/>
          </a:lightRig>
        </a:scene3d>
      </dgm:spPr>
      <dgm:t>
        <a:bodyPr/>
        <a:lstStyle/>
        <a:p>
          <a:endParaRPr lang="es-CR"/>
        </a:p>
      </dgm:t>
    </dgm:pt>
    <dgm:pt modelId="{65E81890-17C9-4B8C-95A0-D1128A1BD20F}">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CR" sz="1800" u="sng" dirty="0" smtClean="0">
              <a:solidFill>
                <a:srgbClr val="006600"/>
              </a:solidFill>
              <a:latin typeface="Franklin Gothic Medium Cond" panose="020B0606030402020204" pitchFamily="34" charset="0"/>
            </a:rPr>
            <a:t>MARGENES  Y  ESPACIOS</a:t>
          </a:r>
        </a:p>
        <a:p>
          <a:pPr algn="ctr"/>
          <a:r>
            <a:rPr lang="es-CR" sz="1800" u="sng" dirty="0" smtClean="0">
              <a:solidFill>
                <a:srgbClr val="006600"/>
              </a:solidFill>
              <a:latin typeface="Franklin Gothic Medium Cond" panose="020B0606030402020204" pitchFamily="34" charset="0"/>
            </a:rPr>
            <a:t> </a:t>
          </a:r>
          <a:endParaRPr lang="es-CR" sz="1800" u="sng" dirty="0">
            <a:solidFill>
              <a:srgbClr val="006600"/>
            </a:solidFill>
            <a:latin typeface="Franklin Gothic Medium Cond" panose="020B0606030402020204" pitchFamily="34" charset="0"/>
          </a:endParaRPr>
        </a:p>
      </dgm:t>
    </dgm:pt>
    <dgm:pt modelId="{34878E55-2532-4A0D-8615-A661AA549B86}" type="parTrans" cxnId="{7B232FB3-55A5-4EC2-B4C0-B93C6369D160}">
      <dgm:prSet/>
      <dgm:spPr/>
      <dgm:t>
        <a:bodyPr/>
        <a:lstStyle/>
        <a:p>
          <a:endParaRPr lang="es-CR" sz="1800">
            <a:solidFill>
              <a:schemeClr val="accent1">
                <a:lumMod val="10000"/>
              </a:schemeClr>
            </a:solidFill>
            <a:latin typeface="Franklin Gothic Medium Cond" panose="020B0606030402020204" pitchFamily="34" charset="0"/>
          </a:endParaRPr>
        </a:p>
      </dgm:t>
    </dgm:pt>
    <dgm:pt modelId="{893D338C-2234-4016-AD9A-F479E7AC0501}" type="sibTrans" cxnId="{7B232FB3-55A5-4EC2-B4C0-B93C6369D160}">
      <dgm:prSet/>
      <dgm:spPr/>
      <dgm:t>
        <a:bodyPr/>
        <a:lstStyle/>
        <a:p>
          <a:endParaRPr lang="es-CR" sz="1800">
            <a:solidFill>
              <a:schemeClr val="accent1">
                <a:lumMod val="10000"/>
              </a:schemeClr>
            </a:solidFill>
            <a:latin typeface="Franklin Gothic Medium Cond" panose="020B0606030402020204" pitchFamily="34" charset="0"/>
          </a:endParaRPr>
        </a:p>
      </dgm:t>
    </dgm:pt>
    <dgm:pt modelId="{9DACC9AC-CB3C-4A23-AE1D-ECD764DF7E05}">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IZQUIERDO	4  CM</a:t>
          </a:r>
          <a:endParaRPr lang="es-CR" sz="1800" dirty="0">
            <a:latin typeface="Franklin Gothic Medium Cond" panose="020B0606030402020204" pitchFamily="34" charset="0"/>
          </a:endParaRPr>
        </a:p>
      </dgm:t>
    </dgm:pt>
    <dgm:pt modelId="{68B3C35A-A6F9-48FB-880D-E158EBEED1A3}" type="parTrans" cxnId="{46F2EF33-F40C-49BD-BBAC-9037313454B9}">
      <dgm:prSet/>
      <dgm:spPr/>
      <dgm:t>
        <a:bodyPr/>
        <a:lstStyle/>
        <a:p>
          <a:endParaRPr lang="es-CR" sz="1800">
            <a:solidFill>
              <a:schemeClr val="accent1">
                <a:lumMod val="10000"/>
              </a:schemeClr>
            </a:solidFill>
            <a:latin typeface="Franklin Gothic Medium Cond" panose="020B0606030402020204" pitchFamily="34" charset="0"/>
          </a:endParaRPr>
        </a:p>
      </dgm:t>
    </dgm:pt>
    <dgm:pt modelId="{07C8F6C4-914F-46E2-9BF1-8238BC341150}" type="sibTrans" cxnId="{46F2EF33-F40C-49BD-BBAC-9037313454B9}">
      <dgm:prSet/>
      <dgm:spPr/>
      <dgm:t>
        <a:bodyPr/>
        <a:lstStyle/>
        <a:p>
          <a:endParaRPr lang="es-CR" sz="1800">
            <a:solidFill>
              <a:schemeClr val="accent1">
                <a:lumMod val="10000"/>
              </a:schemeClr>
            </a:solidFill>
            <a:latin typeface="Franklin Gothic Medium Cond" panose="020B0606030402020204" pitchFamily="34" charset="0"/>
          </a:endParaRPr>
        </a:p>
      </dgm:t>
    </dgm:pt>
    <dgm:pt modelId="{8AFBE68C-8353-4562-B6D2-DC7210BEB8E4}">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s-CR" sz="1800" u="sng" dirty="0" smtClean="0">
              <a:solidFill>
                <a:srgbClr val="006600"/>
              </a:solidFill>
              <a:latin typeface="Franklin Gothic Medium Cond" panose="020B0606030402020204" pitchFamily="34" charset="0"/>
            </a:rPr>
            <a:t>NUMERACION DE HOJAS</a:t>
          </a:r>
        </a:p>
        <a:p>
          <a:pPr algn="ctr"/>
          <a:endParaRPr lang="es-CR" sz="1800" u="sng" dirty="0">
            <a:solidFill>
              <a:srgbClr val="006600"/>
            </a:solidFill>
            <a:latin typeface="Franklin Gothic Medium Cond" panose="020B0606030402020204" pitchFamily="34" charset="0"/>
          </a:endParaRPr>
        </a:p>
      </dgm:t>
    </dgm:pt>
    <dgm:pt modelId="{A01EFC46-6B28-416B-977C-BB390457FEA5}" type="parTrans" cxnId="{0E524D28-88E3-4D90-8016-3209D3EC3B61}">
      <dgm:prSet/>
      <dgm:spPr/>
      <dgm:t>
        <a:bodyPr/>
        <a:lstStyle/>
        <a:p>
          <a:endParaRPr lang="es-CR" sz="1800">
            <a:solidFill>
              <a:schemeClr val="accent1">
                <a:lumMod val="10000"/>
              </a:schemeClr>
            </a:solidFill>
            <a:latin typeface="Franklin Gothic Medium Cond" panose="020B0606030402020204" pitchFamily="34" charset="0"/>
          </a:endParaRPr>
        </a:p>
      </dgm:t>
    </dgm:pt>
    <dgm:pt modelId="{B158FC68-436B-4EB4-A665-B01EF8E24478}" type="sibTrans" cxnId="{0E524D28-88E3-4D90-8016-3209D3EC3B61}">
      <dgm:prSet/>
      <dgm:spPr/>
      <dgm:t>
        <a:bodyPr/>
        <a:lstStyle/>
        <a:p>
          <a:endParaRPr lang="es-CR" sz="1800">
            <a:solidFill>
              <a:schemeClr val="accent1">
                <a:lumMod val="10000"/>
              </a:schemeClr>
            </a:solidFill>
            <a:latin typeface="Franklin Gothic Medium Cond" panose="020B0606030402020204" pitchFamily="34" charset="0"/>
          </a:endParaRPr>
        </a:p>
      </dgm:t>
    </dgm:pt>
    <dgm:pt modelId="{AD40CD2C-2C70-45AB-A0C4-62285D15364D}">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dirty="0" smtClean="0">
              <a:latin typeface="Franklin Gothic Medium Cond" panose="020B0606030402020204" pitchFamily="34" charset="0"/>
            </a:rPr>
            <a:t>EN FORMA CONSECUTIVA , NUMEROS ARABIGOS EXCEPTO CUBIERTA Y PORTADA</a:t>
          </a:r>
          <a:endParaRPr lang="es-CR" sz="1800" dirty="0">
            <a:latin typeface="Franklin Gothic Medium Cond" panose="020B0606030402020204" pitchFamily="34" charset="0"/>
          </a:endParaRPr>
        </a:p>
      </dgm:t>
    </dgm:pt>
    <dgm:pt modelId="{F7755102-DCF5-47E9-BE5E-29F61C6D9669}" type="parTrans" cxnId="{ACAAC74D-F5CE-4CB1-A795-3D8EBDA220A5}">
      <dgm:prSet/>
      <dgm:spPr/>
      <dgm:t>
        <a:bodyPr/>
        <a:lstStyle/>
        <a:p>
          <a:endParaRPr lang="es-CR" sz="1800">
            <a:solidFill>
              <a:schemeClr val="accent1">
                <a:lumMod val="10000"/>
              </a:schemeClr>
            </a:solidFill>
            <a:latin typeface="Franklin Gothic Medium Cond" panose="020B0606030402020204" pitchFamily="34" charset="0"/>
          </a:endParaRPr>
        </a:p>
      </dgm:t>
    </dgm:pt>
    <dgm:pt modelId="{FBD92F36-7113-48DF-A5E9-8D6BFED00A29}" type="sibTrans" cxnId="{ACAAC74D-F5CE-4CB1-A795-3D8EBDA220A5}">
      <dgm:prSet/>
      <dgm:spPr/>
      <dgm:t>
        <a:bodyPr/>
        <a:lstStyle/>
        <a:p>
          <a:endParaRPr lang="es-CR" sz="1800">
            <a:solidFill>
              <a:schemeClr val="accent1">
                <a:lumMod val="10000"/>
              </a:schemeClr>
            </a:solidFill>
            <a:latin typeface="Franklin Gothic Medium Cond" panose="020B0606030402020204" pitchFamily="34" charset="0"/>
          </a:endParaRPr>
        </a:p>
      </dgm:t>
    </dgm:pt>
    <dgm:pt modelId="{D0595E99-4595-49B6-BF4B-C38250267410}">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A  2 CM. DEL BORDE INFERIOR</a:t>
          </a:r>
          <a:endParaRPr lang="es-CR" sz="1800" dirty="0">
            <a:latin typeface="Franklin Gothic Medium Cond" panose="020B0606030402020204" pitchFamily="34" charset="0"/>
          </a:endParaRPr>
        </a:p>
      </dgm:t>
    </dgm:pt>
    <dgm:pt modelId="{F3DA99BD-E873-492F-AE28-305D9AD0077D}" type="parTrans" cxnId="{9AC2254C-9C60-4612-BC0A-DDCEEB2D1445}">
      <dgm:prSet/>
      <dgm:spPr/>
      <dgm:t>
        <a:bodyPr/>
        <a:lstStyle/>
        <a:p>
          <a:endParaRPr lang="es-CR" sz="1800">
            <a:solidFill>
              <a:schemeClr val="accent1">
                <a:lumMod val="10000"/>
              </a:schemeClr>
            </a:solidFill>
            <a:latin typeface="Franklin Gothic Medium Cond" panose="020B0606030402020204" pitchFamily="34" charset="0"/>
          </a:endParaRPr>
        </a:p>
      </dgm:t>
    </dgm:pt>
    <dgm:pt modelId="{07DC3DD3-58EB-4589-B313-FF1212D9FF71}" type="sibTrans" cxnId="{9AC2254C-9C60-4612-BC0A-DDCEEB2D1445}">
      <dgm:prSet/>
      <dgm:spPr/>
      <dgm:t>
        <a:bodyPr/>
        <a:lstStyle/>
        <a:p>
          <a:endParaRPr lang="es-CR" sz="1800">
            <a:solidFill>
              <a:schemeClr val="accent1">
                <a:lumMod val="10000"/>
              </a:schemeClr>
            </a:solidFill>
            <a:latin typeface="Franklin Gothic Medium Cond" panose="020B0606030402020204" pitchFamily="34" charset="0"/>
          </a:endParaRPr>
        </a:p>
      </dgm:t>
    </dgm:pt>
    <dgm:pt modelId="{586E046D-2958-4BFD-9A87-720669DC09B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1800" u="sng" dirty="0" smtClean="0">
              <a:solidFill>
                <a:srgbClr val="006600"/>
              </a:solidFill>
              <a:latin typeface="Franklin Gothic Medium Cond" panose="020B0606030402020204" pitchFamily="34" charset="0"/>
            </a:rPr>
            <a:t>REDACCION</a:t>
          </a:r>
        </a:p>
        <a:p>
          <a:r>
            <a:rPr lang="es-CR" sz="1800" dirty="0" smtClean="0">
              <a:latin typeface="Franklin Gothic Medium Cond" panose="020B0606030402020204" pitchFamily="34" charset="0"/>
            </a:rPr>
            <a:t>SINTAXIS</a:t>
          </a:r>
        </a:p>
        <a:p>
          <a:r>
            <a:rPr lang="es-CR" sz="1800" dirty="0" smtClean="0">
              <a:latin typeface="Franklin Gothic Medium Cond" panose="020B0606030402020204" pitchFamily="34" charset="0"/>
            </a:rPr>
            <a:t>ORTOGRAFIA</a:t>
          </a:r>
        </a:p>
        <a:p>
          <a:r>
            <a:rPr lang="es-CR" sz="1800" dirty="0" smtClean="0">
              <a:latin typeface="Franklin Gothic Medium Cond" panose="020B0606030402020204" pitchFamily="34" charset="0"/>
            </a:rPr>
            <a:t>REGLAS GRAMATICALES</a:t>
          </a:r>
        </a:p>
        <a:p>
          <a:r>
            <a:rPr lang="es-CR" sz="1800" dirty="0" smtClean="0">
              <a:latin typeface="Franklin Gothic Medium Cond" panose="020B0606030402020204" pitchFamily="34" charset="0"/>
            </a:rPr>
            <a:t>EN FORMA  IMPERSONAL</a:t>
          </a:r>
        </a:p>
      </dgm:t>
    </dgm:pt>
    <dgm:pt modelId="{379C4EF4-4DC6-4056-A415-F2E6D3A7D7CC}" type="parTrans" cxnId="{F1C557FB-7FC3-48CE-91C8-3A72F65936E2}">
      <dgm:prSet/>
      <dgm:spPr/>
      <dgm:t>
        <a:bodyPr/>
        <a:lstStyle/>
        <a:p>
          <a:endParaRPr lang="es-CR" sz="1800">
            <a:solidFill>
              <a:schemeClr val="accent1">
                <a:lumMod val="10000"/>
              </a:schemeClr>
            </a:solidFill>
            <a:latin typeface="Franklin Gothic Medium Cond" panose="020B0606030402020204" pitchFamily="34" charset="0"/>
          </a:endParaRPr>
        </a:p>
      </dgm:t>
    </dgm:pt>
    <dgm:pt modelId="{1EEE122D-898E-4188-8D2B-4676A5CC6AEB}" type="sibTrans" cxnId="{F1C557FB-7FC3-48CE-91C8-3A72F65936E2}">
      <dgm:prSet/>
      <dgm:spPr/>
      <dgm:t>
        <a:bodyPr/>
        <a:lstStyle/>
        <a:p>
          <a:endParaRPr lang="es-CR" sz="1800">
            <a:solidFill>
              <a:schemeClr val="accent1">
                <a:lumMod val="10000"/>
              </a:schemeClr>
            </a:solidFill>
            <a:latin typeface="Franklin Gothic Medium Cond" panose="020B0606030402020204" pitchFamily="34" charset="0"/>
          </a:endParaRPr>
        </a:p>
      </dgm:t>
    </dgm:pt>
    <dgm:pt modelId="{EA6B35DE-342D-4FEC-B440-71673D233874}">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CR" sz="1800" u="sng" dirty="0" smtClean="0">
              <a:solidFill>
                <a:srgbClr val="006600"/>
              </a:solidFill>
              <a:latin typeface="Franklin Gothic Medium Cond" panose="020B0606030402020204" pitchFamily="34" charset="0"/>
            </a:rPr>
            <a:t>PUNTUACION</a:t>
          </a:r>
        </a:p>
        <a:p>
          <a:endParaRPr lang="es-CR" sz="1800" dirty="0" smtClean="0">
            <a:solidFill>
              <a:srgbClr val="00CC00"/>
            </a:solidFill>
            <a:latin typeface="Franklin Gothic Medium Cond" panose="020B0606030402020204" pitchFamily="34" charset="0"/>
          </a:endParaRPr>
        </a:p>
        <a:p>
          <a:r>
            <a:rPr lang="es-CR" sz="1800" dirty="0" smtClean="0">
              <a:latin typeface="Franklin Gothic Medium Cond" panose="020B0606030402020204" pitchFamily="34" charset="0"/>
            </a:rPr>
            <a:t>REGLAS ORTOGRAFICAS DE LA LENGUA ESPAÑOLA </a:t>
          </a:r>
          <a:endParaRPr lang="es-CR" sz="1800" dirty="0">
            <a:latin typeface="Franklin Gothic Medium Cond" panose="020B0606030402020204" pitchFamily="34" charset="0"/>
          </a:endParaRPr>
        </a:p>
      </dgm:t>
    </dgm:pt>
    <dgm:pt modelId="{141ED090-E48A-4E0E-9D42-79AB340E27D6}" type="parTrans" cxnId="{5B1B43D0-7DCC-439C-8E35-825A682C1D98}">
      <dgm:prSet/>
      <dgm:spPr/>
      <dgm:t>
        <a:bodyPr/>
        <a:lstStyle/>
        <a:p>
          <a:endParaRPr lang="es-CR" sz="1800">
            <a:solidFill>
              <a:schemeClr val="accent1">
                <a:lumMod val="10000"/>
              </a:schemeClr>
            </a:solidFill>
            <a:latin typeface="Franklin Gothic Medium Cond" panose="020B0606030402020204" pitchFamily="34" charset="0"/>
          </a:endParaRPr>
        </a:p>
      </dgm:t>
    </dgm:pt>
    <dgm:pt modelId="{EB9D963B-1F5A-403F-9FC8-CE57ED35BFF5}" type="sibTrans" cxnId="{5B1B43D0-7DCC-439C-8E35-825A682C1D98}">
      <dgm:prSet/>
      <dgm:spPr/>
      <dgm:t>
        <a:bodyPr/>
        <a:lstStyle/>
        <a:p>
          <a:endParaRPr lang="es-CR" sz="1800">
            <a:solidFill>
              <a:schemeClr val="accent1">
                <a:lumMod val="10000"/>
              </a:schemeClr>
            </a:solidFill>
            <a:latin typeface="Franklin Gothic Medium Cond" panose="020B0606030402020204" pitchFamily="34" charset="0"/>
          </a:endParaRPr>
        </a:p>
      </dgm:t>
    </dgm:pt>
    <dgm:pt modelId="{81A9A364-F339-4965-B983-58C130B1C38B}">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DERECHO 	2  CM.</a:t>
          </a:r>
          <a:endParaRPr lang="es-CR" sz="1800" dirty="0">
            <a:latin typeface="Franklin Gothic Medium Cond" panose="020B0606030402020204" pitchFamily="34" charset="0"/>
          </a:endParaRPr>
        </a:p>
      </dgm:t>
    </dgm:pt>
    <dgm:pt modelId="{6245F103-5C76-4FC8-A764-9400F67424F7}" type="parTrans" cxnId="{B6EB101E-6FAC-4784-9A9D-1C308EB31298}">
      <dgm:prSet/>
      <dgm:spPr/>
      <dgm:t>
        <a:bodyPr/>
        <a:lstStyle/>
        <a:p>
          <a:endParaRPr lang="es-CR" sz="1800">
            <a:solidFill>
              <a:schemeClr val="accent1">
                <a:lumMod val="10000"/>
              </a:schemeClr>
            </a:solidFill>
            <a:latin typeface="Franklin Gothic Medium Cond" panose="020B0606030402020204" pitchFamily="34" charset="0"/>
          </a:endParaRPr>
        </a:p>
      </dgm:t>
    </dgm:pt>
    <dgm:pt modelId="{5D6CF2C2-5847-491D-87A8-72536E10E181}" type="sibTrans" cxnId="{B6EB101E-6FAC-4784-9A9D-1C308EB31298}">
      <dgm:prSet/>
      <dgm:spPr/>
      <dgm:t>
        <a:bodyPr/>
        <a:lstStyle/>
        <a:p>
          <a:endParaRPr lang="es-CR" sz="1800">
            <a:solidFill>
              <a:schemeClr val="accent1">
                <a:lumMod val="10000"/>
              </a:schemeClr>
            </a:solidFill>
            <a:latin typeface="Franklin Gothic Medium Cond" panose="020B0606030402020204" pitchFamily="34" charset="0"/>
          </a:endParaRPr>
        </a:p>
      </dgm:t>
    </dgm:pt>
    <dgm:pt modelId="{71DEF488-3695-4D5A-A99D-461DC314B4C2}">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smtClean="0">
              <a:latin typeface="Franklin Gothic Medium Cond" panose="020B0606030402020204" pitchFamily="34" charset="0"/>
            </a:rPr>
            <a:t>INFERIOR 	3  CM.</a:t>
          </a:r>
          <a:endParaRPr lang="es-CR" sz="1800" dirty="0">
            <a:latin typeface="Franklin Gothic Medium Cond" panose="020B0606030402020204" pitchFamily="34" charset="0"/>
          </a:endParaRPr>
        </a:p>
      </dgm:t>
    </dgm:pt>
    <dgm:pt modelId="{A9F8CDF1-0B9E-480D-A32C-C4B69174546B}" type="parTrans" cxnId="{272F73BA-4485-4D26-8197-2D0A3A3B99C8}">
      <dgm:prSet/>
      <dgm:spPr/>
      <dgm:t>
        <a:bodyPr/>
        <a:lstStyle/>
        <a:p>
          <a:endParaRPr lang="es-CR" sz="1800">
            <a:solidFill>
              <a:schemeClr val="accent1">
                <a:lumMod val="10000"/>
              </a:schemeClr>
            </a:solidFill>
            <a:latin typeface="Franklin Gothic Medium Cond" panose="020B0606030402020204" pitchFamily="34" charset="0"/>
          </a:endParaRPr>
        </a:p>
      </dgm:t>
    </dgm:pt>
    <dgm:pt modelId="{6E372CDE-B0B9-475C-B1CC-88A8E77C8881}" type="sibTrans" cxnId="{272F73BA-4485-4D26-8197-2D0A3A3B99C8}">
      <dgm:prSet/>
      <dgm:spPr/>
      <dgm:t>
        <a:bodyPr/>
        <a:lstStyle/>
        <a:p>
          <a:endParaRPr lang="es-CR" sz="1800">
            <a:solidFill>
              <a:schemeClr val="accent1">
                <a:lumMod val="10000"/>
              </a:schemeClr>
            </a:solidFill>
            <a:latin typeface="Franklin Gothic Medium Cond" panose="020B0606030402020204" pitchFamily="34" charset="0"/>
          </a:endParaRPr>
        </a:p>
      </dgm:t>
    </dgm:pt>
    <dgm:pt modelId="{DAC99C6E-E3D7-4B82-A512-02B67AECB070}">
      <dgm:prSet phldrT="[Text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es-CR" sz="1800" dirty="0" smtClean="0">
              <a:latin typeface="Franklin Gothic Medium Cond" panose="020B0606030402020204" pitchFamily="34" charset="0"/>
            </a:rPr>
            <a:t>SUPERIOR 	3  CM.</a:t>
          </a:r>
          <a:endParaRPr lang="es-CR" sz="1800" dirty="0">
            <a:latin typeface="Franklin Gothic Medium Cond" panose="020B0606030402020204" pitchFamily="34" charset="0"/>
          </a:endParaRPr>
        </a:p>
      </dgm:t>
    </dgm:pt>
    <dgm:pt modelId="{A6DA922D-1C6A-474B-8DC9-7D4E223CE4A9}" type="sibTrans" cxnId="{2D16F327-0263-488E-9512-6174A8752CF5}">
      <dgm:prSet/>
      <dgm:spPr/>
      <dgm:t>
        <a:bodyPr/>
        <a:lstStyle/>
        <a:p>
          <a:endParaRPr lang="es-CR" sz="1800">
            <a:solidFill>
              <a:schemeClr val="accent1">
                <a:lumMod val="10000"/>
              </a:schemeClr>
            </a:solidFill>
            <a:latin typeface="Franklin Gothic Medium Cond" panose="020B0606030402020204" pitchFamily="34" charset="0"/>
          </a:endParaRPr>
        </a:p>
      </dgm:t>
    </dgm:pt>
    <dgm:pt modelId="{FC1CBA16-ADC8-4336-B1E9-067894936A5C}" type="parTrans" cxnId="{2D16F327-0263-488E-9512-6174A8752CF5}">
      <dgm:prSet/>
      <dgm:spPr/>
      <dgm:t>
        <a:bodyPr/>
        <a:lstStyle/>
        <a:p>
          <a:endParaRPr lang="es-CR" sz="1800">
            <a:solidFill>
              <a:schemeClr val="accent1">
                <a:lumMod val="10000"/>
              </a:schemeClr>
            </a:solidFill>
            <a:latin typeface="Franklin Gothic Medium Cond" panose="020B0606030402020204" pitchFamily="34" charset="0"/>
          </a:endParaRPr>
        </a:p>
      </dgm:t>
    </dgm:pt>
    <dgm:pt modelId="{A1A5BCFB-69C3-4E62-8083-575596D67064}" type="pres">
      <dgm:prSet presAssocID="{972E7537-2887-4FC7-A39A-1646E861E96F}" presName="diagram" presStyleCnt="0">
        <dgm:presLayoutVars>
          <dgm:dir/>
          <dgm:resizeHandles val="exact"/>
        </dgm:presLayoutVars>
      </dgm:prSet>
      <dgm:spPr/>
      <dgm:t>
        <a:bodyPr/>
        <a:lstStyle/>
        <a:p>
          <a:endParaRPr lang="es-CR"/>
        </a:p>
      </dgm:t>
    </dgm:pt>
    <dgm:pt modelId="{E637CED6-9A31-4830-8600-0326358075BF}" type="pres">
      <dgm:prSet presAssocID="{65E81890-17C9-4B8C-95A0-D1128A1BD20F}" presName="node" presStyleLbl="node1" presStyleIdx="0" presStyleCnt="4" custScaleY="103064" custLinFactNeighborX="4236" custLinFactNeighborY="-559">
        <dgm:presLayoutVars>
          <dgm:bulletEnabled val="1"/>
        </dgm:presLayoutVars>
      </dgm:prSet>
      <dgm:spPr/>
      <dgm:t>
        <a:bodyPr/>
        <a:lstStyle/>
        <a:p>
          <a:endParaRPr lang="es-CR"/>
        </a:p>
      </dgm:t>
    </dgm:pt>
    <dgm:pt modelId="{0362451B-5E0B-4D5C-9DA5-5A1A23A720B6}" type="pres">
      <dgm:prSet presAssocID="{893D338C-2234-4016-AD9A-F479E7AC0501}"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C8E0A4D2-46A7-4B7C-9E4C-B3BFFD2562FB}" type="pres">
      <dgm:prSet presAssocID="{8AFBE68C-8353-4562-B6D2-DC7210BEB8E4}" presName="node" presStyleLbl="node1" presStyleIdx="1" presStyleCnt="4" custScaleX="95223" custScaleY="104629" custLinFactNeighborX="-3847" custLinFactNeighborY="224">
        <dgm:presLayoutVars>
          <dgm:bulletEnabled val="1"/>
        </dgm:presLayoutVars>
      </dgm:prSet>
      <dgm:spPr/>
      <dgm:t>
        <a:bodyPr/>
        <a:lstStyle/>
        <a:p>
          <a:endParaRPr lang="es-CR"/>
        </a:p>
      </dgm:t>
    </dgm:pt>
    <dgm:pt modelId="{B106594B-B63A-46C5-A37E-3C58688DFFD5}" type="pres">
      <dgm:prSet presAssocID="{B158FC68-436B-4EB4-A665-B01EF8E24478}"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BC7AE46B-7516-4710-9D2A-7DBEC091DE9C}" type="pres">
      <dgm:prSet presAssocID="{586E046D-2958-4BFD-9A87-720669DC09BD}" presName="node" presStyleLbl="node1" presStyleIdx="2" presStyleCnt="4" custLinFactNeighborX="4236" custLinFactNeighborY="-530">
        <dgm:presLayoutVars>
          <dgm:bulletEnabled val="1"/>
        </dgm:presLayoutVars>
      </dgm:prSet>
      <dgm:spPr/>
      <dgm:t>
        <a:bodyPr/>
        <a:lstStyle/>
        <a:p>
          <a:endParaRPr lang="es-CR"/>
        </a:p>
      </dgm:t>
    </dgm:pt>
    <dgm:pt modelId="{C8767B29-CBAB-4918-93AF-2F4C70A5AFC7}" type="pres">
      <dgm:prSet presAssocID="{1EEE122D-898E-4188-8D2B-4676A5CC6AEB}"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s-CO"/>
        </a:p>
      </dgm:t>
    </dgm:pt>
    <dgm:pt modelId="{8D1A81FE-8E10-4DFD-ADFE-46C4F8369273}" type="pres">
      <dgm:prSet presAssocID="{EA6B35DE-342D-4FEC-B440-71673D233874}" presName="node" presStyleLbl="node1" presStyleIdx="3" presStyleCnt="4" custScaleX="93121" custLinFactNeighborX="-2537" custLinFactNeighborY="-702">
        <dgm:presLayoutVars>
          <dgm:bulletEnabled val="1"/>
        </dgm:presLayoutVars>
      </dgm:prSet>
      <dgm:spPr/>
      <dgm:t>
        <a:bodyPr/>
        <a:lstStyle/>
        <a:p>
          <a:endParaRPr lang="es-CR"/>
        </a:p>
      </dgm:t>
    </dgm:pt>
  </dgm:ptLst>
  <dgm:cxnLst>
    <dgm:cxn modelId="{BA266ED5-A014-4855-8C64-D5EF81177C58}" type="presOf" srcId="{81A9A364-F339-4965-B983-58C130B1C38B}" destId="{E637CED6-9A31-4830-8600-0326358075BF}" srcOrd="0" destOrd="3" presId="urn:microsoft.com/office/officeart/2005/8/layout/default#1"/>
    <dgm:cxn modelId="{7B232FB3-55A5-4EC2-B4C0-B93C6369D160}" srcId="{972E7537-2887-4FC7-A39A-1646E861E96F}" destId="{65E81890-17C9-4B8C-95A0-D1128A1BD20F}" srcOrd="0" destOrd="0" parTransId="{34878E55-2532-4A0D-8615-A661AA549B86}" sibTransId="{893D338C-2234-4016-AD9A-F479E7AC0501}"/>
    <dgm:cxn modelId="{2D16F327-0263-488E-9512-6174A8752CF5}" srcId="{65E81890-17C9-4B8C-95A0-D1128A1BD20F}" destId="{DAC99C6E-E3D7-4B82-A512-02B67AECB070}" srcOrd="0" destOrd="0" parTransId="{FC1CBA16-ADC8-4336-B1E9-067894936A5C}" sibTransId="{A6DA922D-1C6A-474B-8DC9-7D4E223CE4A9}"/>
    <dgm:cxn modelId="{5B1B43D0-7DCC-439C-8E35-825A682C1D98}" srcId="{972E7537-2887-4FC7-A39A-1646E861E96F}" destId="{EA6B35DE-342D-4FEC-B440-71673D233874}" srcOrd="3" destOrd="0" parTransId="{141ED090-E48A-4E0E-9D42-79AB340E27D6}" sibTransId="{EB9D963B-1F5A-403F-9FC8-CE57ED35BFF5}"/>
    <dgm:cxn modelId="{F1C557FB-7FC3-48CE-91C8-3A72F65936E2}" srcId="{972E7537-2887-4FC7-A39A-1646E861E96F}" destId="{586E046D-2958-4BFD-9A87-720669DC09BD}" srcOrd="2" destOrd="0" parTransId="{379C4EF4-4DC6-4056-A415-F2E6D3A7D7CC}" sibTransId="{1EEE122D-898E-4188-8D2B-4676A5CC6AEB}"/>
    <dgm:cxn modelId="{1A7BF657-E85B-4AB1-B89C-AA390A157977}" type="presOf" srcId="{972E7537-2887-4FC7-A39A-1646E861E96F}" destId="{A1A5BCFB-69C3-4E62-8083-575596D67064}" srcOrd="0" destOrd="0" presId="urn:microsoft.com/office/officeart/2005/8/layout/default#1"/>
    <dgm:cxn modelId="{D5E0C5A5-6529-4DAC-8A80-ACD4D7F0154D}" type="presOf" srcId="{DAC99C6E-E3D7-4B82-A512-02B67AECB070}" destId="{E637CED6-9A31-4830-8600-0326358075BF}" srcOrd="0" destOrd="1" presId="urn:microsoft.com/office/officeart/2005/8/layout/default#1"/>
    <dgm:cxn modelId="{239503EE-2244-49AE-9A11-8A566EBAA7F7}" type="presOf" srcId="{AD40CD2C-2C70-45AB-A0C4-62285D15364D}" destId="{C8E0A4D2-46A7-4B7C-9E4C-B3BFFD2562FB}" srcOrd="0" destOrd="1" presId="urn:microsoft.com/office/officeart/2005/8/layout/default#1"/>
    <dgm:cxn modelId="{E6888345-5129-45B8-A07A-72D931F6D699}" type="presOf" srcId="{65E81890-17C9-4B8C-95A0-D1128A1BD20F}" destId="{E637CED6-9A31-4830-8600-0326358075BF}" srcOrd="0" destOrd="0" presId="urn:microsoft.com/office/officeart/2005/8/layout/default#1"/>
    <dgm:cxn modelId="{272F73BA-4485-4D26-8197-2D0A3A3B99C8}" srcId="{65E81890-17C9-4B8C-95A0-D1128A1BD20F}" destId="{71DEF488-3695-4D5A-A99D-461DC314B4C2}" srcOrd="3" destOrd="0" parTransId="{A9F8CDF1-0B9E-480D-A32C-C4B69174546B}" sibTransId="{6E372CDE-B0B9-475C-B1CC-88A8E77C8881}"/>
    <dgm:cxn modelId="{46F2EF33-F40C-49BD-BBAC-9037313454B9}" srcId="{65E81890-17C9-4B8C-95A0-D1128A1BD20F}" destId="{9DACC9AC-CB3C-4A23-AE1D-ECD764DF7E05}" srcOrd="1" destOrd="0" parTransId="{68B3C35A-A6F9-48FB-880D-E158EBEED1A3}" sibTransId="{07C8F6C4-914F-46E2-9BF1-8238BC341150}"/>
    <dgm:cxn modelId="{9AC2254C-9C60-4612-BC0A-DDCEEB2D1445}" srcId="{8AFBE68C-8353-4562-B6D2-DC7210BEB8E4}" destId="{D0595E99-4595-49B6-BF4B-C38250267410}" srcOrd="1" destOrd="0" parTransId="{F3DA99BD-E873-492F-AE28-305D9AD0077D}" sibTransId="{07DC3DD3-58EB-4589-B313-FF1212D9FF71}"/>
    <dgm:cxn modelId="{0E524D28-88E3-4D90-8016-3209D3EC3B61}" srcId="{972E7537-2887-4FC7-A39A-1646E861E96F}" destId="{8AFBE68C-8353-4562-B6D2-DC7210BEB8E4}" srcOrd="1" destOrd="0" parTransId="{A01EFC46-6B28-416B-977C-BB390457FEA5}" sibTransId="{B158FC68-436B-4EB4-A665-B01EF8E24478}"/>
    <dgm:cxn modelId="{04F463B3-DCFB-49F5-A28C-0914474D892B}" type="presOf" srcId="{71DEF488-3695-4D5A-A99D-461DC314B4C2}" destId="{E637CED6-9A31-4830-8600-0326358075BF}" srcOrd="0" destOrd="4" presId="urn:microsoft.com/office/officeart/2005/8/layout/default#1"/>
    <dgm:cxn modelId="{6900A6CE-99AB-4C62-BE8F-BAEBBB17EF48}" type="presOf" srcId="{8AFBE68C-8353-4562-B6D2-DC7210BEB8E4}" destId="{C8E0A4D2-46A7-4B7C-9E4C-B3BFFD2562FB}" srcOrd="0" destOrd="0" presId="urn:microsoft.com/office/officeart/2005/8/layout/default#1"/>
    <dgm:cxn modelId="{B6EB101E-6FAC-4784-9A9D-1C308EB31298}" srcId="{65E81890-17C9-4B8C-95A0-D1128A1BD20F}" destId="{81A9A364-F339-4965-B983-58C130B1C38B}" srcOrd="2" destOrd="0" parTransId="{6245F103-5C76-4FC8-A764-9400F67424F7}" sibTransId="{5D6CF2C2-5847-491D-87A8-72536E10E181}"/>
    <dgm:cxn modelId="{ACAAC74D-F5CE-4CB1-A795-3D8EBDA220A5}" srcId="{8AFBE68C-8353-4562-B6D2-DC7210BEB8E4}" destId="{AD40CD2C-2C70-45AB-A0C4-62285D15364D}" srcOrd="0" destOrd="0" parTransId="{F7755102-DCF5-47E9-BE5E-29F61C6D9669}" sibTransId="{FBD92F36-7113-48DF-A5E9-8D6BFED00A29}"/>
    <dgm:cxn modelId="{F341AAF3-3684-4D2A-8E34-B3DF51D2CEF3}" type="presOf" srcId="{9DACC9AC-CB3C-4A23-AE1D-ECD764DF7E05}" destId="{E637CED6-9A31-4830-8600-0326358075BF}" srcOrd="0" destOrd="2" presId="urn:microsoft.com/office/officeart/2005/8/layout/default#1"/>
    <dgm:cxn modelId="{CC4B8451-E11D-4E95-8405-1CD613923660}" type="presOf" srcId="{EA6B35DE-342D-4FEC-B440-71673D233874}" destId="{8D1A81FE-8E10-4DFD-ADFE-46C4F8369273}" srcOrd="0" destOrd="0" presId="urn:microsoft.com/office/officeart/2005/8/layout/default#1"/>
    <dgm:cxn modelId="{B8B005F0-0C7A-4942-B6C9-046D1E0517DE}" type="presOf" srcId="{D0595E99-4595-49B6-BF4B-C38250267410}" destId="{C8E0A4D2-46A7-4B7C-9E4C-B3BFFD2562FB}" srcOrd="0" destOrd="2" presId="urn:microsoft.com/office/officeart/2005/8/layout/default#1"/>
    <dgm:cxn modelId="{BDA0EF23-C255-4A52-BC3D-A05E18EB4028}" type="presOf" srcId="{586E046D-2958-4BFD-9A87-720669DC09BD}" destId="{BC7AE46B-7516-4710-9D2A-7DBEC091DE9C}" srcOrd="0" destOrd="0" presId="urn:microsoft.com/office/officeart/2005/8/layout/default#1"/>
    <dgm:cxn modelId="{0FA3EB6C-6C0C-494F-9F53-2E0FA3D6338D}" type="presParOf" srcId="{A1A5BCFB-69C3-4E62-8083-575596D67064}" destId="{E637CED6-9A31-4830-8600-0326358075BF}" srcOrd="0" destOrd="0" presId="urn:microsoft.com/office/officeart/2005/8/layout/default#1"/>
    <dgm:cxn modelId="{0C54361B-A1EB-443C-93AC-ABDCEC5D1AC5}" type="presParOf" srcId="{A1A5BCFB-69C3-4E62-8083-575596D67064}" destId="{0362451B-5E0B-4D5C-9DA5-5A1A23A720B6}" srcOrd="1" destOrd="0" presId="urn:microsoft.com/office/officeart/2005/8/layout/default#1"/>
    <dgm:cxn modelId="{6473AB82-49BC-45A2-9068-448C755BC55A}" type="presParOf" srcId="{A1A5BCFB-69C3-4E62-8083-575596D67064}" destId="{C8E0A4D2-46A7-4B7C-9E4C-B3BFFD2562FB}" srcOrd="2" destOrd="0" presId="urn:microsoft.com/office/officeart/2005/8/layout/default#1"/>
    <dgm:cxn modelId="{7181AEF0-B660-48CF-B88A-DF1329B10E26}" type="presParOf" srcId="{A1A5BCFB-69C3-4E62-8083-575596D67064}" destId="{B106594B-B63A-46C5-A37E-3C58688DFFD5}" srcOrd="3" destOrd="0" presId="urn:microsoft.com/office/officeart/2005/8/layout/default#1"/>
    <dgm:cxn modelId="{6041D9A5-7047-4415-8065-45C743FAA4D7}" type="presParOf" srcId="{A1A5BCFB-69C3-4E62-8083-575596D67064}" destId="{BC7AE46B-7516-4710-9D2A-7DBEC091DE9C}" srcOrd="4" destOrd="0" presId="urn:microsoft.com/office/officeart/2005/8/layout/default#1"/>
    <dgm:cxn modelId="{2A87E39E-0B06-4E06-A26F-8C11A9E6E453}" type="presParOf" srcId="{A1A5BCFB-69C3-4E62-8083-575596D67064}" destId="{C8767B29-CBAB-4918-93AF-2F4C70A5AFC7}" srcOrd="5" destOrd="0" presId="urn:microsoft.com/office/officeart/2005/8/layout/default#1"/>
    <dgm:cxn modelId="{3417C4C6-F0FD-43AD-8460-39ED9F7BF79C}" type="presParOf" srcId="{A1A5BCFB-69C3-4E62-8083-575596D67064}" destId="{8D1A81FE-8E10-4DFD-ADFE-46C4F8369273}" srcOrd="6" destOrd="0" presId="urn:microsoft.com/office/officeart/2005/8/layout/default#1"/>
  </dgm:cxnLst>
  <dgm:bg>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path path="circle">
        <a:fillToRect l="100000" t="100000"/>
      </a:path>
      <a:tileRect r="-100000" b="-100000"/>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6956"/>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6956"/>
          </a:xfrm>
          <a:prstGeom prst="rect">
            <a:avLst/>
          </a:prstGeom>
        </p:spPr>
        <p:txBody>
          <a:bodyPr vert="horz" lIns="91440" tIns="45720" rIns="91440" bIns="45720" rtlCol="0"/>
          <a:lstStyle>
            <a:lvl1pPr algn="r">
              <a:defRPr sz="1200"/>
            </a:lvl1pPr>
          </a:lstStyle>
          <a:p>
            <a:fld id="{127C8D5E-8C94-4A63-B0C0-8CAD1EFE8901}" type="datetimeFigureOut">
              <a:rPr lang="es-CO" smtClean="0"/>
              <a:t>24/08/2015</a:t>
            </a:fld>
            <a:endParaRPr lang="es-CO"/>
          </a:p>
        </p:txBody>
      </p:sp>
      <p:sp>
        <p:nvSpPr>
          <p:cNvPr id="4" name="Marcador de imagen de diapositiva 3"/>
          <p:cNvSpPr>
            <a:spLocks noGrp="1" noRot="1" noChangeAspect="1"/>
          </p:cNvSpPr>
          <p:nvPr>
            <p:ph type="sldImg" idx="2"/>
          </p:nvPr>
        </p:nvSpPr>
        <p:spPr>
          <a:xfrm>
            <a:off x="1379538" y="1138238"/>
            <a:ext cx="4098925" cy="30734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382979"/>
            <a:ext cx="5486400" cy="358607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50533"/>
            <a:ext cx="2971800" cy="45695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50533"/>
            <a:ext cx="2971800" cy="456955"/>
          </a:xfrm>
          <a:prstGeom prst="rect">
            <a:avLst/>
          </a:prstGeom>
        </p:spPr>
        <p:txBody>
          <a:bodyPr vert="horz" lIns="91440" tIns="45720" rIns="91440" bIns="45720" rtlCol="0" anchor="b"/>
          <a:lstStyle>
            <a:lvl1pPr algn="r">
              <a:defRPr sz="1200"/>
            </a:lvl1pPr>
          </a:lstStyle>
          <a:p>
            <a:fld id="{745344BE-14B5-4E11-9F8D-D4DA2453B8C8}" type="slidenum">
              <a:rPr lang="es-CO" smtClean="0"/>
              <a:t>‹Nº›</a:t>
            </a:fld>
            <a:endParaRPr lang="es-CO"/>
          </a:p>
        </p:txBody>
      </p:sp>
    </p:spTree>
    <p:extLst>
      <p:ext uri="{BB962C8B-B14F-4D97-AF65-F5344CB8AC3E}">
        <p14:creationId xmlns:p14="http://schemas.microsoft.com/office/powerpoint/2010/main" val="218570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745344BE-14B5-4E11-9F8D-D4DA2453B8C8}" type="slidenum">
              <a:rPr lang="es-CO" smtClean="0"/>
              <a:t>3</a:t>
            </a:fld>
            <a:endParaRPr lang="es-CO"/>
          </a:p>
        </p:txBody>
      </p:sp>
    </p:spTree>
    <p:extLst>
      <p:ext uri="{BB962C8B-B14F-4D97-AF65-F5344CB8AC3E}">
        <p14:creationId xmlns:p14="http://schemas.microsoft.com/office/powerpoint/2010/main" val="319347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D4382836-5E9C-44CE-B3EB-4C16F9064B98}" type="slidenum">
              <a:rPr lang="es-ES"/>
              <a:pPr/>
              <a:t>‹Nº›</a:t>
            </a:fld>
            <a:endParaRPr lang="es-ES"/>
          </a:p>
        </p:txBody>
      </p:sp>
    </p:spTree>
    <p:extLst>
      <p:ext uri="{BB962C8B-B14F-4D97-AF65-F5344CB8AC3E}">
        <p14:creationId xmlns:p14="http://schemas.microsoft.com/office/powerpoint/2010/main" val="158943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592BB9EA-3074-4DA1-8C06-18BFC35AD229}" type="slidenum">
              <a:rPr lang="es-ES"/>
              <a:pPr/>
              <a:t>‹Nº›</a:t>
            </a:fld>
            <a:endParaRPr lang="es-ES"/>
          </a:p>
        </p:txBody>
      </p:sp>
    </p:spTree>
    <p:extLst>
      <p:ext uri="{BB962C8B-B14F-4D97-AF65-F5344CB8AC3E}">
        <p14:creationId xmlns:p14="http://schemas.microsoft.com/office/powerpoint/2010/main" val="199370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C1DE8F31-DA1B-4BDE-B7DA-510B1A5886AF}" type="slidenum">
              <a:rPr lang="es-ES"/>
              <a:pPr/>
              <a:t>‹Nº›</a:t>
            </a:fld>
            <a:endParaRPr lang="es-ES"/>
          </a:p>
        </p:txBody>
      </p:sp>
    </p:spTree>
    <p:extLst>
      <p:ext uri="{BB962C8B-B14F-4D97-AF65-F5344CB8AC3E}">
        <p14:creationId xmlns:p14="http://schemas.microsoft.com/office/powerpoint/2010/main" val="224422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FF349079-E27B-4DB0-8247-86C6E04F310D}" type="slidenum">
              <a:rPr lang="es-ES"/>
              <a:pPr/>
              <a:t>‹Nº›</a:t>
            </a:fld>
            <a:endParaRPr lang="es-ES"/>
          </a:p>
        </p:txBody>
      </p:sp>
    </p:spTree>
    <p:extLst>
      <p:ext uri="{BB962C8B-B14F-4D97-AF65-F5344CB8AC3E}">
        <p14:creationId xmlns:p14="http://schemas.microsoft.com/office/powerpoint/2010/main" val="3810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8BC570F0-B5AF-4007-85DA-F695CB371892}" type="slidenum">
              <a:rPr lang="es-ES"/>
              <a:pPr/>
              <a:t>‹Nº›</a:t>
            </a:fld>
            <a:endParaRPr lang="es-ES"/>
          </a:p>
        </p:txBody>
      </p:sp>
    </p:spTree>
    <p:extLst>
      <p:ext uri="{BB962C8B-B14F-4D97-AF65-F5344CB8AC3E}">
        <p14:creationId xmlns:p14="http://schemas.microsoft.com/office/powerpoint/2010/main" val="112677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C0375F51-0000-4A8C-8EB4-50470476927E}" type="slidenum">
              <a:rPr lang="es-ES"/>
              <a:pPr/>
              <a:t>‹Nº›</a:t>
            </a:fld>
            <a:endParaRPr lang="es-ES"/>
          </a:p>
        </p:txBody>
      </p:sp>
    </p:spTree>
    <p:extLst>
      <p:ext uri="{BB962C8B-B14F-4D97-AF65-F5344CB8AC3E}">
        <p14:creationId xmlns:p14="http://schemas.microsoft.com/office/powerpoint/2010/main" val="277193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EFF72764-CC98-4BF4-AE60-6C7A6B5F5BDD}" type="slidenum">
              <a:rPr lang="es-ES"/>
              <a:pPr/>
              <a:t>‹Nº›</a:t>
            </a:fld>
            <a:endParaRPr lang="es-ES"/>
          </a:p>
        </p:txBody>
      </p:sp>
    </p:spTree>
    <p:extLst>
      <p:ext uri="{BB962C8B-B14F-4D97-AF65-F5344CB8AC3E}">
        <p14:creationId xmlns:p14="http://schemas.microsoft.com/office/powerpoint/2010/main" val="481201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DCADCAF0-EADF-4B80-9B1E-0BF39073F60A}" type="slidenum">
              <a:rPr lang="es-ES"/>
              <a:pPr/>
              <a:t>‹Nº›</a:t>
            </a:fld>
            <a:endParaRPr lang="es-ES"/>
          </a:p>
        </p:txBody>
      </p:sp>
    </p:spTree>
    <p:extLst>
      <p:ext uri="{BB962C8B-B14F-4D97-AF65-F5344CB8AC3E}">
        <p14:creationId xmlns:p14="http://schemas.microsoft.com/office/powerpoint/2010/main" val="169562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1108C7CE-4FA7-4F8F-A777-35B1DB456EBE}" type="slidenum">
              <a:rPr lang="es-ES"/>
              <a:pPr/>
              <a:t>‹Nº›</a:t>
            </a:fld>
            <a:endParaRPr lang="es-ES"/>
          </a:p>
        </p:txBody>
      </p:sp>
    </p:spTree>
    <p:extLst>
      <p:ext uri="{BB962C8B-B14F-4D97-AF65-F5344CB8AC3E}">
        <p14:creationId xmlns:p14="http://schemas.microsoft.com/office/powerpoint/2010/main" val="337819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DC236583-B497-4746-9479-0FE20A7160E7}" type="slidenum">
              <a:rPr lang="es-ES"/>
              <a:pPr/>
              <a:t>‹Nº›</a:t>
            </a:fld>
            <a:endParaRPr lang="es-ES"/>
          </a:p>
        </p:txBody>
      </p:sp>
    </p:spTree>
    <p:extLst>
      <p:ext uri="{BB962C8B-B14F-4D97-AF65-F5344CB8AC3E}">
        <p14:creationId xmlns:p14="http://schemas.microsoft.com/office/powerpoint/2010/main" val="2888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0E8949A9-5440-4A9C-AA1A-CC8C9EE32121}" type="slidenum">
              <a:rPr lang="es-ES"/>
              <a:pPr/>
              <a:t>‹Nº›</a:t>
            </a:fld>
            <a:endParaRPr lang="es-ES"/>
          </a:p>
        </p:txBody>
      </p:sp>
    </p:spTree>
    <p:extLst>
      <p:ext uri="{BB962C8B-B14F-4D97-AF65-F5344CB8AC3E}">
        <p14:creationId xmlns:p14="http://schemas.microsoft.com/office/powerpoint/2010/main" val="61905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CEFF746-AF3A-467B-9BD3-931CAE024B20}"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6.gi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hyperlink" Target="#_ftnref2"/><Relationship Id="rId5" Type="http://schemas.openxmlformats.org/officeDocument/2006/relationships/hyperlink" Target="#_ftnref1"/><Relationship Id="rId4" Type="http://schemas.openxmlformats.org/officeDocument/2006/relationships/hyperlink" Target="#_ftn2"/></Relationships>
</file>

<file path=ppt/slides/_rels/slide15.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hyperlink" Target="#_ftnref2"/><Relationship Id="rId5" Type="http://schemas.openxmlformats.org/officeDocument/2006/relationships/hyperlink" Target="#_ftnref1"/><Relationship Id="rId4" Type="http://schemas.openxmlformats.org/officeDocument/2006/relationships/hyperlink" Target="#_ftn2"/></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 Target="slide3.xml"/><Relationship Id="rId7" Type="http://schemas.openxmlformats.org/officeDocument/2006/relationships/diagramColors" Target="../diagrams/colors4.xml"/><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slide" Target="slide3.xml"/><Relationship Id="rId5" Type="http://schemas.microsoft.com/office/2007/relationships/hdphoto" Target="../media/hdphoto1.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5 Rectángulo"/>
          <p:cNvSpPr/>
          <p:nvPr/>
        </p:nvSpPr>
        <p:spPr>
          <a:xfrm>
            <a:off x="312219" y="6093296"/>
            <a:ext cx="8669404" cy="646331"/>
          </a:xfrm>
          <a:prstGeom prst="rect">
            <a:avLst/>
          </a:prstGeom>
          <a:solidFill>
            <a:srgbClr val="92D05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b="1" dirty="0" smtClean="0">
                <a:ln w="11430"/>
                <a:solidFill>
                  <a:schemeClr val="accent1">
                    <a:lumMod val="10000"/>
                  </a:schemeClr>
                </a:solidFill>
                <a:effectLst>
                  <a:outerShdw blurRad="50800" dist="39000" dir="5460000" algn="tl">
                    <a:srgbClr val="000000">
                      <a:alpha val="38000"/>
                    </a:srgbClr>
                  </a:outerShdw>
                </a:effectLst>
              </a:rPr>
              <a:t>ENTREGA DE TRABAJOS DE GRADO</a:t>
            </a:r>
            <a:endParaRPr lang="es-ES" sz="3600" b="1" dirty="0">
              <a:ln w="11430"/>
              <a:solidFill>
                <a:schemeClr val="accent1">
                  <a:lumMod val="10000"/>
                </a:schemeClr>
              </a:solidFill>
              <a:effectLst>
                <a:outerShdw blurRad="50800" dist="39000" dir="5460000" algn="tl">
                  <a:srgbClr val="000000">
                    <a:alpha val="38000"/>
                  </a:srgbClr>
                </a:outerShdw>
              </a:effectLst>
            </a:endParaRPr>
          </a:p>
        </p:txBody>
      </p:sp>
      <p:sp>
        <p:nvSpPr>
          <p:cNvPr id="4" name="Rectángulo 3"/>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pic>
        <p:nvPicPr>
          <p:cNvPr id="5" name="4 Imagen" descr="P1012626.JPG"/>
          <p:cNvPicPr>
            <a:picLocks noChangeAspect="1"/>
          </p:cNvPicPr>
          <p:nvPr/>
        </p:nvPicPr>
        <p:blipFill>
          <a:blip r:embed="rId2" cstate="print"/>
          <a:stretch>
            <a:fillRect/>
          </a:stretch>
        </p:blipFill>
        <p:spPr>
          <a:xfrm>
            <a:off x="692851" y="1412776"/>
            <a:ext cx="7786742" cy="450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583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141551"/>
            <a:ext cx="3975405" cy="5122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a:hlinkClick r:id="rId3" action="ppaction://hlinksldjump"/>
          </p:cNvPr>
          <p:cNvSpPr/>
          <p:nvPr/>
        </p:nvSpPr>
        <p:spPr>
          <a:xfrm>
            <a:off x="440990" y="2708920"/>
            <a:ext cx="1542409" cy="1200329"/>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TABLA </a:t>
            </a:r>
          </a:p>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DE </a:t>
            </a:r>
          </a:p>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CONTENIDO</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3315066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590373"/>
            <a:ext cx="3733843" cy="468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3005674" y="1102577"/>
            <a:ext cx="2422651"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LISTAS ESPECIALES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10" y="3794766"/>
            <a:ext cx="2004809" cy="2566155"/>
          </a:xfrm>
          <a:prstGeom prst="rect">
            <a:avLst/>
          </a:prstGeom>
        </p:spPr>
      </p:pic>
      <p:sp>
        <p:nvSpPr>
          <p:cNvPr id="12" name="Llamada ovalada 11">
            <a:hlinkClick r:id="rId4" action="ppaction://hlinksldjump"/>
          </p:cNvPr>
          <p:cNvSpPr/>
          <p:nvPr/>
        </p:nvSpPr>
        <p:spPr>
          <a:xfrm>
            <a:off x="250517" y="1647116"/>
            <a:ext cx="3755498" cy="1781883"/>
          </a:xfrm>
          <a:prstGeom prst="wedgeEllipseCallout">
            <a:avLst>
              <a:gd name="adj1" fmla="val -17464"/>
              <a:gd name="adj2" fmla="val 7645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TAMBIEN SON LISTAS:  TABLAS, GRAFICOS, FOTOGRAFIAS, ESQUEMAS, IMÁGENES, ETC.</a:t>
            </a:r>
            <a:endParaRPr lang="es-CO"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26576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552555" y="1309939"/>
            <a:ext cx="2422651"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LISTAS ESPECIALES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10" y="3794766"/>
            <a:ext cx="2004809" cy="2566155"/>
          </a:xfrm>
          <a:prstGeom prst="rect">
            <a:avLst/>
          </a:prstGeom>
        </p:spPr>
      </p:pic>
      <p:sp>
        <p:nvSpPr>
          <p:cNvPr id="12" name="Llamada ovalada 11">
            <a:hlinkClick r:id="rId3" action="ppaction://hlinksldjump"/>
          </p:cNvPr>
          <p:cNvSpPr/>
          <p:nvPr/>
        </p:nvSpPr>
        <p:spPr>
          <a:xfrm>
            <a:off x="1216316" y="2470694"/>
            <a:ext cx="2305259" cy="1061804"/>
          </a:xfrm>
          <a:prstGeom prst="wedgeEllipseCallout">
            <a:avLst>
              <a:gd name="adj1" fmla="val -17464"/>
              <a:gd name="adj2" fmla="val 7645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ESTE ES UN EJEMPLO</a:t>
            </a:r>
            <a:endParaRPr lang="es-CO" dirty="0">
              <a:ln w="0"/>
              <a:solidFill>
                <a:schemeClr val="tx1"/>
              </a:solidFill>
              <a:effectLst>
                <a:outerShdw blurRad="38100" dist="19050" dir="2700000" algn="tl" rotWithShape="0">
                  <a:schemeClr val="dk1">
                    <a:alpha val="40000"/>
                  </a:schemeClr>
                </a:outerShdw>
              </a:effectLs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93082"/>
            <a:ext cx="3948790" cy="4920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10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547910" y="1258656"/>
            <a:ext cx="1431802"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GLOSARIO </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3494" y="3108522"/>
            <a:ext cx="2309263" cy="2781295"/>
          </a:xfrm>
          <a:prstGeom prst="rect">
            <a:avLst/>
          </a:prstGeom>
        </p:spPr>
      </p:pic>
      <p:sp>
        <p:nvSpPr>
          <p:cNvPr id="9" name="Llamada ovalada 8">
            <a:hlinkClick r:id="rId3" action="ppaction://hlinksldjump"/>
          </p:cNvPr>
          <p:cNvSpPr/>
          <p:nvPr/>
        </p:nvSpPr>
        <p:spPr>
          <a:xfrm>
            <a:off x="1979712" y="1947964"/>
            <a:ext cx="2034234" cy="1066277"/>
          </a:xfrm>
          <a:prstGeom prst="wedgeEllipseCallout">
            <a:avLst>
              <a:gd name="adj1" fmla="val -43864"/>
              <a:gd name="adj2" fmla="val 6603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ES OPCIONAL</a:t>
            </a:r>
            <a:endParaRPr lang="es-CO" dirty="0">
              <a:ln w="0"/>
              <a:solidFill>
                <a:schemeClr val="tx1"/>
              </a:solidFill>
              <a:effectLst>
                <a:outerShdw blurRad="38100" dist="19050" dir="2700000" algn="tl" rotWithShape="0">
                  <a:schemeClr val="dk1">
                    <a:alpha val="40000"/>
                  </a:schemeClr>
                </a:outerShdw>
              </a:effectLst>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268740"/>
            <a:ext cx="3744288" cy="4897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35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Llamada de flecha a la izquierda 13"/>
          <p:cNvSpPr/>
          <p:nvPr/>
        </p:nvSpPr>
        <p:spPr>
          <a:xfrm>
            <a:off x="3347863" y="3486731"/>
            <a:ext cx="5331119" cy="432048"/>
          </a:xfrm>
          <a:prstGeom prst="leftArrowCallout">
            <a:avLst>
              <a:gd name="adj1" fmla="val 21175"/>
              <a:gd name="adj2" fmla="val 50000"/>
              <a:gd name="adj3" fmla="val 63249"/>
              <a:gd name="adj4" fmla="val 90905"/>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bg1"/>
              </a:solidFill>
            </a:endParaRPr>
          </a:p>
        </p:txBody>
      </p:sp>
      <p:sp>
        <p:nvSpPr>
          <p:cNvPr id="4" name="Rectángulo 3">
            <a:hlinkClick r:id="rId2" action="ppaction://hlinksldjump"/>
          </p:cNvPr>
          <p:cNvSpPr/>
          <p:nvPr/>
        </p:nvSpPr>
        <p:spPr>
          <a:xfrm>
            <a:off x="755576" y="1182885"/>
            <a:ext cx="8164060" cy="5062924"/>
          </a:xfrm>
          <a:prstGeom prst="rect">
            <a:avLst/>
          </a:prstGeom>
          <a:noFill/>
        </p:spPr>
        <p:txBody>
          <a:bodyPr wrap="square">
            <a:spAutoFit/>
          </a:bodyPr>
          <a:lstStyle/>
          <a:p>
            <a:pPr algn="ctr">
              <a:lnSpc>
                <a:spcPct val="115000"/>
              </a:lnSpc>
              <a:spcAft>
                <a:spcPts val="0"/>
              </a:spcAft>
              <a:tabLst>
                <a:tab pos="2476500" algn="l"/>
              </a:tabLst>
            </a:pPr>
            <a:r>
              <a:rPr lang="es-CO" sz="2400" b="1" dirty="0" smtClean="0">
                <a:latin typeface="Franklin Gothic Medium Cond" panose="020B0606030402020204" pitchFamily="34" charset="0"/>
                <a:ea typeface="Malgun Gothic" panose="020B0503020000020004" pitchFamily="34" charset="-127"/>
                <a:cs typeface="Times New Roman" panose="02020603050405020304" pitchFamily="18" charset="0"/>
              </a:rPr>
              <a:t>RESUMEN</a:t>
            </a:r>
            <a:r>
              <a:rPr lang="es-CO" sz="2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2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16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TITULO</a:t>
            </a:r>
            <a:r>
              <a:rPr lang="es-CO" sz="20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MÓDULO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INTERACTIVO PARA LA ENSEÑANZA Y EL APRENDIZAJE DE LOS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SISTEMAS</a:t>
            </a:r>
          </a:p>
          <a:p>
            <a:pPr algn="just">
              <a:lnSpc>
                <a:spcPct val="115000"/>
              </a:lnSpc>
              <a:spcAft>
                <a:spcPts val="0"/>
              </a:spcAft>
              <a:tabLst>
                <a:tab pos="2476500" algn="l"/>
              </a:tabLst>
            </a:pP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DE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CONTROL  BÁSICOS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UTILIZADOS EN MECATRÓNICA, DISEÑO Y CONSTRUCCIÓN</a:t>
            </a:r>
            <a:r>
              <a:rPr lang="es-CO" sz="1400" baseline="30000" dirty="0">
                <a:latin typeface="Franklin Gothic Medium Cond" panose="020B0606030402020204" pitchFamily="34" charset="0"/>
                <a:ea typeface="Malgun Gothic" panose="020B0503020000020004" pitchFamily="34" charset="-127"/>
                <a:cs typeface="Times New Roman" panose="02020603050405020304" pitchFamily="18" charset="0"/>
                <a:hlinkClick r:id="rId3" action="ppaction://hlinkfile"/>
              </a:rPr>
              <a:t>*</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AUTOR</a:t>
            </a:r>
            <a:r>
              <a:rPr lang="es-CO" sz="20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ANDREA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JULIANA GÓMEZ PAREDES</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hlinkClick r:id="rId4" action="ppaction://hlinkfile"/>
              </a:rPr>
              <a:t></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rPr>
              <a:t></a:t>
            </a:r>
            <a:r>
              <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endPar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PALABRAS CLAVE: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AUTOMATIZACIÒN</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 CONTROL, SISTEMAS,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MECATRÓNICA.</a:t>
            </a:r>
          </a:p>
          <a:p>
            <a:pPr algn="just">
              <a:lnSpc>
                <a:spcPct val="115000"/>
              </a:lnSpc>
              <a:spcAft>
                <a:spcPts val="0"/>
              </a:spcAft>
              <a:tabLst>
                <a:tab pos="2476500" algn="l"/>
              </a:tabLst>
            </a:pPr>
            <a:endPar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DESCRIPCIÓN :</a:t>
            </a:r>
            <a:r>
              <a:rPr lang="es-CO" sz="16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600" dirty="0" smtClean="0">
                <a:solidFill>
                  <a:schemeClr val="bg1"/>
                </a:solidFill>
                <a:latin typeface="+mn-lt"/>
                <a:ea typeface="Malgun Gothic" panose="020B0503020000020004" pitchFamily="34" charset="-127"/>
                <a:cs typeface="Times New Roman" panose="02020603050405020304" pitchFamily="18" charset="0"/>
              </a:rPr>
              <a:t>MINIMO 200 PALABRAS, MAXIMO 300 PALABRAS</a:t>
            </a:r>
            <a:endParaRPr lang="es-CO" sz="1600" dirty="0" smtClean="0">
              <a:latin typeface="+mn-lt"/>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endParaRPr lang="es-CO" sz="900"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900" dirty="0" smtClean="0">
                <a:latin typeface="Franklin Gothic Medium Cond" panose="020B0606030402020204" pitchFamily="34" charset="0"/>
                <a:ea typeface="Malgun Gothic" panose="020B0503020000020004" pitchFamily="34" charset="-127"/>
                <a:cs typeface="Times New Roman" panose="02020603050405020304" pitchFamily="18" charset="0"/>
              </a:rPr>
              <a:t>La </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implementación de un módulo interactivo de control como parte del desarrollo de la asignatura de Fundamentos del Diseño </a:t>
            </a:r>
            <a:r>
              <a:rPr lang="es-CO" sz="900" dirty="0" err="1">
                <a:latin typeface="Franklin Gothic Medium Cond" panose="020B0606030402020204" pitchFamily="34" charset="0"/>
                <a:ea typeface="Malgun Gothic" panose="020B0503020000020004" pitchFamily="34" charset="-127"/>
                <a:cs typeface="Times New Roman" panose="02020603050405020304" pitchFamily="18" charset="0"/>
              </a:rPr>
              <a:t>Mecatrónico</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 tiene como objetivo formar profesionales de Diseño Industrial con conocimientos básicos de </a:t>
            </a:r>
            <a:r>
              <a:rPr lang="es-CO" sz="900" dirty="0" err="1">
                <a:latin typeface="Franklin Gothic Medium Cond" panose="020B0606030402020204" pitchFamily="34" charset="0"/>
                <a:ea typeface="Malgun Gothic" panose="020B0503020000020004" pitchFamily="34" charset="-127"/>
                <a:cs typeface="Times New Roman" panose="02020603050405020304" pitchFamily="18" charset="0"/>
              </a:rPr>
              <a:t>mecatrónica</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 El módulo que se presenta en este proyecto consiste en un unidad central la cual contiene los autómatas LOGO Siemens, un PLC S7-200 CPU 222 y una fuente de poder Logo POWER 24V.  </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pP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Este proyecto cuenta con 6 ejercicios de aplicación en el módulo, estructuradas de tal modo que pueden ser realizadas por usuarios sin experiencia en automatización, pero con conocimiento previo del tema.  Cada una de aplicaciones consta de un marco teórico del tema a desarrollar en las prácticas, objetivos, planteamiento, metodología, desarrollo. Las aplicaciones de </a:t>
            </a:r>
            <a:r>
              <a:rPr lang="es-CO" sz="900" dirty="0" err="1">
                <a:latin typeface="Franklin Gothic Medium Cond" panose="020B0606030402020204" pitchFamily="34" charset="0"/>
                <a:ea typeface="Malgun Gothic" panose="020B0503020000020004" pitchFamily="34" charset="-127"/>
                <a:cs typeface="Times New Roman" panose="02020603050405020304" pitchFamily="18" charset="0"/>
              </a:rPr>
              <a:t>mecatrónica</a:t>
            </a: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 en la etapa de diseño están determinadas por interacciones didácticas apropiadas de acuerdo al objetivo planteado. </a:t>
            </a:r>
            <a:r>
              <a:rPr lang="es-CO" sz="9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900" dirty="0">
                <a:latin typeface="Franklin Gothic Medium Cond" panose="020B0606030402020204" pitchFamily="34" charset="0"/>
                <a:ea typeface="Malgun Gothic" panose="020B0503020000020004" pitchFamily="34" charset="-127"/>
                <a:cs typeface="Times New Roman" panose="02020603050405020304" pitchFamily="18" charset="0"/>
              </a:rPr>
              <a:t>Los resultados obtenidos en “SINCO” son el producto del análisis de evaluaciones por método de escenarios, comprobaciones ergonómicas y técnicas realizadas con los usuarios objetivos (estudiantes de diseño industrial UIS entre 19 y 30 años).  Finalizando con el ordenamiento de funciones, planteamiento de distancias adecuadas entre componentes para la ejecución de operaciones sin obstrucciones,   propuestas de secuencias de uso para las acciones en lenguaje simple para garantizar la satisfacción del usuario sobre la comprensibilidad de su modo de uso y elementos de seguridad que garantiza la protección de los usuarios y los equipos</a:t>
            </a:r>
            <a:r>
              <a:rPr lang="es-CO" sz="900" dirty="0" smtClean="0">
                <a:latin typeface="Franklin Gothic Medium Cond" panose="020B0606030402020204" pitchFamily="34" charset="0"/>
                <a:ea typeface="Malgun Gothic" panose="020B0503020000020004" pitchFamily="34" charset="-127"/>
                <a:cs typeface="Times New Roman" panose="02020603050405020304" pitchFamily="18" charset="0"/>
              </a:rPr>
              <a:t>.</a:t>
            </a:r>
            <a:r>
              <a:rPr lang="es-CO" sz="9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9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MX"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__________________________</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hlinkClick r:id="rId5" action="ppaction://hlinkfile"/>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Trabajo de grado </a:t>
            </a: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hlinkClick r:id="rId6" action="ppaction://hlinkfile"/>
              </a:rPr>
              <a:t></a:t>
            </a: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a:t>
            </a:r>
            <a:r>
              <a:rPr lang="es-MX"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Facultad de Ingenierías Físico-Mecánicas.  Escuela de Diseño Industrial. Director: Miguel Enrique Higuera Marín, Diseñador Industrial.</a:t>
            </a:r>
            <a:endParaRPr lang="es-CO" sz="1200" dirty="0">
              <a:effectLst/>
              <a:latin typeface="Franklin Gothic Medium Cond" panose="020B0606030402020204" pitchFamily="34" charset="0"/>
              <a:ea typeface="Malgun Gothic" panose="020B0503020000020004" pitchFamily="34" charset="-127"/>
              <a:cs typeface="Times New Roman" panose="02020603050405020304" pitchFamily="18" charset="0"/>
            </a:endParaRPr>
          </a:p>
        </p:txBody>
      </p:sp>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670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hlinkClick r:id="rId2" action="ppaction://hlinksldjump"/>
          </p:cNvPr>
          <p:cNvSpPr/>
          <p:nvPr/>
        </p:nvSpPr>
        <p:spPr>
          <a:xfrm>
            <a:off x="755576" y="1182885"/>
            <a:ext cx="8164060" cy="4613571"/>
          </a:xfrm>
          <a:prstGeom prst="rect">
            <a:avLst/>
          </a:prstGeom>
          <a:noFill/>
        </p:spPr>
        <p:txBody>
          <a:bodyPr wrap="square">
            <a:spAutoFit/>
          </a:bodyPr>
          <a:lstStyle/>
          <a:p>
            <a:pPr algn="ctr">
              <a:lnSpc>
                <a:spcPct val="115000"/>
              </a:lnSpc>
              <a:spcAft>
                <a:spcPts val="0"/>
              </a:spcAft>
              <a:tabLst>
                <a:tab pos="2476500" algn="l"/>
              </a:tabLst>
            </a:pPr>
            <a:r>
              <a:rPr lang="es-CO" sz="2400" b="1" dirty="0" smtClean="0">
                <a:latin typeface="Franklin Gothic Medium Cond" panose="020B0606030402020204" pitchFamily="34" charset="0"/>
                <a:ea typeface="Malgun Gothic" panose="020B0503020000020004" pitchFamily="34" charset="-127"/>
                <a:cs typeface="Times New Roman" panose="02020603050405020304" pitchFamily="18" charset="0"/>
              </a:rPr>
              <a:t>ABSTRACT</a:t>
            </a:r>
            <a:r>
              <a:rPr lang="es-CO" sz="2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2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16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TITLE:                          </a:t>
            </a:r>
            <a:r>
              <a:rPr lang="en-GB" sz="1400" dirty="0" smtClean="0">
                <a:latin typeface="Franklin Gothic Medium Cond" panose="020B0606030402020204" pitchFamily="34" charset="0"/>
              </a:rPr>
              <a:t>OBJECT </a:t>
            </a:r>
            <a:r>
              <a:rPr lang="en-GB" sz="1400" dirty="0">
                <a:latin typeface="Franklin Gothic Medium Cond" panose="020B0606030402020204" pitchFamily="34" charset="0"/>
              </a:rPr>
              <a:t>RECOGNITION USING THREE-DIMENSIONAL CORRELATION OF RANGE </a:t>
            </a:r>
            <a:r>
              <a:rPr lang="en-GB" sz="1400" dirty="0" smtClean="0">
                <a:latin typeface="Franklin Gothic Medium Cond" panose="020B0606030402020204" pitchFamily="34" charset="0"/>
              </a:rPr>
              <a:t>IMAGES</a:t>
            </a:r>
            <a:r>
              <a:rPr lang="es-CO" sz="1400" baseline="30000" dirty="0" smtClean="0">
                <a:latin typeface="Franklin Gothic Medium Cond" panose="020B0606030402020204" pitchFamily="34" charset="0"/>
                <a:ea typeface="Malgun Gothic" panose="020B0503020000020004" pitchFamily="34" charset="-127"/>
                <a:cs typeface="Times New Roman" panose="02020603050405020304" pitchFamily="18" charset="0"/>
                <a:hlinkClick r:id="rId3" action="ppaction://hlinkfile"/>
              </a:rPr>
              <a:t>*</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AUTHOR</a:t>
            </a:r>
            <a:r>
              <a:rPr lang="es-CO" sz="2000" b="1" dirty="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ANDREA </a:t>
            </a:r>
            <a:r>
              <a:rPr lang="es-CO" sz="1400" dirty="0">
                <a:latin typeface="Franklin Gothic Medium Cond" panose="020B0606030402020204" pitchFamily="34" charset="0"/>
                <a:ea typeface="Malgun Gothic" panose="020B0503020000020004" pitchFamily="34" charset="-127"/>
                <a:cs typeface="Times New Roman" panose="02020603050405020304" pitchFamily="18" charset="0"/>
              </a:rPr>
              <a:t>JULIANA GÓMEZ PAREDES</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hlinkClick r:id="rId4" action="ppaction://hlinkfile"/>
              </a:rPr>
              <a:t></a:t>
            </a:r>
            <a:r>
              <a:rPr lang="es-CO" sz="1400" b="1" baseline="30000" dirty="0" smtClean="0">
                <a:latin typeface="Franklin Gothic Medium Cond" panose="020B0606030402020204" pitchFamily="34" charset="0"/>
                <a:ea typeface="Malgun Gothic" panose="020B0503020000020004" pitchFamily="34" charset="-127"/>
                <a:cs typeface="Arial" panose="020B0604020202020204" pitchFamily="34" charset="0"/>
                <a:sym typeface="Symbol" panose="05050102010706020507" pitchFamily="18" charset="2"/>
              </a:rPr>
              <a:t></a:t>
            </a:r>
            <a:r>
              <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14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endPar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KEYWORDS:              </a:t>
            </a:r>
            <a:r>
              <a:rPr lang="es-CO" sz="1400" dirty="0" smtClean="0">
                <a:latin typeface="Franklin Gothic Medium Cond" panose="020B0606030402020204" pitchFamily="34" charset="0"/>
                <a:ea typeface="Malgun Gothic" panose="020B0503020000020004" pitchFamily="34" charset="-127"/>
                <a:cs typeface="Times New Roman" panose="02020603050405020304" pitchFamily="18" charset="0"/>
              </a:rPr>
              <a:t>SYSTEM, RANGE IMAGES, DIGITAL CORRELATION, DISCRETE FOURIER TRANSFORM.</a:t>
            </a:r>
          </a:p>
          <a:p>
            <a:pPr algn="just">
              <a:lnSpc>
                <a:spcPct val="115000"/>
              </a:lnSpc>
              <a:spcAft>
                <a:spcPts val="0"/>
              </a:spcAft>
              <a:tabLst>
                <a:tab pos="2476500" algn="l"/>
              </a:tabLst>
            </a:pPr>
            <a:endParaRPr lang="es-CO" sz="1400" b="1" dirty="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CO" sz="2000" b="1" dirty="0" smtClean="0">
                <a:latin typeface="Franklin Gothic Medium Cond" panose="020B0606030402020204" pitchFamily="34" charset="0"/>
                <a:ea typeface="Malgun Gothic" panose="020B0503020000020004" pitchFamily="34" charset="-127"/>
                <a:cs typeface="Times New Roman" panose="02020603050405020304" pitchFamily="18" charset="0"/>
              </a:rPr>
              <a:t>DESCRIPTION :  </a:t>
            </a:r>
          </a:p>
          <a:p>
            <a:pPr algn="just">
              <a:lnSpc>
                <a:spcPct val="115000"/>
              </a:lnSpc>
              <a:spcAft>
                <a:spcPts val="0"/>
              </a:spcAft>
              <a:tabLst>
                <a:tab pos="2476500" algn="l"/>
              </a:tabLst>
            </a:pPr>
            <a:r>
              <a:rPr lang="es-CO" sz="1600" b="1"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600" dirty="0" smtClean="0">
                <a:solidFill>
                  <a:schemeClr val="bg1"/>
                </a:solidFill>
                <a:latin typeface="+mn-lt"/>
                <a:ea typeface="Malgun Gothic" panose="020B0503020000020004" pitchFamily="34" charset="-127"/>
                <a:cs typeface="Times New Roman" panose="02020603050405020304" pitchFamily="18" charset="0"/>
              </a:rPr>
              <a:t>MINIMO 200 PALABRAS, MAXIMO 300 PALABRAS</a:t>
            </a:r>
            <a:endParaRPr lang="es-CO" sz="1600" dirty="0" smtClean="0">
              <a:latin typeface="+mn-lt"/>
              <a:ea typeface="Malgun Gothic" panose="020B0503020000020004" pitchFamily="34" charset="-127"/>
              <a:cs typeface="Times New Roman" panose="02020603050405020304" pitchFamily="18" charset="0"/>
            </a:endParaRPr>
          </a:p>
          <a:p>
            <a:pPr algn="just"/>
            <a:r>
              <a:rPr lang="en-GB" sz="900" dirty="0"/>
              <a:t>A new and alternative procedure for object recognition is present; it is based in a three-dimensional (3D)-discrete correlation from range images.  The range information from a scene, recorded by means 3D-optical sensor or created in CAD-models (Computer Assisted Design), is placed in a binary data volume (voxels representation), and correlated with the data volume of the object to be recognized.  The 3D-discrete correlation is </a:t>
            </a:r>
            <a:r>
              <a:rPr lang="en-GB" sz="900" dirty="0" err="1"/>
              <a:t>thresholded</a:t>
            </a:r>
            <a:r>
              <a:rPr lang="en-GB" sz="900" dirty="0"/>
              <a:t>, allowing verifying the probable presence of the object and its location in a 3D scene. </a:t>
            </a:r>
            <a:endParaRPr lang="es-CO" sz="900" dirty="0"/>
          </a:p>
          <a:p>
            <a:pPr algn="just"/>
            <a:r>
              <a:rPr lang="en-GB" sz="900" dirty="0"/>
              <a:t>The concepts of </a:t>
            </a:r>
            <a:r>
              <a:rPr lang="en-GB" sz="900" i="1" dirty="0"/>
              <a:t>matched filter</a:t>
            </a:r>
            <a:r>
              <a:rPr lang="en-GB" sz="900" dirty="0"/>
              <a:t> and </a:t>
            </a:r>
            <a:r>
              <a:rPr lang="en-GB" sz="900" i="1" dirty="0"/>
              <a:t>phase only filter</a:t>
            </a:r>
            <a:r>
              <a:rPr lang="en-GB" sz="900" dirty="0"/>
              <a:t> are extended, from the two-dimensional to the three-dimensional case, preserving the same properties of the 2D-case, such as: shift invariance. The rotation invariance, in a perpendicular plane to the information range, is warranted using a </a:t>
            </a:r>
            <a:r>
              <a:rPr lang="en-GB" sz="900" i="1" dirty="0"/>
              <a:t>cylindrical harmonic filter</a:t>
            </a:r>
            <a:r>
              <a:rPr lang="en-GB" sz="900" dirty="0"/>
              <a:t>, in the same sense that the </a:t>
            </a:r>
            <a:r>
              <a:rPr lang="en-GB" sz="900" i="1" dirty="0"/>
              <a:t>circular harmonic filter</a:t>
            </a:r>
            <a:r>
              <a:rPr lang="en-GB" sz="900" dirty="0"/>
              <a:t> are used in 2D-case. High </a:t>
            </a:r>
            <a:r>
              <a:rPr lang="en-GB" sz="900" i="1" dirty="0"/>
              <a:t>discrimination ratios</a:t>
            </a:r>
            <a:r>
              <a:rPr lang="en-GB" sz="900" dirty="0"/>
              <a:t> and high </a:t>
            </a:r>
            <a:r>
              <a:rPr lang="en-GB" sz="900" i="1" dirty="0"/>
              <a:t>peak to correlation energy relations</a:t>
            </a:r>
            <a:r>
              <a:rPr lang="en-GB" sz="900" dirty="0"/>
              <a:t> are obtained, showing that the procedure can be useful when the 2D-range information of the objects has ambiguity.</a:t>
            </a:r>
            <a:endParaRPr lang="es-CO" sz="900" dirty="0"/>
          </a:p>
          <a:p>
            <a:pPr algn="just">
              <a:lnSpc>
                <a:spcPct val="115000"/>
              </a:lnSpc>
              <a:spcAft>
                <a:spcPts val="0"/>
              </a:spcAft>
              <a:tabLst>
                <a:tab pos="2476500" algn="l"/>
              </a:tabLst>
            </a:pPr>
            <a:r>
              <a:rPr lang="es-CO" sz="900" b="1" dirty="0">
                <a:latin typeface="Franklin Gothic Medium Cond" panose="020B0606030402020204" pitchFamily="34" charset="0"/>
                <a:ea typeface="Malgun Gothic" panose="020B0503020000020004" pitchFamily="34" charset="-127"/>
                <a:cs typeface="Times New Roman" panose="02020603050405020304" pitchFamily="18" charset="0"/>
              </a:rPr>
              <a:t>  </a:t>
            </a:r>
            <a:endParaRPr lang="es-CO" sz="900" b="1" dirty="0" smtClean="0">
              <a:latin typeface="Franklin Gothic Medium Cond" panose="020B0606030402020204" pitchFamily="34" charset="0"/>
              <a:ea typeface="Malgun Gothic" panose="020B0503020000020004" pitchFamily="34" charset="-127"/>
              <a:cs typeface="Times New Roman" panose="02020603050405020304" pitchFamily="18" charset="0"/>
            </a:endParaRPr>
          </a:p>
          <a:p>
            <a:pPr algn="just">
              <a:lnSpc>
                <a:spcPct val="115000"/>
              </a:lnSpc>
              <a:spcAft>
                <a:spcPts val="0"/>
              </a:spcAft>
              <a:tabLst>
                <a:tab pos="2476500" algn="l"/>
              </a:tabLst>
            </a:pPr>
            <a:r>
              <a:rPr lang="es-MX"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__________________________</a:t>
            </a:r>
            <a:endParaRPr lang="es-CO" sz="9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hlinkClick r:id="rId5" action="ppaction://hlinkfile"/>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200" dirty="0" err="1" smtClean="0">
                <a:latin typeface="Franklin Gothic Medium Cond" panose="020B0606030402020204" pitchFamily="34" charset="0"/>
                <a:ea typeface="Malgun Gothic" panose="020B0503020000020004" pitchFamily="34" charset="-127"/>
                <a:cs typeface="Times New Roman" panose="02020603050405020304" pitchFamily="18" charset="0"/>
              </a:rPr>
              <a:t>Bachelor</a:t>
            </a:r>
            <a:r>
              <a:rPr lang="es-CO" sz="1200" dirty="0" smtClean="0">
                <a:latin typeface="Franklin Gothic Medium Cond" panose="020B0606030402020204" pitchFamily="34" charset="0"/>
                <a:ea typeface="Malgun Gothic" panose="020B0503020000020004" pitchFamily="34" charset="-127"/>
                <a:cs typeface="Times New Roman" panose="02020603050405020304" pitchFamily="18" charset="0"/>
              </a:rPr>
              <a:t> </a:t>
            </a:r>
            <a:r>
              <a:rPr lang="es-CO" sz="1200" dirty="0" err="1" smtClean="0">
                <a:latin typeface="Franklin Gothic Medium Cond" panose="020B0606030402020204" pitchFamily="34" charset="0"/>
                <a:ea typeface="Malgun Gothic" panose="020B0503020000020004" pitchFamily="34" charset="-127"/>
                <a:cs typeface="Times New Roman" panose="02020603050405020304" pitchFamily="18" charset="0"/>
              </a:rPr>
              <a:t>Thesis</a:t>
            </a:r>
            <a:endPar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endParaRPr>
          </a:p>
          <a:p>
            <a:pPr>
              <a:spcAft>
                <a:spcPts val="0"/>
              </a:spcAft>
            </a:pP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hlinkClick r:id="rId6" action="ppaction://hlinkfile"/>
              </a:rPr>
              <a:t></a:t>
            </a:r>
            <a:r>
              <a:rPr lang="es-CO" sz="1200" baseline="300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sym typeface="Symbol" panose="05050102010706020507" pitchFamily="18" charset="2"/>
              </a:rPr>
              <a:t></a:t>
            </a:r>
            <a:r>
              <a:rPr lang="es-CO"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 </a:t>
            </a:r>
            <a:r>
              <a:rPr lang="es-MX" sz="1200" dirty="0" smtClean="0">
                <a:effectLst/>
                <a:latin typeface="Franklin Gothic Medium Cond" panose="020B0606030402020204" pitchFamily="34" charset="0"/>
                <a:ea typeface="Malgun Gothic" panose="020B0503020000020004" pitchFamily="34" charset="-127"/>
                <a:cs typeface="Times New Roman" panose="02020603050405020304" pitchFamily="18" charset="0"/>
              </a:rPr>
              <a:t>Facultad de Ingenierías Físico-Mecánicas.  Escuela de Diseño Industrial. Director: Miguel Enrique Higuera Marín, Diseñador Industrial.</a:t>
            </a:r>
            <a:endParaRPr lang="es-CO" sz="1200" dirty="0">
              <a:effectLst/>
              <a:latin typeface="Franklin Gothic Medium Cond" panose="020B0606030402020204" pitchFamily="34" charset="0"/>
              <a:ea typeface="Malgun Gothic" panose="020B0503020000020004" pitchFamily="34" charset="-127"/>
              <a:cs typeface="Times New Roman" panose="02020603050405020304" pitchFamily="18" charset="0"/>
            </a:endParaRPr>
          </a:p>
        </p:txBody>
      </p:sp>
      <p:sp>
        <p:nvSpPr>
          <p:cNvPr id="5" name="Rectángulo 4"/>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Rectángulo 5"/>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9" name="Rectángulo 8"/>
          <p:cNvSpPr/>
          <p:nvPr/>
        </p:nvSpPr>
        <p:spPr>
          <a:xfrm>
            <a:off x="2632785" y="3305004"/>
            <a:ext cx="6030416" cy="369332"/>
          </a:xfrm>
          <a:prstGeom prst="rect">
            <a:avLst/>
          </a:prstGeom>
        </p:spPr>
        <p:txBody>
          <a:bodyPr wrap="square">
            <a:spAutoFit/>
          </a:bodyPr>
          <a:lstStyle/>
          <a:p>
            <a:r>
              <a:rPr lang="es-CO" dirty="0">
                <a:solidFill>
                  <a:srgbClr val="0000FF"/>
                </a:solidFill>
                <a:ea typeface="Malgun Gothic" panose="020B0503020000020004" pitchFamily="34" charset="-127"/>
                <a:cs typeface="Times New Roman" panose="02020603050405020304" pitchFamily="18" charset="0"/>
              </a:rPr>
              <a:t>MINIMO 200 PALABRAS, MAXIMO 300 PALABRAS</a:t>
            </a:r>
            <a:endParaRPr lang="es-CO" dirty="0">
              <a:solidFill>
                <a:srgbClr val="0000FF"/>
              </a:solidFill>
            </a:endParaRPr>
          </a:p>
        </p:txBody>
      </p:sp>
    </p:spTree>
    <p:extLst>
      <p:ext uri="{BB962C8B-B14F-4D97-AF65-F5344CB8AC3E}">
        <p14:creationId xmlns:p14="http://schemas.microsoft.com/office/powerpoint/2010/main" val="70669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173" y="1184111"/>
            <a:ext cx="3783466" cy="4981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a:hlinkClick r:id="rId3" action="ppaction://hlinksldjump"/>
          </p:cNvPr>
          <p:cNvSpPr/>
          <p:nvPr/>
        </p:nvSpPr>
        <p:spPr>
          <a:xfrm>
            <a:off x="467544" y="3241089"/>
            <a:ext cx="1964512"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INTRODUCCION</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181789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a:hlinkClick r:id="rId2" action="ppaction://hlinksldjump"/>
          </p:cNvPr>
          <p:cNvSpPr/>
          <p:nvPr/>
        </p:nvSpPr>
        <p:spPr>
          <a:xfrm>
            <a:off x="27007" y="2276872"/>
            <a:ext cx="2816774" cy="1200329"/>
          </a:xfrm>
          <a:prstGeom prst="rect">
            <a:avLst/>
          </a:prstGeom>
          <a:noFill/>
        </p:spPr>
        <p:txBody>
          <a:bodyPr wrap="squar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CAPITULOS</a:t>
            </a:r>
          </a:p>
          <a:p>
            <a:pPr algn="ctr"/>
            <a:r>
              <a:rPr lang="es-ES" sz="2400" dirty="0" smtClean="0">
                <a:ln w="0"/>
                <a:effectLst>
                  <a:outerShdw blurRad="38100" dist="19050" dir="2700000" algn="tl" rotWithShape="0">
                    <a:schemeClr val="dk1">
                      <a:alpha val="40000"/>
                    </a:schemeClr>
                  </a:outerShdw>
                </a:effectLst>
                <a:latin typeface="Franklin Gothic Medium Cond" panose="020B0606030402020204" pitchFamily="34" charset="0"/>
              </a:rPr>
              <a:t>ESQUEMA DE</a:t>
            </a:r>
          </a:p>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PRESENTACION</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892" y="1290225"/>
            <a:ext cx="3912570" cy="4896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61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709" y="1412776"/>
            <a:ext cx="3888432" cy="4784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a:hlinkClick r:id="rId3" action="ppaction://hlinksldjump"/>
          </p:cNvPr>
          <p:cNvSpPr/>
          <p:nvPr/>
        </p:nvSpPr>
        <p:spPr>
          <a:xfrm>
            <a:off x="27007" y="2276872"/>
            <a:ext cx="2816774" cy="461665"/>
          </a:xfrm>
          <a:prstGeom prst="rect">
            <a:avLst/>
          </a:prstGeom>
          <a:noFill/>
        </p:spPr>
        <p:txBody>
          <a:bodyPr wrap="squar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CONCLUSIONES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3091339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45927"/>
            <a:ext cx="3744416" cy="4939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Llamada de flecha hacia arriba 8"/>
          <p:cNvSpPr/>
          <p:nvPr/>
        </p:nvSpPr>
        <p:spPr>
          <a:xfrm>
            <a:off x="4283968" y="2708920"/>
            <a:ext cx="4410364" cy="3348175"/>
          </a:xfrm>
          <a:prstGeom prst="upArrowCallout">
            <a:avLst>
              <a:gd name="adj1" fmla="val 14384"/>
              <a:gd name="adj2" fmla="val 22420"/>
              <a:gd name="adj3" fmla="val 11144"/>
              <a:gd name="adj4" fmla="val 83748"/>
            </a:avLst>
          </a:prstGeom>
          <a:noFill/>
          <a:ln>
            <a:solidFill>
              <a:srgbClr val="00CC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CO" sz="2000" b="1" dirty="0" smtClean="0">
                <a:solidFill>
                  <a:schemeClr val="accent1">
                    <a:lumMod val="10000"/>
                  </a:schemeClr>
                </a:solidFill>
              </a:rPr>
              <a:t>   [1]    </a:t>
            </a:r>
            <a:r>
              <a:rPr lang="es-CO" sz="1600" dirty="0" err="1" smtClean="0">
                <a:solidFill>
                  <a:schemeClr val="accent1">
                    <a:lumMod val="10000"/>
                  </a:schemeClr>
                </a:solidFill>
              </a:rPr>
              <a:t>Noguchi</a:t>
            </a:r>
            <a:r>
              <a:rPr lang="es-CO" sz="1600" dirty="0" smtClean="0">
                <a:solidFill>
                  <a:schemeClr val="accent1">
                    <a:lumMod val="10000"/>
                  </a:schemeClr>
                </a:solidFill>
              </a:rPr>
              <a:t>, T., </a:t>
            </a:r>
            <a:r>
              <a:rPr lang="es-CO" sz="1600" dirty="0" err="1" smtClean="0">
                <a:solidFill>
                  <a:schemeClr val="accent1">
                    <a:lumMod val="10000"/>
                  </a:schemeClr>
                </a:solidFill>
              </a:rPr>
              <a:t>Kitawaki</a:t>
            </a:r>
            <a:r>
              <a:rPr lang="es-CO" sz="1600" dirty="0" smtClean="0">
                <a:solidFill>
                  <a:schemeClr val="accent1">
                    <a:lumMod val="10000"/>
                  </a:schemeClr>
                </a:solidFill>
              </a:rPr>
              <a:t>, J., </a:t>
            </a:r>
            <a:r>
              <a:rPr lang="es-CO" sz="1600" dirty="0" err="1" smtClean="0">
                <a:solidFill>
                  <a:schemeClr val="accent1">
                    <a:lumMod val="10000"/>
                  </a:schemeClr>
                </a:solidFill>
              </a:rPr>
              <a:t>Tamura</a:t>
            </a:r>
            <a:r>
              <a:rPr lang="es-CO" sz="1600" dirty="0" smtClean="0">
                <a:solidFill>
                  <a:schemeClr val="accent1">
                    <a:lumMod val="10000"/>
                  </a:schemeClr>
                </a:solidFill>
              </a:rPr>
              <a:t>,   T.,     	Kim, T., </a:t>
            </a:r>
            <a:r>
              <a:rPr lang="es-CO" sz="1600" dirty="0" err="1" smtClean="0">
                <a:solidFill>
                  <a:schemeClr val="accent1">
                    <a:lumMod val="10000"/>
                  </a:schemeClr>
                </a:solidFill>
              </a:rPr>
              <a:t>Kanno</a:t>
            </a:r>
            <a:r>
              <a:rPr lang="es-CO" sz="1600" dirty="0" smtClean="0">
                <a:solidFill>
                  <a:schemeClr val="accent1">
                    <a:lumMod val="10000"/>
                  </a:schemeClr>
                </a:solidFill>
              </a:rPr>
              <a:t>, H., </a:t>
            </a:r>
            <a:r>
              <a:rPr lang="es-CO" sz="1600" dirty="0" err="1" smtClean="0">
                <a:solidFill>
                  <a:schemeClr val="accent1">
                    <a:lumMod val="10000"/>
                  </a:schemeClr>
                </a:solidFill>
              </a:rPr>
              <a:t>Yamamoto</a:t>
            </a:r>
            <a:r>
              <a:rPr lang="es-CO" sz="1600" dirty="0" smtClean="0">
                <a:solidFill>
                  <a:schemeClr val="accent1">
                    <a:lumMod val="10000"/>
                  </a:schemeClr>
                </a:solidFill>
              </a:rPr>
              <a:t>, T., 	Y </a:t>
            </a:r>
            <a:r>
              <a:rPr lang="es-CO" sz="1600" dirty="0" err="1" smtClean="0">
                <a:solidFill>
                  <a:schemeClr val="accent1">
                    <a:lumMod val="10000"/>
                  </a:schemeClr>
                </a:solidFill>
              </a:rPr>
              <a:t>Okada</a:t>
            </a:r>
            <a:r>
              <a:rPr lang="es-CO" sz="1600" dirty="0" smtClean="0">
                <a:solidFill>
                  <a:schemeClr val="accent1">
                    <a:lumMod val="10000"/>
                  </a:schemeClr>
                </a:solidFill>
              </a:rPr>
              <a:t>, H. (1993).  La conexión 	entre la actividad de </a:t>
            </a:r>
            <a:r>
              <a:rPr lang="es-CO" sz="1600" dirty="0" err="1" smtClean="0">
                <a:solidFill>
                  <a:schemeClr val="accent1">
                    <a:lumMod val="10000"/>
                  </a:schemeClr>
                </a:solidFill>
              </a:rPr>
              <a:t>aromatase</a:t>
            </a:r>
            <a:r>
              <a:rPr lang="es-CO" sz="1600" dirty="0" smtClean="0">
                <a:solidFill>
                  <a:schemeClr val="accent1">
                    <a:lumMod val="10000"/>
                  </a:schemeClr>
                </a:solidFill>
              </a:rPr>
              <a:t> y 	la del portador del esteroide 	nivelador en tumores ováricos de 	mujeres post-menopáusicas. 	</a:t>
            </a:r>
            <a:r>
              <a:rPr lang="es-CO" sz="1600" dirty="0" err="1" smtClean="0">
                <a:solidFill>
                  <a:schemeClr val="accent1">
                    <a:lumMod val="10000"/>
                  </a:schemeClr>
                </a:solidFill>
              </a:rPr>
              <a:t>Journal</a:t>
            </a:r>
            <a:r>
              <a:rPr lang="es-CO" sz="1600" dirty="0" smtClean="0">
                <a:solidFill>
                  <a:schemeClr val="accent1">
                    <a:lumMod val="10000"/>
                  </a:schemeClr>
                </a:solidFill>
              </a:rPr>
              <a:t> of </a:t>
            </a:r>
            <a:r>
              <a:rPr lang="es-CO" sz="1600" dirty="0" err="1" smtClean="0">
                <a:solidFill>
                  <a:schemeClr val="accent1">
                    <a:lumMod val="10000"/>
                  </a:schemeClr>
                </a:solidFill>
              </a:rPr>
              <a:t>Steroid</a:t>
            </a:r>
            <a:r>
              <a:rPr lang="es-CO" sz="1600" dirty="0" smtClean="0">
                <a:solidFill>
                  <a:schemeClr val="accent1">
                    <a:lumMod val="10000"/>
                  </a:schemeClr>
                </a:solidFill>
              </a:rPr>
              <a:t> </a:t>
            </a:r>
            <a:r>
              <a:rPr lang="es-CO" sz="1600" dirty="0" err="1" smtClean="0">
                <a:solidFill>
                  <a:schemeClr val="accent1">
                    <a:lumMod val="10000"/>
                  </a:schemeClr>
                </a:solidFill>
              </a:rPr>
              <a:t>Biochemistry</a:t>
            </a:r>
            <a:r>
              <a:rPr lang="es-CO" sz="1600" dirty="0" smtClean="0">
                <a:solidFill>
                  <a:schemeClr val="accent1">
                    <a:lumMod val="10000"/>
                  </a:schemeClr>
                </a:solidFill>
              </a:rPr>
              <a:t> 	and Molecular </a:t>
            </a:r>
            <a:r>
              <a:rPr lang="es-CO" sz="1600" dirty="0" err="1" smtClean="0">
                <a:solidFill>
                  <a:schemeClr val="accent1">
                    <a:lumMod val="10000"/>
                  </a:schemeClr>
                </a:solidFill>
              </a:rPr>
              <a:t>Biology</a:t>
            </a:r>
            <a:r>
              <a:rPr lang="es-CO" sz="1600" dirty="0" smtClean="0">
                <a:solidFill>
                  <a:schemeClr val="accent1">
                    <a:lumMod val="10000"/>
                  </a:schemeClr>
                </a:solidFill>
              </a:rPr>
              <a:t>, 44(4-6), 	657-660.</a:t>
            </a:r>
            <a:endParaRPr lang="es-CO" sz="1600" dirty="0">
              <a:solidFill>
                <a:schemeClr val="accent1">
                  <a:lumMod val="10000"/>
                </a:schemeClr>
              </a:solidFill>
            </a:endParaRPr>
          </a:p>
        </p:txBody>
      </p:sp>
      <p:sp>
        <p:nvSpPr>
          <p:cNvPr id="10" name="Rectángulo 9">
            <a:hlinkClick r:id="rId3" action="ppaction://hlinksldjump"/>
          </p:cNvPr>
          <p:cNvSpPr/>
          <p:nvPr/>
        </p:nvSpPr>
        <p:spPr>
          <a:xfrm>
            <a:off x="4829445" y="2153855"/>
            <a:ext cx="3319410" cy="461665"/>
          </a:xfrm>
          <a:prstGeom prst="rect">
            <a:avLst/>
          </a:prstGeom>
          <a:gradFill flip="none" rotWithShape="1">
            <a:gsLst>
              <a:gs pos="0">
                <a:srgbClr val="00CC00">
                  <a:tint val="66000"/>
                  <a:satMod val="160000"/>
                </a:srgbClr>
              </a:gs>
              <a:gs pos="50000">
                <a:srgbClr val="00CC00">
                  <a:tint val="44500"/>
                  <a:satMod val="160000"/>
                </a:srgbClr>
              </a:gs>
              <a:gs pos="100000">
                <a:srgbClr val="00CC00">
                  <a:tint val="23500"/>
                  <a:satMod val="160000"/>
                </a:srgbClr>
              </a:gs>
            </a:gsLst>
            <a:path path="circle">
              <a:fillToRect l="100000" b="100000"/>
            </a:path>
            <a:tileRect t="-100000" r="-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CITAS BIBLIOGRAFICAS</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Tree>
    <p:extLst>
      <p:ext uri="{BB962C8B-B14F-4D97-AF65-F5344CB8AC3E}">
        <p14:creationId xmlns:p14="http://schemas.microsoft.com/office/powerpoint/2010/main" val="2597697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12625" y="6329064"/>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6" name="Marcador de contenido 4"/>
          <p:cNvGraphicFramePr>
            <a:graphicFrameLocks/>
          </p:cNvGraphicFramePr>
          <p:nvPr>
            <p:extLst>
              <p:ext uri="{D42A27DB-BD31-4B8C-83A1-F6EECF244321}">
                <p14:modId xmlns:p14="http://schemas.microsoft.com/office/powerpoint/2010/main" val="1884149941"/>
              </p:ext>
            </p:extLst>
          </p:nvPr>
        </p:nvGraphicFramePr>
        <p:xfrm>
          <a:off x="107504" y="1412776"/>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3 Diagrama"/>
          <p:cNvGraphicFramePr/>
          <p:nvPr>
            <p:extLst>
              <p:ext uri="{D42A27DB-BD31-4B8C-83A1-F6EECF244321}">
                <p14:modId xmlns:p14="http://schemas.microsoft.com/office/powerpoint/2010/main" val="601588505"/>
              </p:ext>
            </p:extLst>
          </p:nvPr>
        </p:nvGraphicFramePr>
        <p:xfrm>
          <a:off x="4355976" y="2060848"/>
          <a:ext cx="4533180" cy="39721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7376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5653" y="3789040"/>
            <a:ext cx="8555016" cy="1107996"/>
          </a:xfrm>
          <a:prstGeom prst="rect">
            <a:avLst/>
          </a:prstGeom>
          <a:solidFill>
            <a:srgbClr val="000066"/>
          </a:solidFill>
        </p:spPr>
        <p:txBody>
          <a:bodyPr wrap="square">
            <a:spAutoFit/>
          </a:bodyPr>
          <a:lstStyle/>
          <a:p>
            <a:r>
              <a:rPr lang="es-CO" sz="2100" dirty="0">
                <a:solidFill>
                  <a:schemeClr val="bg1"/>
                </a:solidFill>
              </a:rPr>
              <a:t>AYRES, Frank. Cálculo. Bogotá D.C.: McGraw-Hill, 2001. 596 p</a:t>
            </a:r>
            <a:r>
              <a:rPr lang="es-CO" sz="3300" dirty="0">
                <a:solidFill>
                  <a:schemeClr val="bg1"/>
                </a:solidFill>
              </a:rPr>
              <a:t>. </a:t>
            </a:r>
          </a:p>
          <a:p>
            <a:endParaRPr lang="es-CO" sz="3300" dirty="0">
              <a:solidFill>
                <a:schemeClr val="bg1"/>
              </a:solidFill>
            </a:endParaRPr>
          </a:p>
        </p:txBody>
      </p:sp>
      <p:sp>
        <p:nvSpPr>
          <p:cNvPr id="4" name="Rectángulo 3"/>
          <p:cNvSpPr/>
          <p:nvPr/>
        </p:nvSpPr>
        <p:spPr>
          <a:xfrm>
            <a:off x="323528" y="2636912"/>
            <a:ext cx="8113952" cy="5309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s-ES" sz="3000" b="1" dirty="0">
                <a:ln/>
                <a:solidFill>
                  <a:srgbClr val="0000FF"/>
                </a:solidFill>
              </a:rPr>
              <a:t>REFERENCIAS PARA LIBROS Y FOLLETOS</a:t>
            </a:r>
          </a:p>
        </p:txBody>
      </p:sp>
      <p:sp>
        <p:nvSpPr>
          <p:cNvPr id="5" name="Rectángulo 4"/>
          <p:cNvSpPr/>
          <p:nvPr/>
        </p:nvSpPr>
        <p:spPr>
          <a:xfrm>
            <a:off x="470387" y="1307719"/>
            <a:ext cx="1977144" cy="5309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r>
              <a:rPr lang="es-ES" sz="3000" b="1" u="sng" dirty="0" smtClean="0">
                <a:ln/>
                <a:solidFill>
                  <a:schemeClr val="tx1">
                    <a:lumMod val="95000"/>
                    <a:lumOff val="5000"/>
                  </a:schemeClr>
                </a:solidFill>
              </a:rPr>
              <a:t>EJEMPLO</a:t>
            </a:r>
            <a:endParaRPr lang="es-ES" sz="3000" b="1" u="sng" dirty="0">
              <a:ln/>
              <a:solidFill>
                <a:schemeClr val="tx1">
                  <a:lumMod val="95000"/>
                  <a:lumOff val="5000"/>
                </a:schemeClr>
              </a:solidFill>
            </a:endParaRPr>
          </a:p>
        </p:txBody>
      </p:sp>
    </p:spTree>
    <p:extLst>
      <p:ext uri="{BB962C8B-B14F-4D97-AF65-F5344CB8AC3E}">
        <p14:creationId xmlns:p14="http://schemas.microsoft.com/office/powerpoint/2010/main" val="2716454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2780928"/>
            <a:ext cx="7984864" cy="830997"/>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s-CO" sz="2400" b="1" dirty="0">
                <a:ln/>
                <a:solidFill>
                  <a:srgbClr val="0000FF"/>
                </a:solidFill>
              </a:rPr>
              <a:t>CAPÍTULOS O PARTES DEL LIBRO ESCRITO POR EL AUTOR (ES) DEL LIBRO</a:t>
            </a:r>
          </a:p>
        </p:txBody>
      </p:sp>
      <p:sp>
        <p:nvSpPr>
          <p:cNvPr id="3" name="Rectángulo 2"/>
          <p:cNvSpPr/>
          <p:nvPr/>
        </p:nvSpPr>
        <p:spPr>
          <a:xfrm>
            <a:off x="539552" y="4005064"/>
            <a:ext cx="8085712" cy="1569660"/>
          </a:xfrm>
          <a:prstGeom prst="rect">
            <a:avLst/>
          </a:prstGeom>
          <a:solidFill>
            <a:srgbClr val="000066"/>
          </a:solidFill>
        </p:spPr>
        <p:txBody>
          <a:bodyPr wrap="square">
            <a:spAutoFit/>
          </a:bodyPr>
          <a:lstStyle/>
          <a:p>
            <a:pPr algn="just"/>
            <a:r>
              <a:rPr lang="en-US" sz="2400" dirty="0">
                <a:solidFill>
                  <a:schemeClr val="bg1"/>
                </a:solidFill>
              </a:rPr>
              <a:t>SMITH, Gordon V. y PARR, Russell L. Market and cost approaches. En: Valuation of intellectual property and intangible assets. 3 ed. New York: John Wiley, 2000. p. 175–214.</a:t>
            </a:r>
            <a:endParaRPr lang="es-CO" sz="2400" dirty="0">
              <a:solidFill>
                <a:schemeClr val="bg1"/>
              </a:solidFill>
            </a:endParaRPr>
          </a:p>
        </p:txBody>
      </p:sp>
      <p:sp>
        <p:nvSpPr>
          <p:cNvPr id="4" name="Rectángulo 3"/>
          <p:cNvSpPr/>
          <p:nvPr/>
        </p:nvSpPr>
        <p:spPr>
          <a:xfrm>
            <a:off x="467544" y="1412776"/>
            <a:ext cx="1977144" cy="530915"/>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r>
              <a:rPr lang="es-ES" sz="3000" b="1" u="sng" dirty="0" smtClean="0">
                <a:ln/>
                <a:solidFill>
                  <a:schemeClr val="tx1">
                    <a:lumMod val="95000"/>
                    <a:lumOff val="5000"/>
                  </a:schemeClr>
                </a:solidFill>
              </a:rPr>
              <a:t>EJEMPLO</a:t>
            </a:r>
            <a:endParaRPr lang="es-ES" sz="3000" b="1" u="sng" dirty="0">
              <a:ln/>
              <a:solidFill>
                <a:schemeClr val="tx1">
                  <a:lumMod val="95000"/>
                  <a:lumOff val="5000"/>
                </a:schemeClr>
              </a:solidFill>
            </a:endParaRPr>
          </a:p>
        </p:txBody>
      </p:sp>
    </p:spTree>
    <p:extLst>
      <p:ext uri="{BB962C8B-B14F-4D97-AF65-F5344CB8AC3E}">
        <p14:creationId xmlns:p14="http://schemas.microsoft.com/office/powerpoint/2010/main" val="406920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1556792"/>
            <a:ext cx="4121578" cy="507831"/>
          </a:xfrm>
          <a:prstGeom prst="rect">
            <a:avLst/>
          </a:prstGeom>
        </p:spPr>
        <p:txBody>
          <a:bodyPr wrap="none">
            <a:spAutoFit/>
          </a:bodyPr>
          <a:lstStyle/>
          <a:p>
            <a:r>
              <a:rPr lang="es-CO" sz="2700" b="1" dirty="0">
                <a:solidFill>
                  <a:srgbClr val="0000FF"/>
                </a:solidFill>
              </a:rPr>
              <a:t>ARTÍCULO DE REVISTA</a:t>
            </a:r>
            <a:endParaRPr lang="es-CO" sz="2700" dirty="0">
              <a:solidFill>
                <a:srgbClr val="0000FF"/>
              </a:solidFill>
            </a:endParaRPr>
          </a:p>
        </p:txBody>
      </p:sp>
      <p:sp>
        <p:nvSpPr>
          <p:cNvPr id="3" name="Rectángulo 2"/>
          <p:cNvSpPr/>
          <p:nvPr/>
        </p:nvSpPr>
        <p:spPr>
          <a:xfrm>
            <a:off x="539552" y="2420888"/>
            <a:ext cx="7847705" cy="3785652"/>
          </a:xfrm>
          <a:prstGeom prst="rect">
            <a:avLst/>
          </a:prstGeom>
          <a:solidFill>
            <a:srgbClr val="000066"/>
          </a:solidFill>
        </p:spPr>
        <p:txBody>
          <a:bodyPr wrap="square">
            <a:spAutoFit/>
          </a:bodyPr>
          <a:lstStyle/>
          <a:p>
            <a:r>
              <a:rPr lang="es-CO" sz="2400" b="1" dirty="0">
                <a:solidFill>
                  <a:srgbClr val="FFFF00"/>
                </a:solidFill>
              </a:rPr>
              <a:t>EJEMPLO 1 </a:t>
            </a:r>
          </a:p>
          <a:p>
            <a:endParaRPr lang="es-CO" sz="2400" dirty="0">
              <a:solidFill>
                <a:schemeClr val="bg1"/>
              </a:solidFill>
            </a:endParaRPr>
          </a:p>
          <a:p>
            <a:pPr algn="just"/>
            <a:r>
              <a:rPr lang="es-CO" sz="2400" dirty="0">
                <a:solidFill>
                  <a:schemeClr val="bg1"/>
                </a:solidFill>
              </a:rPr>
              <a:t>DUNN, Scott. Secretos de Windows. </a:t>
            </a:r>
            <a:r>
              <a:rPr lang="es-CO" sz="2400" u="sng" dirty="0">
                <a:solidFill>
                  <a:schemeClr val="bg1"/>
                </a:solidFill>
              </a:rPr>
              <a:t>En:</a:t>
            </a:r>
            <a:r>
              <a:rPr lang="es-CO" sz="2400" dirty="0">
                <a:solidFill>
                  <a:schemeClr val="bg1"/>
                </a:solidFill>
              </a:rPr>
              <a:t> PC Word. Abril, 2002. vol. 6, no. 98, p. 56-64.</a:t>
            </a:r>
          </a:p>
          <a:p>
            <a:endParaRPr lang="es-CO" sz="2400" dirty="0">
              <a:solidFill>
                <a:schemeClr val="bg1"/>
              </a:solidFill>
            </a:endParaRPr>
          </a:p>
          <a:p>
            <a:r>
              <a:rPr lang="es-CO" sz="2400" b="1" dirty="0">
                <a:solidFill>
                  <a:srgbClr val="FFFF00"/>
                </a:solidFill>
              </a:rPr>
              <a:t>EJEMPLO 2 </a:t>
            </a:r>
          </a:p>
          <a:p>
            <a:endParaRPr lang="es-CO" sz="2400" dirty="0">
              <a:solidFill>
                <a:schemeClr val="bg1"/>
              </a:solidFill>
            </a:endParaRPr>
          </a:p>
          <a:p>
            <a:pPr algn="just"/>
            <a:r>
              <a:rPr lang="es-CO" sz="2400" dirty="0">
                <a:solidFill>
                  <a:schemeClr val="bg1"/>
                </a:solidFill>
              </a:rPr>
              <a:t>CLIFFORD, </a:t>
            </a:r>
            <a:r>
              <a:rPr lang="es-CO" sz="2400" dirty="0" err="1">
                <a:solidFill>
                  <a:schemeClr val="bg1"/>
                </a:solidFill>
              </a:rPr>
              <a:t>Stepanie</a:t>
            </a:r>
            <a:r>
              <a:rPr lang="es-CO" sz="2400" dirty="0">
                <a:solidFill>
                  <a:schemeClr val="bg1"/>
                </a:solidFill>
              </a:rPr>
              <a:t>. La ciencia de la contratación. </a:t>
            </a:r>
            <a:r>
              <a:rPr lang="es-CO" sz="2400" u="sng" dirty="0">
                <a:solidFill>
                  <a:schemeClr val="bg1"/>
                </a:solidFill>
              </a:rPr>
              <a:t>En</a:t>
            </a:r>
            <a:r>
              <a:rPr lang="es-CO" sz="2400" dirty="0">
                <a:solidFill>
                  <a:schemeClr val="bg1"/>
                </a:solidFill>
              </a:rPr>
              <a:t>: Gestión. Abril–mayo, nueva 2007, vol.10  No. 2,. p. 80-85.</a:t>
            </a:r>
          </a:p>
        </p:txBody>
      </p:sp>
    </p:spTree>
    <p:extLst>
      <p:ext uri="{BB962C8B-B14F-4D97-AF65-F5344CB8AC3E}">
        <p14:creationId xmlns:p14="http://schemas.microsoft.com/office/powerpoint/2010/main" val="3006305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2132856"/>
            <a:ext cx="3858749" cy="507831"/>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CO" sz="2700" b="1" dirty="0">
                <a:ln/>
                <a:solidFill>
                  <a:srgbClr val="0000FF"/>
                </a:solidFill>
              </a:rPr>
              <a:t>ARTÍCULO DE DIARIO</a:t>
            </a:r>
          </a:p>
        </p:txBody>
      </p:sp>
      <p:sp>
        <p:nvSpPr>
          <p:cNvPr id="3" name="Rectángulo 2"/>
          <p:cNvSpPr/>
          <p:nvPr/>
        </p:nvSpPr>
        <p:spPr>
          <a:xfrm>
            <a:off x="683568" y="3284984"/>
            <a:ext cx="7898802" cy="1708160"/>
          </a:xfrm>
          <a:prstGeom prst="rect">
            <a:avLst/>
          </a:prstGeom>
          <a:solidFill>
            <a:srgbClr val="000066"/>
          </a:solidFill>
        </p:spPr>
        <p:txBody>
          <a:bodyPr wrap="square">
            <a:spAutoFit/>
          </a:bodyPr>
          <a:lstStyle/>
          <a:p>
            <a:r>
              <a:rPr lang="es-CO" sz="2100" b="1" dirty="0">
                <a:solidFill>
                  <a:srgbClr val="FFFF00"/>
                </a:solidFill>
              </a:rPr>
              <a:t>EJEMPLO</a:t>
            </a:r>
          </a:p>
          <a:p>
            <a:endParaRPr lang="es-CO" sz="2100" dirty="0">
              <a:solidFill>
                <a:schemeClr val="bg1"/>
              </a:solidFill>
            </a:endParaRPr>
          </a:p>
          <a:p>
            <a:pPr algn="just"/>
            <a:r>
              <a:rPr lang="es-CO" sz="2100" dirty="0">
                <a:solidFill>
                  <a:schemeClr val="bg1"/>
                </a:solidFill>
              </a:rPr>
              <a:t>FERNÁNDEZ, Carlos F. Charlando con el médico: síndrome del túnel del carpo, hay que dejar descansar las manos.  </a:t>
            </a:r>
            <a:r>
              <a:rPr lang="es-CO" sz="2100" u="sng" dirty="0">
                <a:solidFill>
                  <a:schemeClr val="bg1"/>
                </a:solidFill>
              </a:rPr>
              <a:t>En</a:t>
            </a:r>
            <a:r>
              <a:rPr lang="es-CO" sz="2100" dirty="0">
                <a:solidFill>
                  <a:schemeClr val="bg1"/>
                </a:solidFill>
              </a:rPr>
              <a:t>: El Tiempo. Bogotá D.C. 26, septiembre, 2006. sec. 2. p. 2. col. 3-5. </a:t>
            </a:r>
          </a:p>
        </p:txBody>
      </p:sp>
    </p:spTree>
    <p:extLst>
      <p:ext uri="{BB962C8B-B14F-4D97-AF65-F5344CB8AC3E}">
        <p14:creationId xmlns:p14="http://schemas.microsoft.com/office/powerpoint/2010/main" val="138206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8414" y="1268760"/>
            <a:ext cx="3685624" cy="507831"/>
          </a:xfrm>
          <a:prstGeom prst="rect">
            <a:avLst/>
          </a:prstGeom>
        </p:spPr>
        <p:txBody>
          <a:bodyPr wrap="none">
            <a:spAutoFit/>
          </a:bodyPr>
          <a:lstStyle/>
          <a:p>
            <a:r>
              <a:rPr lang="es-CO" sz="2700" b="1" dirty="0">
                <a:solidFill>
                  <a:srgbClr val="0000FF"/>
                </a:solidFill>
              </a:rPr>
              <a:t>NORMAS JURÍDICAS</a:t>
            </a:r>
            <a:endParaRPr lang="es-CO" sz="2700" dirty="0">
              <a:solidFill>
                <a:srgbClr val="0000FF"/>
              </a:solidFill>
            </a:endParaRPr>
          </a:p>
        </p:txBody>
      </p:sp>
      <p:sp>
        <p:nvSpPr>
          <p:cNvPr id="3" name="Rectángulo 2"/>
          <p:cNvSpPr/>
          <p:nvPr/>
        </p:nvSpPr>
        <p:spPr>
          <a:xfrm>
            <a:off x="278414" y="1988840"/>
            <a:ext cx="8479715" cy="4293483"/>
          </a:xfrm>
          <a:prstGeom prst="rect">
            <a:avLst/>
          </a:prstGeom>
          <a:solidFill>
            <a:srgbClr val="000066"/>
          </a:solidFill>
        </p:spPr>
        <p:txBody>
          <a:bodyPr wrap="square">
            <a:spAutoFit/>
          </a:bodyPr>
          <a:lstStyle/>
          <a:p>
            <a:r>
              <a:rPr lang="es-CO" sz="2100" b="1" dirty="0">
                <a:solidFill>
                  <a:srgbClr val="FFFF00"/>
                </a:solidFill>
              </a:rPr>
              <a:t>EJEMPLO 1</a:t>
            </a:r>
          </a:p>
          <a:p>
            <a:endParaRPr lang="es-CO" sz="2100" dirty="0">
              <a:solidFill>
                <a:schemeClr val="bg1"/>
              </a:solidFill>
            </a:endParaRPr>
          </a:p>
          <a:p>
            <a:pPr algn="just"/>
            <a:r>
              <a:rPr lang="es-CO" sz="2100" dirty="0">
                <a:solidFill>
                  <a:schemeClr val="bg1"/>
                </a:solidFill>
              </a:rPr>
              <a:t>COLOMBIA. CONGRESO DE LA REPÚBLICA. Ley 100. (23, diciembre, 1993). Por la cual se crea el sistema de seguridad social integral y se dictan otras disposiciones. Diario Oficial. Bogotá, D.C., 1993. no. 41148. p. 1-168.</a:t>
            </a:r>
          </a:p>
          <a:p>
            <a:pPr algn="just"/>
            <a:endParaRPr lang="es-CO" sz="2100" dirty="0">
              <a:solidFill>
                <a:schemeClr val="bg1"/>
              </a:solidFill>
            </a:endParaRPr>
          </a:p>
          <a:p>
            <a:r>
              <a:rPr lang="es-CO" sz="2100" b="1" dirty="0">
                <a:solidFill>
                  <a:srgbClr val="FFFF00"/>
                </a:solidFill>
              </a:rPr>
              <a:t>EJEMPLO 2</a:t>
            </a:r>
          </a:p>
          <a:p>
            <a:endParaRPr lang="es-CO" sz="2100" dirty="0">
              <a:solidFill>
                <a:schemeClr val="bg1"/>
              </a:solidFill>
            </a:endParaRPr>
          </a:p>
          <a:p>
            <a:pPr algn="just"/>
            <a:r>
              <a:rPr lang="es-CO" sz="2100" dirty="0">
                <a:solidFill>
                  <a:schemeClr val="bg1"/>
                </a:solidFill>
              </a:rPr>
              <a:t>COLOMBIA. MINISTERIO DE DESARROLLO ECONÓMICO. Decreto 2269 (16, noviembre, 1993).Por el cual se organiza el sistema de normalización, certificación y metrología. Bogotá D.C.: El Ministerio,1993.18 p.</a:t>
            </a:r>
          </a:p>
        </p:txBody>
      </p:sp>
    </p:spTree>
    <p:extLst>
      <p:ext uri="{BB962C8B-B14F-4D97-AF65-F5344CB8AC3E}">
        <p14:creationId xmlns:p14="http://schemas.microsoft.com/office/powerpoint/2010/main" val="2496039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628800"/>
            <a:ext cx="3589444" cy="507831"/>
          </a:xfrm>
          <a:prstGeom prst="rect">
            <a:avLst/>
          </a:prstGeom>
        </p:spPr>
        <p:txBody>
          <a:bodyPr wrap="none">
            <a:spAutoFit/>
          </a:bodyPr>
          <a:lstStyle/>
          <a:p>
            <a:r>
              <a:rPr lang="es-CO" sz="2700" b="1" dirty="0">
                <a:solidFill>
                  <a:srgbClr val="0000FF"/>
                </a:solidFill>
              </a:rPr>
              <a:t>NORMAS TÉCNICAS</a:t>
            </a:r>
            <a:endParaRPr lang="es-CO" sz="2700" dirty="0">
              <a:solidFill>
                <a:srgbClr val="0000FF"/>
              </a:solidFill>
            </a:endParaRPr>
          </a:p>
        </p:txBody>
      </p:sp>
      <p:sp>
        <p:nvSpPr>
          <p:cNvPr id="3" name="Rectángulo 2"/>
          <p:cNvSpPr/>
          <p:nvPr/>
        </p:nvSpPr>
        <p:spPr>
          <a:xfrm>
            <a:off x="611560" y="2564904"/>
            <a:ext cx="8124713" cy="3416320"/>
          </a:xfrm>
          <a:prstGeom prst="rect">
            <a:avLst/>
          </a:prstGeom>
          <a:solidFill>
            <a:srgbClr val="000066"/>
          </a:solidFill>
        </p:spPr>
        <p:txBody>
          <a:bodyPr wrap="square">
            <a:spAutoFit/>
          </a:bodyPr>
          <a:lstStyle/>
          <a:p>
            <a:r>
              <a:rPr lang="es-CO" b="1" dirty="0">
                <a:solidFill>
                  <a:srgbClr val="FFFF00"/>
                </a:solidFill>
              </a:rPr>
              <a:t>EJEMPLO 1</a:t>
            </a:r>
          </a:p>
          <a:p>
            <a:endParaRPr lang="es-CO" dirty="0">
              <a:solidFill>
                <a:schemeClr val="bg1"/>
              </a:solidFill>
            </a:endParaRPr>
          </a:p>
          <a:p>
            <a:pPr algn="just"/>
            <a:r>
              <a:rPr lang="es-CO" dirty="0">
                <a:solidFill>
                  <a:schemeClr val="bg1"/>
                </a:solidFill>
              </a:rPr>
              <a:t>INSTITUTO COLOMBIANO DE NORMALIZACIÓN Y CERTIFICACIÓN. Sistemas de gestión de la calidad:  fundamentos y vocabulario. NTC-ISO 9001. Bogotá D.C.: El Instituto, 2005. 36 p.</a:t>
            </a:r>
          </a:p>
          <a:p>
            <a:pPr algn="just"/>
            <a:endParaRPr lang="es-CO" dirty="0">
              <a:solidFill>
                <a:schemeClr val="bg1"/>
              </a:solidFill>
            </a:endParaRPr>
          </a:p>
          <a:p>
            <a:pPr algn="just"/>
            <a:endParaRPr lang="es-CO" dirty="0">
              <a:solidFill>
                <a:schemeClr val="bg1"/>
              </a:solidFill>
            </a:endParaRPr>
          </a:p>
          <a:p>
            <a:r>
              <a:rPr lang="es-CO" b="1" dirty="0">
                <a:solidFill>
                  <a:srgbClr val="FFFF00"/>
                </a:solidFill>
              </a:rPr>
              <a:t>EJEMPLO 2</a:t>
            </a:r>
          </a:p>
          <a:p>
            <a:endParaRPr lang="es-CO" dirty="0">
              <a:solidFill>
                <a:schemeClr val="bg1"/>
              </a:solidFill>
            </a:endParaRPr>
          </a:p>
          <a:p>
            <a:pPr algn="just"/>
            <a:r>
              <a:rPr lang="es-CO" dirty="0">
                <a:solidFill>
                  <a:schemeClr val="bg1"/>
                </a:solidFill>
              </a:rPr>
              <a:t>INTERNATIONAL ORGANIZATION FOR STANDARDIZATION. </a:t>
            </a:r>
            <a:r>
              <a:rPr lang="es-CO" dirty="0" err="1">
                <a:solidFill>
                  <a:schemeClr val="bg1"/>
                </a:solidFill>
              </a:rPr>
              <a:t>Documentation</a:t>
            </a:r>
            <a:r>
              <a:rPr lang="es-CO" dirty="0">
                <a:solidFill>
                  <a:schemeClr val="bg1"/>
                </a:solidFill>
              </a:rPr>
              <a:t> -</a:t>
            </a:r>
            <a:r>
              <a:rPr lang="es-CO" dirty="0" err="1">
                <a:solidFill>
                  <a:schemeClr val="bg1"/>
                </a:solidFill>
              </a:rPr>
              <a:t>Bibliographic</a:t>
            </a:r>
            <a:r>
              <a:rPr lang="es-CO" dirty="0">
                <a:solidFill>
                  <a:schemeClr val="bg1"/>
                </a:solidFill>
              </a:rPr>
              <a:t> </a:t>
            </a:r>
            <a:r>
              <a:rPr lang="es-CO" dirty="0" err="1">
                <a:solidFill>
                  <a:schemeClr val="bg1"/>
                </a:solidFill>
              </a:rPr>
              <a:t>References</a:t>
            </a:r>
            <a:r>
              <a:rPr lang="es-CO" dirty="0">
                <a:solidFill>
                  <a:schemeClr val="bg1"/>
                </a:solidFill>
              </a:rPr>
              <a:t> – Content, </a:t>
            </a:r>
            <a:r>
              <a:rPr lang="en-US" dirty="0">
                <a:solidFill>
                  <a:schemeClr val="bg1"/>
                </a:solidFill>
              </a:rPr>
              <a:t>form and Structure. ISO 690:1987. 2 ed. </a:t>
            </a:r>
            <a:r>
              <a:rPr lang="en-US" dirty="0" err="1">
                <a:solidFill>
                  <a:schemeClr val="bg1"/>
                </a:solidFill>
              </a:rPr>
              <a:t>Geneve</a:t>
            </a:r>
            <a:r>
              <a:rPr lang="en-US" dirty="0">
                <a:solidFill>
                  <a:schemeClr val="bg1"/>
                </a:solidFill>
              </a:rPr>
              <a:t>, </a:t>
            </a:r>
            <a:r>
              <a:rPr lang="en-US" dirty="0" err="1">
                <a:solidFill>
                  <a:schemeClr val="bg1"/>
                </a:solidFill>
              </a:rPr>
              <a:t>Suiza</a:t>
            </a:r>
            <a:r>
              <a:rPr lang="en-US" dirty="0">
                <a:solidFill>
                  <a:schemeClr val="bg1"/>
                </a:solidFill>
              </a:rPr>
              <a:t>: ISO, 1987. 11 p.</a:t>
            </a:r>
            <a:endParaRPr lang="es-CO" dirty="0">
              <a:solidFill>
                <a:schemeClr val="bg1"/>
              </a:solidFill>
            </a:endParaRPr>
          </a:p>
        </p:txBody>
      </p:sp>
    </p:spTree>
    <p:extLst>
      <p:ext uri="{BB962C8B-B14F-4D97-AF65-F5344CB8AC3E}">
        <p14:creationId xmlns:p14="http://schemas.microsoft.com/office/powerpoint/2010/main" val="427477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1196752"/>
            <a:ext cx="5462008" cy="507831"/>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s-CO" sz="2700" b="1" dirty="0">
                <a:ln/>
                <a:solidFill>
                  <a:srgbClr val="0000FF"/>
                </a:solidFill>
              </a:rPr>
              <a:t>TESIS Y TRABAJOS DE GRADO</a:t>
            </a:r>
          </a:p>
        </p:txBody>
      </p:sp>
      <p:sp>
        <p:nvSpPr>
          <p:cNvPr id="3" name="Rectángulo 2"/>
          <p:cNvSpPr/>
          <p:nvPr/>
        </p:nvSpPr>
        <p:spPr>
          <a:xfrm>
            <a:off x="251520" y="1916832"/>
            <a:ext cx="8286077" cy="4293483"/>
          </a:xfrm>
          <a:prstGeom prst="rect">
            <a:avLst/>
          </a:prstGeom>
          <a:solidFill>
            <a:srgbClr val="000066"/>
          </a:solidFill>
        </p:spPr>
        <p:txBody>
          <a:bodyPr wrap="square">
            <a:spAutoFit/>
          </a:bodyPr>
          <a:lstStyle/>
          <a:p>
            <a:pPr algn="just"/>
            <a:r>
              <a:rPr lang="es-CO" sz="2100" b="1" dirty="0">
                <a:solidFill>
                  <a:srgbClr val="FFFF00"/>
                </a:solidFill>
              </a:rPr>
              <a:t>EJEMPLO</a:t>
            </a:r>
          </a:p>
          <a:p>
            <a:pPr algn="just"/>
            <a:endParaRPr lang="es-CO" sz="2100" dirty="0">
              <a:solidFill>
                <a:schemeClr val="bg1"/>
              </a:solidFill>
            </a:endParaRPr>
          </a:p>
          <a:p>
            <a:pPr algn="just"/>
            <a:r>
              <a:rPr lang="es-CO" sz="2100" dirty="0">
                <a:solidFill>
                  <a:schemeClr val="bg1"/>
                </a:solidFill>
              </a:rPr>
              <a:t>ROJAS, María Helena y ZAMORA, María de Jesús. Tratamiento fisioterapéutico de las alteraciones de cuello de pie.  Trabajo de grado Terapeuta Físico. Bogotá D.C.: Universidad Nacional de Colombia. Facultad de Medicina.  Departamento de Terapia Física, 1989. 158 p.</a:t>
            </a:r>
          </a:p>
          <a:p>
            <a:pPr algn="just"/>
            <a:endParaRPr lang="es-CO" sz="2100" dirty="0">
              <a:solidFill>
                <a:schemeClr val="bg1"/>
              </a:solidFill>
            </a:endParaRPr>
          </a:p>
          <a:p>
            <a:pPr algn="just"/>
            <a:r>
              <a:rPr lang="es-CO" sz="2100" b="1" dirty="0">
                <a:solidFill>
                  <a:srgbClr val="FFFF00"/>
                </a:solidFill>
              </a:rPr>
              <a:t>EJEMPLO 2</a:t>
            </a:r>
          </a:p>
          <a:p>
            <a:pPr algn="just"/>
            <a:endParaRPr lang="es-CO" sz="2100" dirty="0">
              <a:solidFill>
                <a:schemeClr val="bg1"/>
              </a:solidFill>
            </a:endParaRPr>
          </a:p>
          <a:p>
            <a:pPr algn="just"/>
            <a:r>
              <a:rPr lang="en-US" sz="2100" dirty="0">
                <a:solidFill>
                  <a:schemeClr val="bg1"/>
                </a:solidFill>
              </a:rPr>
              <a:t>BECK, George. Bullying amongst incarcerated young offenders. </a:t>
            </a:r>
            <a:r>
              <a:rPr lang="en-US" sz="2100" dirty="0" err="1">
                <a:solidFill>
                  <a:schemeClr val="bg1"/>
                </a:solidFill>
              </a:rPr>
              <a:t>Tesis</a:t>
            </a:r>
            <a:r>
              <a:rPr lang="en-US" sz="2100" dirty="0">
                <a:solidFill>
                  <a:schemeClr val="bg1"/>
                </a:solidFill>
              </a:rPr>
              <a:t> de </a:t>
            </a:r>
            <a:r>
              <a:rPr lang="en-US" sz="2100" dirty="0" err="1">
                <a:solidFill>
                  <a:schemeClr val="bg1"/>
                </a:solidFill>
              </a:rPr>
              <a:t>Maestría</a:t>
            </a:r>
            <a:r>
              <a:rPr lang="en-US" sz="2100" dirty="0">
                <a:solidFill>
                  <a:schemeClr val="bg1"/>
                </a:solidFill>
              </a:rPr>
              <a:t>. </a:t>
            </a:r>
            <a:r>
              <a:rPr lang="en-US" sz="2100" dirty="0" err="1">
                <a:solidFill>
                  <a:schemeClr val="bg1"/>
                </a:solidFill>
              </a:rPr>
              <a:t>Londres</a:t>
            </a:r>
            <a:r>
              <a:rPr lang="en-US" sz="2100" dirty="0">
                <a:solidFill>
                  <a:schemeClr val="bg1"/>
                </a:solidFill>
              </a:rPr>
              <a:t>: </a:t>
            </a:r>
            <a:r>
              <a:rPr lang="en-US" sz="2100" dirty="0" err="1">
                <a:solidFill>
                  <a:schemeClr val="bg1"/>
                </a:solidFill>
              </a:rPr>
              <a:t>Birkbeck</a:t>
            </a:r>
            <a:r>
              <a:rPr lang="en-US" sz="2100" dirty="0">
                <a:solidFill>
                  <a:schemeClr val="bg1"/>
                </a:solidFill>
              </a:rPr>
              <a:t> College,  University of London, 1992. 120 p.</a:t>
            </a:r>
            <a:r>
              <a:rPr lang="es-CO" sz="2100" dirty="0">
                <a:solidFill>
                  <a:schemeClr val="bg1"/>
                </a:solidFill>
              </a:rPr>
              <a:t> </a:t>
            </a:r>
          </a:p>
        </p:txBody>
      </p:sp>
    </p:spTree>
    <p:extLst>
      <p:ext uri="{BB962C8B-B14F-4D97-AF65-F5344CB8AC3E}">
        <p14:creationId xmlns:p14="http://schemas.microsoft.com/office/powerpoint/2010/main" val="14974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8560" y="1556792"/>
            <a:ext cx="8511988" cy="738664"/>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es-CO" sz="2100" b="1" dirty="0">
                <a:ln/>
                <a:solidFill>
                  <a:srgbClr val="0000FF"/>
                </a:solidFill>
              </a:rPr>
              <a:t>MONOGRAFÍAS ELECTRÓNICAS, BASES DE DATOS Y PROGRAMAS DE COMPUTADOR</a:t>
            </a:r>
          </a:p>
        </p:txBody>
      </p:sp>
      <p:sp>
        <p:nvSpPr>
          <p:cNvPr id="3" name="Rectángulo 2"/>
          <p:cNvSpPr/>
          <p:nvPr/>
        </p:nvSpPr>
        <p:spPr>
          <a:xfrm>
            <a:off x="282389" y="2492896"/>
            <a:ext cx="8633012" cy="3647152"/>
          </a:xfrm>
          <a:prstGeom prst="rect">
            <a:avLst/>
          </a:prstGeom>
          <a:solidFill>
            <a:srgbClr val="000066"/>
          </a:solidFill>
        </p:spPr>
        <p:txBody>
          <a:bodyPr wrap="square">
            <a:spAutoFit/>
          </a:bodyPr>
          <a:lstStyle/>
          <a:p>
            <a:pPr algn="just"/>
            <a:r>
              <a:rPr lang="es-CO" sz="1650" b="1" dirty="0">
                <a:solidFill>
                  <a:srgbClr val="FFFF00"/>
                </a:solidFill>
              </a:rPr>
              <a:t>EJEMPLOS</a:t>
            </a:r>
          </a:p>
          <a:p>
            <a:pPr algn="just"/>
            <a:endParaRPr lang="es-CO" sz="1650" dirty="0">
              <a:solidFill>
                <a:schemeClr val="bg1"/>
              </a:solidFill>
            </a:endParaRPr>
          </a:p>
          <a:p>
            <a:pPr algn="just"/>
            <a:r>
              <a:rPr lang="es-CO" sz="1650" dirty="0">
                <a:solidFill>
                  <a:schemeClr val="bg1"/>
                </a:solidFill>
              </a:rPr>
              <a:t>CARROLL, Lewis. </a:t>
            </a:r>
            <a:r>
              <a:rPr lang="es-CO" sz="1650" dirty="0" err="1">
                <a:solidFill>
                  <a:schemeClr val="bg1"/>
                </a:solidFill>
              </a:rPr>
              <a:t>Alice’s</a:t>
            </a:r>
            <a:r>
              <a:rPr lang="es-CO" sz="1650" dirty="0">
                <a:solidFill>
                  <a:schemeClr val="bg1"/>
                </a:solidFill>
              </a:rPr>
              <a:t> </a:t>
            </a:r>
            <a:r>
              <a:rPr lang="es-CO" sz="1650" dirty="0" err="1">
                <a:solidFill>
                  <a:schemeClr val="bg1"/>
                </a:solidFill>
              </a:rPr>
              <a:t>adventures</a:t>
            </a:r>
            <a:r>
              <a:rPr lang="es-CO" sz="1650" dirty="0">
                <a:solidFill>
                  <a:schemeClr val="bg1"/>
                </a:solidFill>
              </a:rPr>
              <a:t> in </a:t>
            </a:r>
            <a:r>
              <a:rPr lang="es-CO" sz="1650" dirty="0" err="1">
                <a:solidFill>
                  <a:schemeClr val="bg1"/>
                </a:solidFill>
              </a:rPr>
              <a:t>wonderland</a:t>
            </a:r>
            <a:r>
              <a:rPr lang="es-CO" sz="1650" dirty="0">
                <a:solidFill>
                  <a:schemeClr val="bg1"/>
                </a:solidFill>
              </a:rPr>
              <a:t> [online]. </a:t>
            </a:r>
            <a:r>
              <a:rPr lang="es-CO" sz="1650" dirty="0" err="1">
                <a:solidFill>
                  <a:schemeClr val="bg1"/>
                </a:solidFill>
              </a:rPr>
              <a:t>Texinfo</a:t>
            </a:r>
            <a:r>
              <a:rPr lang="es-CO" sz="1650" dirty="0">
                <a:solidFill>
                  <a:schemeClr val="bg1"/>
                </a:solidFill>
              </a:rPr>
              <a:t> 2 ed. [</a:t>
            </a:r>
            <a:r>
              <a:rPr lang="es-CO" sz="1650" dirty="0" err="1">
                <a:solidFill>
                  <a:schemeClr val="bg1"/>
                </a:solidFill>
              </a:rPr>
              <a:t>Dortmund</a:t>
            </a:r>
            <a:r>
              <a:rPr lang="es-CO" sz="1650" dirty="0">
                <a:solidFill>
                  <a:schemeClr val="bg1"/>
                </a:solidFill>
              </a:rPr>
              <a:t>, </a:t>
            </a:r>
            <a:r>
              <a:rPr lang="en-US" sz="1650" dirty="0">
                <a:solidFill>
                  <a:schemeClr val="bg1"/>
                </a:solidFill>
              </a:rPr>
              <a:t>Germany]: </a:t>
            </a:r>
            <a:r>
              <a:rPr lang="en-US" sz="1650" dirty="0" err="1">
                <a:solidFill>
                  <a:schemeClr val="bg1"/>
                </a:solidFill>
              </a:rPr>
              <a:t>WindSpiel</a:t>
            </a:r>
            <a:r>
              <a:rPr lang="en-US" sz="1650" dirty="0">
                <a:solidFill>
                  <a:schemeClr val="bg1"/>
                </a:solidFill>
              </a:rPr>
              <a:t>, </a:t>
            </a:r>
            <a:r>
              <a:rPr lang="en-US" sz="1650" dirty="0" err="1">
                <a:solidFill>
                  <a:schemeClr val="bg1"/>
                </a:solidFill>
              </a:rPr>
              <a:t>nov.</a:t>
            </a:r>
            <a:r>
              <a:rPr lang="en-US" sz="1650" dirty="0">
                <a:solidFill>
                  <a:schemeClr val="bg1"/>
                </a:solidFill>
              </a:rPr>
              <a:t> 1994 [cited 10 </a:t>
            </a:r>
            <a:r>
              <a:rPr lang="en-US" sz="1650" dirty="0" err="1">
                <a:solidFill>
                  <a:schemeClr val="bg1"/>
                </a:solidFill>
              </a:rPr>
              <a:t>feb</a:t>
            </a:r>
            <a:r>
              <a:rPr lang="en-US" sz="1650" dirty="0">
                <a:solidFill>
                  <a:schemeClr val="bg1"/>
                </a:solidFill>
              </a:rPr>
              <a:t>,. 1995]. Available from Internet: &lt;URL:http://www.germany.eu.net/books/carroll/alice.html&gt;. Also available in PostScript, </a:t>
            </a:r>
            <a:r>
              <a:rPr lang="es-CO" sz="1650" dirty="0">
                <a:solidFill>
                  <a:schemeClr val="bg1"/>
                </a:solidFill>
              </a:rPr>
              <a:t>Tex DVI, GNU </a:t>
            </a:r>
            <a:r>
              <a:rPr lang="es-CO" sz="1650" dirty="0" err="1">
                <a:solidFill>
                  <a:schemeClr val="bg1"/>
                </a:solidFill>
              </a:rPr>
              <a:t>Info</a:t>
            </a:r>
            <a:r>
              <a:rPr lang="es-CO" sz="1650" dirty="0">
                <a:solidFill>
                  <a:schemeClr val="bg1"/>
                </a:solidFill>
              </a:rPr>
              <a:t>, and ASCII </a:t>
            </a:r>
            <a:r>
              <a:rPr lang="es-CO" sz="1650" dirty="0" err="1">
                <a:solidFill>
                  <a:schemeClr val="bg1"/>
                </a:solidFill>
              </a:rPr>
              <a:t>versions</a:t>
            </a:r>
            <a:r>
              <a:rPr lang="es-CO" sz="1650" dirty="0">
                <a:solidFill>
                  <a:schemeClr val="bg1"/>
                </a:solidFill>
              </a:rPr>
              <a:t> </a:t>
            </a:r>
            <a:r>
              <a:rPr lang="es-CO" sz="1650" dirty="0" err="1">
                <a:solidFill>
                  <a:schemeClr val="bg1"/>
                </a:solidFill>
              </a:rPr>
              <a:t>from</a:t>
            </a:r>
            <a:r>
              <a:rPr lang="es-CO" sz="1650" dirty="0">
                <a:solidFill>
                  <a:schemeClr val="bg1"/>
                </a:solidFill>
              </a:rPr>
              <a:t> Internet: &lt;ftp://ftp. </a:t>
            </a:r>
            <a:r>
              <a:rPr lang="es-CO" sz="1650" dirty="0" err="1">
                <a:solidFill>
                  <a:schemeClr val="bg1"/>
                </a:solidFill>
              </a:rPr>
              <a:t>Germany</a:t>
            </a:r>
            <a:r>
              <a:rPr lang="es-CO" sz="1650" dirty="0">
                <a:solidFill>
                  <a:schemeClr val="bg1"/>
                </a:solidFill>
              </a:rPr>
              <a:t> EU.net/pub/</a:t>
            </a:r>
            <a:r>
              <a:rPr lang="es-CO" sz="1650" dirty="0" err="1">
                <a:solidFill>
                  <a:schemeClr val="bg1"/>
                </a:solidFill>
              </a:rPr>
              <a:t>books</a:t>
            </a:r>
            <a:r>
              <a:rPr lang="es-CO" sz="1650" dirty="0">
                <a:solidFill>
                  <a:schemeClr val="bg1"/>
                </a:solidFill>
              </a:rPr>
              <a:t>/</a:t>
            </a:r>
            <a:r>
              <a:rPr lang="es-CO" sz="1650" dirty="0" err="1">
                <a:solidFill>
                  <a:schemeClr val="bg1"/>
                </a:solidFill>
              </a:rPr>
              <a:t>carroll</a:t>
            </a:r>
            <a:r>
              <a:rPr lang="es-CO" sz="1650" dirty="0">
                <a:solidFill>
                  <a:schemeClr val="bg1"/>
                </a:solidFill>
              </a:rPr>
              <a:t>/&gt;.</a:t>
            </a:r>
          </a:p>
          <a:p>
            <a:pPr algn="just"/>
            <a:endParaRPr lang="es-CO" sz="1650" dirty="0">
              <a:solidFill>
                <a:schemeClr val="bg1"/>
              </a:solidFill>
            </a:endParaRPr>
          </a:p>
          <a:p>
            <a:pPr algn="just"/>
            <a:r>
              <a:rPr lang="es-CO" sz="1650" dirty="0">
                <a:solidFill>
                  <a:schemeClr val="bg1"/>
                </a:solidFill>
              </a:rPr>
              <a:t>Meeting agenda [online]. </a:t>
            </a:r>
            <a:r>
              <a:rPr lang="es-CO" sz="1650" dirty="0" err="1">
                <a:solidFill>
                  <a:schemeClr val="bg1"/>
                </a:solidFill>
              </a:rPr>
              <a:t>Gif</a:t>
            </a:r>
            <a:r>
              <a:rPr lang="es-CO" sz="1650" dirty="0">
                <a:solidFill>
                  <a:schemeClr val="bg1"/>
                </a:solidFill>
              </a:rPr>
              <a:t>-sur-</a:t>
            </a:r>
            <a:r>
              <a:rPr lang="es-CO" sz="1650" dirty="0" err="1">
                <a:solidFill>
                  <a:schemeClr val="bg1"/>
                </a:solidFill>
              </a:rPr>
              <a:t>Yvette</a:t>
            </a:r>
            <a:r>
              <a:rPr lang="es-CO" sz="1650" dirty="0">
                <a:solidFill>
                  <a:schemeClr val="bg1"/>
                </a:solidFill>
              </a:rPr>
              <a:t> (France): Centre </a:t>
            </a:r>
            <a:r>
              <a:rPr lang="es-CO" sz="1650" dirty="0" err="1">
                <a:solidFill>
                  <a:schemeClr val="bg1"/>
                </a:solidFill>
              </a:rPr>
              <a:t>d’Etudes</a:t>
            </a:r>
            <a:r>
              <a:rPr lang="es-CO" sz="1650" dirty="0">
                <a:solidFill>
                  <a:schemeClr val="bg1"/>
                </a:solidFill>
              </a:rPr>
              <a:t> </a:t>
            </a:r>
            <a:r>
              <a:rPr lang="es-CO" sz="1650" dirty="0" err="1">
                <a:solidFill>
                  <a:schemeClr val="bg1"/>
                </a:solidFill>
              </a:rPr>
              <a:t>Nucléaires</a:t>
            </a:r>
            <a:r>
              <a:rPr lang="es-CO" sz="1650" dirty="0">
                <a:solidFill>
                  <a:schemeClr val="bg1"/>
                </a:solidFill>
              </a:rPr>
              <a:t>, </a:t>
            </a:r>
            <a:r>
              <a:rPr lang="es-CO" sz="1650" dirty="0" err="1">
                <a:solidFill>
                  <a:schemeClr val="bg1"/>
                </a:solidFill>
              </a:rPr>
              <a:t>Saclay</a:t>
            </a:r>
            <a:r>
              <a:rPr lang="es-CO" sz="1650" dirty="0">
                <a:solidFill>
                  <a:schemeClr val="bg1"/>
                </a:solidFill>
              </a:rPr>
              <a:t> </a:t>
            </a:r>
            <a:r>
              <a:rPr lang="es-CO" sz="1650" dirty="0" err="1">
                <a:solidFill>
                  <a:schemeClr val="bg1"/>
                </a:solidFill>
              </a:rPr>
              <a:t>Seervice</a:t>
            </a:r>
            <a:r>
              <a:rPr lang="es-CO" sz="1650" dirty="0">
                <a:solidFill>
                  <a:schemeClr val="bg1"/>
                </a:solidFill>
              </a:rPr>
              <a:t> de </a:t>
            </a:r>
            <a:r>
              <a:rPr lang="es-CO" sz="1650" dirty="0" err="1">
                <a:solidFill>
                  <a:schemeClr val="bg1"/>
                </a:solidFill>
              </a:rPr>
              <a:t>Documentation</a:t>
            </a:r>
            <a:r>
              <a:rPr lang="es-CO" sz="1650" dirty="0">
                <a:solidFill>
                  <a:schemeClr val="bg1"/>
                </a:solidFill>
              </a:rPr>
              <a:t>, mar. 1991 -[</a:t>
            </a:r>
            <a:r>
              <a:rPr lang="es-CO" sz="1650" dirty="0" err="1">
                <a:solidFill>
                  <a:schemeClr val="bg1"/>
                </a:solidFill>
              </a:rPr>
              <a:t>cited</a:t>
            </a:r>
            <a:r>
              <a:rPr lang="es-CO" sz="1650" dirty="0">
                <a:solidFill>
                  <a:schemeClr val="bg1"/>
                </a:solidFill>
              </a:rPr>
              <a:t> 30 </a:t>
            </a:r>
            <a:r>
              <a:rPr lang="es-CO" sz="1650" dirty="0" err="1">
                <a:solidFill>
                  <a:schemeClr val="bg1"/>
                </a:solidFill>
              </a:rPr>
              <a:t>september</a:t>
            </a:r>
            <a:r>
              <a:rPr lang="es-CO" sz="1650" dirty="0">
                <a:solidFill>
                  <a:schemeClr val="bg1"/>
                </a:solidFill>
              </a:rPr>
              <a:t> 1992]. </a:t>
            </a:r>
            <a:r>
              <a:rPr lang="es-CO" sz="1650" dirty="0" err="1">
                <a:solidFill>
                  <a:schemeClr val="bg1"/>
                </a:solidFill>
              </a:rPr>
              <a:t>Updated</a:t>
            </a:r>
            <a:r>
              <a:rPr lang="es-CO" sz="1650" dirty="0">
                <a:solidFill>
                  <a:schemeClr val="bg1"/>
                </a:solidFill>
              </a:rPr>
              <a:t> </a:t>
            </a:r>
            <a:r>
              <a:rPr lang="es-CO" sz="1650" dirty="0" err="1">
                <a:solidFill>
                  <a:schemeClr val="bg1"/>
                </a:solidFill>
              </a:rPr>
              <a:t>bomonthly</a:t>
            </a:r>
            <a:r>
              <a:rPr lang="es-CO" sz="1650" dirty="0">
                <a:solidFill>
                  <a:schemeClr val="bg1"/>
                </a:solidFill>
              </a:rPr>
              <a:t>. ASCII </a:t>
            </a:r>
            <a:r>
              <a:rPr lang="es-CO" sz="1650" dirty="0" err="1">
                <a:solidFill>
                  <a:schemeClr val="bg1"/>
                </a:solidFill>
              </a:rPr>
              <a:t>format</a:t>
            </a:r>
            <a:r>
              <a:rPr lang="es-CO" sz="1650" dirty="0">
                <a:solidFill>
                  <a:schemeClr val="bg1"/>
                </a:solidFill>
              </a:rPr>
              <a:t>. </a:t>
            </a:r>
            <a:r>
              <a:rPr lang="es-CO" sz="1650" dirty="0" err="1">
                <a:solidFill>
                  <a:schemeClr val="bg1"/>
                </a:solidFill>
              </a:rPr>
              <a:t>Available</a:t>
            </a:r>
            <a:r>
              <a:rPr lang="es-CO" sz="1650" dirty="0">
                <a:solidFill>
                  <a:schemeClr val="bg1"/>
                </a:solidFill>
              </a:rPr>
              <a:t> </a:t>
            </a:r>
            <a:r>
              <a:rPr lang="es-CO" sz="1650" dirty="0" err="1">
                <a:solidFill>
                  <a:schemeClr val="bg1"/>
                </a:solidFill>
              </a:rPr>
              <a:t>from</a:t>
            </a:r>
            <a:r>
              <a:rPr lang="es-CO" sz="1650" dirty="0">
                <a:solidFill>
                  <a:schemeClr val="bg1"/>
                </a:solidFill>
              </a:rPr>
              <a:t> TELESYSTEMES QUESTEL.</a:t>
            </a:r>
          </a:p>
          <a:p>
            <a:pPr algn="just"/>
            <a:endParaRPr lang="es-CO" sz="1650" dirty="0">
              <a:solidFill>
                <a:schemeClr val="bg1"/>
              </a:solidFill>
            </a:endParaRPr>
          </a:p>
          <a:p>
            <a:pPr algn="just"/>
            <a:r>
              <a:rPr lang="en-US" sz="1650" dirty="0">
                <a:solidFill>
                  <a:schemeClr val="bg1"/>
                </a:solidFill>
              </a:rPr>
              <a:t>Kirk-</a:t>
            </a:r>
            <a:r>
              <a:rPr lang="en-US" sz="1650" dirty="0" err="1">
                <a:solidFill>
                  <a:schemeClr val="bg1"/>
                </a:solidFill>
              </a:rPr>
              <a:t>Othmer</a:t>
            </a:r>
            <a:r>
              <a:rPr lang="en-US" sz="1650" dirty="0">
                <a:solidFill>
                  <a:schemeClr val="bg1"/>
                </a:solidFill>
              </a:rPr>
              <a:t> Encyclopedia of Chemical Technology [online]. New </a:t>
            </a:r>
            <a:r>
              <a:rPr lang="en-US" sz="1650" dirty="0" err="1">
                <a:solidFill>
                  <a:schemeClr val="bg1"/>
                </a:solidFill>
              </a:rPr>
              <a:t>Tork</a:t>
            </a:r>
            <a:r>
              <a:rPr lang="en-US" sz="1650" dirty="0">
                <a:solidFill>
                  <a:schemeClr val="bg1"/>
                </a:solidFill>
              </a:rPr>
              <a:t>: John Wiley, 1984  [cited 3 </a:t>
            </a:r>
            <a:r>
              <a:rPr lang="en-US" sz="1650" dirty="0" err="1">
                <a:solidFill>
                  <a:schemeClr val="bg1"/>
                </a:solidFill>
              </a:rPr>
              <a:t>january</a:t>
            </a:r>
            <a:r>
              <a:rPr lang="en-US" sz="1650" dirty="0">
                <a:solidFill>
                  <a:schemeClr val="bg1"/>
                </a:solidFill>
              </a:rPr>
              <a:t> 1990]. Available from DIALOG Information Services, Palo Alto (California).</a:t>
            </a:r>
            <a:endParaRPr lang="es-CO" sz="1650" dirty="0">
              <a:solidFill>
                <a:schemeClr val="bg1"/>
              </a:solidFill>
            </a:endParaRPr>
          </a:p>
        </p:txBody>
      </p:sp>
    </p:spTree>
    <p:extLst>
      <p:ext uri="{BB962C8B-B14F-4D97-AF65-F5344CB8AC3E}">
        <p14:creationId xmlns:p14="http://schemas.microsoft.com/office/powerpoint/2010/main" val="614710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5902" y="1772816"/>
            <a:ext cx="5681235" cy="415498"/>
          </a:xfrm>
          <a:prstGeom prst="rect">
            <a:avLst/>
          </a:prstGeom>
        </p:spPr>
        <p:txBody>
          <a:bodyPr wrap="none">
            <a:spAutoFit/>
          </a:bodyPr>
          <a:lstStyle/>
          <a:p>
            <a:r>
              <a:rPr lang="es-CO" sz="2100" b="1" dirty="0">
                <a:solidFill>
                  <a:srgbClr val="0000FF"/>
                </a:solidFill>
              </a:rPr>
              <a:t>ARTÍCULOS Y OTRAS COLABORACIONES</a:t>
            </a:r>
            <a:endParaRPr lang="es-CO" sz="2100" dirty="0">
              <a:solidFill>
                <a:srgbClr val="0000FF"/>
              </a:solidFill>
            </a:endParaRPr>
          </a:p>
        </p:txBody>
      </p:sp>
      <p:sp>
        <p:nvSpPr>
          <p:cNvPr id="3" name="Rectángulo 2"/>
          <p:cNvSpPr/>
          <p:nvPr/>
        </p:nvSpPr>
        <p:spPr>
          <a:xfrm>
            <a:off x="323528" y="2564904"/>
            <a:ext cx="8374829" cy="3416320"/>
          </a:xfrm>
          <a:prstGeom prst="rect">
            <a:avLst/>
          </a:prstGeom>
          <a:solidFill>
            <a:srgbClr val="000066"/>
          </a:solidFill>
        </p:spPr>
        <p:txBody>
          <a:bodyPr wrap="square">
            <a:spAutoFit/>
          </a:bodyPr>
          <a:lstStyle/>
          <a:p>
            <a:r>
              <a:rPr lang="es-CO" b="1" dirty="0">
                <a:solidFill>
                  <a:srgbClr val="FFFF00"/>
                </a:solidFill>
              </a:rPr>
              <a:t>EJEMPLOS</a:t>
            </a:r>
          </a:p>
          <a:p>
            <a:endParaRPr lang="es-CO" dirty="0">
              <a:solidFill>
                <a:schemeClr val="bg1"/>
              </a:solidFill>
            </a:endParaRPr>
          </a:p>
          <a:p>
            <a:pPr algn="just"/>
            <a:r>
              <a:rPr lang="en-US" dirty="0">
                <a:solidFill>
                  <a:schemeClr val="bg1"/>
                </a:solidFill>
              </a:rPr>
              <a:t>STONE, Nana. The </a:t>
            </a:r>
            <a:r>
              <a:rPr lang="en-US" dirty="0" err="1">
                <a:solidFill>
                  <a:schemeClr val="bg1"/>
                </a:solidFill>
              </a:rPr>
              <a:t>globatization</a:t>
            </a:r>
            <a:r>
              <a:rPr lang="en-US" dirty="0">
                <a:solidFill>
                  <a:schemeClr val="bg1"/>
                </a:solidFill>
              </a:rPr>
              <a:t> of Europe. Harvard Business Review [online], May-June </a:t>
            </a:r>
            <a:r>
              <a:rPr lang="es-CO" dirty="0">
                <a:solidFill>
                  <a:schemeClr val="bg1"/>
                </a:solidFill>
              </a:rPr>
              <a:t>1989 [</a:t>
            </a:r>
            <a:r>
              <a:rPr lang="es-CO" dirty="0" err="1">
                <a:solidFill>
                  <a:schemeClr val="bg1"/>
                </a:solidFill>
              </a:rPr>
              <a:t>cited</a:t>
            </a:r>
            <a:r>
              <a:rPr lang="es-CO" dirty="0">
                <a:solidFill>
                  <a:schemeClr val="bg1"/>
                </a:solidFill>
              </a:rPr>
              <a:t> 3 </a:t>
            </a:r>
            <a:r>
              <a:rPr lang="es-CO" dirty="0" err="1">
                <a:solidFill>
                  <a:schemeClr val="bg1"/>
                </a:solidFill>
              </a:rPr>
              <a:t>September</a:t>
            </a:r>
            <a:r>
              <a:rPr lang="es-CO" dirty="0">
                <a:solidFill>
                  <a:schemeClr val="bg1"/>
                </a:solidFill>
              </a:rPr>
              <a:t> 1990]. </a:t>
            </a:r>
            <a:r>
              <a:rPr lang="es-CO" dirty="0" err="1">
                <a:solidFill>
                  <a:schemeClr val="bg1"/>
                </a:solidFill>
              </a:rPr>
              <a:t>Available</a:t>
            </a:r>
            <a:r>
              <a:rPr lang="es-CO" dirty="0">
                <a:solidFill>
                  <a:schemeClr val="bg1"/>
                </a:solidFill>
              </a:rPr>
              <a:t> </a:t>
            </a:r>
            <a:r>
              <a:rPr lang="es-CO" dirty="0" err="1">
                <a:solidFill>
                  <a:schemeClr val="bg1"/>
                </a:solidFill>
              </a:rPr>
              <a:t>from</a:t>
            </a:r>
            <a:r>
              <a:rPr lang="es-CO" dirty="0">
                <a:solidFill>
                  <a:schemeClr val="bg1"/>
                </a:solidFill>
              </a:rPr>
              <a:t> BRS </a:t>
            </a:r>
            <a:r>
              <a:rPr lang="es-CO" dirty="0" err="1">
                <a:solidFill>
                  <a:schemeClr val="bg1"/>
                </a:solidFill>
              </a:rPr>
              <a:t>Information</a:t>
            </a:r>
            <a:r>
              <a:rPr lang="es-CO" dirty="0">
                <a:solidFill>
                  <a:schemeClr val="bg1"/>
                </a:solidFill>
              </a:rPr>
              <a:t> Technologies, </a:t>
            </a:r>
            <a:r>
              <a:rPr lang="es-CO" dirty="0" err="1">
                <a:solidFill>
                  <a:schemeClr val="bg1"/>
                </a:solidFill>
              </a:rPr>
              <a:t>McLean</a:t>
            </a:r>
            <a:r>
              <a:rPr lang="es-CO" dirty="0">
                <a:solidFill>
                  <a:schemeClr val="bg1"/>
                </a:solidFill>
              </a:rPr>
              <a:t> (Va.).</a:t>
            </a:r>
          </a:p>
          <a:p>
            <a:endParaRPr lang="es-CO" dirty="0">
              <a:solidFill>
                <a:schemeClr val="bg1"/>
              </a:solidFill>
            </a:endParaRPr>
          </a:p>
          <a:p>
            <a:endParaRPr lang="es-CO" dirty="0">
              <a:solidFill>
                <a:schemeClr val="bg1"/>
              </a:solidFill>
            </a:endParaRPr>
          </a:p>
          <a:p>
            <a:pPr algn="just"/>
            <a:r>
              <a:rPr lang="en-US" dirty="0">
                <a:solidFill>
                  <a:schemeClr val="bg1"/>
                </a:solidFill>
              </a:rPr>
              <a:t>PRICE-WILKIN, John. Using The World-Wide Web to Deliver Complex Electronic Documents: Implications for Libraries. The Public-Access Computer Systems Review [online]. 1994, vol. 5, no. 3 [cited 1994-07-28], pp. 5-21. Available from Internet: </a:t>
            </a:r>
            <a:r>
              <a:rPr lang="es-CO" dirty="0">
                <a:solidFill>
                  <a:schemeClr val="bg1"/>
                </a:solidFill>
              </a:rPr>
              <a:t>gopher://info.lib.uh.edu:70/00/articles/e-journals/uhlibrary/pacsreview/v5/n3/pricewil.5n3&gt;. ISSN1048-6542.</a:t>
            </a:r>
          </a:p>
        </p:txBody>
      </p:sp>
    </p:spTree>
    <p:extLst>
      <p:ext uri="{BB962C8B-B14F-4D97-AF65-F5344CB8AC3E}">
        <p14:creationId xmlns:p14="http://schemas.microsoft.com/office/powerpoint/2010/main" val="32896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239881" y="1175489"/>
            <a:ext cx="4055726"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CONTENIDO DEL CD-ROM</a:t>
            </a:r>
            <a:endParaRPr lang="es-ES" sz="2400" b="0" cap="none" spc="0" dirty="0">
              <a:ln w="0"/>
              <a:solidFill>
                <a:schemeClr val="tx1"/>
              </a:solidFill>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015" y="3791570"/>
            <a:ext cx="2135589" cy="2596380"/>
          </a:xfrm>
          <a:prstGeom prst="rect">
            <a:avLst/>
          </a:prstGeom>
        </p:spPr>
      </p:pic>
      <p:sp>
        <p:nvSpPr>
          <p:cNvPr id="15" name="Llamada ovalada 14"/>
          <p:cNvSpPr/>
          <p:nvPr/>
        </p:nvSpPr>
        <p:spPr>
          <a:xfrm>
            <a:off x="6248102" y="1619767"/>
            <a:ext cx="2771799" cy="1707496"/>
          </a:xfrm>
          <a:prstGeom prst="wedgeEllipseCallout">
            <a:avLst>
              <a:gd name="adj1" fmla="val -3524"/>
              <a:gd name="adj2" fmla="val 76363"/>
            </a:avLst>
          </a:prstGeom>
          <a:ln>
            <a:solidFill>
              <a:srgbClr val="00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sz="1600" dirty="0" smtClean="0">
                <a:ln w="0"/>
                <a:solidFill>
                  <a:schemeClr val="tx1"/>
                </a:solidFill>
                <a:effectLst>
                  <a:outerShdw blurRad="38100" dist="19050" dir="2700000" algn="tl" rotWithShape="0">
                    <a:schemeClr val="dk1">
                      <a:alpha val="40000"/>
                    </a:schemeClr>
                  </a:outerShdw>
                </a:effectLst>
              </a:rPr>
              <a:t>PROYECTOS REALIZADOS EN LATEX SE ENTREGAN CON EL EJECUTABLE</a:t>
            </a:r>
            <a:endParaRPr lang="es-CO" sz="1600" dirty="0">
              <a:ln w="0"/>
              <a:solidFill>
                <a:schemeClr val="tx1"/>
              </a:solidFill>
              <a:effectLst>
                <a:outerShdw blurRad="38100" dist="19050" dir="2700000" algn="tl" rotWithShape="0">
                  <a:schemeClr val="dk1">
                    <a:alpha val="40000"/>
                  </a:schemeClr>
                </a:outerShdw>
              </a:effectLst>
            </a:endParaRPr>
          </a:p>
        </p:txBody>
      </p:sp>
      <p:pic>
        <p:nvPicPr>
          <p:cNvPr id="6" name="Imagen 5"/>
          <p:cNvPicPr>
            <a:picLocks noChangeAspect="1"/>
          </p:cNvPicPr>
          <p:nvPr/>
        </p:nvPicPr>
        <p:blipFill>
          <a:blip r:embed="rId3"/>
          <a:stretch>
            <a:fillRect/>
          </a:stretch>
        </p:blipFill>
        <p:spPr>
          <a:xfrm>
            <a:off x="35496" y="1762329"/>
            <a:ext cx="5724128" cy="4582088"/>
          </a:xfrm>
          <a:prstGeom prst="rect">
            <a:avLst/>
          </a:prstGeom>
        </p:spPr>
      </p:pic>
    </p:spTree>
    <p:extLst>
      <p:ext uri="{BB962C8B-B14F-4D97-AF65-F5344CB8AC3E}">
        <p14:creationId xmlns:p14="http://schemas.microsoft.com/office/powerpoint/2010/main" val="2556984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1949342" y="1268760"/>
            <a:ext cx="5688287"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ORDEN DE PRESENTACION DEL PROYECTO</a:t>
            </a:r>
            <a:endParaRPr lang="es-E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15" name="Diagrama 14"/>
          <p:cNvGraphicFramePr/>
          <p:nvPr>
            <p:extLst>
              <p:ext uri="{D42A27DB-BD31-4B8C-83A1-F6EECF244321}">
                <p14:modId xmlns:p14="http://schemas.microsoft.com/office/powerpoint/2010/main" val="1627051372"/>
              </p:ext>
            </p:extLst>
          </p:nvPr>
        </p:nvGraphicFramePr>
        <p:xfrm>
          <a:off x="284880" y="1695001"/>
          <a:ext cx="8535592" cy="454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ángulo 16">
            <a:hlinkClick r:id="rId8" action="ppaction://hlinksldjump"/>
          </p:cNvPr>
          <p:cNvSpPr/>
          <p:nvPr/>
        </p:nvSpPr>
        <p:spPr>
          <a:xfrm>
            <a:off x="5004048" y="3356992"/>
            <a:ext cx="864096"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3 Rectángulo">
            <a:hlinkClick r:id="rId9" action="ppaction://hlinksldjump"/>
          </p:cNvPr>
          <p:cNvSpPr/>
          <p:nvPr/>
        </p:nvSpPr>
        <p:spPr>
          <a:xfrm>
            <a:off x="1115616" y="2276871"/>
            <a:ext cx="1440160" cy="2799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sz="1400" dirty="0" smtClean="0">
                <a:latin typeface="Franklin Gothic Medium Cond" pitchFamily="34" charset="0"/>
              </a:rPr>
              <a:t>TENER EN CUENTA</a:t>
            </a:r>
            <a:endParaRPr lang="es-CO" sz="1400" dirty="0">
              <a:latin typeface="Franklin Gothic Medium Cond" pitchFamily="34" charset="0"/>
            </a:endParaRPr>
          </a:p>
        </p:txBody>
      </p:sp>
    </p:spTree>
    <p:extLst>
      <p:ext uri="{BB962C8B-B14F-4D97-AF65-F5344CB8AC3E}">
        <p14:creationId xmlns:p14="http://schemas.microsoft.com/office/powerpoint/2010/main" val="3736942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CO" u="sng" dirty="0" smtClean="0"/>
              <a:t>Consideraciones adicionales.</a:t>
            </a:r>
          </a:p>
          <a:p>
            <a:pPr marL="0" indent="0">
              <a:buNone/>
            </a:pPr>
            <a:endParaRPr lang="es-CO" sz="1800" dirty="0" smtClean="0"/>
          </a:p>
          <a:p>
            <a:pPr marL="0" indent="0">
              <a:buNone/>
            </a:pPr>
            <a:endParaRPr lang="es-CO" sz="1800" dirty="0" smtClean="0"/>
          </a:p>
          <a:p>
            <a:pPr algn="just">
              <a:buFont typeface="Wingdings" panose="05000000000000000000" pitchFamily="2" charset="2"/>
              <a:buChar char="§"/>
            </a:pPr>
            <a:r>
              <a:rPr lang="es-CO" sz="1800" dirty="0" smtClean="0"/>
              <a:t>Si el proyecto contiene partituras (música) o planos estos deben estar en formato .</a:t>
            </a:r>
            <a:r>
              <a:rPr lang="es-CO" sz="1800" dirty="0" err="1" smtClean="0"/>
              <a:t>jpg</a:t>
            </a:r>
            <a:r>
              <a:rPr lang="es-CO" sz="1800" dirty="0" smtClean="0"/>
              <a:t> o .</a:t>
            </a:r>
            <a:r>
              <a:rPr lang="es-CO" sz="1800" dirty="0" err="1" smtClean="0"/>
              <a:t>gif</a:t>
            </a:r>
            <a:r>
              <a:rPr lang="es-CO" sz="1800" dirty="0" smtClean="0"/>
              <a:t> dentro del documento del proyecto o si lo prefiere en la carpeta de anexos.</a:t>
            </a:r>
          </a:p>
          <a:p>
            <a:pPr algn="just">
              <a:buFont typeface="Wingdings" panose="05000000000000000000" pitchFamily="2" charset="2"/>
              <a:buChar char="§"/>
            </a:pPr>
            <a:endParaRPr lang="es-CO" sz="1800" dirty="0" smtClean="0"/>
          </a:p>
          <a:p>
            <a:pPr algn="just">
              <a:buFont typeface="Wingdings" panose="05000000000000000000" pitchFamily="2" charset="2"/>
              <a:buChar char="§"/>
            </a:pPr>
            <a:r>
              <a:rPr lang="es-CO" sz="1800" dirty="0" smtClean="0"/>
              <a:t>En </a:t>
            </a:r>
            <a:r>
              <a:rPr lang="es-CO" sz="1800" dirty="0"/>
              <a:t>cuanto a obras musicales se debe entregar un fragmento de la composición musical </a:t>
            </a:r>
            <a:r>
              <a:rPr lang="es-CO" sz="1800" dirty="0" smtClean="0"/>
              <a:t>de </a:t>
            </a:r>
            <a:r>
              <a:rPr lang="es-CO" sz="1800" dirty="0"/>
              <a:t>máximo 30 segundos de duración en formato </a:t>
            </a:r>
            <a:r>
              <a:rPr lang="es-CO" sz="1800" b="1" dirty="0" smtClean="0"/>
              <a:t>MP3, </a:t>
            </a:r>
            <a:r>
              <a:rPr lang="es-CO" sz="1800" dirty="0" smtClean="0"/>
              <a:t>con </a:t>
            </a:r>
            <a:r>
              <a:rPr lang="es-CO" sz="1800" dirty="0"/>
              <a:t>el </a:t>
            </a:r>
            <a:r>
              <a:rPr lang="es-CO" sz="1800" dirty="0" smtClean="0"/>
              <a:t>nombre </a:t>
            </a:r>
            <a:r>
              <a:rPr lang="es-CO" sz="1800" dirty="0"/>
              <a:t>de archivo: </a:t>
            </a:r>
            <a:r>
              <a:rPr lang="es-CO" sz="1800" dirty="0" smtClean="0"/>
              <a:t>“</a:t>
            </a:r>
            <a:r>
              <a:rPr lang="es-CO" sz="1800" b="1" dirty="0" smtClean="0"/>
              <a:t>sonido.mp3</a:t>
            </a:r>
            <a:r>
              <a:rPr lang="es-CO" sz="1800" dirty="0" smtClean="0"/>
              <a:t>”, este archivo debe guardarse en la carpeta de anexos.</a:t>
            </a:r>
            <a:endParaRPr lang="es-CO" sz="1800" dirty="0"/>
          </a:p>
        </p:txBody>
      </p:sp>
    </p:spTree>
    <p:extLst>
      <p:ext uri="{BB962C8B-B14F-4D97-AF65-F5344CB8AC3E}">
        <p14:creationId xmlns:p14="http://schemas.microsoft.com/office/powerpoint/2010/main" val="1286162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95536" y="1268760"/>
            <a:ext cx="8229600" cy="4525963"/>
          </a:xfrm>
        </p:spPr>
        <p:txBody>
          <a:bodyPr/>
          <a:lstStyle/>
          <a:p>
            <a:pPr marL="0" indent="0" algn="just">
              <a:buNone/>
            </a:pPr>
            <a:r>
              <a:rPr lang="es-CO" u="sng" dirty="0" smtClean="0"/>
              <a:t>Consideraciones adicionales software.</a:t>
            </a:r>
          </a:p>
          <a:p>
            <a:pPr marL="0" indent="0" algn="just">
              <a:buNone/>
            </a:pPr>
            <a:r>
              <a:rPr lang="es-CO" sz="1600" dirty="0"/>
              <a:t> </a:t>
            </a:r>
          </a:p>
          <a:p>
            <a:pPr marL="0" indent="0" algn="just">
              <a:buNone/>
            </a:pPr>
            <a:r>
              <a:rPr lang="es-CO" sz="1600" dirty="0"/>
              <a:t>Si el estudiante desea entregar software adicional relacionado con su trabajo de grado, trabajo de investigación o tesis, debe entregarlo separadamente en otro CD o DVD, teniendo en cuenta </a:t>
            </a:r>
            <a:r>
              <a:rPr lang="es-CO" sz="1600" dirty="0" smtClean="0"/>
              <a:t>lo siguiente:</a:t>
            </a:r>
          </a:p>
          <a:p>
            <a:pPr marL="0" indent="0" algn="just">
              <a:buNone/>
            </a:pPr>
            <a:endParaRPr lang="es-CO" sz="1600" dirty="0" smtClean="0"/>
          </a:p>
          <a:p>
            <a:pPr algn="just">
              <a:buFont typeface="Wingdings" panose="05000000000000000000" pitchFamily="2" charset="2"/>
              <a:buChar char="§"/>
            </a:pPr>
            <a:r>
              <a:rPr lang="es-ES" sz="1200" dirty="0" smtClean="0"/>
              <a:t>Marcar </a:t>
            </a:r>
            <a:r>
              <a:rPr lang="es-ES" sz="1200" dirty="0"/>
              <a:t>el CD o DVD con el rótulo o marbete para su identificación según modelo  suministrado por la </a:t>
            </a:r>
            <a:r>
              <a:rPr lang="es-ES" sz="1200" dirty="0" smtClean="0"/>
              <a:t>Biblioteca (ver diapositiva). </a:t>
            </a:r>
          </a:p>
          <a:p>
            <a:pPr algn="just">
              <a:buFont typeface="Wingdings" panose="05000000000000000000" pitchFamily="2" charset="2"/>
              <a:buChar char="§"/>
            </a:pPr>
            <a:endParaRPr lang="es-ES" sz="1200" dirty="0" smtClean="0"/>
          </a:p>
          <a:p>
            <a:pPr algn="just">
              <a:buFont typeface="Wingdings" panose="05000000000000000000" pitchFamily="2" charset="2"/>
              <a:buChar char="§"/>
            </a:pPr>
            <a:r>
              <a:rPr lang="es-ES" sz="1200" dirty="0" smtClean="0"/>
              <a:t>Dentro de un documento llamado “</a:t>
            </a:r>
            <a:r>
              <a:rPr lang="es-ES" sz="1200" b="1" dirty="0" smtClean="0"/>
              <a:t>software.pdf</a:t>
            </a:r>
            <a:r>
              <a:rPr lang="es-ES" sz="1200" dirty="0" smtClean="0"/>
              <a:t>” especifique:</a:t>
            </a:r>
          </a:p>
          <a:p>
            <a:pPr lvl="1" algn="just">
              <a:buFont typeface="Wingdings" panose="05000000000000000000" pitchFamily="2" charset="2"/>
              <a:buChar char="v"/>
            </a:pPr>
            <a:r>
              <a:rPr lang="es-ES" sz="1200" dirty="0" smtClean="0"/>
              <a:t>Nombre del software y la versión.</a:t>
            </a:r>
          </a:p>
          <a:p>
            <a:pPr lvl="1" algn="just">
              <a:buFont typeface="Wingdings" panose="05000000000000000000" pitchFamily="2" charset="2"/>
              <a:buChar char="v"/>
            </a:pPr>
            <a:r>
              <a:rPr lang="es-ES" sz="1200" dirty="0" smtClean="0"/>
              <a:t>Especificar </a:t>
            </a:r>
            <a:r>
              <a:rPr lang="es-ES" sz="1200" dirty="0"/>
              <a:t>los requerimientos mínimos necesarios de software y hardware </a:t>
            </a:r>
            <a:r>
              <a:rPr lang="es-ES" sz="1200" dirty="0" smtClean="0"/>
              <a:t>para </a:t>
            </a:r>
            <a:r>
              <a:rPr lang="es-ES" sz="1200" dirty="0"/>
              <a:t>la instalación y ejecución del </a:t>
            </a:r>
            <a:r>
              <a:rPr lang="es-ES" sz="1200" dirty="0" smtClean="0"/>
              <a:t>software.</a:t>
            </a:r>
          </a:p>
          <a:p>
            <a:pPr lvl="1" algn="just">
              <a:buFont typeface="Wingdings" panose="05000000000000000000" pitchFamily="2" charset="2"/>
              <a:buChar char="v"/>
            </a:pPr>
            <a:r>
              <a:rPr lang="es-ES" sz="1200" dirty="0" smtClean="0"/>
              <a:t>Describir </a:t>
            </a:r>
            <a:r>
              <a:rPr lang="es-ES" sz="1200" dirty="0"/>
              <a:t>brevemente los pasos para la instalación y ejecución de dicho </a:t>
            </a:r>
            <a:r>
              <a:rPr lang="es-ES" sz="1200" dirty="0" smtClean="0"/>
              <a:t>software. </a:t>
            </a:r>
          </a:p>
          <a:p>
            <a:pPr lvl="1" algn="just">
              <a:buFont typeface="Wingdings" panose="05000000000000000000" pitchFamily="2" charset="2"/>
              <a:buChar char="v"/>
            </a:pPr>
            <a:r>
              <a:rPr lang="es-ES" sz="1200" dirty="0" smtClean="0"/>
              <a:t>Si </a:t>
            </a:r>
            <a:r>
              <a:rPr lang="es-ES" sz="1200" dirty="0"/>
              <a:t>usted no desea dejar los fuentes del software, se recomienda realizar un ejecutable </a:t>
            </a:r>
            <a:r>
              <a:rPr lang="es-ES" sz="1200" dirty="0" smtClean="0"/>
              <a:t>(*.</a:t>
            </a:r>
            <a:r>
              <a:rPr lang="es-ES" sz="1200" dirty="0" err="1" smtClean="0"/>
              <a:t>exe</a:t>
            </a:r>
            <a:r>
              <a:rPr lang="es-ES" sz="1200" dirty="0" smtClean="0"/>
              <a:t>).</a:t>
            </a:r>
          </a:p>
          <a:p>
            <a:pPr lvl="1" algn="just">
              <a:buFont typeface="Wingdings" panose="05000000000000000000" pitchFamily="2" charset="2"/>
              <a:buChar char="v"/>
            </a:pPr>
            <a:r>
              <a:rPr lang="es-ES" sz="1200" dirty="0" smtClean="0"/>
              <a:t>Si </a:t>
            </a:r>
            <a:r>
              <a:rPr lang="es-ES" sz="1200" dirty="0"/>
              <a:t>el software maneja un sistema de </a:t>
            </a:r>
            <a:r>
              <a:rPr lang="es-ES" sz="1200" dirty="0" err="1"/>
              <a:t>Login</a:t>
            </a:r>
            <a:r>
              <a:rPr lang="es-ES" sz="1200" dirty="0"/>
              <a:t> y </a:t>
            </a:r>
            <a:r>
              <a:rPr lang="es-ES" sz="1200" dirty="0" err="1"/>
              <a:t>Password</a:t>
            </a:r>
            <a:r>
              <a:rPr lang="es-ES" sz="1200" dirty="0"/>
              <a:t>, especifíquelos </a:t>
            </a:r>
            <a:r>
              <a:rPr lang="es-ES" sz="1200" dirty="0" smtClean="0"/>
              <a:t>claramente. </a:t>
            </a:r>
          </a:p>
          <a:p>
            <a:pPr lvl="1" algn="just">
              <a:buFont typeface="Wingdings" panose="05000000000000000000" pitchFamily="2" charset="2"/>
              <a:buChar char="v"/>
            </a:pPr>
            <a:r>
              <a:rPr lang="es-ES" sz="1200" dirty="0" smtClean="0"/>
              <a:t>Si </a:t>
            </a:r>
            <a:r>
              <a:rPr lang="es-ES" sz="1200" dirty="0"/>
              <a:t>el software necesita algunas especificaciones especiales, indique estos  </a:t>
            </a:r>
            <a:r>
              <a:rPr lang="es-ES" sz="1200" dirty="0" smtClean="0"/>
              <a:t>requerimientos </a:t>
            </a:r>
            <a:r>
              <a:rPr lang="es-ES" sz="1200" dirty="0"/>
              <a:t>adicionales. </a:t>
            </a:r>
            <a:endParaRPr lang="es-CO" sz="1200" dirty="0"/>
          </a:p>
          <a:p>
            <a:pPr marL="0" indent="0">
              <a:buNone/>
            </a:pPr>
            <a:endParaRPr lang="es-CO" sz="1600" dirty="0" smtClean="0"/>
          </a:p>
        </p:txBody>
      </p:sp>
    </p:spTree>
    <p:extLst>
      <p:ext uri="{BB962C8B-B14F-4D97-AF65-F5344CB8AC3E}">
        <p14:creationId xmlns:p14="http://schemas.microsoft.com/office/powerpoint/2010/main" val="472885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20" name="Oval 11"/>
          <p:cNvSpPr>
            <a:spLocks noChangeArrowheads="1"/>
          </p:cNvSpPr>
          <p:nvPr/>
        </p:nvSpPr>
        <p:spPr bwMode="auto">
          <a:xfrm>
            <a:off x="1763689" y="1196752"/>
            <a:ext cx="5185332" cy="4896544"/>
          </a:xfrm>
          <a:prstGeom prst="ellipse">
            <a:avLst/>
          </a:prstGeom>
          <a:noFill/>
          <a:ln w="25400" algn="ctr">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s-CO"/>
          </a:p>
        </p:txBody>
      </p:sp>
      <p:sp>
        <p:nvSpPr>
          <p:cNvPr id="21" name="Text Box 12"/>
          <p:cNvSpPr txBox="1">
            <a:spLocks noChangeArrowheads="1"/>
          </p:cNvSpPr>
          <p:nvPr/>
        </p:nvSpPr>
        <p:spPr bwMode="auto">
          <a:xfrm>
            <a:off x="3034613" y="4738876"/>
            <a:ext cx="2743200" cy="11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UNIVERSIDAD INDUSTRIAL DE SANTANDER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FACULTAD DE SALUD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ESCUELA DE MEDICINA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DEPARTAMENTO DE SALUD PUBLICA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strike="noStrike" cap="none" normalizeH="0" baseline="0" dirty="0" smtClean="0">
                <a:ln>
                  <a:noFill/>
                </a:ln>
                <a:effectLst/>
                <a:latin typeface="Aparajita" panose="020B0604020202020204" pitchFamily="34" charset="0"/>
              </a:rPr>
              <a:t>MAESTRIA EN EPIDEMIOLOGIA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BUCARAMANGA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2011</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22" name="Text Box 13"/>
          <p:cNvSpPr txBox="1">
            <a:spLocks noChangeArrowheads="1"/>
          </p:cNvSpPr>
          <p:nvPr/>
        </p:nvSpPr>
        <p:spPr bwMode="auto">
          <a:xfrm>
            <a:off x="3008052" y="1742976"/>
            <a:ext cx="2684462"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FACTORES ASOCIADOS A LA SEVERIDAD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TRAUMA OCASIONADO POR LESIONES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MOTOCICLETA EN EL ÁREA METROPOLITANA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smtClean="0">
                <a:ln>
                  <a:noFill/>
                </a:ln>
                <a:solidFill>
                  <a:srgbClr val="000000"/>
                </a:solidFill>
                <a:effectLst/>
                <a:latin typeface="Calibri" panose="020F0502020204030204" pitchFamily="34" charset="0"/>
              </a:rPr>
              <a:t>DE BUCARAMANGA</a:t>
            </a:r>
            <a:endParaRPr kumimoji="0" lang="es-CO" sz="1800" b="0" i="0" u="none" strike="noStrike" cap="none" normalizeH="0" baseline="0" smtClean="0">
              <a:ln>
                <a:noFill/>
              </a:ln>
              <a:solidFill>
                <a:schemeClr val="tx1"/>
              </a:solidFill>
              <a:effectLst/>
              <a:latin typeface="Arial" panose="020B0604020202020204" pitchFamily="34" charset="0"/>
            </a:endParaRPr>
          </a:p>
        </p:txBody>
      </p:sp>
      <p:sp>
        <p:nvSpPr>
          <p:cNvPr id="23" name="Text Box 14"/>
          <p:cNvSpPr txBox="1">
            <a:spLocks noChangeArrowheads="1"/>
          </p:cNvSpPr>
          <p:nvPr/>
        </p:nvSpPr>
        <p:spPr bwMode="auto">
          <a:xfrm>
            <a:off x="5339265" y="3065567"/>
            <a:ext cx="1488988" cy="11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Trabajo de Investigación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para optar al título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Magister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Epidemiologia</a:t>
            </a:r>
            <a:endParaRPr kumimoji="0" lang="es-CO" sz="1200" b="0" i="0" u="none" strike="noStrike" cap="none" normalizeH="0" baseline="0" dirty="0" smtClean="0">
              <a:ln>
                <a:noFill/>
              </a:ln>
              <a:solidFill>
                <a:schemeClr val="tx1"/>
              </a:solidFill>
              <a:effectLst/>
            </a:endParaRPr>
          </a:p>
        </p:txBody>
      </p:sp>
      <p:sp>
        <p:nvSpPr>
          <p:cNvPr id="24" name="Text Box 15"/>
          <p:cNvSpPr txBox="1">
            <a:spLocks noChangeArrowheads="1"/>
          </p:cNvSpPr>
          <p:nvPr/>
        </p:nvSpPr>
        <p:spPr bwMode="auto">
          <a:xfrm>
            <a:off x="2027934" y="2941538"/>
            <a:ext cx="130175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AUTOR</a:t>
            </a:r>
          </a:p>
          <a:p>
            <a:pPr lvl="0" algn="ctr"/>
            <a:r>
              <a:rPr lang="es-ES" sz="1100" b="1" dirty="0" smtClean="0">
                <a:solidFill>
                  <a:srgbClr val="000000"/>
                </a:solidFill>
                <a:latin typeface="Aparajita" panose="020B0604020202020204" pitchFamily="34" charset="0"/>
              </a:rPr>
              <a:t>NOMBRES COMPLETOS DE LOS AUTORES EN MAYUSCULA – Código de estudiante</a:t>
            </a:r>
            <a:endParaRPr lang="es-ES" sz="1100" b="1" dirty="0">
              <a:solidFill>
                <a:srgbClr val="000000"/>
              </a:solidFill>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DIRECTOR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GERMAN GAMARRA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HERNANDEZ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Médico Especialista </a:t>
            </a:r>
            <a:r>
              <a:rPr kumimoji="0" lang="es-CO" sz="800" b="1" i="0" u="none" strike="noStrike" cap="none" normalizeH="0" baseline="0" dirty="0" smtClean="0">
                <a:ln>
                  <a:noFill/>
                </a:ln>
                <a:solidFill>
                  <a:srgbClr val="000000"/>
                </a:solidFill>
                <a:effectLst/>
                <a:latin typeface="Aparajita" panose="020B0604020202020204" pitchFamily="34" charset="0"/>
              </a:rPr>
              <a:t>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Medicina Interna- Nefrólogo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Epidemiólogo Clínico</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25" name="Elipse 24"/>
          <p:cNvSpPr/>
          <p:nvPr/>
        </p:nvSpPr>
        <p:spPr>
          <a:xfrm>
            <a:off x="3522189" y="2808555"/>
            <a:ext cx="1624570" cy="1575188"/>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6" name="Rectángulo 25"/>
          <p:cNvSpPr/>
          <p:nvPr/>
        </p:nvSpPr>
        <p:spPr>
          <a:xfrm>
            <a:off x="7020759" y="1742976"/>
            <a:ext cx="1777707" cy="923330"/>
          </a:xfrm>
          <a:prstGeom prst="rect">
            <a:avLst/>
          </a:prstGeom>
        </p:spPr>
        <p:txBody>
          <a:bodyPr wrap="square">
            <a:spAutoFit/>
          </a:bodyPr>
          <a:lstStyle/>
          <a:p>
            <a:pPr algn="ctr"/>
            <a:r>
              <a:rPr lang="es-MX" dirty="0" smtClean="0">
                <a:ln w="0"/>
                <a:solidFill>
                  <a:schemeClr val="tx1"/>
                </a:solidFill>
                <a:effectLst>
                  <a:outerShdw blurRad="38100" dist="19050" dir="2700000" algn="tl" rotWithShape="0">
                    <a:schemeClr val="dk1">
                      <a:alpha val="40000"/>
                    </a:schemeClr>
                  </a:outerShdw>
                </a:effectLst>
              </a:rPr>
              <a:t>MODELO DE ETIQUETA </a:t>
            </a:r>
          </a:p>
          <a:p>
            <a:pPr algn="ctr"/>
            <a:r>
              <a:rPr lang="es-MX" dirty="0" smtClean="0">
                <a:ln w="0"/>
                <a:effectLst>
                  <a:outerShdw blurRad="38100" dist="19050" dir="2700000" algn="tl" rotWithShape="0">
                    <a:schemeClr val="dk1">
                      <a:alpha val="40000"/>
                    </a:schemeClr>
                  </a:outerShdw>
                </a:effectLst>
              </a:rPr>
              <a:t>DEL CD-ROM</a:t>
            </a:r>
            <a:endParaRPr lang="es-CO" dirty="0">
              <a:ln w="0"/>
              <a:solidFill>
                <a:schemeClr val="tx1"/>
              </a:solidFill>
              <a:effectLst>
                <a:outerShdw blurRad="38100" dist="19050" dir="2700000" algn="tl" rotWithShape="0">
                  <a:schemeClr val="dk1">
                    <a:alpha val="40000"/>
                  </a:schemeClr>
                </a:outerShdw>
              </a:effectLst>
            </a:endParaRPr>
          </a:p>
        </p:txBody>
      </p:sp>
      <p:cxnSp>
        <p:nvCxnSpPr>
          <p:cNvPr id="7" name="Conector angular 6"/>
          <p:cNvCxnSpPr/>
          <p:nvPr/>
        </p:nvCxnSpPr>
        <p:spPr>
          <a:xfrm flipV="1">
            <a:off x="5146759" y="4409875"/>
            <a:ext cx="2161545" cy="1035349"/>
          </a:xfrm>
          <a:prstGeom prst="bentConnector3">
            <a:avLst>
              <a:gd name="adj1" fmla="val 83267"/>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7330914" y="3644278"/>
            <a:ext cx="1633574" cy="2123658"/>
          </a:xfrm>
          <a:prstGeom prst="rect">
            <a:avLst/>
          </a:prstGeom>
        </p:spPr>
        <p:txBody>
          <a:bodyPr wrap="square">
            <a:spAutoFit/>
          </a:bodyPr>
          <a:lstStyle/>
          <a:p>
            <a:pPr algn="ctr"/>
            <a:r>
              <a:rPr lang="es-MX" sz="1200" dirty="0" smtClean="0">
                <a:ln w="0"/>
                <a:solidFill>
                  <a:schemeClr val="tx1"/>
                </a:solidFill>
                <a:effectLst>
                  <a:outerShdw blurRad="38100" dist="19050" dir="2700000" algn="tl" rotWithShape="0">
                    <a:schemeClr val="dk1">
                      <a:alpha val="40000"/>
                    </a:schemeClr>
                  </a:outerShdw>
                </a:effectLst>
              </a:rPr>
              <a:t>En esta sección del rotulo del CD se coloca el nombre del programa </a:t>
            </a:r>
            <a:r>
              <a:rPr lang="es-MX" sz="1200" dirty="0" smtClean="0">
                <a:ln w="0"/>
                <a:solidFill>
                  <a:srgbClr val="FF0000"/>
                </a:solidFill>
                <a:effectLst>
                  <a:outerShdw blurRad="38100" dist="19050" dir="2700000" algn="tl" rotWithShape="0">
                    <a:schemeClr val="dk1">
                      <a:alpha val="40000"/>
                    </a:schemeClr>
                  </a:outerShdw>
                </a:effectLst>
              </a:rPr>
              <a:t>solo </a:t>
            </a:r>
            <a:r>
              <a:rPr lang="es-MX" sz="1200" dirty="0">
                <a:ln w="0"/>
                <a:solidFill>
                  <a:srgbClr val="FF0000"/>
                </a:solidFill>
                <a:effectLst>
                  <a:outerShdw blurRad="38100" dist="19050" dir="2700000" algn="tl" rotWithShape="0">
                    <a:schemeClr val="dk1">
                      <a:alpha val="40000"/>
                    </a:schemeClr>
                  </a:outerShdw>
                </a:effectLst>
              </a:rPr>
              <a:t>y únicamente</a:t>
            </a:r>
            <a:r>
              <a:rPr lang="es-MX" sz="1200" dirty="0" smtClean="0">
                <a:ln w="0"/>
                <a:solidFill>
                  <a:schemeClr val="tx1"/>
                </a:solidFill>
                <a:effectLst>
                  <a:outerShdw blurRad="38100" dist="19050" dir="2700000" algn="tl" rotWithShape="0">
                    <a:schemeClr val="dk1">
                      <a:alpha val="40000"/>
                    </a:schemeClr>
                  </a:outerShdw>
                </a:effectLst>
              </a:rPr>
              <a:t> cuando el proyecto realizado corresponde a un posgrado (especializaciones, maestrías o doctorados)</a:t>
            </a:r>
            <a:endParaRPr lang="es-CO" sz="1200" dirty="0">
              <a:ln w="0"/>
              <a:solidFill>
                <a:schemeClr val="tx1"/>
              </a:solidFill>
              <a:effectLst>
                <a:outerShdw blurRad="38100" dist="19050" dir="2700000" algn="tl" rotWithShape="0">
                  <a:schemeClr val="dk1">
                    <a:alpha val="40000"/>
                  </a:schemeClr>
                </a:outerShdw>
              </a:effectLst>
            </a:endParaRPr>
          </a:p>
        </p:txBody>
      </p:sp>
      <p:sp>
        <p:nvSpPr>
          <p:cNvPr id="28" name="Rectángulo redondeado 27"/>
          <p:cNvSpPr/>
          <p:nvPr/>
        </p:nvSpPr>
        <p:spPr>
          <a:xfrm>
            <a:off x="3707904" y="5373216"/>
            <a:ext cx="1438855"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39578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7" name="Oval 11"/>
          <p:cNvSpPr>
            <a:spLocks noChangeArrowheads="1"/>
          </p:cNvSpPr>
          <p:nvPr/>
        </p:nvSpPr>
        <p:spPr bwMode="auto">
          <a:xfrm>
            <a:off x="1763689" y="1196752"/>
            <a:ext cx="5185332" cy="4896544"/>
          </a:xfrm>
          <a:prstGeom prst="ellipse">
            <a:avLst/>
          </a:prstGeom>
          <a:noFill/>
          <a:ln w="25400" algn="ctr">
            <a:solidFill>
              <a:srgbClr val="00C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s-CO"/>
          </a:p>
        </p:txBody>
      </p:sp>
      <p:sp>
        <p:nvSpPr>
          <p:cNvPr id="8" name="Text Box 12"/>
          <p:cNvSpPr txBox="1">
            <a:spLocks noChangeArrowheads="1"/>
          </p:cNvSpPr>
          <p:nvPr/>
        </p:nvSpPr>
        <p:spPr bwMode="auto">
          <a:xfrm>
            <a:off x="3034613" y="4738876"/>
            <a:ext cx="2743200" cy="1131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UNIVERSIDAD INDUSTRIAL DE SANTANDER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FACULTAD DE SALUD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ESCUELA DE MEDICINA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DEPARTAMENTO DE SALUD PUBLICA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strike="noStrike" cap="none" normalizeH="0" baseline="0" dirty="0" smtClean="0">
                <a:ln>
                  <a:noFill/>
                </a:ln>
                <a:effectLst/>
                <a:latin typeface="Aparajita" panose="020B0604020202020204" pitchFamily="34" charset="0"/>
              </a:rPr>
              <a:t>MAESTRIA EN EPIDEMIOLOGIA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BUCARAMANGA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smtClean="0">
                <a:ln>
                  <a:noFill/>
                </a:ln>
                <a:solidFill>
                  <a:srgbClr val="000000"/>
                </a:solidFill>
                <a:effectLst/>
                <a:latin typeface="Aparajita" panose="020B0604020202020204" pitchFamily="34" charset="0"/>
              </a:rPr>
              <a:t>2011</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13"/>
          <p:cNvSpPr txBox="1">
            <a:spLocks noChangeArrowheads="1"/>
          </p:cNvSpPr>
          <p:nvPr/>
        </p:nvSpPr>
        <p:spPr bwMode="auto">
          <a:xfrm>
            <a:off x="3008052" y="1742976"/>
            <a:ext cx="2684462" cy="79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FACTORES ASOCIADOS A LA SEVERIDAD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TRAUMA OCASIONADO POR LESIONES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MOTOCICLETA EN EL ÁREA METROPOLITANA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Calibri" panose="020F0502020204030204" pitchFamily="34" charset="0"/>
              </a:rPr>
              <a:t>DE BUCARAMANGA</a:t>
            </a:r>
          </a:p>
          <a:p>
            <a:pPr marL="0" marR="0" lvl="0" indent="0" algn="ctr" defTabSz="914400" rtl="0" eaLnBrk="1" fontAlgn="base" latinLnBrk="0" hangingPunct="1">
              <a:lnSpc>
                <a:spcPct val="100000"/>
              </a:lnSpc>
              <a:spcBef>
                <a:spcPct val="0"/>
              </a:spcBef>
              <a:spcAft>
                <a:spcPct val="0"/>
              </a:spcAft>
              <a:buClrTx/>
              <a:buSzTx/>
              <a:buFontTx/>
              <a:buNone/>
              <a:tabLst/>
            </a:pPr>
            <a:endParaRPr lang="es-CO" sz="800" b="1" dirty="0" smtClean="0">
              <a:solidFill>
                <a:srgbClr val="000000"/>
              </a:solidFill>
              <a:latin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CO" sz="800" b="1" dirty="0" smtClean="0">
                <a:solidFill>
                  <a:srgbClr val="000000"/>
                </a:solidFill>
                <a:latin typeface="Calibri" panose="020F0502020204030204" pitchFamily="34" charset="0"/>
              </a:rPr>
              <a:t>SOFTWARE</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10" name="Text Box 14"/>
          <p:cNvSpPr txBox="1">
            <a:spLocks noChangeArrowheads="1"/>
          </p:cNvSpPr>
          <p:nvPr/>
        </p:nvSpPr>
        <p:spPr bwMode="auto">
          <a:xfrm>
            <a:off x="5339265" y="3065567"/>
            <a:ext cx="1488988" cy="1158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Trabajo de Investigación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para optar al título de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Magister 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000000"/>
                </a:solidFill>
                <a:effectLst/>
                <a:latin typeface="Aparajita" panose="020B0604020202020204" pitchFamily="34" charset="0"/>
              </a:rPr>
              <a:t>Epidemiologia</a:t>
            </a:r>
            <a:endParaRPr kumimoji="0" lang="es-CO" sz="1200" b="0" i="0" u="none" strike="noStrike" cap="none" normalizeH="0" baseline="0" dirty="0" smtClean="0">
              <a:ln>
                <a:noFill/>
              </a:ln>
              <a:solidFill>
                <a:schemeClr val="tx1"/>
              </a:solidFill>
              <a:effectLst/>
            </a:endParaRPr>
          </a:p>
        </p:txBody>
      </p:sp>
      <p:sp>
        <p:nvSpPr>
          <p:cNvPr id="11" name="Text Box 15"/>
          <p:cNvSpPr txBox="1">
            <a:spLocks noChangeArrowheads="1"/>
          </p:cNvSpPr>
          <p:nvPr/>
        </p:nvSpPr>
        <p:spPr bwMode="auto">
          <a:xfrm>
            <a:off x="2027934" y="2941538"/>
            <a:ext cx="1301750"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46261A"/>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AUTOR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b="1" i="0" u="none" strike="noStrike" cap="none" normalizeH="0" baseline="0" dirty="0" smtClean="0">
                <a:ln>
                  <a:noFill/>
                </a:ln>
                <a:solidFill>
                  <a:srgbClr val="000000"/>
                </a:solidFill>
                <a:effectLst/>
                <a:latin typeface="Aparajita" panose="020B0604020202020204" pitchFamily="34" charset="0"/>
              </a:rPr>
              <a:t>NOMBRES COMPLETOS DE LOS AUTORES EN MAYUSCULA – Código de estudiante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800" b="1" i="0" u="none" strike="noStrike" cap="none" normalizeH="0" baseline="0" dirty="0" smtClean="0">
              <a:ln>
                <a:noFill/>
              </a:ln>
              <a:solidFill>
                <a:srgbClr val="000000"/>
              </a:solidFill>
              <a:effectLst/>
              <a:latin typeface="Aparajita"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rgbClr val="000000"/>
                </a:solidFill>
                <a:effectLst/>
                <a:latin typeface="Aparajita" panose="020B0604020202020204" pitchFamily="34" charset="0"/>
              </a:rPr>
              <a:t>DIRECTOR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GERMAN GAMARRA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HERNANDEZ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900" b="1" i="0" u="none" strike="noStrike" cap="none" normalizeH="0" baseline="0" dirty="0" smtClean="0">
                <a:ln>
                  <a:noFill/>
                </a:ln>
                <a:solidFill>
                  <a:srgbClr val="000000"/>
                </a:solidFill>
                <a:effectLst/>
                <a:latin typeface="Aparajita" panose="020B0604020202020204" pitchFamily="34" charset="0"/>
              </a:rPr>
              <a:t>Médico Especialista </a:t>
            </a:r>
            <a:r>
              <a:rPr kumimoji="0" lang="es-CO" sz="800" b="1" i="0" u="none" strike="noStrike" cap="none" normalizeH="0" baseline="0" dirty="0" smtClean="0">
                <a:ln>
                  <a:noFill/>
                </a:ln>
                <a:solidFill>
                  <a:srgbClr val="000000"/>
                </a:solidFill>
                <a:effectLst/>
                <a:latin typeface="Aparajita" panose="020B0604020202020204" pitchFamily="34" charset="0"/>
              </a:rPr>
              <a:t>en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Medicina Interna- Nefrólogo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800" b="1" i="0" u="none" strike="noStrike" cap="none" normalizeH="0" baseline="0" dirty="0" smtClean="0">
                <a:ln>
                  <a:noFill/>
                </a:ln>
                <a:solidFill>
                  <a:srgbClr val="000000"/>
                </a:solidFill>
                <a:effectLst/>
                <a:latin typeface="Aparajita" panose="020B0604020202020204" pitchFamily="34" charset="0"/>
              </a:rPr>
              <a:t>Epidemiólogo Clínico</a:t>
            </a:r>
            <a:endParaRPr kumimoji="0" lang="es-CO" sz="1800" b="0" i="0" u="none" strike="noStrike" cap="none" normalizeH="0" baseline="0" dirty="0" smtClean="0">
              <a:ln>
                <a:noFill/>
              </a:ln>
              <a:solidFill>
                <a:schemeClr val="tx1"/>
              </a:solidFill>
              <a:effectLst/>
              <a:latin typeface="Arial" panose="020B0604020202020204" pitchFamily="34" charset="0"/>
            </a:endParaRPr>
          </a:p>
        </p:txBody>
      </p:sp>
      <p:sp>
        <p:nvSpPr>
          <p:cNvPr id="12" name="Elipse 11"/>
          <p:cNvSpPr/>
          <p:nvPr/>
        </p:nvSpPr>
        <p:spPr>
          <a:xfrm>
            <a:off x="3522189" y="2808555"/>
            <a:ext cx="1624570" cy="1575188"/>
          </a:xfrm>
          <a:prstGeom prst="ellipse">
            <a:avLst/>
          </a:prstGeom>
          <a:no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3" name="Rectángulo 12"/>
          <p:cNvSpPr/>
          <p:nvPr/>
        </p:nvSpPr>
        <p:spPr>
          <a:xfrm>
            <a:off x="7020759" y="1742976"/>
            <a:ext cx="1777707" cy="1200329"/>
          </a:xfrm>
          <a:prstGeom prst="rect">
            <a:avLst/>
          </a:prstGeom>
        </p:spPr>
        <p:txBody>
          <a:bodyPr wrap="square">
            <a:spAutoFit/>
          </a:bodyPr>
          <a:lstStyle/>
          <a:p>
            <a:pPr algn="ctr"/>
            <a:r>
              <a:rPr lang="es-MX" dirty="0" smtClean="0">
                <a:ln w="0"/>
                <a:solidFill>
                  <a:schemeClr val="tx1"/>
                </a:solidFill>
                <a:effectLst>
                  <a:outerShdw blurRad="38100" dist="19050" dir="2700000" algn="tl" rotWithShape="0">
                    <a:schemeClr val="dk1">
                      <a:alpha val="40000"/>
                    </a:schemeClr>
                  </a:outerShdw>
                </a:effectLst>
              </a:rPr>
              <a:t>MODELO DE ETIQUETA </a:t>
            </a:r>
          </a:p>
          <a:p>
            <a:pPr algn="ctr"/>
            <a:r>
              <a:rPr lang="es-MX" dirty="0" smtClean="0">
                <a:ln w="0"/>
                <a:effectLst>
                  <a:outerShdw blurRad="38100" dist="19050" dir="2700000" algn="tl" rotWithShape="0">
                    <a:schemeClr val="dk1">
                      <a:alpha val="40000"/>
                    </a:schemeClr>
                  </a:outerShdw>
                </a:effectLst>
              </a:rPr>
              <a:t>DEL CD-ROM</a:t>
            </a:r>
          </a:p>
          <a:p>
            <a:pPr algn="ctr"/>
            <a:r>
              <a:rPr lang="es-MX" dirty="0" smtClean="0">
                <a:ln w="0"/>
                <a:effectLst>
                  <a:outerShdw blurRad="38100" dist="19050" dir="2700000" algn="tl" rotWithShape="0">
                    <a:schemeClr val="dk1">
                      <a:alpha val="40000"/>
                    </a:schemeClr>
                  </a:outerShdw>
                </a:effectLst>
              </a:rPr>
              <a:t>Software</a:t>
            </a:r>
            <a:endParaRPr lang="es-CO" dirty="0">
              <a:ln w="0"/>
              <a:solidFill>
                <a:schemeClr val="tx1"/>
              </a:solidFill>
              <a:effectLst>
                <a:outerShdw blurRad="38100" dist="19050" dir="2700000" algn="tl" rotWithShape="0">
                  <a:schemeClr val="dk1">
                    <a:alpha val="40000"/>
                  </a:schemeClr>
                </a:outerShdw>
              </a:effectLst>
            </a:endParaRPr>
          </a:p>
        </p:txBody>
      </p:sp>
      <p:cxnSp>
        <p:nvCxnSpPr>
          <p:cNvPr id="15" name="Conector angular 14"/>
          <p:cNvCxnSpPr/>
          <p:nvPr/>
        </p:nvCxnSpPr>
        <p:spPr>
          <a:xfrm flipV="1">
            <a:off x="5146759" y="4409875"/>
            <a:ext cx="2161545" cy="1035349"/>
          </a:xfrm>
          <a:prstGeom prst="bentConnector3">
            <a:avLst>
              <a:gd name="adj1" fmla="val 83267"/>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7330914" y="3644278"/>
            <a:ext cx="1633574" cy="2123658"/>
          </a:xfrm>
          <a:prstGeom prst="rect">
            <a:avLst/>
          </a:prstGeom>
        </p:spPr>
        <p:txBody>
          <a:bodyPr wrap="square">
            <a:spAutoFit/>
          </a:bodyPr>
          <a:lstStyle/>
          <a:p>
            <a:pPr algn="ctr"/>
            <a:r>
              <a:rPr lang="es-MX" sz="1200" dirty="0">
                <a:ln w="0"/>
                <a:effectLst>
                  <a:outerShdw blurRad="38100" dist="19050" dir="2700000" algn="tl" rotWithShape="0">
                    <a:schemeClr val="dk1">
                      <a:alpha val="40000"/>
                    </a:schemeClr>
                  </a:outerShdw>
                </a:effectLst>
              </a:rPr>
              <a:t>En esta sección del rotulo del CD se coloca el nombre del programa </a:t>
            </a:r>
            <a:r>
              <a:rPr lang="es-MX" sz="1200" dirty="0">
                <a:ln w="0"/>
                <a:solidFill>
                  <a:srgbClr val="FF0000"/>
                </a:solidFill>
                <a:effectLst>
                  <a:outerShdw blurRad="38100" dist="19050" dir="2700000" algn="tl" rotWithShape="0">
                    <a:schemeClr val="dk1">
                      <a:alpha val="40000"/>
                    </a:schemeClr>
                  </a:outerShdw>
                </a:effectLst>
              </a:rPr>
              <a:t>solo y únicamente</a:t>
            </a:r>
            <a:r>
              <a:rPr lang="es-MX" sz="1200" dirty="0">
                <a:ln w="0"/>
                <a:effectLst>
                  <a:outerShdw blurRad="38100" dist="19050" dir="2700000" algn="tl" rotWithShape="0">
                    <a:schemeClr val="dk1">
                      <a:alpha val="40000"/>
                    </a:schemeClr>
                  </a:outerShdw>
                </a:effectLst>
              </a:rPr>
              <a:t> cuando el proyecto realizado corresponde a un posgrado (especializaciones, maestrías o doctorados)</a:t>
            </a:r>
            <a:endParaRPr lang="es-CO" sz="1200" dirty="0">
              <a:ln w="0"/>
              <a:solidFill>
                <a:schemeClr val="tx1"/>
              </a:solidFill>
              <a:effectLst>
                <a:outerShdw blurRad="38100" dist="19050" dir="2700000" algn="tl" rotWithShape="0">
                  <a:schemeClr val="dk1">
                    <a:alpha val="40000"/>
                  </a:schemeClr>
                </a:outerShdw>
              </a:effectLst>
            </a:endParaRPr>
          </a:p>
        </p:txBody>
      </p:sp>
      <p:sp>
        <p:nvSpPr>
          <p:cNvPr id="2" name="Rectángulo redondeado 1"/>
          <p:cNvSpPr/>
          <p:nvPr/>
        </p:nvSpPr>
        <p:spPr>
          <a:xfrm>
            <a:off x="3707904" y="5373216"/>
            <a:ext cx="1438855"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5031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2483768" y="1248653"/>
            <a:ext cx="5811053" cy="49082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466273" y="2276872"/>
            <a:ext cx="1777707" cy="1200329"/>
          </a:xfrm>
          <a:prstGeom prst="rect">
            <a:avLst/>
          </a:prstGeom>
        </p:spPr>
        <p:txBody>
          <a:bodyPr wrap="square">
            <a:spAutoFit/>
          </a:bodyPr>
          <a:lstStyle/>
          <a:p>
            <a:pPr algn="ctr"/>
            <a:r>
              <a:rPr lang="es-MX" dirty="0" smtClean="0">
                <a:ln w="0"/>
                <a:solidFill>
                  <a:schemeClr val="tx1"/>
                </a:solidFill>
                <a:effectLst>
                  <a:outerShdw blurRad="38100" dist="19050" dir="2700000" algn="tl" rotWithShape="0">
                    <a:schemeClr val="dk1">
                      <a:alpha val="40000"/>
                    </a:schemeClr>
                  </a:outerShdw>
                </a:effectLst>
              </a:rPr>
              <a:t>MODELO DE ETIQUETA </a:t>
            </a:r>
          </a:p>
          <a:p>
            <a:pPr algn="ctr"/>
            <a:r>
              <a:rPr lang="es-MX" dirty="0" smtClean="0">
                <a:ln w="0"/>
                <a:effectLst>
                  <a:outerShdw blurRad="38100" dist="19050" dir="2700000" algn="tl" rotWithShape="0">
                    <a:schemeClr val="dk1">
                      <a:alpha val="40000"/>
                    </a:schemeClr>
                  </a:outerShdw>
                </a:effectLst>
              </a:rPr>
              <a:t>CAJA DEL </a:t>
            </a:r>
          </a:p>
          <a:p>
            <a:pPr algn="ctr"/>
            <a:r>
              <a:rPr lang="es-MX" dirty="0" smtClean="0">
                <a:ln w="0"/>
                <a:effectLst>
                  <a:outerShdw blurRad="38100" dist="19050" dir="2700000" algn="tl" rotWithShape="0">
                    <a:schemeClr val="dk1">
                      <a:alpha val="40000"/>
                    </a:schemeClr>
                  </a:outerShdw>
                </a:effectLst>
              </a:rPr>
              <a:t>CD-ROM</a:t>
            </a:r>
            <a:endParaRPr lang="es-CO" dirty="0">
              <a:ln w="0"/>
              <a:solidFill>
                <a:schemeClr val="tx1"/>
              </a:solidFill>
              <a:effectLst>
                <a:outerShdw blurRad="38100" dist="19050" dir="2700000" algn="tl" rotWithShape="0">
                  <a:schemeClr val="dk1">
                    <a:alpha val="40000"/>
                  </a:schemeClr>
                </a:outerShdw>
              </a:effectLst>
            </a:endParaRPr>
          </a:p>
        </p:txBody>
      </p:sp>
      <p:sp>
        <p:nvSpPr>
          <p:cNvPr id="10" name="3 Cuadro de texto"/>
          <p:cNvSpPr txBox="1"/>
          <p:nvPr/>
        </p:nvSpPr>
        <p:spPr>
          <a:xfrm>
            <a:off x="2462339" y="1248653"/>
            <a:ext cx="5811053" cy="4908205"/>
          </a:xfrm>
          <a:prstGeom prst="rect">
            <a:avLst/>
          </a:prstGeom>
          <a:noFill/>
          <a:ln w="6350">
            <a:solidFill>
              <a:srgbClr val="00CC0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90170" algn="ctr"/>
            <a:endParaRPr lang="es-CO" sz="900" dirty="0" smtClean="0">
              <a:effectLst/>
              <a:latin typeface="Arial" panose="020B0604020202020204" pitchFamily="34" charset="0"/>
            </a:endParaRPr>
          </a:p>
          <a:p>
            <a:pPr indent="-90170" algn="ctr"/>
            <a:r>
              <a:rPr lang="es-CO" sz="900" dirty="0" smtClean="0">
                <a:effectLst/>
                <a:latin typeface="Arial" panose="020B0604020202020204" pitchFamily="34" charset="0"/>
              </a:rPr>
              <a:t>ESTUDIO </a:t>
            </a:r>
            <a:r>
              <a:rPr lang="es-CO" sz="900" dirty="0">
                <a:effectLst/>
                <a:latin typeface="Arial" panose="020B0604020202020204" pitchFamily="34" charset="0"/>
              </a:rPr>
              <a:t>COMPARADO DEL DAÑO A LA VIDA DE RELACIÓN COMO INSTRUMENTO  DE REPARACIÓN INTEGRAL DE LA VÍCTIMA DE </a:t>
            </a:r>
            <a:r>
              <a:rPr lang="es-CO" sz="900" dirty="0" smtClean="0">
                <a:effectLst/>
                <a:latin typeface="Arial" panose="020B0604020202020204" pitchFamily="34" charset="0"/>
              </a:rPr>
              <a:t>UN </a:t>
            </a:r>
            <a:r>
              <a:rPr lang="es-CO" sz="900" dirty="0">
                <a:effectLst/>
                <a:latin typeface="Arial" panose="020B0604020202020204" pitchFamily="34" charset="0"/>
              </a:rPr>
              <a:t>HECHO DAÑOSO EN LA JURISPRUDENCIA DE LA CORTE </a:t>
            </a:r>
            <a:endParaRPr lang="es-CO" dirty="0">
              <a:effectLst/>
            </a:endParaRPr>
          </a:p>
          <a:p>
            <a:pPr indent="-90170" algn="ctr"/>
            <a:r>
              <a:rPr lang="es-CO" sz="900" dirty="0">
                <a:effectLst/>
                <a:latin typeface="Arial" panose="020B0604020202020204" pitchFamily="34" charset="0"/>
              </a:rPr>
              <a:t>SUPREMA DE JUSTICIA Y EL CONSEJO DE ESTADO EN COLOMBIA</a:t>
            </a:r>
            <a:endParaRPr lang="es-CO" dirty="0">
              <a:effectLst/>
            </a:endParaRPr>
          </a:p>
          <a:p>
            <a:pPr indent="-90170" algn="ctr"/>
            <a:r>
              <a:rPr lang="es-CO" sz="900" dirty="0">
                <a:effectLst/>
                <a:latin typeface="Arial" panose="020B0604020202020204" pitchFamily="34" charset="0"/>
              </a:rPr>
              <a:t> (1993 – 2011). </a:t>
            </a:r>
            <a:endParaRPr lang="es-CO" dirty="0">
              <a:effectLst/>
            </a:endParaRPr>
          </a:p>
          <a:p>
            <a:pPr indent="-90170" algn="ctr"/>
            <a:r>
              <a:rPr lang="es-CO" sz="900" dirty="0">
                <a:effectLst/>
                <a:latin typeface="Arial" panose="020B0604020202020204" pitchFamily="34" charset="0"/>
              </a:rPr>
              <a:t> </a:t>
            </a:r>
            <a:endParaRPr lang="es-CO" sz="900" dirty="0" smtClean="0">
              <a:effectLst/>
              <a:latin typeface="Arial" panose="020B0604020202020204" pitchFamily="34" charset="0"/>
            </a:endParaRPr>
          </a:p>
          <a:p>
            <a:pPr indent="-90170" algn="ctr"/>
            <a:endParaRPr lang="es-MX" sz="900" dirty="0">
              <a:latin typeface="Arial" panose="020B0604020202020204" pitchFamily="34" charset="0"/>
            </a:endParaRPr>
          </a:p>
          <a:p>
            <a:pPr indent="-90170" algn="ctr"/>
            <a:endParaRPr lang="es-CO" dirty="0">
              <a:effectLst/>
            </a:endParaRPr>
          </a:p>
          <a:p>
            <a:pPr indent="-90170" algn="ctr"/>
            <a:r>
              <a:rPr lang="es-CO" sz="900" dirty="0">
                <a:effectLst/>
                <a:latin typeface="Arial" panose="020B0604020202020204" pitchFamily="34" charset="0"/>
              </a:rPr>
              <a:t> </a:t>
            </a:r>
            <a:endParaRPr lang="es-CO" dirty="0">
              <a:effectLst/>
            </a:endParaRPr>
          </a:p>
          <a:p>
            <a:pPr indent="-90170" algn="ctr"/>
            <a:r>
              <a:rPr lang="es-CO" sz="900" dirty="0" smtClean="0">
                <a:effectLst/>
                <a:latin typeface="Arial" panose="020B0604020202020204" pitchFamily="34" charset="0"/>
              </a:rPr>
              <a:t>NOMBRES COMPLETOS DE LOS AUTORES EN MAYUSCULA - Código de estudiante</a:t>
            </a:r>
            <a:endParaRPr lang="es-CO" dirty="0">
              <a:effectLst/>
            </a:endParaRPr>
          </a:p>
          <a:p>
            <a:pPr indent="-90170"/>
            <a:r>
              <a:rPr lang="es-CO" sz="900" dirty="0">
                <a:effectLst/>
                <a:latin typeface="Arial" panose="020B0604020202020204" pitchFamily="34" charset="0"/>
              </a:rPr>
              <a:t> </a:t>
            </a:r>
            <a:endParaRPr lang="es-CO" dirty="0">
              <a:effectLst/>
            </a:endParaRPr>
          </a:p>
          <a:p>
            <a:pPr indent="-90170"/>
            <a:r>
              <a:rPr lang="es-CO" sz="900" dirty="0">
                <a:effectLst/>
                <a:latin typeface="Arial" panose="020B0604020202020204" pitchFamily="34" charset="0"/>
              </a:rPr>
              <a:t> </a:t>
            </a:r>
            <a:endParaRPr lang="es-CO" sz="900" dirty="0" smtClean="0">
              <a:effectLst/>
              <a:latin typeface="Arial" panose="020B0604020202020204" pitchFamily="34" charset="0"/>
            </a:endParaRPr>
          </a:p>
          <a:p>
            <a:pPr indent="-90170"/>
            <a:endParaRPr lang="es-CO" dirty="0">
              <a:effectLst/>
            </a:endParaRPr>
          </a:p>
          <a:p>
            <a:pPr indent="-90170" algn="ctr"/>
            <a:r>
              <a:rPr lang="es-CO" sz="900" dirty="0">
                <a:effectLst/>
                <a:latin typeface="Arial" panose="020B0604020202020204" pitchFamily="34" charset="0"/>
              </a:rPr>
              <a:t>Trabajo de grado para optar al título de</a:t>
            </a:r>
            <a:endParaRPr lang="es-CO" dirty="0">
              <a:effectLst/>
            </a:endParaRPr>
          </a:p>
          <a:p>
            <a:pPr indent="-90170" algn="ctr"/>
            <a:r>
              <a:rPr lang="es-CO" sz="900" dirty="0">
                <a:effectLst/>
                <a:latin typeface="Arial" panose="020B0604020202020204" pitchFamily="34" charset="0"/>
              </a:rPr>
              <a:t> </a:t>
            </a:r>
            <a:r>
              <a:rPr lang="es-CO" sz="900" dirty="0" smtClean="0">
                <a:latin typeface="Arial" panose="020B0604020202020204" pitchFamily="34" charset="0"/>
              </a:rPr>
              <a:t>MAGISTER EN DERECHOS HUMANOS</a:t>
            </a:r>
            <a:endParaRPr lang="es-CO" dirty="0">
              <a:effectLst/>
            </a:endParaRPr>
          </a:p>
          <a:p>
            <a:pPr indent="-90170" algn="ctr"/>
            <a:r>
              <a:rPr lang="pt-BR" sz="900" dirty="0">
                <a:effectLst/>
                <a:latin typeface="Arial" panose="020B0604020202020204" pitchFamily="34" charset="0"/>
              </a:rPr>
              <a:t> </a:t>
            </a:r>
            <a:endParaRPr lang="es-CO" dirty="0">
              <a:effectLst/>
            </a:endParaRPr>
          </a:p>
          <a:p>
            <a:pPr indent="-90170" algn="ctr"/>
            <a:r>
              <a:rPr lang="pt-BR" sz="900" dirty="0">
                <a:effectLst/>
                <a:latin typeface="Arial" panose="020B0604020202020204" pitchFamily="34" charset="0"/>
              </a:rPr>
              <a:t> </a:t>
            </a:r>
            <a:endParaRPr lang="es-CO" dirty="0">
              <a:effectLst/>
            </a:endParaRPr>
          </a:p>
          <a:p>
            <a:pPr indent="-90170" algn="ctr"/>
            <a:r>
              <a:rPr lang="pt-BR" sz="900" dirty="0">
                <a:effectLst/>
                <a:latin typeface="Arial" panose="020B0604020202020204" pitchFamily="34" charset="0"/>
              </a:rPr>
              <a:t>DIRECTOR</a:t>
            </a:r>
            <a:endParaRPr lang="es-CO" dirty="0">
              <a:effectLst/>
            </a:endParaRPr>
          </a:p>
          <a:p>
            <a:pPr indent="-90170" algn="ctr"/>
            <a:r>
              <a:rPr lang="pt-BR" sz="900" dirty="0">
                <a:effectLst/>
                <a:latin typeface="Arial" panose="020B0604020202020204" pitchFamily="34" charset="0"/>
              </a:rPr>
              <a:t>DANIEL FABIAN TORRES BAYONA</a:t>
            </a:r>
            <a:endParaRPr lang="es-CO" dirty="0">
              <a:effectLst/>
            </a:endParaRPr>
          </a:p>
          <a:p>
            <a:pPr indent="-90170" algn="ctr"/>
            <a:r>
              <a:rPr lang="pt-BR" sz="900" dirty="0">
                <a:effectLst/>
                <a:latin typeface="Arial" panose="020B0604020202020204" pitchFamily="34" charset="0"/>
              </a:rPr>
              <a:t>ABOGADO</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r>
              <a:rPr lang="pt-BR" sz="900" dirty="0">
                <a:effectLst/>
                <a:latin typeface="Arial" panose="020B0604020202020204" pitchFamily="34" charset="0"/>
              </a:rPr>
              <a:t> </a:t>
            </a:r>
            <a:endParaRPr lang="es-CO" dirty="0">
              <a:effectLst/>
            </a:endParaRPr>
          </a:p>
          <a:p>
            <a:pPr indent="-90170" algn="ctr"/>
            <a:r>
              <a:rPr lang="es-CO" sz="900" dirty="0">
                <a:effectLst/>
                <a:latin typeface="Arial" panose="020B0604020202020204" pitchFamily="34" charset="0"/>
              </a:rPr>
              <a:t> </a:t>
            </a:r>
            <a:endParaRPr lang="es-CO" dirty="0">
              <a:effectLst/>
            </a:endParaRPr>
          </a:p>
          <a:p>
            <a:pPr indent="-90170" algn="ctr"/>
            <a:r>
              <a:rPr lang="es-CO" sz="900" dirty="0">
                <a:effectLst/>
                <a:latin typeface="Arial" panose="020B0604020202020204" pitchFamily="34" charset="0"/>
              </a:rPr>
              <a:t> </a:t>
            </a:r>
            <a:r>
              <a:rPr lang="es-CO" sz="900" dirty="0" smtClean="0">
                <a:effectLst/>
                <a:latin typeface="Arial" panose="020B0604020202020204" pitchFamily="34" charset="0"/>
              </a:rPr>
              <a:t>UNIVERSIDAD </a:t>
            </a:r>
            <a:r>
              <a:rPr lang="es-CO" sz="900" dirty="0">
                <a:effectLst/>
                <a:latin typeface="Arial" panose="020B0604020202020204" pitchFamily="34" charset="0"/>
              </a:rPr>
              <a:t>INDUSTRIAL DE SANTANDER</a:t>
            </a:r>
            <a:endParaRPr lang="es-CO" dirty="0">
              <a:effectLst/>
            </a:endParaRPr>
          </a:p>
          <a:p>
            <a:pPr indent="-90170" algn="ctr"/>
            <a:r>
              <a:rPr lang="es-CO" sz="900" dirty="0">
                <a:effectLst/>
                <a:latin typeface="Arial" panose="020B0604020202020204" pitchFamily="34" charset="0"/>
              </a:rPr>
              <a:t>FACULTAD DE CIENCIAS HUMANAS</a:t>
            </a:r>
            <a:endParaRPr lang="es-CO" dirty="0">
              <a:effectLst/>
            </a:endParaRPr>
          </a:p>
          <a:p>
            <a:pPr indent="-90170" algn="ctr"/>
            <a:r>
              <a:rPr lang="es-CO" sz="900" dirty="0">
                <a:effectLst/>
                <a:latin typeface="Arial" panose="020B0604020202020204" pitchFamily="34" charset="0"/>
              </a:rPr>
              <a:t>ESCUELA DE DERECHO Y CIENCIA </a:t>
            </a:r>
            <a:r>
              <a:rPr lang="es-CO" sz="900" dirty="0" smtClean="0">
                <a:effectLst/>
                <a:latin typeface="Arial" panose="020B0604020202020204" pitchFamily="34" charset="0"/>
              </a:rPr>
              <a:t>POLITICA</a:t>
            </a:r>
          </a:p>
          <a:p>
            <a:pPr indent="-90170" algn="ctr"/>
            <a:r>
              <a:rPr lang="es-CO" sz="900" dirty="0" smtClean="0">
                <a:solidFill>
                  <a:schemeClr val="tx1"/>
                </a:solidFill>
                <a:effectLst/>
              </a:rPr>
              <a:t>MAESTRÍA EN DERECHOS HUMANOS</a:t>
            </a:r>
            <a:endParaRPr lang="es-CO" sz="900" dirty="0">
              <a:solidFill>
                <a:schemeClr val="tx1"/>
              </a:solidFill>
              <a:effectLst/>
            </a:endParaRPr>
          </a:p>
          <a:p>
            <a:pPr indent="-90170" algn="ctr"/>
            <a:r>
              <a:rPr lang="es-CO" sz="900" dirty="0">
                <a:effectLst/>
                <a:latin typeface="Arial" panose="020B0604020202020204" pitchFamily="34" charset="0"/>
              </a:rPr>
              <a:t>BUCARAMANGA</a:t>
            </a:r>
            <a:endParaRPr lang="es-CO" dirty="0">
              <a:effectLst/>
            </a:endParaRPr>
          </a:p>
          <a:p>
            <a:pPr indent="-90170" algn="ctr"/>
            <a:r>
              <a:rPr lang="es-CO" sz="900" dirty="0">
                <a:effectLst/>
                <a:latin typeface="Arial" panose="020B0604020202020204" pitchFamily="34" charset="0"/>
              </a:rPr>
              <a:t>2012</a:t>
            </a:r>
            <a:endParaRPr lang="es-CO" dirty="0">
              <a:effectLst/>
            </a:endParaRPr>
          </a:p>
          <a:p>
            <a:pPr indent="-90170"/>
            <a:r>
              <a:rPr lang="es-CO" sz="900" dirty="0">
                <a:effectLst/>
              </a:rPr>
              <a:t> </a:t>
            </a:r>
            <a:endParaRPr lang="es-CO" dirty="0">
              <a:effectLst/>
            </a:endParaRPr>
          </a:p>
          <a:p>
            <a:pPr indent="-90170">
              <a:lnSpc>
                <a:spcPct val="115000"/>
              </a:lnSpc>
              <a:spcAft>
                <a:spcPts val="1000"/>
              </a:spcAft>
            </a:pPr>
            <a:r>
              <a:rPr lang="es-CO" sz="1100" dirty="0">
                <a:effectLst/>
                <a:ea typeface="Calibri" panose="020F0502020204030204" pitchFamily="34" charset="0"/>
                <a:cs typeface="Times New Roman" panose="02020603050405020304" pitchFamily="18" charset="0"/>
              </a:rPr>
              <a:t> </a:t>
            </a:r>
          </a:p>
        </p:txBody>
      </p:sp>
      <p:cxnSp>
        <p:nvCxnSpPr>
          <p:cNvPr id="11" name="Conector angular 10"/>
          <p:cNvCxnSpPr/>
          <p:nvPr/>
        </p:nvCxnSpPr>
        <p:spPr>
          <a:xfrm rot="10800000">
            <a:off x="2099848" y="4869162"/>
            <a:ext cx="2184121" cy="720078"/>
          </a:xfrm>
          <a:prstGeom prst="bentConnector3">
            <a:avLst>
              <a:gd name="adj1" fmla="val 50407"/>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466273" y="4077072"/>
            <a:ext cx="1633574" cy="2308324"/>
          </a:xfrm>
          <a:prstGeom prst="rect">
            <a:avLst/>
          </a:prstGeom>
        </p:spPr>
        <p:txBody>
          <a:bodyPr wrap="square">
            <a:spAutoFit/>
          </a:bodyPr>
          <a:lstStyle/>
          <a:p>
            <a:pPr algn="ctr"/>
            <a:r>
              <a:rPr lang="es-MX" sz="1200" dirty="0">
                <a:ln w="0"/>
                <a:effectLst>
                  <a:outerShdw blurRad="38100" dist="19050" dir="2700000" algn="tl" rotWithShape="0">
                    <a:schemeClr val="dk1">
                      <a:alpha val="40000"/>
                    </a:schemeClr>
                  </a:outerShdw>
                </a:effectLst>
              </a:rPr>
              <a:t>En esta sección </a:t>
            </a:r>
            <a:r>
              <a:rPr lang="es-MX" sz="1200" dirty="0" smtClean="0">
                <a:ln w="0"/>
                <a:effectLst>
                  <a:outerShdw blurRad="38100" dist="19050" dir="2700000" algn="tl" rotWithShape="0">
                    <a:schemeClr val="dk1">
                      <a:alpha val="40000"/>
                    </a:schemeClr>
                  </a:outerShdw>
                </a:effectLst>
              </a:rPr>
              <a:t>de la etiqueta de la caja </a:t>
            </a:r>
            <a:r>
              <a:rPr lang="es-MX" sz="1200" dirty="0">
                <a:ln w="0"/>
                <a:effectLst>
                  <a:outerShdw blurRad="38100" dist="19050" dir="2700000" algn="tl" rotWithShape="0">
                    <a:schemeClr val="dk1">
                      <a:alpha val="40000"/>
                    </a:schemeClr>
                  </a:outerShdw>
                </a:effectLst>
              </a:rPr>
              <a:t>del CD se coloca el nombre del programa </a:t>
            </a:r>
            <a:r>
              <a:rPr lang="es-MX" sz="1200" dirty="0">
                <a:ln w="0"/>
                <a:solidFill>
                  <a:srgbClr val="FF0000"/>
                </a:solidFill>
                <a:effectLst>
                  <a:outerShdw blurRad="38100" dist="19050" dir="2700000" algn="tl" rotWithShape="0">
                    <a:schemeClr val="dk1">
                      <a:alpha val="40000"/>
                    </a:schemeClr>
                  </a:outerShdw>
                </a:effectLst>
              </a:rPr>
              <a:t>solo y únicamente</a:t>
            </a:r>
            <a:r>
              <a:rPr lang="es-MX" sz="1200" dirty="0">
                <a:ln w="0"/>
                <a:effectLst>
                  <a:outerShdw blurRad="38100" dist="19050" dir="2700000" algn="tl" rotWithShape="0">
                    <a:schemeClr val="dk1">
                      <a:alpha val="40000"/>
                    </a:schemeClr>
                  </a:outerShdw>
                </a:effectLst>
              </a:rPr>
              <a:t> cuando el proyecto realizado corresponde a un posgrado (especializaciones, maestrías o doctorados)</a:t>
            </a:r>
            <a:endParaRPr lang="es-CO" sz="1200" dirty="0">
              <a:ln w="0"/>
              <a:solidFill>
                <a:schemeClr val="tx1"/>
              </a:solidFill>
              <a:effectLst>
                <a:outerShdw blurRad="38100" dist="19050" dir="2700000" algn="tl" rotWithShape="0">
                  <a:schemeClr val="dk1">
                    <a:alpha val="40000"/>
                  </a:schemeClr>
                </a:outerShdw>
              </a:effectLst>
            </a:endParaRPr>
          </a:p>
        </p:txBody>
      </p:sp>
      <p:sp>
        <p:nvSpPr>
          <p:cNvPr id="14" name="Rectángulo redondeado 13"/>
          <p:cNvSpPr/>
          <p:nvPr/>
        </p:nvSpPr>
        <p:spPr>
          <a:xfrm>
            <a:off x="4276811" y="5528337"/>
            <a:ext cx="2167397" cy="14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343382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74" y="3298250"/>
            <a:ext cx="2304256" cy="2151181"/>
          </a:xfrm>
          <a:prstGeom prst="rect">
            <a:avLst/>
          </a:prstGeom>
        </p:spPr>
      </p:pic>
      <p:sp>
        <p:nvSpPr>
          <p:cNvPr id="13" name="Llamada ovalada 12">
            <a:hlinkClick r:id="rId3" action="ppaction://hlinksldjump"/>
          </p:cNvPr>
          <p:cNvSpPr/>
          <p:nvPr/>
        </p:nvSpPr>
        <p:spPr>
          <a:xfrm>
            <a:off x="20358" y="1501725"/>
            <a:ext cx="2592288" cy="1010200"/>
          </a:xfrm>
          <a:prstGeom prst="wedgeEllipseCallout">
            <a:avLst>
              <a:gd name="adj1" fmla="val 6948"/>
              <a:gd name="adj2" fmla="val 1187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4" name="Rectángulo 13"/>
          <p:cNvSpPr/>
          <p:nvPr/>
        </p:nvSpPr>
        <p:spPr>
          <a:xfrm>
            <a:off x="111886" y="1652882"/>
            <a:ext cx="2500760" cy="707886"/>
          </a:xfrm>
          <a:prstGeom prst="rect">
            <a:avLst/>
          </a:prstGeom>
          <a:noFill/>
        </p:spPr>
        <p:txBody>
          <a:bodyPr wrap="squar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TENGA EN CUENTA ESTA INFORMACION</a:t>
            </a: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graphicFrame>
        <p:nvGraphicFramePr>
          <p:cNvPr id="11" name="3 Diagrama"/>
          <p:cNvGraphicFramePr/>
          <p:nvPr>
            <p:extLst>
              <p:ext uri="{D42A27DB-BD31-4B8C-83A1-F6EECF244321}">
                <p14:modId xmlns:p14="http://schemas.microsoft.com/office/powerpoint/2010/main" val="348935263"/>
              </p:ext>
            </p:extLst>
          </p:nvPr>
        </p:nvGraphicFramePr>
        <p:xfrm>
          <a:off x="2771800" y="1456564"/>
          <a:ext cx="6264696" cy="4673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9404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0" t="5517" r="10150"/>
          <a:stretch/>
        </p:blipFill>
        <p:spPr bwMode="auto">
          <a:xfrm>
            <a:off x="4067944" y="1268760"/>
            <a:ext cx="4464496" cy="49685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346663"/>
            <a:ext cx="3096344" cy="2890649"/>
          </a:xfrm>
          <a:prstGeom prst="rect">
            <a:avLst/>
          </a:prstGeom>
        </p:spPr>
      </p:pic>
      <p:sp>
        <p:nvSpPr>
          <p:cNvPr id="13" name="Llamada ovalada 12">
            <a:hlinkClick r:id="rId4" action="ppaction://hlinksldjump"/>
          </p:cNvPr>
          <p:cNvSpPr/>
          <p:nvPr/>
        </p:nvSpPr>
        <p:spPr>
          <a:xfrm>
            <a:off x="1475656" y="1532581"/>
            <a:ext cx="2376264" cy="964781"/>
          </a:xfrm>
          <a:prstGeom prst="wedgeEllipseCallout">
            <a:avLst>
              <a:gd name="adj1" fmla="val -19462"/>
              <a:gd name="adj2" fmla="val 1211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4" name="Rectángulo 13">
            <a:hlinkClick r:id="rId4" action="ppaction://hlinksldjump"/>
          </p:cNvPr>
          <p:cNvSpPr/>
          <p:nvPr/>
        </p:nvSpPr>
        <p:spPr>
          <a:xfrm>
            <a:off x="1983550" y="1814916"/>
            <a:ext cx="1493755" cy="400110"/>
          </a:xfrm>
          <a:prstGeom prst="rect">
            <a:avLst/>
          </a:prstGeom>
          <a:noFill/>
        </p:spPr>
        <p:txBody>
          <a:bodyPr wrap="squar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PORTADA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44511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228579"/>
            <a:ext cx="4320247" cy="4948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346663"/>
            <a:ext cx="3096344" cy="2890649"/>
          </a:xfrm>
          <a:prstGeom prst="rect">
            <a:avLst/>
          </a:prstGeom>
        </p:spPr>
      </p:pic>
      <p:sp>
        <p:nvSpPr>
          <p:cNvPr id="11" name="Llamada ovalada 10">
            <a:hlinkClick r:id="rId4" action="ppaction://hlinksldjump"/>
          </p:cNvPr>
          <p:cNvSpPr/>
          <p:nvPr/>
        </p:nvSpPr>
        <p:spPr>
          <a:xfrm>
            <a:off x="1475656" y="1532581"/>
            <a:ext cx="2376264" cy="964781"/>
          </a:xfrm>
          <a:prstGeom prst="wedgeEllipseCallout">
            <a:avLst>
              <a:gd name="adj1" fmla="val -19462"/>
              <a:gd name="adj2" fmla="val 12114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CO"/>
          </a:p>
        </p:txBody>
      </p:sp>
      <p:sp>
        <p:nvSpPr>
          <p:cNvPr id="12" name="Rectángulo 11">
            <a:hlinkClick r:id="rId4" action="ppaction://hlinksldjump"/>
          </p:cNvPr>
          <p:cNvSpPr/>
          <p:nvPr/>
        </p:nvSpPr>
        <p:spPr>
          <a:xfrm>
            <a:off x="1374931" y="1814916"/>
            <a:ext cx="2577713" cy="400110"/>
          </a:xfrm>
          <a:prstGeom prst="rect">
            <a:avLst/>
          </a:prstGeom>
          <a:noFill/>
        </p:spPr>
        <p:txBody>
          <a:bodyPr wrap="squar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CONTRAPORTADA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47509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15" y="1333266"/>
            <a:ext cx="4000500" cy="4672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921" y="3025672"/>
            <a:ext cx="3544458" cy="2949777"/>
          </a:xfrm>
          <a:prstGeom prst="rect">
            <a:avLst/>
          </a:prstGeom>
        </p:spPr>
      </p:pic>
      <p:sp>
        <p:nvSpPr>
          <p:cNvPr id="9" name="Llamada ovalada 8">
            <a:hlinkClick r:id="rId4" action="ppaction://hlinksldjump"/>
          </p:cNvPr>
          <p:cNvSpPr/>
          <p:nvPr/>
        </p:nvSpPr>
        <p:spPr>
          <a:xfrm>
            <a:off x="5868144" y="1484785"/>
            <a:ext cx="3024336" cy="1050734"/>
          </a:xfrm>
          <a:prstGeom prst="wedgeEllipseCallout">
            <a:avLst>
              <a:gd name="adj1" fmla="val -9950"/>
              <a:gd name="adj2" fmla="val 11590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smtClean="0">
                <a:ln w="0"/>
                <a:solidFill>
                  <a:schemeClr val="tx1"/>
                </a:solidFill>
                <a:effectLst>
                  <a:outerShdw blurRad="38100" dist="19050" dir="2700000" algn="tl" rotWithShape="0">
                    <a:schemeClr val="dk1">
                      <a:alpha val="40000"/>
                    </a:schemeClr>
                  </a:outerShdw>
                </a:effectLst>
              </a:rPr>
              <a:t>NOTA DEL PROYECTO</a:t>
            </a:r>
            <a:endParaRPr lang="es-CO"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7412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6 Imagen" descr="AUTORIZACION-U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077" y="1179233"/>
            <a:ext cx="4104987" cy="50470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ángulo 6">
            <a:hlinkClick r:id="rId3" action="ppaction://hlinksldjump"/>
          </p:cNvPr>
          <p:cNvSpPr/>
          <p:nvPr/>
        </p:nvSpPr>
        <p:spPr>
          <a:xfrm>
            <a:off x="5470330" y="2564904"/>
            <a:ext cx="2918094" cy="1631216"/>
          </a:xfrm>
          <a:prstGeom prst="rect">
            <a:avLst/>
          </a:prstGeom>
          <a:noFill/>
        </p:spPr>
        <p:txBody>
          <a:bodyPr wrap="square" lIns="91440" tIns="45720" rIns="91440" bIns="45720">
            <a:spAutoFit/>
          </a:bodyPr>
          <a:lstStyle/>
          <a:p>
            <a:pPr algn="ctr"/>
            <a:endParaRPr lang="es-ES" sz="2000" b="0" cap="none" spc="0" dirty="0" smtClean="0">
              <a:ln w="0"/>
              <a:solidFill>
                <a:schemeClr val="tx1"/>
              </a:solidFill>
              <a:effectLst>
                <a:outerShdw blurRad="38100" dist="19050" dir="2700000" algn="tl" rotWithShape="0">
                  <a:schemeClr val="dk1">
                    <a:alpha val="40000"/>
                  </a:schemeClr>
                </a:outerShdw>
              </a:effectLst>
            </a:endParaRPr>
          </a:p>
          <a:p>
            <a:pPr algn="ctr"/>
            <a:r>
              <a:rPr lang="es-ES" sz="2000" b="0" cap="none" spc="0" dirty="0" smtClean="0">
                <a:ln w="0"/>
                <a:solidFill>
                  <a:schemeClr val="tx1"/>
                </a:solidFill>
                <a:effectLst>
                  <a:outerShdw blurRad="38100" dist="19050" dir="2700000" algn="tl" rotWithShape="0">
                    <a:schemeClr val="dk1">
                      <a:alpha val="40000"/>
                    </a:schemeClr>
                  </a:outerShdw>
                </a:effectLst>
              </a:rPr>
              <a:t>EST</a:t>
            </a:r>
            <a:r>
              <a:rPr lang="es-ES" sz="2000" dirty="0" smtClean="0">
                <a:ln w="0"/>
                <a:effectLst>
                  <a:outerShdw blurRad="38100" dist="19050" dir="2700000" algn="tl" rotWithShape="0">
                    <a:schemeClr val="dk1">
                      <a:alpha val="40000"/>
                    </a:schemeClr>
                  </a:outerShdw>
                </a:effectLst>
              </a:rPr>
              <a:t>A AUTORIZACIÓN SE DESCARGA DEL PORTAL WEB DE BIBLIOTECA</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9562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1800" y="6355196"/>
            <a:ext cx="5887732" cy="360040"/>
          </a:xfrm>
          <a:prstGeom prst="rect">
            <a:avLst/>
          </a:prstGeom>
          <a:gradFill flip="none" rotWithShape="1">
            <a:gsLst>
              <a:gs pos="0">
                <a:srgbClr val="92D050">
                  <a:shade val="30000"/>
                  <a:satMod val="115000"/>
                </a:srgbClr>
              </a:gs>
              <a:gs pos="9000">
                <a:srgbClr val="92D050">
                  <a:shade val="67500"/>
                  <a:satMod val="115000"/>
                </a:srgbClr>
              </a:gs>
              <a:gs pos="100000">
                <a:srgbClr val="92D050">
                  <a:shade val="100000"/>
                  <a:satMod val="115000"/>
                </a:srgbClr>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Rectángulo 2"/>
          <p:cNvSpPr/>
          <p:nvPr/>
        </p:nvSpPr>
        <p:spPr>
          <a:xfrm>
            <a:off x="2267744" y="527094"/>
            <a:ext cx="2379177"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2800" b="1" dirty="0" smtClean="0">
                <a:ln>
                  <a:solidFill>
                    <a:srgbClr val="00B050"/>
                  </a:solidFill>
                </a:ln>
                <a:solidFill>
                  <a:schemeClr val="accent4"/>
                </a:solidFill>
              </a:rPr>
              <a:t>BIBLIOTECA</a:t>
            </a:r>
            <a:endParaRPr lang="es-ES" sz="2800" b="1" cap="none" spc="0" dirty="0">
              <a:ln>
                <a:solidFill>
                  <a:srgbClr val="00B050"/>
                </a:solidFill>
              </a:ln>
              <a:solidFill>
                <a:schemeClr val="accent4"/>
              </a:solidFill>
              <a:effectLst/>
            </a:endParaRPr>
          </a:p>
        </p:txBody>
      </p:sp>
      <p:sp>
        <p:nvSpPr>
          <p:cNvPr id="5" name="Rectángulo 4"/>
          <p:cNvSpPr/>
          <p:nvPr/>
        </p:nvSpPr>
        <p:spPr>
          <a:xfrm>
            <a:off x="2898892" y="6407459"/>
            <a:ext cx="1611339"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bibvir@uis.edu.co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6949021" y="6381327"/>
            <a:ext cx="1729962" cy="307777"/>
          </a:xfrm>
          <a:prstGeom prst="rect">
            <a:avLst/>
          </a:prstGeom>
          <a:noFill/>
        </p:spPr>
        <p:txBody>
          <a:bodyPr wrap="none" lIns="91440" tIns="45720" rIns="91440" bIns="45720">
            <a:spAutoFit/>
          </a:bodyPr>
          <a:lstStyle/>
          <a:p>
            <a:pPr algn="ctr"/>
            <a:r>
              <a:rPr lang="es-ES" sz="1400" dirty="0" smtClean="0">
                <a:ln w="0"/>
                <a:effectLst>
                  <a:outerShdw blurRad="38100" dist="19050" dir="2700000" algn="tl" rotWithShape="0">
                    <a:schemeClr val="dk1">
                      <a:alpha val="40000"/>
                    </a:schemeClr>
                  </a:outerShdw>
                </a:effectLst>
              </a:rPr>
              <a:t>bibser@uis.edu.co</a:t>
            </a:r>
            <a:endParaRPr lang="es-ES" sz="14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377871"/>
            <a:ext cx="3119319" cy="4643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377870"/>
            <a:ext cx="3096344" cy="4643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cstate="print">
            <a:extLst>
              <a:ext uri="{BEBA8EAE-BF5A-486C-A8C5-ECC9F3942E4B}">
                <a14:imgProps xmlns:a14="http://schemas.microsoft.com/office/drawing/2010/main">
                  <a14:imgLayer r:embed="rId5">
                    <a14:imgEffect>
                      <a14:backgroundRemoval t="904" b="100000" l="0" r="98750"/>
                    </a14:imgEffect>
                  </a14:imgLayer>
                </a14:imgProps>
              </a:ext>
              <a:ext uri="{28A0092B-C50C-407E-A947-70E740481C1C}">
                <a14:useLocalDpi xmlns:a14="http://schemas.microsoft.com/office/drawing/2010/main" val="0"/>
              </a:ext>
            </a:extLst>
          </a:blip>
          <a:stretch>
            <a:fillRect/>
          </a:stretch>
        </p:blipFill>
        <p:spPr>
          <a:xfrm>
            <a:off x="18386" y="3140968"/>
            <a:ext cx="2128317" cy="1766503"/>
          </a:xfrm>
          <a:prstGeom prst="rect">
            <a:avLst/>
          </a:prstGeom>
        </p:spPr>
      </p:pic>
      <p:sp>
        <p:nvSpPr>
          <p:cNvPr id="9" name="Rectángulo 8">
            <a:hlinkClick r:id="rId6" action="ppaction://hlinksldjump"/>
          </p:cNvPr>
          <p:cNvSpPr/>
          <p:nvPr/>
        </p:nvSpPr>
        <p:spPr>
          <a:xfrm>
            <a:off x="41344" y="1512937"/>
            <a:ext cx="2424382" cy="150810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DEDICATORIA</a:t>
            </a:r>
          </a:p>
          <a:p>
            <a:pPr algn="ctr"/>
            <a:r>
              <a:rPr lang="es-ES" sz="2400" dirty="0" smtClean="0">
                <a:ln w="0"/>
                <a:effectLst>
                  <a:outerShdw blurRad="38100" dist="19050" dir="2700000" algn="tl" rotWithShape="0">
                    <a:schemeClr val="dk1">
                      <a:alpha val="40000"/>
                    </a:schemeClr>
                  </a:outerShdw>
                </a:effectLst>
                <a:latin typeface="Franklin Gothic Medium Cond" panose="020B0606030402020204" pitchFamily="34" charset="0"/>
              </a:rPr>
              <a:t>Y </a:t>
            </a:r>
          </a:p>
          <a:p>
            <a:pPr algn="ctr"/>
            <a:r>
              <a:rPr lang="es-ES" sz="2400" dirty="0" smtClean="0">
                <a:ln w="0"/>
                <a:effectLst>
                  <a:outerShdw blurRad="38100" dist="19050" dir="2700000" algn="tl" rotWithShape="0">
                    <a:schemeClr val="dk1">
                      <a:alpha val="40000"/>
                    </a:schemeClr>
                  </a:outerShdw>
                </a:effectLst>
                <a:latin typeface="Franklin Gothic Medium Cond" panose="020B0606030402020204" pitchFamily="34" charset="0"/>
              </a:rPr>
              <a:t>AGRADECIMIENTOS</a:t>
            </a:r>
          </a:p>
          <a:p>
            <a:pPr algn="ctr"/>
            <a:endParaRPr lang="es-ES" sz="2000" b="0" cap="none" spc="0" dirty="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p:txBody>
      </p:sp>
      <p:sp>
        <p:nvSpPr>
          <p:cNvPr id="10" name="Rectángulo 9"/>
          <p:cNvSpPr/>
          <p:nvPr/>
        </p:nvSpPr>
        <p:spPr>
          <a:xfrm>
            <a:off x="827584" y="3298999"/>
            <a:ext cx="1224136" cy="490041"/>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endParaRPr>
          </a:p>
          <a:p>
            <a:pPr algn="ctr"/>
            <a:r>
              <a:rPr lang="es-ES" b="0" cap="none" spc="0" dirty="0" smtClean="0">
                <a:ln w="0"/>
                <a:solidFill>
                  <a:schemeClr val="bg1"/>
                </a:solidFill>
                <a:effectLst>
                  <a:outerShdw blurRad="38100" dist="19050" dir="2700000" algn="tl" rotWithShape="0">
                    <a:schemeClr val="dk1">
                      <a:alpha val="40000"/>
                    </a:schemeClr>
                  </a:outerShdw>
                </a:effectLst>
                <a:latin typeface="Franklin Gothic Medium Cond" panose="020B0606030402020204" pitchFamily="34" charset="0"/>
              </a:rPr>
              <a:t>OPCIONAL</a:t>
            </a:r>
            <a:r>
              <a:rPr lang="es-ES" b="0" cap="none" spc="0" dirty="0" smtClean="0">
                <a:ln w="0"/>
                <a:solidFill>
                  <a:schemeClr val="tx1"/>
                </a:solidFill>
                <a:effectLst>
                  <a:outerShdw blurRad="38100" dist="19050" dir="2700000" algn="tl" rotWithShape="0">
                    <a:schemeClr val="dk1">
                      <a:alpha val="40000"/>
                    </a:schemeClr>
                  </a:outerShdw>
                </a:effectLst>
                <a:latin typeface="Franklin Gothic Medium Cond" panose="020B0606030402020204" pitchFamily="34" charset="0"/>
              </a:rPr>
              <a:t> </a:t>
            </a:r>
          </a:p>
          <a:p>
            <a:pPr algn="ctr"/>
            <a:endParaRPr lang="es-CO" dirty="0"/>
          </a:p>
        </p:txBody>
      </p:sp>
    </p:spTree>
    <p:extLst>
      <p:ext uri="{BB962C8B-B14F-4D97-AF65-F5344CB8AC3E}">
        <p14:creationId xmlns:p14="http://schemas.microsoft.com/office/powerpoint/2010/main" val="1563042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TotalTime>
  <Words>1426</Words>
  <Application>Microsoft Office PowerPoint</Application>
  <PresentationFormat>Presentación en pantalla (4:3)</PresentationFormat>
  <Paragraphs>369</Paragraphs>
  <Slides>34</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Malgun Gothic</vt:lpstr>
      <vt:lpstr>Aparajita</vt:lpstr>
      <vt:lpstr>Arial</vt:lpstr>
      <vt:lpstr>Calibri</vt:lpstr>
      <vt:lpstr>Franklin Gothic Medium Cond</vt:lpstr>
      <vt:lpstr>Symbol</vt:lpstr>
      <vt:lpstr>Times New Roman</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Julian Vanegas</dc:creator>
  <cp:lastModifiedBy>BiblioAdmin</cp:lastModifiedBy>
  <cp:revision>65</cp:revision>
  <cp:lastPrinted>2014-02-19T04:56:44Z</cp:lastPrinted>
  <dcterms:created xsi:type="dcterms:W3CDTF">2013-02-06T14:49:04Z</dcterms:created>
  <dcterms:modified xsi:type="dcterms:W3CDTF">2015-08-24T19:25:28Z</dcterms:modified>
</cp:coreProperties>
</file>