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61" r:id="rId2"/>
    <p:sldId id="321" r:id="rId3"/>
    <p:sldId id="259" r:id="rId4"/>
    <p:sldId id="262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47" r:id="rId18"/>
    <p:sldId id="348" r:id="rId19"/>
    <p:sldId id="349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58" r:id="rId33"/>
    <p:sldId id="359" r:id="rId34"/>
    <p:sldId id="380" r:id="rId35"/>
    <p:sldId id="346" r:id="rId36"/>
    <p:sldId id="353" r:id="rId37"/>
    <p:sldId id="351" r:id="rId38"/>
    <p:sldId id="352" r:id="rId39"/>
    <p:sldId id="354" r:id="rId40"/>
    <p:sldId id="350" r:id="rId41"/>
    <p:sldId id="355" r:id="rId42"/>
    <p:sldId id="356" r:id="rId43"/>
    <p:sldId id="357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60" r:id="rId52"/>
    <p:sldId id="361" r:id="rId53"/>
    <p:sldId id="362" r:id="rId54"/>
    <p:sldId id="374" r:id="rId55"/>
    <p:sldId id="363" r:id="rId56"/>
    <p:sldId id="364" r:id="rId57"/>
    <p:sldId id="365" r:id="rId58"/>
    <p:sldId id="366" r:id="rId59"/>
    <p:sldId id="375" r:id="rId60"/>
    <p:sldId id="376" r:id="rId61"/>
    <p:sldId id="377" r:id="rId62"/>
    <p:sldId id="378" r:id="rId63"/>
    <p:sldId id="379" r:id="rId64"/>
    <p:sldId id="381" r:id="rId65"/>
    <p:sldId id="319" r:id="rId6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6C45B-7299-4C56-B6EC-C104BC132B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AA7C545-A6D1-4A0F-859E-4691005A4A63}">
      <dgm:prSet phldrT="[Texto]"/>
      <dgm:spPr/>
      <dgm:t>
        <a:bodyPr/>
        <a:lstStyle/>
        <a:p>
          <a:r>
            <a:rPr lang="es-ES" dirty="0"/>
            <a:t>Un traumatismo es una lesión</a:t>
          </a:r>
          <a:endParaRPr lang="es-CO" dirty="0"/>
        </a:p>
      </dgm:t>
    </dgm:pt>
    <dgm:pt modelId="{E3B267E8-2BE3-414A-9969-6B40A35D59C2}" type="parTrans" cxnId="{7326593A-1CE6-4BC7-83FE-D3D9BFF90B5F}">
      <dgm:prSet/>
      <dgm:spPr/>
      <dgm:t>
        <a:bodyPr/>
        <a:lstStyle/>
        <a:p>
          <a:endParaRPr lang="es-CO"/>
        </a:p>
      </dgm:t>
    </dgm:pt>
    <dgm:pt modelId="{54317E83-1E49-4535-98CC-D29BD98310C9}" type="sibTrans" cxnId="{7326593A-1CE6-4BC7-83FE-D3D9BFF90B5F}">
      <dgm:prSet/>
      <dgm:spPr/>
      <dgm:t>
        <a:bodyPr/>
        <a:lstStyle/>
        <a:p>
          <a:endParaRPr lang="es-CO"/>
        </a:p>
      </dgm:t>
    </dgm:pt>
    <dgm:pt modelId="{58A98715-AAA5-4A6C-8606-FC29CF7B7855}">
      <dgm:prSet phldrT="[Texto]"/>
      <dgm:spPr/>
      <dgm:t>
        <a:bodyPr/>
        <a:lstStyle/>
        <a:p>
          <a:r>
            <a:rPr lang="es-ES" dirty="0"/>
            <a:t>Acción de un agente exterior</a:t>
          </a:r>
          <a:endParaRPr lang="es-CO" dirty="0"/>
        </a:p>
      </dgm:t>
    </dgm:pt>
    <dgm:pt modelId="{39FE6B1C-A642-4289-9E56-A05A00CD6BD3}" type="parTrans" cxnId="{469ABCFE-AA35-451E-9E74-1C813783409E}">
      <dgm:prSet/>
      <dgm:spPr/>
      <dgm:t>
        <a:bodyPr/>
        <a:lstStyle/>
        <a:p>
          <a:endParaRPr lang="es-CO"/>
        </a:p>
      </dgm:t>
    </dgm:pt>
    <dgm:pt modelId="{3E3750F5-DD2E-45C5-B090-4ED9F4EAD946}" type="sibTrans" cxnId="{469ABCFE-AA35-451E-9E74-1C813783409E}">
      <dgm:prSet/>
      <dgm:spPr/>
      <dgm:t>
        <a:bodyPr/>
        <a:lstStyle/>
        <a:p>
          <a:endParaRPr lang="es-CO"/>
        </a:p>
      </dgm:t>
    </dgm:pt>
    <dgm:pt modelId="{61B5321D-30C1-422C-B95E-F3327E80863F}">
      <dgm:prSet phldrT="[Texto]"/>
      <dgm:spPr/>
      <dgm:t>
        <a:bodyPr/>
        <a:lstStyle/>
        <a:p>
          <a:r>
            <a:rPr lang="es-ES" dirty="0"/>
            <a:t>Las reacciones locales y generales son su consecuencia (contusión, herida, fractura, luxación, etc.).</a:t>
          </a:r>
          <a:endParaRPr lang="es-CO" dirty="0"/>
        </a:p>
      </dgm:t>
    </dgm:pt>
    <dgm:pt modelId="{21BC2207-3A18-425B-8674-2D82D0DA47AB}" type="parTrans" cxnId="{76233900-2E73-49BD-A8B5-114920FB6098}">
      <dgm:prSet/>
      <dgm:spPr/>
      <dgm:t>
        <a:bodyPr/>
        <a:lstStyle/>
        <a:p>
          <a:endParaRPr lang="es-CO"/>
        </a:p>
      </dgm:t>
    </dgm:pt>
    <dgm:pt modelId="{272F2FF6-27E2-4690-9946-51601ABBE35E}" type="sibTrans" cxnId="{76233900-2E73-49BD-A8B5-114920FB6098}">
      <dgm:prSet/>
      <dgm:spPr/>
      <dgm:t>
        <a:bodyPr/>
        <a:lstStyle/>
        <a:p>
          <a:endParaRPr lang="es-CO"/>
        </a:p>
      </dgm:t>
    </dgm:pt>
    <dgm:pt modelId="{15AD3172-C5BF-4729-9079-23CB24C906DD}" type="pres">
      <dgm:prSet presAssocID="{B226C45B-7299-4C56-B6EC-C104BC132B41}" presName="outerComposite" presStyleCnt="0">
        <dgm:presLayoutVars>
          <dgm:chMax val="5"/>
          <dgm:dir/>
          <dgm:resizeHandles val="exact"/>
        </dgm:presLayoutVars>
      </dgm:prSet>
      <dgm:spPr/>
    </dgm:pt>
    <dgm:pt modelId="{24A7605E-E9F7-496C-9A97-11E388908C64}" type="pres">
      <dgm:prSet presAssocID="{B226C45B-7299-4C56-B6EC-C104BC132B41}" presName="dummyMaxCanvas" presStyleCnt="0">
        <dgm:presLayoutVars/>
      </dgm:prSet>
      <dgm:spPr/>
    </dgm:pt>
    <dgm:pt modelId="{D752E65D-1DC6-4AB2-8F13-B36D48553890}" type="pres">
      <dgm:prSet presAssocID="{B226C45B-7299-4C56-B6EC-C104BC132B41}" presName="ThreeNodes_1" presStyleLbl="node1" presStyleIdx="0" presStyleCnt="3" custLinFactNeighborY="1405">
        <dgm:presLayoutVars>
          <dgm:bulletEnabled val="1"/>
        </dgm:presLayoutVars>
      </dgm:prSet>
      <dgm:spPr/>
    </dgm:pt>
    <dgm:pt modelId="{222FE3B8-301A-4284-920C-835A1E79D469}" type="pres">
      <dgm:prSet presAssocID="{B226C45B-7299-4C56-B6EC-C104BC132B41}" presName="ThreeNodes_2" presStyleLbl="node1" presStyleIdx="1" presStyleCnt="3">
        <dgm:presLayoutVars>
          <dgm:bulletEnabled val="1"/>
        </dgm:presLayoutVars>
      </dgm:prSet>
      <dgm:spPr/>
    </dgm:pt>
    <dgm:pt modelId="{B3CC89A0-4D27-45A1-A187-89DDFBBBD1A3}" type="pres">
      <dgm:prSet presAssocID="{B226C45B-7299-4C56-B6EC-C104BC132B41}" presName="ThreeNodes_3" presStyleLbl="node1" presStyleIdx="2" presStyleCnt="3">
        <dgm:presLayoutVars>
          <dgm:bulletEnabled val="1"/>
        </dgm:presLayoutVars>
      </dgm:prSet>
      <dgm:spPr/>
    </dgm:pt>
    <dgm:pt modelId="{19D31E36-7929-45FE-B684-38CD95E25930}" type="pres">
      <dgm:prSet presAssocID="{B226C45B-7299-4C56-B6EC-C104BC132B41}" presName="ThreeConn_1-2" presStyleLbl="fgAccFollowNode1" presStyleIdx="0" presStyleCnt="2">
        <dgm:presLayoutVars>
          <dgm:bulletEnabled val="1"/>
        </dgm:presLayoutVars>
      </dgm:prSet>
      <dgm:spPr/>
    </dgm:pt>
    <dgm:pt modelId="{A86FB10B-0E62-49B5-9FEA-304EF1A0C5EB}" type="pres">
      <dgm:prSet presAssocID="{B226C45B-7299-4C56-B6EC-C104BC132B41}" presName="ThreeConn_2-3" presStyleLbl="fgAccFollowNode1" presStyleIdx="1" presStyleCnt="2">
        <dgm:presLayoutVars>
          <dgm:bulletEnabled val="1"/>
        </dgm:presLayoutVars>
      </dgm:prSet>
      <dgm:spPr/>
    </dgm:pt>
    <dgm:pt modelId="{1E8CCE32-CF28-4A03-93F5-F185FF825D3B}" type="pres">
      <dgm:prSet presAssocID="{B226C45B-7299-4C56-B6EC-C104BC132B41}" presName="ThreeNodes_1_text" presStyleLbl="node1" presStyleIdx="2" presStyleCnt="3">
        <dgm:presLayoutVars>
          <dgm:bulletEnabled val="1"/>
        </dgm:presLayoutVars>
      </dgm:prSet>
      <dgm:spPr/>
    </dgm:pt>
    <dgm:pt modelId="{19E71946-0003-4CBB-B8E6-D116E03BC655}" type="pres">
      <dgm:prSet presAssocID="{B226C45B-7299-4C56-B6EC-C104BC132B41}" presName="ThreeNodes_2_text" presStyleLbl="node1" presStyleIdx="2" presStyleCnt="3">
        <dgm:presLayoutVars>
          <dgm:bulletEnabled val="1"/>
        </dgm:presLayoutVars>
      </dgm:prSet>
      <dgm:spPr/>
    </dgm:pt>
    <dgm:pt modelId="{40DE6032-FD43-4420-B99C-9B53884E7FE7}" type="pres">
      <dgm:prSet presAssocID="{B226C45B-7299-4C56-B6EC-C104BC132B4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6233900-2E73-49BD-A8B5-114920FB6098}" srcId="{B226C45B-7299-4C56-B6EC-C104BC132B41}" destId="{61B5321D-30C1-422C-B95E-F3327E80863F}" srcOrd="2" destOrd="0" parTransId="{21BC2207-3A18-425B-8674-2D82D0DA47AB}" sibTransId="{272F2FF6-27E2-4690-9946-51601ABBE35E}"/>
    <dgm:cxn modelId="{B09EB933-C8FC-4F79-87A9-F1283BB22794}" type="presOf" srcId="{0AA7C545-A6D1-4A0F-859E-4691005A4A63}" destId="{1E8CCE32-CF28-4A03-93F5-F185FF825D3B}" srcOrd="1" destOrd="0" presId="urn:microsoft.com/office/officeart/2005/8/layout/vProcess5"/>
    <dgm:cxn modelId="{7326593A-1CE6-4BC7-83FE-D3D9BFF90B5F}" srcId="{B226C45B-7299-4C56-B6EC-C104BC132B41}" destId="{0AA7C545-A6D1-4A0F-859E-4691005A4A63}" srcOrd="0" destOrd="0" parTransId="{E3B267E8-2BE3-414A-9969-6B40A35D59C2}" sibTransId="{54317E83-1E49-4535-98CC-D29BD98310C9}"/>
    <dgm:cxn modelId="{6E51B555-1F75-4A18-8F73-9CF8EE2B1FBD}" type="presOf" srcId="{58A98715-AAA5-4A6C-8606-FC29CF7B7855}" destId="{19E71946-0003-4CBB-B8E6-D116E03BC655}" srcOrd="1" destOrd="0" presId="urn:microsoft.com/office/officeart/2005/8/layout/vProcess5"/>
    <dgm:cxn modelId="{4E275358-A7B0-4177-8492-AA3229BF4954}" type="presOf" srcId="{B226C45B-7299-4C56-B6EC-C104BC132B41}" destId="{15AD3172-C5BF-4729-9079-23CB24C906DD}" srcOrd="0" destOrd="0" presId="urn:microsoft.com/office/officeart/2005/8/layout/vProcess5"/>
    <dgm:cxn modelId="{EBE1CE88-084D-4559-94F0-7111508C51BA}" type="presOf" srcId="{0AA7C545-A6D1-4A0F-859E-4691005A4A63}" destId="{D752E65D-1DC6-4AB2-8F13-B36D48553890}" srcOrd="0" destOrd="0" presId="urn:microsoft.com/office/officeart/2005/8/layout/vProcess5"/>
    <dgm:cxn modelId="{CC84AA97-69F2-451E-9F7E-5C40635E2299}" type="presOf" srcId="{58A98715-AAA5-4A6C-8606-FC29CF7B7855}" destId="{222FE3B8-301A-4284-920C-835A1E79D469}" srcOrd="0" destOrd="0" presId="urn:microsoft.com/office/officeart/2005/8/layout/vProcess5"/>
    <dgm:cxn modelId="{B9E9AD9D-62BB-4204-8BB3-A9C326016A1C}" type="presOf" srcId="{3E3750F5-DD2E-45C5-B090-4ED9F4EAD946}" destId="{A86FB10B-0E62-49B5-9FEA-304EF1A0C5EB}" srcOrd="0" destOrd="0" presId="urn:microsoft.com/office/officeart/2005/8/layout/vProcess5"/>
    <dgm:cxn modelId="{6CBDE4CF-B817-498A-869B-0ED219B086A8}" type="presOf" srcId="{61B5321D-30C1-422C-B95E-F3327E80863F}" destId="{40DE6032-FD43-4420-B99C-9B53884E7FE7}" srcOrd="1" destOrd="0" presId="urn:microsoft.com/office/officeart/2005/8/layout/vProcess5"/>
    <dgm:cxn modelId="{87EF80E0-C5DC-45FE-B735-33DB7C7630A3}" type="presOf" srcId="{54317E83-1E49-4535-98CC-D29BD98310C9}" destId="{19D31E36-7929-45FE-B684-38CD95E25930}" srcOrd="0" destOrd="0" presId="urn:microsoft.com/office/officeart/2005/8/layout/vProcess5"/>
    <dgm:cxn modelId="{D99B12EC-6C49-4FB8-BF5B-072703D388B0}" type="presOf" srcId="{61B5321D-30C1-422C-B95E-F3327E80863F}" destId="{B3CC89A0-4D27-45A1-A187-89DDFBBBD1A3}" srcOrd="0" destOrd="0" presId="urn:microsoft.com/office/officeart/2005/8/layout/vProcess5"/>
    <dgm:cxn modelId="{469ABCFE-AA35-451E-9E74-1C813783409E}" srcId="{B226C45B-7299-4C56-B6EC-C104BC132B41}" destId="{58A98715-AAA5-4A6C-8606-FC29CF7B7855}" srcOrd="1" destOrd="0" parTransId="{39FE6B1C-A642-4289-9E56-A05A00CD6BD3}" sibTransId="{3E3750F5-DD2E-45C5-B090-4ED9F4EAD946}"/>
    <dgm:cxn modelId="{D1B2C29E-2C3F-4E87-A85C-C97FA9938683}" type="presParOf" srcId="{15AD3172-C5BF-4729-9079-23CB24C906DD}" destId="{24A7605E-E9F7-496C-9A97-11E388908C64}" srcOrd="0" destOrd="0" presId="urn:microsoft.com/office/officeart/2005/8/layout/vProcess5"/>
    <dgm:cxn modelId="{624C0D0C-5437-4640-B705-AA35B258EEF7}" type="presParOf" srcId="{15AD3172-C5BF-4729-9079-23CB24C906DD}" destId="{D752E65D-1DC6-4AB2-8F13-B36D48553890}" srcOrd="1" destOrd="0" presId="urn:microsoft.com/office/officeart/2005/8/layout/vProcess5"/>
    <dgm:cxn modelId="{5E058DEE-7DD9-4C34-B967-504CBE501E82}" type="presParOf" srcId="{15AD3172-C5BF-4729-9079-23CB24C906DD}" destId="{222FE3B8-301A-4284-920C-835A1E79D469}" srcOrd="2" destOrd="0" presId="urn:microsoft.com/office/officeart/2005/8/layout/vProcess5"/>
    <dgm:cxn modelId="{18F99894-819B-4E02-90EE-12623CE6C964}" type="presParOf" srcId="{15AD3172-C5BF-4729-9079-23CB24C906DD}" destId="{B3CC89A0-4D27-45A1-A187-89DDFBBBD1A3}" srcOrd="3" destOrd="0" presId="urn:microsoft.com/office/officeart/2005/8/layout/vProcess5"/>
    <dgm:cxn modelId="{2D51D72E-C300-4196-9E1A-5BE36B7AA793}" type="presParOf" srcId="{15AD3172-C5BF-4729-9079-23CB24C906DD}" destId="{19D31E36-7929-45FE-B684-38CD95E25930}" srcOrd="4" destOrd="0" presId="urn:microsoft.com/office/officeart/2005/8/layout/vProcess5"/>
    <dgm:cxn modelId="{AD167B15-EF09-4FD3-B89F-3A3706DE136E}" type="presParOf" srcId="{15AD3172-C5BF-4729-9079-23CB24C906DD}" destId="{A86FB10B-0E62-49B5-9FEA-304EF1A0C5EB}" srcOrd="5" destOrd="0" presId="urn:microsoft.com/office/officeart/2005/8/layout/vProcess5"/>
    <dgm:cxn modelId="{A1AFD5BA-48FE-4F6F-A35F-1312B420E57F}" type="presParOf" srcId="{15AD3172-C5BF-4729-9079-23CB24C906DD}" destId="{1E8CCE32-CF28-4A03-93F5-F185FF825D3B}" srcOrd="6" destOrd="0" presId="urn:microsoft.com/office/officeart/2005/8/layout/vProcess5"/>
    <dgm:cxn modelId="{316A84D5-6F11-4D27-BC85-94116E7326A2}" type="presParOf" srcId="{15AD3172-C5BF-4729-9079-23CB24C906DD}" destId="{19E71946-0003-4CBB-B8E6-D116E03BC655}" srcOrd="7" destOrd="0" presId="urn:microsoft.com/office/officeart/2005/8/layout/vProcess5"/>
    <dgm:cxn modelId="{C0B83B5E-905A-41A9-85AB-B96723365A31}" type="presParOf" srcId="{15AD3172-C5BF-4729-9079-23CB24C906DD}" destId="{40DE6032-FD43-4420-B99C-9B53884E7FE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545A05-7C3D-4609-816C-E04248A695D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C753622-3545-434C-B041-61C3270372D9}">
      <dgm:prSet phldrT="[Texto]"/>
      <dgm:spPr/>
      <dgm:t>
        <a:bodyPr/>
        <a:lstStyle/>
        <a:p>
          <a:r>
            <a:rPr lang="es-ES" dirty="0"/>
            <a:t>Tapar herida con una gasa.</a:t>
          </a:r>
          <a:endParaRPr lang="es-CO" dirty="0"/>
        </a:p>
      </dgm:t>
    </dgm:pt>
    <dgm:pt modelId="{9E523644-806C-443F-A295-B6797D920DC7}" type="parTrans" cxnId="{B1B4F7ED-3597-47C8-961F-57D5F6A78BDF}">
      <dgm:prSet/>
      <dgm:spPr/>
      <dgm:t>
        <a:bodyPr/>
        <a:lstStyle/>
        <a:p>
          <a:endParaRPr lang="es-CO"/>
        </a:p>
      </dgm:t>
    </dgm:pt>
    <dgm:pt modelId="{75AC2A75-C561-4978-9DC5-8358225DCFD4}" type="sibTrans" cxnId="{B1B4F7ED-3597-47C8-961F-57D5F6A78BDF}">
      <dgm:prSet/>
      <dgm:spPr/>
      <dgm:t>
        <a:bodyPr/>
        <a:lstStyle/>
        <a:p>
          <a:endParaRPr lang="es-CO"/>
        </a:p>
      </dgm:t>
    </dgm:pt>
    <dgm:pt modelId="{48EEC09A-84A3-49AE-B0E1-51FC6271BE08}">
      <dgm:prSet phldrT="[Texto]"/>
      <dgm:spPr/>
      <dgm:t>
        <a:bodyPr/>
        <a:lstStyle/>
        <a:p>
          <a:r>
            <a:rPr lang="es-ES" dirty="0"/>
            <a:t>Aflojar la ropa.</a:t>
          </a:r>
          <a:endParaRPr lang="es-CO" dirty="0"/>
        </a:p>
      </dgm:t>
    </dgm:pt>
    <dgm:pt modelId="{DBB3155C-6354-4E90-A8FA-31A3BB3BBA5F}" type="parTrans" cxnId="{41C4D6F7-9EBB-4A1A-AB7C-3472F938939D}">
      <dgm:prSet/>
      <dgm:spPr/>
      <dgm:t>
        <a:bodyPr/>
        <a:lstStyle/>
        <a:p>
          <a:endParaRPr lang="es-CO"/>
        </a:p>
      </dgm:t>
    </dgm:pt>
    <dgm:pt modelId="{F5F1DE45-E52B-4C97-9AE5-D131D2B96AFC}" type="sibTrans" cxnId="{41C4D6F7-9EBB-4A1A-AB7C-3472F938939D}">
      <dgm:prSet/>
      <dgm:spPr/>
      <dgm:t>
        <a:bodyPr/>
        <a:lstStyle/>
        <a:p>
          <a:endParaRPr lang="es-CO"/>
        </a:p>
      </dgm:t>
    </dgm:pt>
    <dgm:pt modelId="{79A904A3-E28C-48FF-A4C2-DAF01AB567B7}">
      <dgm:prSet phldrT="[Texto]"/>
      <dgm:spPr/>
      <dgm:t>
        <a:bodyPr/>
        <a:lstStyle/>
        <a:p>
          <a:r>
            <a:rPr lang="es-ES" dirty="0"/>
            <a:t>Vigilar constante vitales.</a:t>
          </a:r>
          <a:endParaRPr lang="es-CO" dirty="0"/>
        </a:p>
      </dgm:t>
    </dgm:pt>
    <dgm:pt modelId="{D1272A6A-DC5E-4994-B85D-DE74079899C4}" type="parTrans" cxnId="{250653E2-E579-4B70-96C7-093876C4D312}">
      <dgm:prSet/>
      <dgm:spPr/>
      <dgm:t>
        <a:bodyPr/>
        <a:lstStyle/>
        <a:p>
          <a:endParaRPr lang="es-CO"/>
        </a:p>
      </dgm:t>
    </dgm:pt>
    <dgm:pt modelId="{1DD6D76E-DE45-47A4-B2CD-2D2BF433C01B}" type="sibTrans" cxnId="{250653E2-E579-4B70-96C7-093876C4D312}">
      <dgm:prSet/>
      <dgm:spPr/>
      <dgm:t>
        <a:bodyPr/>
        <a:lstStyle/>
        <a:p>
          <a:endParaRPr lang="es-CO"/>
        </a:p>
      </dgm:t>
    </dgm:pt>
    <dgm:pt modelId="{CDE3D4A6-148E-486E-A373-FE6DD6E8A0D2}">
      <dgm:prSet phldrT="[Texto]"/>
      <dgm:spPr/>
      <dgm:t>
        <a:bodyPr/>
        <a:lstStyle/>
        <a:p>
          <a:r>
            <a:rPr lang="es-ES" dirty="0"/>
            <a:t>Si hay cuerpo extraño no quitarlo.</a:t>
          </a:r>
          <a:endParaRPr lang="es-CO" dirty="0"/>
        </a:p>
      </dgm:t>
    </dgm:pt>
    <dgm:pt modelId="{79B1E301-8E47-4A20-B542-02A8A55623EE}" type="parTrans" cxnId="{9A2A4390-10F3-4241-82A7-CF4C826938CA}">
      <dgm:prSet/>
      <dgm:spPr/>
      <dgm:t>
        <a:bodyPr/>
        <a:lstStyle/>
        <a:p>
          <a:endParaRPr lang="es-CO"/>
        </a:p>
      </dgm:t>
    </dgm:pt>
    <dgm:pt modelId="{AC5AB1B1-E6E7-460B-B222-F03065FC24BE}" type="sibTrans" cxnId="{9A2A4390-10F3-4241-82A7-CF4C826938CA}">
      <dgm:prSet/>
      <dgm:spPr/>
      <dgm:t>
        <a:bodyPr/>
        <a:lstStyle/>
        <a:p>
          <a:endParaRPr lang="es-CO"/>
        </a:p>
      </dgm:t>
    </dgm:pt>
    <dgm:pt modelId="{DE0E391A-4682-4A39-83C8-E6E9B12D51C9}">
      <dgm:prSet phldrT="[Texto]"/>
      <dgm:spPr/>
      <dgm:t>
        <a:bodyPr/>
        <a:lstStyle/>
        <a:p>
          <a:r>
            <a:rPr lang="es-ES" dirty="0"/>
            <a:t>Posición semisentado</a:t>
          </a:r>
          <a:endParaRPr lang="es-CO" dirty="0"/>
        </a:p>
      </dgm:t>
    </dgm:pt>
    <dgm:pt modelId="{A92DDD57-F1C2-4177-918C-7BC1556DBF6A}" type="parTrans" cxnId="{79F7A488-F8A4-4D24-8ECF-CD4A51CE9DA0}">
      <dgm:prSet/>
      <dgm:spPr/>
      <dgm:t>
        <a:bodyPr/>
        <a:lstStyle/>
        <a:p>
          <a:endParaRPr lang="es-CO"/>
        </a:p>
      </dgm:t>
    </dgm:pt>
    <dgm:pt modelId="{785FD839-C578-4651-AD91-C34F22F62123}" type="sibTrans" cxnId="{79F7A488-F8A4-4D24-8ECF-CD4A51CE9DA0}">
      <dgm:prSet/>
      <dgm:spPr/>
      <dgm:t>
        <a:bodyPr/>
        <a:lstStyle/>
        <a:p>
          <a:endParaRPr lang="es-CO"/>
        </a:p>
      </dgm:t>
    </dgm:pt>
    <dgm:pt modelId="{3B20CD60-4F23-4B48-9534-D115B9FFC678}" type="pres">
      <dgm:prSet presAssocID="{14545A05-7C3D-4609-816C-E04248A695D6}" presName="arrowDiagram" presStyleCnt="0">
        <dgm:presLayoutVars>
          <dgm:chMax val="5"/>
          <dgm:dir/>
          <dgm:resizeHandles val="exact"/>
        </dgm:presLayoutVars>
      </dgm:prSet>
      <dgm:spPr/>
    </dgm:pt>
    <dgm:pt modelId="{8D907268-F972-4F12-8861-0014EC7073CA}" type="pres">
      <dgm:prSet presAssocID="{14545A05-7C3D-4609-816C-E04248A695D6}" presName="arrow" presStyleLbl="bgShp" presStyleIdx="0" presStyleCnt="1"/>
      <dgm:spPr/>
    </dgm:pt>
    <dgm:pt modelId="{A01D61D3-8DBB-44A8-9924-1D9F2C42432E}" type="pres">
      <dgm:prSet presAssocID="{14545A05-7C3D-4609-816C-E04248A695D6}" presName="arrowDiagram5" presStyleCnt="0"/>
      <dgm:spPr/>
    </dgm:pt>
    <dgm:pt modelId="{A845EA53-6B89-40C9-BFAC-F7E327B822AE}" type="pres">
      <dgm:prSet presAssocID="{1C753622-3545-434C-B041-61C3270372D9}" presName="bullet5a" presStyleLbl="node1" presStyleIdx="0" presStyleCnt="5"/>
      <dgm:spPr/>
    </dgm:pt>
    <dgm:pt modelId="{6F123744-2687-4D62-A495-32CA8F0F3B56}" type="pres">
      <dgm:prSet presAssocID="{1C753622-3545-434C-B041-61C3270372D9}" presName="textBox5a" presStyleLbl="revTx" presStyleIdx="0" presStyleCnt="5">
        <dgm:presLayoutVars>
          <dgm:bulletEnabled val="1"/>
        </dgm:presLayoutVars>
      </dgm:prSet>
      <dgm:spPr/>
    </dgm:pt>
    <dgm:pt modelId="{33558731-5EBE-43F4-9978-F04BBEB88167}" type="pres">
      <dgm:prSet presAssocID="{48EEC09A-84A3-49AE-B0E1-51FC6271BE08}" presName="bullet5b" presStyleLbl="node1" presStyleIdx="1" presStyleCnt="5"/>
      <dgm:spPr/>
    </dgm:pt>
    <dgm:pt modelId="{38C22C56-FE0E-4BAB-ACAC-0885D875CD3F}" type="pres">
      <dgm:prSet presAssocID="{48EEC09A-84A3-49AE-B0E1-51FC6271BE08}" presName="textBox5b" presStyleLbl="revTx" presStyleIdx="1" presStyleCnt="5">
        <dgm:presLayoutVars>
          <dgm:bulletEnabled val="1"/>
        </dgm:presLayoutVars>
      </dgm:prSet>
      <dgm:spPr/>
    </dgm:pt>
    <dgm:pt modelId="{393D9CB5-4CC9-499C-8517-2A97130F4E33}" type="pres">
      <dgm:prSet presAssocID="{79A904A3-E28C-48FF-A4C2-DAF01AB567B7}" presName="bullet5c" presStyleLbl="node1" presStyleIdx="2" presStyleCnt="5"/>
      <dgm:spPr/>
    </dgm:pt>
    <dgm:pt modelId="{A1FEBEB3-A07D-4AE7-98BF-F45CA45EBC0F}" type="pres">
      <dgm:prSet presAssocID="{79A904A3-E28C-48FF-A4C2-DAF01AB567B7}" presName="textBox5c" presStyleLbl="revTx" presStyleIdx="2" presStyleCnt="5">
        <dgm:presLayoutVars>
          <dgm:bulletEnabled val="1"/>
        </dgm:presLayoutVars>
      </dgm:prSet>
      <dgm:spPr/>
    </dgm:pt>
    <dgm:pt modelId="{B2F27B60-18F6-41A0-825F-B068AA08C36E}" type="pres">
      <dgm:prSet presAssocID="{CDE3D4A6-148E-486E-A373-FE6DD6E8A0D2}" presName="bullet5d" presStyleLbl="node1" presStyleIdx="3" presStyleCnt="5"/>
      <dgm:spPr/>
    </dgm:pt>
    <dgm:pt modelId="{CAC24FB1-C704-41CF-AF24-168722448E2E}" type="pres">
      <dgm:prSet presAssocID="{CDE3D4A6-148E-486E-A373-FE6DD6E8A0D2}" presName="textBox5d" presStyleLbl="revTx" presStyleIdx="3" presStyleCnt="5">
        <dgm:presLayoutVars>
          <dgm:bulletEnabled val="1"/>
        </dgm:presLayoutVars>
      </dgm:prSet>
      <dgm:spPr/>
    </dgm:pt>
    <dgm:pt modelId="{7006FE0E-BBF3-4A4D-BC58-71355128C6EA}" type="pres">
      <dgm:prSet presAssocID="{DE0E391A-4682-4A39-83C8-E6E9B12D51C9}" presName="bullet5e" presStyleLbl="node1" presStyleIdx="4" presStyleCnt="5"/>
      <dgm:spPr/>
    </dgm:pt>
    <dgm:pt modelId="{600AE6A5-9557-4A39-B677-2ED4A23EF2D2}" type="pres">
      <dgm:prSet presAssocID="{DE0E391A-4682-4A39-83C8-E6E9B12D51C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C33E7625-7DEF-4FC7-94BB-2D7475E252EF}" type="presOf" srcId="{79A904A3-E28C-48FF-A4C2-DAF01AB567B7}" destId="{A1FEBEB3-A07D-4AE7-98BF-F45CA45EBC0F}" srcOrd="0" destOrd="0" presId="urn:microsoft.com/office/officeart/2005/8/layout/arrow2"/>
    <dgm:cxn modelId="{A9A6E347-FE13-4D07-AA5D-98CE3696CFA4}" type="presOf" srcId="{DE0E391A-4682-4A39-83C8-E6E9B12D51C9}" destId="{600AE6A5-9557-4A39-B677-2ED4A23EF2D2}" srcOrd="0" destOrd="0" presId="urn:microsoft.com/office/officeart/2005/8/layout/arrow2"/>
    <dgm:cxn modelId="{912CDB69-EBEA-48AB-949E-3D76B39BD4F7}" type="presOf" srcId="{14545A05-7C3D-4609-816C-E04248A695D6}" destId="{3B20CD60-4F23-4B48-9534-D115B9FFC678}" srcOrd="0" destOrd="0" presId="urn:microsoft.com/office/officeart/2005/8/layout/arrow2"/>
    <dgm:cxn modelId="{79F7A488-F8A4-4D24-8ECF-CD4A51CE9DA0}" srcId="{14545A05-7C3D-4609-816C-E04248A695D6}" destId="{DE0E391A-4682-4A39-83C8-E6E9B12D51C9}" srcOrd="4" destOrd="0" parTransId="{A92DDD57-F1C2-4177-918C-7BC1556DBF6A}" sibTransId="{785FD839-C578-4651-AD91-C34F22F62123}"/>
    <dgm:cxn modelId="{9A2A4390-10F3-4241-82A7-CF4C826938CA}" srcId="{14545A05-7C3D-4609-816C-E04248A695D6}" destId="{CDE3D4A6-148E-486E-A373-FE6DD6E8A0D2}" srcOrd="3" destOrd="0" parTransId="{79B1E301-8E47-4A20-B542-02A8A55623EE}" sibTransId="{AC5AB1B1-E6E7-460B-B222-F03065FC24BE}"/>
    <dgm:cxn modelId="{949856B3-359E-43AF-96B5-A07DCFCD6434}" type="presOf" srcId="{48EEC09A-84A3-49AE-B0E1-51FC6271BE08}" destId="{38C22C56-FE0E-4BAB-ACAC-0885D875CD3F}" srcOrd="0" destOrd="0" presId="urn:microsoft.com/office/officeart/2005/8/layout/arrow2"/>
    <dgm:cxn modelId="{250653E2-E579-4B70-96C7-093876C4D312}" srcId="{14545A05-7C3D-4609-816C-E04248A695D6}" destId="{79A904A3-E28C-48FF-A4C2-DAF01AB567B7}" srcOrd="2" destOrd="0" parTransId="{D1272A6A-DC5E-4994-B85D-DE74079899C4}" sibTransId="{1DD6D76E-DE45-47A4-B2CD-2D2BF433C01B}"/>
    <dgm:cxn modelId="{B1B4F7ED-3597-47C8-961F-57D5F6A78BDF}" srcId="{14545A05-7C3D-4609-816C-E04248A695D6}" destId="{1C753622-3545-434C-B041-61C3270372D9}" srcOrd="0" destOrd="0" parTransId="{9E523644-806C-443F-A295-B6797D920DC7}" sibTransId="{75AC2A75-C561-4978-9DC5-8358225DCFD4}"/>
    <dgm:cxn modelId="{9DE18FF4-2BE2-418C-AC74-26BCA3BD1B68}" type="presOf" srcId="{CDE3D4A6-148E-486E-A373-FE6DD6E8A0D2}" destId="{CAC24FB1-C704-41CF-AF24-168722448E2E}" srcOrd="0" destOrd="0" presId="urn:microsoft.com/office/officeart/2005/8/layout/arrow2"/>
    <dgm:cxn modelId="{41C4D6F7-9EBB-4A1A-AB7C-3472F938939D}" srcId="{14545A05-7C3D-4609-816C-E04248A695D6}" destId="{48EEC09A-84A3-49AE-B0E1-51FC6271BE08}" srcOrd="1" destOrd="0" parTransId="{DBB3155C-6354-4E90-A8FA-31A3BB3BBA5F}" sibTransId="{F5F1DE45-E52B-4C97-9AE5-D131D2B96AFC}"/>
    <dgm:cxn modelId="{38375AFA-CE3D-4FEC-B0E8-DF0FE1A234F5}" type="presOf" srcId="{1C753622-3545-434C-B041-61C3270372D9}" destId="{6F123744-2687-4D62-A495-32CA8F0F3B56}" srcOrd="0" destOrd="0" presId="urn:microsoft.com/office/officeart/2005/8/layout/arrow2"/>
    <dgm:cxn modelId="{789EDAC4-99FE-43BE-8D7A-5DBDB44D05EE}" type="presParOf" srcId="{3B20CD60-4F23-4B48-9534-D115B9FFC678}" destId="{8D907268-F972-4F12-8861-0014EC7073CA}" srcOrd="0" destOrd="0" presId="urn:microsoft.com/office/officeart/2005/8/layout/arrow2"/>
    <dgm:cxn modelId="{CF472179-D5B0-4772-8D3E-71C60A08A2C8}" type="presParOf" srcId="{3B20CD60-4F23-4B48-9534-D115B9FFC678}" destId="{A01D61D3-8DBB-44A8-9924-1D9F2C42432E}" srcOrd="1" destOrd="0" presId="urn:microsoft.com/office/officeart/2005/8/layout/arrow2"/>
    <dgm:cxn modelId="{9C027BCF-67AF-4033-97A5-6A70A44921B8}" type="presParOf" srcId="{A01D61D3-8DBB-44A8-9924-1D9F2C42432E}" destId="{A845EA53-6B89-40C9-BFAC-F7E327B822AE}" srcOrd="0" destOrd="0" presId="urn:microsoft.com/office/officeart/2005/8/layout/arrow2"/>
    <dgm:cxn modelId="{E25C4389-FFB0-4818-ACE9-5E31E0B1656E}" type="presParOf" srcId="{A01D61D3-8DBB-44A8-9924-1D9F2C42432E}" destId="{6F123744-2687-4D62-A495-32CA8F0F3B56}" srcOrd="1" destOrd="0" presId="urn:microsoft.com/office/officeart/2005/8/layout/arrow2"/>
    <dgm:cxn modelId="{ED1E2CF0-76CB-4518-8979-0BC04612E473}" type="presParOf" srcId="{A01D61D3-8DBB-44A8-9924-1D9F2C42432E}" destId="{33558731-5EBE-43F4-9978-F04BBEB88167}" srcOrd="2" destOrd="0" presId="urn:microsoft.com/office/officeart/2005/8/layout/arrow2"/>
    <dgm:cxn modelId="{48EA1A55-8B23-478F-8E55-289A9745EF24}" type="presParOf" srcId="{A01D61D3-8DBB-44A8-9924-1D9F2C42432E}" destId="{38C22C56-FE0E-4BAB-ACAC-0885D875CD3F}" srcOrd="3" destOrd="0" presId="urn:microsoft.com/office/officeart/2005/8/layout/arrow2"/>
    <dgm:cxn modelId="{344CB403-CA77-4881-8191-F1015684634A}" type="presParOf" srcId="{A01D61D3-8DBB-44A8-9924-1D9F2C42432E}" destId="{393D9CB5-4CC9-499C-8517-2A97130F4E33}" srcOrd="4" destOrd="0" presId="urn:microsoft.com/office/officeart/2005/8/layout/arrow2"/>
    <dgm:cxn modelId="{52BA72D8-FD08-4E12-9876-F0213A74F27F}" type="presParOf" srcId="{A01D61D3-8DBB-44A8-9924-1D9F2C42432E}" destId="{A1FEBEB3-A07D-4AE7-98BF-F45CA45EBC0F}" srcOrd="5" destOrd="0" presId="urn:microsoft.com/office/officeart/2005/8/layout/arrow2"/>
    <dgm:cxn modelId="{3D9A8FD4-12B0-4661-834D-7F4058DB96FE}" type="presParOf" srcId="{A01D61D3-8DBB-44A8-9924-1D9F2C42432E}" destId="{B2F27B60-18F6-41A0-825F-B068AA08C36E}" srcOrd="6" destOrd="0" presId="urn:microsoft.com/office/officeart/2005/8/layout/arrow2"/>
    <dgm:cxn modelId="{B51735A9-D50D-4B08-939F-311ECDEB7967}" type="presParOf" srcId="{A01D61D3-8DBB-44A8-9924-1D9F2C42432E}" destId="{CAC24FB1-C704-41CF-AF24-168722448E2E}" srcOrd="7" destOrd="0" presId="urn:microsoft.com/office/officeart/2005/8/layout/arrow2"/>
    <dgm:cxn modelId="{CBDEE635-AB46-4ED0-967B-1FF6E147B4AE}" type="presParOf" srcId="{A01D61D3-8DBB-44A8-9924-1D9F2C42432E}" destId="{7006FE0E-BBF3-4A4D-BC58-71355128C6EA}" srcOrd="8" destOrd="0" presId="urn:microsoft.com/office/officeart/2005/8/layout/arrow2"/>
    <dgm:cxn modelId="{5BA166BF-06AD-4E44-8D2D-D031DD46B141}" type="presParOf" srcId="{A01D61D3-8DBB-44A8-9924-1D9F2C42432E}" destId="{600AE6A5-9557-4A39-B677-2ED4A23EF2D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AC5898-7CB0-4F10-8E44-C3FBA7DD770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C46D323-62BD-4D16-A69D-26EC37B0DFF5}">
      <dgm:prSet phldrT="[Texto]"/>
      <dgm:spPr/>
      <dgm:t>
        <a:bodyPr/>
        <a:lstStyle/>
        <a:p>
          <a:r>
            <a:rPr lang="es-ES" dirty="0"/>
            <a:t>Dolor</a:t>
          </a:r>
          <a:endParaRPr lang="es-CO" dirty="0"/>
        </a:p>
      </dgm:t>
    </dgm:pt>
    <dgm:pt modelId="{ECD9A54F-73AD-4D52-BD58-9308F94A4413}" type="parTrans" cxnId="{97C795E9-912A-4408-80A8-BFEDE0275319}">
      <dgm:prSet/>
      <dgm:spPr/>
      <dgm:t>
        <a:bodyPr/>
        <a:lstStyle/>
        <a:p>
          <a:endParaRPr lang="es-CO"/>
        </a:p>
      </dgm:t>
    </dgm:pt>
    <dgm:pt modelId="{6E689416-D996-4CB7-BD9B-ABE8BDE6850A}" type="sibTrans" cxnId="{97C795E9-912A-4408-80A8-BFEDE0275319}">
      <dgm:prSet/>
      <dgm:spPr/>
      <dgm:t>
        <a:bodyPr/>
        <a:lstStyle/>
        <a:p>
          <a:endParaRPr lang="es-CO"/>
        </a:p>
      </dgm:t>
    </dgm:pt>
    <dgm:pt modelId="{53DF0EE1-1AC3-4875-870E-4B83E4818719}">
      <dgm:prSet phldrT="[Texto]"/>
      <dgm:spPr/>
      <dgm:t>
        <a:bodyPr/>
        <a:lstStyle/>
        <a:p>
          <a:r>
            <a:rPr lang="es-ES" dirty="0"/>
            <a:t>Palidez</a:t>
          </a:r>
          <a:endParaRPr lang="es-CO" dirty="0"/>
        </a:p>
      </dgm:t>
    </dgm:pt>
    <dgm:pt modelId="{9765ACF9-14A3-49BC-9988-45CED759E255}" type="parTrans" cxnId="{33F99CB7-B959-49A7-B727-CCBD0AD0E718}">
      <dgm:prSet/>
      <dgm:spPr/>
      <dgm:t>
        <a:bodyPr/>
        <a:lstStyle/>
        <a:p>
          <a:endParaRPr lang="es-CO"/>
        </a:p>
      </dgm:t>
    </dgm:pt>
    <dgm:pt modelId="{CD8BBB68-5F9A-48D8-A37C-66456EBC83D1}" type="sibTrans" cxnId="{33F99CB7-B959-49A7-B727-CCBD0AD0E718}">
      <dgm:prSet/>
      <dgm:spPr/>
      <dgm:t>
        <a:bodyPr/>
        <a:lstStyle/>
        <a:p>
          <a:endParaRPr lang="es-CO"/>
        </a:p>
      </dgm:t>
    </dgm:pt>
    <dgm:pt modelId="{CD599CBE-78CA-4454-BD64-45F4E6A497FC}">
      <dgm:prSet phldrT="[Texto]"/>
      <dgm:spPr/>
      <dgm:t>
        <a:bodyPr/>
        <a:lstStyle/>
        <a:p>
          <a:r>
            <a:rPr lang="es-ES" dirty="0"/>
            <a:t>Evidencia de contenido visceral</a:t>
          </a:r>
          <a:endParaRPr lang="es-CO" dirty="0"/>
        </a:p>
      </dgm:t>
    </dgm:pt>
    <dgm:pt modelId="{4C39048E-C523-4A67-8AE0-85DA729BD2EF}" type="parTrans" cxnId="{27497957-89AF-48FE-8D6B-1E0B51606405}">
      <dgm:prSet/>
      <dgm:spPr/>
      <dgm:t>
        <a:bodyPr/>
        <a:lstStyle/>
        <a:p>
          <a:endParaRPr lang="es-CO"/>
        </a:p>
      </dgm:t>
    </dgm:pt>
    <dgm:pt modelId="{26689274-1DE9-4675-B83C-C209B77257FB}" type="sibTrans" cxnId="{27497957-89AF-48FE-8D6B-1E0B51606405}">
      <dgm:prSet/>
      <dgm:spPr/>
      <dgm:t>
        <a:bodyPr/>
        <a:lstStyle/>
        <a:p>
          <a:endParaRPr lang="es-CO"/>
        </a:p>
      </dgm:t>
    </dgm:pt>
    <dgm:pt modelId="{FEE8FB0F-3D00-49A8-9390-64D89822E872}">
      <dgm:prSet phldrT="[Texto]"/>
      <dgm:spPr/>
      <dgm:t>
        <a:bodyPr/>
        <a:lstStyle/>
        <a:p>
          <a:r>
            <a:rPr lang="es-ES" dirty="0"/>
            <a:t>Evidencia de sangrado ( interno o externo)</a:t>
          </a:r>
          <a:endParaRPr lang="es-CO" dirty="0"/>
        </a:p>
      </dgm:t>
    </dgm:pt>
    <dgm:pt modelId="{322B889B-7E25-40E1-99B0-94168E685785}" type="parTrans" cxnId="{F363220B-E5B2-411D-A0E4-43E3D6957DD8}">
      <dgm:prSet/>
      <dgm:spPr/>
      <dgm:t>
        <a:bodyPr/>
        <a:lstStyle/>
        <a:p>
          <a:endParaRPr lang="es-CO"/>
        </a:p>
      </dgm:t>
    </dgm:pt>
    <dgm:pt modelId="{603FB84D-CA2D-4D46-A846-05B3430241C0}" type="sibTrans" cxnId="{F363220B-E5B2-411D-A0E4-43E3D6957DD8}">
      <dgm:prSet/>
      <dgm:spPr/>
      <dgm:t>
        <a:bodyPr/>
        <a:lstStyle/>
        <a:p>
          <a:endParaRPr lang="es-CO"/>
        </a:p>
      </dgm:t>
    </dgm:pt>
    <dgm:pt modelId="{F4B79FF0-4236-43D2-8C21-5C9285DF1442}">
      <dgm:prSet phldrT="[Texto]"/>
      <dgm:spPr/>
      <dgm:t>
        <a:bodyPr/>
        <a:lstStyle/>
        <a:p>
          <a:r>
            <a:rPr lang="es-ES" dirty="0"/>
            <a:t>Alteración de la conciencia</a:t>
          </a:r>
          <a:endParaRPr lang="es-CO" dirty="0"/>
        </a:p>
      </dgm:t>
    </dgm:pt>
    <dgm:pt modelId="{1571446E-2644-41E9-AC1A-57C49982D2C3}" type="parTrans" cxnId="{056937F9-4BF0-4363-9DD6-8E64B077A597}">
      <dgm:prSet/>
      <dgm:spPr/>
      <dgm:t>
        <a:bodyPr/>
        <a:lstStyle/>
        <a:p>
          <a:endParaRPr lang="es-CO"/>
        </a:p>
      </dgm:t>
    </dgm:pt>
    <dgm:pt modelId="{F3C5F6CE-921D-46F1-A24A-A2B52DEE7E4F}" type="sibTrans" cxnId="{056937F9-4BF0-4363-9DD6-8E64B077A597}">
      <dgm:prSet/>
      <dgm:spPr/>
      <dgm:t>
        <a:bodyPr/>
        <a:lstStyle/>
        <a:p>
          <a:endParaRPr lang="es-CO"/>
        </a:p>
      </dgm:t>
    </dgm:pt>
    <dgm:pt modelId="{7E8615FE-4CDE-45EE-BB50-8006D13697D0}" type="pres">
      <dgm:prSet presAssocID="{5EAC5898-7CB0-4F10-8E44-C3FBA7DD7700}" presName="Name0" presStyleCnt="0">
        <dgm:presLayoutVars>
          <dgm:chMax val="7"/>
          <dgm:chPref val="5"/>
        </dgm:presLayoutVars>
      </dgm:prSet>
      <dgm:spPr/>
    </dgm:pt>
    <dgm:pt modelId="{B46E734D-76D1-40E5-85DA-7523FC2C20FF}" type="pres">
      <dgm:prSet presAssocID="{5EAC5898-7CB0-4F10-8E44-C3FBA7DD7700}" presName="arrowNode" presStyleLbl="node1" presStyleIdx="0" presStyleCnt="1"/>
      <dgm:spPr/>
    </dgm:pt>
    <dgm:pt modelId="{9F47EA92-5C4F-4B01-AF05-B413958D85C5}" type="pres">
      <dgm:prSet presAssocID="{FC46D323-62BD-4D16-A69D-26EC37B0DFF5}" presName="txNode1" presStyleLbl="revTx" presStyleIdx="0" presStyleCnt="5">
        <dgm:presLayoutVars>
          <dgm:bulletEnabled val="1"/>
        </dgm:presLayoutVars>
      </dgm:prSet>
      <dgm:spPr/>
    </dgm:pt>
    <dgm:pt modelId="{AE39A99F-AC4A-4D93-AF6F-5DBF7C41AD64}" type="pres">
      <dgm:prSet presAssocID="{53DF0EE1-1AC3-4875-870E-4B83E4818719}" presName="txNode2" presStyleLbl="revTx" presStyleIdx="1" presStyleCnt="5">
        <dgm:presLayoutVars>
          <dgm:bulletEnabled val="1"/>
        </dgm:presLayoutVars>
      </dgm:prSet>
      <dgm:spPr/>
    </dgm:pt>
    <dgm:pt modelId="{E687E7BD-3D57-4F4F-9544-51A217DBFD26}" type="pres">
      <dgm:prSet presAssocID="{CD8BBB68-5F9A-48D8-A37C-66456EBC83D1}" presName="dotNode2" presStyleCnt="0"/>
      <dgm:spPr/>
    </dgm:pt>
    <dgm:pt modelId="{669EB87C-548B-48B6-B29B-DAE19A7A52A4}" type="pres">
      <dgm:prSet presAssocID="{CD8BBB68-5F9A-48D8-A37C-66456EBC83D1}" presName="dotRepeatNode" presStyleLbl="fgShp" presStyleIdx="0" presStyleCnt="3"/>
      <dgm:spPr/>
    </dgm:pt>
    <dgm:pt modelId="{47E66DF5-2DC7-451A-A9BC-9A97909FDC23}" type="pres">
      <dgm:prSet presAssocID="{CD599CBE-78CA-4454-BD64-45F4E6A497FC}" presName="txNode3" presStyleLbl="revTx" presStyleIdx="2" presStyleCnt="5">
        <dgm:presLayoutVars>
          <dgm:bulletEnabled val="1"/>
        </dgm:presLayoutVars>
      </dgm:prSet>
      <dgm:spPr/>
    </dgm:pt>
    <dgm:pt modelId="{2F30D214-4E46-49AA-BBFE-62399CB48833}" type="pres">
      <dgm:prSet presAssocID="{26689274-1DE9-4675-B83C-C209B77257FB}" presName="dotNode3" presStyleCnt="0"/>
      <dgm:spPr/>
    </dgm:pt>
    <dgm:pt modelId="{57347B14-5A7B-4E74-AE7D-440CC8B3CCF6}" type="pres">
      <dgm:prSet presAssocID="{26689274-1DE9-4675-B83C-C209B77257FB}" presName="dotRepeatNode" presStyleLbl="fgShp" presStyleIdx="1" presStyleCnt="3"/>
      <dgm:spPr/>
    </dgm:pt>
    <dgm:pt modelId="{8BEF695B-FD66-4F70-8C70-F28B9CBBD4D1}" type="pres">
      <dgm:prSet presAssocID="{FEE8FB0F-3D00-49A8-9390-64D89822E872}" presName="txNode4" presStyleLbl="revTx" presStyleIdx="3" presStyleCnt="5">
        <dgm:presLayoutVars>
          <dgm:bulletEnabled val="1"/>
        </dgm:presLayoutVars>
      </dgm:prSet>
      <dgm:spPr/>
    </dgm:pt>
    <dgm:pt modelId="{D3ECE829-DB04-4E85-BA98-5D3C1B63CC00}" type="pres">
      <dgm:prSet presAssocID="{603FB84D-CA2D-4D46-A846-05B3430241C0}" presName="dotNode4" presStyleCnt="0"/>
      <dgm:spPr/>
    </dgm:pt>
    <dgm:pt modelId="{63938F34-EBC8-4922-8CEF-72D14A63C64D}" type="pres">
      <dgm:prSet presAssocID="{603FB84D-CA2D-4D46-A846-05B3430241C0}" presName="dotRepeatNode" presStyleLbl="fgShp" presStyleIdx="2" presStyleCnt="3"/>
      <dgm:spPr/>
    </dgm:pt>
    <dgm:pt modelId="{311050DC-8BF7-4985-8315-2F2C29509E72}" type="pres">
      <dgm:prSet presAssocID="{F4B79FF0-4236-43D2-8C21-5C9285DF1442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F363220B-E5B2-411D-A0E4-43E3D6957DD8}" srcId="{5EAC5898-7CB0-4F10-8E44-C3FBA7DD7700}" destId="{FEE8FB0F-3D00-49A8-9390-64D89822E872}" srcOrd="3" destOrd="0" parTransId="{322B889B-7E25-40E1-99B0-94168E685785}" sibTransId="{603FB84D-CA2D-4D46-A846-05B3430241C0}"/>
    <dgm:cxn modelId="{F3925E18-E9F1-4FD9-AB43-093CD1754514}" type="presOf" srcId="{53DF0EE1-1AC3-4875-870E-4B83E4818719}" destId="{AE39A99F-AC4A-4D93-AF6F-5DBF7C41AD64}" srcOrd="0" destOrd="0" presId="urn:microsoft.com/office/officeart/2009/3/layout/DescendingProcess"/>
    <dgm:cxn modelId="{5A585E26-A7FE-4236-8320-596797F2ADB8}" type="presOf" srcId="{CD8BBB68-5F9A-48D8-A37C-66456EBC83D1}" destId="{669EB87C-548B-48B6-B29B-DAE19A7A52A4}" srcOrd="0" destOrd="0" presId="urn:microsoft.com/office/officeart/2009/3/layout/DescendingProcess"/>
    <dgm:cxn modelId="{F65A195C-8B05-4376-B892-08B76C10ABF7}" type="presOf" srcId="{FC46D323-62BD-4D16-A69D-26EC37B0DFF5}" destId="{9F47EA92-5C4F-4B01-AF05-B413958D85C5}" srcOrd="0" destOrd="0" presId="urn:microsoft.com/office/officeart/2009/3/layout/DescendingProcess"/>
    <dgm:cxn modelId="{3E7BC061-A2C9-4944-AF6A-F51A77875A2C}" type="presOf" srcId="{FEE8FB0F-3D00-49A8-9390-64D89822E872}" destId="{8BEF695B-FD66-4F70-8C70-F28B9CBBD4D1}" srcOrd="0" destOrd="0" presId="urn:microsoft.com/office/officeart/2009/3/layout/DescendingProcess"/>
    <dgm:cxn modelId="{3773F164-AF54-4AD5-90C0-78F2A313772D}" type="presOf" srcId="{603FB84D-CA2D-4D46-A846-05B3430241C0}" destId="{63938F34-EBC8-4922-8CEF-72D14A63C64D}" srcOrd="0" destOrd="0" presId="urn:microsoft.com/office/officeart/2009/3/layout/DescendingProcess"/>
    <dgm:cxn modelId="{27497957-89AF-48FE-8D6B-1E0B51606405}" srcId="{5EAC5898-7CB0-4F10-8E44-C3FBA7DD7700}" destId="{CD599CBE-78CA-4454-BD64-45F4E6A497FC}" srcOrd="2" destOrd="0" parTransId="{4C39048E-C523-4A67-8AE0-85DA729BD2EF}" sibTransId="{26689274-1DE9-4675-B83C-C209B77257FB}"/>
    <dgm:cxn modelId="{ED0EDC97-052A-4C07-9469-3E2C8192CF09}" type="presOf" srcId="{26689274-1DE9-4675-B83C-C209B77257FB}" destId="{57347B14-5A7B-4E74-AE7D-440CC8B3CCF6}" srcOrd="0" destOrd="0" presId="urn:microsoft.com/office/officeart/2009/3/layout/DescendingProcess"/>
    <dgm:cxn modelId="{33F99CB7-B959-49A7-B727-CCBD0AD0E718}" srcId="{5EAC5898-7CB0-4F10-8E44-C3FBA7DD7700}" destId="{53DF0EE1-1AC3-4875-870E-4B83E4818719}" srcOrd="1" destOrd="0" parTransId="{9765ACF9-14A3-49BC-9988-45CED759E255}" sibTransId="{CD8BBB68-5F9A-48D8-A37C-66456EBC83D1}"/>
    <dgm:cxn modelId="{0C9BFEBD-1A04-479A-B804-95A208A39E0A}" type="presOf" srcId="{5EAC5898-7CB0-4F10-8E44-C3FBA7DD7700}" destId="{7E8615FE-4CDE-45EE-BB50-8006D13697D0}" srcOrd="0" destOrd="0" presId="urn:microsoft.com/office/officeart/2009/3/layout/DescendingProcess"/>
    <dgm:cxn modelId="{A7D882E2-8BA6-4910-B521-B0EA13976D8C}" type="presOf" srcId="{CD599CBE-78CA-4454-BD64-45F4E6A497FC}" destId="{47E66DF5-2DC7-451A-A9BC-9A97909FDC23}" srcOrd="0" destOrd="0" presId="urn:microsoft.com/office/officeart/2009/3/layout/DescendingProcess"/>
    <dgm:cxn modelId="{F768F8E5-0619-4EBB-B386-2F3D156C1228}" type="presOf" srcId="{F4B79FF0-4236-43D2-8C21-5C9285DF1442}" destId="{311050DC-8BF7-4985-8315-2F2C29509E72}" srcOrd="0" destOrd="0" presId="urn:microsoft.com/office/officeart/2009/3/layout/DescendingProcess"/>
    <dgm:cxn modelId="{97C795E9-912A-4408-80A8-BFEDE0275319}" srcId="{5EAC5898-7CB0-4F10-8E44-C3FBA7DD7700}" destId="{FC46D323-62BD-4D16-A69D-26EC37B0DFF5}" srcOrd="0" destOrd="0" parTransId="{ECD9A54F-73AD-4D52-BD58-9308F94A4413}" sibTransId="{6E689416-D996-4CB7-BD9B-ABE8BDE6850A}"/>
    <dgm:cxn modelId="{056937F9-4BF0-4363-9DD6-8E64B077A597}" srcId="{5EAC5898-7CB0-4F10-8E44-C3FBA7DD7700}" destId="{F4B79FF0-4236-43D2-8C21-5C9285DF1442}" srcOrd="4" destOrd="0" parTransId="{1571446E-2644-41E9-AC1A-57C49982D2C3}" sibTransId="{F3C5F6CE-921D-46F1-A24A-A2B52DEE7E4F}"/>
    <dgm:cxn modelId="{F2FB8C6E-A703-4BFF-81F7-D6AA4F7503EC}" type="presParOf" srcId="{7E8615FE-4CDE-45EE-BB50-8006D13697D0}" destId="{B46E734D-76D1-40E5-85DA-7523FC2C20FF}" srcOrd="0" destOrd="0" presId="urn:microsoft.com/office/officeart/2009/3/layout/DescendingProcess"/>
    <dgm:cxn modelId="{5756CA52-74D6-40BC-8A2A-09BD2AE89359}" type="presParOf" srcId="{7E8615FE-4CDE-45EE-BB50-8006D13697D0}" destId="{9F47EA92-5C4F-4B01-AF05-B413958D85C5}" srcOrd="1" destOrd="0" presId="urn:microsoft.com/office/officeart/2009/3/layout/DescendingProcess"/>
    <dgm:cxn modelId="{7871AAEB-6608-4D65-9C61-FB101492FA82}" type="presParOf" srcId="{7E8615FE-4CDE-45EE-BB50-8006D13697D0}" destId="{AE39A99F-AC4A-4D93-AF6F-5DBF7C41AD64}" srcOrd="2" destOrd="0" presId="urn:microsoft.com/office/officeart/2009/3/layout/DescendingProcess"/>
    <dgm:cxn modelId="{07FD0F38-7E36-4EA2-8A68-287068D5547F}" type="presParOf" srcId="{7E8615FE-4CDE-45EE-BB50-8006D13697D0}" destId="{E687E7BD-3D57-4F4F-9544-51A217DBFD26}" srcOrd="3" destOrd="0" presId="urn:microsoft.com/office/officeart/2009/3/layout/DescendingProcess"/>
    <dgm:cxn modelId="{60D190AE-668C-4074-9810-CB2954349663}" type="presParOf" srcId="{E687E7BD-3D57-4F4F-9544-51A217DBFD26}" destId="{669EB87C-548B-48B6-B29B-DAE19A7A52A4}" srcOrd="0" destOrd="0" presId="urn:microsoft.com/office/officeart/2009/3/layout/DescendingProcess"/>
    <dgm:cxn modelId="{B39A6F8D-F578-4214-9337-068C61E5889D}" type="presParOf" srcId="{7E8615FE-4CDE-45EE-BB50-8006D13697D0}" destId="{47E66DF5-2DC7-451A-A9BC-9A97909FDC23}" srcOrd="4" destOrd="0" presId="urn:microsoft.com/office/officeart/2009/3/layout/DescendingProcess"/>
    <dgm:cxn modelId="{50AC048F-9831-4AC7-AE26-F4D86C619CEA}" type="presParOf" srcId="{7E8615FE-4CDE-45EE-BB50-8006D13697D0}" destId="{2F30D214-4E46-49AA-BBFE-62399CB48833}" srcOrd="5" destOrd="0" presId="urn:microsoft.com/office/officeart/2009/3/layout/DescendingProcess"/>
    <dgm:cxn modelId="{72B7795E-F828-4A2D-A7BF-7D1B46AC863C}" type="presParOf" srcId="{2F30D214-4E46-49AA-BBFE-62399CB48833}" destId="{57347B14-5A7B-4E74-AE7D-440CC8B3CCF6}" srcOrd="0" destOrd="0" presId="urn:microsoft.com/office/officeart/2009/3/layout/DescendingProcess"/>
    <dgm:cxn modelId="{8E6E44C6-52FF-4C4E-A870-9150EA5A5F30}" type="presParOf" srcId="{7E8615FE-4CDE-45EE-BB50-8006D13697D0}" destId="{8BEF695B-FD66-4F70-8C70-F28B9CBBD4D1}" srcOrd="6" destOrd="0" presId="urn:microsoft.com/office/officeart/2009/3/layout/DescendingProcess"/>
    <dgm:cxn modelId="{C6C4C67B-76F2-4090-9EE5-D009CDAF5485}" type="presParOf" srcId="{7E8615FE-4CDE-45EE-BB50-8006D13697D0}" destId="{D3ECE829-DB04-4E85-BA98-5D3C1B63CC00}" srcOrd="7" destOrd="0" presId="urn:microsoft.com/office/officeart/2009/3/layout/DescendingProcess"/>
    <dgm:cxn modelId="{8D069AAC-5966-429F-AA86-AFC9D87FBD98}" type="presParOf" srcId="{D3ECE829-DB04-4E85-BA98-5D3C1B63CC00}" destId="{63938F34-EBC8-4922-8CEF-72D14A63C64D}" srcOrd="0" destOrd="0" presId="urn:microsoft.com/office/officeart/2009/3/layout/DescendingProcess"/>
    <dgm:cxn modelId="{A920B2E6-7EFE-4BDC-9CA0-DDDC82FC8BC3}" type="presParOf" srcId="{7E8615FE-4CDE-45EE-BB50-8006D13697D0}" destId="{311050DC-8BF7-4985-8315-2F2C29509E72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2E0477-2307-4CD4-84F5-296689A2C12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79D3B5-329E-46C0-B51F-CF646A373168}">
      <dgm:prSet phldrT="[Texto]"/>
      <dgm:spPr/>
      <dgm:t>
        <a:bodyPr/>
        <a:lstStyle/>
        <a:p>
          <a:r>
            <a:rPr lang="es-ES" dirty="0"/>
            <a:t>Cubrir la herida.</a:t>
          </a:r>
          <a:endParaRPr lang="es-CO" dirty="0"/>
        </a:p>
      </dgm:t>
    </dgm:pt>
    <dgm:pt modelId="{D1B67470-D68E-432B-A7CF-419E2ADB14DE}" type="parTrans" cxnId="{1CBA519A-F906-47E4-8644-29BDD0940401}">
      <dgm:prSet/>
      <dgm:spPr/>
      <dgm:t>
        <a:bodyPr/>
        <a:lstStyle/>
        <a:p>
          <a:endParaRPr lang="es-CO"/>
        </a:p>
      </dgm:t>
    </dgm:pt>
    <dgm:pt modelId="{3BC64236-C4D2-400D-80A6-EE4A2EAD2B83}" type="sibTrans" cxnId="{1CBA519A-F906-47E4-8644-29BDD0940401}">
      <dgm:prSet/>
      <dgm:spPr/>
      <dgm:t>
        <a:bodyPr/>
        <a:lstStyle/>
        <a:p>
          <a:endParaRPr lang="es-CO"/>
        </a:p>
      </dgm:t>
    </dgm:pt>
    <dgm:pt modelId="{FECB022F-2436-4DB9-831F-0D0AC086C7F3}">
      <dgm:prSet phldrT="[Texto]"/>
      <dgm:spPr/>
      <dgm:t>
        <a:bodyPr/>
        <a:lstStyle/>
        <a:p>
          <a:r>
            <a:rPr lang="es-ES" dirty="0"/>
            <a:t>Cohibir hemorragia con apósitos.</a:t>
          </a:r>
          <a:endParaRPr lang="es-CO" dirty="0"/>
        </a:p>
      </dgm:t>
    </dgm:pt>
    <dgm:pt modelId="{A881EBB8-91D1-4677-BF45-1F8A113DAE78}" type="parTrans" cxnId="{6DA86AC8-1DAD-48BC-AE18-28A183B6836D}">
      <dgm:prSet/>
      <dgm:spPr/>
      <dgm:t>
        <a:bodyPr/>
        <a:lstStyle/>
        <a:p>
          <a:endParaRPr lang="es-CO"/>
        </a:p>
      </dgm:t>
    </dgm:pt>
    <dgm:pt modelId="{F8C8493B-9807-4FB7-B3CA-2FA60382E9F5}" type="sibTrans" cxnId="{6DA86AC8-1DAD-48BC-AE18-28A183B6836D}">
      <dgm:prSet/>
      <dgm:spPr/>
      <dgm:t>
        <a:bodyPr/>
        <a:lstStyle/>
        <a:p>
          <a:endParaRPr lang="es-CO"/>
        </a:p>
      </dgm:t>
    </dgm:pt>
    <dgm:pt modelId="{A21766EA-556B-430E-B6C0-E4439DCD1FEE}">
      <dgm:prSet phldrT="[Texto]"/>
      <dgm:spPr/>
      <dgm:t>
        <a:bodyPr/>
        <a:lstStyle/>
        <a:p>
          <a:r>
            <a:rPr lang="es-ES" dirty="0"/>
            <a:t>No extraer cuerpos extraños enclavados.</a:t>
          </a:r>
          <a:endParaRPr lang="es-CO" dirty="0"/>
        </a:p>
      </dgm:t>
    </dgm:pt>
    <dgm:pt modelId="{A4FE834E-D841-47C8-930E-719765D887F0}" type="parTrans" cxnId="{799405BD-3F4A-4088-A02B-3B6C945CA41D}">
      <dgm:prSet/>
      <dgm:spPr/>
      <dgm:t>
        <a:bodyPr/>
        <a:lstStyle/>
        <a:p>
          <a:endParaRPr lang="es-CO"/>
        </a:p>
      </dgm:t>
    </dgm:pt>
    <dgm:pt modelId="{C9791DB5-83E9-495D-865B-9A9900B4491F}" type="sibTrans" cxnId="{799405BD-3F4A-4088-A02B-3B6C945CA41D}">
      <dgm:prSet/>
      <dgm:spPr/>
      <dgm:t>
        <a:bodyPr/>
        <a:lstStyle/>
        <a:p>
          <a:endParaRPr lang="es-CO"/>
        </a:p>
      </dgm:t>
    </dgm:pt>
    <dgm:pt modelId="{3D4B5C36-1DEF-4758-ABA4-93BB7BEAF161}" type="pres">
      <dgm:prSet presAssocID="{732E0477-2307-4CD4-84F5-296689A2C127}" presName="arrowDiagram" presStyleCnt="0">
        <dgm:presLayoutVars>
          <dgm:chMax val="5"/>
          <dgm:dir/>
          <dgm:resizeHandles val="exact"/>
        </dgm:presLayoutVars>
      </dgm:prSet>
      <dgm:spPr/>
    </dgm:pt>
    <dgm:pt modelId="{838D29E0-7A90-41C9-8C40-94216F95404B}" type="pres">
      <dgm:prSet presAssocID="{732E0477-2307-4CD4-84F5-296689A2C127}" presName="arrow" presStyleLbl="bgShp" presStyleIdx="0" presStyleCnt="1"/>
      <dgm:spPr/>
    </dgm:pt>
    <dgm:pt modelId="{C28E4AA0-7671-45E8-A133-5020BA1D78E7}" type="pres">
      <dgm:prSet presAssocID="{732E0477-2307-4CD4-84F5-296689A2C127}" presName="arrowDiagram3" presStyleCnt="0"/>
      <dgm:spPr/>
    </dgm:pt>
    <dgm:pt modelId="{5CEBDBD2-63CB-4504-81D2-B3EA2F7E5F1E}" type="pres">
      <dgm:prSet presAssocID="{5C79D3B5-329E-46C0-B51F-CF646A373168}" presName="bullet3a" presStyleLbl="node1" presStyleIdx="0" presStyleCnt="3"/>
      <dgm:spPr/>
    </dgm:pt>
    <dgm:pt modelId="{F44451B3-1E07-4257-8DC9-BDF5D3150DDC}" type="pres">
      <dgm:prSet presAssocID="{5C79D3B5-329E-46C0-B51F-CF646A373168}" presName="textBox3a" presStyleLbl="revTx" presStyleIdx="0" presStyleCnt="3">
        <dgm:presLayoutVars>
          <dgm:bulletEnabled val="1"/>
        </dgm:presLayoutVars>
      </dgm:prSet>
      <dgm:spPr/>
    </dgm:pt>
    <dgm:pt modelId="{B89DF7E7-497F-4EAC-A0CD-FD707EC7D506}" type="pres">
      <dgm:prSet presAssocID="{FECB022F-2436-4DB9-831F-0D0AC086C7F3}" presName="bullet3b" presStyleLbl="node1" presStyleIdx="1" presStyleCnt="3"/>
      <dgm:spPr/>
    </dgm:pt>
    <dgm:pt modelId="{8E8F91F3-3190-47EA-8D6B-5BE51C81AB3D}" type="pres">
      <dgm:prSet presAssocID="{FECB022F-2436-4DB9-831F-0D0AC086C7F3}" presName="textBox3b" presStyleLbl="revTx" presStyleIdx="1" presStyleCnt="3">
        <dgm:presLayoutVars>
          <dgm:bulletEnabled val="1"/>
        </dgm:presLayoutVars>
      </dgm:prSet>
      <dgm:spPr/>
    </dgm:pt>
    <dgm:pt modelId="{A045229F-2954-4625-B28A-F282F8E1D873}" type="pres">
      <dgm:prSet presAssocID="{A21766EA-556B-430E-B6C0-E4439DCD1FEE}" presName="bullet3c" presStyleLbl="node1" presStyleIdx="2" presStyleCnt="3"/>
      <dgm:spPr/>
    </dgm:pt>
    <dgm:pt modelId="{857C4331-6BC4-4F07-9ED6-288EB083ECB2}" type="pres">
      <dgm:prSet presAssocID="{A21766EA-556B-430E-B6C0-E4439DCD1FEE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CF95B2E-12F2-420A-9BBD-7A7B332BC508}" type="presOf" srcId="{FECB022F-2436-4DB9-831F-0D0AC086C7F3}" destId="{8E8F91F3-3190-47EA-8D6B-5BE51C81AB3D}" srcOrd="0" destOrd="0" presId="urn:microsoft.com/office/officeart/2005/8/layout/arrow2"/>
    <dgm:cxn modelId="{465F875C-6B82-4CAF-B028-2AD144704B71}" type="presOf" srcId="{5C79D3B5-329E-46C0-B51F-CF646A373168}" destId="{F44451B3-1E07-4257-8DC9-BDF5D3150DDC}" srcOrd="0" destOrd="0" presId="urn:microsoft.com/office/officeart/2005/8/layout/arrow2"/>
    <dgm:cxn modelId="{1CBA519A-F906-47E4-8644-29BDD0940401}" srcId="{732E0477-2307-4CD4-84F5-296689A2C127}" destId="{5C79D3B5-329E-46C0-B51F-CF646A373168}" srcOrd="0" destOrd="0" parTransId="{D1B67470-D68E-432B-A7CF-419E2ADB14DE}" sibTransId="{3BC64236-C4D2-400D-80A6-EE4A2EAD2B83}"/>
    <dgm:cxn modelId="{C54FD7B2-8E1A-42F7-ACFF-CD1A4A5F3CED}" type="presOf" srcId="{732E0477-2307-4CD4-84F5-296689A2C127}" destId="{3D4B5C36-1DEF-4758-ABA4-93BB7BEAF161}" srcOrd="0" destOrd="0" presId="urn:microsoft.com/office/officeart/2005/8/layout/arrow2"/>
    <dgm:cxn modelId="{799405BD-3F4A-4088-A02B-3B6C945CA41D}" srcId="{732E0477-2307-4CD4-84F5-296689A2C127}" destId="{A21766EA-556B-430E-B6C0-E4439DCD1FEE}" srcOrd="2" destOrd="0" parTransId="{A4FE834E-D841-47C8-930E-719765D887F0}" sibTransId="{C9791DB5-83E9-495D-865B-9A9900B4491F}"/>
    <dgm:cxn modelId="{6DA86AC8-1DAD-48BC-AE18-28A183B6836D}" srcId="{732E0477-2307-4CD4-84F5-296689A2C127}" destId="{FECB022F-2436-4DB9-831F-0D0AC086C7F3}" srcOrd="1" destOrd="0" parTransId="{A881EBB8-91D1-4677-BF45-1F8A113DAE78}" sibTransId="{F8C8493B-9807-4FB7-B3CA-2FA60382E9F5}"/>
    <dgm:cxn modelId="{F471FFCD-0352-4693-B7A7-4C380C4FE52F}" type="presOf" srcId="{A21766EA-556B-430E-B6C0-E4439DCD1FEE}" destId="{857C4331-6BC4-4F07-9ED6-288EB083ECB2}" srcOrd="0" destOrd="0" presId="urn:microsoft.com/office/officeart/2005/8/layout/arrow2"/>
    <dgm:cxn modelId="{31775627-9A07-4CCE-A91E-D4A50D34D92B}" type="presParOf" srcId="{3D4B5C36-1DEF-4758-ABA4-93BB7BEAF161}" destId="{838D29E0-7A90-41C9-8C40-94216F95404B}" srcOrd="0" destOrd="0" presId="urn:microsoft.com/office/officeart/2005/8/layout/arrow2"/>
    <dgm:cxn modelId="{EC9BC4C2-83DF-4AE7-9405-E63176ABF674}" type="presParOf" srcId="{3D4B5C36-1DEF-4758-ABA4-93BB7BEAF161}" destId="{C28E4AA0-7671-45E8-A133-5020BA1D78E7}" srcOrd="1" destOrd="0" presId="urn:microsoft.com/office/officeart/2005/8/layout/arrow2"/>
    <dgm:cxn modelId="{C95925A8-6955-4339-8989-95D9DC9DB500}" type="presParOf" srcId="{C28E4AA0-7671-45E8-A133-5020BA1D78E7}" destId="{5CEBDBD2-63CB-4504-81D2-B3EA2F7E5F1E}" srcOrd="0" destOrd="0" presId="urn:microsoft.com/office/officeart/2005/8/layout/arrow2"/>
    <dgm:cxn modelId="{70BAB329-0F1C-4F07-904B-833EA7D223DC}" type="presParOf" srcId="{C28E4AA0-7671-45E8-A133-5020BA1D78E7}" destId="{F44451B3-1E07-4257-8DC9-BDF5D3150DDC}" srcOrd="1" destOrd="0" presId="urn:microsoft.com/office/officeart/2005/8/layout/arrow2"/>
    <dgm:cxn modelId="{01AA822D-31BD-49A7-AE83-CB4B8F4AAA29}" type="presParOf" srcId="{C28E4AA0-7671-45E8-A133-5020BA1D78E7}" destId="{B89DF7E7-497F-4EAC-A0CD-FD707EC7D506}" srcOrd="2" destOrd="0" presId="urn:microsoft.com/office/officeart/2005/8/layout/arrow2"/>
    <dgm:cxn modelId="{EDAE6056-7025-4885-86D4-5FB7F1712B68}" type="presParOf" srcId="{C28E4AA0-7671-45E8-A133-5020BA1D78E7}" destId="{8E8F91F3-3190-47EA-8D6B-5BE51C81AB3D}" srcOrd="3" destOrd="0" presId="urn:microsoft.com/office/officeart/2005/8/layout/arrow2"/>
    <dgm:cxn modelId="{DDCC06E9-2CDE-47AC-A0F2-09AE0410171B}" type="presParOf" srcId="{C28E4AA0-7671-45E8-A133-5020BA1D78E7}" destId="{A045229F-2954-4625-B28A-F282F8E1D873}" srcOrd="4" destOrd="0" presId="urn:microsoft.com/office/officeart/2005/8/layout/arrow2"/>
    <dgm:cxn modelId="{91C429E1-EF0C-4678-8C01-459C663755CE}" type="presParOf" srcId="{C28E4AA0-7671-45E8-A133-5020BA1D78E7}" destId="{857C4331-6BC4-4F07-9ED6-288EB083ECB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2E0477-2307-4CD4-84F5-296689A2C12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79D3B5-329E-46C0-B51F-CF646A373168}">
      <dgm:prSet phldrT="[Texto]"/>
      <dgm:spPr/>
      <dgm:t>
        <a:bodyPr/>
        <a:lstStyle/>
        <a:p>
          <a:r>
            <a:rPr lang="es-ES" dirty="0"/>
            <a:t>No dar de comer o beber.</a:t>
          </a:r>
          <a:endParaRPr lang="es-CO" dirty="0"/>
        </a:p>
      </dgm:t>
    </dgm:pt>
    <dgm:pt modelId="{D1B67470-D68E-432B-A7CF-419E2ADB14DE}" type="parTrans" cxnId="{1CBA519A-F906-47E4-8644-29BDD0940401}">
      <dgm:prSet/>
      <dgm:spPr/>
      <dgm:t>
        <a:bodyPr/>
        <a:lstStyle/>
        <a:p>
          <a:endParaRPr lang="es-CO"/>
        </a:p>
      </dgm:t>
    </dgm:pt>
    <dgm:pt modelId="{3BC64236-C4D2-400D-80A6-EE4A2EAD2B83}" type="sibTrans" cxnId="{1CBA519A-F906-47E4-8644-29BDD0940401}">
      <dgm:prSet/>
      <dgm:spPr/>
      <dgm:t>
        <a:bodyPr/>
        <a:lstStyle/>
        <a:p>
          <a:endParaRPr lang="es-CO"/>
        </a:p>
      </dgm:t>
    </dgm:pt>
    <dgm:pt modelId="{FECB022F-2436-4DB9-831F-0D0AC086C7F3}">
      <dgm:prSet phldrT="[Texto]"/>
      <dgm:spPr/>
      <dgm:t>
        <a:bodyPr/>
        <a:lstStyle/>
        <a:p>
          <a:r>
            <a:rPr lang="es-ES" dirty="0"/>
            <a:t>No </a:t>
          </a:r>
        </a:p>
        <a:p>
          <a:r>
            <a:rPr lang="es-ES" dirty="0"/>
            <a:t>administrar medicamentos.</a:t>
          </a:r>
          <a:endParaRPr lang="es-CO" dirty="0"/>
        </a:p>
      </dgm:t>
    </dgm:pt>
    <dgm:pt modelId="{A881EBB8-91D1-4677-BF45-1F8A113DAE78}" type="parTrans" cxnId="{6DA86AC8-1DAD-48BC-AE18-28A183B6836D}">
      <dgm:prSet/>
      <dgm:spPr/>
      <dgm:t>
        <a:bodyPr/>
        <a:lstStyle/>
        <a:p>
          <a:endParaRPr lang="es-CO"/>
        </a:p>
      </dgm:t>
    </dgm:pt>
    <dgm:pt modelId="{F8C8493B-9807-4FB7-B3CA-2FA60382E9F5}" type="sibTrans" cxnId="{6DA86AC8-1DAD-48BC-AE18-28A183B6836D}">
      <dgm:prSet/>
      <dgm:spPr/>
      <dgm:t>
        <a:bodyPr/>
        <a:lstStyle/>
        <a:p>
          <a:endParaRPr lang="es-CO"/>
        </a:p>
      </dgm:t>
    </dgm:pt>
    <dgm:pt modelId="{A21766EA-556B-430E-B6C0-E4439DCD1FEE}">
      <dgm:prSet phldrT="[Texto]"/>
      <dgm:spPr/>
      <dgm:t>
        <a:bodyPr/>
        <a:lstStyle/>
        <a:p>
          <a:r>
            <a:rPr lang="es-ES" dirty="0"/>
            <a:t>Colocarlo boca arriba con las piernas flexionadas.</a:t>
          </a:r>
          <a:endParaRPr lang="es-CO" dirty="0"/>
        </a:p>
      </dgm:t>
    </dgm:pt>
    <dgm:pt modelId="{A4FE834E-D841-47C8-930E-719765D887F0}" type="parTrans" cxnId="{799405BD-3F4A-4088-A02B-3B6C945CA41D}">
      <dgm:prSet/>
      <dgm:spPr/>
      <dgm:t>
        <a:bodyPr/>
        <a:lstStyle/>
        <a:p>
          <a:endParaRPr lang="es-CO"/>
        </a:p>
      </dgm:t>
    </dgm:pt>
    <dgm:pt modelId="{C9791DB5-83E9-495D-865B-9A9900B4491F}" type="sibTrans" cxnId="{799405BD-3F4A-4088-A02B-3B6C945CA41D}">
      <dgm:prSet/>
      <dgm:spPr/>
      <dgm:t>
        <a:bodyPr/>
        <a:lstStyle/>
        <a:p>
          <a:endParaRPr lang="es-CO"/>
        </a:p>
      </dgm:t>
    </dgm:pt>
    <dgm:pt modelId="{3D4B5C36-1DEF-4758-ABA4-93BB7BEAF161}" type="pres">
      <dgm:prSet presAssocID="{732E0477-2307-4CD4-84F5-296689A2C127}" presName="arrowDiagram" presStyleCnt="0">
        <dgm:presLayoutVars>
          <dgm:chMax val="5"/>
          <dgm:dir/>
          <dgm:resizeHandles val="exact"/>
        </dgm:presLayoutVars>
      </dgm:prSet>
      <dgm:spPr/>
    </dgm:pt>
    <dgm:pt modelId="{838D29E0-7A90-41C9-8C40-94216F95404B}" type="pres">
      <dgm:prSet presAssocID="{732E0477-2307-4CD4-84F5-296689A2C127}" presName="arrow" presStyleLbl="bgShp" presStyleIdx="0" presStyleCnt="1"/>
      <dgm:spPr/>
    </dgm:pt>
    <dgm:pt modelId="{C28E4AA0-7671-45E8-A133-5020BA1D78E7}" type="pres">
      <dgm:prSet presAssocID="{732E0477-2307-4CD4-84F5-296689A2C127}" presName="arrowDiagram3" presStyleCnt="0"/>
      <dgm:spPr/>
    </dgm:pt>
    <dgm:pt modelId="{5CEBDBD2-63CB-4504-81D2-B3EA2F7E5F1E}" type="pres">
      <dgm:prSet presAssocID="{5C79D3B5-329E-46C0-B51F-CF646A373168}" presName="bullet3a" presStyleLbl="node1" presStyleIdx="0" presStyleCnt="3"/>
      <dgm:spPr/>
    </dgm:pt>
    <dgm:pt modelId="{F44451B3-1E07-4257-8DC9-BDF5D3150DDC}" type="pres">
      <dgm:prSet presAssocID="{5C79D3B5-329E-46C0-B51F-CF646A373168}" presName="textBox3a" presStyleLbl="revTx" presStyleIdx="0" presStyleCnt="3">
        <dgm:presLayoutVars>
          <dgm:bulletEnabled val="1"/>
        </dgm:presLayoutVars>
      </dgm:prSet>
      <dgm:spPr/>
    </dgm:pt>
    <dgm:pt modelId="{B89DF7E7-497F-4EAC-A0CD-FD707EC7D506}" type="pres">
      <dgm:prSet presAssocID="{FECB022F-2436-4DB9-831F-0D0AC086C7F3}" presName="bullet3b" presStyleLbl="node1" presStyleIdx="1" presStyleCnt="3"/>
      <dgm:spPr/>
    </dgm:pt>
    <dgm:pt modelId="{8E8F91F3-3190-47EA-8D6B-5BE51C81AB3D}" type="pres">
      <dgm:prSet presAssocID="{FECB022F-2436-4DB9-831F-0D0AC086C7F3}" presName="textBox3b" presStyleLbl="revTx" presStyleIdx="1" presStyleCnt="3">
        <dgm:presLayoutVars>
          <dgm:bulletEnabled val="1"/>
        </dgm:presLayoutVars>
      </dgm:prSet>
      <dgm:spPr/>
    </dgm:pt>
    <dgm:pt modelId="{A045229F-2954-4625-B28A-F282F8E1D873}" type="pres">
      <dgm:prSet presAssocID="{A21766EA-556B-430E-B6C0-E4439DCD1FEE}" presName="bullet3c" presStyleLbl="node1" presStyleIdx="2" presStyleCnt="3"/>
      <dgm:spPr/>
    </dgm:pt>
    <dgm:pt modelId="{857C4331-6BC4-4F07-9ED6-288EB083ECB2}" type="pres">
      <dgm:prSet presAssocID="{A21766EA-556B-430E-B6C0-E4439DCD1FEE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CF95B2E-12F2-420A-9BBD-7A7B332BC508}" type="presOf" srcId="{FECB022F-2436-4DB9-831F-0D0AC086C7F3}" destId="{8E8F91F3-3190-47EA-8D6B-5BE51C81AB3D}" srcOrd="0" destOrd="0" presId="urn:microsoft.com/office/officeart/2005/8/layout/arrow2"/>
    <dgm:cxn modelId="{465F875C-6B82-4CAF-B028-2AD144704B71}" type="presOf" srcId="{5C79D3B5-329E-46C0-B51F-CF646A373168}" destId="{F44451B3-1E07-4257-8DC9-BDF5D3150DDC}" srcOrd="0" destOrd="0" presId="urn:microsoft.com/office/officeart/2005/8/layout/arrow2"/>
    <dgm:cxn modelId="{1CBA519A-F906-47E4-8644-29BDD0940401}" srcId="{732E0477-2307-4CD4-84F5-296689A2C127}" destId="{5C79D3B5-329E-46C0-B51F-CF646A373168}" srcOrd="0" destOrd="0" parTransId="{D1B67470-D68E-432B-A7CF-419E2ADB14DE}" sibTransId="{3BC64236-C4D2-400D-80A6-EE4A2EAD2B83}"/>
    <dgm:cxn modelId="{C54FD7B2-8E1A-42F7-ACFF-CD1A4A5F3CED}" type="presOf" srcId="{732E0477-2307-4CD4-84F5-296689A2C127}" destId="{3D4B5C36-1DEF-4758-ABA4-93BB7BEAF161}" srcOrd="0" destOrd="0" presId="urn:microsoft.com/office/officeart/2005/8/layout/arrow2"/>
    <dgm:cxn modelId="{799405BD-3F4A-4088-A02B-3B6C945CA41D}" srcId="{732E0477-2307-4CD4-84F5-296689A2C127}" destId="{A21766EA-556B-430E-B6C0-E4439DCD1FEE}" srcOrd="2" destOrd="0" parTransId="{A4FE834E-D841-47C8-930E-719765D887F0}" sibTransId="{C9791DB5-83E9-495D-865B-9A9900B4491F}"/>
    <dgm:cxn modelId="{6DA86AC8-1DAD-48BC-AE18-28A183B6836D}" srcId="{732E0477-2307-4CD4-84F5-296689A2C127}" destId="{FECB022F-2436-4DB9-831F-0D0AC086C7F3}" srcOrd="1" destOrd="0" parTransId="{A881EBB8-91D1-4677-BF45-1F8A113DAE78}" sibTransId="{F8C8493B-9807-4FB7-B3CA-2FA60382E9F5}"/>
    <dgm:cxn modelId="{F471FFCD-0352-4693-B7A7-4C380C4FE52F}" type="presOf" srcId="{A21766EA-556B-430E-B6C0-E4439DCD1FEE}" destId="{857C4331-6BC4-4F07-9ED6-288EB083ECB2}" srcOrd="0" destOrd="0" presId="urn:microsoft.com/office/officeart/2005/8/layout/arrow2"/>
    <dgm:cxn modelId="{31775627-9A07-4CCE-A91E-D4A50D34D92B}" type="presParOf" srcId="{3D4B5C36-1DEF-4758-ABA4-93BB7BEAF161}" destId="{838D29E0-7A90-41C9-8C40-94216F95404B}" srcOrd="0" destOrd="0" presId="urn:microsoft.com/office/officeart/2005/8/layout/arrow2"/>
    <dgm:cxn modelId="{EC9BC4C2-83DF-4AE7-9405-E63176ABF674}" type="presParOf" srcId="{3D4B5C36-1DEF-4758-ABA4-93BB7BEAF161}" destId="{C28E4AA0-7671-45E8-A133-5020BA1D78E7}" srcOrd="1" destOrd="0" presId="urn:microsoft.com/office/officeart/2005/8/layout/arrow2"/>
    <dgm:cxn modelId="{C95925A8-6955-4339-8989-95D9DC9DB500}" type="presParOf" srcId="{C28E4AA0-7671-45E8-A133-5020BA1D78E7}" destId="{5CEBDBD2-63CB-4504-81D2-B3EA2F7E5F1E}" srcOrd="0" destOrd="0" presId="urn:microsoft.com/office/officeart/2005/8/layout/arrow2"/>
    <dgm:cxn modelId="{70BAB329-0F1C-4F07-904B-833EA7D223DC}" type="presParOf" srcId="{C28E4AA0-7671-45E8-A133-5020BA1D78E7}" destId="{F44451B3-1E07-4257-8DC9-BDF5D3150DDC}" srcOrd="1" destOrd="0" presId="urn:microsoft.com/office/officeart/2005/8/layout/arrow2"/>
    <dgm:cxn modelId="{01AA822D-31BD-49A7-AE83-CB4B8F4AAA29}" type="presParOf" srcId="{C28E4AA0-7671-45E8-A133-5020BA1D78E7}" destId="{B89DF7E7-497F-4EAC-A0CD-FD707EC7D506}" srcOrd="2" destOrd="0" presId="urn:microsoft.com/office/officeart/2005/8/layout/arrow2"/>
    <dgm:cxn modelId="{EDAE6056-7025-4885-86D4-5FB7F1712B68}" type="presParOf" srcId="{C28E4AA0-7671-45E8-A133-5020BA1D78E7}" destId="{8E8F91F3-3190-47EA-8D6B-5BE51C81AB3D}" srcOrd="3" destOrd="0" presId="urn:microsoft.com/office/officeart/2005/8/layout/arrow2"/>
    <dgm:cxn modelId="{DDCC06E9-2CDE-47AC-A0F2-09AE0410171B}" type="presParOf" srcId="{C28E4AA0-7671-45E8-A133-5020BA1D78E7}" destId="{A045229F-2954-4625-B28A-F282F8E1D873}" srcOrd="4" destOrd="0" presId="urn:microsoft.com/office/officeart/2005/8/layout/arrow2"/>
    <dgm:cxn modelId="{91C429E1-EF0C-4678-8C01-459C663755CE}" type="presParOf" srcId="{C28E4AA0-7671-45E8-A133-5020BA1D78E7}" destId="{857C4331-6BC4-4F07-9ED6-288EB083ECB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2E0477-2307-4CD4-84F5-296689A2C12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C79D3B5-329E-46C0-B51F-CF646A373168}">
      <dgm:prSet phldrT="[Texto]"/>
      <dgm:spPr/>
      <dgm:t>
        <a:bodyPr/>
        <a:lstStyle/>
        <a:p>
          <a:r>
            <a:rPr lang="es-ES" dirty="0"/>
            <a:t>Si hay evisceración.</a:t>
          </a:r>
          <a:endParaRPr lang="es-CO" dirty="0"/>
        </a:p>
      </dgm:t>
    </dgm:pt>
    <dgm:pt modelId="{D1B67470-D68E-432B-A7CF-419E2ADB14DE}" type="parTrans" cxnId="{1CBA519A-F906-47E4-8644-29BDD0940401}">
      <dgm:prSet/>
      <dgm:spPr/>
      <dgm:t>
        <a:bodyPr/>
        <a:lstStyle/>
        <a:p>
          <a:endParaRPr lang="es-CO"/>
        </a:p>
      </dgm:t>
    </dgm:pt>
    <dgm:pt modelId="{3BC64236-C4D2-400D-80A6-EE4A2EAD2B83}" type="sibTrans" cxnId="{1CBA519A-F906-47E4-8644-29BDD0940401}">
      <dgm:prSet/>
      <dgm:spPr/>
      <dgm:t>
        <a:bodyPr/>
        <a:lstStyle/>
        <a:p>
          <a:endParaRPr lang="es-CO"/>
        </a:p>
      </dgm:t>
    </dgm:pt>
    <dgm:pt modelId="{FECB022F-2436-4DB9-831F-0D0AC086C7F3}">
      <dgm:prSet phldrT="[Texto]"/>
      <dgm:spPr/>
      <dgm:t>
        <a:bodyPr/>
        <a:lstStyle/>
        <a:p>
          <a:r>
            <a:rPr lang="es-ES" dirty="0"/>
            <a:t>Cubrir con gasas o paño humedecido.</a:t>
          </a:r>
        </a:p>
      </dgm:t>
    </dgm:pt>
    <dgm:pt modelId="{A881EBB8-91D1-4677-BF45-1F8A113DAE78}" type="parTrans" cxnId="{6DA86AC8-1DAD-48BC-AE18-28A183B6836D}">
      <dgm:prSet/>
      <dgm:spPr/>
      <dgm:t>
        <a:bodyPr/>
        <a:lstStyle/>
        <a:p>
          <a:endParaRPr lang="es-CO"/>
        </a:p>
      </dgm:t>
    </dgm:pt>
    <dgm:pt modelId="{F8C8493B-9807-4FB7-B3CA-2FA60382E9F5}" type="sibTrans" cxnId="{6DA86AC8-1DAD-48BC-AE18-28A183B6836D}">
      <dgm:prSet/>
      <dgm:spPr/>
      <dgm:t>
        <a:bodyPr/>
        <a:lstStyle/>
        <a:p>
          <a:endParaRPr lang="es-CO"/>
        </a:p>
      </dgm:t>
    </dgm:pt>
    <dgm:pt modelId="{A21766EA-556B-430E-B6C0-E4439DCD1FEE}">
      <dgm:prSet phldrT="[Texto]"/>
      <dgm:spPr/>
      <dgm:t>
        <a:bodyPr/>
        <a:lstStyle/>
        <a:p>
          <a:r>
            <a:rPr lang="es-ES" dirty="0"/>
            <a:t>Ni introducir lo eviscerado.</a:t>
          </a:r>
          <a:endParaRPr lang="es-CO" dirty="0"/>
        </a:p>
      </dgm:t>
    </dgm:pt>
    <dgm:pt modelId="{A4FE834E-D841-47C8-930E-719765D887F0}" type="parTrans" cxnId="{799405BD-3F4A-4088-A02B-3B6C945CA41D}">
      <dgm:prSet/>
      <dgm:spPr/>
      <dgm:t>
        <a:bodyPr/>
        <a:lstStyle/>
        <a:p>
          <a:endParaRPr lang="es-CO"/>
        </a:p>
      </dgm:t>
    </dgm:pt>
    <dgm:pt modelId="{C9791DB5-83E9-495D-865B-9A9900B4491F}" type="sibTrans" cxnId="{799405BD-3F4A-4088-A02B-3B6C945CA41D}">
      <dgm:prSet/>
      <dgm:spPr/>
      <dgm:t>
        <a:bodyPr/>
        <a:lstStyle/>
        <a:p>
          <a:endParaRPr lang="es-CO"/>
        </a:p>
      </dgm:t>
    </dgm:pt>
    <dgm:pt modelId="{3D4B5C36-1DEF-4758-ABA4-93BB7BEAF161}" type="pres">
      <dgm:prSet presAssocID="{732E0477-2307-4CD4-84F5-296689A2C127}" presName="arrowDiagram" presStyleCnt="0">
        <dgm:presLayoutVars>
          <dgm:chMax val="5"/>
          <dgm:dir/>
          <dgm:resizeHandles val="exact"/>
        </dgm:presLayoutVars>
      </dgm:prSet>
      <dgm:spPr/>
    </dgm:pt>
    <dgm:pt modelId="{838D29E0-7A90-41C9-8C40-94216F95404B}" type="pres">
      <dgm:prSet presAssocID="{732E0477-2307-4CD4-84F5-296689A2C127}" presName="arrow" presStyleLbl="bgShp" presStyleIdx="0" presStyleCnt="1"/>
      <dgm:spPr/>
    </dgm:pt>
    <dgm:pt modelId="{C28E4AA0-7671-45E8-A133-5020BA1D78E7}" type="pres">
      <dgm:prSet presAssocID="{732E0477-2307-4CD4-84F5-296689A2C127}" presName="arrowDiagram3" presStyleCnt="0"/>
      <dgm:spPr/>
    </dgm:pt>
    <dgm:pt modelId="{5CEBDBD2-63CB-4504-81D2-B3EA2F7E5F1E}" type="pres">
      <dgm:prSet presAssocID="{5C79D3B5-329E-46C0-B51F-CF646A373168}" presName="bullet3a" presStyleLbl="node1" presStyleIdx="0" presStyleCnt="3"/>
      <dgm:spPr/>
    </dgm:pt>
    <dgm:pt modelId="{F44451B3-1E07-4257-8DC9-BDF5D3150DDC}" type="pres">
      <dgm:prSet presAssocID="{5C79D3B5-329E-46C0-B51F-CF646A373168}" presName="textBox3a" presStyleLbl="revTx" presStyleIdx="0" presStyleCnt="3">
        <dgm:presLayoutVars>
          <dgm:bulletEnabled val="1"/>
        </dgm:presLayoutVars>
      </dgm:prSet>
      <dgm:spPr/>
    </dgm:pt>
    <dgm:pt modelId="{B89DF7E7-497F-4EAC-A0CD-FD707EC7D506}" type="pres">
      <dgm:prSet presAssocID="{FECB022F-2436-4DB9-831F-0D0AC086C7F3}" presName="bullet3b" presStyleLbl="node1" presStyleIdx="1" presStyleCnt="3"/>
      <dgm:spPr/>
    </dgm:pt>
    <dgm:pt modelId="{8E8F91F3-3190-47EA-8D6B-5BE51C81AB3D}" type="pres">
      <dgm:prSet presAssocID="{FECB022F-2436-4DB9-831F-0D0AC086C7F3}" presName="textBox3b" presStyleLbl="revTx" presStyleIdx="1" presStyleCnt="3">
        <dgm:presLayoutVars>
          <dgm:bulletEnabled val="1"/>
        </dgm:presLayoutVars>
      </dgm:prSet>
      <dgm:spPr/>
    </dgm:pt>
    <dgm:pt modelId="{A045229F-2954-4625-B28A-F282F8E1D873}" type="pres">
      <dgm:prSet presAssocID="{A21766EA-556B-430E-B6C0-E4439DCD1FEE}" presName="bullet3c" presStyleLbl="node1" presStyleIdx="2" presStyleCnt="3"/>
      <dgm:spPr/>
    </dgm:pt>
    <dgm:pt modelId="{857C4331-6BC4-4F07-9ED6-288EB083ECB2}" type="pres">
      <dgm:prSet presAssocID="{A21766EA-556B-430E-B6C0-E4439DCD1FEE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CF95B2E-12F2-420A-9BBD-7A7B332BC508}" type="presOf" srcId="{FECB022F-2436-4DB9-831F-0D0AC086C7F3}" destId="{8E8F91F3-3190-47EA-8D6B-5BE51C81AB3D}" srcOrd="0" destOrd="0" presId="urn:microsoft.com/office/officeart/2005/8/layout/arrow2"/>
    <dgm:cxn modelId="{465F875C-6B82-4CAF-B028-2AD144704B71}" type="presOf" srcId="{5C79D3B5-329E-46C0-B51F-CF646A373168}" destId="{F44451B3-1E07-4257-8DC9-BDF5D3150DDC}" srcOrd="0" destOrd="0" presId="urn:microsoft.com/office/officeart/2005/8/layout/arrow2"/>
    <dgm:cxn modelId="{1CBA519A-F906-47E4-8644-29BDD0940401}" srcId="{732E0477-2307-4CD4-84F5-296689A2C127}" destId="{5C79D3B5-329E-46C0-B51F-CF646A373168}" srcOrd="0" destOrd="0" parTransId="{D1B67470-D68E-432B-A7CF-419E2ADB14DE}" sibTransId="{3BC64236-C4D2-400D-80A6-EE4A2EAD2B83}"/>
    <dgm:cxn modelId="{C54FD7B2-8E1A-42F7-ACFF-CD1A4A5F3CED}" type="presOf" srcId="{732E0477-2307-4CD4-84F5-296689A2C127}" destId="{3D4B5C36-1DEF-4758-ABA4-93BB7BEAF161}" srcOrd="0" destOrd="0" presId="urn:microsoft.com/office/officeart/2005/8/layout/arrow2"/>
    <dgm:cxn modelId="{799405BD-3F4A-4088-A02B-3B6C945CA41D}" srcId="{732E0477-2307-4CD4-84F5-296689A2C127}" destId="{A21766EA-556B-430E-B6C0-E4439DCD1FEE}" srcOrd="2" destOrd="0" parTransId="{A4FE834E-D841-47C8-930E-719765D887F0}" sibTransId="{C9791DB5-83E9-495D-865B-9A9900B4491F}"/>
    <dgm:cxn modelId="{6DA86AC8-1DAD-48BC-AE18-28A183B6836D}" srcId="{732E0477-2307-4CD4-84F5-296689A2C127}" destId="{FECB022F-2436-4DB9-831F-0D0AC086C7F3}" srcOrd="1" destOrd="0" parTransId="{A881EBB8-91D1-4677-BF45-1F8A113DAE78}" sibTransId="{F8C8493B-9807-4FB7-B3CA-2FA60382E9F5}"/>
    <dgm:cxn modelId="{F471FFCD-0352-4693-B7A7-4C380C4FE52F}" type="presOf" srcId="{A21766EA-556B-430E-B6C0-E4439DCD1FEE}" destId="{857C4331-6BC4-4F07-9ED6-288EB083ECB2}" srcOrd="0" destOrd="0" presId="urn:microsoft.com/office/officeart/2005/8/layout/arrow2"/>
    <dgm:cxn modelId="{31775627-9A07-4CCE-A91E-D4A50D34D92B}" type="presParOf" srcId="{3D4B5C36-1DEF-4758-ABA4-93BB7BEAF161}" destId="{838D29E0-7A90-41C9-8C40-94216F95404B}" srcOrd="0" destOrd="0" presId="urn:microsoft.com/office/officeart/2005/8/layout/arrow2"/>
    <dgm:cxn modelId="{EC9BC4C2-83DF-4AE7-9405-E63176ABF674}" type="presParOf" srcId="{3D4B5C36-1DEF-4758-ABA4-93BB7BEAF161}" destId="{C28E4AA0-7671-45E8-A133-5020BA1D78E7}" srcOrd="1" destOrd="0" presId="urn:microsoft.com/office/officeart/2005/8/layout/arrow2"/>
    <dgm:cxn modelId="{C95925A8-6955-4339-8989-95D9DC9DB500}" type="presParOf" srcId="{C28E4AA0-7671-45E8-A133-5020BA1D78E7}" destId="{5CEBDBD2-63CB-4504-81D2-B3EA2F7E5F1E}" srcOrd="0" destOrd="0" presId="urn:microsoft.com/office/officeart/2005/8/layout/arrow2"/>
    <dgm:cxn modelId="{70BAB329-0F1C-4F07-904B-833EA7D223DC}" type="presParOf" srcId="{C28E4AA0-7671-45E8-A133-5020BA1D78E7}" destId="{F44451B3-1E07-4257-8DC9-BDF5D3150DDC}" srcOrd="1" destOrd="0" presId="urn:microsoft.com/office/officeart/2005/8/layout/arrow2"/>
    <dgm:cxn modelId="{01AA822D-31BD-49A7-AE83-CB4B8F4AAA29}" type="presParOf" srcId="{C28E4AA0-7671-45E8-A133-5020BA1D78E7}" destId="{B89DF7E7-497F-4EAC-A0CD-FD707EC7D506}" srcOrd="2" destOrd="0" presId="urn:microsoft.com/office/officeart/2005/8/layout/arrow2"/>
    <dgm:cxn modelId="{EDAE6056-7025-4885-86D4-5FB7F1712B68}" type="presParOf" srcId="{C28E4AA0-7671-45E8-A133-5020BA1D78E7}" destId="{8E8F91F3-3190-47EA-8D6B-5BE51C81AB3D}" srcOrd="3" destOrd="0" presId="urn:microsoft.com/office/officeart/2005/8/layout/arrow2"/>
    <dgm:cxn modelId="{DDCC06E9-2CDE-47AC-A0F2-09AE0410171B}" type="presParOf" srcId="{C28E4AA0-7671-45E8-A133-5020BA1D78E7}" destId="{A045229F-2954-4625-B28A-F282F8E1D873}" srcOrd="4" destOrd="0" presId="urn:microsoft.com/office/officeart/2005/8/layout/arrow2"/>
    <dgm:cxn modelId="{91C429E1-EF0C-4678-8C01-459C663755CE}" type="presParOf" srcId="{C28E4AA0-7671-45E8-A133-5020BA1D78E7}" destId="{857C4331-6BC4-4F07-9ED6-288EB083ECB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6433F5-B1B7-4791-996B-C25D0AEA8E9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C7DEB96-07F5-4108-BF4A-69D7564D4211}">
      <dgm:prSet phldrT="[Texto]"/>
      <dgm:spPr/>
      <dgm:t>
        <a:bodyPr/>
        <a:lstStyle/>
        <a:p>
          <a:r>
            <a:rPr lang="es-ES" dirty="0"/>
            <a:t>Medio litro de sangre es tolerado</a:t>
          </a:r>
          <a:endParaRPr lang="es-CO" dirty="0"/>
        </a:p>
      </dgm:t>
    </dgm:pt>
    <dgm:pt modelId="{11CA7222-324A-495B-9D36-0B5CF8A08026}" type="parTrans" cxnId="{3249A9F8-8548-4022-BA3E-3D73E923A4D5}">
      <dgm:prSet/>
      <dgm:spPr/>
      <dgm:t>
        <a:bodyPr/>
        <a:lstStyle/>
        <a:p>
          <a:endParaRPr lang="es-CO"/>
        </a:p>
      </dgm:t>
    </dgm:pt>
    <dgm:pt modelId="{CF0B2719-2201-4EF3-B9DB-91DF0021EFEE}" type="sibTrans" cxnId="{3249A9F8-8548-4022-BA3E-3D73E923A4D5}">
      <dgm:prSet/>
      <dgm:spPr/>
      <dgm:t>
        <a:bodyPr/>
        <a:lstStyle/>
        <a:p>
          <a:endParaRPr lang="es-CO"/>
        </a:p>
      </dgm:t>
    </dgm:pt>
    <dgm:pt modelId="{62CFFD5E-5D7C-4CFF-8724-B6B2E2C4976A}">
      <dgm:prSet phldrT="[Texto]"/>
      <dgm:spPr/>
      <dgm:t>
        <a:bodyPr/>
        <a:lstStyle/>
        <a:p>
          <a:r>
            <a:rPr lang="es-ES" dirty="0"/>
            <a:t>Litro y medio: Shock y muerte</a:t>
          </a:r>
          <a:endParaRPr lang="es-CO" dirty="0"/>
        </a:p>
      </dgm:t>
    </dgm:pt>
    <dgm:pt modelId="{09D872EC-D852-48A4-B933-85D069B98B9E}" type="parTrans" cxnId="{A7D7FF5E-29E1-4D82-B18E-BD5945CAEF2D}">
      <dgm:prSet/>
      <dgm:spPr/>
      <dgm:t>
        <a:bodyPr/>
        <a:lstStyle/>
        <a:p>
          <a:endParaRPr lang="es-CO"/>
        </a:p>
      </dgm:t>
    </dgm:pt>
    <dgm:pt modelId="{735B4D90-E4FC-4D34-8540-B9B0C6556E1E}" type="sibTrans" cxnId="{A7D7FF5E-29E1-4D82-B18E-BD5945CAEF2D}">
      <dgm:prSet/>
      <dgm:spPr/>
      <dgm:t>
        <a:bodyPr/>
        <a:lstStyle/>
        <a:p>
          <a:endParaRPr lang="es-CO"/>
        </a:p>
      </dgm:t>
    </dgm:pt>
    <dgm:pt modelId="{C74C28FB-E0D4-49D5-A61E-071A2866B970}">
      <dgm:prSet phldrT="[Texto]"/>
      <dgm:spPr/>
      <dgm:t>
        <a:bodyPr/>
        <a:lstStyle/>
        <a:p>
          <a:r>
            <a:rPr lang="es-ES" dirty="0"/>
            <a:t>Tres litros muerte rápida</a:t>
          </a:r>
          <a:endParaRPr lang="es-CO" dirty="0"/>
        </a:p>
      </dgm:t>
    </dgm:pt>
    <dgm:pt modelId="{7DDF9BAB-BA9E-4DE7-8A0A-88A4DBDE0716}" type="parTrans" cxnId="{7D051E8F-9315-4BE9-9D0A-4657B7348745}">
      <dgm:prSet/>
      <dgm:spPr/>
      <dgm:t>
        <a:bodyPr/>
        <a:lstStyle/>
        <a:p>
          <a:endParaRPr lang="es-CO"/>
        </a:p>
      </dgm:t>
    </dgm:pt>
    <dgm:pt modelId="{713C78D8-019B-47B3-BB9A-8F5237502F68}" type="sibTrans" cxnId="{7D051E8F-9315-4BE9-9D0A-4657B7348745}">
      <dgm:prSet/>
      <dgm:spPr/>
      <dgm:t>
        <a:bodyPr/>
        <a:lstStyle/>
        <a:p>
          <a:endParaRPr lang="es-CO"/>
        </a:p>
      </dgm:t>
    </dgm:pt>
    <dgm:pt modelId="{41CF12C1-71E0-4D68-83D6-E14A6A9DD777}" type="pres">
      <dgm:prSet presAssocID="{8D6433F5-B1B7-4791-996B-C25D0AEA8E9C}" presName="compositeShape" presStyleCnt="0">
        <dgm:presLayoutVars>
          <dgm:dir/>
          <dgm:resizeHandles/>
        </dgm:presLayoutVars>
      </dgm:prSet>
      <dgm:spPr/>
    </dgm:pt>
    <dgm:pt modelId="{FAC34447-788D-440C-AABC-DCE763471C3C}" type="pres">
      <dgm:prSet presAssocID="{8D6433F5-B1B7-4791-996B-C25D0AEA8E9C}" presName="pyramid" presStyleLbl="node1" presStyleIdx="0" presStyleCnt="1"/>
      <dgm:spPr/>
    </dgm:pt>
    <dgm:pt modelId="{B4AC50C7-9170-4E64-A070-50668D1DABD4}" type="pres">
      <dgm:prSet presAssocID="{8D6433F5-B1B7-4791-996B-C25D0AEA8E9C}" presName="theList" presStyleCnt="0"/>
      <dgm:spPr/>
    </dgm:pt>
    <dgm:pt modelId="{59227E3E-87F2-4CB0-AEB5-46B78FAD970A}" type="pres">
      <dgm:prSet presAssocID="{FC7DEB96-07F5-4108-BF4A-69D7564D4211}" presName="aNode" presStyleLbl="fgAcc1" presStyleIdx="0" presStyleCnt="3">
        <dgm:presLayoutVars>
          <dgm:bulletEnabled val="1"/>
        </dgm:presLayoutVars>
      </dgm:prSet>
      <dgm:spPr/>
    </dgm:pt>
    <dgm:pt modelId="{7A45060A-D51B-45F7-AB59-AF5CCFFA9A76}" type="pres">
      <dgm:prSet presAssocID="{FC7DEB96-07F5-4108-BF4A-69D7564D4211}" presName="aSpace" presStyleCnt="0"/>
      <dgm:spPr/>
    </dgm:pt>
    <dgm:pt modelId="{C0D35699-F9AF-4818-81BD-5D7A8D129C0C}" type="pres">
      <dgm:prSet presAssocID="{62CFFD5E-5D7C-4CFF-8724-B6B2E2C4976A}" presName="aNode" presStyleLbl="fgAcc1" presStyleIdx="1" presStyleCnt="3">
        <dgm:presLayoutVars>
          <dgm:bulletEnabled val="1"/>
        </dgm:presLayoutVars>
      </dgm:prSet>
      <dgm:spPr/>
    </dgm:pt>
    <dgm:pt modelId="{F2965689-BBA0-410B-8203-2C321F46018C}" type="pres">
      <dgm:prSet presAssocID="{62CFFD5E-5D7C-4CFF-8724-B6B2E2C4976A}" presName="aSpace" presStyleCnt="0"/>
      <dgm:spPr/>
    </dgm:pt>
    <dgm:pt modelId="{1744FBBD-EFD9-4C26-B20C-C031881B0D59}" type="pres">
      <dgm:prSet presAssocID="{C74C28FB-E0D4-49D5-A61E-071A2866B970}" presName="aNode" presStyleLbl="fgAcc1" presStyleIdx="2" presStyleCnt="3">
        <dgm:presLayoutVars>
          <dgm:bulletEnabled val="1"/>
        </dgm:presLayoutVars>
      </dgm:prSet>
      <dgm:spPr/>
    </dgm:pt>
    <dgm:pt modelId="{C1782608-1175-4A74-B47A-679F1CA96068}" type="pres">
      <dgm:prSet presAssocID="{C74C28FB-E0D4-49D5-A61E-071A2866B970}" presName="aSpace" presStyleCnt="0"/>
      <dgm:spPr/>
    </dgm:pt>
  </dgm:ptLst>
  <dgm:cxnLst>
    <dgm:cxn modelId="{A7D7FF5E-29E1-4D82-B18E-BD5945CAEF2D}" srcId="{8D6433F5-B1B7-4791-996B-C25D0AEA8E9C}" destId="{62CFFD5E-5D7C-4CFF-8724-B6B2E2C4976A}" srcOrd="1" destOrd="0" parTransId="{09D872EC-D852-48A4-B933-85D069B98B9E}" sibTransId="{735B4D90-E4FC-4D34-8540-B9B0C6556E1E}"/>
    <dgm:cxn modelId="{5889AE51-593E-4EA9-B027-4F1FDE4DC3A6}" type="presOf" srcId="{8D6433F5-B1B7-4791-996B-C25D0AEA8E9C}" destId="{41CF12C1-71E0-4D68-83D6-E14A6A9DD777}" srcOrd="0" destOrd="0" presId="urn:microsoft.com/office/officeart/2005/8/layout/pyramid2"/>
    <dgm:cxn modelId="{49A9BE55-DBCC-4135-86C8-DDAC2382F208}" type="presOf" srcId="{C74C28FB-E0D4-49D5-A61E-071A2866B970}" destId="{1744FBBD-EFD9-4C26-B20C-C031881B0D59}" srcOrd="0" destOrd="0" presId="urn:microsoft.com/office/officeart/2005/8/layout/pyramid2"/>
    <dgm:cxn modelId="{9D9CC984-FF8C-47D2-95E9-FAAC155D5B00}" type="presOf" srcId="{FC7DEB96-07F5-4108-BF4A-69D7564D4211}" destId="{59227E3E-87F2-4CB0-AEB5-46B78FAD970A}" srcOrd="0" destOrd="0" presId="urn:microsoft.com/office/officeart/2005/8/layout/pyramid2"/>
    <dgm:cxn modelId="{7D051E8F-9315-4BE9-9D0A-4657B7348745}" srcId="{8D6433F5-B1B7-4791-996B-C25D0AEA8E9C}" destId="{C74C28FB-E0D4-49D5-A61E-071A2866B970}" srcOrd="2" destOrd="0" parTransId="{7DDF9BAB-BA9E-4DE7-8A0A-88A4DBDE0716}" sibTransId="{713C78D8-019B-47B3-BB9A-8F5237502F68}"/>
    <dgm:cxn modelId="{8B69E791-938C-412A-94AF-A7B17A55FC99}" type="presOf" srcId="{62CFFD5E-5D7C-4CFF-8724-B6B2E2C4976A}" destId="{C0D35699-F9AF-4818-81BD-5D7A8D129C0C}" srcOrd="0" destOrd="0" presId="urn:microsoft.com/office/officeart/2005/8/layout/pyramid2"/>
    <dgm:cxn modelId="{3249A9F8-8548-4022-BA3E-3D73E923A4D5}" srcId="{8D6433F5-B1B7-4791-996B-C25D0AEA8E9C}" destId="{FC7DEB96-07F5-4108-BF4A-69D7564D4211}" srcOrd="0" destOrd="0" parTransId="{11CA7222-324A-495B-9D36-0B5CF8A08026}" sibTransId="{CF0B2719-2201-4EF3-B9DB-91DF0021EFEE}"/>
    <dgm:cxn modelId="{59AF9F3C-F05A-4BAB-B200-27A4D99DC8F6}" type="presParOf" srcId="{41CF12C1-71E0-4D68-83D6-E14A6A9DD777}" destId="{FAC34447-788D-440C-AABC-DCE763471C3C}" srcOrd="0" destOrd="0" presId="urn:microsoft.com/office/officeart/2005/8/layout/pyramid2"/>
    <dgm:cxn modelId="{BEF22AFC-7F1B-4783-89CD-73C5F94A8069}" type="presParOf" srcId="{41CF12C1-71E0-4D68-83D6-E14A6A9DD777}" destId="{B4AC50C7-9170-4E64-A070-50668D1DABD4}" srcOrd="1" destOrd="0" presId="urn:microsoft.com/office/officeart/2005/8/layout/pyramid2"/>
    <dgm:cxn modelId="{0715AF70-5034-45CB-8000-24D01E1CAB97}" type="presParOf" srcId="{B4AC50C7-9170-4E64-A070-50668D1DABD4}" destId="{59227E3E-87F2-4CB0-AEB5-46B78FAD970A}" srcOrd="0" destOrd="0" presId="urn:microsoft.com/office/officeart/2005/8/layout/pyramid2"/>
    <dgm:cxn modelId="{354C184E-46B1-4EA0-B020-772D70A15270}" type="presParOf" srcId="{B4AC50C7-9170-4E64-A070-50668D1DABD4}" destId="{7A45060A-D51B-45F7-AB59-AF5CCFFA9A76}" srcOrd="1" destOrd="0" presId="urn:microsoft.com/office/officeart/2005/8/layout/pyramid2"/>
    <dgm:cxn modelId="{D4A4EC5D-77D9-4C6D-9900-608EBB924D3B}" type="presParOf" srcId="{B4AC50C7-9170-4E64-A070-50668D1DABD4}" destId="{C0D35699-F9AF-4818-81BD-5D7A8D129C0C}" srcOrd="2" destOrd="0" presId="urn:microsoft.com/office/officeart/2005/8/layout/pyramid2"/>
    <dgm:cxn modelId="{26116ABD-3BAD-4BDC-B15C-17B7C1437B0B}" type="presParOf" srcId="{B4AC50C7-9170-4E64-A070-50668D1DABD4}" destId="{F2965689-BBA0-410B-8203-2C321F46018C}" srcOrd="3" destOrd="0" presId="urn:microsoft.com/office/officeart/2005/8/layout/pyramid2"/>
    <dgm:cxn modelId="{205B710E-4FFF-49E8-B2FE-B43AB4603CD3}" type="presParOf" srcId="{B4AC50C7-9170-4E64-A070-50668D1DABD4}" destId="{1744FBBD-EFD9-4C26-B20C-C031881B0D59}" srcOrd="4" destOrd="0" presId="urn:microsoft.com/office/officeart/2005/8/layout/pyramid2"/>
    <dgm:cxn modelId="{E7FDB0A3-437E-4279-B78A-FE955FDC91FC}" type="presParOf" srcId="{B4AC50C7-9170-4E64-A070-50668D1DABD4}" destId="{C1782608-1175-4A74-B47A-679F1CA9606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459AC9-B769-4B95-8978-9EB3BC48959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6AE6CD8-FB29-486C-B2DA-043E5E6488E4}">
      <dgm:prSet phldrT="[Texto]"/>
      <dgm:spPr/>
      <dgm:t>
        <a:bodyPr/>
        <a:lstStyle/>
        <a:p>
          <a:r>
            <a:rPr lang="es-ES" dirty="0"/>
            <a:t>Compresión directa punto sangrante</a:t>
          </a:r>
          <a:endParaRPr lang="es-CO" dirty="0"/>
        </a:p>
      </dgm:t>
    </dgm:pt>
    <dgm:pt modelId="{074C36BD-C173-4C35-B50F-9FF45C818D21}" type="parTrans" cxnId="{2FD31EDC-60EE-4A11-B776-8396BA97C888}">
      <dgm:prSet/>
      <dgm:spPr/>
      <dgm:t>
        <a:bodyPr/>
        <a:lstStyle/>
        <a:p>
          <a:endParaRPr lang="es-CO"/>
        </a:p>
      </dgm:t>
    </dgm:pt>
    <dgm:pt modelId="{8A57FBFB-DB18-4F8C-91D6-48A7D3C2E200}" type="sibTrans" cxnId="{2FD31EDC-60EE-4A11-B776-8396BA97C888}">
      <dgm:prSet/>
      <dgm:spPr/>
      <dgm:t>
        <a:bodyPr/>
        <a:lstStyle/>
        <a:p>
          <a:endParaRPr lang="es-CO"/>
        </a:p>
      </dgm:t>
    </dgm:pt>
    <dgm:pt modelId="{C8F79F56-3D5D-41BF-8EA9-E8988B06442A}">
      <dgm:prSet phldrT="[Texto]"/>
      <dgm:spPr/>
      <dgm:t>
        <a:bodyPr/>
        <a:lstStyle/>
        <a:p>
          <a:r>
            <a:rPr lang="es-ES" dirty="0"/>
            <a:t>Compresión directa del vaso sanguíneo</a:t>
          </a:r>
          <a:endParaRPr lang="es-CO" dirty="0"/>
        </a:p>
      </dgm:t>
    </dgm:pt>
    <dgm:pt modelId="{CDC4561B-B14B-4FA6-892D-8DE3E337C17A}" type="parTrans" cxnId="{345C0780-E139-4621-960D-0F06AAD22D7C}">
      <dgm:prSet/>
      <dgm:spPr/>
      <dgm:t>
        <a:bodyPr/>
        <a:lstStyle/>
        <a:p>
          <a:endParaRPr lang="es-CO"/>
        </a:p>
      </dgm:t>
    </dgm:pt>
    <dgm:pt modelId="{07B16929-B205-42EF-829E-CAC5A9CEC196}" type="sibTrans" cxnId="{345C0780-E139-4621-960D-0F06AAD22D7C}">
      <dgm:prSet/>
      <dgm:spPr/>
      <dgm:t>
        <a:bodyPr/>
        <a:lstStyle/>
        <a:p>
          <a:endParaRPr lang="es-CO"/>
        </a:p>
      </dgm:t>
    </dgm:pt>
    <dgm:pt modelId="{52D74605-8B28-44EE-A1D2-19442C29DB05}">
      <dgm:prSet phldrT="[Texto]"/>
      <dgm:spPr/>
      <dgm:t>
        <a:bodyPr/>
        <a:lstStyle/>
        <a:p>
          <a:r>
            <a:rPr lang="es-ES" dirty="0"/>
            <a:t>Torniquete</a:t>
          </a:r>
          <a:endParaRPr lang="es-CO" dirty="0"/>
        </a:p>
      </dgm:t>
    </dgm:pt>
    <dgm:pt modelId="{98DC1FE4-317C-4A4B-9C3A-00DAF48DCA35}" type="parTrans" cxnId="{456D6B83-BB54-41C2-9046-CEE0EABBC4DD}">
      <dgm:prSet/>
      <dgm:spPr/>
      <dgm:t>
        <a:bodyPr/>
        <a:lstStyle/>
        <a:p>
          <a:endParaRPr lang="es-CO"/>
        </a:p>
      </dgm:t>
    </dgm:pt>
    <dgm:pt modelId="{ACDE1712-A240-4B77-BC07-989C2EBCB22E}" type="sibTrans" cxnId="{456D6B83-BB54-41C2-9046-CEE0EABBC4DD}">
      <dgm:prSet/>
      <dgm:spPr/>
      <dgm:t>
        <a:bodyPr/>
        <a:lstStyle/>
        <a:p>
          <a:endParaRPr lang="es-CO"/>
        </a:p>
      </dgm:t>
    </dgm:pt>
    <dgm:pt modelId="{44432BD6-392A-4D75-926C-88A958B31407}" type="pres">
      <dgm:prSet presAssocID="{A1459AC9-B769-4B95-8978-9EB3BC489594}" presName="arrowDiagram" presStyleCnt="0">
        <dgm:presLayoutVars>
          <dgm:chMax val="5"/>
          <dgm:dir/>
          <dgm:resizeHandles val="exact"/>
        </dgm:presLayoutVars>
      </dgm:prSet>
      <dgm:spPr/>
    </dgm:pt>
    <dgm:pt modelId="{FFDE2D45-920D-4BB9-BA54-60DC580D40D1}" type="pres">
      <dgm:prSet presAssocID="{A1459AC9-B769-4B95-8978-9EB3BC489594}" presName="arrow" presStyleLbl="bgShp" presStyleIdx="0" presStyleCnt="1"/>
      <dgm:spPr/>
    </dgm:pt>
    <dgm:pt modelId="{0B1E6CE6-06BB-4D04-97AA-21F2B45FF298}" type="pres">
      <dgm:prSet presAssocID="{A1459AC9-B769-4B95-8978-9EB3BC489594}" presName="arrowDiagram3" presStyleCnt="0"/>
      <dgm:spPr/>
    </dgm:pt>
    <dgm:pt modelId="{782647C6-7B63-42AE-94A3-37D36AFAB3FB}" type="pres">
      <dgm:prSet presAssocID="{26AE6CD8-FB29-486C-B2DA-043E5E6488E4}" presName="bullet3a" presStyleLbl="node1" presStyleIdx="0" presStyleCnt="3"/>
      <dgm:spPr/>
    </dgm:pt>
    <dgm:pt modelId="{E49C8D20-1D31-4D79-B1E9-22331F7DD2C8}" type="pres">
      <dgm:prSet presAssocID="{26AE6CD8-FB29-486C-B2DA-043E5E6488E4}" presName="textBox3a" presStyleLbl="revTx" presStyleIdx="0" presStyleCnt="3">
        <dgm:presLayoutVars>
          <dgm:bulletEnabled val="1"/>
        </dgm:presLayoutVars>
      </dgm:prSet>
      <dgm:spPr/>
    </dgm:pt>
    <dgm:pt modelId="{517781B7-4FF8-401E-9ADB-859ED4ACA3B0}" type="pres">
      <dgm:prSet presAssocID="{C8F79F56-3D5D-41BF-8EA9-E8988B06442A}" presName="bullet3b" presStyleLbl="node1" presStyleIdx="1" presStyleCnt="3"/>
      <dgm:spPr/>
    </dgm:pt>
    <dgm:pt modelId="{898FF2EA-E90E-4F86-9ACE-6656EDC4469A}" type="pres">
      <dgm:prSet presAssocID="{C8F79F56-3D5D-41BF-8EA9-E8988B06442A}" presName="textBox3b" presStyleLbl="revTx" presStyleIdx="1" presStyleCnt="3">
        <dgm:presLayoutVars>
          <dgm:bulletEnabled val="1"/>
        </dgm:presLayoutVars>
      </dgm:prSet>
      <dgm:spPr/>
    </dgm:pt>
    <dgm:pt modelId="{9D20347D-FA65-4386-BCE0-C4F3E26FBF07}" type="pres">
      <dgm:prSet presAssocID="{52D74605-8B28-44EE-A1D2-19442C29DB05}" presName="bullet3c" presStyleLbl="node1" presStyleIdx="2" presStyleCnt="3"/>
      <dgm:spPr/>
    </dgm:pt>
    <dgm:pt modelId="{24AB77DC-D71F-45B8-99E2-ADB7626C921C}" type="pres">
      <dgm:prSet presAssocID="{52D74605-8B28-44EE-A1D2-19442C29DB05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8B14936D-AC25-4C20-A07E-AEDF797181B9}" type="presOf" srcId="{52D74605-8B28-44EE-A1D2-19442C29DB05}" destId="{24AB77DC-D71F-45B8-99E2-ADB7626C921C}" srcOrd="0" destOrd="0" presId="urn:microsoft.com/office/officeart/2005/8/layout/arrow2"/>
    <dgm:cxn modelId="{345C0780-E139-4621-960D-0F06AAD22D7C}" srcId="{A1459AC9-B769-4B95-8978-9EB3BC489594}" destId="{C8F79F56-3D5D-41BF-8EA9-E8988B06442A}" srcOrd="1" destOrd="0" parTransId="{CDC4561B-B14B-4FA6-892D-8DE3E337C17A}" sibTransId="{07B16929-B205-42EF-829E-CAC5A9CEC196}"/>
    <dgm:cxn modelId="{456D6B83-BB54-41C2-9046-CEE0EABBC4DD}" srcId="{A1459AC9-B769-4B95-8978-9EB3BC489594}" destId="{52D74605-8B28-44EE-A1D2-19442C29DB05}" srcOrd="2" destOrd="0" parTransId="{98DC1FE4-317C-4A4B-9C3A-00DAF48DCA35}" sibTransId="{ACDE1712-A240-4B77-BC07-989C2EBCB22E}"/>
    <dgm:cxn modelId="{61F0D69C-1009-4BF0-9C47-0A5A9D886380}" type="presOf" srcId="{A1459AC9-B769-4B95-8978-9EB3BC489594}" destId="{44432BD6-392A-4D75-926C-88A958B31407}" srcOrd="0" destOrd="0" presId="urn:microsoft.com/office/officeart/2005/8/layout/arrow2"/>
    <dgm:cxn modelId="{EA4713A1-D323-4A00-8FBF-EEC919078097}" type="presOf" srcId="{C8F79F56-3D5D-41BF-8EA9-E8988B06442A}" destId="{898FF2EA-E90E-4F86-9ACE-6656EDC4469A}" srcOrd="0" destOrd="0" presId="urn:microsoft.com/office/officeart/2005/8/layout/arrow2"/>
    <dgm:cxn modelId="{9CDE83BB-56CD-4048-94E8-21417AE18A19}" type="presOf" srcId="{26AE6CD8-FB29-486C-B2DA-043E5E6488E4}" destId="{E49C8D20-1D31-4D79-B1E9-22331F7DD2C8}" srcOrd="0" destOrd="0" presId="urn:microsoft.com/office/officeart/2005/8/layout/arrow2"/>
    <dgm:cxn modelId="{2FD31EDC-60EE-4A11-B776-8396BA97C888}" srcId="{A1459AC9-B769-4B95-8978-9EB3BC489594}" destId="{26AE6CD8-FB29-486C-B2DA-043E5E6488E4}" srcOrd="0" destOrd="0" parTransId="{074C36BD-C173-4C35-B50F-9FF45C818D21}" sibTransId="{8A57FBFB-DB18-4F8C-91D6-48A7D3C2E200}"/>
    <dgm:cxn modelId="{D1ED9F43-13EA-4821-9317-4EB8AF34E3F6}" type="presParOf" srcId="{44432BD6-392A-4D75-926C-88A958B31407}" destId="{FFDE2D45-920D-4BB9-BA54-60DC580D40D1}" srcOrd="0" destOrd="0" presId="urn:microsoft.com/office/officeart/2005/8/layout/arrow2"/>
    <dgm:cxn modelId="{FDB933FC-5B3D-440C-AC0F-AD473754AA6B}" type="presParOf" srcId="{44432BD6-392A-4D75-926C-88A958B31407}" destId="{0B1E6CE6-06BB-4D04-97AA-21F2B45FF298}" srcOrd="1" destOrd="0" presId="urn:microsoft.com/office/officeart/2005/8/layout/arrow2"/>
    <dgm:cxn modelId="{EB2033EF-7D8F-4801-B7BB-FFC0EB125A39}" type="presParOf" srcId="{0B1E6CE6-06BB-4D04-97AA-21F2B45FF298}" destId="{782647C6-7B63-42AE-94A3-37D36AFAB3FB}" srcOrd="0" destOrd="0" presId="urn:microsoft.com/office/officeart/2005/8/layout/arrow2"/>
    <dgm:cxn modelId="{DFC3A684-30FD-4F3A-8A56-7CB2187CE254}" type="presParOf" srcId="{0B1E6CE6-06BB-4D04-97AA-21F2B45FF298}" destId="{E49C8D20-1D31-4D79-B1E9-22331F7DD2C8}" srcOrd="1" destOrd="0" presId="urn:microsoft.com/office/officeart/2005/8/layout/arrow2"/>
    <dgm:cxn modelId="{70549F2B-E7C8-4AF6-AC06-BB5928F75DB2}" type="presParOf" srcId="{0B1E6CE6-06BB-4D04-97AA-21F2B45FF298}" destId="{517781B7-4FF8-401E-9ADB-859ED4ACA3B0}" srcOrd="2" destOrd="0" presId="urn:microsoft.com/office/officeart/2005/8/layout/arrow2"/>
    <dgm:cxn modelId="{C9286E53-4ED8-40AA-B023-0D90962D3924}" type="presParOf" srcId="{0B1E6CE6-06BB-4D04-97AA-21F2B45FF298}" destId="{898FF2EA-E90E-4F86-9ACE-6656EDC4469A}" srcOrd="3" destOrd="0" presId="urn:microsoft.com/office/officeart/2005/8/layout/arrow2"/>
    <dgm:cxn modelId="{7780A048-9D0A-4C57-9E13-F980632885ED}" type="presParOf" srcId="{0B1E6CE6-06BB-4D04-97AA-21F2B45FF298}" destId="{9D20347D-FA65-4386-BCE0-C4F3E26FBF07}" srcOrd="4" destOrd="0" presId="urn:microsoft.com/office/officeart/2005/8/layout/arrow2"/>
    <dgm:cxn modelId="{BF372DA1-2987-41C6-962C-EE733C8076E3}" type="presParOf" srcId="{0B1E6CE6-06BB-4D04-97AA-21F2B45FF298}" destId="{24AB77DC-D71F-45B8-99E2-ADB7626C921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10F4AF6-CD8E-48EA-9D63-079A07E1A3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4830552-36C3-4273-88A9-222FE2DA5139}">
      <dgm:prSet phldrT="[Texto]"/>
      <dgm:spPr/>
      <dgm:t>
        <a:bodyPr/>
        <a:lstStyle/>
        <a:p>
          <a:r>
            <a:rPr lang="es-ES" dirty="0"/>
            <a:t>Cubrir heridas con gasas</a:t>
          </a:r>
          <a:endParaRPr lang="es-CO" dirty="0"/>
        </a:p>
      </dgm:t>
    </dgm:pt>
    <dgm:pt modelId="{1A6E7B90-7E5D-4DF5-ACBB-EA09C56911CD}" type="parTrans" cxnId="{314B2204-4983-4B9E-BB88-CC2644301ACB}">
      <dgm:prSet/>
      <dgm:spPr/>
      <dgm:t>
        <a:bodyPr/>
        <a:lstStyle/>
        <a:p>
          <a:endParaRPr lang="es-CO"/>
        </a:p>
      </dgm:t>
    </dgm:pt>
    <dgm:pt modelId="{11EDE75E-6ADE-444E-AC01-3A6BBC98B592}" type="sibTrans" cxnId="{314B2204-4983-4B9E-BB88-CC2644301ACB}">
      <dgm:prSet/>
      <dgm:spPr/>
      <dgm:t>
        <a:bodyPr/>
        <a:lstStyle/>
        <a:p>
          <a:endParaRPr lang="es-CO"/>
        </a:p>
      </dgm:t>
    </dgm:pt>
    <dgm:pt modelId="{C49A28DF-6405-4594-AC91-E639210781F5}">
      <dgm:prSet phldrT="[Texto]"/>
      <dgm:spPr/>
      <dgm:t>
        <a:bodyPr/>
        <a:lstStyle/>
        <a:p>
          <a:r>
            <a:rPr lang="es-ES" dirty="0"/>
            <a:t>Comprimir zona afectada. </a:t>
          </a:r>
          <a:endParaRPr lang="es-CO" dirty="0"/>
        </a:p>
      </dgm:t>
    </dgm:pt>
    <dgm:pt modelId="{D17C06FB-129F-40FB-AF85-C21AE44793F4}" type="parTrans" cxnId="{7689665F-9983-4A31-8661-53D727674E9F}">
      <dgm:prSet/>
      <dgm:spPr/>
      <dgm:t>
        <a:bodyPr/>
        <a:lstStyle/>
        <a:p>
          <a:endParaRPr lang="es-CO"/>
        </a:p>
      </dgm:t>
    </dgm:pt>
    <dgm:pt modelId="{80165B1D-AA8D-4DED-9711-5990D54FBB27}" type="sibTrans" cxnId="{7689665F-9983-4A31-8661-53D727674E9F}">
      <dgm:prSet/>
      <dgm:spPr/>
      <dgm:t>
        <a:bodyPr/>
        <a:lstStyle/>
        <a:p>
          <a:endParaRPr lang="es-CO"/>
        </a:p>
      </dgm:t>
    </dgm:pt>
    <dgm:pt modelId="{967C4238-A4F4-43D9-B3E0-255F469FF75A}">
      <dgm:prSet phldrT="[Texto]"/>
      <dgm:spPr/>
      <dgm:t>
        <a:bodyPr/>
        <a:lstStyle/>
        <a:p>
          <a:r>
            <a:rPr lang="es-ES" dirty="0"/>
            <a:t>Elevación del miembro afectado.</a:t>
          </a:r>
          <a:endParaRPr lang="es-CO" dirty="0"/>
        </a:p>
      </dgm:t>
    </dgm:pt>
    <dgm:pt modelId="{26FEA201-CDD5-4382-A6FA-833E41415220}" type="parTrans" cxnId="{5BD12B3B-ED73-4950-845B-209F747986CF}">
      <dgm:prSet/>
      <dgm:spPr/>
      <dgm:t>
        <a:bodyPr/>
        <a:lstStyle/>
        <a:p>
          <a:endParaRPr lang="es-CO"/>
        </a:p>
      </dgm:t>
    </dgm:pt>
    <dgm:pt modelId="{36893B85-CB79-4AE0-8216-4159ED7605EA}" type="sibTrans" cxnId="{5BD12B3B-ED73-4950-845B-209F747986CF}">
      <dgm:prSet/>
      <dgm:spPr/>
      <dgm:t>
        <a:bodyPr/>
        <a:lstStyle/>
        <a:p>
          <a:endParaRPr lang="es-CO"/>
        </a:p>
      </dgm:t>
    </dgm:pt>
    <dgm:pt modelId="{748D2D6C-FD94-4DFC-B9A8-873498979DBE}">
      <dgm:prSet phldrT="[Texto]"/>
      <dgm:spPr/>
      <dgm:t>
        <a:bodyPr/>
        <a:lstStyle/>
        <a:p>
          <a:r>
            <a:rPr lang="es-ES" dirty="0"/>
            <a:t>No retirar apósito inicial.</a:t>
          </a:r>
          <a:endParaRPr lang="es-CO" dirty="0"/>
        </a:p>
      </dgm:t>
    </dgm:pt>
    <dgm:pt modelId="{734FCDB9-99EC-4D74-B00F-8269153C4670}" type="parTrans" cxnId="{49BA4B5C-E247-49B6-8E60-D6B1BBD2E9CF}">
      <dgm:prSet/>
      <dgm:spPr/>
      <dgm:t>
        <a:bodyPr/>
        <a:lstStyle/>
        <a:p>
          <a:endParaRPr lang="es-CO"/>
        </a:p>
      </dgm:t>
    </dgm:pt>
    <dgm:pt modelId="{B7BD336B-5CE3-47B4-BE51-4C3153A061A7}" type="sibTrans" cxnId="{49BA4B5C-E247-49B6-8E60-D6B1BBD2E9CF}">
      <dgm:prSet/>
      <dgm:spPr/>
      <dgm:t>
        <a:bodyPr/>
        <a:lstStyle/>
        <a:p>
          <a:endParaRPr lang="es-CO"/>
        </a:p>
      </dgm:t>
    </dgm:pt>
    <dgm:pt modelId="{051F8851-8B30-4D99-BB07-1C41EDB76506}" type="pres">
      <dgm:prSet presAssocID="{910F4AF6-CD8E-48EA-9D63-079A07E1A3AF}" presName="arrowDiagram" presStyleCnt="0">
        <dgm:presLayoutVars>
          <dgm:chMax val="5"/>
          <dgm:dir/>
          <dgm:resizeHandles val="exact"/>
        </dgm:presLayoutVars>
      </dgm:prSet>
      <dgm:spPr/>
    </dgm:pt>
    <dgm:pt modelId="{8D9C740B-D891-41B7-AA4D-F572B7E80F2F}" type="pres">
      <dgm:prSet presAssocID="{910F4AF6-CD8E-48EA-9D63-079A07E1A3AF}" presName="arrow" presStyleLbl="bgShp" presStyleIdx="0" presStyleCnt="1"/>
      <dgm:spPr/>
    </dgm:pt>
    <dgm:pt modelId="{C6551667-6F80-4A21-8226-1953E98E5891}" type="pres">
      <dgm:prSet presAssocID="{910F4AF6-CD8E-48EA-9D63-079A07E1A3AF}" presName="arrowDiagram4" presStyleCnt="0"/>
      <dgm:spPr/>
    </dgm:pt>
    <dgm:pt modelId="{7184B0C5-B586-4D52-8DF5-A9FBC91E45BD}" type="pres">
      <dgm:prSet presAssocID="{04830552-36C3-4273-88A9-222FE2DA5139}" presName="bullet4a" presStyleLbl="node1" presStyleIdx="0" presStyleCnt="4"/>
      <dgm:spPr/>
    </dgm:pt>
    <dgm:pt modelId="{CC782B0D-3193-4F62-A2DA-E05A4597DB9D}" type="pres">
      <dgm:prSet presAssocID="{04830552-36C3-4273-88A9-222FE2DA5139}" presName="textBox4a" presStyleLbl="revTx" presStyleIdx="0" presStyleCnt="4">
        <dgm:presLayoutVars>
          <dgm:bulletEnabled val="1"/>
        </dgm:presLayoutVars>
      </dgm:prSet>
      <dgm:spPr/>
    </dgm:pt>
    <dgm:pt modelId="{E6AACAF8-D4BC-40B6-A089-9112402A0812}" type="pres">
      <dgm:prSet presAssocID="{C49A28DF-6405-4594-AC91-E639210781F5}" presName="bullet4b" presStyleLbl="node1" presStyleIdx="1" presStyleCnt="4"/>
      <dgm:spPr/>
    </dgm:pt>
    <dgm:pt modelId="{83A9AED0-E9ED-4708-A61A-E03AE2506703}" type="pres">
      <dgm:prSet presAssocID="{C49A28DF-6405-4594-AC91-E639210781F5}" presName="textBox4b" presStyleLbl="revTx" presStyleIdx="1" presStyleCnt="4">
        <dgm:presLayoutVars>
          <dgm:bulletEnabled val="1"/>
        </dgm:presLayoutVars>
      </dgm:prSet>
      <dgm:spPr/>
    </dgm:pt>
    <dgm:pt modelId="{64172964-F647-401A-9220-489BABFE9CCB}" type="pres">
      <dgm:prSet presAssocID="{967C4238-A4F4-43D9-B3E0-255F469FF75A}" presName="bullet4c" presStyleLbl="node1" presStyleIdx="2" presStyleCnt="4"/>
      <dgm:spPr/>
    </dgm:pt>
    <dgm:pt modelId="{B22920DF-D8E6-4465-8C05-9084C12644E4}" type="pres">
      <dgm:prSet presAssocID="{967C4238-A4F4-43D9-B3E0-255F469FF75A}" presName="textBox4c" presStyleLbl="revTx" presStyleIdx="2" presStyleCnt="4">
        <dgm:presLayoutVars>
          <dgm:bulletEnabled val="1"/>
        </dgm:presLayoutVars>
      </dgm:prSet>
      <dgm:spPr/>
    </dgm:pt>
    <dgm:pt modelId="{49C5ACB6-CCC6-43D0-BF04-861187C5D057}" type="pres">
      <dgm:prSet presAssocID="{748D2D6C-FD94-4DFC-B9A8-873498979DBE}" presName="bullet4d" presStyleLbl="node1" presStyleIdx="3" presStyleCnt="4"/>
      <dgm:spPr/>
    </dgm:pt>
    <dgm:pt modelId="{9A9169D7-CC68-490A-9BD1-FBB9DF4C8016}" type="pres">
      <dgm:prSet presAssocID="{748D2D6C-FD94-4DFC-B9A8-873498979DBE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314B2204-4983-4B9E-BB88-CC2644301ACB}" srcId="{910F4AF6-CD8E-48EA-9D63-079A07E1A3AF}" destId="{04830552-36C3-4273-88A9-222FE2DA5139}" srcOrd="0" destOrd="0" parTransId="{1A6E7B90-7E5D-4DF5-ACBB-EA09C56911CD}" sibTransId="{11EDE75E-6ADE-444E-AC01-3A6BBC98B592}"/>
    <dgm:cxn modelId="{5BD12B3B-ED73-4950-845B-209F747986CF}" srcId="{910F4AF6-CD8E-48EA-9D63-079A07E1A3AF}" destId="{967C4238-A4F4-43D9-B3E0-255F469FF75A}" srcOrd="2" destOrd="0" parTransId="{26FEA201-CDD5-4382-A6FA-833E41415220}" sibTransId="{36893B85-CB79-4AE0-8216-4159ED7605EA}"/>
    <dgm:cxn modelId="{49BA4B5C-E247-49B6-8E60-D6B1BBD2E9CF}" srcId="{910F4AF6-CD8E-48EA-9D63-079A07E1A3AF}" destId="{748D2D6C-FD94-4DFC-B9A8-873498979DBE}" srcOrd="3" destOrd="0" parTransId="{734FCDB9-99EC-4D74-B00F-8269153C4670}" sibTransId="{B7BD336B-5CE3-47B4-BE51-4C3153A061A7}"/>
    <dgm:cxn modelId="{7689665F-9983-4A31-8661-53D727674E9F}" srcId="{910F4AF6-CD8E-48EA-9D63-079A07E1A3AF}" destId="{C49A28DF-6405-4594-AC91-E639210781F5}" srcOrd="1" destOrd="0" parTransId="{D17C06FB-129F-40FB-AF85-C21AE44793F4}" sibTransId="{80165B1D-AA8D-4DED-9711-5990D54FBB27}"/>
    <dgm:cxn modelId="{2E9B276D-A862-49C6-8AEA-085D34ACEC1A}" type="presOf" srcId="{C49A28DF-6405-4594-AC91-E639210781F5}" destId="{83A9AED0-E9ED-4708-A61A-E03AE2506703}" srcOrd="0" destOrd="0" presId="urn:microsoft.com/office/officeart/2005/8/layout/arrow2"/>
    <dgm:cxn modelId="{67652498-ACA3-4F0E-BC73-76055CB2EDE1}" type="presOf" srcId="{04830552-36C3-4273-88A9-222FE2DA5139}" destId="{CC782B0D-3193-4F62-A2DA-E05A4597DB9D}" srcOrd="0" destOrd="0" presId="urn:microsoft.com/office/officeart/2005/8/layout/arrow2"/>
    <dgm:cxn modelId="{98E5B2C2-3D0E-41D9-B9CB-CC4B2FE13834}" type="presOf" srcId="{748D2D6C-FD94-4DFC-B9A8-873498979DBE}" destId="{9A9169D7-CC68-490A-9BD1-FBB9DF4C8016}" srcOrd="0" destOrd="0" presId="urn:microsoft.com/office/officeart/2005/8/layout/arrow2"/>
    <dgm:cxn modelId="{68E6DDC8-73DF-4453-A274-4FF8057D0C5F}" type="presOf" srcId="{967C4238-A4F4-43D9-B3E0-255F469FF75A}" destId="{B22920DF-D8E6-4465-8C05-9084C12644E4}" srcOrd="0" destOrd="0" presId="urn:microsoft.com/office/officeart/2005/8/layout/arrow2"/>
    <dgm:cxn modelId="{EB9960F4-CBBA-4CB0-A4E3-6F68EFED85F3}" type="presOf" srcId="{910F4AF6-CD8E-48EA-9D63-079A07E1A3AF}" destId="{051F8851-8B30-4D99-BB07-1C41EDB76506}" srcOrd="0" destOrd="0" presId="urn:microsoft.com/office/officeart/2005/8/layout/arrow2"/>
    <dgm:cxn modelId="{FB000A22-3689-43A5-A028-449494205B73}" type="presParOf" srcId="{051F8851-8B30-4D99-BB07-1C41EDB76506}" destId="{8D9C740B-D891-41B7-AA4D-F572B7E80F2F}" srcOrd="0" destOrd="0" presId="urn:microsoft.com/office/officeart/2005/8/layout/arrow2"/>
    <dgm:cxn modelId="{D3F01745-D9E9-4816-A598-EC888D7AB8BE}" type="presParOf" srcId="{051F8851-8B30-4D99-BB07-1C41EDB76506}" destId="{C6551667-6F80-4A21-8226-1953E98E5891}" srcOrd="1" destOrd="0" presId="urn:microsoft.com/office/officeart/2005/8/layout/arrow2"/>
    <dgm:cxn modelId="{8E4B7EB4-4431-439A-B22F-9C09B3B14EE7}" type="presParOf" srcId="{C6551667-6F80-4A21-8226-1953E98E5891}" destId="{7184B0C5-B586-4D52-8DF5-A9FBC91E45BD}" srcOrd="0" destOrd="0" presId="urn:microsoft.com/office/officeart/2005/8/layout/arrow2"/>
    <dgm:cxn modelId="{28156D0E-3399-4766-A020-F3F346FBBBFD}" type="presParOf" srcId="{C6551667-6F80-4A21-8226-1953E98E5891}" destId="{CC782B0D-3193-4F62-A2DA-E05A4597DB9D}" srcOrd="1" destOrd="0" presId="urn:microsoft.com/office/officeart/2005/8/layout/arrow2"/>
    <dgm:cxn modelId="{049F534A-ABFD-4F55-B70F-4ED4B56C984D}" type="presParOf" srcId="{C6551667-6F80-4A21-8226-1953E98E5891}" destId="{E6AACAF8-D4BC-40B6-A089-9112402A0812}" srcOrd="2" destOrd="0" presId="urn:microsoft.com/office/officeart/2005/8/layout/arrow2"/>
    <dgm:cxn modelId="{6A8EA8CC-22F8-4323-8EC5-D6D1B97D2DCA}" type="presParOf" srcId="{C6551667-6F80-4A21-8226-1953E98E5891}" destId="{83A9AED0-E9ED-4708-A61A-E03AE2506703}" srcOrd="3" destOrd="0" presId="urn:microsoft.com/office/officeart/2005/8/layout/arrow2"/>
    <dgm:cxn modelId="{8BA727B7-7005-48F6-8136-195D152CE5AE}" type="presParOf" srcId="{C6551667-6F80-4A21-8226-1953E98E5891}" destId="{64172964-F647-401A-9220-489BABFE9CCB}" srcOrd="4" destOrd="0" presId="urn:microsoft.com/office/officeart/2005/8/layout/arrow2"/>
    <dgm:cxn modelId="{B2236503-E93D-44DD-9E6F-02B137BCE50A}" type="presParOf" srcId="{C6551667-6F80-4A21-8226-1953E98E5891}" destId="{B22920DF-D8E6-4465-8C05-9084C12644E4}" srcOrd="5" destOrd="0" presId="urn:microsoft.com/office/officeart/2005/8/layout/arrow2"/>
    <dgm:cxn modelId="{54B1401F-9586-4438-9E8F-92C952560405}" type="presParOf" srcId="{C6551667-6F80-4A21-8226-1953E98E5891}" destId="{49C5ACB6-CCC6-43D0-BF04-861187C5D057}" srcOrd="6" destOrd="0" presId="urn:microsoft.com/office/officeart/2005/8/layout/arrow2"/>
    <dgm:cxn modelId="{E32753F4-0C8F-4C52-83D7-40A154043897}" type="presParOf" srcId="{C6551667-6F80-4A21-8226-1953E98E5891}" destId="{9A9169D7-CC68-490A-9BD1-FBB9DF4C801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0F4AF6-CD8E-48EA-9D63-079A07E1A3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4830552-36C3-4273-88A9-222FE2DA5139}">
      <dgm:prSet phldrT="[Texto]"/>
      <dgm:spPr/>
      <dgm:t>
        <a:bodyPr/>
        <a:lstStyle/>
        <a:p>
          <a:r>
            <a:rPr lang="es-ES" dirty="0"/>
            <a:t>Comprimir con las yemas de los dedos</a:t>
          </a:r>
          <a:endParaRPr lang="es-CO" dirty="0"/>
        </a:p>
      </dgm:t>
    </dgm:pt>
    <dgm:pt modelId="{1A6E7B90-7E5D-4DF5-ACBB-EA09C56911CD}" type="parTrans" cxnId="{314B2204-4983-4B9E-BB88-CC2644301ACB}">
      <dgm:prSet/>
      <dgm:spPr/>
      <dgm:t>
        <a:bodyPr/>
        <a:lstStyle/>
        <a:p>
          <a:endParaRPr lang="es-CO"/>
        </a:p>
      </dgm:t>
    </dgm:pt>
    <dgm:pt modelId="{11EDE75E-6ADE-444E-AC01-3A6BBC98B592}" type="sibTrans" cxnId="{314B2204-4983-4B9E-BB88-CC2644301ACB}">
      <dgm:prSet/>
      <dgm:spPr/>
      <dgm:t>
        <a:bodyPr/>
        <a:lstStyle/>
        <a:p>
          <a:endParaRPr lang="es-CO"/>
        </a:p>
      </dgm:t>
    </dgm:pt>
    <dgm:pt modelId="{C49A28DF-6405-4594-AC91-E639210781F5}">
      <dgm:prSet phldrT="[Texto]"/>
      <dgm:spPr/>
      <dgm:t>
        <a:bodyPr/>
        <a:lstStyle/>
        <a:p>
          <a:r>
            <a:rPr lang="es-ES" dirty="0"/>
            <a:t>La arteria correspondiente. </a:t>
          </a:r>
          <a:endParaRPr lang="es-CO" dirty="0"/>
        </a:p>
      </dgm:t>
    </dgm:pt>
    <dgm:pt modelId="{D17C06FB-129F-40FB-AF85-C21AE44793F4}" type="parTrans" cxnId="{7689665F-9983-4A31-8661-53D727674E9F}">
      <dgm:prSet/>
      <dgm:spPr/>
      <dgm:t>
        <a:bodyPr/>
        <a:lstStyle/>
        <a:p>
          <a:endParaRPr lang="es-CO"/>
        </a:p>
      </dgm:t>
    </dgm:pt>
    <dgm:pt modelId="{80165B1D-AA8D-4DED-9711-5990D54FBB27}" type="sibTrans" cxnId="{7689665F-9983-4A31-8661-53D727674E9F}">
      <dgm:prSet/>
      <dgm:spPr/>
      <dgm:t>
        <a:bodyPr/>
        <a:lstStyle/>
        <a:p>
          <a:endParaRPr lang="es-CO"/>
        </a:p>
      </dgm:t>
    </dgm:pt>
    <dgm:pt modelId="{967C4238-A4F4-43D9-B3E0-255F469FF75A}">
      <dgm:prSet phldrT="[Texto]"/>
      <dgm:spPr/>
      <dgm:t>
        <a:bodyPr/>
        <a:lstStyle/>
        <a:p>
          <a:r>
            <a:rPr lang="es-ES" dirty="0"/>
            <a:t>A la zona de sangrado.</a:t>
          </a:r>
          <a:endParaRPr lang="es-CO" dirty="0"/>
        </a:p>
      </dgm:t>
    </dgm:pt>
    <dgm:pt modelId="{26FEA201-CDD5-4382-A6FA-833E41415220}" type="parTrans" cxnId="{5BD12B3B-ED73-4950-845B-209F747986CF}">
      <dgm:prSet/>
      <dgm:spPr/>
      <dgm:t>
        <a:bodyPr/>
        <a:lstStyle/>
        <a:p>
          <a:endParaRPr lang="es-CO"/>
        </a:p>
      </dgm:t>
    </dgm:pt>
    <dgm:pt modelId="{36893B85-CB79-4AE0-8216-4159ED7605EA}" type="sibTrans" cxnId="{5BD12B3B-ED73-4950-845B-209F747986CF}">
      <dgm:prSet/>
      <dgm:spPr/>
      <dgm:t>
        <a:bodyPr/>
        <a:lstStyle/>
        <a:p>
          <a:endParaRPr lang="es-CO"/>
        </a:p>
      </dgm:t>
    </dgm:pt>
    <dgm:pt modelId="{051F8851-8B30-4D99-BB07-1C41EDB76506}" type="pres">
      <dgm:prSet presAssocID="{910F4AF6-CD8E-48EA-9D63-079A07E1A3AF}" presName="arrowDiagram" presStyleCnt="0">
        <dgm:presLayoutVars>
          <dgm:chMax val="5"/>
          <dgm:dir/>
          <dgm:resizeHandles val="exact"/>
        </dgm:presLayoutVars>
      </dgm:prSet>
      <dgm:spPr/>
    </dgm:pt>
    <dgm:pt modelId="{8D9C740B-D891-41B7-AA4D-F572B7E80F2F}" type="pres">
      <dgm:prSet presAssocID="{910F4AF6-CD8E-48EA-9D63-079A07E1A3AF}" presName="arrow" presStyleLbl="bgShp" presStyleIdx="0" presStyleCnt="1"/>
      <dgm:spPr/>
    </dgm:pt>
    <dgm:pt modelId="{6CD28B33-F2F0-423D-9A52-F566520C9E18}" type="pres">
      <dgm:prSet presAssocID="{910F4AF6-CD8E-48EA-9D63-079A07E1A3AF}" presName="arrowDiagram3" presStyleCnt="0"/>
      <dgm:spPr/>
    </dgm:pt>
    <dgm:pt modelId="{5B40F4AD-AF70-4B20-9C18-8D280BD7E119}" type="pres">
      <dgm:prSet presAssocID="{04830552-36C3-4273-88A9-222FE2DA5139}" presName="bullet3a" presStyleLbl="node1" presStyleIdx="0" presStyleCnt="3"/>
      <dgm:spPr/>
    </dgm:pt>
    <dgm:pt modelId="{CF92BDE1-DB49-454D-94CA-43DFF86DC431}" type="pres">
      <dgm:prSet presAssocID="{04830552-36C3-4273-88A9-222FE2DA5139}" presName="textBox3a" presStyleLbl="revTx" presStyleIdx="0" presStyleCnt="3">
        <dgm:presLayoutVars>
          <dgm:bulletEnabled val="1"/>
        </dgm:presLayoutVars>
      </dgm:prSet>
      <dgm:spPr/>
    </dgm:pt>
    <dgm:pt modelId="{AFF76C7B-ECA8-4A53-8436-645176FECA98}" type="pres">
      <dgm:prSet presAssocID="{C49A28DF-6405-4594-AC91-E639210781F5}" presName="bullet3b" presStyleLbl="node1" presStyleIdx="1" presStyleCnt="3"/>
      <dgm:spPr/>
    </dgm:pt>
    <dgm:pt modelId="{3E5CAA99-D31D-4566-9895-E793B1899587}" type="pres">
      <dgm:prSet presAssocID="{C49A28DF-6405-4594-AC91-E639210781F5}" presName="textBox3b" presStyleLbl="revTx" presStyleIdx="1" presStyleCnt="3">
        <dgm:presLayoutVars>
          <dgm:bulletEnabled val="1"/>
        </dgm:presLayoutVars>
      </dgm:prSet>
      <dgm:spPr/>
    </dgm:pt>
    <dgm:pt modelId="{74C8553F-6F4E-4714-803A-3725B921311C}" type="pres">
      <dgm:prSet presAssocID="{967C4238-A4F4-43D9-B3E0-255F469FF75A}" presName="bullet3c" presStyleLbl="node1" presStyleIdx="2" presStyleCnt="3"/>
      <dgm:spPr/>
    </dgm:pt>
    <dgm:pt modelId="{B32FC034-3FDC-47FC-AE71-565EC802B39A}" type="pres">
      <dgm:prSet presAssocID="{967C4238-A4F4-43D9-B3E0-255F469FF75A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14B2204-4983-4B9E-BB88-CC2644301ACB}" srcId="{910F4AF6-CD8E-48EA-9D63-079A07E1A3AF}" destId="{04830552-36C3-4273-88A9-222FE2DA5139}" srcOrd="0" destOrd="0" parTransId="{1A6E7B90-7E5D-4DF5-ACBB-EA09C56911CD}" sibTransId="{11EDE75E-6ADE-444E-AC01-3A6BBC98B592}"/>
    <dgm:cxn modelId="{E4B7BF23-DB70-4720-B101-5CD5F5722EE3}" type="presOf" srcId="{967C4238-A4F4-43D9-B3E0-255F469FF75A}" destId="{B32FC034-3FDC-47FC-AE71-565EC802B39A}" srcOrd="0" destOrd="0" presId="urn:microsoft.com/office/officeart/2005/8/layout/arrow2"/>
    <dgm:cxn modelId="{5BD12B3B-ED73-4950-845B-209F747986CF}" srcId="{910F4AF6-CD8E-48EA-9D63-079A07E1A3AF}" destId="{967C4238-A4F4-43D9-B3E0-255F469FF75A}" srcOrd="2" destOrd="0" parTransId="{26FEA201-CDD5-4382-A6FA-833E41415220}" sibTransId="{36893B85-CB79-4AE0-8216-4159ED7605EA}"/>
    <dgm:cxn modelId="{7689665F-9983-4A31-8661-53D727674E9F}" srcId="{910F4AF6-CD8E-48EA-9D63-079A07E1A3AF}" destId="{C49A28DF-6405-4594-AC91-E639210781F5}" srcOrd="1" destOrd="0" parTransId="{D17C06FB-129F-40FB-AF85-C21AE44793F4}" sibTransId="{80165B1D-AA8D-4DED-9711-5990D54FBB27}"/>
    <dgm:cxn modelId="{E5EA8171-96BE-4ED6-B620-C07512D1354B}" type="presOf" srcId="{C49A28DF-6405-4594-AC91-E639210781F5}" destId="{3E5CAA99-D31D-4566-9895-E793B1899587}" srcOrd="0" destOrd="0" presId="urn:microsoft.com/office/officeart/2005/8/layout/arrow2"/>
    <dgm:cxn modelId="{157DB1A4-0044-493B-BDFA-A37648452651}" type="presOf" srcId="{04830552-36C3-4273-88A9-222FE2DA5139}" destId="{CF92BDE1-DB49-454D-94CA-43DFF86DC431}" srcOrd="0" destOrd="0" presId="urn:microsoft.com/office/officeart/2005/8/layout/arrow2"/>
    <dgm:cxn modelId="{EB9960F4-CBBA-4CB0-A4E3-6F68EFED85F3}" type="presOf" srcId="{910F4AF6-CD8E-48EA-9D63-079A07E1A3AF}" destId="{051F8851-8B30-4D99-BB07-1C41EDB76506}" srcOrd="0" destOrd="0" presId="urn:microsoft.com/office/officeart/2005/8/layout/arrow2"/>
    <dgm:cxn modelId="{FB000A22-3689-43A5-A028-449494205B73}" type="presParOf" srcId="{051F8851-8B30-4D99-BB07-1C41EDB76506}" destId="{8D9C740B-D891-41B7-AA4D-F572B7E80F2F}" srcOrd="0" destOrd="0" presId="urn:microsoft.com/office/officeart/2005/8/layout/arrow2"/>
    <dgm:cxn modelId="{4C319526-7238-4E72-9F4D-5D283B9B7929}" type="presParOf" srcId="{051F8851-8B30-4D99-BB07-1C41EDB76506}" destId="{6CD28B33-F2F0-423D-9A52-F566520C9E18}" srcOrd="1" destOrd="0" presId="urn:microsoft.com/office/officeart/2005/8/layout/arrow2"/>
    <dgm:cxn modelId="{2962CFD0-A615-46E7-8FC2-27B55AB401F2}" type="presParOf" srcId="{6CD28B33-F2F0-423D-9A52-F566520C9E18}" destId="{5B40F4AD-AF70-4B20-9C18-8D280BD7E119}" srcOrd="0" destOrd="0" presId="urn:microsoft.com/office/officeart/2005/8/layout/arrow2"/>
    <dgm:cxn modelId="{9FB9471E-A3B4-470F-B2E8-C21DC9D5431D}" type="presParOf" srcId="{6CD28B33-F2F0-423D-9A52-F566520C9E18}" destId="{CF92BDE1-DB49-454D-94CA-43DFF86DC431}" srcOrd="1" destOrd="0" presId="urn:microsoft.com/office/officeart/2005/8/layout/arrow2"/>
    <dgm:cxn modelId="{77CBB52E-0CB7-4BB7-AC8B-92AA20C7E638}" type="presParOf" srcId="{6CD28B33-F2F0-423D-9A52-F566520C9E18}" destId="{AFF76C7B-ECA8-4A53-8436-645176FECA98}" srcOrd="2" destOrd="0" presId="urn:microsoft.com/office/officeart/2005/8/layout/arrow2"/>
    <dgm:cxn modelId="{ABF208C3-69D1-4E65-916C-0FD59895856E}" type="presParOf" srcId="{6CD28B33-F2F0-423D-9A52-F566520C9E18}" destId="{3E5CAA99-D31D-4566-9895-E793B1899587}" srcOrd="3" destOrd="0" presId="urn:microsoft.com/office/officeart/2005/8/layout/arrow2"/>
    <dgm:cxn modelId="{D55B5889-29D2-454A-8D35-729968AC9207}" type="presParOf" srcId="{6CD28B33-F2F0-423D-9A52-F566520C9E18}" destId="{74C8553F-6F4E-4714-803A-3725B921311C}" srcOrd="4" destOrd="0" presId="urn:microsoft.com/office/officeart/2005/8/layout/arrow2"/>
    <dgm:cxn modelId="{D67019A1-AD29-47D3-8017-472F34B6D977}" type="presParOf" srcId="{6CD28B33-F2F0-423D-9A52-F566520C9E18}" destId="{B32FC034-3FDC-47FC-AE71-565EC802B39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0F4AF6-CD8E-48EA-9D63-079A07E1A3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830552-36C3-4273-88A9-222FE2DA5139}">
      <dgm:prSet phldrT="[Texto]"/>
      <dgm:spPr/>
      <dgm:t>
        <a:bodyPr/>
        <a:lstStyle/>
        <a:p>
          <a:r>
            <a:rPr lang="es-ES" dirty="0"/>
            <a:t>Colocar base de la palma de la mano.</a:t>
          </a:r>
          <a:endParaRPr lang="es-CO" dirty="0"/>
        </a:p>
      </dgm:t>
    </dgm:pt>
    <dgm:pt modelId="{1A6E7B90-7E5D-4DF5-ACBB-EA09C56911CD}" type="parTrans" cxnId="{314B2204-4983-4B9E-BB88-CC2644301ACB}">
      <dgm:prSet/>
      <dgm:spPr/>
      <dgm:t>
        <a:bodyPr/>
        <a:lstStyle/>
        <a:p>
          <a:endParaRPr lang="es-CO"/>
        </a:p>
      </dgm:t>
    </dgm:pt>
    <dgm:pt modelId="{11EDE75E-6ADE-444E-AC01-3A6BBC98B592}" type="sibTrans" cxnId="{314B2204-4983-4B9E-BB88-CC2644301ACB}">
      <dgm:prSet/>
      <dgm:spPr/>
      <dgm:t>
        <a:bodyPr/>
        <a:lstStyle/>
        <a:p>
          <a:endParaRPr lang="es-CO"/>
        </a:p>
      </dgm:t>
    </dgm:pt>
    <dgm:pt modelId="{C49A28DF-6405-4594-AC91-E639210781F5}">
      <dgm:prSet phldrT="[Texto]"/>
      <dgm:spPr/>
      <dgm:t>
        <a:bodyPr/>
        <a:lstStyle/>
        <a:p>
          <a:r>
            <a:rPr lang="es-ES" dirty="0"/>
            <a:t>Parte media de la ingle. </a:t>
          </a:r>
          <a:endParaRPr lang="es-CO" dirty="0"/>
        </a:p>
      </dgm:t>
    </dgm:pt>
    <dgm:pt modelId="{D17C06FB-129F-40FB-AF85-C21AE44793F4}" type="parTrans" cxnId="{7689665F-9983-4A31-8661-53D727674E9F}">
      <dgm:prSet/>
      <dgm:spPr/>
      <dgm:t>
        <a:bodyPr/>
        <a:lstStyle/>
        <a:p>
          <a:endParaRPr lang="es-CO"/>
        </a:p>
      </dgm:t>
    </dgm:pt>
    <dgm:pt modelId="{80165B1D-AA8D-4DED-9711-5990D54FBB27}" type="sibTrans" cxnId="{7689665F-9983-4A31-8661-53D727674E9F}">
      <dgm:prSet/>
      <dgm:spPr/>
      <dgm:t>
        <a:bodyPr/>
        <a:lstStyle/>
        <a:p>
          <a:endParaRPr lang="es-CO"/>
        </a:p>
      </dgm:t>
    </dgm:pt>
    <dgm:pt modelId="{967C4238-A4F4-43D9-B3E0-255F469FF75A}">
      <dgm:prSet phldrT="[Texto]"/>
      <dgm:spPr/>
      <dgm:t>
        <a:bodyPr/>
        <a:lstStyle/>
        <a:p>
          <a:r>
            <a:rPr lang="es-ES" dirty="0"/>
            <a:t>La presión se hace sobre la arteria femoral.</a:t>
          </a:r>
          <a:endParaRPr lang="es-CO" dirty="0"/>
        </a:p>
      </dgm:t>
    </dgm:pt>
    <dgm:pt modelId="{26FEA201-CDD5-4382-A6FA-833E41415220}" type="parTrans" cxnId="{5BD12B3B-ED73-4950-845B-209F747986CF}">
      <dgm:prSet/>
      <dgm:spPr/>
      <dgm:t>
        <a:bodyPr/>
        <a:lstStyle/>
        <a:p>
          <a:endParaRPr lang="es-CO"/>
        </a:p>
      </dgm:t>
    </dgm:pt>
    <dgm:pt modelId="{36893B85-CB79-4AE0-8216-4159ED7605EA}" type="sibTrans" cxnId="{5BD12B3B-ED73-4950-845B-209F747986CF}">
      <dgm:prSet/>
      <dgm:spPr/>
      <dgm:t>
        <a:bodyPr/>
        <a:lstStyle/>
        <a:p>
          <a:endParaRPr lang="es-CO"/>
        </a:p>
      </dgm:t>
    </dgm:pt>
    <dgm:pt modelId="{051F8851-8B30-4D99-BB07-1C41EDB76506}" type="pres">
      <dgm:prSet presAssocID="{910F4AF6-CD8E-48EA-9D63-079A07E1A3AF}" presName="arrowDiagram" presStyleCnt="0">
        <dgm:presLayoutVars>
          <dgm:chMax val="5"/>
          <dgm:dir/>
          <dgm:resizeHandles val="exact"/>
        </dgm:presLayoutVars>
      </dgm:prSet>
      <dgm:spPr/>
    </dgm:pt>
    <dgm:pt modelId="{8D9C740B-D891-41B7-AA4D-F572B7E80F2F}" type="pres">
      <dgm:prSet presAssocID="{910F4AF6-CD8E-48EA-9D63-079A07E1A3AF}" presName="arrow" presStyleLbl="bgShp" presStyleIdx="0" presStyleCnt="1"/>
      <dgm:spPr/>
    </dgm:pt>
    <dgm:pt modelId="{6CD28B33-F2F0-423D-9A52-F566520C9E18}" type="pres">
      <dgm:prSet presAssocID="{910F4AF6-CD8E-48EA-9D63-079A07E1A3AF}" presName="arrowDiagram3" presStyleCnt="0"/>
      <dgm:spPr/>
    </dgm:pt>
    <dgm:pt modelId="{5B40F4AD-AF70-4B20-9C18-8D280BD7E119}" type="pres">
      <dgm:prSet presAssocID="{04830552-36C3-4273-88A9-222FE2DA5139}" presName="bullet3a" presStyleLbl="node1" presStyleIdx="0" presStyleCnt="3"/>
      <dgm:spPr/>
    </dgm:pt>
    <dgm:pt modelId="{CF92BDE1-DB49-454D-94CA-43DFF86DC431}" type="pres">
      <dgm:prSet presAssocID="{04830552-36C3-4273-88A9-222FE2DA5139}" presName="textBox3a" presStyleLbl="revTx" presStyleIdx="0" presStyleCnt="3">
        <dgm:presLayoutVars>
          <dgm:bulletEnabled val="1"/>
        </dgm:presLayoutVars>
      </dgm:prSet>
      <dgm:spPr/>
    </dgm:pt>
    <dgm:pt modelId="{AFF76C7B-ECA8-4A53-8436-645176FECA98}" type="pres">
      <dgm:prSet presAssocID="{C49A28DF-6405-4594-AC91-E639210781F5}" presName="bullet3b" presStyleLbl="node1" presStyleIdx="1" presStyleCnt="3"/>
      <dgm:spPr/>
    </dgm:pt>
    <dgm:pt modelId="{3E5CAA99-D31D-4566-9895-E793B1899587}" type="pres">
      <dgm:prSet presAssocID="{C49A28DF-6405-4594-AC91-E639210781F5}" presName="textBox3b" presStyleLbl="revTx" presStyleIdx="1" presStyleCnt="3">
        <dgm:presLayoutVars>
          <dgm:bulletEnabled val="1"/>
        </dgm:presLayoutVars>
      </dgm:prSet>
      <dgm:spPr/>
    </dgm:pt>
    <dgm:pt modelId="{74C8553F-6F4E-4714-803A-3725B921311C}" type="pres">
      <dgm:prSet presAssocID="{967C4238-A4F4-43D9-B3E0-255F469FF75A}" presName="bullet3c" presStyleLbl="node1" presStyleIdx="2" presStyleCnt="3"/>
      <dgm:spPr/>
    </dgm:pt>
    <dgm:pt modelId="{B32FC034-3FDC-47FC-AE71-565EC802B39A}" type="pres">
      <dgm:prSet presAssocID="{967C4238-A4F4-43D9-B3E0-255F469FF75A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14B2204-4983-4B9E-BB88-CC2644301ACB}" srcId="{910F4AF6-CD8E-48EA-9D63-079A07E1A3AF}" destId="{04830552-36C3-4273-88A9-222FE2DA5139}" srcOrd="0" destOrd="0" parTransId="{1A6E7B90-7E5D-4DF5-ACBB-EA09C56911CD}" sibTransId="{11EDE75E-6ADE-444E-AC01-3A6BBC98B592}"/>
    <dgm:cxn modelId="{E4B7BF23-DB70-4720-B101-5CD5F5722EE3}" type="presOf" srcId="{967C4238-A4F4-43D9-B3E0-255F469FF75A}" destId="{B32FC034-3FDC-47FC-AE71-565EC802B39A}" srcOrd="0" destOrd="0" presId="urn:microsoft.com/office/officeart/2005/8/layout/arrow2"/>
    <dgm:cxn modelId="{5BD12B3B-ED73-4950-845B-209F747986CF}" srcId="{910F4AF6-CD8E-48EA-9D63-079A07E1A3AF}" destId="{967C4238-A4F4-43D9-B3E0-255F469FF75A}" srcOrd="2" destOrd="0" parTransId="{26FEA201-CDD5-4382-A6FA-833E41415220}" sibTransId="{36893B85-CB79-4AE0-8216-4159ED7605EA}"/>
    <dgm:cxn modelId="{7689665F-9983-4A31-8661-53D727674E9F}" srcId="{910F4AF6-CD8E-48EA-9D63-079A07E1A3AF}" destId="{C49A28DF-6405-4594-AC91-E639210781F5}" srcOrd="1" destOrd="0" parTransId="{D17C06FB-129F-40FB-AF85-C21AE44793F4}" sibTransId="{80165B1D-AA8D-4DED-9711-5990D54FBB27}"/>
    <dgm:cxn modelId="{E5EA8171-96BE-4ED6-B620-C07512D1354B}" type="presOf" srcId="{C49A28DF-6405-4594-AC91-E639210781F5}" destId="{3E5CAA99-D31D-4566-9895-E793B1899587}" srcOrd="0" destOrd="0" presId="urn:microsoft.com/office/officeart/2005/8/layout/arrow2"/>
    <dgm:cxn modelId="{157DB1A4-0044-493B-BDFA-A37648452651}" type="presOf" srcId="{04830552-36C3-4273-88A9-222FE2DA5139}" destId="{CF92BDE1-DB49-454D-94CA-43DFF86DC431}" srcOrd="0" destOrd="0" presId="urn:microsoft.com/office/officeart/2005/8/layout/arrow2"/>
    <dgm:cxn modelId="{EB9960F4-CBBA-4CB0-A4E3-6F68EFED85F3}" type="presOf" srcId="{910F4AF6-CD8E-48EA-9D63-079A07E1A3AF}" destId="{051F8851-8B30-4D99-BB07-1C41EDB76506}" srcOrd="0" destOrd="0" presId="urn:microsoft.com/office/officeart/2005/8/layout/arrow2"/>
    <dgm:cxn modelId="{FB000A22-3689-43A5-A028-449494205B73}" type="presParOf" srcId="{051F8851-8B30-4D99-BB07-1C41EDB76506}" destId="{8D9C740B-D891-41B7-AA4D-F572B7E80F2F}" srcOrd="0" destOrd="0" presId="urn:microsoft.com/office/officeart/2005/8/layout/arrow2"/>
    <dgm:cxn modelId="{4C319526-7238-4E72-9F4D-5D283B9B7929}" type="presParOf" srcId="{051F8851-8B30-4D99-BB07-1C41EDB76506}" destId="{6CD28B33-F2F0-423D-9A52-F566520C9E18}" srcOrd="1" destOrd="0" presId="urn:microsoft.com/office/officeart/2005/8/layout/arrow2"/>
    <dgm:cxn modelId="{2962CFD0-A615-46E7-8FC2-27B55AB401F2}" type="presParOf" srcId="{6CD28B33-F2F0-423D-9A52-F566520C9E18}" destId="{5B40F4AD-AF70-4B20-9C18-8D280BD7E119}" srcOrd="0" destOrd="0" presId="urn:microsoft.com/office/officeart/2005/8/layout/arrow2"/>
    <dgm:cxn modelId="{9FB9471E-A3B4-470F-B2E8-C21DC9D5431D}" type="presParOf" srcId="{6CD28B33-F2F0-423D-9A52-F566520C9E18}" destId="{CF92BDE1-DB49-454D-94CA-43DFF86DC431}" srcOrd="1" destOrd="0" presId="urn:microsoft.com/office/officeart/2005/8/layout/arrow2"/>
    <dgm:cxn modelId="{77CBB52E-0CB7-4BB7-AC8B-92AA20C7E638}" type="presParOf" srcId="{6CD28B33-F2F0-423D-9A52-F566520C9E18}" destId="{AFF76C7B-ECA8-4A53-8436-645176FECA98}" srcOrd="2" destOrd="0" presId="urn:microsoft.com/office/officeart/2005/8/layout/arrow2"/>
    <dgm:cxn modelId="{ABF208C3-69D1-4E65-916C-0FD59895856E}" type="presParOf" srcId="{6CD28B33-F2F0-423D-9A52-F566520C9E18}" destId="{3E5CAA99-D31D-4566-9895-E793B1899587}" srcOrd="3" destOrd="0" presId="urn:microsoft.com/office/officeart/2005/8/layout/arrow2"/>
    <dgm:cxn modelId="{D55B5889-29D2-454A-8D35-729968AC9207}" type="presParOf" srcId="{6CD28B33-F2F0-423D-9A52-F566520C9E18}" destId="{74C8553F-6F4E-4714-803A-3725B921311C}" srcOrd="4" destOrd="0" presId="urn:microsoft.com/office/officeart/2005/8/layout/arrow2"/>
    <dgm:cxn modelId="{D67019A1-AD29-47D3-8017-472F34B6D977}" type="presParOf" srcId="{6CD28B33-F2F0-423D-9A52-F566520C9E18}" destId="{B32FC034-3FDC-47FC-AE71-565EC802B39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60AE8-F24A-4EDC-B0CF-7EC7CF96661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D4514CE-010C-4A45-8C28-567167CC53C4}">
      <dgm:prSet phldrT="[Texto]"/>
      <dgm:spPr/>
      <dgm:t>
        <a:bodyPr/>
        <a:lstStyle/>
        <a:p>
          <a:r>
            <a:rPr lang="es-ES" dirty="0"/>
            <a:t>Dolor</a:t>
          </a:r>
          <a:endParaRPr lang="es-CO" dirty="0"/>
        </a:p>
      </dgm:t>
    </dgm:pt>
    <dgm:pt modelId="{8F544998-05E3-43D4-AEC9-5469E3A34A73}" type="parTrans" cxnId="{93C723B7-CB3A-442E-A367-799746BAE871}">
      <dgm:prSet/>
      <dgm:spPr/>
      <dgm:t>
        <a:bodyPr/>
        <a:lstStyle/>
        <a:p>
          <a:endParaRPr lang="es-CO"/>
        </a:p>
      </dgm:t>
    </dgm:pt>
    <dgm:pt modelId="{27B1ABCC-4C21-4A8C-A4CA-4016E9EAE451}" type="sibTrans" cxnId="{93C723B7-CB3A-442E-A367-799746BAE871}">
      <dgm:prSet/>
      <dgm:spPr/>
      <dgm:t>
        <a:bodyPr/>
        <a:lstStyle/>
        <a:p>
          <a:endParaRPr lang="es-CO"/>
        </a:p>
      </dgm:t>
    </dgm:pt>
    <dgm:pt modelId="{70529824-248F-4B3F-8A88-79787806F036}">
      <dgm:prSet phldrT="[Texto]"/>
      <dgm:spPr/>
      <dgm:t>
        <a:bodyPr/>
        <a:lstStyle/>
        <a:p>
          <a:r>
            <a:rPr lang="es-ES" dirty="0"/>
            <a:t>Inflamación</a:t>
          </a:r>
          <a:endParaRPr lang="es-CO" dirty="0"/>
        </a:p>
      </dgm:t>
    </dgm:pt>
    <dgm:pt modelId="{A1DBC86D-7F84-43E4-AC98-E11AC4E33C72}" type="parTrans" cxnId="{13208A08-A895-4ECE-8E23-8D61CAB81A4B}">
      <dgm:prSet/>
      <dgm:spPr/>
      <dgm:t>
        <a:bodyPr/>
        <a:lstStyle/>
        <a:p>
          <a:endParaRPr lang="es-CO"/>
        </a:p>
      </dgm:t>
    </dgm:pt>
    <dgm:pt modelId="{CEFF98FB-E214-4617-89BB-54018917D150}" type="sibTrans" cxnId="{13208A08-A895-4ECE-8E23-8D61CAB81A4B}">
      <dgm:prSet/>
      <dgm:spPr/>
      <dgm:t>
        <a:bodyPr/>
        <a:lstStyle/>
        <a:p>
          <a:endParaRPr lang="es-CO"/>
        </a:p>
      </dgm:t>
    </dgm:pt>
    <dgm:pt modelId="{95C385B8-8E0D-4AE8-9F34-7B0904BC4A2D}">
      <dgm:prSet phldrT="[Texto]"/>
      <dgm:spPr/>
      <dgm:t>
        <a:bodyPr/>
        <a:lstStyle/>
        <a:p>
          <a:r>
            <a:rPr lang="es-ES" dirty="0"/>
            <a:t>Incapacidad funcional</a:t>
          </a:r>
          <a:endParaRPr lang="es-CO" dirty="0"/>
        </a:p>
      </dgm:t>
    </dgm:pt>
    <dgm:pt modelId="{254415AB-F08B-40DA-A9D5-83034C850283}" type="parTrans" cxnId="{9915D2C9-26A3-4B9F-9699-AA561658DB06}">
      <dgm:prSet/>
      <dgm:spPr/>
      <dgm:t>
        <a:bodyPr/>
        <a:lstStyle/>
        <a:p>
          <a:endParaRPr lang="es-CO"/>
        </a:p>
      </dgm:t>
    </dgm:pt>
    <dgm:pt modelId="{A64F797A-F5FA-4926-AA45-D58B8EBC645A}" type="sibTrans" cxnId="{9915D2C9-26A3-4B9F-9699-AA561658DB06}">
      <dgm:prSet/>
      <dgm:spPr/>
      <dgm:t>
        <a:bodyPr/>
        <a:lstStyle/>
        <a:p>
          <a:endParaRPr lang="es-CO"/>
        </a:p>
      </dgm:t>
    </dgm:pt>
    <dgm:pt modelId="{31636FF2-50C9-4414-8EE3-C5B660B85B71}" type="pres">
      <dgm:prSet presAssocID="{E7E60AE8-F24A-4EDC-B0CF-7EC7CF96661F}" presName="compositeShape" presStyleCnt="0">
        <dgm:presLayoutVars>
          <dgm:dir/>
          <dgm:resizeHandles/>
        </dgm:presLayoutVars>
      </dgm:prSet>
      <dgm:spPr/>
    </dgm:pt>
    <dgm:pt modelId="{162CD644-071A-43E1-B29D-B70D8F33C0D9}" type="pres">
      <dgm:prSet presAssocID="{E7E60AE8-F24A-4EDC-B0CF-7EC7CF96661F}" presName="pyramid" presStyleLbl="node1" presStyleIdx="0" presStyleCnt="1"/>
      <dgm:spPr/>
    </dgm:pt>
    <dgm:pt modelId="{A111C600-76A3-4030-A76A-04C14BC48E99}" type="pres">
      <dgm:prSet presAssocID="{E7E60AE8-F24A-4EDC-B0CF-7EC7CF96661F}" presName="theList" presStyleCnt="0"/>
      <dgm:spPr/>
    </dgm:pt>
    <dgm:pt modelId="{E67F8EE7-3FEF-41B7-847C-F9F08EFDC287}" type="pres">
      <dgm:prSet presAssocID="{DD4514CE-010C-4A45-8C28-567167CC53C4}" presName="aNode" presStyleLbl="fgAcc1" presStyleIdx="0" presStyleCnt="3">
        <dgm:presLayoutVars>
          <dgm:bulletEnabled val="1"/>
        </dgm:presLayoutVars>
      </dgm:prSet>
      <dgm:spPr/>
    </dgm:pt>
    <dgm:pt modelId="{CBC8CBC8-F8F6-4F74-B236-3811A41EBFB5}" type="pres">
      <dgm:prSet presAssocID="{DD4514CE-010C-4A45-8C28-567167CC53C4}" presName="aSpace" presStyleCnt="0"/>
      <dgm:spPr/>
    </dgm:pt>
    <dgm:pt modelId="{44F1DF08-1DD4-439D-A2DC-4A433576A888}" type="pres">
      <dgm:prSet presAssocID="{70529824-248F-4B3F-8A88-79787806F036}" presName="aNode" presStyleLbl="fgAcc1" presStyleIdx="1" presStyleCnt="3">
        <dgm:presLayoutVars>
          <dgm:bulletEnabled val="1"/>
        </dgm:presLayoutVars>
      </dgm:prSet>
      <dgm:spPr/>
    </dgm:pt>
    <dgm:pt modelId="{A99F09F8-24CB-4C0C-B8F2-982F2ACAF377}" type="pres">
      <dgm:prSet presAssocID="{70529824-248F-4B3F-8A88-79787806F036}" presName="aSpace" presStyleCnt="0"/>
      <dgm:spPr/>
    </dgm:pt>
    <dgm:pt modelId="{D92C0487-A4C5-419B-B9C9-8A95E40C4D62}" type="pres">
      <dgm:prSet presAssocID="{95C385B8-8E0D-4AE8-9F34-7B0904BC4A2D}" presName="aNode" presStyleLbl="fgAcc1" presStyleIdx="2" presStyleCnt="3">
        <dgm:presLayoutVars>
          <dgm:bulletEnabled val="1"/>
        </dgm:presLayoutVars>
      </dgm:prSet>
      <dgm:spPr/>
    </dgm:pt>
    <dgm:pt modelId="{AEE343C8-01FE-4778-B395-12369DE9751A}" type="pres">
      <dgm:prSet presAssocID="{95C385B8-8E0D-4AE8-9F34-7B0904BC4A2D}" presName="aSpace" presStyleCnt="0"/>
      <dgm:spPr/>
    </dgm:pt>
  </dgm:ptLst>
  <dgm:cxnLst>
    <dgm:cxn modelId="{13208A08-A895-4ECE-8E23-8D61CAB81A4B}" srcId="{E7E60AE8-F24A-4EDC-B0CF-7EC7CF96661F}" destId="{70529824-248F-4B3F-8A88-79787806F036}" srcOrd="1" destOrd="0" parTransId="{A1DBC86D-7F84-43E4-AC98-E11AC4E33C72}" sibTransId="{CEFF98FB-E214-4617-89BB-54018917D150}"/>
    <dgm:cxn modelId="{7E916428-300C-4C30-87A2-C340B7D44B3C}" type="presOf" srcId="{DD4514CE-010C-4A45-8C28-567167CC53C4}" destId="{E67F8EE7-3FEF-41B7-847C-F9F08EFDC287}" srcOrd="0" destOrd="0" presId="urn:microsoft.com/office/officeart/2005/8/layout/pyramid2"/>
    <dgm:cxn modelId="{EB103D3D-208B-4579-B853-848F7CB38E4C}" type="presOf" srcId="{70529824-248F-4B3F-8A88-79787806F036}" destId="{44F1DF08-1DD4-439D-A2DC-4A433576A888}" srcOrd="0" destOrd="0" presId="urn:microsoft.com/office/officeart/2005/8/layout/pyramid2"/>
    <dgm:cxn modelId="{93C723B7-CB3A-442E-A367-799746BAE871}" srcId="{E7E60AE8-F24A-4EDC-B0CF-7EC7CF96661F}" destId="{DD4514CE-010C-4A45-8C28-567167CC53C4}" srcOrd="0" destOrd="0" parTransId="{8F544998-05E3-43D4-AEC9-5469E3A34A73}" sibTransId="{27B1ABCC-4C21-4A8C-A4CA-4016E9EAE451}"/>
    <dgm:cxn modelId="{0F87FFC6-A74B-4D34-9DE7-427AE4126D8F}" type="presOf" srcId="{E7E60AE8-F24A-4EDC-B0CF-7EC7CF96661F}" destId="{31636FF2-50C9-4414-8EE3-C5B660B85B71}" srcOrd="0" destOrd="0" presId="urn:microsoft.com/office/officeart/2005/8/layout/pyramid2"/>
    <dgm:cxn modelId="{9915D2C9-26A3-4B9F-9699-AA561658DB06}" srcId="{E7E60AE8-F24A-4EDC-B0CF-7EC7CF96661F}" destId="{95C385B8-8E0D-4AE8-9F34-7B0904BC4A2D}" srcOrd="2" destOrd="0" parTransId="{254415AB-F08B-40DA-A9D5-83034C850283}" sibTransId="{A64F797A-F5FA-4926-AA45-D58B8EBC645A}"/>
    <dgm:cxn modelId="{E9BD7FF2-FC5F-45D9-A919-50187DE2C772}" type="presOf" srcId="{95C385B8-8E0D-4AE8-9F34-7B0904BC4A2D}" destId="{D92C0487-A4C5-419B-B9C9-8A95E40C4D62}" srcOrd="0" destOrd="0" presId="urn:microsoft.com/office/officeart/2005/8/layout/pyramid2"/>
    <dgm:cxn modelId="{A24F57E1-92C3-4E5E-8358-46CE2A792E05}" type="presParOf" srcId="{31636FF2-50C9-4414-8EE3-C5B660B85B71}" destId="{162CD644-071A-43E1-B29D-B70D8F33C0D9}" srcOrd="0" destOrd="0" presId="urn:microsoft.com/office/officeart/2005/8/layout/pyramid2"/>
    <dgm:cxn modelId="{D2DE2CE3-4432-4C6A-AA65-7D7C04C65400}" type="presParOf" srcId="{31636FF2-50C9-4414-8EE3-C5B660B85B71}" destId="{A111C600-76A3-4030-A76A-04C14BC48E99}" srcOrd="1" destOrd="0" presId="urn:microsoft.com/office/officeart/2005/8/layout/pyramid2"/>
    <dgm:cxn modelId="{104D860E-4ECB-4D68-B120-7996559D312C}" type="presParOf" srcId="{A111C600-76A3-4030-A76A-04C14BC48E99}" destId="{E67F8EE7-3FEF-41B7-847C-F9F08EFDC287}" srcOrd="0" destOrd="0" presId="urn:microsoft.com/office/officeart/2005/8/layout/pyramid2"/>
    <dgm:cxn modelId="{755E47C1-A88E-447A-85FD-FB6ABF59F348}" type="presParOf" srcId="{A111C600-76A3-4030-A76A-04C14BC48E99}" destId="{CBC8CBC8-F8F6-4F74-B236-3811A41EBFB5}" srcOrd="1" destOrd="0" presId="urn:microsoft.com/office/officeart/2005/8/layout/pyramid2"/>
    <dgm:cxn modelId="{7EB137DE-59AC-4475-94F3-C7D5D3755EBD}" type="presParOf" srcId="{A111C600-76A3-4030-A76A-04C14BC48E99}" destId="{44F1DF08-1DD4-439D-A2DC-4A433576A888}" srcOrd="2" destOrd="0" presId="urn:microsoft.com/office/officeart/2005/8/layout/pyramid2"/>
    <dgm:cxn modelId="{B34D6A90-616E-49B5-B669-A1D7963C285C}" type="presParOf" srcId="{A111C600-76A3-4030-A76A-04C14BC48E99}" destId="{A99F09F8-24CB-4C0C-B8F2-982F2ACAF377}" srcOrd="3" destOrd="0" presId="urn:microsoft.com/office/officeart/2005/8/layout/pyramid2"/>
    <dgm:cxn modelId="{84469FDE-319F-4C6A-82CD-E978DF4F881E}" type="presParOf" srcId="{A111C600-76A3-4030-A76A-04C14BC48E99}" destId="{D92C0487-A4C5-419B-B9C9-8A95E40C4D62}" srcOrd="4" destOrd="0" presId="urn:microsoft.com/office/officeart/2005/8/layout/pyramid2"/>
    <dgm:cxn modelId="{F4F3CC33-7FEF-4085-9624-45980E834CD8}" type="presParOf" srcId="{A111C600-76A3-4030-A76A-04C14BC48E99}" destId="{AEE343C8-01FE-4778-B395-12369DE9751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10F4AF6-CD8E-48EA-9D63-079A07E1A3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830552-36C3-4273-88A9-222FE2DA5139}">
      <dgm:prSet phldrT="[Texto]"/>
      <dgm:spPr/>
      <dgm:t>
        <a:bodyPr/>
        <a:lstStyle/>
        <a:p>
          <a:r>
            <a:rPr lang="es-ES" dirty="0"/>
            <a:t>Colocar dedo pulgar.</a:t>
          </a:r>
          <a:endParaRPr lang="es-CO" dirty="0"/>
        </a:p>
      </dgm:t>
    </dgm:pt>
    <dgm:pt modelId="{1A6E7B90-7E5D-4DF5-ACBB-EA09C56911CD}" type="parTrans" cxnId="{314B2204-4983-4B9E-BB88-CC2644301ACB}">
      <dgm:prSet/>
      <dgm:spPr/>
      <dgm:t>
        <a:bodyPr/>
        <a:lstStyle/>
        <a:p>
          <a:endParaRPr lang="es-CO"/>
        </a:p>
      </dgm:t>
    </dgm:pt>
    <dgm:pt modelId="{11EDE75E-6ADE-444E-AC01-3A6BBC98B592}" type="sibTrans" cxnId="{314B2204-4983-4B9E-BB88-CC2644301ACB}">
      <dgm:prSet/>
      <dgm:spPr/>
      <dgm:t>
        <a:bodyPr/>
        <a:lstStyle/>
        <a:p>
          <a:endParaRPr lang="es-CO"/>
        </a:p>
      </dgm:t>
    </dgm:pt>
    <dgm:pt modelId="{C49A28DF-6405-4594-AC91-E639210781F5}">
      <dgm:prSet phldrT="[Texto]"/>
      <dgm:spPr/>
      <dgm:t>
        <a:bodyPr/>
        <a:lstStyle/>
        <a:p>
          <a:r>
            <a:rPr lang="es-ES" dirty="0"/>
            <a:t>Arteria carótida. </a:t>
          </a:r>
          <a:endParaRPr lang="es-CO" dirty="0"/>
        </a:p>
      </dgm:t>
    </dgm:pt>
    <dgm:pt modelId="{D17C06FB-129F-40FB-AF85-C21AE44793F4}" type="parTrans" cxnId="{7689665F-9983-4A31-8661-53D727674E9F}">
      <dgm:prSet/>
      <dgm:spPr/>
      <dgm:t>
        <a:bodyPr/>
        <a:lstStyle/>
        <a:p>
          <a:endParaRPr lang="es-CO"/>
        </a:p>
      </dgm:t>
    </dgm:pt>
    <dgm:pt modelId="{80165B1D-AA8D-4DED-9711-5990D54FBB27}" type="sibTrans" cxnId="{7689665F-9983-4A31-8661-53D727674E9F}">
      <dgm:prSet/>
      <dgm:spPr/>
      <dgm:t>
        <a:bodyPr/>
        <a:lstStyle/>
        <a:p>
          <a:endParaRPr lang="es-CO"/>
        </a:p>
      </dgm:t>
    </dgm:pt>
    <dgm:pt modelId="{967C4238-A4F4-43D9-B3E0-255F469FF75A}">
      <dgm:prSet phldrT="[Texto]"/>
      <dgm:spPr/>
      <dgm:t>
        <a:bodyPr/>
        <a:lstStyle/>
        <a:p>
          <a:r>
            <a:rPr lang="es-ES" dirty="0"/>
            <a:t>Resto de la mano en parte posterior del cuello.</a:t>
          </a:r>
          <a:endParaRPr lang="es-CO" dirty="0"/>
        </a:p>
      </dgm:t>
    </dgm:pt>
    <dgm:pt modelId="{26FEA201-CDD5-4382-A6FA-833E41415220}" type="parTrans" cxnId="{5BD12B3B-ED73-4950-845B-209F747986CF}">
      <dgm:prSet/>
      <dgm:spPr/>
      <dgm:t>
        <a:bodyPr/>
        <a:lstStyle/>
        <a:p>
          <a:endParaRPr lang="es-CO"/>
        </a:p>
      </dgm:t>
    </dgm:pt>
    <dgm:pt modelId="{36893B85-CB79-4AE0-8216-4159ED7605EA}" type="sibTrans" cxnId="{5BD12B3B-ED73-4950-845B-209F747986CF}">
      <dgm:prSet/>
      <dgm:spPr/>
      <dgm:t>
        <a:bodyPr/>
        <a:lstStyle/>
        <a:p>
          <a:endParaRPr lang="es-CO"/>
        </a:p>
      </dgm:t>
    </dgm:pt>
    <dgm:pt modelId="{051F8851-8B30-4D99-BB07-1C41EDB76506}" type="pres">
      <dgm:prSet presAssocID="{910F4AF6-CD8E-48EA-9D63-079A07E1A3AF}" presName="arrowDiagram" presStyleCnt="0">
        <dgm:presLayoutVars>
          <dgm:chMax val="5"/>
          <dgm:dir/>
          <dgm:resizeHandles val="exact"/>
        </dgm:presLayoutVars>
      </dgm:prSet>
      <dgm:spPr/>
    </dgm:pt>
    <dgm:pt modelId="{8D9C740B-D891-41B7-AA4D-F572B7E80F2F}" type="pres">
      <dgm:prSet presAssocID="{910F4AF6-CD8E-48EA-9D63-079A07E1A3AF}" presName="arrow" presStyleLbl="bgShp" presStyleIdx="0" presStyleCnt="1"/>
      <dgm:spPr/>
    </dgm:pt>
    <dgm:pt modelId="{6CD28B33-F2F0-423D-9A52-F566520C9E18}" type="pres">
      <dgm:prSet presAssocID="{910F4AF6-CD8E-48EA-9D63-079A07E1A3AF}" presName="arrowDiagram3" presStyleCnt="0"/>
      <dgm:spPr/>
    </dgm:pt>
    <dgm:pt modelId="{5B40F4AD-AF70-4B20-9C18-8D280BD7E119}" type="pres">
      <dgm:prSet presAssocID="{04830552-36C3-4273-88A9-222FE2DA5139}" presName="bullet3a" presStyleLbl="node1" presStyleIdx="0" presStyleCnt="3"/>
      <dgm:spPr/>
    </dgm:pt>
    <dgm:pt modelId="{CF92BDE1-DB49-454D-94CA-43DFF86DC431}" type="pres">
      <dgm:prSet presAssocID="{04830552-36C3-4273-88A9-222FE2DA5139}" presName="textBox3a" presStyleLbl="revTx" presStyleIdx="0" presStyleCnt="3">
        <dgm:presLayoutVars>
          <dgm:bulletEnabled val="1"/>
        </dgm:presLayoutVars>
      </dgm:prSet>
      <dgm:spPr/>
    </dgm:pt>
    <dgm:pt modelId="{AFF76C7B-ECA8-4A53-8436-645176FECA98}" type="pres">
      <dgm:prSet presAssocID="{C49A28DF-6405-4594-AC91-E639210781F5}" presName="bullet3b" presStyleLbl="node1" presStyleIdx="1" presStyleCnt="3"/>
      <dgm:spPr/>
    </dgm:pt>
    <dgm:pt modelId="{3E5CAA99-D31D-4566-9895-E793B1899587}" type="pres">
      <dgm:prSet presAssocID="{C49A28DF-6405-4594-AC91-E639210781F5}" presName="textBox3b" presStyleLbl="revTx" presStyleIdx="1" presStyleCnt="3">
        <dgm:presLayoutVars>
          <dgm:bulletEnabled val="1"/>
        </dgm:presLayoutVars>
      </dgm:prSet>
      <dgm:spPr/>
    </dgm:pt>
    <dgm:pt modelId="{74C8553F-6F4E-4714-803A-3725B921311C}" type="pres">
      <dgm:prSet presAssocID="{967C4238-A4F4-43D9-B3E0-255F469FF75A}" presName="bullet3c" presStyleLbl="node1" presStyleIdx="2" presStyleCnt="3"/>
      <dgm:spPr/>
    </dgm:pt>
    <dgm:pt modelId="{B32FC034-3FDC-47FC-AE71-565EC802B39A}" type="pres">
      <dgm:prSet presAssocID="{967C4238-A4F4-43D9-B3E0-255F469FF75A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14B2204-4983-4B9E-BB88-CC2644301ACB}" srcId="{910F4AF6-CD8E-48EA-9D63-079A07E1A3AF}" destId="{04830552-36C3-4273-88A9-222FE2DA5139}" srcOrd="0" destOrd="0" parTransId="{1A6E7B90-7E5D-4DF5-ACBB-EA09C56911CD}" sibTransId="{11EDE75E-6ADE-444E-AC01-3A6BBC98B592}"/>
    <dgm:cxn modelId="{E4B7BF23-DB70-4720-B101-5CD5F5722EE3}" type="presOf" srcId="{967C4238-A4F4-43D9-B3E0-255F469FF75A}" destId="{B32FC034-3FDC-47FC-AE71-565EC802B39A}" srcOrd="0" destOrd="0" presId="urn:microsoft.com/office/officeart/2005/8/layout/arrow2"/>
    <dgm:cxn modelId="{5BD12B3B-ED73-4950-845B-209F747986CF}" srcId="{910F4AF6-CD8E-48EA-9D63-079A07E1A3AF}" destId="{967C4238-A4F4-43D9-B3E0-255F469FF75A}" srcOrd="2" destOrd="0" parTransId="{26FEA201-CDD5-4382-A6FA-833E41415220}" sibTransId="{36893B85-CB79-4AE0-8216-4159ED7605EA}"/>
    <dgm:cxn modelId="{7689665F-9983-4A31-8661-53D727674E9F}" srcId="{910F4AF6-CD8E-48EA-9D63-079A07E1A3AF}" destId="{C49A28DF-6405-4594-AC91-E639210781F5}" srcOrd="1" destOrd="0" parTransId="{D17C06FB-129F-40FB-AF85-C21AE44793F4}" sibTransId="{80165B1D-AA8D-4DED-9711-5990D54FBB27}"/>
    <dgm:cxn modelId="{E5EA8171-96BE-4ED6-B620-C07512D1354B}" type="presOf" srcId="{C49A28DF-6405-4594-AC91-E639210781F5}" destId="{3E5CAA99-D31D-4566-9895-E793B1899587}" srcOrd="0" destOrd="0" presId="urn:microsoft.com/office/officeart/2005/8/layout/arrow2"/>
    <dgm:cxn modelId="{157DB1A4-0044-493B-BDFA-A37648452651}" type="presOf" srcId="{04830552-36C3-4273-88A9-222FE2DA5139}" destId="{CF92BDE1-DB49-454D-94CA-43DFF86DC431}" srcOrd="0" destOrd="0" presId="urn:microsoft.com/office/officeart/2005/8/layout/arrow2"/>
    <dgm:cxn modelId="{EB9960F4-CBBA-4CB0-A4E3-6F68EFED85F3}" type="presOf" srcId="{910F4AF6-CD8E-48EA-9D63-079A07E1A3AF}" destId="{051F8851-8B30-4D99-BB07-1C41EDB76506}" srcOrd="0" destOrd="0" presId="urn:microsoft.com/office/officeart/2005/8/layout/arrow2"/>
    <dgm:cxn modelId="{FB000A22-3689-43A5-A028-449494205B73}" type="presParOf" srcId="{051F8851-8B30-4D99-BB07-1C41EDB76506}" destId="{8D9C740B-D891-41B7-AA4D-F572B7E80F2F}" srcOrd="0" destOrd="0" presId="urn:microsoft.com/office/officeart/2005/8/layout/arrow2"/>
    <dgm:cxn modelId="{4C319526-7238-4E72-9F4D-5D283B9B7929}" type="presParOf" srcId="{051F8851-8B30-4D99-BB07-1C41EDB76506}" destId="{6CD28B33-F2F0-423D-9A52-F566520C9E18}" srcOrd="1" destOrd="0" presId="urn:microsoft.com/office/officeart/2005/8/layout/arrow2"/>
    <dgm:cxn modelId="{2962CFD0-A615-46E7-8FC2-27B55AB401F2}" type="presParOf" srcId="{6CD28B33-F2F0-423D-9A52-F566520C9E18}" destId="{5B40F4AD-AF70-4B20-9C18-8D280BD7E119}" srcOrd="0" destOrd="0" presId="urn:microsoft.com/office/officeart/2005/8/layout/arrow2"/>
    <dgm:cxn modelId="{9FB9471E-A3B4-470F-B2E8-C21DC9D5431D}" type="presParOf" srcId="{6CD28B33-F2F0-423D-9A52-F566520C9E18}" destId="{CF92BDE1-DB49-454D-94CA-43DFF86DC431}" srcOrd="1" destOrd="0" presId="urn:microsoft.com/office/officeart/2005/8/layout/arrow2"/>
    <dgm:cxn modelId="{77CBB52E-0CB7-4BB7-AC8B-92AA20C7E638}" type="presParOf" srcId="{6CD28B33-F2F0-423D-9A52-F566520C9E18}" destId="{AFF76C7B-ECA8-4A53-8436-645176FECA98}" srcOrd="2" destOrd="0" presId="urn:microsoft.com/office/officeart/2005/8/layout/arrow2"/>
    <dgm:cxn modelId="{ABF208C3-69D1-4E65-916C-0FD59895856E}" type="presParOf" srcId="{6CD28B33-F2F0-423D-9A52-F566520C9E18}" destId="{3E5CAA99-D31D-4566-9895-E793B1899587}" srcOrd="3" destOrd="0" presId="urn:microsoft.com/office/officeart/2005/8/layout/arrow2"/>
    <dgm:cxn modelId="{D55B5889-29D2-454A-8D35-729968AC9207}" type="presParOf" srcId="{6CD28B33-F2F0-423D-9A52-F566520C9E18}" destId="{74C8553F-6F4E-4714-803A-3725B921311C}" srcOrd="4" destOrd="0" presId="urn:microsoft.com/office/officeart/2005/8/layout/arrow2"/>
    <dgm:cxn modelId="{D67019A1-AD29-47D3-8017-472F34B6D977}" type="presParOf" srcId="{6CD28B33-F2F0-423D-9A52-F566520C9E18}" destId="{B32FC034-3FDC-47FC-AE71-565EC802B39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0F4AF6-CD8E-48EA-9D63-079A07E1A3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830552-36C3-4273-88A9-222FE2DA5139}">
      <dgm:prSet phldrT="[Texto]"/>
      <dgm:spPr/>
      <dgm:t>
        <a:bodyPr/>
        <a:lstStyle/>
        <a:p>
          <a:r>
            <a:rPr lang="es-ES" dirty="0"/>
            <a:t>Colocar dedo pulgar.</a:t>
          </a:r>
          <a:endParaRPr lang="es-CO" dirty="0"/>
        </a:p>
      </dgm:t>
    </dgm:pt>
    <dgm:pt modelId="{1A6E7B90-7E5D-4DF5-ACBB-EA09C56911CD}" type="parTrans" cxnId="{314B2204-4983-4B9E-BB88-CC2644301ACB}">
      <dgm:prSet/>
      <dgm:spPr/>
      <dgm:t>
        <a:bodyPr/>
        <a:lstStyle/>
        <a:p>
          <a:endParaRPr lang="es-CO"/>
        </a:p>
      </dgm:t>
    </dgm:pt>
    <dgm:pt modelId="{11EDE75E-6ADE-444E-AC01-3A6BBC98B592}" type="sibTrans" cxnId="{314B2204-4983-4B9E-BB88-CC2644301ACB}">
      <dgm:prSet/>
      <dgm:spPr/>
      <dgm:t>
        <a:bodyPr/>
        <a:lstStyle/>
        <a:p>
          <a:endParaRPr lang="es-CO"/>
        </a:p>
      </dgm:t>
    </dgm:pt>
    <dgm:pt modelId="{C49A28DF-6405-4594-AC91-E639210781F5}">
      <dgm:prSet phldrT="[Texto]"/>
      <dgm:spPr/>
      <dgm:t>
        <a:bodyPr/>
        <a:lstStyle/>
        <a:p>
          <a:r>
            <a:rPr lang="es-ES" dirty="0"/>
            <a:t>Arteria subclavia. </a:t>
          </a:r>
          <a:endParaRPr lang="es-CO" dirty="0"/>
        </a:p>
      </dgm:t>
    </dgm:pt>
    <dgm:pt modelId="{D17C06FB-129F-40FB-AF85-C21AE44793F4}" type="parTrans" cxnId="{7689665F-9983-4A31-8661-53D727674E9F}">
      <dgm:prSet/>
      <dgm:spPr/>
      <dgm:t>
        <a:bodyPr/>
        <a:lstStyle/>
        <a:p>
          <a:endParaRPr lang="es-CO"/>
        </a:p>
      </dgm:t>
    </dgm:pt>
    <dgm:pt modelId="{80165B1D-AA8D-4DED-9711-5990D54FBB27}" type="sibTrans" cxnId="{7689665F-9983-4A31-8661-53D727674E9F}">
      <dgm:prSet/>
      <dgm:spPr/>
      <dgm:t>
        <a:bodyPr/>
        <a:lstStyle/>
        <a:p>
          <a:endParaRPr lang="es-CO"/>
        </a:p>
      </dgm:t>
    </dgm:pt>
    <dgm:pt modelId="{967C4238-A4F4-43D9-B3E0-255F469FF75A}">
      <dgm:prSet phldrT="[Texto]"/>
      <dgm:spPr/>
      <dgm:t>
        <a:bodyPr/>
        <a:lstStyle/>
        <a:p>
          <a:r>
            <a:rPr lang="es-ES" dirty="0"/>
            <a:t>Resto de la mano en parte posterior del hombro.</a:t>
          </a:r>
          <a:endParaRPr lang="es-CO" dirty="0"/>
        </a:p>
      </dgm:t>
    </dgm:pt>
    <dgm:pt modelId="{26FEA201-CDD5-4382-A6FA-833E41415220}" type="parTrans" cxnId="{5BD12B3B-ED73-4950-845B-209F747986CF}">
      <dgm:prSet/>
      <dgm:spPr/>
      <dgm:t>
        <a:bodyPr/>
        <a:lstStyle/>
        <a:p>
          <a:endParaRPr lang="es-CO"/>
        </a:p>
      </dgm:t>
    </dgm:pt>
    <dgm:pt modelId="{36893B85-CB79-4AE0-8216-4159ED7605EA}" type="sibTrans" cxnId="{5BD12B3B-ED73-4950-845B-209F747986CF}">
      <dgm:prSet/>
      <dgm:spPr/>
      <dgm:t>
        <a:bodyPr/>
        <a:lstStyle/>
        <a:p>
          <a:endParaRPr lang="es-CO"/>
        </a:p>
      </dgm:t>
    </dgm:pt>
    <dgm:pt modelId="{051F8851-8B30-4D99-BB07-1C41EDB76506}" type="pres">
      <dgm:prSet presAssocID="{910F4AF6-CD8E-48EA-9D63-079A07E1A3AF}" presName="arrowDiagram" presStyleCnt="0">
        <dgm:presLayoutVars>
          <dgm:chMax val="5"/>
          <dgm:dir/>
          <dgm:resizeHandles val="exact"/>
        </dgm:presLayoutVars>
      </dgm:prSet>
      <dgm:spPr/>
    </dgm:pt>
    <dgm:pt modelId="{8D9C740B-D891-41B7-AA4D-F572B7E80F2F}" type="pres">
      <dgm:prSet presAssocID="{910F4AF6-CD8E-48EA-9D63-079A07E1A3AF}" presName="arrow" presStyleLbl="bgShp" presStyleIdx="0" presStyleCnt="1"/>
      <dgm:spPr/>
    </dgm:pt>
    <dgm:pt modelId="{6CD28B33-F2F0-423D-9A52-F566520C9E18}" type="pres">
      <dgm:prSet presAssocID="{910F4AF6-CD8E-48EA-9D63-079A07E1A3AF}" presName="arrowDiagram3" presStyleCnt="0"/>
      <dgm:spPr/>
    </dgm:pt>
    <dgm:pt modelId="{5B40F4AD-AF70-4B20-9C18-8D280BD7E119}" type="pres">
      <dgm:prSet presAssocID="{04830552-36C3-4273-88A9-222FE2DA5139}" presName="bullet3a" presStyleLbl="node1" presStyleIdx="0" presStyleCnt="3"/>
      <dgm:spPr/>
    </dgm:pt>
    <dgm:pt modelId="{CF92BDE1-DB49-454D-94CA-43DFF86DC431}" type="pres">
      <dgm:prSet presAssocID="{04830552-36C3-4273-88A9-222FE2DA5139}" presName="textBox3a" presStyleLbl="revTx" presStyleIdx="0" presStyleCnt="3">
        <dgm:presLayoutVars>
          <dgm:bulletEnabled val="1"/>
        </dgm:presLayoutVars>
      </dgm:prSet>
      <dgm:spPr/>
    </dgm:pt>
    <dgm:pt modelId="{AFF76C7B-ECA8-4A53-8436-645176FECA98}" type="pres">
      <dgm:prSet presAssocID="{C49A28DF-6405-4594-AC91-E639210781F5}" presName="bullet3b" presStyleLbl="node1" presStyleIdx="1" presStyleCnt="3"/>
      <dgm:spPr/>
    </dgm:pt>
    <dgm:pt modelId="{3E5CAA99-D31D-4566-9895-E793B1899587}" type="pres">
      <dgm:prSet presAssocID="{C49A28DF-6405-4594-AC91-E639210781F5}" presName="textBox3b" presStyleLbl="revTx" presStyleIdx="1" presStyleCnt="3">
        <dgm:presLayoutVars>
          <dgm:bulletEnabled val="1"/>
        </dgm:presLayoutVars>
      </dgm:prSet>
      <dgm:spPr/>
    </dgm:pt>
    <dgm:pt modelId="{74C8553F-6F4E-4714-803A-3725B921311C}" type="pres">
      <dgm:prSet presAssocID="{967C4238-A4F4-43D9-B3E0-255F469FF75A}" presName="bullet3c" presStyleLbl="node1" presStyleIdx="2" presStyleCnt="3"/>
      <dgm:spPr/>
    </dgm:pt>
    <dgm:pt modelId="{B32FC034-3FDC-47FC-AE71-565EC802B39A}" type="pres">
      <dgm:prSet presAssocID="{967C4238-A4F4-43D9-B3E0-255F469FF75A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314B2204-4983-4B9E-BB88-CC2644301ACB}" srcId="{910F4AF6-CD8E-48EA-9D63-079A07E1A3AF}" destId="{04830552-36C3-4273-88A9-222FE2DA5139}" srcOrd="0" destOrd="0" parTransId="{1A6E7B90-7E5D-4DF5-ACBB-EA09C56911CD}" sibTransId="{11EDE75E-6ADE-444E-AC01-3A6BBC98B592}"/>
    <dgm:cxn modelId="{E4B7BF23-DB70-4720-B101-5CD5F5722EE3}" type="presOf" srcId="{967C4238-A4F4-43D9-B3E0-255F469FF75A}" destId="{B32FC034-3FDC-47FC-AE71-565EC802B39A}" srcOrd="0" destOrd="0" presId="urn:microsoft.com/office/officeart/2005/8/layout/arrow2"/>
    <dgm:cxn modelId="{5BD12B3B-ED73-4950-845B-209F747986CF}" srcId="{910F4AF6-CD8E-48EA-9D63-079A07E1A3AF}" destId="{967C4238-A4F4-43D9-B3E0-255F469FF75A}" srcOrd="2" destOrd="0" parTransId="{26FEA201-CDD5-4382-A6FA-833E41415220}" sibTransId="{36893B85-CB79-4AE0-8216-4159ED7605EA}"/>
    <dgm:cxn modelId="{7689665F-9983-4A31-8661-53D727674E9F}" srcId="{910F4AF6-CD8E-48EA-9D63-079A07E1A3AF}" destId="{C49A28DF-6405-4594-AC91-E639210781F5}" srcOrd="1" destOrd="0" parTransId="{D17C06FB-129F-40FB-AF85-C21AE44793F4}" sibTransId="{80165B1D-AA8D-4DED-9711-5990D54FBB27}"/>
    <dgm:cxn modelId="{E5EA8171-96BE-4ED6-B620-C07512D1354B}" type="presOf" srcId="{C49A28DF-6405-4594-AC91-E639210781F5}" destId="{3E5CAA99-D31D-4566-9895-E793B1899587}" srcOrd="0" destOrd="0" presId="urn:microsoft.com/office/officeart/2005/8/layout/arrow2"/>
    <dgm:cxn modelId="{157DB1A4-0044-493B-BDFA-A37648452651}" type="presOf" srcId="{04830552-36C3-4273-88A9-222FE2DA5139}" destId="{CF92BDE1-DB49-454D-94CA-43DFF86DC431}" srcOrd="0" destOrd="0" presId="urn:microsoft.com/office/officeart/2005/8/layout/arrow2"/>
    <dgm:cxn modelId="{EB9960F4-CBBA-4CB0-A4E3-6F68EFED85F3}" type="presOf" srcId="{910F4AF6-CD8E-48EA-9D63-079A07E1A3AF}" destId="{051F8851-8B30-4D99-BB07-1C41EDB76506}" srcOrd="0" destOrd="0" presId="urn:microsoft.com/office/officeart/2005/8/layout/arrow2"/>
    <dgm:cxn modelId="{FB000A22-3689-43A5-A028-449494205B73}" type="presParOf" srcId="{051F8851-8B30-4D99-BB07-1C41EDB76506}" destId="{8D9C740B-D891-41B7-AA4D-F572B7E80F2F}" srcOrd="0" destOrd="0" presId="urn:microsoft.com/office/officeart/2005/8/layout/arrow2"/>
    <dgm:cxn modelId="{4C319526-7238-4E72-9F4D-5D283B9B7929}" type="presParOf" srcId="{051F8851-8B30-4D99-BB07-1C41EDB76506}" destId="{6CD28B33-F2F0-423D-9A52-F566520C9E18}" srcOrd="1" destOrd="0" presId="urn:microsoft.com/office/officeart/2005/8/layout/arrow2"/>
    <dgm:cxn modelId="{2962CFD0-A615-46E7-8FC2-27B55AB401F2}" type="presParOf" srcId="{6CD28B33-F2F0-423D-9A52-F566520C9E18}" destId="{5B40F4AD-AF70-4B20-9C18-8D280BD7E119}" srcOrd="0" destOrd="0" presId="urn:microsoft.com/office/officeart/2005/8/layout/arrow2"/>
    <dgm:cxn modelId="{9FB9471E-A3B4-470F-B2E8-C21DC9D5431D}" type="presParOf" srcId="{6CD28B33-F2F0-423D-9A52-F566520C9E18}" destId="{CF92BDE1-DB49-454D-94CA-43DFF86DC431}" srcOrd="1" destOrd="0" presId="urn:microsoft.com/office/officeart/2005/8/layout/arrow2"/>
    <dgm:cxn modelId="{77CBB52E-0CB7-4BB7-AC8B-92AA20C7E638}" type="presParOf" srcId="{6CD28B33-F2F0-423D-9A52-F566520C9E18}" destId="{AFF76C7B-ECA8-4A53-8436-645176FECA98}" srcOrd="2" destOrd="0" presId="urn:microsoft.com/office/officeart/2005/8/layout/arrow2"/>
    <dgm:cxn modelId="{ABF208C3-69D1-4E65-916C-0FD59895856E}" type="presParOf" srcId="{6CD28B33-F2F0-423D-9A52-F566520C9E18}" destId="{3E5CAA99-D31D-4566-9895-E793B1899587}" srcOrd="3" destOrd="0" presId="urn:microsoft.com/office/officeart/2005/8/layout/arrow2"/>
    <dgm:cxn modelId="{D55B5889-29D2-454A-8D35-729968AC9207}" type="presParOf" srcId="{6CD28B33-F2F0-423D-9A52-F566520C9E18}" destId="{74C8553F-6F4E-4714-803A-3725B921311C}" srcOrd="4" destOrd="0" presId="urn:microsoft.com/office/officeart/2005/8/layout/arrow2"/>
    <dgm:cxn modelId="{D67019A1-AD29-47D3-8017-472F34B6D977}" type="presParOf" srcId="{6CD28B33-F2F0-423D-9A52-F566520C9E18}" destId="{B32FC034-3FDC-47FC-AE71-565EC802B39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10F4AF6-CD8E-48EA-9D63-079A07E1A3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830552-36C3-4273-88A9-222FE2DA5139}">
      <dgm:prSet phldrT="[Texto]"/>
      <dgm:spPr/>
      <dgm:t>
        <a:bodyPr/>
        <a:lstStyle/>
        <a:p>
          <a:r>
            <a:rPr lang="es-ES" dirty="0"/>
            <a:t>Colocar dedo pulgar.</a:t>
          </a:r>
          <a:endParaRPr lang="es-CO" dirty="0"/>
        </a:p>
      </dgm:t>
    </dgm:pt>
    <dgm:pt modelId="{1A6E7B90-7E5D-4DF5-ACBB-EA09C56911CD}" type="parTrans" cxnId="{314B2204-4983-4B9E-BB88-CC2644301ACB}">
      <dgm:prSet/>
      <dgm:spPr/>
      <dgm:t>
        <a:bodyPr/>
        <a:lstStyle/>
        <a:p>
          <a:endParaRPr lang="es-CO"/>
        </a:p>
      </dgm:t>
    </dgm:pt>
    <dgm:pt modelId="{11EDE75E-6ADE-444E-AC01-3A6BBC98B592}" type="sibTrans" cxnId="{314B2204-4983-4B9E-BB88-CC2644301ACB}">
      <dgm:prSet/>
      <dgm:spPr/>
      <dgm:t>
        <a:bodyPr/>
        <a:lstStyle/>
        <a:p>
          <a:endParaRPr lang="es-CO"/>
        </a:p>
      </dgm:t>
    </dgm:pt>
    <dgm:pt modelId="{C49A28DF-6405-4594-AC91-E639210781F5}">
      <dgm:prSet phldrT="[Texto]"/>
      <dgm:spPr/>
      <dgm:t>
        <a:bodyPr/>
        <a:lstStyle/>
        <a:p>
          <a:r>
            <a:rPr lang="es-ES" dirty="0"/>
            <a:t>Arteria axilar. </a:t>
          </a:r>
          <a:endParaRPr lang="es-CO" dirty="0"/>
        </a:p>
      </dgm:t>
    </dgm:pt>
    <dgm:pt modelId="{D17C06FB-129F-40FB-AF85-C21AE44793F4}" type="parTrans" cxnId="{7689665F-9983-4A31-8661-53D727674E9F}">
      <dgm:prSet/>
      <dgm:spPr/>
      <dgm:t>
        <a:bodyPr/>
        <a:lstStyle/>
        <a:p>
          <a:endParaRPr lang="es-CO"/>
        </a:p>
      </dgm:t>
    </dgm:pt>
    <dgm:pt modelId="{80165B1D-AA8D-4DED-9711-5990D54FBB27}" type="sibTrans" cxnId="{7689665F-9983-4A31-8661-53D727674E9F}">
      <dgm:prSet/>
      <dgm:spPr/>
      <dgm:t>
        <a:bodyPr/>
        <a:lstStyle/>
        <a:p>
          <a:endParaRPr lang="es-CO"/>
        </a:p>
      </dgm:t>
    </dgm:pt>
    <dgm:pt modelId="{967C4238-A4F4-43D9-B3E0-255F469FF75A}">
      <dgm:prSet phldrT="[Texto]"/>
      <dgm:spPr/>
      <dgm:t>
        <a:bodyPr/>
        <a:lstStyle/>
        <a:p>
          <a:r>
            <a:rPr lang="es-ES" dirty="0"/>
            <a:t>Resto de la mano en parte posterior de la axila.</a:t>
          </a:r>
          <a:endParaRPr lang="es-CO" dirty="0"/>
        </a:p>
      </dgm:t>
    </dgm:pt>
    <dgm:pt modelId="{26FEA201-CDD5-4382-A6FA-833E41415220}" type="parTrans" cxnId="{5BD12B3B-ED73-4950-845B-209F747986CF}">
      <dgm:prSet/>
      <dgm:spPr/>
      <dgm:t>
        <a:bodyPr/>
        <a:lstStyle/>
        <a:p>
          <a:endParaRPr lang="es-CO"/>
        </a:p>
      </dgm:t>
    </dgm:pt>
    <dgm:pt modelId="{36893B85-CB79-4AE0-8216-4159ED7605EA}" type="sibTrans" cxnId="{5BD12B3B-ED73-4950-845B-209F747986CF}">
      <dgm:prSet/>
      <dgm:spPr/>
      <dgm:t>
        <a:bodyPr/>
        <a:lstStyle/>
        <a:p>
          <a:endParaRPr lang="es-CO"/>
        </a:p>
      </dgm:t>
    </dgm:pt>
    <dgm:pt modelId="{B006CC0C-47DA-471D-9CB3-D9E25E532113}">
      <dgm:prSet phldrT="[Texto]"/>
      <dgm:spPr/>
      <dgm:t>
        <a:bodyPr/>
        <a:lstStyle/>
        <a:p>
          <a:r>
            <a:rPr lang="es-ES" dirty="0"/>
            <a:t>Sin elevar el miembro superior.</a:t>
          </a:r>
          <a:endParaRPr lang="es-CO" dirty="0"/>
        </a:p>
      </dgm:t>
    </dgm:pt>
    <dgm:pt modelId="{00E1CA26-AB22-4148-8EA5-457F17CEF3D0}" type="parTrans" cxnId="{E183DC7A-1536-4C85-8FFA-4A3D173B0F5D}">
      <dgm:prSet/>
      <dgm:spPr/>
    </dgm:pt>
    <dgm:pt modelId="{A04838DE-10BC-45EF-9129-A3CE5475273C}" type="sibTrans" cxnId="{E183DC7A-1536-4C85-8FFA-4A3D173B0F5D}">
      <dgm:prSet/>
      <dgm:spPr/>
    </dgm:pt>
    <dgm:pt modelId="{051F8851-8B30-4D99-BB07-1C41EDB76506}" type="pres">
      <dgm:prSet presAssocID="{910F4AF6-CD8E-48EA-9D63-079A07E1A3AF}" presName="arrowDiagram" presStyleCnt="0">
        <dgm:presLayoutVars>
          <dgm:chMax val="5"/>
          <dgm:dir/>
          <dgm:resizeHandles val="exact"/>
        </dgm:presLayoutVars>
      </dgm:prSet>
      <dgm:spPr/>
    </dgm:pt>
    <dgm:pt modelId="{8D9C740B-D891-41B7-AA4D-F572B7E80F2F}" type="pres">
      <dgm:prSet presAssocID="{910F4AF6-CD8E-48EA-9D63-079A07E1A3AF}" presName="arrow" presStyleLbl="bgShp" presStyleIdx="0" presStyleCnt="1"/>
      <dgm:spPr/>
    </dgm:pt>
    <dgm:pt modelId="{2EEEAEDA-F458-4B5C-AF35-023D5222B027}" type="pres">
      <dgm:prSet presAssocID="{910F4AF6-CD8E-48EA-9D63-079A07E1A3AF}" presName="arrowDiagram4" presStyleCnt="0"/>
      <dgm:spPr/>
    </dgm:pt>
    <dgm:pt modelId="{9BAE5A47-0856-4BDC-92D9-B1FCE8976368}" type="pres">
      <dgm:prSet presAssocID="{04830552-36C3-4273-88A9-222FE2DA5139}" presName="bullet4a" presStyleLbl="node1" presStyleIdx="0" presStyleCnt="4"/>
      <dgm:spPr/>
    </dgm:pt>
    <dgm:pt modelId="{4B11A658-CD75-4A8F-B1BF-A34465AFC5CC}" type="pres">
      <dgm:prSet presAssocID="{04830552-36C3-4273-88A9-222FE2DA5139}" presName="textBox4a" presStyleLbl="revTx" presStyleIdx="0" presStyleCnt="4">
        <dgm:presLayoutVars>
          <dgm:bulletEnabled val="1"/>
        </dgm:presLayoutVars>
      </dgm:prSet>
      <dgm:spPr/>
    </dgm:pt>
    <dgm:pt modelId="{CB8F1F46-1206-4EAE-B671-BEAD6C999C4E}" type="pres">
      <dgm:prSet presAssocID="{C49A28DF-6405-4594-AC91-E639210781F5}" presName="bullet4b" presStyleLbl="node1" presStyleIdx="1" presStyleCnt="4"/>
      <dgm:spPr/>
    </dgm:pt>
    <dgm:pt modelId="{6FB91F42-2EA9-4977-AF16-2CB4C1D59D0D}" type="pres">
      <dgm:prSet presAssocID="{C49A28DF-6405-4594-AC91-E639210781F5}" presName="textBox4b" presStyleLbl="revTx" presStyleIdx="1" presStyleCnt="4">
        <dgm:presLayoutVars>
          <dgm:bulletEnabled val="1"/>
        </dgm:presLayoutVars>
      </dgm:prSet>
      <dgm:spPr/>
    </dgm:pt>
    <dgm:pt modelId="{5A4537FE-2F9F-4D55-8ED3-75228F161078}" type="pres">
      <dgm:prSet presAssocID="{967C4238-A4F4-43D9-B3E0-255F469FF75A}" presName="bullet4c" presStyleLbl="node1" presStyleIdx="2" presStyleCnt="4"/>
      <dgm:spPr/>
    </dgm:pt>
    <dgm:pt modelId="{47E61A72-9DD4-45FF-872D-DB217E75B5E9}" type="pres">
      <dgm:prSet presAssocID="{967C4238-A4F4-43D9-B3E0-255F469FF75A}" presName="textBox4c" presStyleLbl="revTx" presStyleIdx="2" presStyleCnt="4">
        <dgm:presLayoutVars>
          <dgm:bulletEnabled val="1"/>
        </dgm:presLayoutVars>
      </dgm:prSet>
      <dgm:spPr/>
    </dgm:pt>
    <dgm:pt modelId="{BF651326-93F2-4038-8A47-373CBCA92862}" type="pres">
      <dgm:prSet presAssocID="{B006CC0C-47DA-471D-9CB3-D9E25E532113}" presName="bullet4d" presStyleLbl="node1" presStyleIdx="3" presStyleCnt="4"/>
      <dgm:spPr/>
    </dgm:pt>
    <dgm:pt modelId="{3ABE68D7-A709-43CD-B285-BF4C6A91DB94}" type="pres">
      <dgm:prSet presAssocID="{B006CC0C-47DA-471D-9CB3-D9E25E532113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314B2204-4983-4B9E-BB88-CC2644301ACB}" srcId="{910F4AF6-CD8E-48EA-9D63-079A07E1A3AF}" destId="{04830552-36C3-4273-88A9-222FE2DA5139}" srcOrd="0" destOrd="0" parTransId="{1A6E7B90-7E5D-4DF5-ACBB-EA09C56911CD}" sibTransId="{11EDE75E-6ADE-444E-AC01-3A6BBC98B592}"/>
    <dgm:cxn modelId="{A317C609-A648-4D6E-8CD4-2C31AE5AE1AD}" type="presOf" srcId="{B006CC0C-47DA-471D-9CB3-D9E25E532113}" destId="{3ABE68D7-A709-43CD-B285-BF4C6A91DB94}" srcOrd="0" destOrd="0" presId="urn:microsoft.com/office/officeart/2005/8/layout/arrow2"/>
    <dgm:cxn modelId="{6D8A3913-8888-4750-BC94-D6D2921947F4}" type="presOf" srcId="{967C4238-A4F4-43D9-B3E0-255F469FF75A}" destId="{47E61A72-9DD4-45FF-872D-DB217E75B5E9}" srcOrd="0" destOrd="0" presId="urn:microsoft.com/office/officeart/2005/8/layout/arrow2"/>
    <dgm:cxn modelId="{5BD12B3B-ED73-4950-845B-209F747986CF}" srcId="{910F4AF6-CD8E-48EA-9D63-079A07E1A3AF}" destId="{967C4238-A4F4-43D9-B3E0-255F469FF75A}" srcOrd="2" destOrd="0" parTransId="{26FEA201-CDD5-4382-A6FA-833E41415220}" sibTransId="{36893B85-CB79-4AE0-8216-4159ED7605EA}"/>
    <dgm:cxn modelId="{7689665F-9983-4A31-8661-53D727674E9F}" srcId="{910F4AF6-CD8E-48EA-9D63-079A07E1A3AF}" destId="{C49A28DF-6405-4594-AC91-E639210781F5}" srcOrd="1" destOrd="0" parTransId="{D17C06FB-129F-40FB-AF85-C21AE44793F4}" sibTransId="{80165B1D-AA8D-4DED-9711-5990D54FBB27}"/>
    <dgm:cxn modelId="{E183DC7A-1536-4C85-8FFA-4A3D173B0F5D}" srcId="{910F4AF6-CD8E-48EA-9D63-079A07E1A3AF}" destId="{B006CC0C-47DA-471D-9CB3-D9E25E532113}" srcOrd="3" destOrd="0" parTransId="{00E1CA26-AB22-4148-8EA5-457F17CEF3D0}" sibTransId="{A04838DE-10BC-45EF-9129-A3CE5475273C}"/>
    <dgm:cxn modelId="{E0D47EB6-9F2A-42CA-9A60-404226A92605}" type="presOf" srcId="{04830552-36C3-4273-88A9-222FE2DA5139}" destId="{4B11A658-CD75-4A8F-B1BF-A34465AFC5CC}" srcOrd="0" destOrd="0" presId="urn:microsoft.com/office/officeart/2005/8/layout/arrow2"/>
    <dgm:cxn modelId="{EB9960F4-CBBA-4CB0-A4E3-6F68EFED85F3}" type="presOf" srcId="{910F4AF6-CD8E-48EA-9D63-079A07E1A3AF}" destId="{051F8851-8B30-4D99-BB07-1C41EDB76506}" srcOrd="0" destOrd="0" presId="urn:microsoft.com/office/officeart/2005/8/layout/arrow2"/>
    <dgm:cxn modelId="{47DC48FC-0E11-4315-BEC5-FFBDDECEBF79}" type="presOf" srcId="{C49A28DF-6405-4594-AC91-E639210781F5}" destId="{6FB91F42-2EA9-4977-AF16-2CB4C1D59D0D}" srcOrd="0" destOrd="0" presId="urn:microsoft.com/office/officeart/2005/8/layout/arrow2"/>
    <dgm:cxn modelId="{FB000A22-3689-43A5-A028-449494205B73}" type="presParOf" srcId="{051F8851-8B30-4D99-BB07-1C41EDB76506}" destId="{8D9C740B-D891-41B7-AA4D-F572B7E80F2F}" srcOrd="0" destOrd="0" presId="urn:microsoft.com/office/officeart/2005/8/layout/arrow2"/>
    <dgm:cxn modelId="{EE278391-A220-4BC7-A4E5-209D0B79A9B6}" type="presParOf" srcId="{051F8851-8B30-4D99-BB07-1C41EDB76506}" destId="{2EEEAEDA-F458-4B5C-AF35-023D5222B027}" srcOrd="1" destOrd="0" presId="urn:microsoft.com/office/officeart/2005/8/layout/arrow2"/>
    <dgm:cxn modelId="{A1E4764E-D66D-4938-A6AE-ED77F8C8EF10}" type="presParOf" srcId="{2EEEAEDA-F458-4B5C-AF35-023D5222B027}" destId="{9BAE5A47-0856-4BDC-92D9-B1FCE8976368}" srcOrd="0" destOrd="0" presId="urn:microsoft.com/office/officeart/2005/8/layout/arrow2"/>
    <dgm:cxn modelId="{245F4F19-4F7F-4B37-8C2F-528E6DD4C7FB}" type="presParOf" srcId="{2EEEAEDA-F458-4B5C-AF35-023D5222B027}" destId="{4B11A658-CD75-4A8F-B1BF-A34465AFC5CC}" srcOrd="1" destOrd="0" presId="urn:microsoft.com/office/officeart/2005/8/layout/arrow2"/>
    <dgm:cxn modelId="{C67407A7-5205-4212-8203-4D19FE2FCB9E}" type="presParOf" srcId="{2EEEAEDA-F458-4B5C-AF35-023D5222B027}" destId="{CB8F1F46-1206-4EAE-B671-BEAD6C999C4E}" srcOrd="2" destOrd="0" presId="urn:microsoft.com/office/officeart/2005/8/layout/arrow2"/>
    <dgm:cxn modelId="{B60660F7-0F52-4774-9E6F-5CBF9CFE3B06}" type="presParOf" srcId="{2EEEAEDA-F458-4B5C-AF35-023D5222B027}" destId="{6FB91F42-2EA9-4977-AF16-2CB4C1D59D0D}" srcOrd="3" destOrd="0" presId="urn:microsoft.com/office/officeart/2005/8/layout/arrow2"/>
    <dgm:cxn modelId="{69B384F1-9169-43F7-BC61-CB59A3A9FF9B}" type="presParOf" srcId="{2EEEAEDA-F458-4B5C-AF35-023D5222B027}" destId="{5A4537FE-2F9F-4D55-8ED3-75228F161078}" srcOrd="4" destOrd="0" presId="urn:microsoft.com/office/officeart/2005/8/layout/arrow2"/>
    <dgm:cxn modelId="{F1C29C41-CAE1-4F14-A8B1-7F9616071BCA}" type="presParOf" srcId="{2EEEAEDA-F458-4B5C-AF35-023D5222B027}" destId="{47E61A72-9DD4-45FF-872D-DB217E75B5E9}" srcOrd="5" destOrd="0" presId="urn:microsoft.com/office/officeart/2005/8/layout/arrow2"/>
    <dgm:cxn modelId="{152F30E0-2E58-43DD-8637-C10A138FD975}" type="presParOf" srcId="{2EEEAEDA-F458-4B5C-AF35-023D5222B027}" destId="{BF651326-93F2-4038-8A47-373CBCA92862}" srcOrd="6" destOrd="0" presId="urn:microsoft.com/office/officeart/2005/8/layout/arrow2"/>
    <dgm:cxn modelId="{BCB63697-D4F5-4EF8-BE4E-AE3DA9D98934}" type="presParOf" srcId="{2EEEAEDA-F458-4B5C-AF35-023D5222B027}" destId="{3ABE68D7-A709-43CD-B285-BF4C6A91DB9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10F4AF6-CD8E-48EA-9D63-079A07E1A3A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4830552-36C3-4273-88A9-222FE2DA5139}">
      <dgm:prSet phldrT="[Texto]"/>
      <dgm:spPr/>
      <dgm:t>
        <a:bodyPr/>
        <a:lstStyle/>
        <a:p>
          <a:r>
            <a:rPr lang="es-ES" dirty="0"/>
            <a:t>Colocar dedo pulgar.</a:t>
          </a:r>
          <a:endParaRPr lang="es-CO" dirty="0"/>
        </a:p>
      </dgm:t>
    </dgm:pt>
    <dgm:pt modelId="{1A6E7B90-7E5D-4DF5-ACBB-EA09C56911CD}" type="parTrans" cxnId="{314B2204-4983-4B9E-BB88-CC2644301ACB}">
      <dgm:prSet/>
      <dgm:spPr/>
      <dgm:t>
        <a:bodyPr/>
        <a:lstStyle/>
        <a:p>
          <a:endParaRPr lang="es-CO"/>
        </a:p>
      </dgm:t>
    </dgm:pt>
    <dgm:pt modelId="{11EDE75E-6ADE-444E-AC01-3A6BBC98B592}" type="sibTrans" cxnId="{314B2204-4983-4B9E-BB88-CC2644301ACB}">
      <dgm:prSet/>
      <dgm:spPr/>
      <dgm:t>
        <a:bodyPr/>
        <a:lstStyle/>
        <a:p>
          <a:endParaRPr lang="es-CO"/>
        </a:p>
      </dgm:t>
    </dgm:pt>
    <dgm:pt modelId="{C49A28DF-6405-4594-AC91-E639210781F5}">
      <dgm:prSet phldrT="[Texto]"/>
      <dgm:spPr/>
      <dgm:t>
        <a:bodyPr/>
        <a:lstStyle/>
        <a:p>
          <a:r>
            <a:rPr lang="es-ES" dirty="0"/>
            <a:t>Arteria braquial. </a:t>
          </a:r>
          <a:endParaRPr lang="es-CO" dirty="0"/>
        </a:p>
      </dgm:t>
    </dgm:pt>
    <dgm:pt modelId="{D17C06FB-129F-40FB-AF85-C21AE44793F4}" type="parTrans" cxnId="{7689665F-9983-4A31-8661-53D727674E9F}">
      <dgm:prSet/>
      <dgm:spPr/>
      <dgm:t>
        <a:bodyPr/>
        <a:lstStyle/>
        <a:p>
          <a:endParaRPr lang="es-CO"/>
        </a:p>
      </dgm:t>
    </dgm:pt>
    <dgm:pt modelId="{80165B1D-AA8D-4DED-9711-5990D54FBB27}" type="sibTrans" cxnId="{7689665F-9983-4A31-8661-53D727674E9F}">
      <dgm:prSet/>
      <dgm:spPr/>
      <dgm:t>
        <a:bodyPr/>
        <a:lstStyle/>
        <a:p>
          <a:endParaRPr lang="es-CO"/>
        </a:p>
      </dgm:t>
    </dgm:pt>
    <dgm:pt modelId="{967C4238-A4F4-43D9-B3E0-255F469FF75A}">
      <dgm:prSet phldrT="[Texto]"/>
      <dgm:spPr/>
      <dgm:t>
        <a:bodyPr/>
        <a:lstStyle/>
        <a:p>
          <a:r>
            <a:rPr lang="es-ES" dirty="0"/>
            <a:t>Resto de la mano en parte posterior del brazo.</a:t>
          </a:r>
          <a:endParaRPr lang="es-CO" dirty="0"/>
        </a:p>
      </dgm:t>
    </dgm:pt>
    <dgm:pt modelId="{26FEA201-CDD5-4382-A6FA-833E41415220}" type="parTrans" cxnId="{5BD12B3B-ED73-4950-845B-209F747986CF}">
      <dgm:prSet/>
      <dgm:spPr/>
      <dgm:t>
        <a:bodyPr/>
        <a:lstStyle/>
        <a:p>
          <a:endParaRPr lang="es-CO"/>
        </a:p>
      </dgm:t>
    </dgm:pt>
    <dgm:pt modelId="{36893B85-CB79-4AE0-8216-4159ED7605EA}" type="sibTrans" cxnId="{5BD12B3B-ED73-4950-845B-209F747986CF}">
      <dgm:prSet/>
      <dgm:spPr/>
      <dgm:t>
        <a:bodyPr/>
        <a:lstStyle/>
        <a:p>
          <a:endParaRPr lang="es-CO"/>
        </a:p>
      </dgm:t>
    </dgm:pt>
    <dgm:pt modelId="{B006CC0C-47DA-471D-9CB3-D9E25E532113}">
      <dgm:prSet phldrT="[Texto]"/>
      <dgm:spPr/>
      <dgm:t>
        <a:bodyPr/>
        <a:lstStyle/>
        <a:p>
          <a:r>
            <a:rPr lang="es-ES" dirty="0"/>
            <a:t>Ligera elevación miembro superior.</a:t>
          </a:r>
          <a:endParaRPr lang="es-CO" dirty="0"/>
        </a:p>
      </dgm:t>
    </dgm:pt>
    <dgm:pt modelId="{00E1CA26-AB22-4148-8EA5-457F17CEF3D0}" type="parTrans" cxnId="{E183DC7A-1536-4C85-8FFA-4A3D173B0F5D}">
      <dgm:prSet/>
      <dgm:spPr/>
      <dgm:t>
        <a:bodyPr/>
        <a:lstStyle/>
        <a:p>
          <a:endParaRPr lang="es-CO"/>
        </a:p>
      </dgm:t>
    </dgm:pt>
    <dgm:pt modelId="{A04838DE-10BC-45EF-9129-A3CE5475273C}" type="sibTrans" cxnId="{E183DC7A-1536-4C85-8FFA-4A3D173B0F5D}">
      <dgm:prSet/>
      <dgm:spPr/>
      <dgm:t>
        <a:bodyPr/>
        <a:lstStyle/>
        <a:p>
          <a:endParaRPr lang="es-CO"/>
        </a:p>
      </dgm:t>
    </dgm:pt>
    <dgm:pt modelId="{051F8851-8B30-4D99-BB07-1C41EDB76506}" type="pres">
      <dgm:prSet presAssocID="{910F4AF6-CD8E-48EA-9D63-079A07E1A3AF}" presName="arrowDiagram" presStyleCnt="0">
        <dgm:presLayoutVars>
          <dgm:chMax val="5"/>
          <dgm:dir/>
          <dgm:resizeHandles val="exact"/>
        </dgm:presLayoutVars>
      </dgm:prSet>
      <dgm:spPr/>
    </dgm:pt>
    <dgm:pt modelId="{8D9C740B-D891-41B7-AA4D-F572B7E80F2F}" type="pres">
      <dgm:prSet presAssocID="{910F4AF6-CD8E-48EA-9D63-079A07E1A3AF}" presName="arrow" presStyleLbl="bgShp" presStyleIdx="0" presStyleCnt="1"/>
      <dgm:spPr/>
    </dgm:pt>
    <dgm:pt modelId="{2EEEAEDA-F458-4B5C-AF35-023D5222B027}" type="pres">
      <dgm:prSet presAssocID="{910F4AF6-CD8E-48EA-9D63-079A07E1A3AF}" presName="arrowDiagram4" presStyleCnt="0"/>
      <dgm:spPr/>
    </dgm:pt>
    <dgm:pt modelId="{9BAE5A47-0856-4BDC-92D9-B1FCE8976368}" type="pres">
      <dgm:prSet presAssocID="{04830552-36C3-4273-88A9-222FE2DA5139}" presName="bullet4a" presStyleLbl="node1" presStyleIdx="0" presStyleCnt="4"/>
      <dgm:spPr/>
    </dgm:pt>
    <dgm:pt modelId="{4B11A658-CD75-4A8F-B1BF-A34465AFC5CC}" type="pres">
      <dgm:prSet presAssocID="{04830552-36C3-4273-88A9-222FE2DA5139}" presName="textBox4a" presStyleLbl="revTx" presStyleIdx="0" presStyleCnt="4">
        <dgm:presLayoutVars>
          <dgm:bulletEnabled val="1"/>
        </dgm:presLayoutVars>
      </dgm:prSet>
      <dgm:spPr/>
    </dgm:pt>
    <dgm:pt modelId="{CB8F1F46-1206-4EAE-B671-BEAD6C999C4E}" type="pres">
      <dgm:prSet presAssocID="{C49A28DF-6405-4594-AC91-E639210781F5}" presName="bullet4b" presStyleLbl="node1" presStyleIdx="1" presStyleCnt="4"/>
      <dgm:spPr/>
    </dgm:pt>
    <dgm:pt modelId="{6FB91F42-2EA9-4977-AF16-2CB4C1D59D0D}" type="pres">
      <dgm:prSet presAssocID="{C49A28DF-6405-4594-AC91-E639210781F5}" presName="textBox4b" presStyleLbl="revTx" presStyleIdx="1" presStyleCnt="4">
        <dgm:presLayoutVars>
          <dgm:bulletEnabled val="1"/>
        </dgm:presLayoutVars>
      </dgm:prSet>
      <dgm:spPr/>
    </dgm:pt>
    <dgm:pt modelId="{5A4537FE-2F9F-4D55-8ED3-75228F161078}" type="pres">
      <dgm:prSet presAssocID="{967C4238-A4F4-43D9-B3E0-255F469FF75A}" presName="bullet4c" presStyleLbl="node1" presStyleIdx="2" presStyleCnt="4"/>
      <dgm:spPr/>
    </dgm:pt>
    <dgm:pt modelId="{47E61A72-9DD4-45FF-872D-DB217E75B5E9}" type="pres">
      <dgm:prSet presAssocID="{967C4238-A4F4-43D9-B3E0-255F469FF75A}" presName="textBox4c" presStyleLbl="revTx" presStyleIdx="2" presStyleCnt="4">
        <dgm:presLayoutVars>
          <dgm:bulletEnabled val="1"/>
        </dgm:presLayoutVars>
      </dgm:prSet>
      <dgm:spPr/>
    </dgm:pt>
    <dgm:pt modelId="{BF651326-93F2-4038-8A47-373CBCA92862}" type="pres">
      <dgm:prSet presAssocID="{B006CC0C-47DA-471D-9CB3-D9E25E532113}" presName="bullet4d" presStyleLbl="node1" presStyleIdx="3" presStyleCnt="4"/>
      <dgm:spPr/>
    </dgm:pt>
    <dgm:pt modelId="{3ABE68D7-A709-43CD-B285-BF4C6A91DB94}" type="pres">
      <dgm:prSet presAssocID="{B006CC0C-47DA-471D-9CB3-D9E25E532113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314B2204-4983-4B9E-BB88-CC2644301ACB}" srcId="{910F4AF6-CD8E-48EA-9D63-079A07E1A3AF}" destId="{04830552-36C3-4273-88A9-222FE2DA5139}" srcOrd="0" destOrd="0" parTransId="{1A6E7B90-7E5D-4DF5-ACBB-EA09C56911CD}" sibTransId="{11EDE75E-6ADE-444E-AC01-3A6BBC98B592}"/>
    <dgm:cxn modelId="{A317C609-A648-4D6E-8CD4-2C31AE5AE1AD}" type="presOf" srcId="{B006CC0C-47DA-471D-9CB3-D9E25E532113}" destId="{3ABE68D7-A709-43CD-B285-BF4C6A91DB94}" srcOrd="0" destOrd="0" presId="urn:microsoft.com/office/officeart/2005/8/layout/arrow2"/>
    <dgm:cxn modelId="{6D8A3913-8888-4750-BC94-D6D2921947F4}" type="presOf" srcId="{967C4238-A4F4-43D9-B3E0-255F469FF75A}" destId="{47E61A72-9DD4-45FF-872D-DB217E75B5E9}" srcOrd="0" destOrd="0" presId="urn:microsoft.com/office/officeart/2005/8/layout/arrow2"/>
    <dgm:cxn modelId="{5BD12B3B-ED73-4950-845B-209F747986CF}" srcId="{910F4AF6-CD8E-48EA-9D63-079A07E1A3AF}" destId="{967C4238-A4F4-43D9-B3E0-255F469FF75A}" srcOrd="2" destOrd="0" parTransId="{26FEA201-CDD5-4382-A6FA-833E41415220}" sibTransId="{36893B85-CB79-4AE0-8216-4159ED7605EA}"/>
    <dgm:cxn modelId="{7689665F-9983-4A31-8661-53D727674E9F}" srcId="{910F4AF6-CD8E-48EA-9D63-079A07E1A3AF}" destId="{C49A28DF-6405-4594-AC91-E639210781F5}" srcOrd="1" destOrd="0" parTransId="{D17C06FB-129F-40FB-AF85-C21AE44793F4}" sibTransId="{80165B1D-AA8D-4DED-9711-5990D54FBB27}"/>
    <dgm:cxn modelId="{E183DC7A-1536-4C85-8FFA-4A3D173B0F5D}" srcId="{910F4AF6-CD8E-48EA-9D63-079A07E1A3AF}" destId="{B006CC0C-47DA-471D-9CB3-D9E25E532113}" srcOrd="3" destOrd="0" parTransId="{00E1CA26-AB22-4148-8EA5-457F17CEF3D0}" sibTransId="{A04838DE-10BC-45EF-9129-A3CE5475273C}"/>
    <dgm:cxn modelId="{E0D47EB6-9F2A-42CA-9A60-404226A92605}" type="presOf" srcId="{04830552-36C3-4273-88A9-222FE2DA5139}" destId="{4B11A658-CD75-4A8F-B1BF-A34465AFC5CC}" srcOrd="0" destOrd="0" presId="urn:microsoft.com/office/officeart/2005/8/layout/arrow2"/>
    <dgm:cxn modelId="{EB9960F4-CBBA-4CB0-A4E3-6F68EFED85F3}" type="presOf" srcId="{910F4AF6-CD8E-48EA-9D63-079A07E1A3AF}" destId="{051F8851-8B30-4D99-BB07-1C41EDB76506}" srcOrd="0" destOrd="0" presId="urn:microsoft.com/office/officeart/2005/8/layout/arrow2"/>
    <dgm:cxn modelId="{47DC48FC-0E11-4315-BEC5-FFBDDECEBF79}" type="presOf" srcId="{C49A28DF-6405-4594-AC91-E639210781F5}" destId="{6FB91F42-2EA9-4977-AF16-2CB4C1D59D0D}" srcOrd="0" destOrd="0" presId="urn:microsoft.com/office/officeart/2005/8/layout/arrow2"/>
    <dgm:cxn modelId="{FB000A22-3689-43A5-A028-449494205B73}" type="presParOf" srcId="{051F8851-8B30-4D99-BB07-1C41EDB76506}" destId="{8D9C740B-D891-41B7-AA4D-F572B7E80F2F}" srcOrd="0" destOrd="0" presId="urn:microsoft.com/office/officeart/2005/8/layout/arrow2"/>
    <dgm:cxn modelId="{EE278391-A220-4BC7-A4E5-209D0B79A9B6}" type="presParOf" srcId="{051F8851-8B30-4D99-BB07-1C41EDB76506}" destId="{2EEEAEDA-F458-4B5C-AF35-023D5222B027}" srcOrd="1" destOrd="0" presId="urn:microsoft.com/office/officeart/2005/8/layout/arrow2"/>
    <dgm:cxn modelId="{A1E4764E-D66D-4938-A6AE-ED77F8C8EF10}" type="presParOf" srcId="{2EEEAEDA-F458-4B5C-AF35-023D5222B027}" destId="{9BAE5A47-0856-4BDC-92D9-B1FCE8976368}" srcOrd="0" destOrd="0" presId="urn:microsoft.com/office/officeart/2005/8/layout/arrow2"/>
    <dgm:cxn modelId="{245F4F19-4F7F-4B37-8C2F-528E6DD4C7FB}" type="presParOf" srcId="{2EEEAEDA-F458-4B5C-AF35-023D5222B027}" destId="{4B11A658-CD75-4A8F-B1BF-A34465AFC5CC}" srcOrd="1" destOrd="0" presId="urn:microsoft.com/office/officeart/2005/8/layout/arrow2"/>
    <dgm:cxn modelId="{C67407A7-5205-4212-8203-4D19FE2FCB9E}" type="presParOf" srcId="{2EEEAEDA-F458-4B5C-AF35-023D5222B027}" destId="{CB8F1F46-1206-4EAE-B671-BEAD6C999C4E}" srcOrd="2" destOrd="0" presId="urn:microsoft.com/office/officeart/2005/8/layout/arrow2"/>
    <dgm:cxn modelId="{B60660F7-0F52-4774-9E6F-5CBF9CFE3B06}" type="presParOf" srcId="{2EEEAEDA-F458-4B5C-AF35-023D5222B027}" destId="{6FB91F42-2EA9-4977-AF16-2CB4C1D59D0D}" srcOrd="3" destOrd="0" presId="urn:microsoft.com/office/officeart/2005/8/layout/arrow2"/>
    <dgm:cxn modelId="{69B384F1-9169-43F7-BC61-CB59A3A9FF9B}" type="presParOf" srcId="{2EEEAEDA-F458-4B5C-AF35-023D5222B027}" destId="{5A4537FE-2F9F-4D55-8ED3-75228F161078}" srcOrd="4" destOrd="0" presId="urn:microsoft.com/office/officeart/2005/8/layout/arrow2"/>
    <dgm:cxn modelId="{F1C29C41-CAE1-4F14-A8B1-7F9616071BCA}" type="presParOf" srcId="{2EEEAEDA-F458-4B5C-AF35-023D5222B027}" destId="{47E61A72-9DD4-45FF-872D-DB217E75B5E9}" srcOrd="5" destOrd="0" presId="urn:microsoft.com/office/officeart/2005/8/layout/arrow2"/>
    <dgm:cxn modelId="{152F30E0-2E58-43DD-8637-C10A138FD975}" type="presParOf" srcId="{2EEEAEDA-F458-4B5C-AF35-023D5222B027}" destId="{BF651326-93F2-4038-8A47-373CBCA92862}" srcOrd="6" destOrd="0" presId="urn:microsoft.com/office/officeart/2005/8/layout/arrow2"/>
    <dgm:cxn modelId="{BCB63697-D4F5-4EF8-BE4E-AE3DA9D98934}" type="presParOf" srcId="{2EEEAEDA-F458-4B5C-AF35-023D5222B027}" destId="{3ABE68D7-A709-43CD-B285-BF4C6A91DB9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F52B7EB-239A-439E-A714-AA09B3DB145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4D111DE-16E0-4897-B271-09C25597DF84}">
      <dgm:prSet phldrT="[Texto]"/>
      <dgm:spPr/>
      <dgm:t>
        <a:bodyPr/>
        <a:lstStyle/>
        <a:p>
          <a:r>
            <a:rPr lang="es-ES" dirty="0"/>
            <a:t>Afecta circulación del miembro.</a:t>
          </a:r>
          <a:endParaRPr lang="es-CO" dirty="0"/>
        </a:p>
      </dgm:t>
    </dgm:pt>
    <dgm:pt modelId="{270D5CC4-9891-47B6-9E5E-2671EFD4A71F}" type="parTrans" cxnId="{F262CB25-D909-442A-974E-6F53D8B9E5FA}">
      <dgm:prSet/>
      <dgm:spPr/>
      <dgm:t>
        <a:bodyPr/>
        <a:lstStyle/>
        <a:p>
          <a:endParaRPr lang="es-CO"/>
        </a:p>
      </dgm:t>
    </dgm:pt>
    <dgm:pt modelId="{F5EA7ABB-CFC6-4DD4-9306-B12EB0B99648}" type="sibTrans" cxnId="{F262CB25-D909-442A-974E-6F53D8B9E5FA}">
      <dgm:prSet/>
      <dgm:spPr/>
      <dgm:t>
        <a:bodyPr/>
        <a:lstStyle/>
        <a:p>
          <a:endParaRPr lang="es-CO"/>
        </a:p>
      </dgm:t>
    </dgm:pt>
    <dgm:pt modelId="{8AC3EFEE-24C5-47B9-9AD6-4AA72087727D}">
      <dgm:prSet phldrT="[Texto]"/>
      <dgm:spPr/>
      <dgm:t>
        <a:bodyPr/>
        <a:lstStyle/>
        <a:p>
          <a:r>
            <a:rPr lang="es-ES" dirty="0"/>
            <a:t>Si cede la hemorragia disminuir presión lentamente.</a:t>
          </a:r>
          <a:endParaRPr lang="es-CO" dirty="0"/>
        </a:p>
      </dgm:t>
    </dgm:pt>
    <dgm:pt modelId="{CEDE7E8B-792E-4563-B1A8-503753CBCC18}" type="parTrans" cxnId="{320ABE13-6109-4DB0-B989-7D17D49D9864}">
      <dgm:prSet/>
      <dgm:spPr/>
      <dgm:t>
        <a:bodyPr/>
        <a:lstStyle/>
        <a:p>
          <a:endParaRPr lang="es-CO"/>
        </a:p>
      </dgm:t>
    </dgm:pt>
    <dgm:pt modelId="{F55B1898-9D19-4DCD-B014-AA7C5CBF7879}" type="sibTrans" cxnId="{320ABE13-6109-4DB0-B989-7D17D49D9864}">
      <dgm:prSet/>
      <dgm:spPr/>
      <dgm:t>
        <a:bodyPr/>
        <a:lstStyle/>
        <a:p>
          <a:endParaRPr lang="es-CO"/>
        </a:p>
      </dgm:t>
    </dgm:pt>
    <dgm:pt modelId="{F74CD527-6735-4E9E-80FF-170E1182C9FB}">
      <dgm:prSet phldrT="[Texto]"/>
      <dgm:spPr/>
      <dgm:t>
        <a:bodyPr/>
        <a:lstStyle/>
        <a:p>
          <a:r>
            <a:rPr lang="es-ES" dirty="0"/>
            <a:t>Si aparece hemorragia aplicar presión nuevamente.</a:t>
          </a:r>
          <a:endParaRPr lang="es-CO" dirty="0"/>
        </a:p>
      </dgm:t>
    </dgm:pt>
    <dgm:pt modelId="{1F633636-E2F9-4946-882D-F992CA35A5DB}" type="parTrans" cxnId="{434DFA7B-7172-42B9-82F8-B7F49082D70F}">
      <dgm:prSet/>
      <dgm:spPr/>
      <dgm:t>
        <a:bodyPr/>
        <a:lstStyle/>
        <a:p>
          <a:endParaRPr lang="es-CO"/>
        </a:p>
      </dgm:t>
    </dgm:pt>
    <dgm:pt modelId="{31B5A828-7D41-4E98-9865-98F9DBA6DDA2}" type="sibTrans" cxnId="{434DFA7B-7172-42B9-82F8-B7F49082D70F}">
      <dgm:prSet/>
      <dgm:spPr/>
      <dgm:t>
        <a:bodyPr/>
        <a:lstStyle/>
        <a:p>
          <a:endParaRPr lang="es-CO"/>
        </a:p>
      </dgm:t>
    </dgm:pt>
    <dgm:pt modelId="{4E18CE9D-1907-4B28-9B23-74E0FEB88AF8}" type="pres">
      <dgm:prSet presAssocID="{BF52B7EB-239A-439E-A714-AA09B3DB145F}" presName="compositeShape" presStyleCnt="0">
        <dgm:presLayoutVars>
          <dgm:dir/>
          <dgm:resizeHandles/>
        </dgm:presLayoutVars>
      </dgm:prSet>
      <dgm:spPr/>
    </dgm:pt>
    <dgm:pt modelId="{F4727F2E-BCD8-49AE-ACEA-76445ACCBEEC}" type="pres">
      <dgm:prSet presAssocID="{BF52B7EB-239A-439E-A714-AA09B3DB145F}" presName="pyramid" presStyleLbl="node1" presStyleIdx="0" presStyleCnt="1"/>
      <dgm:spPr/>
    </dgm:pt>
    <dgm:pt modelId="{48DAC23E-B2B1-4A2B-936C-93ED96405DEE}" type="pres">
      <dgm:prSet presAssocID="{BF52B7EB-239A-439E-A714-AA09B3DB145F}" presName="theList" presStyleCnt="0"/>
      <dgm:spPr/>
    </dgm:pt>
    <dgm:pt modelId="{393B8B0C-6655-42CC-870B-DB9F175ED9E7}" type="pres">
      <dgm:prSet presAssocID="{34D111DE-16E0-4897-B271-09C25597DF84}" presName="aNode" presStyleLbl="fgAcc1" presStyleIdx="0" presStyleCnt="3">
        <dgm:presLayoutVars>
          <dgm:bulletEnabled val="1"/>
        </dgm:presLayoutVars>
      </dgm:prSet>
      <dgm:spPr/>
    </dgm:pt>
    <dgm:pt modelId="{0CC2E990-0FAC-44C6-A706-34FF1ACAB116}" type="pres">
      <dgm:prSet presAssocID="{34D111DE-16E0-4897-B271-09C25597DF84}" presName="aSpace" presStyleCnt="0"/>
      <dgm:spPr/>
    </dgm:pt>
    <dgm:pt modelId="{C3B04062-01F8-4CE7-8ECE-BE0EBBD509B7}" type="pres">
      <dgm:prSet presAssocID="{8AC3EFEE-24C5-47B9-9AD6-4AA72087727D}" presName="aNode" presStyleLbl="fgAcc1" presStyleIdx="1" presStyleCnt="3">
        <dgm:presLayoutVars>
          <dgm:bulletEnabled val="1"/>
        </dgm:presLayoutVars>
      </dgm:prSet>
      <dgm:spPr/>
    </dgm:pt>
    <dgm:pt modelId="{5DC5BFA2-C720-4EE4-B33C-FD0AF016C401}" type="pres">
      <dgm:prSet presAssocID="{8AC3EFEE-24C5-47B9-9AD6-4AA72087727D}" presName="aSpace" presStyleCnt="0"/>
      <dgm:spPr/>
    </dgm:pt>
    <dgm:pt modelId="{E131D1FC-686F-43BF-AF36-6D23AD147C09}" type="pres">
      <dgm:prSet presAssocID="{F74CD527-6735-4E9E-80FF-170E1182C9FB}" presName="aNode" presStyleLbl="fgAcc1" presStyleIdx="2" presStyleCnt="3">
        <dgm:presLayoutVars>
          <dgm:bulletEnabled val="1"/>
        </dgm:presLayoutVars>
      </dgm:prSet>
      <dgm:spPr/>
    </dgm:pt>
    <dgm:pt modelId="{4C0BBD2A-D8D4-4588-AE10-E579232815C5}" type="pres">
      <dgm:prSet presAssocID="{F74CD527-6735-4E9E-80FF-170E1182C9FB}" presName="aSpace" presStyleCnt="0"/>
      <dgm:spPr/>
    </dgm:pt>
  </dgm:ptLst>
  <dgm:cxnLst>
    <dgm:cxn modelId="{C479C007-DDEE-44DB-846C-0754C3C069B0}" type="presOf" srcId="{34D111DE-16E0-4897-B271-09C25597DF84}" destId="{393B8B0C-6655-42CC-870B-DB9F175ED9E7}" srcOrd="0" destOrd="0" presId="urn:microsoft.com/office/officeart/2005/8/layout/pyramid2"/>
    <dgm:cxn modelId="{320ABE13-6109-4DB0-B989-7D17D49D9864}" srcId="{BF52B7EB-239A-439E-A714-AA09B3DB145F}" destId="{8AC3EFEE-24C5-47B9-9AD6-4AA72087727D}" srcOrd="1" destOrd="0" parTransId="{CEDE7E8B-792E-4563-B1A8-503753CBCC18}" sibTransId="{F55B1898-9D19-4DCD-B014-AA7C5CBF7879}"/>
    <dgm:cxn modelId="{034BCC17-34FD-4407-BEA0-D35FB495CB9C}" type="presOf" srcId="{8AC3EFEE-24C5-47B9-9AD6-4AA72087727D}" destId="{C3B04062-01F8-4CE7-8ECE-BE0EBBD509B7}" srcOrd="0" destOrd="0" presId="urn:microsoft.com/office/officeart/2005/8/layout/pyramid2"/>
    <dgm:cxn modelId="{F262CB25-D909-442A-974E-6F53D8B9E5FA}" srcId="{BF52B7EB-239A-439E-A714-AA09B3DB145F}" destId="{34D111DE-16E0-4897-B271-09C25597DF84}" srcOrd="0" destOrd="0" parTransId="{270D5CC4-9891-47B6-9E5E-2671EFD4A71F}" sibTransId="{F5EA7ABB-CFC6-4DD4-9306-B12EB0B99648}"/>
    <dgm:cxn modelId="{434DFA7B-7172-42B9-82F8-B7F49082D70F}" srcId="{BF52B7EB-239A-439E-A714-AA09B3DB145F}" destId="{F74CD527-6735-4E9E-80FF-170E1182C9FB}" srcOrd="2" destOrd="0" parTransId="{1F633636-E2F9-4946-882D-F992CA35A5DB}" sibTransId="{31B5A828-7D41-4E98-9865-98F9DBA6DDA2}"/>
    <dgm:cxn modelId="{01D7D6A6-1020-4275-A80B-5C041BA7B2F3}" type="presOf" srcId="{BF52B7EB-239A-439E-A714-AA09B3DB145F}" destId="{4E18CE9D-1907-4B28-9B23-74E0FEB88AF8}" srcOrd="0" destOrd="0" presId="urn:microsoft.com/office/officeart/2005/8/layout/pyramid2"/>
    <dgm:cxn modelId="{775EA5F1-14A5-4956-8162-75CD7991C9E2}" type="presOf" srcId="{F74CD527-6735-4E9E-80FF-170E1182C9FB}" destId="{E131D1FC-686F-43BF-AF36-6D23AD147C09}" srcOrd="0" destOrd="0" presId="urn:microsoft.com/office/officeart/2005/8/layout/pyramid2"/>
    <dgm:cxn modelId="{9EBA400F-7578-4EAF-95B9-0BE3972A1FF5}" type="presParOf" srcId="{4E18CE9D-1907-4B28-9B23-74E0FEB88AF8}" destId="{F4727F2E-BCD8-49AE-ACEA-76445ACCBEEC}" srcOrd="0" destOrd="0" presId="urn:microsoft.com/office/officeart/2005/8/layout/pyramid2"/>
    <dgm:cxn modelId="{099D0241-759C-46E9-8B11-035F88D07849}" type="presParOf" srcId="{4E18CE9D-1907-4B28-9B23-74E0FEB88AF8}" destId="{48DAC23E-B2B1-4A2B-936C-93ED96405DEE}" srcOrd="1" destOrd="0" presId="urn:microsoft.com/office/officeart/2005/8/layout/pyramid2"/>
    <dgm:cxn modelId="{9B385EE9-D6D2-4C07-8551-4ACBBFBC6E52}" type="presParOf" srcId="{48DAC23E-B2B1-4A2B-936C-93ED96405DEE}" destId="{393B8B0C-6655-42CC-870B-DB9F175ED9E7}" srcOrd="0" destOrd="0" presId="urn:microsoft.com/office/officeart/2005/8/layout/pyramid2"/>
    <dgm:cxn modelId="{CC9D94E9-E5BC-4C8D-8C6D-1EEE86EAA66F}" type="presParOf" srcId="{48DAC23E-B2B1-4A2B-936C-93ED96405DEE}" destId="{0CC2E990-0FAC-44C6-A706-34FF1ACAB116}" srcOrd="1" destOrd="0" presId="urn:microsoft.com/office/officeart/2005/8/layout/pyramid2"/>
    <dgm:cxn modelId="{CAD4701C-C9FC-43E9-B465-9A5C014970C1}" type="presParOf" srcId="{48DAC23E-B2B1-4A2B-936C-93ED96405DEE}" destId="{C3B04062-01F8-4CE7-8ECE-BE0EBBD509B7}" srcOrd="2" destOrd="0" presId="urn:microsoft.com/office/officeart/2005/8/layout/pyramid2"/>
    <dgm:cxn modelId="{93A0982A-4335-4078-9E97-59DEBD3869AC}" type="presParOf" srcId="{48DAC23E-B2B1-4A2B-936C-93ED96405DEE}" destId="{5DC5BFA2-C720-4EE4-B33C-FD0AF016C401}" srcOrd="3" destOrd="0" presId="urn:microsoft.com/office/officeart/2005/8/layout/pyramid2"/>
    <dgm:cxn modelId="{BD6C5A29-A063-4917-8BA1-594C5117A8F9}" type="presParOf" srcId="{48DAC23E-B2B1-4A2B-936C-93ED96405DEE}" destId="{E131D1FC-686F-43BF-AF36-6D23AD147C09}" srcOrd="4" destOrd="0" presId="urn:microsoft.com/office/officeart/2005/8/layout/pyramid2"/>
    <dgm:cxn modelId="{DA5C0EF7-846D-4327-BDFD-B24BF47F00B8}" type="presParOf" srcId="{48DAC23E-B2B1-4A2B-936C-93ED96405DEE}" destId="{4C0BBD2A-D8D4-4588-AE10-E579232815C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008C15D-9FA2-41B1-85F3-121B3D84FAA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9D8F810-9F61-40DF-A662-8D91CBD9FB79}">
      <dgm:prSet phldrT="[Texto]"/>
      <dgm:spPr/>
      <dgm:t>
        <a:bodyPr/>
        <a:lstStyle/>
        <a:p>
          <a:r>
            <a:rPr lang="es-ES" dirty="0"/>
            <a:t>Colocarlo en extremo proximal.</a:t>
          </a:r>
          <a:endParaRPr lang="es-CO" dirty="0"/>
        </a:p>
      </dgm:t>
    </dgm:pt>
    <dgm:pt modelId="{949149EE-BD3F-4AA8-9DC1-169E2B7953A7}" type="parTrans" cxnId="{F44C74AE-4DE3-488E-8F90-5C6CB59B4E54}">
      <dgm:prSet/>
      <dgm:spPr/>
      <dgm:t>
        <a:bodyPr/>
        <a:lstStyle/>
        <a:p>
          <a:endParaRPr lang="es-CO"/>
        </a:p>
      </dgm:t>
    </dgm:pt>
    <dgm:pt modelId="{30CA9B02-F735-460B-AC8C-9E87933D5707}" type="sibTrans" cxnId="{F44C74AE-4DE3-488E-8F90-5C6CB59B4E54}">
      <dgm:prSet/>
      <dgm:spPr/>
      <dgm:t>
        <a:bodyPr/>
        <a:lstStyle/>
        <a:p>
          <a:endParaRPr lang="es-CO"/>
        </a:p>
      </dgm:t>
    </dgm:pt>
    <dgm:pt modelId="{2D30C1A1-C028-41FD-9C26-978D137D598D}">
      <dgm:prSet phldrT="[Texto]"/>
      <dgm:spPr/>
      <dgm:t>
        <a:bodyPr/>
        <a:lstStyle/>
        <a:p>
          <a:r>
            <a:rPr lang="es-ES" dirty="0"/>
            <a:t>Utilizar una banda ancha.</a:t>
          </a:r>
          <a:endParaRPr lang="es-CO" dirty="0"/>
        </a:p>
      </dgm:t>
    </dgm:pt>
    <dgm:pt modelId="{1D10EE99-8E77-40E7-A15B-B47A1526FF84}" type="parTrans" cxnId="{2F1DC6A2-3E1C-4A78-8FB2-BB79DD2F0FE7}">
      <dgm:prSet/>
      <dgm:spPr/>
      <dgm:t>
        <a:bodyPr/>
        <a:lstStyle/>
        <a:p>
          <a:endParaRPr lang="es-CO"/>
        </a:p>
      </dgm:t>
    </dgm:pt>
    <dgm:pt modelId="{9AD8B66E-5A64-4368-8D59-5BD891202C1E}" type="sibTrans" cxnId="{2F1DC6A2-3E1C-4A78-8FB2-BB79DD2F0FE7}">
      <dgm:prSet/>
      <dgm:spPr/>
      <dgm:t>
        <a:bodyPr/>
        <a:lstStyle/>
        <a:p>
          <a:endParaRPr lang="es-CO"/>
        </a:p>
      </dgm:t>
    </dgm:pt>
    <dgm:pt modelId="{81F135C7-6F0C-4CFF-9326-5C89E4F010AE}">
      <dgm:prSet phldrT="[Texto]"/>
      <dgm:spPr/>
      <dgm:t>
        <a:bodyPr/>
        <a:lstStyle/>
        <a:p>
          <a:r>
            <a:rPr lang="es-ES" dirty="0"/>
            <a:t>Anotar hora de ejecución.</a:t>
          </a:r>
          <a:endParaRPr lang="es-CO" dirty="0"/>
        </a:p>
      </dgm:t>
    </dgm:pt>
    <dgm:pt modelId="{A867CFD0-0A2A-4F9C-805B-83D02CEFA111}" type="parTrans" cxnId="{29E324EB-E455-49A3-BB51-D81E40BFC728}">
      <dgm:prSet/>
      <dgm:spPr/>
      <dgm:t>
        <a:bodyPr/>
        <a:lstStyle/>
        <a:p>
          <a:endParaRPr lang="es-CO"/>
        </a:p>
      </dgm:t>
    </dgm:pt>
    <dgm:pt modelId="{A99A64B6-6283-45AF-921C-BFC75FF72400}" type="sibTrans" cxnId="{29E324EB-E455-49A3-BB51-D81E40BFC728}">
      <dgm:prSet/>
      <dgm:spPr/>
      <dgm:t>
        <a:bodyPr/>
        <a:lstStyle/>
        <a:p>
          <a:endParaRPr lang="es-CO"/>
        </a:p>
      </dgm:t>
    </dgm:pt>
    <dgm:pt modelId="{2E78CF76-F8AC-414F-B20D-24E552D2B643}">
      <dgm:prSet phldrT="[Texto]"/>
      <dgm:spPr/>
      <dgm:t>
        <a:bodyPr/>
        <a:lstStyle/>
        <a:p>
          <a:r>
            <a:rPr lang="es-ES" dirty="0"/>
            <a:t>Ejercer presión hasta detención de la hemorragia.</a:t>
          </a:r>
          <a:endParaRPr lang="es-CO" dirty="0"/>
        </a:p>
      </dgm:t>
    </dgm:pt>
    <dgm:pt modelId="{061B1CE4-AF27-48FB-9652-E1D541070C33}" type="parTrans" cxnId="{FE60C384-357B-4A76-A2D3-ECA3FAAF13CB}">
      <dgm:prSet/>
      <dgm:spPr/>
      <dgm:t>
        <a:bodyPr/>
        <a:lstStyle/>
        <a:p>
          <a:endParaRPr lang="es-CO"/>
        </a:p>
      </dgm:t>
    </dgm:pt>
    <dgm:pt modelId="{7B90A4E0-7302-4016-A7E1-21B07BA607B5}" type="sibTrans" cxnId="{FE60C384-357B-4A76-A2D3-ECA3FAAF13CB}">
      <dgm:prSet/>
      <dgm:spPr/>
      <dgm:t>
        <a:bodyPr/>
        <a:lstStyle/>
        <a:p>
          <a:endParaRPr lang="es-CO"/>
        </a:p>
      </dgm:t>
    </dgm:pt>
    <dgm:pt modelId="{1D37A797-2825-442F-8C47-BACA94E7D885}">
      <dgm:prSet phldrT="[Texto]"/>
      <dgm:spPr/>
      <dgm:t>
        <a:bodyPr/>
        <a:lstStyle/>
        <a:p>
          <a:r>
            <a:rPr lang="es-ES" dirty="0"/>
            <a:t>No aflojar nunca.</a:t>
          </a:r>
          <a:endParaRPr lang="es-CO" dirty="0"/>
        </a:p>
      </dgm:t>
    </dgm:pt>
    <dgm:pt modelId="{6E9F4FFC-0A8B-4B13-9DD5-1F7C63C29C1B}" type="parTrans" cxnId="{A4EB03DC-0AF4-4447-BB98-B4DC6D916301}">
      <dgm:prSet/>
      <dgm:spPr/>
      <dgm:t>
        <a:bodyPr/>
        <a:lstStyle/>
        <a:p>
          <a:endParaRPr lang="es-CO"/>
        </a:p>
      </dgm:t>
    </dgm:pt>
    <dgm:pt modelId="{BDF8B877-9892-444F-BEF9-D4121D44C3A0}" type="sibTrans" cxnId="{A4EB03DC-0AF4-4447-BB98-B4DC6D916301}">
      <dgm:prSet/>
      <dgm:spPr/>
      <dgm:t>
        <a:bodyPr/>
        <a:lstStyle/>
        <a:p>
          <a:endParaRPr lang="es-CO"/>
        </a:p>
      </dgm:t>
    </dgm:pt>
    <dgm:pt modelId="{48505A53-90C7-4E56-B6F9-3C92394E7D9E}" type="pres">
      <dgm:prSet presAssocID="{4008C15D-9FA2-41B1-85F3-121B3D84FAA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EF9C9A-08AB-465F-AD5D-D6A2378945E7}" type="pres">
      <dgm:prSet presAssocID="{49D8F810-9F61-40DF-A662-8D91CBD9FB79}" presName="centerShape" presStyleLbl="node0" presStyleIdx="0" presStyleCnt="1"/>
      <dgm:spPr/>
    </dgm:pt>
    <dgm:pt modelId="{8E9B7F23-2673-42ED-9BF6-0474435D7718}" type="pres">
      <dgm:prSet presAssocID="{1D10EE99-8E77-40E7-A15B-B47A1526FF84}" presName="parTrans" presStyleLbl="bgSibTrans2D1" presStyleIdx="0" presStyleCnt="4"/>
      <dgm:spPr/>
    </dgm:pt>
    <dgm:pt modelId="{74A7520D-B02B-43C4-84A2-573D02452F4E}" type="pres">
      <dgm:prSet presAssocID="{2D30C1A1-C028-41FD-9C26-978D137D598D}" presName="node" presStyleLbl="node1" presStyleIdx="0" presStyleCnt="4">
        <dgm:presLayoutVars>
          <dgm:bulletEnabled val="1"/>
        </dgm:presLayoutVars>
      </dgm:prSet>
      <dgm:spPr/>
    </dgm:pt>
    <dgm:pt modelId="{909266C4-9B98-4F3E-835F-7E0510FAA8B2}" type="pres">
      <dgm:prSet presAssocID="{A867CFD0-0A2A-4F9C-805B-83D02CEFA111}" presName="parTrans" presStyleLbl="bgSibTrans2D1" presStyleIdx="1" presStyleCnt="4"/>
      <dgm:spPr/>
    </dgm:pt>
    <dgm:pt modelId="{8CB2193F-C986-4F1C-BB23-39EAC5BEFDF0}" type="pres">
      <dgm:prSet presAssocID="{81F135C7-6F0C-4CFF-9326-5C89E4F010AE}" presName="node" presStyleLbl="node1" presStyleIdx="1" presStyleCnt="4">
        <dgm:presLayoutVars>
          <dgm:bulletEnabled val="1"/>
        </dgm:presLayoutVars>
      </dgm:prSet>
      <dgm:spPr/>
    </dgm:pt>
    <dgm:pt modelId="{F6CD2D9A-C227-4A42-B7AE-1D805F36CD25}" type="pres">
      <dgm:prSet presAssocID="{061B1CE4-AF27-48FB-9652-E1D541070C33}" presName="parTrans" presStyleLbl="bgSibTrans2D1" presStyleIdx="2" presStyleCnt="4"/>
      <dgm:spPr/>
    </dgm:pt>
    <dgm:pt modelId="{B53D8BCA-D336-41FD-B721-26902AEF3704}" type="pres">
      <dgm:prSet presAssocID="{2E78CF76-F8AC-414F-B20D-24E552D2B643}" presName="node" presStyleLbl="node1" presStyleIdx="2" presStyleCnt="4">
        <dgm:presLayoutVars>
          <dgm:bulletEnabled val="1"/>
        </dgm:presLayoutVars>
      </dgm:prSet>
      <dgm:spPr/>
    </dgm:pt>
    <dgm:pt modelId="{7AA3E016-3435-4E60-99EE-2170B3E2050D}" type="pres">
      <dgm:prSet presAssocID="{6E9F4FFC-0A8B-4B13-9DD5-1F7C63C29C1B}" presName="parTrans" presStyleLbl="bgSibTrans2D1" presStyleIdx="3" presStyleCnt="4"/>
      <dgm:spPr/>
    </dgm:pt>
    <dgm:pt modelId="{A96EA162-783F-46F0-B661-BE14AFBB765E}" type="pres">
      <dgm:prSet presAssocID="{1D37A797-2825-442F-8C47-BACA94E7D885}" presName="node" presStyleLbl="node1" presStyleIdx="3" presStyleCnt="4">
        <dgm:presLayoutVars>
          <dgm:bulletEnabled val="1"/>
        </dgm:presLayoutVars>
      </dgm:prSet>
      <dgm:spPr/>
    </dgm:pt>
  </dgm:ptLst>
  <dgm:cxnLst>
    <dgm:cxn modelId="{08DC4D1B-21D4-42FC-BD68-455C4E069ABE}" type="presOf" srcId="{49D8F810-9F61-40DF-A662-8D91CBD9FB79}" destId="{3BEF9C9A-08AB-465F-AD5D-D6A2378945E7}" srcOrd="0" destOrd="0" presId="urn:microsoft.com/office/officeart/2005/8/layout/radial4"/>
    <dgm:cxn modelId="{661B4830-617C-4C80-95A1-6ECE86D21091}" type="presOf" srcId="{061B1CE4-AF27-48FB-9652-E1D541070C33}" destId="{F6CD2D9A-C227-4A42-B7AE-1D805F36CD25}" srcOrd="0" destOrd="0" presId="urn:microsoft.com/office/officeart/2005/8/layout/radial4"/>
    <dgm:cxn modelId="{7B31366B-82DD-4C47-8504-FCC731FBCD95}" type="presOf" srcId="{4008C15D-9FA2-41B1-85F3-121B3D84FAA2}" destId="{48505A53-90C7-4E56-B6F9-3C92394E7D9E}" srcOrd="0" destOrd="0" presId="urn:microsoft.com/office/officeart/2005/8/layout/radial4"/>
    <dgm:cxn modelId="{6A19C353-81DA-4539-A5DC-2378AAB0CFB4}" type="presOf" srcId="{1D37A797-2825-442F-8C47-BACA94E7D885}" destId="{A96EA162-783F-46F0-B661-BE14AFBB765E}" srcOrd="0" destOrd="0" presId="urn:microsoft.com/office/officeart/2005/8/layout/radial4"/>
    <dgm:cxn modelId="{2C0E4858-F854-4C22-A45C-29C89D50F0EF}" type="presOf" srcId="{A867CFD0-0A2A-4F9C-805B-83D02CEFA111}" destId="{909266C4-9B98-4F3E-835F-7E0510FAA8B2}" srcOrd="0" destOrd="0" presId="urn:microsoft.com/office/officeart/2005/8/layout/radial4"/>
    <dgm:cxn modelId="{FE60C384-357B-4A76-A2D3-ECA3FAAF13CB}" srcId="{49D8F810-9F61-40DF-A662-8D91CBD9FB79}" destId="{2E78CF76-F8AC-414F-B20D-24E552D2B643}" srcOrd="2" destOrd="0" parTransId="{061B1CE4-AF27-48FB-9652-E1D541070C33}" sibTransId="{7B90A4E0-7302-4016-A7E1-21B07BA607B5}"/>
    <dgm:cxn modelId="{2F1DC6A2-3E1C-4A78-8FB2-BB79DD2F0FE7}" srcId="{49D8F810-9F61-40DF-A662-8D91CBD9FB79}" destId="{2D30C1A1-C028-41FD-9C26-978D137D598D}" srcOrd="0" destOrd="0" parTransId="{1D10EE99-8E77-40E7-A15B-B47A1526FF84}" sibTransId="{9AD8B66E-5A64-4368-8D59-5BD891202C1E}"/>
    <dgm:cxn modelId="{F44C74AE-4DE3-488E-8F90-5C6CB59B4E54}" srcId="{4008C15D-9FA2-41B1-85F3-121B3D84FAA2}" destId="{49D8F810-9F61-40DF-A662-8D91CBD9FB79}" srcOrd="0" destOrd="0" parTransId="{949149EE-BD3F-4AA8-9DC1-169E2B7953A7}" sibTransId="{30CA9B02-F735-460B-AC8C-9E87933D5707}"/>
    <dgm:cxn modelId="{2784C3B0-2139-4D06-972C-15D5EA712DF9}" type="presOf" srcId="{81F135C7-6F0C-4CFF-9326-5C89E4F010AE}" destId="{8CB2193F-C986-4F1C-BB23-39EAC5BEFDF0}" srcOrd="0" destOrd="0" presId="urn:microsoft.com/office/officeart/2005/8/layout/radial4"/>
    <dgm:cxn modelId="{76EEC0B7-7302-4A90-ABBE-09BCF6C4271D}" type="presOf" srcId="{2D30C1A1-C028-41FD-9C26-978D137D598D}" destId="{74A7520D-B02B-43C4-84A2-573D02452F4E}" srcOrd="0" destOrd="0" presId="urn:microsoft.com/office/officeart/2005/8/layout/radial4"/>
    <dgm:cxn modelId="{0439FFC1-51ED-4311-8622-82ECA91F25C3}" type="presOf" srcId="{1D10EE99-8E77-40E7-A15B-B47A1526FF84}" destId="{8E9B7F23-2673-42ED-9BF6-0474435D7718}" srcOrd="0" destOrd="0" presId="urn:microsoft.com/office/officeart/2005/8/layout/radial4"/>
    <dgm:cxn modelId="{A4EB03DC-0AF4-4447-BB98-B4DC6D916301}" srcId="{49D8F810-9F61-40DF-A662-8D91CBD9FB79}" destId="{1D37A797-2825-442F-8C47-BACA94E7D885}" srcOrd="3" destOrd="0" parTransId="{6E9F4FFC-0A8B-4B13-9DD5-1F7C63C29C1B}" sibTransId="{BDF8B877-9892-444F-BEF9-D4121D44C3A0}"/>
    <dgm:cxn modelId="{D15EEDDE-75AB-4F3D-8013-48109744F2B3}" type="presOf" srcId="{2E78CF76-F8AC-414F-B20D-24E552D2B643}" destId="{B53D8BCA-D336-41FD-B721-26902AEF3704}" srcOrd="0" destOrd="0" presId="urn:microsoft.com/office/officeart/2005/8/layout/radial4"/>
    <dgm:cxn modelId="{29E324EB-E455-49A3-BB51-D81E40BFC728}" srcId="{49D8F810-9F61-40DF-A662-8D91CBD9FB79}" destId="{81F135C7-6F0C-4CFF-9326-5C89E4F010AE}" srcOrd="1" destOrd="0" parTransId="{A867CFD0-0A2A-4F9C-805B-83D02CEFA111}" sibTransId="{A99A64B6-6283-45AF-921C-BFC75FF72400}"/>
    <dgm:cxn modelId="{3A2D38EB-DB4B-4CB6-AC4D-5750A119F1CA}" type="presOf" srcId="{6E9F4FFC-0A8B-4B13-9DD5-1F7C63C29C1B}" destId="{7AA3E016-3435-4E60-99EE-2170B3E2050D}" srcOrd="0" destOrd="0" presId="urn:microsoft.com/office/officeart/2005/8/layout/radial4"/>
    <dgm:cxn modelId="{460B04AF-B92D-4A67-99E7-70B2C835ECA3}" type="presParOf" srcId="{48505A53-90C7-4E56-B6F9-3C92394E7D9E}" destId="{3BEF9C9A-08AB-465F-AD5D-D6A2378945E7}" srcOrd="0" destOrd="0" presId="urn:microsoft.com/office/officeart/2005/8/layout/radial4"/>
    <dgm:cxn modelId="{DB1A2BBA-8F15-44D7-9088-C3A94BBA640D}" type="presParOf" srcId="{48505A53-90C7-4E56-B6F9-3C92394E7D9E}" destId="{8E9B7F23-2673-42ED-9BF6-0474435D7718}" srcOrd="1" destOrd="0" presId="urn:microsoft.com/office/officeart/2005/8/layout/radial4"/>
    <dgm:cxn modelId="{C16DD29D-A053-4E68-B32C-865AD72D28EB}" type="presParOf" srcId="{48505A53-90C7-4E56-B6F9-3C92394E7D9E}" destId="{74A7520D-B02B-43C4-84A2-573D02452F4E}" srcOrd="2" destOrd="0" presId="urn:microsoft.com/office/officeart/2005/8/layout/radial4"/>
    <dgm:cxn modelId="{3A3E7E0A-1606-4511-9CE4-D54177E4CEFC}" type="presParOf" srcId="{48505A53-90C7-4E56-B6F9-3C92394E7D9E}" destId="{909266C4-9B98-4F3E-835F-7E0510FAA8B2}" srcOrd="3" destOrd="0" presId="urn:microsoft.com/office/officeart/2005/8/layout/radial4"/>
    <dgm:cxn modelId="{0BFFA99D-C843-4789-97E3-73BB5DE7909C}" type="presParOf" srcId="{48505A53-90C7-4E56-B6F9-3C92394E7D9E}" destId="{8CB2193F-C986-4F1C-BB23-39EAC5BEFDF0}" srcOrd="4" destOrd="0" presId="urn:microsoft.com/office/officeart/2005/8/layout/radial4"/>
    <dgm:cxn modelId="{090A6CDB-2841-4C3D-87A6-CD1ACC4EB35E}" type="presParOf" srcId="{48505A53-90C7-4E56-B6F9-3C92394E7D9E}" destId="{F6CD2D9A-C227-4A42-B7AE-1D805F36CD25}" srcOrd="5" destOrd="0" presId="urn:microsoft.com/office/officeart/2005/8/layout/radial4"/>
    <dgm:cxn modelId="{B3696A61-93ED-4DE5-A06A-416294CB81A6}" type="presParOf" srcId="{48505A53-90C7-4E56-B6F9-3C92394E7D9E}" destId="{B53D8BCA-D336-41FD-B721-26902AEF3704}" srcOrd="6" destOrd="0" presId="urn:microsoft.com/office/officeart/2005/8/layout/radial4"/>
    <dgm:cxn modelId="{318EEC79-0E5D-4DC5-89AC-75AE96DD58DA}" type="presParOf" srcId="{48505A53-90C7-4E56-B6F9-3C92394E7D9E}" destId="{7AA3E016-3435-4E60-99EE-2170B3E2050D}" srcOrd="7" destOrd="0" presId="urn:microsoft.com/office/officeart/2005/8/layout/radial4"/>
    <dgm:cxn modelId="{71C01169-68FD-4EFB-8ABB-AD236105AEC5}" type="presParOf" srcId="{48505A53-90C7-4E56-B6F9-3C92394E7D9E}" destId="{A96EA162-783F-46F0-B661-BE14AFBB765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73241F0-3B74-404E-A840-AA714BDD74A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497ABA6-A7D3-4434-A540-AE77498F99D9}">
      <dgm:prSet phldrT="[Texto]"/>
      <dgm:spPr/>
      <dgm:t>
        <a:bodyPr/>
        <a:lstStyle/>
        <a:p>
          <a:r>
            <a:rPr lang="es-ES" dirty="0"/>
            <a:t>Colocar 4 dedos por encima de la herida.</a:t>
          </a:r>
          <a:endParaRPr lang="es-CO" dirty="0"/>
        </a:p>
      </dgm:t>
    </dgm:pt>
    <dgm:pt modelId="{76BFFDBA-C8B7-4C9B-9863-3F0C84531507}" type="parTrans" cxnId="{BD1FFAA7-8F3E-4E54-9247-C383E909D93D}">
      <dgm:prSet/>
      <dgm:spPr/>
      <dgm:t>
        <a:bodyPr/>
        <a:lstStyle/>
        <a:p>
          <a:endParaRPr lang="es-CO"/>
        </a:p>
      </dgm:t>
    </dgm:pt>
    <dgm:pt modelId="{10204CC9-1B26-42FC-B04D-F9C5E982708F}" type="sibTrans" cxnId="{BD1FFAA7-8F3E-4E54-9247-C383E909D93D}">
      <dgm:prSet/>
      <dgm:spPr/>
      <dgm:t>
        <a:bodyPr/>
        <a:lstStyle/>
        <a:p>
          <a:endParaRPr lang="es-CO"/>
        </a:p>
      </dgm:t>
    </dgm:pt>
    <dgm:pt modelId="{34B52837-5D78-42A3-8F76-A4D8E8D3DD7C}">
      <dgm:prSet phldrT="[Texto]"/>
      <dgm:spPr/>
      <dgm:t>
        <a:bodyPr/>
        <a:lstStyle/>
        <a:p>
          <a:r>
            <a:rPr lang="es-ES" dirty="0"/>
            <a:t>Dar dos vueltas alrededor del miembro.</a:t>
          </a:r>
          <a:endParaRPr lang="es-CO" dirty="0"/>
        </a:p>
      </dgm:t>
    </dgm:pt>
    <dgm:pt modelId="{7716B175-FFF8-43FA-BCAF-45EDE9ACA77F}" type="parTrans" cxnId="{3E795280-CCCA-4FC3-BAD8-677033E23049}">
      <dgm:prSet/>
      <dgm:spPr/>
      <dgm:t>
        <a:bodyPr/>
        <a:lstStyle/>
        <a:p>
          <a:endParaRPr lang="es-CO"/>
        </a:p>
      </dgm:t>
    </dgm:pt>
    <dgm:pt modelId="{291DA5B8-CBDA-4312-A6D7-1553E987A49B}" type="sibTrans" cxnId="{3E795280-CCCA-4FC3-BAD8-677033E23049}">
      <dgm:prSet/>
      <dgm:spPr/>
      <dgm:t>
        <a:bodyPr/>
        <a:lstStyle/>
        <a:p>
          <a:endParaRPr lang="es-CO"/>
        </a:p>
      </dgm:t>
    </dgm:pt>
    <dgm:pt modelId="{B737BC83-2B56-455B-B2F5-431424E340DB}">
      <dgm:prSet phldrT="[Texto]"/>
      <dgm:spPr/>
      <dgm:t>
        <a:bodyPr/>
        <a:lstStyle/>
        <a:p>
          <a:r>
            <a:rPr lang="es-ES" dirty="0"/>
            <a:t>Hacer un nudo simple.</a:t>
          </a:r>
          <a:endParaRPr lang="es-CO" dirty="0"/>
        </a:p>
      </dgm:t>
    </dgm:pt>
    <dgm:pt modelId="{043947EC-BCA5-49DA-AE3D-575EC7C2D988}" type="parTrans" cxnId="{0083E52E-BB1D-4F2C-8E4F-97E54E4B59E8}">
      <dgm:prSet/>
      <dgm:spPr/>
      <dgm:t>
        <a:bodyPr/>
        <a:lstStyle/>
        <a:p>
          <a:endParaRPr lang="es-CO"/>
        </a:p>
      </dgm:t>
    </dgm:pt>
    <dgm:pt modelId="{221CB72F-90F7-412E-A337-8E8A81C94619}" type="sibTrans" cxnId="{0083E52E-BB1D-4F2C-8E4F-97E54E4B59E8}">
      <dgm:prSet/>
      <dgm:spPr/>
      <dgm:t>
        <a:bodyPr/>
        <a:lstStyle/>
        <a:p>
          <a:endParaRPr lang="es-CO"/>
        </a:p>
      </dgm:t>
    </dgm:pt>
    <dgm:pt modelId="{4C1781A4-50DF-4FBE-A6F5-69AF80713C24}" type="pres">
      <dgm:prSet presAssocID="{273241F0-3B74-404E-A840-AA714BDD74A0}" presName="arrowDiagram" presStyleCnt="0">
        <dgm:presLayoutVars>
          <dgm:chMax val="5"/>
          <dgm:dir/>
          <dgm:resizeHandles val="exact"/>
        </dgm:presLayoutVars>
      </dgm:prSet>
      <dgm:spPr/>
    </dgm:pt>
    <dgm:pt modelId="{A4F895B4-18DF-42F5-9196-D50739223539}" type="pres">
      <dgm:prSet presAssocID="{273241F0-3B74-404E-A840-AA714BDD74A0}" presName="arrow" presStyleLbl="bgShp" presStyleIdx="0" presStyleCnt="1"/>
      <dgm:spPr/>
    </dgm:pt>
    <dgm:pt modelId="{98527A3D-9D55-4AA0-AF6F-A2CDE94E8187}" type="pres">
      <dgm:prSet presAssocID="{273241F0-3B74-404E-A840-AA714BDD74A0}" presName="arrowDiagram3" presStyleCnt="0"/>
      <dgm:spPr/>
    </dgm:pt>
    <dgm:pt modelId="{29954A32-7CC6-4151-8984-5E98DDDD9510}" type="pres">
      <dgm:prSet presAssocID="{2497ABA6-A7D3-4434-A540-AE77498F99D9}" presName="bullet3a" presStyleLbl="node1" presStyleIdx="0" presStyleCnt="3"/>
      <dgm:spPr/>
    </dgm:pt>
    <dgm:pt modelId="{B530BC88-EF95-4EC9-9B5F-80532AF13BCB}" type="pres">
      <dgm:prSet presAssocID="{2497ABA6-A7D3-4434-A540-AE77498F99D9}" presName="textBox3a" presStyleLbl="revTx" presStyleIdx="0" presStyleCnt="3">
        <dgm:presLayoutVars>
          <dgm:bulletEnabled val="1"/>
        </dgm:presLayoutVars>
      </dgm:prSet>
      <dgm:spPr/>
    </dgm:pt>
    <dgm:pt modelId="{9BFCA151-A7DE-4C7E-B5CB-623092A79FF0}" type="pres">
      <dgm:prSet presAssocID="{34B52837-5D78-42A3-8F76-A4D8E8D3DD7C}" presName="bullet3b" presStyleLbl="node1" presStyleIdx="1" presStyleCnt="3"/>
      <dgm:spPr/>
    </dgm:pt>
    <dgm:pt modelId="{C3371063-8E55-4286-8285-06AE533D30E4}" type="pres">
      <dgm:prSet presAssocID="{34B52837-5D78-42A3-8F76-A4D8E8D3DD7C}" presName="textBox3b" presStyleLbl="revTx" presStyleIdx="1" presStyleCnt="3">
        <dgm:presLayoutVars>
          <dgm:bulletEnabled val="1"/>
        </dgm:presLayoutVars>
      </dgm:prSet>
      <dgm:spPr/>
    </dgm:pt>
    <dgm:pt modelId="{4DAD9F0A-92AF-4E0D-AC86-5B1F8902D2A8}" type="pres">
      <dgm:prSet presAssocID="{B737BC83-2B56-455B-B2F5-431424E340DB}" presName="bullet3c" presStyleLbl="node1" presStyleIdx="2" presStyleCnt="3"/>
      <dgm:spPr/>
    </dgm:pt>
    <dgm:pt modelId="{9FE5B942-B2FA-4EC2-AB38-D40E357B1E2D}" type="pres">
      <dgm:prSet presAssocID="{B737BC83-2B56-455B-B2F5-431424E340DB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5479EC05-4CA3-417D-A577-C3FA615364ED}" type="presOf" srcId="{2497ABA6-A7D3-4434-A540-AE77498F99D9}" destId="{B530BC88-EF95-4EC9-9B5F-80532AF13BCB}" srcOrd="0" destOrd="0" presId="urn:microsoft.com/office/officeart/2005/8/layout/arrow2"/>
    <dgm:cxn modelId="{0083E52E-BB1D-4F2C-8E4F-97E54E4B59E8}" srcId="{273241F0-3B74-404E-A840-AA714BDD74A0}" destId="{B737BC83-2B56-455B-B2F5-431424E340DB}" srcOrd="2" destOrd="0" parTransId="{043947EC-BCA5-49DA-AE3D-575EC7C2D988}" sibTransId="{221CB72F-90F7-412E-A337-8E8A81C94619}"/>
    <dgm:cxn modelId="{61EBAE2F-9FC2-452C-980B-FCEBD57AB8F1}" type="presOf" srcId="{34B52837-5D78-42A3-8F76-A4D8E8D3DD7C}" destId="{C3371063-8E55-4286-8285-06AE533D30E4}" srcOrd="0" destOrd="0" presId="urn:microsoft.com/office/officeart/2005/8/layout/arrow2"/>
    <dgm:cxn modelId="{3E795280-CCCA-4FC3-BAD8-677033E23049}" srcId="{273241F0-3B74-404E-A840-AA714BDD74A0}" destId="{34B52837-5D78-42A3-8F76-A4D8E8D3DD7C}" srcOrd="1" destOrd="0" parTransId="{7716B175-FFF8-43FA-BCAF-45EDE9ACA77F}" sibTransId="{291DA5B8-CBDA-4312-A6D7-1553E987A49B}"/>
    <dgm:cxn modelId="{BD1FFAA7-8F3E-4E54-9247-C383E909D93D}" srcId="{273241F0-3B74-404E-A840-AA714BDD74A0}" destId="{2497ABA6-A7D3-4434-A540-AE77498F99D9}" srcOrd="0" destOrd="0" parTransId="{76BFFDBA-C8B7-4C9B-9863-3F0C84531507}" sibTransId="{10204CC9-1B26-42FC-B04D-F9C5E982708F}"/>
    <dgm:cxn modelId="{211560DF-E200-4668-8D68-01BE90DC0CC8}" type="presOf" srcId="{B737BC83-2B56-455B-B2F5-431424E340DB}" destId="{9FE5B942-B2FA-4EC2-AB38-D40E357B1E2D}" srcOrd="0" destOrd="0" presId="urn:microsoft.com/office/officeart/2005/8/layout/arrow2"/>
    <dgm:cxn modelId="{568476E9-AAF5-42F8-AA10-7281099DC25F}" type="presOf" srcId="{273241F0-3B74-404E-A840-AA714BDD74A0}" destId="{4C1781A4-50DF-4FBE-A6F5-69AF80713C24}" srcOrd="0" destOrd="0" presId="urn:microsoft.com/office/officeart/2005/8/layout/arrow2"/>
    <dgm:cxn modelId="{C194E597-1255-457B-9610-3C2DB233619B}" type="presParOf" srcId="{4C1781A4-50DF-4FBE-A6F5-69AF80713C24}" destId="{A4F895B4-18DF-42F5-9196-D50739223539}" srcOrd="0" destOrd="0" presId="urn:microsoft.com/office/officeart/2005/8/layout/arrow2"/>
    <dgm:cxn modelId="{07756197-AD64-44AA-8030-E64B663B9950}" type="presParOf" srcId="{4C1781A4-50DF-4FBE-A6F5-69AF80713C24}" destId="{98527A3D-9D55-4AA0-AF6F-A2CDE94E8187}" srcOrd="1" destOrd="0" presId="urn:microsoft.com/office/officeart/2005/8/layout/arrow2"/>
    <dgm:cxn modelId="{7B4BBB2D-246F-4B1D-B0DA-19CB291FA983}" type="presParOf" srcId="{98527A3D-9D55-4AA0-AF6F-A2CDE94E8187}" destId="{29954A32-7CC6-4151-8984-5E98DDDD9510}" srcOrd="0" destOrd="0" presId="urn:microsoft.com/office/officeart/2005/8/layout/arrow2"/>
    <dgm:cxn modelId="{5F035498-60D6-4D15-8C9B-93177EF81250}" type="presParOf" srcId="{98527A3D-9D55-4AA0-AF6F-A2CDE94E8187}" destId="{B530BC88-EF95-4EC9-9B5F-80532AF13BCB}" srcOrd="1" destOrd="0" presId="urn:microsoft.com/office/officeart/2005/8/layout/arrow2"/>
    <dgm:cxn modelId="{753CEB70-62E6-48F3-887F-BBDE93FEAA90}" type="presParOf" srcId="{98527A3D-9D55-4AA0-AF6F-A2CDE94E8187}" destId="{9BFCA151-A7DE-4C7E-B5CB-623092A79FF0}" srcOrd="2" destOrd="0" presId="urn:microsoft.com/office/officeart/2005/8/layout/arrow2"/>
    <dgm:cxn modelId="{AE5B5364-5E20-4A34-B799-BAFA48D4C8F4}" type="presParOf" srcId="{98527A3D-9D55-4AA0-AF6F-A2CDE94E8187}" destId="{C3371063-8E55-4286-8285-06AE533D30E4}" srcOrd="3" destOrd="0" presId="urn:microsoft.com/office/officeart/2005/8/layout/arrow2"/>
    <dgm:cxn modelId="{0D66592D-0DB2-4ED9-968C-302236F61FD1}" type="presParOf" srcId="{98527A3D-9D55-4AA0-AF6F-A2CDE94E8187}" destId="{4DAD9F0A-92AF-4E0D-AC86-5B1F8902D2A8}" srcOrd="4" destOrd="0" presId="urn:microsoft.com/office/officeart/2005/8/layout/arrow2"/>
    <dgm:cxn modelId="{1341F23E-A63F-4EEB-8ABF-F5B520544CB6}" type="presParOf" srcId="{98527A3D-9D55-4AA0-AF6F-A2CDE94E8187}" destId="{9FE5B942-B2FA-4EC2-AB38-D40E357B1E2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73241F0-3B74-404E-A840-AA714BDD74A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497ABA6-A7D3-4434-A540-AE77498F99D9}">
      <dgm:prSet phldrT="[Texto]"/>
      <dgm:spPr/>
      <dgm:t>
        <a:bodyPr/>
        <a:lstStyle/>
        <a:p>
          <a:r>
            <a:rPr lang="es-ES" dirty="0"/>
            <a:t>Colocar 1 vara corta y fuerte.</a:t>
          </a:r>
          <a:endParaRPr lang="es-CO" dirty="0"/>
        </a:p>
      </dgm:t>
    </dgm:pt>
    <dgm:pt modelId="{76BFFDBA-C8B7-4C9B-9863-3F0C84531507}" type="parTrans" cxnId="{BD1FFAA7-8F3E-4E54-9247-C383E909D93D}">
      <dgm:prSet/>
      <dgm:spPr/>
      <dgm:t>
        <a:bodyPr/>
        <a:lstStyle/>
        <a:p>
          <a:endParaRPr lang="es-CO"/>
        </a:p>
      </dgm:t>
    </dgm:pt>
    <dgm:pt modelId="{10204CC9-1B26-42FC-B04D-F9C5E982708F}" type="sibTrans" cxnId="{BD1FFAA7-8F3E-4E54-9247-C383E909D93D}">
      <dgm:prSet/>
      <dgm:spPr/>
      <dgm:t>
        <a:bodyPr/>
        <a:lstStyle/>
        <a:p>
          <a:endParaRPr lang="es-CO"/>
        </a:p>
      </dgm:t>
    </dgm:pt>
    <dgm:pt modelId="{34B52837-5D78-42A3-8F76-A4D8E8D3DD7C}">
      <dgm:prSet phldrT="[Texto]"/>
      <dgm:spPr/>
      <dgm:t>
        <a:bodyPr/>
        <a:lstStyle/>
        <a:p>
          <a:r>
            <a:rPr lang="es-ES" dirty="0"/>
            <a:t>Girar la vara lentamente.</a:t>
          </a:r>
          <a:endParaRPr lang="es-CO" dirty="0"/>
        </a:p>
      </dgm:t>
    </dgm:pt>
    <dgm:pt modelId="{7716B175-FFF8-43FA-BCAF-45EDE9ACA77F}" type="parTrans" cxnId="{3E795280-CCCA-4FC3-BAD8-677033E23049}">
      <dgm:prSet/>
      <dgm:spPr/>
      <dgm:t>
        <a:bodyPr/>
        <a:lstStyle/>
        <a:p>
          <a:endParaRPr lang="es-CO"/>
        </a:p>
      </dgm:t>
    </dgm:pt>
    <dgm:pt modelId="{291DA5B8-CBDA-4312-A6D7-1553E987A49B}" type="sibTrans" cxnId="{3E795280-CCCA-4FC3-BAD8-677033E23049}">
      <dgm:prSet/>
      <dgm:spPr/>
      <dgm:t>
        <a:bodyPr/>
        <a:lstStyle/>
        <a:p>
          <a:endParaRPr lang="es-CO"/>
        </a:p>
      </dgm:t>
    </dgm:pt>
    <dgm:pt modelId="{B737BC83-2B56-455B-B2F5-431424E340DB}">
      <dgm:prSet phldrT="[Texto]"/>
      <dgm:spPr/>
      <dgm:t>
        <a:bodyPr/>
        <a:lstStyle/>
        <a:p>
          <a:r>
            <a:rPr lang="es-ES" dirty="0"/>
            <a:t>Trasladar usuario a centro asistencial.</a:t>
          </a:r>
          <a:endParaRPr lang="es-CO" dirty="0"/>
        </a:p>
      </dgm:t>
    </dgm:pt>
    <dgm:pt modelId="{043947EC-BCA5-49DA-AE3D-575EC7C2D988}" type="parTrans" cxnId="{0083E52E-BB1D-4F2C-8E4F-97E54E4B59E8}">
      <dgm:prSet/>
      <dgm:spPr/>
      <dgm:t>
        <a:bodyPr/>
        <a:lstStyle/>
        <a:p>
          <a:endParaRPr lang="es-CO"/>
        </a:p>
      </dgm:t>
    </dgm:pt>
    <dgm:pt modelId="{221CB72F-90F7-412E-A337-8E8A81C94619}" type="sibTrans" cxnId="{0083E52E-BB1D-4F2C-8E4F-97E54E4B59E8}">
      <dgm:prSet/>
      <dgm:spPr/>
      <dgm:t>
        <a:bodyPr/>
        <a:lstStyle/>
        <a:p>
          <a:endParaRPr lang="es-CO"/>
        </a:p>
      </dgm:t>
    </dgm:pt>
    <dgm:pt modelId="{4C1781A4-50DF-4FBE-A6F5-69AF80713C24}" type="pres">
      <dgm:prSet presAssocID="{273241F0-3B74-404E-A840-AA714BDD74A0}" presName="arrowDiagram" presStyleCnt="0">
        <dgm:presLayoutVars>
          <dgm:chMax val="5"/>
          <dgm:dir/>
          <dgm:resizeHandles val="exact"/>
        </dgm:presLayoutVars>
      </dgm:prSet>
      <dgm:spPr/>
    </dgm:pt>
    <dgm:pt modelId="{A4F895B4-18DF-42F5-9196-D50739223539}" type="pres">
      <dgm:prSet presAssocID="{273241F0-3B74-404E-A840-AA714BDD74A0}" presName="arrow" presStyleLbl="bgShp" presStyleIdx="0" presStyleCnt="1"/>
      <dgm:spPr/>
    </dgm:pt>
    <dgm:pt modelId="{98527A3D-9D55-4AA0-AF6F-A2CDE94E8187}" type="pres">
      <dgm:prSet presAssocID="{273241F0-3B74-404E-A840-AA714BDD74A0}" presName="arrowDiagram3" presStyleCnt="0"/>
      <dgm:spPr/>
    </dgm:pt>
    <dgm:pt modelId="{29954A32-7CC6-4151-8984-5E98DDDD9510}" type="pres">
      <dgm:prSet presAssocID="{2497ABA6-A7D3-4434-A540-AE77498F99D9}" presName="bullet3a" presStyleLbl="node1" presStyleIdx="0" presStyleCnt="3"/>
      <dgm:spPr/>
    </dgm:pt>
    <dgm:pt modelId="{B530BC88-EF95-4EC9-9B5F-80532AF13BCB}" type="pres">
      <dgm:prSet presAssocID="{2497ABA6-A7D3-4434-A540-AE77498F99D9}" presName="textBox3a" presStyleLbl="revTx" presStyleIdx="0" presStyleCnt="3">
        <dgm:presLayoutVars>
          <dgm:bulletEnabled val="1"/>
        </dgm:presLayoutVars>
      </dgm:prSet>
      <dgm:spPr/>
    </dgm:pt>
    <dgm:pt modelId="{9BFCA151-A7DE-4C7E-B5CB-623092A79FF0}" type="pres">
      <dgm:prSet presAssocID="{34B52837-5D78-42A3-8F76-A4D8E8D3DD7C}" presName="bullet3b" presStyleLbl="node1" presStyleIdx="1" presStyleCnt="3"/>
      <dgm:spPr/>
    </dgm:pt>
    <dgm:pt modelId="{C3371063-8E55-4286-8285-06AE533D30E4}" type="pres">
      <dgm:prSet presAssocID="{34B52837-5D78-42A3-8F76-A4D8E8D3DD7C}" presName="textBox3b" presStyleLbl="revTx" presStyleIdx="1" presStyleCnt="3">
        <dgm:presLayoutVars>
          <dgm:bulletEnabled val="1"/>
        </dgm:presLayoutVars>
      </dgm:prSet>
      <dgm:spPr/>
    </dgm:pt>
    <dgm:pt modelId="{4DAD9F0A-92AF-4E0D-AC86-5B1F8902D2A8}" type="pres">
      <dgm:prSet presAssocID="{B737BC83-2B56-455B-B2F5-431424E340DB}" presName="bullet3c" presStyleLbl="node1" presStyleIdx="2" presStyleCnt="3"/>
      <dgm:spPr/>
    </dgm:pt>
    <dgm:pt modelId="{9FE5B942-B2FA-4EC2-AB38-D40E357B1E2D}" type="pres">
      <dgm:prSet presAssocID="{B737BC83-2B56-455B-B2F5-431424E340DB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5479EC05-4CA3-417D-A577-C3FA615364ED}" type="presOf" srcId="{2497ABA6-A7D3-4434-A540-AE77498F99D9}" destId="{B530BC88-EF95-4EC9-9B5F-80532AF13BCB}" srcOrd="0" destOrd="0" presId="urn:microsoft.com/office/officeart/2005/8/layout/arrow2"/>
    <dgm:cxn modelId="{0083E52E-BB1D-4F2C-8E4F-97E54E4B59E8}" srcId="{273241F0-3B74-404E-A840-AA714BDD74A0}" destId="{B737BC83-2B56-455B-B2F5-431424E340DB}" srcOrd="2" destOrd="0" parTransId="{043947EC-BCA5-49DA-AE3D-575EC7C2D988}" sibTransId="{221CB72F-90F7-412E-A337-8E8A81C94619}"/>
    <dgm:cxn modelId="{61EBAE2F-9FC2-452C-980B-FCEBD57AB8F1}" type="presOf" srcId="{34B52837-5D78-42A3-8F76-A4D8E8D3DD7C}" destId="{C3371063-8E55-4286-8285-06AE533D30E4}" srcOrd="0" destOrd="0" presId="urn:microsoft.com/office/officeart/2005/8/layout/arrow2"/>
    <dgm:cxn modelId="{3E795280-CCCA-4FC3-BAD8-677033E23049}" srcId="{273241F0-3B74-404E-A840-AA714BDD74A0}" destId="{34B52837-5D78-42A3-8F76-A4D8E8D3DD7C}" srcOrd="1" destOrd="0" parTransId="{7716B175-FFF8-43FA-BCAF-45EDE9ACA77F}" sibTransId="{291DA5B8-CBDA-4312-A6D7-1553E987A49B}"/>
    <dgm:cxn modelId="{BD1FFAA7-8F3E-4E54-9247-C383E909D93D}" srcId="{273241F0-3B74-404E-A840-AA714BDD74A0}" destId="{2497ABA6-A7D3-4434-A540-AE77498F99D9}" srcOrd="0" destOrd="0" parTransId="{76BFFDBA-C8B7-4C9B-9863-3F0C84531507}" sibTransId="{10204CC9-1B26-42FC-B04D-F9C5E982708F}"/>
    <dgm:cxn modelId="{211560DF-E200-4668-8D68-01BE90DC0CC8}" type="presOf" srcId="{B737BC83-2B56-455B-B2F5-431424E340DB}" destId="{9FE5B942-B2FA-4EC2-AB38-D40E357B1E2D}" srcOrd="0" destOrd="0" presId="urn:microsoft.com/office/officeart/2005/8/layout/arrow2"/>
    <dgm:cxn modelId="{568476E9-AAF5-42F8-AA10-7281099DC25F}" type="presOf" srcId="{273241F0-3B74-404E-A840-AA714BDD74A0}" destId="{4C1781A4-50DF-4FBE-A6F5-69AF80713C24}" srcOrd="0" destOrd="0" presId="urn:microsoft.com/office/officeart/2005/8/layout/arrow2"/>
    <dgm:cxn modelId="{C194E597-1255-457B-9610-3C2DB233619B}" type="presParOf" srcId="{4C1781A4-50DF-4FBE-A6F5-69AF80713C24}" destId="{A4F895B4-18DF-42F5-9196-D50739223539}" srcOrd="0" destOrd="0" presId="urn:microsoft.com/office/officeart/2005/8/layout/arrow2"/>
    <dgm:cxn modelId="{07756197-AD64-44AA-8030-E64B663B9950}" type="presParOf" srcId="{4C1781A4-50DF-4FBE-A6F5-69AF80713C24}" destId="{98527A3D-9D55-4AA0-AF6F-A2CDE94E8187}" srcOrd="1" destOrd="0" presId="urn:microsoft.com/office/officeart/2005/8/layout/arrow2"/>
    <dgm:cxn modelId="{7B4BBB2D-246F-4B1D-B0DA-19CB291FA983}" type="presParOf" srcId="{98527A3D-9D55-4AA0-AF6F-A2CDE94E8187}" destId="{29954A32-7CC6-4151-8984-5E98DDDD9510}" srcOrd="0" destOrd="0" presId="urn:microsoft.com/office/officeart/2005/8/layout/arrow2"/>
    <dgm:cxn modelId="{5F035498-60D6-4D15-8C9B-93177EF81250}" type="presParOf" srcId="{98527A3D-9D55-4AA0-AF6F-A2CDE94E8187}" destId="{B530BC88-EF95-4EC9-9B5F-80532AF13BCB}" srcOrd="1" destOrd="0" presId="urn:microsoft.com/office/officeart/2005/8/layout/arrow2"/>
    <dgm:cxn modelId="{753CEB70-62E6-48F3-887F-BBDE93FEAA90}" type="presParOf" srcId="{98527A3D-9D55-4AA0-AF6F-A2CDE94E8187}" destId="{9BFCA151-A7DE-4C7E-B5CB-623092A79FF0}" srcOrd="2" destOrd="0" presId="urn:microsoft.com/office/officeart/2005/8/layout/arrow2"/>
    <dgm:cxn modelId="{AE5B5364-5E20-4A34-B799-BAFA48D4C8F4}" type="presParOf" srcId="{98527A3D-9D55-4AA0-AF6F-A2CDE94E8187}" destId="{C3371063-8E55-4286-8285-06AE533D30E4}" srcOrd="3" destOrd="0" presId="urn:microsoft.com/office/officeart/2005/8/layout/arrow2"/>
    <dgm:cxn modelId="{0D66592D-0DB2-4ED9-968C-302236F61FD1}" type="presParOf" srcId="{98527A3D-9D55-4AA0-AF6F-A2CDE94E8187}" destId="{4DAD9F0A-92AF-4E0D-AC86-5B1F8902D2A8}" srcOrd="4" destOrd="0" presId="urn:microsoft.com/office/officeart/2005/8/layout/arrow2"/>
    <dgm:cxn modelId="{1341F23E-A63F-4EEB-8ABF-F5B520544CB6}" type="presParOf" srcId="{98527A3D-9D55-4AA0-AF6F-A2CDE94E8187}" destId="{9FE5B942-B2FA-4EC2-AB38-D40E357B1E2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6473DF2-9764-4BB4-AFD2-AC501251E1C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0F072BEB-5D40-4C4B-9FE6-FA465B5EA73F}">
      <dgm:prSet phldrT="[Texto]"/>
      <dgm:spPr/>
      <dgm:t>
        <a:bodyPr/>
        <a:lstStyle/>
        <a:p>
          <a:r>
            <a:rPr lang="es-ES" dirty="0"/>
            <a:t>Conciencia.</a:t>
          </a:r>
          <a:endParaRPr lang="es-CO" dirty="0"/>
        </a:p>
      </dgm:t>
    </dgm:pt>
    <dgm:pt modelId="{695FA6D2-0CF0-498C-B907-BCD64EE3FDCE}" type="parTrans" cxnId="{6C548CAC-A518-4861-97E9-BF585BC80FA2}">
      <dgm:prSet/>
      <dgm:spPr/>
      <dgm:t>
        <a:bodyPr/>
        <a:lstStyle/>
        <a:p>
          <a:endParaRPr lang="es-CO"/>
        </a:p>
      </dgm:t>
    </dgm:pt>
    <dgm:pt modelId="{45B54D47-0F16-4743-8ED7-F52DFE9B3138}" type="sibTrans" cxnId="{6C548CAC-A518-4861-97E9-BF585BC80FA2}">
      <dgm:prSet/>
      <dgm:spPr/>
      <dgm:t>
        <a:bodyPr/>
        <a:lstStyle/>
        <a:p>
          <a:endParaRPr lang="es-CO"/>
        </a:p>
      </dgm:t>
    </dgm:pt>
    <dgm:pt modelId="{9FB7D1E0-A0EB-417D-8EB8-9CFF6518E4F4}">
      <dgm:prSet phldrT="[Texto]"/>
      <dgm:spPr/>
      <dgm:t>
        <a:bodyPr/>
        <a:lstStyle/>
        <a:p>
          <a:r>
            <a:rPr lang="es-ES" dirty="0"/>
            <a:t>Respiración.</a:t>
          </a:r>
          <a:endParaRPr lang="es-CO" dirty="0"/>
        </a:p>
      </dgm:t>
    </dgm:pt>
    <dgm:pt modelId="{B5B0458E-4739-4DD9-84E4-24BC5B616F68}" type="parTrans" cxnId="{BEFD0D5B-40A6-4F31-819C-AB4FF1EAB672}">
      <dgm:prSet/>
      <dgm:spPr/>
      <dgm:t>
        <a:bodyPr/>
        <a:lstStyle/>
        <a:p>
          <a:endParaRPr lang="es-CO"/>
        </a:p>
      </dgm:t>
    </dgm:pt>
    <dgm:pt modelId="{204EB3A1-DBB1-4C5E-B526-3B950F5BFCF4}" type="sibTrans" cxnId="{BEFD0D5B-40A6-4F31-819C-AB4FF1EAB672}">
      <dgm:prSet/>
      <dgm:spPr/>
      <dgm:t>
        <a:bodyPr/>
        <a:lstStyle/>
        <a:p>
          <a:endParaRPr lang="es-CO"/>
        </a:p>
      </dgm:t>
    </dgm:pt>
    <dgm:pt modelId="{B64D4EBD-13B7-4BDC-AFAF-F376DB442ADD}">
      <dgm:prSet phldrT="[Texto]"/>
      <dgm:spPr/>
      <dgm:t>
        <a:bodyPr/>
        <a:lstStyle/>
        <a:p>
          <a:r>
            <a:rPr lang="es-ES" dirty="0"/>
            <a:t>Pulso.</a:t>
          </a:r>
          <a:endParaRPr lang="es-CO" dirty="0"/>
        </a:p>
      </dgm:t>
    </dgm:pt>
    <dgm:pt modelId="{05AC8F0F-5D2A-4BDD-9415-2BE158867486}" type="parTrans" cxnId="{35C878C8-1A59-4377-8C7E-1A38C0E6D311}">
      <dgm:prSet/>
      <dgm:spPr/>
      <dgm:t>
        <a:bodyPr/>
        <a:lstStyle/>
        <a:p>
          <a:endParaRPr lang="es-CO"/>
        </a:p>
      </dgm:t>
    </dgm:pt>
    <dgm:pt modelId="{8B02EE33-0510-4213-8F89-39BC72D5C684}" type="sibTrans" cxnId="{35C878C8-1A59-4377-8C7E-1A38C0E6D311}">
      <dgm:prSet/>
      <dgm:spPr/>
      <dgm:t>
        <a:bodyPr/>
        <a:lstStyle/>
        <a:p>
          <a:endParaRPr lang="es-CO"/>
        </a:p>
      </dgm:t>
    </dgm:pt>
    <dgm:pt modelId="{81459D98-443B-4F8B-85C2-D90F187CDEF9}" type="pres">
      <dgm:prSet presAssocID="{66473DF2-9764-4BB4-AFD2-AC501251E1C8}" presName="compositeShape" presStyleCnt="0">
        <dgm:presLayoutVars>
          <dgm:dir/>
          <dgm:resizeHandles/>
        </dgm:presLayoutVars>
      </dgm:prSet>
      <dgm:spPr/>
    </dgm:pt>
    <dgm:pt modelId="{0DC81967-D7FE-4FBB-AA89-CD672B90371B}" type="pres">
      <dgm:prSet presAssocID="{66473DF2-9764-4BB4-AFD2-AC501251E1C8}" presName="pyramid" presStyleLbl="node1" presStyleIdx="0" presStyleCnt="1"/>
      <dgm:spPr/>
    </dgm:pt>
    <dgm:pt modelId="{A65FE6FC-63C9-42AA-9EE7-365DE3653811}" type="pres">
      <dgm:prSet presAssocID="{66473DF2-9764-4BB4-AFD2-AC501251E1C8}" presName="theList" presStyleCnt="0"/>
      <dgm:spPr/>
    </dgm:pt>
    <dgm:pt modelId="{47E0232D-6603-46D4-BD67-DF8273EE0BDF}" type="pres">
      <dgm:prSet presAssocID="{0F072BEB-5D40-4C4B-9FE6-FA465B5EA73F}" presName="aNode" presStyleLbl="fgAcc1" presStyleIdx="0" presStyleCnt="3">
        <dgm:presLayoutVars>
          <dgm:bulletEnabled val="1"/>
        </dgm:presLayoutVars>
      </dgm:prSet>
      <dgm:spPr/>
    </dgm:pt>
    <dgm:pt modelId="{0021C50C-6203-4372-8C29-2AEDB5701A76}" type="pres">
      <dgm:prSet presAssocID="{0F072BEB-5D40-4C4B-9FE6-FA465B5EA73F}" presName="aSpace" presStyleCnt="0"/>
      <dgm:spPr/>
    </dgm:pt>
    <dgm:pt modelId="{785CA326-BFAB-4FE5-AF09-967D766CA269}" type="pres">
      <dgm:prSet presAssocID="{9FB7D1E0-A0EB-417D-8EB8-9CFF6518E4F4}" presName="aNode" presStyleLbl="fgAcc1" presStyleIdx="1" presStyleCnt="3">
        <dgm:presLayoutVars>
          <dgm:bulletEnabled val="1"/>
        </dgm:presLayoutVars>
      </dgm:prSet>
      <dgm:spPr/>
    </dgm:pt>
    <dgm:pt modelId="{57122CF6-4D64-4876-B858-C0CD84D6A313}" type="pres">
      <dgm:prSet presAssocID="{9FB7D1E0-A0EB-417D-8EB8-9CFF6518E4F4}" presName="aSpace" presStyleCnt="0"/>
      <dgm:spPr/>
    </dgm:pt>
    <dgm:pt modelId="{CF45DB51-F696-4081-AF80-8361E1CFD838}" type="pres">
      <dgm:prSet presAssocID="{B64D4EBD-13B7-4BDC-AFAF-F376DB442ADD}" presName="aNode" presStyleLbl="fgAcc1" presStyleIdx="2" presStyleCnt="3">
        <dgm:presLayoutVars>
          <dgm:bulletEnabled val="1"/>
        </dgm:presLayoutVars>
      </dgm:prSet>
      <dgm:spPr/>
    </dgm:pt>
    <dgm:pt modelId="{9EF8FEC7-8434-435E-BB7F-3721E41D8E55}" type="pres">
      <dgm:prSet presAssocID="{B64D4EBD-13B7-4BDC-AFAF-F376DB442ADD}" presName="aSpace" presStyleCnt="0"/>
      <dgm:spPr/>
    </dgm:pt>
  </dgm:ptLst>
  <dgm:cxnLst>
    <dgm:cxn modelId="{F2647B1E-CDFF-4F26-A10E-E4B72CC8783F}" type="presOf" srcId="{66473DF2-9764-4BB4-AFD2-AC501251E1C8}" destId="{81459D98-443B-4F8B-85C2-D90F187CDEF9}" srcOrd="0" destOrd="0" presId="urn:microsoft.com/office/officeart/2005/8/layout/pyramid2"/>
    <dgm:cxn modelId="{BEFD0D5B-40A6-4F31-819C-AB4FF1EAB672}" srcId="{66473DF2-9764-4BB4-AFD2-AC501251E1C8}" destId="{9FB7D1E0-A0EB-417D-8EB8-9CFF6518E4F4}" srcOrd="1" destOrd="0" parTransId="{B5B0458E-4739-4DD9-84E4-24BC5B616F68}" sibTransId="{204EB3A1-DBB1-4C5E-B526-3B950F5BFCF4}"/>
    <dgm:cxn modelId="{A3777441-C11F-430B-90C3-C1AD101BCAEB}" type="presOf" srcId="{B64D4EBD-13B7-4BDC-AFAF-F376DB442ADD}" destId="{CF45DB51-F696-4081-AF80-8361E1CFD838}" srcOrd="0" destOrd="0" presId="urn:microsoft.com/office/officeart/2005/8/layout/pyramid2"/>
    <dgm:cxn modelId="{221AB872-4A21-4DFA-AC17-72357FFFC5D0}" type="presOf" srcId="{9FB7D1E0-A0EB-417D-8EB8-9CFF6518E4F4}" destId="{785CA326-BFAB-4FE5-AF09-967D766CA269}" srcOrd="0" destOrd="0" presId="urn:microsoft.com/office/officeart/2005/8/layout/pyramid2"/>
    <dgm:cxn modelId="{92C2D87D-A65E-41C2-AB37-1012DBB695B6}" type="presOf" srcId="{0F072BEB-5D40-4C4B-9FE6-FA465B5EA73F}" destId="{47E0232D-6603-46D4-BD67-DF8273EE0BDF}" srcOrd="0" destOrd="0" presId="urn:microsoft.com/office/officeart/2005/8/layout/pyramid2"/>
    <dgm:cxn modelId="{6C548CAC-A518-4861-97E9-BF585BC80FA2}" srcId="{66473DF2-9764-4BB4-AFD2-AC501251E1C8}" destId="{0F072BEB-5D40-4C4B-9FE6-FA465B5EA73F}" srcOrd="0" destOrd="0" parTransId="{695FA6D2-0CF0-498C-B907-BCD64EE3FDCE}" sibTransId="{45B54D47-0F16-4743-8ED7-F52DFE9B3138}"/>
    <dgm:cxn modelId="{35C878C8-1A59-4377-8C7E-1A38C0E6D311}" srcId="{66473DF2-9764-4BB4-AFD2-AC501251E1C8}" destId="{B64D4EBD-13B7-4BDC-AFAF-F376DB442ADD}" srcOrd="2" destOrd="0" parTransId="{05AC8F0F-5D2A-4BDD-9415-2BE158867486}" sibTransId="{8B02EE33-0510-4213-8F89-39BC72D5C684}"/>
    <dgm:cxn modelId="{6DF933DA-911E-4E32-81FA-9CB67B3A3973}" type="presParOf" srcId="{81459D98-443B-4F8B-85C2-D90F187CDEF9}" destId="{0DC81967-D7FE-4FBB-AA89-CD672B90371B}" srcOrd="0" destOrd="0" presId="urn:microsoft.com/office/officeart/2005/8/layout/pyramid2"/>
    <dgm:cxn modelId="{1B20DAE4-9F8E-4C01-BBC6-92BFCEAAAB52}" type="presParOf" srcId="{81459D98-443B-4F8B-85C2-D90F187CDEF9}" destId="{A65FE6FC-63C9-42AA-9EE7-365DE3653811}" srcOrd="1" destOrd="0" presId="urn:microsoft.com/office/officeart/2005/8/layout/pyramid2"/>
    <dgm:cxn modelId="{07433FB7-7605-421E-94DC-4FA0F033C765}" type="presParOf" srcId="{A65FE6FC-63C9-42AA-9EE7-365DE3653811}" destId="{47E0232D-6603-46D4-BD67-DF8273EE0BDF}" srcOrd="0" destOrd="0" presId="urn:microsoft.com/office/officeart/2005/8/layout/pyramid2"/>
    <dgm:cxn modelId="{CBCFA83B-5888-46EE-89CA-1E8C97ECC0B1}" type="presParOf" srcId="{A65FE6FC-63C9-42AA-9EE7-365DE3653811}" destId="{0021C50C-6203-4372-8C29-2AEDB5701A76}" srcOrd="1" destOrd="0" presId="urn:microsoft.com/office/officeart/2005/8/layout/pyramid2"/>
    <dgm:cxn modelId="{DC30DD9A-BAA3-4E4E-884B-1E6413059FA1}" type="presParOf" srcId="{A65FE6FC-63C9-42AA-9EE7-365DE3653811}" destId="{785CA326-BFAB-4FE5-AF09-967D766CA269}" srcOrd="2" destOrd="0" presId="urn:microsoft.com/office/officeart/2005/8/layout/pyramid2"/>
    <dgm:cxn modelId="{F6D21F46-14AC-4D40-8E6F-F86F3D38CF98}" type="presParOf" srcId="{A65FE6FC-63C9-42AA-9EE7-365DE3653811}" destId="{57122CF6-4D64-4876-B858-C0CD84D6A313}" srcOrd="3" destOrd="0" presId="urn:microsoft.com/office/officeart/2005/8/layout/pyramid2"/>
    <dgm:cxn modelId="{00BA7D8A-50A0-4A9C-98BD-3A1481CD7880}" type="presParOf" srcId="{A65FE6FC-63C9-42AA-9EE7-365DE3653811}" destId="{CF45DB51-F696-4081-AF80-8361E1CFD838}" srcOrd="4" destOrd="0" presId="urn:microsoft.com/office/officeart/2005/8/layout/pyramid2"/>
    <dgm:cxn modelId="{FBA03128-A645-4115-9BC3-B1E0FED3269F}" type="presParOf" srcId="{A65FE6FC-63C9-42AA-9EE7-365DE3653811}" destId="{9EF8FEC7-8434-435E-BB7F-3721E41D8E5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59648-EEC9-4C79-8E24-165605B1ECA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4F56ABA-7616-444B-9AD2-44198978B21C}">
      <dgm:prSet phldrT="[Texto]"/>
      <dgm:spPr/>
      <dgm:t>
        <a:bodyPr/>
        <a:lstStyle/>
        <a:p>
          <a:r>
            <a:rPr lang="es-ES" dirty="0"/>
            <a:t>Dolor</a:t>
          </a:r>
          <a:endParaRPr lang="es-CO" dirty="0"/>
        </a:p>
      </dgm:t>
    </dgm:pt>
    <dgm:pt modelId="{5556986E-7B8B-4C2A-82EC-83A86C9A4E30}" type="parTrans" cxnId="{50FD298C-49E4-4EF7-807C-4A6140C019B2}">
      <dgm:prSet/>
      <dgm:spPr/>
      <dgm:t>
        <a:bodyPr/>
        <a:lstStyle/>
        <a:p>
          <a:endParaRPr lang="es-CO"/>
        </a:p>
      </dgm:t>
    </dgm:pt>
    <dgm:pt modelId="{CE2A9A6A-E858-43A1-B173-D807425CC6A8}" type="sibTrans" cxnId="{50FD298C-49E4-4EF7-807C-4A6140C019B2}">
      <dgm:prSet/>
      <dgm:spPr/>
      <dgm:t>
        <a:bodyPr/>
        <a:lstStyle/>
        <a:p>
          <a:endParaRPr lang="es-CO"/>
        </a:p>
      </dgm:t>
    </dgm:pt>
    <dgm:pt modelId="{2E87C3BB-2DC2-44B3-9100-885CCD399ED5}">
      <dgm:prSet phldrT="[Texto]"/>
      <dgm:spPr/>
      <dgm:t>
        <a:bodyPr/>
        <a:lstStyle/>
        <a:p>
          <a:r>
            <a:rPr lang="es-ES" dirty="0"/>
            <a:t>Hemorragia (arterial venosa o capilar)</a:t>
          </a:r>
          <a:endParaRPr lang="es-CO" dirty="0"/>
        </a:p>
      </dgm:t>
    </dgm:pt>
    <dgm:pt modelId="{6BACFC49-CFE6-4A2B-9CDE-80DE8A13FA49}" type="parTrans" cxnId="{CCFEE022-2EE8-450E-8E79-8A9C3A0415D6}">
      <dgm:prSet/>
      <dgm:spPr/>
      <dgm:t>
        <a:bodyPr/>
        <a:lstStyle/>
        <a:p>
          <a:endParaRPr lang="es-CO"/>
        </a:p>
      </dgm:t>
    </dgm:pt>
    <dgm:pt modelId="{0D5E164A-8A71-4DEB-8EA3-10FE2105C44E}" type="sibTrans" cxnId="{CCFEE022-2EE8-450E-8E79-8A9C3A0415D6}">
      <dgm:prSet/>
      <dgm:spPr/>
      <dgm:t>
        <a:bodyPr/>
        <a:lstStyle/>
        <a:p>
          <a:endParaRPr lang="es-CO"/>
        </a:p>
      </dgm:t>
    </dgm:pt>
    <dgm:pt modelId="{A3E6E508-1572-438E-B934-AF92FF2FC7B4}">
      <dgm:prSet phldrT="[Texto]"/>
      <dgm:spPr/>
      <dgm:t>
        <a:bodyPr/>
        <a:lstStyle/>
        <a:p>
          <a:r>
            <a:rPr lang="es-ES" dirty="0"/>
            <a:t>Separación de los bordes de piel </a:t>
          </a:r>
          <a:endParaRPr lang="es-CO" dirty="0"/>
        </a:p>
      </dgm:t>
    </dgm:pt>
    <dgm:pt modelId="{CD09DE91-AEA7-49A3-AAFD-B6E2876C0A9E}" type="parTrans" cxnId="{33B2D180-27ED-47E5-9362-1991049B08DF}">
      <dgm:prSet/>
      <dgm:spPr/>
      <dgm:t>
        <a:bodyPr/>
        <a:lstStyle/>
        <a:p>
          <a:endParaRPr lang="es-CO"/>
        </a:p>
      </dgm:t>
    </dgm:pt>
    <dgm:pt modelId="{06E71429-DD08-42D8-9FC3-BCB9BA017D0A}" type="sibTrans" cxnId="{33B2D180-27ED-47E5-9362-1991049B08DF}">
      <dgm:prSet/>
      <dgm:spPr/>
      <dgm:t>
        <a:bodyPr/>
        <a:lstStyle/>
        <a:p>
          <a:endParaRPr lang="es-CO"/>
        </a:p>
      </dgm:t>
    </dgm:pt>
    <dgm:pt modelId="{5E20DAA0-34DF-45D9-BCE5-47542A224C30}" type="pres">
      <dgm:prSet presAssocID="{8CE59648-EEC9-4C79-8E24-165605B1ECA5}" presName="compositeShape" presStyleCnt="0">
        <dgm:presLayoutVars>
          <dgm:dir/>
          <dgm:resizeHandles/>
        </dgm:presLayoutVars>
      </dgm:prSet>
      <dgm:spPr/>
    </dgm:pt>
    <dgm:pt modelId="{065138CF-E076-457C-B80B-1B4F7EBC9B42}" type="pres">
      <dgm:prSet presAssocID="{8CE59648-EEC9-4C79-8E24-165605B1ECA5}" presName="pyramid" presStyleLbl="node1" presStyleIdx="0" presStyleCnt="1"/>
      <dgm:spPr/>
    </dgm:pt>
    <dgm:pt modelId="{9066FE1B-CE18-4312-9013-FDCE64F0EBE6}" type="pres">
      <dgm:prSet presAssocID="{8CE59648-EEC9-4C79-8E24-165605B1ECA5}" presName="theList" presStyleCnt="0"/>
      <dgm:spPr/>
    </dgm:pt>
    <dgm:pt modelId="{C8B6D863-5954-4998-9C44-63AB09D4FF60}" type="pres">
      <dgm:prSet presAssocID="{B4F56ABA-7616-444B-9AD2-44198978B21C}" presName="aNode" presStyleLbl="fgAcc1" presStyleIdx="0" presStyleCnt="3">
        <dgm:presLayoutVars>
          <dgm:bulletEnabled val="1"/>
        </dgm:presLayoutVars>
      </dgm:prSet>
      <dgm:spPr/>
    </dgm:pt>
    <dgm:pt modelId="{7AB6A344-12B6-4365-9E7F-E82A52DC847C}" type="pres">
      <dgm:prSet presAssocID="{B4F56ABA-7616-444B-9AD2-44198978B21C}" presName="aSpace" presStyleCnt="0"/>
      <dgm:spPr/>
    </dgm:pt>
    <dgm:pt modelId="{27D25386-07B3-4ED7-A6C3-E2A8A5AD0271}" type="pres">
      <dgm:prSet presAssocID="{2E87C3BB-2DC2-44B3-9100-885CCD399ED5}" presName="aNode" presStyleLbl="fgAcc1" presStyleIdx="1" presStyleCnt="3">
        <dgm:presLayoutVars>
          <dgm:bulletEnabled val="1"/>
        </dgm:presLayoutVars>
      </dgm:prSet>
      <dgm:spPr/>
    </dgm:pt>
    <dgm:pt modelId="{E0772D4C-A47C-45DE-9EA1-DF00CA87AEED}" type="pres">
      <dgm:prSet presAssocID="{2E87C3BB-2DC2-44B3-9100-885CCD399ED5}" presName="aSpace" presStyleCnt="0"/>
      <dgm:spPr/>
    </dgm:pt>
    <dgm:pt modelId="{061AA4C9-509A-4F2D-AE8E-FBF88B7B5345}" type="pres">
      <dgm:prSet presAssocID="{A3E6E508-1572-438E-B934-AF92FF2FC7B4}" presName="aNode" presStyleLbl="fgAcc1" presStyleIdx="2" presStyleCnt="3">
        <dgm:presLayoutVars>
          <dgm:bulletEnabled val="1"/>
        </dgm:presLayoutVars>
      </dgm:prSet>
      <dgm:spPr/>
    </dgm:pt>
    <dgm:pt modelId="{4B5E87F8-FD8A-43F0-B0DD-3A7EA58A0ECF}" type="pres">
      <dgm:prSet presAssocID="{A3E6E508-1572-438E-B934-AF92FF2FC7B4}" presName="aSpace" presStyleCnt="0"/>
      <dgm:spPr/>
    </dgm:pt>
  </dgm:ptLst>
  <dgm:cxnLst>
    <dgm:cxn modelId="{CCFEE022-2EE8-450E-8E79-8A9C3A0415D6}" srcId="{8CE59648-EEC9-4C79-8E24-165605B1ECA5}" destId="{2E87C3BB-2DC2-44B3-9100-885CCD399ED5}" srcOrd="1" destOrd="0" parTransId="{6BACFC49-CFE6-4A2B-9CDE-80DE8A13FA49}" sibTransId="{0D5E164A-8A71-4DEB-8EA3-10FE2105C44E}"/>
    <dgm:cxn modelId="{1738B963-88FF-4545-B316-2538C0EAFA90}" type="presOf" srcId="{B4F56ABA-7616-444B-9AD2-44198978B21C}" destId="{C8B6D863-5954-4998-9C44-63AB09D4FF60}" srcOrd="0" destOrd="0" presId="urn:microsoft.com/office/officeart/2005/8/layout/pyramid2"/>
    <dgm:cxn modelId="{33B2D180-27ED-47E5-9362-1991049B08DF}" srcId="{8CE59648-EEC9-4C79-8E24-165605B1ECA5}" destId="{A3E6E508-1572-438E-B934-AF92FF2FC7B4}" srcOrd="2" destOrd="0" parTransId="{CD09DE91-AEA7-49A3-AAFD-B6E2876C0A9E}" sibTransId="{06E71429-DD08-42D8-9FC3-BCB9BA017D0A}"/>
    <dgm:cxn modelId="{50FD298C-49E4-4EF7-807C-4A6140C019B2}" srcId="{8CE59648-EEC9-4C79-8E24-165605B1ECA5}" destId="{B4F56ABA-7616-444B-9AD2-44198978B21C}" srcOrd="0" destOrd="0" parTransId="{5556986E-7B8B-4C2A-82EC-83A86C9A4E30}" sibTransId="{CE2A9A6A-E858-43A1-B173-D807425CC6A8}"/>
    <dgm:cxn modelId="{AAAD8CA1-17C0-42EC-9926-4E4C2D44F8DF}" type="presOf" srcId="{A3E6E508-1572-438E-B934-AF92FF2FC7B4}" destId="{061AA4C9-509A-4F2D-AE8E-FBF88B7B5345}" srcOrd="0" destOrd="0" presId="urn:microsoft.com/office/officeart/2005/8/layout/pyramid2"/>
    <dgm:cxn modelId="{6462B3C1-D439-461C-AEA6-DE421C3893D2}" type="presOf" srcId="{2E87C3BB-2DC2-44B3-9100-885CCD399ED5}" destId="{27D25386-07B3-4ED7-A6C3-E2A8A5AD0271}" srcOrd="0" destOrd="0" presId="urn:microsoft.com/office/officeart/2005/8/layout/pyramid2"/>
    <dgm:cxn modelId="{3DFA1AE1-9132-4896-8D86-8BD06DEB8B37}" type="presOf" srcId="{8CE59648-EEC9-4C79-8E24-165605B1ECA5}" destId="{5E20DAA0-34DF-45D9-BCE5-47542A224C30}" srcOrd="0" destOrd="0" presId="urn:microsoft.com/office/officeart/2005/8/layout/pyramid2"/>
    <dgm:cxn modelId="{B28533CC-096F-4A0E-AF9F-EBE05606AC66}" type="presParOf" srcId="{5E20DAA0-34DF-45D9-BCE5-47542A224C30}" destId="{065138CF-E076-457C-B80B-1B4F7EBC9B42}" srcOrd="0" destOrd="0" presId="urn:microsoft.com/office/officeart/2005/8/layout/pyramid2"/>
    <dgm:cxn modelId="{519F29FB-F2C4-4499-BA68-6B7EF6BF66E8}" type="presParOf" srcId="{5E20DAA0-34DF-45D9-BCE5-47542A224C30}" destId="{9066FE1B-CE18-4312-9013-FDCE64F0EBE6}" srcOrd="1" destOrd="0" presId="urn:microsoft.com/office/officeart/2005/8/layout/pyramid2"/>
    <dgm:cxn modelId="{19AD1B37-4277-41A8-A52E-47C8DF73D717}" type="presParOf" srcId="{9066FE1B-CE18-4312-9013-FDCE64F0EBE6}" destId="{C8B6D863-5954-4998-9C44-63AB09D4FF60}" srcOrd="0" destOrd="0" presId="urn:microsoft.com/office/officeart/2005/8/layout/pyramid2"/>
    <dgm:cxn modelId="{DFD28C3A-7D42-431A-9629-7C2C409121ED}" type="presParOf" srcId="{9066FE1B-CE18-4312-9013-FDCE64F0EBE6}" destId="{7AB6A344-12B6-4365-9E7F-E82A52DC847C}" srcOrd="1" destOrd="0" presId="urn:microsoft.com/office/officeart/2005/8/layout/pyramid2"/>
    <dgm:cxn modelId="{7032861D-5538-424C-AF39-C234A6345A23}" type="presParOf" srcId="{9066FE1B-CE18-4312-9013-FDCE64F0EBE6}" destId="{27D25386-07B3-4ED7-A6C3-E2A8A5AD0271}" srcOrd="2" destOrd="0" presId="urn:microsoft.com/office/officeart/2005/8/layout/pyramid2"/>
    <dgm:cxn modelId="{AACACF11-1B25-498F-875E-A8EEFDCA54AD}" type="presParOf" srcId="{9066FE1B-CE18-4312-9013-FDCE64F0EBE6}" destId="{E0772D4C-A47C-45DE-9EA1-DF00CA87AEED}" srcOrd="3" destOrd="0" presId="urn:microsoft.com/office/officeart/2005/8/layout/pyramid2"/>
    <dgm:cxn modelId="{A64963E3-8B41-46B7-8B93-A292F17954F2}" type="presParOf" srcId="{9066FE1B-CE18-4312-9013-FDCE64F0EBE6}" destId="{061AA4C9-509A-4F2D-AE8E-FBF88B7B5345}" srcOrd="4" destOrd="0" presId="urn:microsoft.com/office/officeart/2005/8/layout/pyramid2"/>
    <dgm:cxn modelId="{B69A6CBA-46F1-4D04-A933-B77980058743}" type="presParOf" srcId="{9066FE1B-CE18-4312-9013-FDCE64F0EBE6}" destId="{4B5E87F8-FD8A-43F0-B0DD-3A7EA58A0EC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E02A0-E561-404E-BA1B-A07D37DE4E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DD3DA8B-C52F-466E-A000-9C031740E0C8}">
      <dgm:prSet phldrT="[Texto]"/>
      <dgm:spPr/>
      <dgm:t>
        <a:bodyPr/>
        <a:lstStyle/>
        <a:p>
          <a:r>
            <a:rPr lang="es-ES" dirty="0"/>
            <a:t>Lavado de manos con agua y jabón.</a:t>
          </a:r>
          <a:endParaRPr lang="es-CO" dirty="0"/>
        </a:p>
      </dgm:t>
    </dgm:pt>
    <dgm:pt modelId="{9EFD7F2C-2079-477B-A2F9-B6C08704573E}" type="parTrans" cxnId="{0A8D909F-28EA-4C2F-B865-52EDB1EBC320}">
      <dgm:prSet/>
      <dgm:spPr/>
      <dgm:t>
        <a:bodyPr/>
        <a:lstStyle/>
        <a:p>
          <a:endParaRPr lang="es-CO"/>
        </a:p>
      </dgm:t>
    </dgm:pt>
    <dgm:pt modelId="{787842CA-79E2-42E0-B2BF-3FB737E9E4FD}" type="sibTrans" cxnId="{0A8D909F-28EA-4C2F-B865-52EDB1EBC320}">
      <dgm:prSet/>
      <dgm:spPr/>
      <dgm:t>
        <a:bodyPr/>
        <a:lstStyle/>
        <a:p>
          <a:endParaRPr lang="es-CO"/>
        </a:p>
      </dgm:t>
    </dgm:pt>
    <dgm:pt modelId="{4BAA088E-F21F-43C9-8DE0-2C86672A5ACD}">
      <dgm:prSet phldrT="[Texto]"/>
      <dgm:spPr/>
      <dgm:t>
        <a:bodyPr/>
        <a:lstStyle/>
        <a:p>
          <a:r>
            <a:rPr lang="es-CO" dirty="0"/>
            <a:t>Usar guantes desechables.</a:t>
          </a:r>
        </a:p>
      </dgm:t>
    </dgm:pt>
    <dgm:pt modelId="{15295961-EBD2-4CD1-8F11-CA296E1CFA18}" type="parTrans" cxnId="{95645294-7835-4819-B2D2-D6F4BCB0FF20}">
      <dgm:prSet/>
      <dgm:spPr/>
      <dgm:t>
        <a:bodyPr/>
        <a:lstStyle/>
        <a:p>
          <a:endParaRPr lang="es-CO"/>
        </a:p>
      </dgm:t>
    </dgm:pt>
    <dgm:pt modelId="{8442F6F1-E136-4BC4-ACB7-3F4018CEB555}" type="sibTrans" cxnId="{95645294-7835-4819-B2D2-D6F4BCB0FF20}">
      <dgm:prSet/>
      <dgm:spPr/>
      <dgm:t>
        <a:bodyPr/>
        <a:lstStyle/>
        <a:p>
          <a:endParaRPr lang="es-CO"/>
        </a:p>
      </dgm:t>
    </dgm:pt>
    <dgm:pt modelId="{D13300C3-41AD-4B8E-87CC-51CA8E1A0058}">
      <dgm:prSet phldrT="[Texto]"/>
      <dgm:spPr/>
      <dgm:t>
        <a:bodyPr/>
        <a:lstStyle/>
        <a:p>
          <a:r>
            <a:rPr lang="es-CO" dirty="0"/>
            <a:t>Descubrir la herida.</a:t>
          </a:r>
        </a:p>
      </dgm:t>
    </dgm:pt>
    <dgm:pt modelId="{EBD1745F-C23C-480F-969C-64912D7D12E1}" type="parTrans" cxnId="{C694FD57-397E-4D8B-A800-70EC6A5A8D23}">
      <dgm:prSet/>
      <dgm:spPr/>
      <dgm:t>
        <a:bodyPr/>
        <a:lstStyle/>
        <a:p>
          <a:endParaRPr lang="es-CO"/>
        </a:p>
      </dgm:t>
    </dgm:pt>
    <dgm:pt modelId="{5BD12999-3EB9-4B3E-8D4F-4BAAD367D601}" type="sibTrans" cxnId="{C694FD57-397E-4D8B-A800-70EC6A5A8D23}">
      <dgm:prSet/>
      <dgm:spPr/>
      <dgm:t>
        <a:bodyPr/>
        <a:lstStyle/>
        <a:p>
          <a:endParaRPr lang="es-CO"/>
        </a:p>
      </dgm:t>
    </dgm:pt>
    <dgm:pt modelId="{DBA03C3C-0130-475D-A2FB-9CE14622E20A}" type="pres">
      <dgm:prSet presAssocID="{139E02A0-E561-404E-BA1B-A07D37DE4E3B}" presName="Name0" presStyleCnt="0">
        <dgm:presLayoutVars>
          <dgm:chMax val="7"/>
          <dgm:chPref val="7"/>
          <dgm:dir/>
        </dgm:presLayoutVars>
      </dgm:prSet>
      <dgm:spPr/>
    </dgm:pt>
    <dgm:pt modelId="{E8AEC33C-65E4-421C-83E4-9836F4BE5FD5}" type="pres">
      <dgm:prSet presAssocID="{139E02A0-E561-404E-BA1B-A07D37DE4E3B}" presName="Name1" presStyleCnt="0"/>
      <dgm:spPr/>
    </dgm:pt>
    <dgm:pt modelId="{D6A3F0C2-44D2-4184-A359-38EDA5D29B69}" type="pres">
      <dgm:prSet presAssocID="{139E02A0-E561-404E-BA1B-A07D37DE4E3B}" presName="cycle" presStyleCnt="0"/>
      <dgm:spPr/>
    </dgm:pt>
    <dgm:pt modelId="{E48B2FB6-E2B7-49E8-8F92-40F9C8C58D62}" type="pres">
      <dgm:prSet presAssocID="{139E02A0-E561-404E-BA1B-A07D37DE4E3B}" presName="srcNode" presStyleLbl="node1" presStyleIdx="0" presStyleCnt="3"/>
      <dgm:spPr/>
    </dgm:pt>
    <dgm:pt modelId="{45B6D094-BF0F-423A-AF09-3C0D086996FF}" type="pres">
      <dgm:prSet presAssocID="{139E02A0-E561-404E-BA1B-A07D37DE4E3B}" presName="conn" presStyleLbl="parChTrans1D2" presStyleIdx="0" presStyleCnt="1"/>
      <dgm:spPr/>
    </dgm:pt>
    <dgm:pt modelId="{58CD5D91-6FFF-4872-A861-87A18B879A74}" type="pres">
      <dgm:prSet presAssocID="{139E02A0-E561-404E-BA1B-A07D37DE4E3B}" presName="extraNode" presStyleLbl="node1" presStyleIdx="0" presStyleCnt="3"/>
      <dgm:spPr/>
    </dgm:pt>
    <dgm:pt modelId="{864D52FD-69EC-4545-8865-8A36759D5D96}" type="pres">
      <dgm:prSet presAssocID="{139E02A0-E561-404E-BA1B-A07D37DE4E3B}" presName="dstNode" presStyleLbl="node1" presStyleIdx="0" presStyleCnt="3"/>
      <dgm:spPr/>
    </dgm:pt>
    <dgm:pt modelId="{AD2C0BB3-3BAA-4A31-8616-B1117BAAA151}" type="pres">
      <dgm:prSet presAssocID="{2DD3DA8B-C52F-466E-A000-9C031740E0C8}" presName="text_1" presStyleLbl="node1" presStyleIdx="0" presStyleCnt="3">
        <dgm:presLayoutVars>
          <dgm:bulletEnabled val="1"/>
        </dgm:presLayoutVars>
      </dgm:prSet>
      <dgm:spPr/>
    </dgm:pt>
    <dgm:pt modelId="{795297FA-1376-4634-A9B2-C7A3CE4A8745}" type="pres">
      <dgm:prSet presAssocID="{2DD3DA8B-C52F-466E-A000-9C031740E0C8}" presName="accent_1" presStyleCnt="0"/>
      <dgm:spPr/>
    </dgm:pt>
    <dgm:pt modelId="{8D84EEEF-4B4B-4E6F-BBC9-63FD769CAA20}" type="pres">
      <dgm:prSet presAssocID="{2DD3DA8B-C52F-466E-A000-9C031740E0C8}" presName="accentRepeatNode" presStyleLbl="solidFgAcc1" presStyleIdx="0" presStyleCnt="3"/>
      <dgm:spPr/>
    </dgm:pt>
    <dgm:pt modelId="{A60EC70F-CB88-4C4C-ACD5-C557EE5DFAC3}" type="pres">
      <dgm:prSet presAssocID="{4BAA088E-F21F-43C9-8DE0-2C86672A5ACD}" presName="text_2" presStyleLbl="node1" presStyleIdx="1" presStyleCnt="3">
        <dgm:presLayoutVars>
          <dgm:bulletEnabled val="1"/>
        </dgm:presLayoutVars>
      </dgm:prSet>
      <dgm:spPr/>
    </dgm:pt>
    <dgm:pt modelId="{1354BC8B-7F98-49C7-8FD1-5FCDE4A6F16D}" type="pres">
      <dgm:prSet presAssocID="{4BAA088E-F21F-43C9-8DE0-2C86672A5ACD}" presName="accent_2" presStyleCnt="0"/>
      <dgm:spPr/>
    </dgm:pt>
    <dgm:pt modelId="{76C3DCFF-D904-4116-A84E-D040B95FD3FF}" type="pres">
      <dgm:prSet presAssocID="{4BAA088E-F21F-43C9-8DE0-2C86672A5ACD}" presName="accentRepeatNode" presStyleLbl="solidFgAcc1" presStyleIdx="1" presStyleCnt="3"/>
      <dgm:spPr/>
    </dgm:pt>
    <dgm:pt modelId="{DD061EC8-1213-4C69-B388-99DA60EE3D77}" type="pres">
      <dgm:prSet presAssocID="{D13300C3-41AD-4B8E-87CC-51CA8E1A0058}" presName="text_3" presStyleLbl="node1" presStyleIdx="2" presStyleCnt="3">
        <dgm:presLayoutVars>
          <dgm:bulletEnabled val="1"/>
        </dgm:presLayoutVars>
      </dgm:prSet>
      <dgm:spPr/>
    </dgm:pt>
    <dgm:pt modelId="{01BA67A2-92B0-41E1-87FD-C0279D75E6CB}" type="pres">
      <dgm:prSet presAssocID="{D13300C3-41AD-4B8E-87CC-51CA8E1A0058}" presName="accent_3" presStyleCnt="0"/>
      <dgm:spPr/>
    </dgm:pt>
    <dgm:pt modelId="{B05F635C-3F22-45DD-84AF-C85598515343}" type="pres">
      <dgm:prSet presAssocID="{D13300C3-41AD-4B8E-87CC-51CA8E1A0058}" presName="accentRepeatNode" presStyleLbl="solidFgAcc1" presStyleIdx="2" presStyleCnt="3"/>
      <dgm:spPr/>
    </dgm:pt>
  </dgm:ptLst>
  <dgm:cxnLst>
    <dgm:cxn modelId="{E06A0049-D13B-4228-AB22-42FE1375AA45}" type="presOf" srcId="{139E02A0-E561-404E-BA1B-A07D37DE4E3B}" destId="{DBA03C3C-0130-475D-A2FB-9CE14622E20A}" srcOrd="0" destOrd="0" presId="urn:microsoft.com/office/officeart/2008/layout/VerticalCurvedList"/>
    <dgm:cxn modelId="{C694FD57-397E-4D8B-A800-70EC6A5A8D23}" srcId="{139E02A0-E561-404E-BA1B-A07D37DE4E3B}" destId="{D13300C3-41AD-4B8E-87CC-51CA8E1A0058}" srcOrd="2" destOrd="0" parTransId="{EBD1745F-C23C-480F-969C-64912D7D12E1}" sibTransId="{5BD12999-3EB9-4B3E-8D4F-4BAAD367D601}"/>
    <dgm:cxn modelId="{0FD42C81-8E2B-484A-9B8C-C042D16A0620}" type="presOf" srcId="{2DD3DA8B-C52F-466E-A000-9C031740E0C8}" destId="{AD2C0BB3-3BAA-4A31-8616-B1117BAAA151}" srcOrd="0" destOrd="0" presId="urn:microsoft.com/office/officeart/2008/layout/VerticalCurvedList"/>
    <dgm:cxn modelId="{95645294-7835-4819-B2D2-D6F4BCB0FF20}" srcId="{139E02A0-E561-404E-BA1B-A07D37DE4E3B}" destId="{4BAA088E-F21F-43C9-8DE0-2C86672A5ACD}" srcOrd="1" destOrd="0" parTransId="{15295961-EBD2-4CD1-8F11-CA296E1CFA18}" sibTransId="{8442F6F1-E136-4BC4-ACB7-3F4018CEB555}"/>
    <dgm:cxn modelId="{0A8D909F-28EA-4C2F-B865-52EDB1EBC320}" srcId="{139E02A0-E561-404E-BA1B-A07D37DE4E3B}" destId="{2DD3DA8B-C52F-466E-A000-9C031740E0C8}" srcOrd="0" destOrd="0" parTransId="{9EFD7F2C-2079-477B-A2F9-B6C08704573E}" sibTransId="{787842CA-79E2-42E0-B2BF-3FB737E9E4FD}"/>
    <dgm:cxn modelId="{806FD5C6-748B-45C2-AE51-4D43FC12AE8B}" type="presOf" srcId="{787842CA-79E2-42E0-B2BF-3FB737E9E4FD}" destId="{45B6D094-BF0F-423A-AF09-3C0D086996FF}" srcOrd="0" destOrd="0" presId="urn:microsoft.com/office/officeart/2008/layout/VerticalCurvedList"/>
    <dgm:cxn modelId="{2167ABDC-6E40-44A6-87C6-BD16203D5EC3}" type="presOf" srcId="{D13300C3-41AD-4B8E-87CC-51CA8E1A0058}" destId="{DD061EC8-1213-4C69-B388-99DA60EE3D77}" srcOrd="0" destOrd="0" presId="urn:microsoft.com/office/officeart/2008/layout/VerticalCurvedList"/>
    <dgm:cxn modelId="{AC20D9E3-B1EA-421A-BE94-9324A9EEBBE8}" type="presOf" srcId="{4BAA088E-F21F-43C9-8DE0-2C86672A5ACD}" destId="{A60EC70F-CB88-4C4C-ACD5-C557EE5DFAC3}" srcOrd="0" destOrd="0" presId="urn:microsoft.com/office/officeart/2008/layout/VerticalCurvedList"/>
    <dgm:cxn modelId="{F8A2C3FC-7E4E-4EA3-953F-42C09540425A}" type="presParOf" srcId="{DBA03C3C-0130-475D-A2FB-9CE14622E20A}" destId="{E8AEC33C-65E4-421C-83E4-9836F4BE5FD5}" srcOrd="0" destOrd="0" presId="urn:microsoft.com/office/officeart/2008/layout/VerticalCurvedList"/>
    <dgm:cxn modelId="{B72CD54F-C5DA-4F23-8809-F580DF734E5E}" type="presParOf" srcId="{E8AEC33C-65E4-421C-83E4-9836F4BE5FD5}" destId="{D6A3F0C2-44D2-4184-A359-38EDA5D29B69}" srcOrd="0" destOrd="0" presId="urn:microsoft.com/office/officeart/2008/layout/VerticalCurvedList"/>
    <dgm:cxn modelId="{4238C2EC-AC3A-478A-8876-2012CA1B83F5}" type="presParOf" srcId="{D6A3F0C2-44D2-4184-A359-38EDA5D29B69}" destId="{E48B2FB6-E2B7-49E8-8F92-40F9C8C58D62}" srcOrd="0" destOrd="0" presId="urn:microsoft.com/office/officeart/2008/layout/VerticalCurvedList"/>
    <dgm:cxn modelId="{AFAC0C45-4796-4277-90F3-24CB19262875}" type="presParOf" srcId="{D6A3F0C2-44D2-4184-A359-38EDA5D29B69}" destId="{45B6D094-BF0F-423A-AF09-3C0D086996FF}" srcOrd="1" destOrd="0" presId="urn:microsoft.com/office/officeart/2008/layout/VerticalCurvedList"/>
    <dgm:cxn modelId="{6AD4B461-F99F-44BB-9D3A-7608C4D1205B}" type="presParOf" srcId="{D6A3F0C2-44D2-4184-A359-38EDA5D29B69}" destId="{58CD5D91-6FFF-4872-A861-87A18B879A74}" srcOrd="2" destOrd="0" presId="urn:microsoft.com/office/officeart/2008/layout/VerticalCurvedList"/>
    <dgm:cxn modelId="{AF8F1EDF-1767-42BB-A895-4E30D53FE5DD}" type="presParOf" srcId="{D6A3F0C2-44D2-4184-A359-38EDA5D29B69}" destId="{864D52FD-69EC-4545-8865-8A36759D5D96}" srcOrd="3" destOrd="0" presId="urn:microsoft.com/office/officeart/2008/layout/VerticalCurvedList"/>
    <dgm:cxn modelId="{5BF67EAD-28EA-4B23-B147-2C894671D9C6}" type="presParOf" srcId="{E8AEC33C-65E4-421C-83E4-9836F4BE5FD5}" destId="{AD2C0BB3-3BAA-4A31-8616-B1117BAAA151}" srcOrd="1" destOrd="0" presId="urn:microsoft.com/office/officeart/2008/layout/VerticalCurvedList"/>
    <dgm:cxn modelId="{5DFFBC3B-4353-4896-8524-D187A9002460}" type="presParOf" srcId="{E8AEC33C-65E4-421C-83E4-9836F4BE5FD5}" destId="{795297FA-1376-4634-A9B2-C7A3CE4A8745}" srcOrd="2" destOrd="0" presId="urn:microsoft.com/office/officeart/2008/layout/VerticalCurvedList"/>
    <dgm:cxn modelId="{8C1CBCDE-6C32-44C8-85C8-B771434F289C}" type="presParOf" srcId="{795297FA-1376-4634-A9B2-C7A3CE4A8745}" destId="{8D84EEEF-4B4B-4E6F-BBC9-63FD769CAA20}" srcOrd="0" destOrd="0" presId="urn:microsoft.com/office/officeart/2008/layout/VerticalCurvedList"/>
    <dgm:cxn modelId="{81506D78-3B91-41D0-A023-3BFE7B463B96}" type="presParOf" srcId="{E8AEC33C-65E4-421C-83E4-9836F4BE5FD5}" destId="{A60EC70F-CB88-4C4C-ACD5-C557EE5DFAC3}" srcOrd="3" destOrd="0" presId="urn:microsoft.com/office/officeart/2008/layout/VerticalCurvedList"/>
    <dgm:cxn modelId="{FAE69D68-C20B-4CEE-A4E0-AEF01E38D915}" type="presParOf" srcId="{E8AEC33C-65E4-421C-83E4-9836F4BE5FD5}" destId="{1354BC8B-7F98-49C7-8FD1-5FCDE4A6F16D}" srcOrd="4" destOrd="0" presId="urn:microsoft.com/office/officeart/2008/layout/VerticalCurvedList"/>
    <dgm:cxn modelId="{64871138-1CA4-4330-A359-9FB54F8998A5}" type="presParOf" srcId="{1354BC8B-7F98-49C7-8FD1-5FCDE4A6F16D}" destId="{76C3DCFF-D904-4116-A84E-D040B95FD3FF}" srcOrd="0" destOrd="0" presId="urn:microsoft.com/office/officeart/2008/layout/VerticalCurvedList"/>
    <dgm:cxn modelId="{FDF43B20-CED5-4B97-AEBC-A2356A28ABF2}" type="presParOf" srcId="{E8AEC33C-65E4-421C-83E4-9836F4BE5FD5}" destId="{DD061EC8-1213-4C69-B388-99DA60EE3D77}" srcOrd="5" destOrd="0" presId="urn:microsoft.com/office/officeart/2008/layout/VerticalCurvedList"/>
    <dgm:cxn modelId="{1A4D89B1-80E4-48E9-8EC6-35181B70942A}" type="presParOf" srcId="{E8AEC33C-65E4-421C-83E4-9836F4BE5FD5}" destId="{01BA67A2-92B0-41E1-87FD-C0279D75E6CB}" srcOrd="6" destOrd="0" presId="urn:microsoft.com/office/officeart/2008/layout/VerticalCurvedList"/>
    <dgm:cxn modelId="{DEF7916A-E9BA-4A63-8FF2-53AD0519F3B6}" type="presParOf" srcId="{01BA67A2-92B0-41E1-87FD-C0279D75E6CB}" destId="{B05F635C-3F22-45DD-84AF-C855985153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9E02A0-E561-404E-BA1B-A07D37DE4E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DD3DA8B-C52F-466E-A000-9C031740E0C8}">
      <dgm:prSet phldrT="[Texto]"/>
      <dgm:spPr/>
      <dgm:t>
        <a:bodyPr/>
        <a:lstStyle/>
        <a:p>
          <a:r>
            <a:rPr lang="es-ES" dirty="0"/>
            <a:t>Lavarla con abundante agua y jabón o con un antiséptico.</a:t>
          </a:r>
          <a:endParaRPr lang="es-CO" dirty="0"/>
        </a:p>
      </dgm:t>
    </dgm:pt>
    <dgm:pt modelId="{9EFD7F2C-2079-477B-A2F9-B6C08704573E}" type="parTrans" cxnId="{0A8D909F-28EA-4C2F-B865-52EDB1EBC320}">
      <dgm:prSet/>
      <dgm:spPr/>
      <dgm:t>
        <a:bodyPr/>
        <a:lstStyle/>
        <a:p>
          <a:endParaRPr lang="es-CO"/>
        </a:p>
      </dgm:t>
    </dgm:pt>
    <dgm:pt modelId="{787842CA-79E2-42E0-B2BF-3FB737E9E4FD}" type="sibTrans" cxnId="{0A8D909F-28EA-4C2F-B865-52EDB1EBC320}">
      <dgm:prSet/>
      <dgm:spPr/>
      <dgm:t>
        <a:bodyPr/>
        <a:lstStyle/>
        <a:p>
          <a:endParaRPr lang="es-CO"/>
        </a:p>
      </dgm:t>
    </dgm:pt>
    <dgm:pt modelId="{4BAA088E-F21F-43C9-8DE0-2C86672A5ACD}">
      <dgm:prSet phldrT="[Texto]"/>
      <dgm:spPr/>
      <dgm:t>
        <a:bodyPr/>
        <a:lstStyle/>
        <a:p>
          <a:r>
            <a:rPr lang="es-ES" dirty="0"/>
            <a:t>Limpiarla con gasas estériles desde el centro hacia la periferia.</a:t>
          </a:r>
          <a:endParaRPr lang="es-CO" dirty="0"/>
        </a:p>
      </dgm:t>
    </dgm:pt>
    <dgm:pt modelId="{15295961-EBD2-4CD1-8F11-CA296E1CFA18}" type="parTrans" cxnId="{95645294-7835-4819-B2D2-D6F4BCB0FF20}">
      <dgm:prSet/>
      <dgm:spPr/>
      <dgm:t>
        <a:bodyPr/>
        <a:lstStyle/>
        <a:p>
          <a:endParaRPr lang="es-CO"/>
        </a:p>
      </dgm:t>
    </dgm:pt>
    <dgm:pt modelId="{8442F6F1-E136-4BC4-ACB7-3F4018CEB555}" type="sibTrans" cxnId="{95645294-7835-4819-B2D2-D6F4BCB0FF20}">
      <dgm:prSet/>
      <dgm:spPr/>
      <dgm:t>
        <a:bodyPr/>
        <a:lstStyle/>
        <a:p>
          <a:endParaRPr lang="es-CO"/>
        </a:p>
      </dgm:t>
    </dgm:pt>
    <dgm:pt modelId="{D13300C3-41AD-4B8E-87CC-51CA8E1A0058}">
      <dgm:prSet phldrT="[Texto]"/>
      <dgm:spPr/>
      <dgm:t>
        <a:bodyPr/>
        <a:lstStyle/>
        <a:p>
          <a:r>
            <a:rPr lang="es-ES" dirty="0"/>
            <a:t>Si se observan cuerpos extraños sueltos (tierra, piedrecillas, etc.), retirarlos realizando un lavado a chorro con suero ﬁsiológico para arrastrarlos. Si están incrustados no retirarlos.</a:t>
          </a:r>
          <a:endParaRPr lang="es-CO" dirty="0"/>
        </a:p>
      </dgm:t>
    </dgm:pt>
    <dgm:pt modelId="{EBD1745F-C23C-480F-969C-64912D7D12E1}" type="parTrans" cxnId="{C694FD57-397E-4D8B-A800-70EC6A5A8D23}">
      <dgm:prSet/>
      <dgm:spPr/>
      <dgm:t>
        <a:bodyPr/>
        <a:lstStyle/>
        <a:p>
          <a:endParaRPr lang="es-CO"/>
        </a:p>
      </dgm:t>
    </dgm:pt>
    <dgm:pt modelId="{5BD12999-3EB9-4B3E-8D4F-4BAAD367D601}" type="sibTrans" cxnId="{C694FD57-397E-4D8B-A800-70EC6A5A8D23}">
      <dgm:prSet/>
      <dgm:spPr/>
      <dgm:t>
        <a:bodyPr/>
        <a:lstStyle/>
        <a:p>
          <a:endParaRPr lang="es-CO"/>
        </a:p>
      </dgm:t>
    </dgm:pt>
    <dgm:pt modelId="{DBA03C3C-0130-475D-A2FB-9CE14622E20A}" type="pres">
      <dgm:prSet presAssocID="{139E02A0-E561-404E-BA1B-A07D37DE4E3B}" presName="Name0" presStyleCnt="0">
        <dgm:presLayoutVars>
          <dgm:chMax val="7"/>
          <dgm:chPref val="7"/>
          <dgm:dir/>
        </dgm:presLayoutVars>
      </dgm:prSet>
      <dgm:spPr/>
    </dgm:pt>
    <dgm:pt modelId="{E8AEC33C-65E4-421C-83E4-9836F4BE5FD5}" type="pres">
      <dgm:prSet presAssocID="{139E02A0-E561-404E-BA1B-A07D37DE4E3B}" presName="Name1" presStyleCnt="0"/>
      <dgm:spPr/>
    </dgm:pt>
    <dgm:pt modelId="{D6A3F0C2-44D2-4184-A359-38EDA5D29B69}" type="pres">
      <dgm:prSet presAssocID="{139E02A0-E561-404E-BA1B-A07D37DE4E3B}" presName="cycle" presStyleCnt="0"/>
      <dgm:spPr/>
    </dgm:pt>
    <dgm:pt modelId="{E48B2FB6-E2B7-49E8-8F92-40F9C8C58D62}" type="pres">
      <dgm:prSet presAssocID="{139E02A0-E561-404E-BA1B-A07D37DE4E3B}" presName="srcNode" presStyleLbl="node1" presStyleIdx="0" presStyleCnt="3"/>
      <dgm:spPr/>
    </dgm:pt>
    <dgm:pt modelId="{45B6D094-BF0F-423A-AF09-3C0D086996FF}" type="pres">
      <dgm:prSet presAssocID="{139E02A0-E561-404E-BA1B-A07D37DE4E3B}" presName="conn" presStyleLbl="parChTrans1D2" presStyleIdx="0" presStyleCnt="1"/>
      <dgm:spPr/>
    </dgm:pt>
    <dgm:pt modelId="{58CD5D91-6FFF-4872-A861-87A18B879A74}" type="pres">
      <dgm:prSet presAssocID="{139E02A0-E561-404E-BA1B-A07D37DE4E3B}" presName="extraNode" presStyleLbl="node1" presStyleIdx="0" presStyleCnt="3"/>
      <dgm:spPr/>
    </dgm:pt>
    <dgm:pt modelId="{864D52FD-69EC-4545-8865-8A36759D5D96}" type="pres">
      <dgm:prSet presAssocID="{139E02A0-E561-404E-BA1B-A07D37DE4E3B}" presName="dstNode" presStyleLbl="node1" presStyleIdx="0" presStyleCnt="3"/>
      <dgm:spPr/>
    </dgm:pt>
    <dgm:pt modelId="{AD2C0BB3-3BAA-4A31-8616-B1117BAAA151}" type="pres">
      <dgm:prSet presAssocID="{2DD3DA8B-C52F-466E-A000-9C031740E0C8}" presName="text_1" presStyleLbl="node1" presStyleIdx="0" presStyleCnt="3">
        <dgm:presLayoutVars>
          <dgm:bulletEnabled val="1"/>
        </dgm:presLayoutVars>
      </dgm:prSet>
      <dgm:spPr/>
    </dgm:pt>
    <dgm:pt modelId="{795297FA-1376-4634-A9B2-C7A3CE4A8745}" type="pres">
      <dgm:prSet presAssocID="{2DD3DA8B-C52F-466E-A000-9C031740E0C8}" presName="accent_1" presStyleCnt="0"/>
      <dgm:spPr/>
    </dgm:pt>
    <dgm:pt modelId="{8D84EEEF-4B4B-4E6F-BBC9-63FD769CAA20}" type="pres">
      <dgm:prSet presAssocID="{2DD3DA8B-C52F-466E-A000-9C031740E0C8}" presName="accentRepeatNode" presStyleLbl="solidFgAcc1" presStyleIdx="0" presStyleCnt="3"/>
      <dgm:spPr/>
    </dgm:pt>
    <dgm:pt modelId="{A60EC70F-CB88-4C4C-ACD5-C557EE5DFAC3}" type="pres">
      <dgm:prSet presAssocID="{4BAA088E-F21F-43C9-8DE0-2C86672A5ACD}" presName="text_2" presStyleLbl="node1" presStyleIdx="1" presStyleCnt="3">
        <dgm:presLayoutVars>
          <dgm:bulletEnabled val="1"/>
        </dgm:presLayoutVars>
      </dgm:prSet>
      <dgm:spPr/>
    </dgm:pt>
    <dgm:pt modelId="{1354BC8B-7F98-49C7-8FD1-5FCDE4A6F16D}" type="pres">
      <dgm:prSet presAssocID="{4BAA088E-F21F-43C9-8DE0-2C86672A5ACD}" presName="accent_2" presStyleCnt="0"/>
      <dgm:spPr/>
    </dgm:pt>
    <dgm:pt modelId="{76C3DCFF-D904-4116-A84E-D040B95FD3FF}" type="pres">
      <dgm:prSet presAssocID="{4BAA088E-F21F-43C9-8DE0-2C86672A5ACD}" presName="accentRepeatNode" presStyleLbl="solidFgAcc1" presStyleIdx="1" presStyleCnt="3"/>
      <dgm:spPr/>
    </dgm:pt>
    <dgm:pt modelId="{DD061EC8-1213-4C69-B388-99DA60EE3D77}" type="pres">
      <dgm:prSet presAssocID="{D13300C3-41AD-4B8E-87CC-51CA8E1A0058}" presName="text_3" presStyleLbl="node1" presStyleIdx="2" presStyleCnt="3">
        <dgm:presLayoutVars>
          <dgm:bulletEnabled val="1"/>
        </dgm:presLayoutVars>
      </dgm:prSet>
      <dgm:spPr/>
    </dgm:pt>
    <dgm:pt modelId="{01BA67A2-92B0-41E1-87FD-C0279D75E6CB}" type="pres">
      <dgm:prSet presAssocID="{D13300C3-41AD-4B8E-87CC-51CA8E1A0058}" presName="accent_3" presStyleCnt="0"/>
      <dgm:spPr/>
    </dgm:pt>
    <dgm:pt modelId="{B05F635C-3F22-45DD-84AF-C85598515343}" type="pres">
      <dgm:prSet presAssocID="{D13300C3-41AD-4B8E-87CC-51CA8E1A0058}" presName="accentRepeatNode" presStyleLbl="solidFgAcc1" presStyleIdx="2" presStyleCnt="3"/>
      <dgm:spPr/>
    </dgm:pt>
  </dgm:ptLst>
  <dgm:cxnLst>
    <dgm:cxn modelId="{E06A0049-D13B-4228-AB22-42FE1375AA45}" type="presOf" srcId="{139E02A0-E561-404E-BA1B-A07D37DE4E3B}" destId="{DBA03C3C-0130-475D-A2FB-9CE14622E20A}" srcOrd="0" destOrd="0" presId="urn:microsoft.com/office/officeart/2008/layout/VerticalCurvedList"/>
    <dgm:cxn modelId="{C694FD57-397E-4D8B-A800-70EC6A5A8D23}" srcId="{139E02A0-E561-404E-BA1B-A07D37DE4E3B}" destId="{D13300C3-41AD-4B8E-87CC-51CA8E1A0058}" srcOrd="2" destOrd="0" parTransId="{EBD1745F-C23C-480F-969C-64912D7D12E1}" sibTransId="{5BD12999-3EB9-4B3E-8D4F-4BAAD367D601}"/>
    <dgm:cxn modelId="{0FD42C81-8E2B-484A-9B8C-C042D16A0620}" type="presOf" srcId="{2DD3DA8B-C52F-466E-A000-9C031740E0C8}" destId="{AD2C0BB3-3BAA-4A31-8616-B1117BAAA151}" srcOrd="0" destOrd="0" presId="urn:microsoft.com/office/officeart/2008/layout/VerticalCurvedList"/>
    <dgm:cxn modelId="{95645294-7835-4819-B2D2-D6F4BCB0FF20}" srcId="{139E02A0-E561-404E-BA1B-A07D37DE4E3B}" destId="{4BAA088E-F21F-43C9-8DE0-2C86672A5ACD}" srcOrd="1" destOrd="0" parTransId="{15295961-EBD2-4CD1-8F11-CA296E1CFA18}" sibTransId="{8442F6F1-E136-4BC4-ACB7-3F4018CEB555}"/>
    <dgm:cxn modelId="{0A8D909F-28EA-4C2F-B865-52EDB1EBC320}" srcId="{139E02A0-E561-404E-BA1B-A07D37DE4E3B}" destId="{2DD3DA8B-C52F-466E-A000-9C031740E0C8}" srcOrd="0" destOrd="0" parTransId="{9EFD7F2C-2079-477B-A2F9-B6C08704573E}" sibTransId="{787842CA-79E2-42E0-B2BF-3FB737E9E4FD}"/>
    <dgm:cxn modelId="{806FD5C6-748B-45C2-AE51-4D43FC12AE8B}" type="presOf" srcId="{787842CA-79E2-42E0-B2BF-3FB737E9E4FD}" destId="{45B6D094-BF0F-423A-AF09-3C0D086996FF}" srcOrd="0" destOrd="0" presId="urn:microsoft.com/office/officeart/2008/layout/VerticalCurvedList"/>
    <dgm:cxn modelId="{2167ABDC-6E40-44A6-87C6-BD16203D5EC3}" type="presOf" srcId="{D13300C3-41AD-4B8E-87CC-51CA8E1A0058}" destId="{DD061EC8-1213-4C69-B388-99DA60EE3D77}" srcOrd="0" destOrd="0" presId="urn:microsoft.com/office/officeart/2008/layout/VerticalCurvedList"/>
    <dgm:cxn modelId="{AC20D9E3-B1EA-421A-BE94-9324A9EEBBE8}" type="presOf" srcId="{4BAA088E-F21F-43C9-8DE0-2C86672A5ACD}" destId="{A60EC70F-CB88-4C4C-ACD5-C557EE5DFAC3}" srcOrd="0" destOrd="0" presId="urn:microsoft.com/office/officeart/2008/layout/VerticalCurvedList"/>
    <dgm:cxn modelId="{F8A2C3FC-7E4E-4EA3-953F-42C09540425A}" type="presParOf" srcId="{DBA03C3C-0130-475D-A2FB-9CE14622E20A}" destId="{E8AEC33C-65E4-421C-83E4-9836F4BE5FD5}" srcOrd="0" destOrd="0" presId="urn:microsoft.com/office/officeart/2008/layout/VerticalCurvedList"/>
    <dgm:cxn modelId="{B72CD54F-C5DA-4F23-8809-F580DF734E5E}" type="presParOf" srcId="{E8AEC33C-65E4-421C-83E4-9836F4BE5FD5}" destId="{D6A3F0C2-44D2-4184-A359-38EDA5D29B69}" srcOrd="0" destOrd="0" presId="urn:microsoft.com/office/officeart/2008/layout/VerticalCurvedList"/>
    <dgm:cxn modelId="{4238C2EC-AC3A-478A-8876-2012CA1B83F5}" type="presParOf" srcId="{D6A3F0C2-44D2-4184-A359-38EDA5D29B69}" destId="{E48B2FB6-E2B7-49E8-8F92-40F9C8C58D62}" srcOrd="0" destOrd="0" presId="urn:microsoft.com/office/officeart/2008/layout/VerticalCurvedList"/>
    <dgm:cxn modelId="{AFAC0C45-4796-4277-90F3-24CB19262875}" type="presParOf" srcId="{D6A3F0C2-44D2-4184-A359-38EDA5D29B69}" destId="{45B6D094-BF0F-423A-AF09-3C0D086996FF}" srcOrd="1" destOrd="0" presId="urn:microsoft.com/office/officeart/2008/layout/VerticalCurvedList"/>
    <dgm:cxn modelId="{6AD4B461-F99F-44BB-9D3A-7608C4D1205B}" type="presParOf" srcId="{D6A3F0C2-44D2-4184-A359-38EDA5D29B69}" destId="{58CD5D91-6FFF-4872-A861-87A18B879A74}" srcOrd="2" destOrd="0" presId="urn:microsoft.com/office/officeart/2008/layout/VerticalCurvedList"/>
    <dgm:cxn modelId="{AF8F1EDF-1767-42BB-A895-4E30D53FE5DD}" type="presParOf" srcId="{D6A3F0C2-44D2-4184-A359-38EDA5D29B69}" destId="{864D52FD-69EC-4545-8865-8A36759D5D96}" srcOrd="3" destOrd="0" presId="urn:microsoft.com/office/officeart/2008/layout/VerticalCurvedList"/>
    <dgm:cxn modelId="{5BF67EAD-28EA-4B23-B147-2C894671D9C6}" type="presParOf" srcId="{E8AEC33C-65E4-421C-83E4-9836F4BE5FD5}" destId="{AD2C0BB3-3BAA-4A31-8616-B1117BAAA151}" srcOrd="1" destOrd="0" presId="urn:microsoft.com/office/officeart/2008/layout/VerticalCurvedList"/>
    <dgm:cxn modelId="{5DFFBC3B-4353-4896-8524-D187A9002460}" type="presParOf" srcId="{E8AEC33C-65E4-421C-83E4-9836F4BE5FD5}" destId="{795297FA-1376-4634-A9B2-C7A3CE4A8745}" srcOrd="2" destOrd="0" presId="urn:microsoft.com/office/officeart/2008/layout/VerticalCurvedList"/>
    <dgm:cxn modelId="{8C1CBCDE-6C32-44C8-85C8-B771434F289C}" type="presParOf" srcId="{795297FA-1376-4634-A9B2-C7A3CE4A8745}" destId="{8D84EEEF-4B4B-4E6F-BBC9-63FD769CAA20}" srcOrd="0" destOrd="0" presId="urn:microsoft.com/office/officeart/2008/layout/VerticalCurvedList"/>
    <dgm:cxn modelId="{81506D78-3B91-41D0-A023-3BFE7B463B96}" type="presParOf" srcId="{E8AEC33C-65E4-421C-83E4-9836F4BE5FD5}" destId="{A60EC70F-CB88-4C4C-ACD5-C557EE5DFAC3}" srcOrd="3" destOrd="0" presId="urn:microsoft.com/office/officeart/2008/layout/VerticalCurvedList"/>
    <dgm:cxn modelId="{FAE69D68-C20B-4CEE-A4E0-AEF01E38D915}" type="presParOf" srcId="{E8AEC33C-65E4-421C-83E4-9836F4BE5FD5}" destId="{1354BC8B-7F98-49C7-8FD1-5FCDE4A6F16D}" srcOrd="4" destOrd="0" presId="urn:microsoft.com/office/officeart/2008/layout/VerticalCurvedList"/>
    <dgm:cxn modelId="{64871138-1CA4-4330-A359-9FB54F8998A5}" type="presParOf" srcId="{1354BC8B-7F98-49C7-8FD1-5FCDE4A6F16D}" destId="{76C3DCFF-D904-4116-A84E-D040B95FD3FF}" srcOrd="0" destOrd="0" presId="urn:microsoft.com/office/officeart/2008/layout/VerticalCurvedList"/>
    <dgm:cxn modelId="{FDF43B20-CED5-4B97-AEBC-A2356A28ABF2}" type="presParOf" srcId="{E8AEC33C-65E4-421C-83E4-9836F4BE5FD5}" destId="{DD061EC8-1213-4C69-B388-99DA60EE3D77}" srcOrd="5" destOrd="0" presId="urn:microsoft.com/office/officeart/2008/layout/VerticalCurvedList"/>
    <dgm:cxn modelId="{1A4D89B1-80E4-48E9-8EC6-35181B70942A}" type="presParOf" srcId="{E8AEC33C-65E4-421C-83E4-9836F4BE5FD5}" destId="{01BA67A2-92B0-41E1-87FD-C0279D75E6CB}" srcOrd="6" destOrd="0" presId="urn:microsoft.com/office/officeart/2008/layout/VerticalCurvedList"/>
    <dgm:cxn modelId="{DEF7916A-E9BA-4A63-8FF2-53AD0519F3B6}" type="presParOf" srcId="{01BA67A2-92B0-41E1-87FD-C0279D75E6CB}" destId="{B05F635C-3F22-45DD-84AF-C855985153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9E02A0-E561-404E-BA1B-A07D37DE4E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DD3DA8B-C52F-466E-A000-9C031740E0C8}">
      <dgm:prSet phldrT="[Texto]"/>
      <dgm:spPr/>
      <dgm:t>
        <a:bodyPr/>
        <a:lstStyle/>
        <a:p>
          <a:r>
            <a:rPr lang="es-ES" dirty="0"/>
            <a:t>Cubrir la herida con un apósito estéril.</a:t>
          </a:r>
          <a:endParaRPr lang="es-CO" dirty="0"/>
        </a:p>
      </dgm:t>
    </dgm:pt>
    <dgm:pt modelId="{9EFD7F2C-2079-477B-A2F9-B6C08704573E}" type="parTrans" cxnId="{0A8D909F-28EA-4C2F-B865-52EDB1EBC320}">
      <dgm:prSet/>
      <dgm:spPr/>
      <dgm:t>
        <a:bodyPr/>
        <a:lstStyle/>
        <a:p>
          <a:endParaRPr lang="es-CO"/>
        </a:p>
      </dgm:t>
    </dgm:pt>
    <dgm:pt modelId="{787842CA-79E2-42E0-B2BF-3FB737E9E4FD}" type="sibTrans" cxnId="{0A8D909F-28EA-4C2F-B865-52EDB1EBC320}">
      <dgm:prSet/>
      <dgm:spPr/>
      <dgm:t>
        <a:bodyPr/>
        <a:lstStyle/>
        <a:p>
          <a:endParaRPr lang="es-CO"/>
        </a:p>
      </dgm:t>
    </dgm:pt>
    <dgm:pt modelId="{4BAA088E-F21F-43C9-8DE0-2C86672A5ACD}">
      <dgm:prSet phldrT="[Texto]"/>
      <dgm:spPr/>
      <dgm:t>
        <a:bodyPr/>
        <a:lstStyle/>
        <a:p>
          <a:r>
            <a:rPr lang="es-ES" dirty="0"/>
            <a:t>Fijar el apósito con esparadrapo o vendas.</a:t>
          </a:r>
          <a:endParaRPr lang="es-CO" dirty="0"/>
        </a:p>
      </dgm:t>
    </dgm:pt>
    <dgm:pt modelId="{15295961-EBD2-4CD1-8F11-CA296E1CFA18}" type="parTrans" cxnId="{95645294-7835-4819-B2D2-D6F4BCB0FF20}">
      <dgm:prSet/>
      <dgm:spPr/>
      <dgm:t>
        <a:bodyPr/>
        <a:lstStyle/>
        <a:p>
          <a:endParaRPr lang="es-CO"/>
        </a:p>
      </dgm:t>
    </dgm:pt>
    <dgm:pt modelId="{8442F6F1-E136-4BC4-ACB7-3F4018CEB555}" type="sibTrans" cxnId="{95645294-7835-4819-B2D2-D6F4BCB0FF20}">
      <dgm:prSet/>
      <dgm:spPr/>
      <dgm:t>
        <a:bodyPr/>
        <a:lstStyle/>
        <a:p>
          <a:endParaRPr lang="es-CO"/>
        </a:p>
      </dgm:t>
    </dgm:pt>
    <dgm:pt modelId="{D13300C3-41AD-4B8E-87CC-51CA8E1A0058}">
      <dgm:prSet phldrT="[Texto]"/>
      <dgm:spPr/>
      <dgm:t>
        <a:bodyPr/>
        <a:lstStyle/>
        <a:p>
          <a:r>
            <a:rPr lang="es-ES" dirty="0"/>
            <a:t>Si el apósito se empapa de sangre, colocar otro encima sin retirar el primero.</a:t>
          </a:r>
          <a:endParaRPr lang="es-CO" dirty="0"/>
        </a:p>
      </dgm:t>
    </dgm:pt>
    <dgm:pt modelId="{EBD1745F-C23C-480F-969C-64912D7D12E1}" type="parTrans" cxnId="{C694FD57-397E-4D8B-A800-70EC6A5A8D23}">
      <dgm:prSet/>
      <dgm:spPr/>
      <dgm:t>
        <a:bodyPr/>
        <a:lstStyle/>
        <a:p>
          <a:endParaRPr lang="es-CO"/>
        </a:p>
      </dgm:t>
    </dgm:pt>
    <dgm:pt modelId="{5BD12999-3EB9-4B3E-8D4F-4BAAD367D601}" type="sibTrans" cxnId="{C694FD57-397E-4D8B-A800-70EC6A5A8D23}">
      <dgm:prSet/>
      <dgm:spPr/>
      <dgm:t>
        <a:bodyPr/>
        <a:lstStyle/>
        <a:p>
          <a:endParaRPr lang="es-CO"/>
        </a:p>
      </dgm:t>
    </dgm:pt>
    <dgm:pt modelId="{DBA03C3C-0130-475D-A2FB-9CE14622E20A}" type="pres">
      <dgm:prSet presAssocID="{139E02A0-E561-404E-BA1B-A07D37DE4E3B}" presName="Name0" presStyleCnt="0">
        <dgm:presLayoutVars>
          <dgm:chMax val="7"/>
          <dgm:chPref val="7"/>
          <dgm:dir/>
        </dgm:presLayoutVars>
      </dgm:prSet>
      <dgm:spPr/>
    </dgm:pt>
    <dgm:pt modelId="{E8AEC33C-65E4-421C-83E4-9836F4BE5FD5}" type="pres">
      <dgm:prSet presAssocID="{139E02A0-E561-404E-BA1B-A07D37DE4E3B}" presName="Name1" presStyleCnt="0"/>
      <dgm:spPr/>
    </dgm:pt>
    <dgm:pt modelId="{D6A3F0C2-44D2-4184-A359-38EDA5D29B69}" type="pres">
      <dgm:prSet presAssocID="{139E02A0-E561-404E-BA1B-A07D37DE4E3B}" presName="cycle" presStyleCnt="0"/>
      <dgm:spPr/>
    </dgm:pt>
    <dgm:pt modelId="{E48B2FB6-E2B7-49E8-8F92-40F9C8C58D62}" type="pres">
      <dgm:prSet presAssocID="{139E02A0-E561-404E-BA1B-A07D37DE4E3B}" presName="srcNode" presStyleLbl="node1" presStyleIdx="0" presStyleCnt="3"/>
      <dgm:spPr/>
    </dgm:pt>
    <dgm:pt modelId="{45B6D094-BF0F-423A-AF09-3C0D086996FF}" type="pres">
      <dgm:prSet presAssocID="{139E02A0-E561-404E-BA1B-A07D37DE4E3B}" presName="conn" presStyleLbl="parChTrans1D2" presStyleIdx="0" presStyleCnt="1"/>
      <dgm:spPr/>
    </dgm:pt>
    <dgm:pt modelId="{58CD5D91-6FFF-4872-A861-87A18B879A74}" type="pres">
      <dgm:prSet presAssocID="{139E02A0-E561-404E-BA1B-A07D37DE4E3B}" presName="extraNode" presStyleLbl="node1" presStyleIdx="0" presStyleCnt="3"/>
      <dgm:spPr/>
    </dgm:pt>
    <dgm:pt modelId="{864D52FD-69EC-4545-8865-8A36759D5D96}" type="pres">
      <dgm:prSet presAssocID="{139E02A0-E561-404E-BA1B-A07D37DE4E3B}" presName="dstNode" presStyleLbl="node1" presStyleIdx="0" presStyleCnt="3"/>
      <dgm:spPr/>
    </dgm:pt>
    <dgm:pt modelId="{AD2C0BB3-3BAA-4A31-8616-B1117BAAA151}" type="pres">
      <dgm:prSet presAssocID="{2DD3DA8B-C52F-466E-A000-9C031740E0C8}" presName="text_1" presStyleLbl="node1" presStyleIdx="0" presStyleCnt="3">
        <dgm:presLayoutVars>
          <dgm:bulletEnabled val="1"/>
        </dgm:presLayoutVars>
      </dgm:prSet>
      <dgm:spPr/>
    </dgm:pt>
    <dgm:pt modelId="{795297FA-1376-4634-A9B2-C7A3CE4A8745}" type="pres">
      <dgm:prSet presAssocID="{2DD3DA8B-C52F-466E-A000-9C031740E0C8}" presName="accent_1" presStyleCnt="0"/>
      <dgm:spPr/>
    </dgm:pt>
    <dgm:pt modelId="{8D84EEEF-4B4B-4E6F-BBC9-63FD769CAA20}" type="pres">
      <dgm:prSet presAssocID="{2DD3DA8B-C52F-466E-A000-9C031740E0C8}" presName="accentRepeatNode" presStyleLbl="solidFgAcc1" presStyleIdx="0" presStyleCnt="3"/>
      <dgm:spPr/>
    </dgm:pt>
    <dgm:pt modelId="{A60EC70F-CB88-4C4C-ACD5-C557EE5DFAC3}" type="pres">
      <dgm:prSet presAssocID="{4BAA088E-F21F-43C9-8DE0-2C86672A5ACD}" presName="text_2" presStyleLbl="node1" presStyleIdx="1" presStyleCnt="3">
        <dgm:presLayoutVars>
          <dgm:bulletEnabled val="1"/>
        </dgm:presLayoutVars>
      </dgm:prSet>
      <dgm:spPr/>
    </dgm:pt>
    <dgm:pt modelId="{1354BC8B-7F98-49C7-8FD1-5FCDE4A6F16D}" type="pres">
      <dgm:prSet presAssocID="{4BAA088E-F21F-43C9-8DE0-2C86672A5ACD}" presName="accent_2" presStyleCnt="0"/>
      <dgm:spPr/>
    </dgm:pt>
    <dgm:pt modelId="{76C3DCFF-D904-4116-A84E-D040B95FD3FF}" type="pres">
      <dgm:prSet presAssocID="{4BAA088E-F21F-43C9-8DE0-2C86672A5ACD}" presName="accentRepeatNode" presStyleLbl="solidFgAcc1" presStyleIdx="1" presStyleCnt="3"/>
      <dgm:spPr/>
    </dgm:pt>
    <dgm:pt modelId="{DD061EC8-1213-4C69-B388-99DA60EE3D77}" type="pres">
      <dgm:prSet presAssocID="{D13300C3-41AD-4B8E-87CC-51CA8E1A0058}" presName="text_3" presStyleLbl="node1" presStyleIdx="2" presStyleCnt="3">
        <dgm:presLayoutVars>
          <dgm:bulletEnabled val="1"/>
        </dgm:presLayoutVars>
      </dgm:prSet>
      <dgm:spPr/>
    </dgm:pt>
    <dgm:pt modelId="{01BA67A2-92B0-41E1-87FD-C0279D75E6CB}" type="pres">
      <dgm:prSet presAssocID="{D13300C3-41AD-4B8E-87CC-51CA8E1A0058}" presName="accent_3" presStyleCnt="0"/>
      <dgm:spPr/>
    </dgm:pt>
    <dgm:pt modelId="{B05F635C-3F22-45DD-84AF-C85598515343}" type="pres">
      <dgm:prSet presAssocID="{D13300C3-41AD-4B8E-87CC-51CA8E1A0058}" presName="accentRepeatNode" presStyleLbl="solidFgAcc1" presStyleIdx="2" presStyleCnt="3"/>
      <dgm:spPr/>
    </dgm:pt>
  </dgm:ptLst>
  <dgm:cxnLst>
    <dgm:cxn modelId="{E06A0049-D13B-4228-AB22-42FE1375AA45}" type="presOf" srcId="{139E02A0-E561-404E-BA1B-A07D37DE4E3B}" destId="{DBA03C3C-0130-475D-A2FB-9CE14622E20A}" srcOrd="0" destOrd="0" presId="urn:microsoft.com/office/officeart/2008/layout/VerticalCurvedList"/>
    <dgm:cxn modelId="{C694FD57-397E-4D8B-A800-70EC6A5A8D23}" srcId="{139E02A0-E561-404E-BA1B-A07D37DE4E3B}" destId="{D13300C3-41AD-4B8E-87CC-51CA8E1A0058}" srcOrd="2" destOrd="0" parTransId="{EBD1745F-C23C-480F-969C-64912D7D12E1}" sibTransId="{5BD12999-3EB9-4B3E-8D4F-4BAAD367D601}"/>
    <dgm:cxn modelId="{0FD42C81-8E2B-484A-9B8C-C042D16A0620}" type="presOf" srcId="{2DD3DA8B-C52F-466E-A000-9C031740E0C8}" destId="{AD2C0BB3-3BAA-4A31-8616-B1117BAAA151}" srcOrd="0" destOrd="0" presId="urn:microsoft.com/office/officeart/2008/layout/VerticalCurvedList"/>
    <dgm:cxn modelId="{95645294-7835-4819-B2D2-D6F4BCB0FF20}" srcId="{139E02A0-E561-404E-BA1B-A07D37DE4E3B}" destId="{4BAA088E-F21F-43C9-8DE0-2C86672A5ACD}" srcOrd="1" destOrd="0" parTransId="{15295961-EBD2-4CD1-8F11-CA296E1CFA18}" sibTransId="{8442F6F1-E136-4BC4-ACB7-3F4018CEB555}"/>
    <dgm:cxn modelId="{0A8D909F-28EA-4C2F-B865-52EDB1EBC320}" srcId="{139E02A0-E561-404E-BA1B-A07D37DE4E3B}" destId="{2DD3DA8B-C52F-466E-A000-9C031740E0C8}" srcOrd="0" destOrd="0" parTransId="{9EFD7F2C-2079-477B-A2F9-B6C08704573E}" sibTransId="{787842CA-79E2-42E0-B2BF-3FB737E9E4FD}"/>
    <dgm:cxn modelId="{806FD5C6-748B-45C2-AE51-4D43FC12AE8B}" type="presOf" srcId="{787842CA-79E2-42E0-B2BF-3FB737E9E4FD}" destId="{45B6D094-BF0F-423A-AF09-3C0D086996FF}" srcOrd="0" destOrd="0" presId="urn:microsoft.com/office/officeart/2008/layout/VerticalCurvedList"/>
    <dgm:cxn modelId="{2167ABDC-6E40-44A6-87C6-BD16203D5EC3}" type="presOf" srcId="{D13300C3-41AD-4B8E-87CC-51CA8E1A0058}" destId="{DD061EC8-1213-4C69-B388-99DA60EE3D77}" srcOrd="0" destOrd="0" presId="urn:microsoft.com/office/officeart/2008/layout/VerticalCurvedList"/>
    <dgm:cxn modelId="{AC20D9E3-B1EA-421A-BE94-9324A9EEBBE8}" type="presOf" srcId="{4BAA088E-F21F-43C9-8DE0-2C86672A5ACD}" destId="{A60EC70F-CB88-4C4C-ACD5-C557EE5DFAC3}" srcOrd="0" destOrd="0" presId="urn:microsoft.com/office/officeart/2008/layout/VerticalCurvedList"/>
    <dgm:cxn modelId="{F8A2C3FC-7E4E-4EA3-953F-42C09540425A}" type="presParOf" srcId="{DBA03C3C-0130-475D-A2FB-9CE14622E20A}" destId="{E8AEC33C-65E4-421C-83E4-9836F4BE5FD5}" srcOrd="0" destOrd="0" presId="urn:microsoft.com/office/officeart/2008/layout/VerticalCurvedList"/>
    <dgm:cxn modelId="{B72CD54F-C5DA-4F23-8809-F580DF734E5E}" type="presParOf" srcId="{E8AEC33C-65E4-421C-83E4-9836F4BE5FD5}" destId="{D6A3F0C2-44D2-4184-A359-38EDA5D29B69}" srcOrd="0" destOrd="0" presId="urn:microsoft.com/office/officeart/2008/layout/VerticalCurvedList"/>
    <dgm:cxn modelId="{4238C2EC-AC3A-478A-8876-2012CA1B83F5}" type="presParOf" srcId="{D6A3F0C2-44D2-4184-A359-38EDA5D29B69}" destId="{E48B2FB6-E2B7-49E8-8F92-40F9C8C58D62}" srcOrd="0" destOrd="0" presId="urn:microsoft.com/office/officeart/2008/layout/VerticalCurvedList"/>
    <dgm:cxn modelId="{AFAC0C45-4796-4277-90F3-24CB19262875}" type="presParOf" srcId="{D6A3F0C2-44D2-4184-A359-38EDA5D29B69}" destId="{45B6D094-BF0F-423A-AF09-3C0D086996FF}" srcOrd="1" destOrd="0" presId="urn:microsoft.com/office/officeart/2008/layout/VerticalCurvedList"/>
    <dgm:cxn modelId="{6AD4B461-F99F-44BB-9D3A-7608C4D1205B}" type="presParOf" srcId="{D6A3F0C2-44D2-4184-A359-38EDA5D29B69}" destId="{58CD5D91-6FFF-4872-A861-87A18B879A74}" srcOrd="2" destOrd="0" presId="urn:microsoft.com/office/officeart/2008/layout/VerticalCurvedList"/>
    <dgm:cxn modelId="{AF8F1EDF-1767-42BB-A895-4E30D53FE5DD}" type="presParOf" srcId="{D6A3F0C2-44D2-4184-A359-38EDA5D29B69}" destId="{864D52FD-69EC-4545-8865-8A36759D5D96}" srcOrd="3" destOrd="0" presId="urn:microsoft.com/office/officeart/2008/layout/VerticalCurvedList"/>
    <dgm:cxn modelId="{5BF67EAD-28EA-4B23-B147-2C894671D9C6}" type="presParOf" srcId="{E8AEC33C-65E4-421C-83E4-9836F4BE5FD5}" destId="{AD2C0BB3-3BAA-4A31-8616-B1117BAAA151}" srcOrd="1" destOrd="0" presId="urn:microsoft.com/office/officeart/2008/layout/VerticalCurvedList"/>
    <dgm:cxn modelId="{5DFFBC3B-4353-4896-8524-D187A9002460}" type="presParOf" srcId="{E8AEC33C-65E4-421C-83E4-9836F4BE5FD5}" destId="{795297FA-1376-4634-A9B2-C7A3CE4A8745}" srcOrd="2" destOrd="0" presId="urn:microsoft.com/office/officeart/2008/layout/VerticalCurvedList"/>
    <dgm:cxn modelId="{8C1CBCDE-6C32-44C8-85C8-B771434F289C}" type="presParOf" srcId="{795297FA-1376-4634-A9B2-C7A3CE4A8745}" destId="{8D84EEEF-4B4B-4E6F-BBC9-63FD769CAA20}" srcOrd="0" destOrd="0" presId="urn:microsoft.com/office/officeart/2008/layout/VerticalCurvedList"/>
    <dgm:cxn modelId="{81506D78-3B91-41D0-A023-3BFE7B463B96}" type="presParOf" srcId="{E8AEC33C-65E4-421C-83E4-9836F4BE5FD5}" destId="{A60EC70F-CB88-4C4C-ACD5-C557EE5DFAC3}" srcOrd="3" destOrd="0" presId="urn:microsoft.com/office/officeart/2008/layout/VerticalCurvedList"/>
    <dgm:cxn modelId="{FAE69D68-C20B-4CEE-A4E0-AEF01E38D915}" type="presParOf" srcId="{E8AEC33C-65E4-421C-83E4-9836F4BE5FD5}" destId="{1354BC8B-7F98-49C7-8FD1-5FCDE4A6F16D}" srcOrd="4" destOrd="0" presId="urn:microsoft.com/office/officeart/2008/layout/VerticalCurvedList"/>
    <dgm:cxn modelId="{64871138-1CA4-4330-A359-9FB54F8998A5}" type="presParOf" srcId="{1354BC8B-7F98-49C7-8FD1-5FCDE4A6F16D}" destId="{76C3DCFF-D904-4116-A84E-D040B95FD3FF}" srcOrd="0" destOrd="0" presId="urn:microsoft.com/office/officeart/2008/layout/VerticalCurvedList"/>
    <dgm:cxn modelId="{FDF43B20-CED5-4B97-AEBC-A2356A28ABF2}" type="presParOf" srcId="{E8AEC33C-65E4-421C-83E4-9836F4BE5FD5}" destId="{DD061EC8-1213-4C69-B388-99DA60EE3D77}" srcOrd="5" destOrd="0" presId="urn:microsoft.com/office/officeart/2008/layout/VerticalCurvedList"/>
    <dgm:cxn modelId="{1A4D89B1-80E4-48E9-8EC6-35181B70942A}" type="presParOf" srcId="{E8AEC33C-65E4-421C-83E4-9836F4BE5FD5}" destId="{01BA67A2-92B0-41E1-87FD-C0279D75E6CB}" srcOrd="6" destOrd="0" presId="urn:microsoft.com/office/officeart/2008/layout/VerticalCurvedList"/>
    <dgm:cxn modelId="{DEF7916A-E9BA-4A63-8FF2-53AD0519F3B6}" type="presParOf" srcId="{01BA67A2-92B0-41E1-87FD-C0279D75E6CB}" destId="{B05F635C-3F22-45DD-84AF-C855985153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E02A0-E561-404E-BA1B-A07D37DE4E3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DD3DA8B-C52F-466E-A000-9C031740E0C8}">
      <dgm:prSet phldrT="[Texto]"/>
      <dgm:spPr/>
      <dgm:t>
        <a:bodyPr/>
        <a:lstStyle/>
        <a:p>
          <a:r>
            <a:rPr lang="es-ES" dirty="0"/>
            <a:t>Ante cualquier herida que no sea superﬁcial, tras limpiarla y cubrirla con un apósito estéril, trasladar al herido a un centro asistencial: podría requerirse sutura.</a:t>
          </a:r>
          <a:endParaRPr lang="es-CO" dirty="0"/>
        </a:p>
      </dgm:t>
    </dgm:pt>
    <dgm:pt modelId="{9EFD7F2C-2079-477B-A2F9-B6C08704573E}" type="parTrans" cxnId="{0A8D909F-28EA-4C2F-B865-52EDB1EBC320}">
      <dgm:prSet/>
      <dgm:spPr/>
      <dgm:t>
        <a:bodyPr/>
        <a:lstStyle/>
        <a:p>
          <a:endParaRPr lang="es-CO"/>
        </a:p>
      </dgm:t>
    </dgm:pt>
    <dgm:pt modelId="{787842CA-79E2-42E0-B2BF-3FB737E9E4FD}" type="sibTrans" cxnId="{0A8D909F-28EA-4C2F-B865-52EDB1EBC320}">
      <dgm:prSet/>
      <dgm:spPr/>
      <dgm:t>
        <a:bodyPr/>
        <a:lstStyle/>
        <a:p>
          <a:endParaRPr lang="es-CO"/>
        </a:p>
      </dgm:t>
    </dgm:pt>
    <dgm:pt modelId="{4BAA088E-F21F-43C9-8DE0-2C86672A5ACD}">
      <dgm:prSet phldrT="[Texto]"/>
      <dgm:spPr/>
      <dgm:t>
        <a:bodyPr/>
        <a:lstStyle/>
        <a:p>
          <a:r>
            <a:rPr lang="es-ES" dirty="0"/>
            <a:t>Siempre al ﬁnalizar, tras quitarse los guantes, es imprescindible lavarse las manos.</a:t>
          </a:r>
          <a:endParaRPr lang="es-CO" dirty="0"/>
        </a:p>
      </dgm:t>
    </dgm:pt>
    <dgm:pt modelId="{15295961-EBD2-4CD1-8F11-CA296E1CFA18}" type="parTrans" cxnId="{95645294-7835-4819-B2D2-D6F4BCB0FF20}">
      <dgm:prSet/>
      <dgm:spPr/>
      <dgm:t>
        <a:bodyPr/>
        <a:lstStyle/>
        <a:p>
          <a:endParaRPr lang="es-CO"/>
        </a:p>
      </dgm:t>
    </dgm:pt>
    <dgm:pt modelId="{8442F6F1-E136-4BC4-ACB7-3F4018CEB555}" type="sibTrans" cxnId="{95645294-7835-4819-B2D2-D6F4BCB0FF20}">
      <dgm:prSet/>
      <dgm:spPr/>
      <dgm:t>
        <a:bodyPr/>
        <a:lstStyle/>
        <a:p>
          <a:endParaRPr lang="es-CO"/>
        </a:p>
      </dgm:t>
    </dgm:pt>
    <dgm:pt modelId="{D13300C3-41AD-4B8E-87CC-51CA8E1A0058}">
      <dgm:prSet phldrT="[Texto]"/>
      <dgm:spPr/>
      <dgm:t>
        <a:bodyPr/>
        <a:lstStyle/>
        <a:p>
          <a:r>
            <a:rPr lang="es-ES" dirty="0"/>
            <a:t>Nunca olvidar estrategia PAS.</a:t>
          </a:r>
          <a:endParaRPr lang="es-CO" dirty="0"/>
        </a:p>
      </dgm:t>
    </dgm:pt>
    <dgm:pt modelId="{EBD1745F-C23C-480F-969C-64912D7D12E1}" type="parTrans" cxnId="{C694FD57-397E-4D8B-A800-70EC6A5A8D23}">
      <dgm:prSet/>
      <dgm:spPr/>
      <dgm:t>
        <a:bodyPr/>
        <a:lstStyle/>
        <a:p>
          <a:endParaRPr lang="es-CO"/>
        </a:p>
      </dgm:t>
    </dgm:pt>
    <dgm:pt modelId="{5BD12999-3EB9-4B3E-8D4F-4BAAD367D601}" type="sibTrans" cxnId="{C694FD57-397E-4D8B-A800-70EC6A5A8D23}">
      <dgm:prSet/>
      <dgm:spPr/>
      <dgm:t>
        <a:bodyPr/>
        <a:lstStyle/>
        <a:p>
          <a:endParaRPr lang="es-CO"/>
        </a:p>
      </dgm:t>
    </dgm:pt>
    <dgm:pt modelId="{DBA03C3C-0130-475D-A2FB-9CE14622E20A}" type="pres">
      <dgm:prSet presAssocID="{139E02A0-E561-404E-BA1B-A07D37DE4E3B}" presName="Name0" presStyleCnt="0">
        <dgm:presLayoutVars>
          <dgm:chMax val="7"/>
          <dgm:chPref val="7"/>
          <dgm:dir/>
        </dgm:presLayoutVars>
      </dgm:prSet>
      <dgm:spPr/>
    </dgm:pt>
    <dgm:pt modelId="{E8AEC33C-65E4-421C-83E4-9836F4BE5FD5}" type="pres">
      <dgm:prSet presAssocID="{139E02A0-E561-404E-BA1B-A07D37DE4E3B}" presName="Name1" presStyleCnt="0"/>
      <dgm:spPr/>
    </dgm:pt>
    <dgm:pt modelId="{D6A3F0C2-44D2-4184-A359-38EDA5D29B69}" type="pres">
      <dgm:prSet presAssocID="{139E02A0-E561-404E-BA1B-A07D37DE4E3B}" presName="cycle" presStyleCnt="0"/>
      <dgm:spPr/>
    </dgm:pt>
    <dgm:pt modelId="{E48B2FB6-E2B7-49E8-8F92-40F9C8C58D62}" type="pres">
      <dgm:prSet presAssocID="{139E02A0-E561-404E-BA1B-A07D37DE4E3B}" presName="srcNode" presStyleLbl="node1" presStyleIdx="0" presStyleCnt="3"/>
      <dgm:spPr/>
    </dgm:pt>
    <dgm:pt modelId="{45B6D094-BF0F-423A-AF09-3C0D086996FF}" type="pres">
      <dgm:prSet presAssocID="{139E02A0-E561-404E-BA1B-A07D37DE4E3B}" presName="conn" presStyleLbl="parChTrans1D2" presStyleIdx="0" presStyleCnt="1"/>
      <dgm:spPr/>
    </dgm:pt>
    <dgm:pt modelId="{58CD5D91-6FFF-4872-A861-87A18B879A74}" type="pres">
      <dgm:prSet presAssocID="{139E02A0-E561-404E-BA1B-A07D37DE4E3B}" presName="extraNode" presStyleLbl="node1" presStyleIdx="0" presStyleCnt="3"/>
      <dgm:spPr/>
    </dgm:pt>
    <dgm:pt modelId="{864D52FD-69EC-4545-8865-8A36759D5D96}" type="pres">
      <dgm:prSet presAssocID="{139E02A0-E561-404E-BA1B-A07D37DE4E3B}" presName="dstNode" presStyleLbl="node1" presStyleIdx="0" presStyleCnt="3"/>
      <dgm:spPr/>
    </dgm:pt>
    <dgm:pt modelId="{AD2C0BB3-3BAA-4A31-8616-B1117BAAA151}" type="pres">
      <dgm:prSet presAssocID="{2DD3DA8B-C52F-466E-A000-9C031740E0C8}" presName="text_1" presStyleLbl="node1" presStyleIdx="0" presStyleCnt="3">
        <dgm:presLayoutVars>
          <dgm:bulletEnabled val="1"/>
        </dgm:presLayoutVars>
      </dgm:prSet>
      <dgm:spPr/>
    </dgm:pt>
    <dgm:pt modelId="{795297FA-1376-4634-A9B2-C7A3CE4A8745}" type="pres">
      <dgm:prSet presAssocID="{2DD3DA8B-C52F-466E-A000-9C031740E0C8}" presName="accent_1" presStyleCnt="0"/>
      <dgm:spPr/>
    </dgm:pt>
    <dgm:pt modelId="{8D84EEEF-4B4B-4E6F-BBC9-63FD769CAA20}" type="pres">
      <dgm:prSet presAssocID="{2DD3DA8B-C52F-466E-A000-9C031740E0C8}" presName="accentRepeatNode" presStyleLbl="solidFgAcc1" presStyleIdx="0" presStyleCnt="3"/>
      <dgm:spPr/>
    </dgm:pt>
    <dgm:pt modelId="{A60EC70F-CB88-4C4C-ACD5-C557EE5DFAC3}" type="pres">
      <dgm:prSet presAssocID="{4BAA088E-F21F-43C9-8DE0-2C86672A5ACD}" presName="text_2" presStyleLbl="node1" presStyleIdx="1" presStyleCnt="3">
        <dgm:presLayoutVars>
          <dgm:bulletEnabled val="1"/>
        </dgm:presLayoutVars>
      </dgm:prSet>
      <dgm:spPr/>
    </dgm:pt>
    <dgm:pt modelId="{1354BC8B-7F98-49C7-8FD1-5FCDE4A6F16D}" type="pres">
      <dgm:prSet presAssocID="{4BAA088E-F21F-43C9-8DE0-2C86672A5ACD}" presName="accent_2" presStyleCnt="0"/>
      <dgm:spPr/>
    </dgm:pt>
    <dgm:pt modelId="{76C3DCFF-D904-4116-A84E-D040B95FD3FF}" type="pres">
      <dgm:prSet presAssocID="{4BAA088E-F21F-43C9-8DE0-2C86672A5ACD}" presName="accentRepeatNode" presStyleLbl="solidFgAcc1" presStyleIdx="1" presStyleCnt="3"/>
      <dgm:spPr/>
    </dgm:pt>
    <dgm:pt modelId="{DD061EC8-1213-4C69-B388-99DA60EE3D77}" type="pres">
      <dgm:prSet presAssocID="{D13300C3-41AD-4B8E-87CC-51CA8E1A0058}" presName="text_3" presStyleLbl="node1" presStyleIdx="2" presStyleCnt="3">
        <dgm:presLayoutVars>
          <dgm:bulletEnabled val="1"/>
        </dgm:presLayoutVars>
      </dgm:prSet>
      <dgm:spPr/>
    </dgm:pt>
    <dgm:pt modelId="{01BA67A2-92B0-41E1-87FD-C0279D75E6CB}" type="pres">
      <dgm:prSet presAssocID="{D13300C3-41AD-4B8E-87CC-51CA8E1A0058}" presName="accent_3" presStyleCnt="0"/>
      <dgm:spPr/>
    </dgm:pt>
    <dgm:pt modelId="{B05F635C-3F22-45DD-84AF-C85598515343}" type="pres">
      <dgm:prSet presAssocID="{D13300C3-41AD-4B8E-87CC-51CA8E1A0058}" presName="accentRepeatNode" presStyleLbl="solidFgAcc1" presStyleIdx="2" presStyleCnt="3"/>
      <dgm:spPr/>
    </dgm:pt>
  </dgm:ptLst>
  <dgm:cxnLst>
    <dgm:cxn modelId="{E06A0049-D13B-4228-AB22-42FE1375AA45}" type="presOf" srcId="{139E02A0-E561-404E-BA1B-A07D37DE4E3B}" destId="{DBA03C3C-0130-475D-A2FB-9CE14622E20A}" srcOrd="0" destOrd="0" presId="urn:microsoft.com/office/officeart/2008/layout/VerticalCurvedList"/>
    <dgm:cxn modelId="{C694FD57-397E-4D8B-A800-70EC6A5A8D23}" srcId="{139E02A0-E561-404E-BA1B-A07D37DE4E3B}" destId="{D13300C3-41AD-4B8E-87CC-51CA8E1A0058}" srcOrd="2" destOrd="0" parTransId="{EBD1745F-C23C-480F-969C-64912D7D12E1}" sibTransId="{5BD12999-3EB9-4B3E-8D4F-4BAAD367D601}"/>
    <dgm:cxn modelId="{0FD42C81-8E2B-484A-9B8C-C042D16A0620}" type="presOf" srcId="{2DD3DA8B-C52F-466E-A000-9C031740E0C8}" destId="{AD2C0BB3-3BAA-4A31-8616-B1117BAAA151}" srcOrd="0" destOrd="0" presId="urn:microsoft.com/office/officeart/2008/layout/VerticalCurvedList"/>
    <dgm:cxn modelId="{95645294-7835-4819-B2D2-D6F4BCB0FF20}" srcId="{139E02A0-E561-404E-BA1B-A07D37DE4E3B}" destId="{4BAA088E-F21F-43C9-8DE0-2C86672A5ACD}" srcOrd="1" destOrd="0" parTransId="{15295961-EBD2-4CD1-8F11-CA296E1CFA18}" sibTransId="{8442F6F1-E136-4BC4-ACB7-3F4018CEB555}"/>
    <dgm:cxn modelId="{0A8D909F-28EA-4C2F-B865-52EDB1EBC320}" srcId="{139E02A0-E561-404E-BA1B-A07D37DE4E3B}" destId="{2DD3DA8B-C52F-466E-A000-9C031740E0C8}" srcOrd="0" destOrd="0" parTransId="{9EFD7F2C-2079-477B-A2F9-B6C08704573E}" sibTransId="{787842CA-79E2-42E0-B2BF-3FB737E9E4FD}"/>
    <dgm:cxn modelId="{806FD5C6-748B-45C2-AE51-4D43FC12AE8B}" type="presOf" srcId="{787842CA-79E2-42E0-B2BF-3FB737E9E4FD}" destId="{45B6D094-BF0F-423A-AF09-3C0D086996FF}" srcOrd="0" destOrd="0" presId="urn:microsoft.com/office/officeart/2008/layout/VerticalCurvedList"/>
    <dgm:cxn modelId="{2167ABDC-6E40-44A6-87C6-BD16203D5EC3}" type="presOf" srcId="{D13300C3-41AD-4B8E-87CC-51CA8E1A0058}" destId="{DD061EC8-1213-4C69-B388-99DA60EE3D77}" srcOrd="0" destOrd="0" presId="urn:microsoft.com/office/officeart/2008/layout/VerticalCurvedList"/>
    <dgm:cxn modelId="{AC20D9E3-B1EA-421A-BE94-9324A9EEBBE8}" type="presOf" srcId="{4BAA088E-F21F-43C9-8DE0-2C86672A5ACD}" destId="{A60EC70F-CB88-4C4C-ACD5-C557EE5DFAC3}" srcOrd="0" destOrd="0" presId="urn:microsoft.com/office/officeart/2008/layout/VerticalCurvedList"/>
    <dgm:cxn modelId="{F8A2C3FC-7E4E-4EA3-953F-42C09540425A}" type="presParOf" srcId="{DBA03C3C-0130-475D-A2FB-9CE14622E20A}" destId="{E8AEC33C-65E4-421C-83E4-9836F4BE5FD5}" srcOrd="0" destOrd="0" presId="urn:microsoft.com/office/officeart/2008/layout/VerticalCurvedList"/>
    <dgm:cxn modelId="{B72CD54F-C5DA-4F23-8809-F580DF734E5E}" type="presParOf" srcId="{E8AEC33C-65E4-421C-83E4-9836F4BE5FD5}" destId="{D6A3F0C2-44D2-4184-A359-38EDA5D29B69}" srcOrd="0" destOrd="0" presId="urn:microsoft.com/office/officeart/2008/layout/VerticalCurvedList"/>
    <dgm:cxn modelId="{4238C2EC-AC3A-478A-8876-2012CA1B83F5}" type="presParOf" srcId="{D6A3F0C2-44D2-4184-A359-38EDA5D29B69}" destId="{E48B2FB6-E2B7-49E8-8F92-40F9C8C58D62}" srcOrd="0" destOrd="0" presId="urn:microsoft.com/office/officeart/2008/layout/VerticalCurvedList"/>
    <dgm:cxn modelId="{AFAC0C45-4796-4277-90F3-24CB19262875}" type="presParOf" srcId="{D6A3F0C2-44D2-4184-A359-38EDA5D29B69}" destId="{45B6D094-BF0F-423A-AF09-3C0D086996FF}" srcOrd="1" destOrd="0" presId="urn:microsoft.com/office/officeart/2008/layout/VerticalCurvedList"/>
    <dgm:cxn modelId="{6AD4B461-F99F-44BB-9D3A-7608C4D1205B}" type="presParOf" srcId="{D6A3F0C2-44D2-4184-A359-38EDA5D29B69}" destId="{58CD5D91-6FFF-4872-A861-87A18B879A74}" srcOrd="2" destOrd="0" presId="urn:microsoft.com/office/officeart/2008/layout/VerticalCurvedList"/>
    <dgm:cxn modelId="{AF8F1EDF-1767-42BB-A895-4E30D53FE5DD}" type="presParOf" srcId="{D6A3F0C2-44D2-4184-A359-38EDA5D29B69}" destId="{864D52FD-69EC-4545-8865-8A36759D5D96}" srcOrd="3" destOrd="0" presId="urn:microsoft.com/office/officeart/2008/layout/VerticalCurvedList"/>
    <dgm:cxn modelId="{5BF67EAD-28EA-4B23-B147-2C894671D9C6}" type="presParOf" srcId="{E8AEC33C-65E4-421C-83E4-9836F4BE5FD5}" destId="{AD2C0BB3-3BAA-4A31-8616-B1117BAAA151}" srcOrd="1" destOrd="0" presId="urn:microsoft.com/office/officeart/2008/layout/VerticalCurvedList"/>
    <dgm:cxn modelId="{5DFFBC3B-4353-4896-8524-D187A9002460}" type="presParOf" srcId="{E8AEC33C-65E4-421C-83E4-9836F4BE5FD5}" destId="{795297FA-1376-4634-A9B2-C7A3CE4A8745}" srcOrd="2" destOrd="0" presId="urn:microsoft.com/office/officeart/2008/layout/VerticalCurvedList"/>
    <dgm:cxn modelId="{8C1CBCDE-6C32-44C8-85C8-B771434F289C}" type="presParOf" srcId="{795297FA-1376-4634-A9B2-C7A3CE4A8745}" destId="{8D84EEEF-4B4B-4E6F-BBC9-63FD769CAA20}" srcOrd="0" destOrd="0" presId="urn:microsoft.com/office/officeart/2008/layout/VerticalCurvedList"/>
    <dgm:cxn modelId="{81506D78-3B91-41D0-A023-3BFE7B463B96}" type="presParOf" srcId="{E8AEC33C-65E4-421C-83E4-9836F4BE5FD5}" destId="{A60EC70F-CB88-4C4C-ACD5-C557EE5DFAC3}" srcOrd="3" destOrd="0" presId="urn:microsoft.com/office/officeart/2008/layout/VerticalCurvedList"/>
    <dgm:cxn modelId="{FAE69D68-C20B-4CEE-A4E0-AEF01E38D915}" type="presParOf" srcId="{E8AEC33C-65E4-421C-83E4-9836F4BE5FD5}" destId="{1354BC8B-7F98-49C7-8FD1-5FCDE4A6F16D}" srcOrd="4" destOrd="0" presId="urn:microsoft.com/office/officeart/2008/layout/VerticalCurvedList"/>
    <dgm:cxn modelId="{64871138-1CA4-4330-A359-9FB54F8998A5}" type="presParOf" srcId="{1354BC8B-7F98-49C7-8FD1-5FCDE4A6F16D}" destId="{76C3DCFF-D904-4116-A84E-D040B95FD3FF}" srcOrd="0" destOrd="0" presId="urn:microsoft.com/office/officeart/2008/layout/VerticalCurvedList"/>
    <dgm:cxn modelId="{FDF43B20-CED5-4B97-AEBC-A2356A28ABF2}" type="presParOf" srcId="{E8AEC33C-65E4-421C-83E4-9836F4BE5FD5}" destId="{DD061EC8-1213-4C69-B388-99DA60EE3D77}" srcOrd="5" destOrd="0" presId="urn:microsoft.com/office/officeart/2008/layout/VerticalCurvedList"/>
    <dgm:cxn modelId="{1A4D89B1-80E4-48E9-8EC6-35181B70942A}" type="presParOf" srcId="{E8AEC33C-65E4-421C-83E4-9836F4BE5FD5}" destId="{01BA67A2-92B0-41E1-87FD-C0279D75E6CB}" srcOrd="6" destOrd="0" presId="urn:microsoft.com/office/officeart/2008/layout/VerticalCurvedList"/>
    <dgm:cxn modelId="{DEF7916A-E9BA-4A63-8FF2-53AD0519F3B6}" type="presParOf" srcId="{01BA67A2-92B0-41E1-87FD-C0279D75E6CB}" destId="{B05F635C-3F22-45DD-84AF-C855985153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D2771A-EF1B-425E-AF4A-C200D01D88B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BFAE0DD-5BB0-468B-B5A3-5EFA78A5C362}">
      <dgm:prSet phldrT="[Texto]"/>
      <dgm:spPr/>
      <dgm:t>
        <a:bodyPr/>
        <a:lstStyle/>
        <a:p>
          <a:r>
            <a:rPr lang="es-ES" dirty="0"/>
            <a:t>Amputación</a:t>
          </a:r>
          <a:endParaRPr lang="es-CO" dirty="0"/>
        </a:p>
      </dgm:t>
    </dgm:pt>
    <dgm:pt modelId="{92A597C4-9C99-4D1F-9B2D-E499A4DD140E}" type="parTrans" cxnId="{454BDEA3-92D4-4D60-AB7A-D8B591B39525}">
      <dgm:prSet/>
      <dgm:spPr/>
      <dgm:t>
        <a:bodyPr/>
        <a:lstStyle/>
        <a:p>
          <a:endParaRPr lang="es-CO"/>
        </a:p>
      </dgm:t>
    </dgm:pt>
    <dgm:pt modelId="{091D0B5B-C6E6-4BBE-B678-51351F135D7F}" type="sibTrans" cxnId="{454BDEA3-92D4-4D60-AB7A-D8B591B39525}">
      <dgm:prSet/>
      <dgm:spPr/>
      <dgm:t>
        <a:bodyPr/>
        <a:lstStyle/>
        <a:p>
          <a:endParaRPr lang="es-CO"/>
        </a:p>
      </dgm:t>
    </dgm:pt>
    <dgm:pt modelId="{15743A0F-06A9-4B40-A5FE-130EB09DC17D}">
      <dgm:prSet phldrT="[Texto]"/>
      <dgm:spPr/>
      <dgm:t>
        <a:bodyPr/>
        <a:lstStyle/>
        <a:p>
          <a:r>
            <a:rPr lang="es-ES" dirty="0"/>
            <a:t>Control de signos vitales</a:t>
          </a:r>
          <a:endParaRPr lang="es-CO" dirty="0"/>
        </a:p>
      </dgm:t>
    </dgm:pt>
    <dgm:pt modelId="{7F2329B0-F5F4-47C3-A281-CE8F9987BBA2}" type="parTrans" cxnId="{04E4D2E0-B4C2-427A-ADAC-9D02AC629EF4}">
      <dgm:prSet/>
      <dgm:spPr/>
      <dgm:t>
        <a:bodyPr/>
        <a:lstStyle/>
        <a:p>
          <a:endParaRPr lang="es-CO"/>
        </a:p>
      </dgm:t>
    </dgm:pt>
    <dgm:pt modelId="{0A355E80-C8CB-439C-BB5C-36C45500F6E3}" type="sibTrans" cxnId="{04E4D2E0-B4C2-427A-ADAC-9D02AC629EF4}">
      <dgm:prSet/>
      <dgm:spPr/>
      <dgm:t>
        <a:bodyPr/>
        <a:lstStyle/>
        <a:p>
          <a:endParaRPr lang="es-CO"/>
        </a:p>
      </dgm:t>
    </dgm:pt>
    <dgm:pt modelId="{DBA6C9D5-6530-43D8-BCDE-A77D9BFBAEFA}">
      <dgm:prSet phldrT="[Texto]"/>
      <dgm:spPr/>
      <dgm:t>
        <a:bodyPr/>
        <a:lstStyle/>
        <a:p>
          <a:r>
            <a:rPr lang="es-ES" dirty="0"/>
            <a:t>Manejo del muñón y la parte amputada</a:t>
          </a:r>
          <a:endParaRPr lang="es-CO" dirty="0"/>
        </a:p>
      </dgm:t>
    </dgm:pt>
    <dgm:pt modelId="{8E588CB6-A0A9-47D6-91AE-CA384173F0F6}" type="parTrans" cxnId="{B37A61E0-E634-46D7-B168-37E0543C8FE7}">
      <dgm:prSet/>
      <dgm:spPr/>
      <dgm:t>
        <a:bodyPr/>
        <a:lstStyle/>
        <a:p>
          <a:endParaRPr lang="es-CO"/>
        </a:p>
      </dgm:t>
    </dgm:pt>
    <dgm:pt modelId="{F4B9FD0B-2502-4198-A7C6-A9F1A6BE67D9}" type="sibTrans" cxnId="{B37A61E0-E634-46D7-B168-37E0543C8FE7}">
      <dgm:prSet/>
      <dgm:spPr/>
      <dgm:t>
        <a:bodyPr/>
        <a:lstStyle/>
        <a:p>
          <a:endParaRPr lang="es-CO"/>
        </a:p>
      </dgm:t>
    </dgm:pt>
    <dgm:pt modelId="{4563B1D2-DD1A-4728-9FFB-F75B52D31234}">
      <dgm:prSet phldrT="[Texto]"/>
      <dgm:spPr/>
      <dgm:t>
        <a:bodyPr/>
        <a:lstStyle/>
        <a:p>
          <a:r>
            <a:rPr lang="es-ES" dirty="0"/>
            <a:t>Traslado a centro asistencial</a:t>
          </a:r>
          <a:endParaRPr lang="es-CO" dirty="0"/>
        </a:p>
      </dgm:t>
    </dgm:pt>
    <dgm:pt modelId="{B11D2236-51E8-4991-AF6A-60EB8CE3AF77}" type="parTrans" cxnId="{E405A943-8176-47B0-8A15-6C9B432609A8}">
      <dgm:prSet/>
      <dgm:spPr/>
      <dgm:t>
        <a:bodyPr/>
        <a:lstStyle/>
        <a:p>
          <a:endParaRPr lang="es-CO"/>
        </a:p>
      </dgm:t>
    </dgm:pt>
    <dgm:pt modelId="{6AFA32FE-90D5-4BF3-9DF4-57D5CDF8A50E}" type="sibTrans" cxnId="{E405A943-8176-47B0-8A15-6C9B432609A8}">
      <dgm:prSet/>
      <dgm:spPr/>
      <dgm:t>
        <a:bodyPr/>
        <a:lstStyle/>
        <a:p>
          <a:endParaRPr lang="es-CO"/>
        </a:p>
      </dgm:t>
    </dgm:pt>
    <dgm:pt modelId="{AFEA6278-E352-4B43-8F62-ABA6DCCF7F83}">
      <dgm:prSet phldrT="[Texto]"/>
      <dgm:spPr/>
      <dgm:t>
        <a:bodyPr/>
        <a:lstStyle/>
        <a:p>
          <a:r>
            <a:rPr lang="es-ES" dirty="0"/>
            <a:t>Control de la hemorragia</a:t>
          </a:r>
          <a:endParaRPr lang="es-CO" dirty="0"/>
        </a:p>
      </dgm:t>
    </dgm:pt>
    <dgm:pt modelId="{8F5AB6C4-A008-477F-8D16-65BA7BAA09AB}" type="parTrans" cxnId="{BD4CAA2C-C9F4-4B81-9421-060D201B98DE}">
      <dgm:prSet/>
      <dgm:spPr/>
      <dgm:t>
        <a:bodyPr/>
        <a:lstStyle/>
        <a:p>
          <a:endParaRPr lang="es-CO"/>
        </a:p>
      </dgm:t>
    </dgm:pt>
    <dgm:pt modelId="{2CC623CC-1DD6-4303-B707-65B5C9F5EF70}" type="sibTrans" cxnId="{BD4CAA2C-C9F4-4B81-9421-060D201B98DE}">
      <dgm:prSet/>
      <dgm:spPr/>
      <dgm:t>
        <a:bodyPr/>
        <a:lstStyle/>
        <a:p>
          <a:endParaRPr lang="es-CO"/>
        </a:p>
      </dgm:t>
    </dgm:pt>
    <dgm:pt modelId="{BB79F96D-467E-43B7-A728-AE03C3329C49}" type="pres">
      <dgm:prSet presAssocID="{C4D2771A-EF1B-425E-AF4A-C200D01D88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7A30D3-71C4-4E40-9BCA-F7BFEFF32626}" type="pres">
      <dgm:prSet presAssocID="{3BFAE0DD-5BB0-468B-B5A3-5EFA78A5C362}" presName="centerShape" presStyleLbl="node0" presStyleIdx="0" presStyleCnt="1"/>
      <dgm:spPr/>
    </dgm:pt>
    <dgm:pt modelId="{93EADD41-DA5D-47B1-A563-0C96A69FEC2E}" type="pres">
      <dgm:prSet presAssocID="{7F2329B0-F5F4-47C3-A281-CE8F9987BBA2}" presName="Name9" presStyleLbl="parChTrans1D2" presStyleIdx="0" presStyleCnt="4"/>
      <dgm:spPr/>
    </dgm:pt>
    <dgm:pt modelId="{DE93A4CB-2B53-47F0-A6EE-FBB1716BA08C}" type="pres">
      <dgm:prSet presAssocID="{7F2329B0-F5F4-47C3-A281-CE8F9987BBA2}" presName="connTx" presStyleLbl="parChTrans1D2" presStyleIdx="0" presStyleCnt="4"/>
      <dgm:spPr/>
    </dgm:pt>
    <dgm:pt modelId="{D00A94F1-E5AC-4CAC-8777-09349C7B48FD}" type="pres">
      <dgm:prSet presAssocID="{15743A0F-06A9-4B40-A5FE-130EB09DC17D}" presName="node" presStyleLbl="node1" presStyleIdx="0" presStyleCnt="4">
        <dgm:presLayoutVars>
          <dgm:bulletEnabled val="1"/>
        </dgm:presLayoutVars>
      </dgm:prSet>
      <dgm:spPr/>
    </dgm:pt>
    <dgm:pt modelId="{2D23B433-45DC-4B32-9D50-04202A8908C7}" type="pres">
      <dgm:prSet presAssocID="{8E588CB6-A0A9-47D6-91AE-CA384173F0F6}" presName="Name9" presStyleLbl="parChTrans1D2" presStyleIdx="1" presStyleCnt="4"/>
      <dgm:spPr/>
    </dgm:pt>
    <dgm:pt modelId="{0CEC2112-D434-4850-8EAA-F4D7FC74AE44}" type="pres">
      <dgm:prSet presAssocID="{8E588CB6-A0A9-47D6-91AE-CA384173F0F6}" presName="connTx" presStyleLbl="parChTrans1D2" presStyleIdx="1" presStyleCnt="4"/>
      <dgm:spPr/>
    </dgm:pt>
    <dgm:pt modelId="{C84C5554-FD81-4721-BBF8-B1571BB7F22D}" type="pres">
      <dgm:prSet presAssocID="{DBA6C9D5-6530-43D8-BCDE-A77D9BFBAEFA}" presName="node" presStyleLbl="node1" presStyleIdx="1" presStyleCnt="4">
        <dgm:presLayoutVars>
          <dgm:bulletEnabled val="1"/>
        </dgm:presLayoutVars>
      </dgm:prSet>
      <dgm:spPr/>
    </dgm:pt>
    <dgm:pt modelId="{D4FF2A2F-7953-496D-9F37-BEC0981B7BAC}" type="pres">
      <dgm:prSet presAssocID="{B11D2236-51E8-4991-AF6A-60EB8CE3AF77}" presName="Name9" presStyleLbl="parChTrans1D2" presStyleIdx="2" presStyleCnt="4"/>
      <dgm:spPr/>
    </dgm:pt>
    <dgm:pt modelId="{70074B11-01DA-4A2F-87F7-F34A6CF8D322}" type="pres">
      <dgm:prSet presAssocID="{B11D2236-51E8-4991-AF6A-60EB8CE3AF77}" presName="connTx" presStyleLbl="parChTrans1D2" presStyleIdx="2" presStyleCnt="4"/>
      <dgm:spPr/>
    </dgm:pt>
    <dgm:pt modelId="{D80B340B-9CEF-4893-BEF2-997D46FEEB19}" type="pres">
      <dgm:prSet presAssocID="{4563B1D2-DD1A-4728-9FFB-F75B52D31234}" presName="node" presStyleLbl="node1" presStyleIdx="2" presStyleCnt="4">
        <dgm:presLayoutVars>
          <dgm:bulletEnabled val="1"/>
        </dgm:presLayoutVars>
      </dgm:prSet>
      <dgm:spPr/>
    </dgm:pt>
    <dgm:pt modelId="{A85BE9B6-9D8E-440F-A239-8533BD6E2088}" type="pres">
      <dgm:prSet presAssocID="{8F5AB6C4-A008-477F-8D16-65BA7BAA09AB}" presName="Name9" presStyleLbl="parChTrans1D2" presStyleIdx="3" presStyleCnt="4"/>
      <dgm:spPr/>
    </dgm:pt>
    <dgm:pt modelId="{CAE9C869-5058-4B9F-8009-D4A8BEB62373}" type="pres">
      <dgm:prSet presAssocID="{8F5AB6C4-A008-477F-8D16-65BA7BAA09AB}" presName="connTx" presStyleLbl="parChTrans1D2" presStyleIdx="3" presStyleCnt="4"/>
      <dgm:spPr/>
    </dgm:pt>
    <dgm:pt modelId="{B34243D5-CAD5-42BD-9A2C-DE6D4790AB41}" type="pres">
      <dgm:prSet presAssocID="{AFEA6278-E352-4B43-8F62-ABA6DCCF7F83}" presName="node" presStyleLbl="node1" presStyleIdx="3" presStyleCnt="4">
        <dgm:presLayoutVars>
          <dgm:bulletEnabled val="1"/>
        </dgm:presLayoutVars>
      </dgm:prSet>
      <dgm:spPr/>
    </dgm:pt>
  </dgm:ptLst>
  <dgm:cxnLst>
    <dgm:cxn modelId="{AAE59309-ABE9-4D6F-A519-A70DA873AB45}" type="presOf" srcId="{AFEA6278-E352-4B43-8F62-ABA6DCCF7F83}" destId="{B34243D5-CAD5-42BD-9A2C-DE6D4790AB41}" srcOrd="0" destOrd="0" presId="urn:microsoft.com/office/officeart/2005/8/layout/radial1"/>
    <dgm:cxn modelId="{BD4CAA2C-C9F4-4B81-9421-060D201B98DE}" srcId="{3BFAE0DD-5BB0-468B-B5A3-5EFA78A5C362}" destId="{AFEA6278-E352-4B43-8F62-ABA6DCCF7F83}" srcOrd="3" destOrd="0" parTransId="{8F5AB6C4-A008-477F-8D16-65BA7BAA09AB}" sibTransId="{2CC623CC-1DD6-4303-B707-65B5C9F5EF70}"/>
    <dgm:cxn modelId="{CAE37061-C04B-452E-8FAE-F5F4AE5F7B2F}" type="presOf" srcId="{B11D2236-51E8-4991-AF6A-60EB8CE3AF77}" destId="{D4FF2A2F-7953-496D-9F37-BEC0981B7BAC}" srcOrd="0" destOrd="0" presId="urn:microsoft.com/office/officeart/2005/8/layout/radial1"/>
    <dgm:cxn modelId="{E405A943-8176-47B0-8A15-6C9B432609A8}" srcId="{3BFAE0DD-5BB0-468B-B5A3-5EFA78A5C362}" destId="{4563B1D2-DD1A-4728-9FFB-F75B52D31234}" srcOrd="2" destOrd="0" parTransId="{B11D2236-51E8-4991-AF6A-60EB8CE3AF77}" sibTransId="{6AFA32FE-90D5-4BF3-9DF4-57D5CDF8A50E}"/>
    <dgm:cxn modelId="{C7A8F243-5898-4F62-821E-BF00E0C1B5BB}" type="presOf" srcId="{B11D2236-51E8-4991-AF6A-60EB8CE3AF77}" destId="{70074B11-01DA-4A2F-87F7-F34A6CF8D322}" srcOrd="1" destOrd="0" presId="urn:microsoft.com/office/officeart/2005/8/layout/radial1"/>
    <dgm:cxn modelId="{19677267-C8B6-4CBF-989C-F8C3709A21A3}" type="presOf" srcId="{4563B1D2-DD1A-4728-9FFB-F75B52D31234}" destId="{D80B340B-9CEF-4893-BEF2-997D46FEEB19}" srcOrd="0" destOrd="0" presId="urn:microsoft.com/office/officeart/2005/8/layout/radial1"/>
    <dgm:cxn modelId="{822D5B6B-A913-41C0-B52E-A204B9E71E0D}" type="presOf" srcId="{8F5AB6C4-A008-477F-8D16-65BA7BAA09AB}" destId="{A85BE9B6-9D8E-440F-A239-8533BD6E2088}" srcOrd="0" destOrd="0" presId="urn:microsoft.com/office/officeart/2005/8/layout/radial1"/>
    <dgm:cxn modelId="{6D8AB26E-1C56-42E1-B7FC-020C814BD758}" type="presOf" srcId="{7F2329B0-F5F4-47C3-A281-CE8F9987BBA2}" destId="{93EADD41-DA5D-47B1-A563-0C96A69FEC2E}" srcOrd="0" destOrd="0" presId="urn:microsoft.com/office/officeart/2005/8/layout/radial1"/>
    <dgm:cxn modelId="{F3DC3874-86C4-4060-B58D-C7E313E5B1DD}" type="presOf" srcId="{DBA6C9D5-6530-43D8-BCDE-A77D9BFBAEFA}" destId="{C84C5554-FD81-4721-BBF8-B1571BB7F22D}" srcOrd="0" destOrd="0" presId="urn:microsoft.com/office/officeart/2005/8/layout/radial1"/>
    <dgm:cxn modelId="{8E1A4F75-91AF-41CD-9F82-E1362A3039F8}" type="presOf" srcId="{7F2329B0-F5F4-47C3-A281-CE8F9987BBA2}" destId="{DE93A4CB-2B53-47F0-A6EE-FBB1716BA08C}" srcOrd="1" destOrd="0" presId="urn:microsoft.com/office/officeart/2005/8/layout/radial1"/>
    <dgm:cxn modelId="{F525CD7B-8A92-4488-9F44-A33F0ECC9B45}" type="presOf" srcId="{8E588CB6-A0A9-47D6-91AE-CA384173F0F6}" destId="{0CEC2112-D434-4850-8EAA-F4D7FC74AE44}" srcOrd="1" destOrd="0" presId="urn:microsoft.com/office/officeart/2005/8/layout/radial1"/>
    <dgm:cxn modelId="{454BDEA3-92D4-4D60-AB7A-D8B591B39525}" srcId="{C4D2771A-EF1B-425E-AF4A-C200D01D88B3}" destId="{3BFAE0DD-5BB0-468B-B5A3-5EFA78A5C362}" srcOrd="0" destOrd="0" parTransId="{92A597C4-9C99-4D1F-9B2D-E499A4DD140E}" sibTransId="{091D0B5B-C6E6-4BBE-B678-51351F135D7F}"/>
    <dgm:cxn modelId="{FF189EAF-3E31-4F53-9E65-9B1A0E3E6B11}" type="presOf" srcId="{C4D2771A-EF1B-425E-AF4A-C200D01D88B3}" destId="{BB79F96D-467E-43B7-A728-AE03C3329C49}" srcOrd="0" destOrd="0" presId="urn:microsoft.com/office/officeart/2005/8/layout/radial1"/>
    <dgm:cxn modelId="{0306EBB7-2D88-4523-B7AA-B52355C1F1B8}" type="presOf" srcId="{3BFAE0DD-5BB0-468B-B5A3-5EFA78A5C362}" destId="{9E7A30D3-71C4-4E40-9BCA-F7BFEFF32626}" srcOrd="0" destOrd="0" presId="urn:microsoft.com/office/officeart/2005/8/layout/radial1"/>
    <dgm:cxn modelId="{A109DABA-7B60-45F0-BD55-C1BE2CED48C0}" type="presOf" srcId="{15743A0F-06A9-4B40-A5FE-130EB09DC17D}" destId="{D00A94F1-E5AC-4CAC-8777-09349C7B48FD}" srcOrd="0" destOrd="0" presId="urn:microsoft.com/office/officeart/2005/8/layout/radial1"/>
    <dgm:cxn modelId="{76E920C2-69CD-4CBF-8DB4-0CACEB788F37}" type="presOf" srcId="{8E588CB6-A0A9-47D6-91AE-CA384173F0F6}" destId="{2D23B433-45DC-4B32-9D50-04202A8908C7}" srcOrd="0" destOrd="0" presId="urn:microsoft.com/office/officeart/2005/8/layout/radial1"/>
    <dgm:cxn modelId="{B37A61E0-E634-46D7-B168-37E0543C8FE7}" srcId="{3BFAE0DD-5BB0-468B-B5A3-5EFA78A5C362}" destId="{DBA6C9D5-6530-43D8-BCDE-A77D9BFBAEFA}" srcOrd="1" destOrd="0" parTransId="{8E588CB6-A0A9-47D6-91AE-CA384173F0F6}" sibTransId="{F4B9FD0B-2502-4198-A7C6-A9F1A6BE67D9}"/>
    <dgm:cxn modelId="{04E4D2E0-B4C2-427A-ADAC-9D02AC629EF4}" srcId="{3BFAE0DD-5BB0-468B-B5A3-5EFA78A5C362}" destId="{15743A0F-06A9-4B40-A5FE-130EB09DC17D}" srcOrd="0" destOrd="0" parTransId="{7F2329B0-F5F4-47C3-A281-CE8F9987BBA2}" sibTransId="{0A355E80-C8CB-439C-BB5C-36C45500F6E3}"/>
    <dgm:cxn modelId="{425EA5E2-B2AE-435D-AA54-020C75E616AA}" type="presOf" srcId="{8F5AB6C4-A008-477F-8D16-65BA7BAA09AB}" destId="{CAE9C869-5058-4B9F-8009-D4A8BEB62373}" srcOrd="1" destOrd="0" presId="urn:microsoft.com/office/officeart/2005/8/layout/radial1"/>
    <dgm:cxn modelId="{2BF360AE-BB27-4427-82DE-B0058A44BBB1}" type="presParOf" srcId="{BB79F96D-467E-43B7-A728-AE03C3329C49}" destId="{9E7A30D3-71C4-4E40-9BCA-F7BFEFF32626}" srcOrd="0" destOrd="0" presId="urn:microsoft.com/office/officeart/2005/8/layout/radial1"/>
    <dgm:cxn modelId="{A378CEE7-E250-4AFA-B56B-BDA10E6E4D18}" type="presParOf" srcId="{BB79F96D-467E-43B7-A728-AE03C3329C49}" destId="{93EADD41-DA5D-47B1-A563-0C96A69FEC2E}" srcOrd="1" destOrd="0" presId="urn:microsoft.com/office/officeart/2005/8/layout/radial1"/>
    <dgm:cxn modelId="{1ECED51B-B05B-4B0E-BB01-53699865330D}" type="presParOf" srcId="{93EADD41-DA5D-47B1-A563-0C96A69FEC2E}" destId="{DE93A4CB-2B53-47F0-A6EE-FBB1716BA08C}" srcOrd="0" destOrd="0" presId="urn:microsoft.com/office/officeart/2005/8/layout/radial1"/>
    <dgm:cxn modelId="{56C6C205-1CAE-4E6F-A2B1-03578D7AE7EE}" type="presParOf" srcId="{BB79F96D-467E-43B7-A728-AE03C3329C49}" destId="{D00A94F1-E5AC-4CAC-8777-09349C7B48FD}" srcOrd="2" destOrd="0" presId="urn:microsoft.com/office/officeart/2005/8/layout/radial1"/>
    <dgm:cxn modelId="{CA92AFF8-877A-4B98-AB55-FA00FB321B19}" type="presParOf" srcId="{BB79F96D-467E-43B7-A728-AE03C3329C49}" destId="{2D23B433-45DC-4B32-9D50-04202A8908C7}" srcOrd="3" destOrd="0" presId="urn:microsoft.com/office/officeart/2005/8/layout/radial1"/>
    <dgm:cxn modelId="{5042944A-811E-4B79-9686-126B19E831AA}" type="presParOf" srcId="{2D23B433-45DC-4B32-9D50-04202A8908C7}" destId="{0CEC2112-D434-4850-8EAA-F4D7FC74AE44}" srcOrd="0" destOrd="0" presId="urn:microsoft.com/office/officeart/2005/8/layout/radial1"/>
    <dgm:cxn modelId="{A564F73E-E9C5-4DB0-9E10-0747C85262E2}" type="presParOf" srcId="{BB79F96D-467E-43B7-A728-AE03C3329C49}" destId="{C84C5554-FD81-4721-BBF8-B1571BB7F22D}" srcOrd="4" destOrd="0" presId="urn:microsoft.com/office/officeart/2005/8/layout/radial1"/>
    <dgm:cxn modelId="{B9318E36-3C50-4A61-8EBD-2C7755283305}" type="presParOf" srcId="{BB79F96D-467E-43B7-A728-AE03C3329C49}" destId="{D4FF2A2F-7953-496D-9F37-BEC0981B7BAC}" srcOrd="5" destOrd="0" presId="urn:microsoft.com/office/officeart/2005/8/layout/radial1"/>
    <dgm:cxn modelId="{6F6BD005-23A7-4ED2-9F04-8E977FF09700}" type="presParOf" srcId="{D4FF2A2F-7953-496D-9F37-BEC0981B7BAC}" destId="{70074B11-01DA-4A2F-87F7-F34A6CF8D322}" srcOrd="0" destOrd="0" presId="urn:microsoft.com/office/officeart/2005/8/layout/radial1"/>
    <dgm:cxn modelId="{C9878E0E-9E7B-4F6E-8DB2-2141376579BC}" type="presParOf" srcId="{BB79F96D-467E-43B7-A728-AE03C3329C49}" destId="{D80B340B-9CEF-4893-BEF2-997D46FEEB19}" srcOrd="6" destOrd="0" presId="urn:microsoft.com/office/officeart/2005/8/layout/radial1"/>
    <dgm:cxn modelId="{A0D1D157-09C5-4682-8758-FB40B1C87FD8}" type="presParOf" srcId="{BB79F96D-467E-43B7-A728-AE03C3329C49}" destId="{A85BE9B6-9D8E-440F-A239-8533BD6E2088}" srcOrd="7" destOrd="0" presId="urn:microsoft.com/office/officeart/2005/8/layout/radial1"/>
    <dgm:cxn modelId="{C020B076-BAB5-4793-B95B-FF0FB42AB2BC}" type="presParOf" srcId="{A85BE9B6-9D8E-440F-A239-8533BD6E2088}" destId="{CAE9C869-5058-4B9F-8009-D4A8BEB62373}" srcOrd="0" destOrd="0" presId="urn:microsoft.com/office/officeart/2005/8/layout/radial1"/>
    <dgm:cxn modelId="{E8A3C9AC-2A59-4FA9-B48F-BCBB55EBE1B4}" type="presParOf" srcId="{BB79F96D-467E-43B7-A728-AE03C3329C49}" destId="{B34243D5-CAD5-42BD-9A2C-DE6D4790AB4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FB45E2-77A3-4DB4-AC66-3F51EAD621C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83C4C05-6DB8-478C-B409-D2633571A3EE}">
      <dgm:prSet phldrT="[Texto]"/>
      <dgm:spPr/>
      <dgm:t>
        <a:bodyPr/>
        <a:lstStyle/>
        <a:p>
          <a:r>
            <a:rPr lang="es-ES" dirty="0"/>
            <a:t>Lavar con solución salina</a:t>
          </a:r>
          <a:endParaRPr lang="es-CO" dirty="0"/>
        </a:p>
      </dgm:t>
    </dgm:pt>
    <dgm:pt modelId="{0EECD558-CF16-4A88-9AA0-AB528EF65199}" type="parTrans" cxnId="{761CBF4F-30E7-4DFA-8F91-C5EE6A354AA3}">
      <dgm:prSet/>
      <dgm:spPr/>
      <dgm:t>
        <a:bodyPr/>
        <a:lstStyle/>
        <a:p>
          <a:endParaRPr lang="es-CO"/>
        </a:p>
      </dgm:t>
    </dgm:pt>
    <dgm:pt modelId="{F51EAF31-5BD2-4B09-9F78-50BE84C80B80}" type="sibTrans" cxnId="{761CBF4F-30E7-4DFA-8F91-C5EE6A354AA3}">
      <dgm:prSet/>
      <dgm:spPr/>
      <dgm:t>
        <a:bodyPr/>
        <a:lstStyle/>
        <a:p>
          <a:endParaRPr lang="es-CO"/>
        </a:p>
      </dgm:t>
    </dgm:pt>
    <dgm:pt modelId="{AC30E264-13C9-4AE0-ABA8-A782A768409E}">
      <dgm:prSet phldrT="[Texto]"/>
      <dgm:spPr/>
      <dgm:t>
        <a:bodyPr/>
        <a:lstStyle/>
        <a:p>
          <a:r>
            <a:rPr lang="es-ES" dirty="0"/>
            <a:t>Cubrir con gasas estériles humedecidas en solución salina</a:t>
          </a:r>
          <a:endParaRPr lang="es-CO" dirty="0"/>
        </a:p>
      </dgm:t>
    </dgm:pt>
    <dgm:pt modelId="{966C10DC-31BC-436E-8621-43E63B402BB7}" type="parTrans" cxnId="{926DA102-98C7-4A4B-AD63-904DBA7A59DA}">
      <dgm:prSet/>
      <dgm:spPr/>
      <dgm:t>
        <a:bodyPr/>
        <a:lstStyle/>
        <a:p>
          <a:endParaRPr lang="es-CO"/>
        </a:p>
      </dgm:t>
    </dgm:pt>
    <dgm:pt modelId="{16B2C737-6A1B-4FD4-A61E-95092981CBCF}" type="sibTrans" cxnId="{926DA102-98C7-4A4B-AD63-904DBA7A59DA}">
      <dgm:prSet/>
      <dgm:spPr/>
      <dgm:t>
        <a:bodyPr/>
        <a:lstStyle/>
        <a:p>
          <a:endParaRPr lang="es-CO"/>
        </a:p>
      </dgm:t>
    </dgm:pt>
    <dgm:pt modelId="{C62E5C48-BFDB-4529-BC3E-D4D30FF14670}">
      <dgm:prSet phldrT="[Texto]"/>
      <dgm:spPr/>
      <dgm:t>
        <a:bodyPr/>
        <a:lstStyle/>
        <a:p>
          <a:r>
            <a:rPr lang="es-ES" dirty="0"/>
            <a:t>Introducirle en bolsa plástica y esta dentro de otro bolsa con hielo y un poco de agua.</a:t>
          </a:r>
          <a:endParaRPr lang="es-CO" dirty="0"/>
        </a:p>
      </dgm:t>
    </dgm:pt>
    <dgm:pt modelId="{35D68A92-575E-4E3F-A4E7-D4818184EEF6}" type="parTrans" cxnId="{A1B951B2-5C7A-47CA-BA28-C39578757066}">
      <dgm:prSet/>
      <dgm:spPr/>
      <dgm:t>
        <a:bodyPr/>
        <a:lstStyle/>
        <a:p>
          <a:endParaRPr lang="es-CO"/>
        </a:p>
      </dgm:t>
    </dgm:pt>
    <dgm:pt modelId="{C02C007C-BA84-4FE7-94DD-4515E7981B8A}" type="sibTrans" cxnId="{A1B951B2-5C7A-47CA-BA28-C39578757066}">
      <dgm:prSet/>
      <dgm:spPr/>
      <dgm:t>
        <a:bodyPr/>
        <a:lstStyle/>
        <a:p>
          <a:endParaRPr lang="es-CO"/>
        </a:p>
      </dgm:t>
    </dgm:pt>
    <dgm:pt modelId="{609105A5-4529-4273-B16D-9485D590A22B}" type="pres">
      <dgm:prSet presAssocID="{5CFB45E2-77A3-4DB4-AC66-3F51EAD621CE}" presName="arrowDiagram" presStyleCnt="0">
        <dgm:presLayoutVars>
          <dgm:chMax val="5"/>
          <dgm:dir/>
          <dgm:resizeHandles val="exact"/>
        </dgm:presLayoutVars>
      </dgm:prSet>
      <dgm:spPr/>
    </dgm:pt>
    <dgm:pt modelId="{59C96137-8CB1-4458-9CE9-485185067E59}" type="pres">
      <dgm:prSet presAssocID="{5CFB45E2-77A3-4DB4-AC66-3F51EAD621CE}" presName="arrow" presStyleLbl="bgShp" presStyleIdx="0" presStyleCnt="1"/>
      <dgm:spPr/>
    </dgm:pt>
    <dgm:pt modelId="{12F98616-E022-4762-B1F1-FCB034496700}" type="pres">
      <dgm:prSet presAssocID="{5CFB45E2-77A3-4DB4-AC66-3F51EAD621CE}" presName="arrowDiagram3" presStyleCnt="0"/>
      <dgm:spPr/>
    </dgm:pt>
    <dgm:pt modelId="{245515D6-834C-48AD-81FF-368F7962E857}" type="pres">
      <dgm:prSet presAssocID="{983C4C05-6DB8-478C-B409-D2633571A3EE}" presName="bullet3a" presStyleLbl="node1" presStyleIdx="0" presStyleCnt="3"/>
      <dgm:spPr/>
    </dgm:pt>
    <dgm:pt modelId="{010C79CA-89F4-472B-8B07-D2E22688B70D}" type="pres">
      <dgm:prSet presAssocID="{983C4C05-6DB8-478C-B409-D2633571A3EE}" presName="textBox3a" presStyleLbl="revTx" presStyleIdx="0" presStyleCnt="3">
        <dgm:presLayoutVars>
          <dgm:bulletEnabled val="1"/>
        </dgm:presLayoutVars>
      </dgm:prSet>
      <dgm:spPr/>
    </dgm:pt>
    <dgm:pt modelId="{07752996-B50F-4C33-93C2-5D25EE4BB585}" type="pres">
      <dgm:prSet presAssocID="{AC30E264-13C9-4AE0-ABA8-A782A768409E}" presName="bullet3b" presStyleLbl="node1" presStyleIdx="1" presStyleCnt="3"/>
      <dgm:spPr/>
    </dgm:pt>
    <dgm:pt modelId="{3852B501-706F-4E45-A19C-C358DCB2C840}" type="pres">
      <dgm:prSet presAssocID="{AC30E264-13C9-4AE0-ABA8-A782A768409E}" presName="textBox3b" presStyleLbl="revTx" presStyleIdx="1" presStyleCnt="3">
        <dgm:presLayoutVars>
          <dgm:bulletEnabled val="1"/>
        </dgm:presLayoutVars>
      </dgm:prSet>
      <dgm:spPr/>
    </dgm:pt>
    <dgm:pt modelId="{11C6D70F-EB5D-40DB-B852-90284D39FBBC}" type="pres">
      <dgm:prSet presAssocID="{C62E5C48-BFDB-4529-BC3E-D4D30FF14670}" presName="bullet3c" presStyleLbl="node1" presStyleIdx="2" presStyleCnt="3"/>
      <dgm:spPr/>
    </dgm:pt>
    <dgm:pt modelId="{578AFAF0-F5C0-4332-997A-F1ED55758FB1}" type="pres">
      <dgm:prSet presAssocID="{C62E5C48-BFDB-4529-BC3E-D4D30FF14670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926DA102-98C7-4A4B-AD63-904DBA7A59DA}" srcId="{5CFB45E2-77A3-4DB4-AC66-3F51EAD621CE}" destId="{AC30E264-13C9-4AE0-ABA8-A782A768409E}" srcOrd="1" destOrd="0" parTransId="{966C10DC-31BC-436E-8621-43E63B402BB7}" sibTransId="{16B2C737-6A1B-4FD4-A61E-95092981CBCF}"/>
    <dgm:cxn modelId="{A2819136-BF68-41A7-B265-34AA3B3732A8}" type="presOf" srcId="{983C4C05-6DB8-478C-B409-D2633571A3EE}" destId="{010C79CA-89F4-472B-8B07-D2E22688B70D}" srcOrd="0" destOrd="0" presId="urn:microsoft.com/office/officeart/2005/8/layout/arrow2"/>
    <dgm:cxn modelId="{CA14423E-9EDE-46A1-8BBA-0D1485026F7A}" type="presOf" srcId="{5CFB45E2-77A3-4DB4-AC66-3F51EAD621CE}" destId="{609105A5-4529-4273-B16D-9485D590A22B}" srcOrd="0" destOrd="0" presId="urn:microsoft.com/office/officeart/2005/8/layout/arrow2"/>
    <dgm:cxn modelId="{761CBF4F-30E7-4DFA-8F91-C5EE6A354AA3}" srcId="{5CFB45E2-77A3-4DB4-AC66-3F51EAD621CE}" destId="{983C4C05-6DB8-478C-B409-D2633571A3EE}" srcOrd="0" destOrd="0" parTransId="{0EECD558-CF16-4A88-9AA0-AB528EF65199}" sibTransId="{F51EAF31-5BD2-4B09-9F78-50BE84C80B80}"/>
    <dgm:cxn modelId="{3AA49052-F3B8-4F4E-988F-0AA13F3B4911}" type="presOf" srcId="{C62E5C48-BFDB-4529-BC3E-D4D30FF14670}" destId="{578AFAF0-F5C0-4332-997A-F1ED55758FB1}" srcOrd="0" destOrd="0" presId="urn:microsoft.com/office/officeart/2005/8/layout/arrow2"/>
    <dgm:cxn modelId="{A1B951B2-5C7A-47CA-BA28-C39578757066}" srcId="{5CFB45E2-77A3-4DB4-AC66-3F51EAD621CE}" destId="{C62E5C48-BFDB-4529-BC3E-D4D30FF14670}" srcOrd="2" destOrd="0" parTransId="{35D68A92-575E-4E3F-A4E7-D4818184EEF6}" sibTransId="{C02C007C-BA84-4FE7-94DD-4515E7981B8A}"/>
    <dgm:cxn modelId="{225791F3-521F-4EDC-B1E4-1E49B2D45FC6}" type="presOf" srcId="{AC30E264-13C9-4AE0-ABA8-A782A768409E}" destId="{3852B501-706F-4E45-A19C-C358DCB2C840}" srcOrd="0" destOrd="0" presId="urn:microsoft.com/office/officeart/2005/8/layout/arrow2"/>
    <dgm:cxn modelId="{F0BFF48F-9FC7-4F17-9BD5-9CE7B16BE355}" type="presParOf" srcId="{609105A5-4529-4273-B16D-9485D590A22B}" destId="{59C96137-8CB1-4458-9CE9-485185067E59}" srcOrd="0" destOrd="0" presId="urn:microsoft.com/office/officeart/2005/8/layout/arrow2"/>
    <dgm:cxn modelId="{5CFA715E-B53C-4A55-AB7E-2B5DE64583BF}" type="presParOf" srcId="{609105A5-4529-4273-B16D-9485D590A22B}" destId="{12F98616-E022-4762-B1F1-FCB034496700}" srcOrd="1" destOrd="0" presId="urn:microsoft.com/office/officeart/2005/8/layout/arrow2"/>
    <dgm:cxn modelId="{14CC2AB2-BC9D-48B7-8027-EB3F6BE188CF}" type="presParOf" srcId="{12F98616-E022-4762-B1F1-FCB034496700}" destId="{245515D6-834C-48AD-81FF-368F7962E857}" srcOrd="0" destOrd="0" presId="urn:microsoft.com/office/officeart/2005/8/layout/arrow2"/>
    <dgm:cxn modelId="{6DE6C235-C45D-47DA-8B41-A5760814B473}" type="presParOf" srcId="{12F98616-E022-4762-B1F1-FCB034496700}" destId="{010C79CA-89F4-472B-8B07-D2E22688B70D}" srcOrd="1" destOrd="0" presId="urn:microsoft.com/office/officeart/2005/8/layout/arrow2"/>
    <dgm:cxn modelId="{96129103-1F99-4188-96B7-4E67EDC4F89D}" type="presParOf" srcId="{12F98616-E022-4762-B1F1-FCB034496700}" destId="{07752996-B50F-4C33-93C2-5D25EE4BB585}" srcOrd="2" destOrd="0" presId="urn:microsoft.com/office/officeart/2005/8/layout/arrow2"/>
    <dgm:cxn modelId="{2D44927C-D340-4DF9-9FE7-E244A5857EDD}" type="presParOf" srcId="{12F98616-E022-4762-B1F1-FCB034496700}" destId="{3852B501-706F-4E45-A19C-C358DCB2C840}" srcOrd="3" destOrd="0" presId="urn:microsoft.com/office/officeart/2005/8/layout/arrow2"/>
    <dgm:cxn modelId="{916E8B3E-B9A2-4215-8189-EBDE6F5400A6}" type="presParOf" srcId="{12F98616-E022-4762-B1F1-FCB034496700}" destId="{11C6D70F-EB5D-40DB-B852-90284D39FBBC}" srcOrd="4" destOrd="0" presId="urn:microsoft.com/office/officeart/2005/8/layout/arrow2"/>
    <dgm:cxn modelId="{45088B3C-04CA-41B3-9DFE-D3232DECF818}" type="presParOf" srcId="{12F98616-E022-4762-B1F1-FCB034496700}" destId="{578AFAF0-F5C0-4332-997A-F1ED55758FB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2E65D-1DC6-4AB2-8F13-B36D48553890}">
      <dsp:nvSpPr>
        <dsp:cNvPr id="0" name=""/>
        <dsp:cNvSpPr/>
      </dsp:nvSpPr>
      <dsp:spPr>
        <a:xfrm>
          <a:off x="0" y="17753"/>
          <a:ext cx="6286672" cy="12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Un traumatismo es una lesión</a:t>
          </a:r>
          <a:endParaRPr lang="es-CO" sz="2400" kern="1200" dirty="0"/>
        </a:p>
      </dsp:txBody>
      <dsp:txXfrm>
        <a:off x="37008" y="54761"/>
        <a:ext cx="4923189" cy="1189547"/>
      </dsp:txXfrm>
    </dsp:sp>
    <dsp:sp modelId="{222FE3B8-301A-4284-920C-835A1E79D469}">
      <dsp:nvSpPr>
        <dsp:cNvPr id="0" name=""/>
        <dsp:cNvSpPr/>
      </dsp:nvSpPr>
      <dsp:spPr>
        <a:xfrm>
          <a:off x="554706" y="1474157"/>
          <a:ext cx="6286672" cy="12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Acción de un agente exterior</a:t>
          </a:r>
          <a:endParaRPr lang="es-CO" sz="2400" kern="1200" dirty="0"/>
        </a:p>
      </dsp:txBody>
      <dsp:txXfrm>
        <a:off x="591714" y="1511165"/>
        <a:ext cx="4836633" cy="1189547"/>
      </dsp:txXfrm>
    </dsp:sp>
    <dsp:sp modelId="{B3CC89A0-4D27-45A1-A187-89DDFBBBD1A3}">
      <dsp:nvSpPr>
        <dsp:cNvPr id="0" name=""/>
        <dsp:cNvSpPr/>
      </dsp:nvSpPr>
      <dsp:spPr>
        <a:xfrm>
          <a:off x="1109412" y="2948315"/>
          <a:ext cx="6286672" cy="1263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Las reacciones locales y generales son su consecuencia (contusión, herida, fractura, luxación, etc.).</a:t>
          </a:r>
          <a:endParaRPr lang="es-CO" sz="2400" kern="1200" dirty="0"/>
        </a:p>
      </dsp:txBody>
      <dsp:txXfrm>
        <a:off x="1146420" y="2985323"/>
        <a:ext cx="4836633" cy="1189547"/>
      </dsp:txXfrm>
    </dsp:sp>
    <dsp:sp modelId="{19D31E36-7929-45FE-B684-38CD95E25930}">
      <dsp:nvSpPr>
        <dsp:cNvPr id="0" name=""/>
        <dsp:cNvSpPr/>
      </dsp:nvSpPr>
      <dsp:spPr>
        <a:xfrm>
          <a:off x="5465355" y="958202"/>
          <a:ext cx="821316" cy="821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>
        <a:off x="5650151" y="958202"/>
        <a:ext cx="451724" cy="618040"/>
      </dsp:txXfrm>
    </dsp:sp>
    <dsp:sp modelId="{A86FB10B-0E62-49B5-9FEA-304EF1A0C5EB}">
      <dsp:nvSpPr>
        <dsp:cNvPr id="0" name=""/>
        <dsp:cNvSpPr/>
      </dsp:nvSpPr>
      <dsp:spPr>
        <a:xfrm>
          <a:off x="6020062" y="2423936"/>
          <a:ext cx="821316" cy="82131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>
        <a:off x="6204858" y="2423936"/>
        <a:ext cx="451724" cy="618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07268-F972-4F12-8861-0014EC7073CA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5EA53-6B89-40C9-BFAC-F7E327B822AE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23744-2687-4D62-A495-32CA8F0F3B56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Tapar herida con una gasa.</a:t>
          </a:r>
          <a:endParaRPr lang="es-CO" sz="1900" kern="1200" dirty="0"/>
        </a:p>
      </dsp:txBody>
      <dsp:txXfrm>
        <a:off x="894079" y="4040293"/>
        <a:ext cx="1064768" cy="1209040"/>
      </dsp:txXfrm>
    </dsp:sp>
    <dsp:sp modelId="{33558731-5EBE-43F4-9978-F04BBEB88167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22C56-FE0E-4BAB-ACAC-0885D875CD3F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Aflojar la ropa.</a:t>
          </a:r>
          <a:endParaRPr lang="es-CO" sz="1900" kern="1200" dirty="0"/>
        </a:p>
      </dsp:txBody>
      <dsp:txXfrm>
        <a:off x="1958847" y="3120813"/>
        <a:ext cx="1349248" cy="2128519"/>
      </dsp:txXfrm>
    </dsp:sp>
    <dsp:sp modelId="{393D9CB5-4CC9-499C-8517-2A97130F4E33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EBEB3-A07D-4AE7-98BF-F45CA45EBC0F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Vigilar constante vitales.</a:t>
          </a:r>
          <a:endParaRPr lang="es-CO" sz="1900" kern="1200" dirty="0"/>
        </a:p>
      </dsp:txBody>
      <dsp:txXfrm>
        <a:off x="3308095" y="2394373"/>
        <a:ext cx="1568704" cy="2854960"/>
      </dsp:txXfrm>
    </dsp:sp>
    <dsp:sp modelId="{B2F27B60-18F6-41A0-825F-B068AA08C36E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24FB1-C704-41CF-AF24-168722448E2E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Si hay cuerpo extraño no quitarlo.</a:t>
          </a:r>
          <a:endParaRPr lang="es-CO" sz="1900" kern="1200" dirty="0"/>
        </a:p>
      </dsp:txBody>
      <dsp:txXfrm>
        <a:off x="4876800" y="1845733"/>
        <a:ext cx="1625600" cy="3403600"/>
      </dsp:txXfrm>
    </dsp:sp>
    <dsp:sp modelId="{7006FE0E-BBF3-4A4D-BC58-71355128C6EA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AE6A5-9557-4A39-B677-2ED4A23EF2D2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Posición semisentado</a:t>
          </a:r>
          <a:endParaRPr lang="es-CO" sz="1900" kern="1200" dirty="0"/>
        </a:p>
      </dsp:txBody>
      <dsp:txXfrm>
        <a:off x="6502399" y="1510453"/>
        <a:ext cx="1625600" cy="3738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734D-76D1-40E5-85DA-7523FC2C20FF}">
      <dsp:nvSpPr>
        <dsp:cNvPr id="0" name=""/>
        <dsp:cNvSpPr/>
      </dsp:nvSpPr>
      <dsp:spPr>
        <a:xfrm rot="4396374">
          <a:off x="1397313" y="1078272"/>
          <a:ext cx="4677714" cy="326212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EB87C-548B-48B6-B29B-DAE19A7A52A4}">
      <dsp:nvSpPr>
        <dsp:cNvPr id="0" name=""/>
        <dsp:cNvSpPr/>
      </dsp:nvSpPr>
      <dsp:spPr>
        <a:xfrm>
          <a:off x="3149599" y="1504221"/>
          <a:ext cx="118126" cy="11812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47B14-5A7B-4E74-AE7D-440CC8B3CCF6}">
      <dsp:nvSpPr>
        <dsp:cNvPr id="0" name=""/>
        <dsp:cNvSpPr/>
      </dsp:nvSpPr>
      <dsp:spPr>
        <a:xfrm>
          <a:off x="3958444" y="2156629"/>
          <a:ext cx="118126" cy="11812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38F34-EBC8-4922-8CEF-72D14A63C64D}">
      <dsp:nvSpPr>
        <dsp:cNvPr id="0" name=""/>
        <dsp:cNvSpPr/>
      </dsp:nvSpPr>
      <dsp:spPr>
        <a:xfrm>
          <a:off x="4564630" y="2919577"/>
          <a:ext cx="118126" cy="11812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7EA92-5C4F-4B01-AF05-B413958D85C5}">
      <dsp:nvSpPr>
        <dsp:cNvPr id="0" name=""/>
        <dsp:cNvSpPr/>
      </dsp:nvSpPr>
      <dsp:spPr>
        <a:xfrm>
          <a:off x="1083733" y="0"/>
          <a:ext cx="2205397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Dolor</a:t>
          </a:r>
          <a:endParaRPr lang="es-CO" sz="1900" kern="1200" dirty="0"/>
        </a:p>
      </dsp:txBody>
      <dsp:txXfrm>
        <a:off x="1083733" y="0"/>
        <a:ext cx="2205397" cy="866986"/>
      </dsp:txXfrm>
    </dsp:sp>
    <dsp:sp modelId="{AE39A99F-AC4A-4D93-AF6F-5DBF7C41AD64}">
      <dsp:nvSpPr>
        <dsp:cNvPr id="0" name=""/>
        <dsp:cNvSpPr/>
      </dsp:nvSpPr>
      <dsp:spPr>
        <a:xfrm>
          <a:off x="3825578" y="1129792"/>
          <a:ext cx="3218688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Palidez</a:t>
          </a:r>
          <a:endParaRPr lang="es-CO" sz="1900" kern="1200" dirty="0"/>
        </a:p>
      </dsp:txBody>
      <dsp:txXfrm>
        <a:off x="3825578" y="1129792"/>
        <a:ext cx="3218688" cy="866986"/>
      </dsp:txXfrm>
    </dsp:sp>
    <dsp:sp modelId="{47E66DF5-2DC7-451A-A9BC-9A97909FDC23}">
      <dsp:nvSpPr>
        <dsp:cNvPr id="0" name=""/>
        <dsp:cNvSpPr/>
      </dsp:nvSpPr>
      <dsp:spPr>
        <a:xfrm>
          <a:off x="1083733" y="1782199"/>
          <a:ext cx="2563029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Evidencia de contenido visceral</a:t>
          </a:r>
          <a:endParaRPr lang="es-CO" sz="1900" kern="1200" dirty="0"/>
        </a:p>
      </dsp:txBody>
      <dsp:txXfrm>
        <a:off x="1083733" y="1782199"/>
        <a:ext cx="2563029" cy="866986"/>
      </dsp:txXfrm>
    </dsp:sp>
    <dsp:sp modelId="{8BEF695B-FD66-4F70-8C70-F28B9CBBD4D1}">
      <dsp:nvSpPr>
        <dsp:cNvPr id="0" name=""/>
        <dsp:cNvSpPr/>
      </dsp:nvSpPr>
      <dsp:spPr>
        <a:xfrm>
          <a:off x="5077290" y="2545147"/>
          <a:ext cx="196697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Evidencia de sangrado ( interno o externo)</a:t>
          </a:r>
          <a:endParaRPr lang="es-CO" sz="1900" kern="1200" dirty="0"/>
        </a:p>
      </dsp:txBody>
      <dsp:txXfrm>
        <a:off x="5077290" y="2545147"/>
        <a:ext cx="1966976" cy="866986"/>
      </dsp:txXfrm>
    </dsp:sp>
    <dsp:sp modelId="{311050DC-8BF7-4985-8315-2F2C29509E72}">
      <dsp:nvSpPr>
        <dsp:cNvPr id="0" name=""/>
        <dsp:cNvSpPr/>
      </dsp:nvSpPr>
      <dsp:spPr>
        <a:xfrm>
          <a:off x="4064000" y="4551680"/>
          <a:ext cx="298026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Alteración de la conciencia</a:t>
          </a:r>
          <a:endParaRPr lang="es-CO" sz="1900" kern="1200" dirty="0"/>
        </a:p>
      </dsp:txBody>
      <dsp:txXfrm>
        <a:off x="4064000" y="4551680"/>
        <a:ext cx="2980266" cy="8669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D29E0-7A90-41C9-8C40-94216F95404B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BDBD2-63CB-4504-81D2-B3EA2F7E5F1E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451B3-1E07-4257-8DC9-BDF5D3150DDC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Cubrir la herida.</a:t>
          </a:r>
          <a:endParaRPr lang="es-CO" sz="2700" kern="1200" dirty="0"/>
        </a:p>
      </dsp:txBody>
      <dsp:txXfrm>
        <a:off x="1137920" y="3781213"/>
        <a:ext cx="1893824" cy="1468120"/>
      </dsp:txXfrm>
    </dsp:sp>
    <dsp:sp modelId="{B89DF7E7-497F-4EAC-A0CD-FD707EC7D506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91F3-3190-47EA-8D6B-5BE51C81AB3D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Cohibir hemorragia con apósitos.</a:t>
          </a:r>
          <a:endParaRPr lang="es-CO" sz="2700" kern="1200" dirty="0"/>
        </a:p>
      </dsp:txBody>
      <dsp:txXfrm>
        <a:off x="3088640" y="2485813"/>
        <a:ext cx="1950720" cy="2763519"/>
      </dsp:txXfrm>
    </dsp:sp>
    <dsp:sp modelId="{A045229F-2954-4625-B28A-F282F8E1D873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C4331-6BC4-4F07-9ED6-288EB083ECB2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No extraer cuerpos extraños enclavados.</a:t>
          </a:r>
          <a:endParaRPr lang="es-CO" sz="2700" kern="1200" dirty="0"/>
        </a:p>
      </dsp:txBody>
      <dsp:txXfrm>
        <a:off x="5405120" y="1718733"/>
        <a:ext cx="1950720" cy="3530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D29E0-7A90-41C9-8C40-94216F95404B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BDBD2-63CB-4504-81D2-B3EA2F7E5F1E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451B3-1E07-4257-8DC9-BDF5D3150DDC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No dar de comer o beber.</a:t>
          </a:r>
          <a:endParaRPr lang="es-CO" sz="2200" kern="1200" dirty="0"/>
        </a:p>
      </dsp:txBody>
      <dsp:txXfrm>
        <a:off x="1137920" y="3781213"/>
        <a:ext cx="1893824" cy="1468120"/>
      </dsp:txXfrm>
    </dsp:sp>
    <dsp:sp modelId="{B89DF7E7-497F-4EAC-A0CD-FD707EC7D506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91F3-3190-47EA-8D6B-5BE51C81AB3D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No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administrar medicamentos.</a:t>
          </a:r>
          <a:endParaRPr lang="es-CO" sz="2200" kern="1200" dirty="0"/>
        </a:p>
      </dsp:txBody>
      <dsp:txXfrm>
        <a:off x="3088640" y="2485813"/>
        <a:ext cx="1950720" cy="2763519"/>
      </dsp:txXfrm>
    </dsp:sp>
    <dsp:sp modelId="{A045229F-2954-4625-B28A-F282F8E1D873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C4331-6BC4-4F07-9ED6-288EB083ECB2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Colocarlo boca arriba con las piernas flexionadas.</a:t>
          </a:r>
          <a:endParaRPr lang="es-CO" sz="2200" kern="1200" dirty="0"/>
        </a:p>
      </dsp:txBody>
      <dsp:txXfrm>
        <a:off x="5405120" y="1718733"/>
        <a:ext cx="1950720" cy="35306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D29E0-7A90-41C9-8C40-94216F95404B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BDBD2-63CB-4504-81D2-B3EA2F7E5F1E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451B3-1E07-4257-8DC9-BDF5D3150DDC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Si hay evisceración.</a:t>
          </a:r>
          <a:endParaRPr lang="es-CO" sz="2500" kern="1200" dirty="0"/>
        </a:p>
      </dsp:txBody>
      <dsp:txXfrm>
        <a:off x="1137920" y="3781213"/>
        <a:ext cx="1893824" cy="1468120"/>
      </dsp:txXfrm>
    </dsp:sp>
    <dsp:sp modelId="{B89DF7E7-497F-4EAC-A0CD-FD707EC7D506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F91F3-3190-47EA-8D6B-5BE51C81AB3D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Cubrir con gasas o paño humedecido.</a:t>
          </a:r>
        </a:p>
      </dsp:txBody>
      <dsp:txXfrm>
        <a:off x="3088640" y="2485813"/>
        <a:ext cx="1950720" cy="2763519"/>
      </dsp:txXfrm>
    </dsp:sp>
    <dsp:sp modelId="{A045229F-2954-4625-B28A-F282F8E1D873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C4331-6BC4-4F07-9ED6-288EB083ECB2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Ni introducir lo eviscerado.</a:t>
          </a:r>
          <a:endParaRPr lang="es-CO" sz="2500" kern="1200" dirty="0"/>
        </a:p>
      </dsp:txBody>
      <dsp:txXfrm>
        <a:off x="5405120" y="1718733"/>
        <a:ext cx="1950720" cy="35306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34447-788D-440C-AABC-DCE763471C3C}">
      <dsp:nvSpPr>
        <dsp:cNvPr id="0" name=""/>
        <dsp:cNvSpPr/>
      </dsp:nvSpPr>
      <dsp:spPr>
        <a:xfrm>
          <a:off x="1304577" y="0"/>
          <a:ext cx="4798995" cy="479899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27E3E-87F2-4CB0-AEB5-46B78FAD970A}">
      <dsp:nvSpPr>
        <dsp:cNvPr id="0" name=""/>
        <dsp:cNvSpPr/>
      </dsp:nvSpPr>
      <dsp:spPr>
        <a:xfrm>
          <a:off x="3704075" y="482477"/>
          <a:ext cx="3119346" cy="1136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Medio litro de sangre es tolerado</a:t>
          </a:r>
          <a:endParaRPr lang="es-CO" sz="2800" kern="1200" dirty="0"/>
        </a:p>
      </dsp:txBody>
      <dsp:txXfrm>
        <a:off x="3759531" y="537933"/>
        <a:ext cx="3008434" cy="1025100"/>
      </dsp:txXfrm>
    </dsp:sp>
    <dsp:sp modelId="{C0D35699-F9AF-4818-81BD-5D7A8D129C0C}">
      <dsp:nvSpPr>
        <dsp:cNvPr id="0" name=""/>
        <dsp:cNvSpPr/>
      </dsp:nvSpPr>
      <dsp:spPr>
        <a:xfrm>
          <a:off x="3704075" y="1760490"/>
          <a:ext cx="3119346" cy="1136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Litro y medio: Shock y muerte</a:t>
          </a:r>
          <a:endParaRPr lang="es-CO" sz="2800" kern="1200" dirty="0"/>
        </a:p>
      </dsp:txBody>
      <dsp:txXfrm>
        <a:off x="3759531" y="1815946"/>
        <a:ext cx="3008434" cy="1025100"/>
      </dsp:txXfrm>
    </dsp:sp>
    <dsp:sp modelId="{1744FBBD-EFD9-4C26-B20C-C031881B0D59}">
      <dsp:nvSpPr>
        <dsp:cNvPr id="0" name=""/>
        <dsp:cNvSpPr/>
      </dsp:nvSpPr>
      <dsp:spPr>
        <a:xfrm>
          <a:off x="3704075" y="3038504"/>
          <a:ext cx="3119346" cy="1136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Tres litros muerte rápida</a:t>
          </a:r>
          <a:endParaRPr lang="es-CO" sz="2800" kern="1200" dirty="0"/>
        </a:p>
      </dsp:txBody>
      <dsp:txXfrm>
        <a:off x="3759531" y="3093960"/>
        <a:ext cx="3008434" cy="10251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E2D45-920D-4BB9-BA54-60DC580D40D1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647C6-7B63-42AE-94A3-37D36AFAB3FB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C8D20-1D31-4D79-B1E9-22331F7DD2C8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Compresión directa punto sangrante</a:t>
          </a:r>
          <a:endParaRPr lang="es-CO" sz="2600" kern="1200" dirty="0"/>
        </a:p>
      </dsp:txBody>
      <dsp:txXfrm>
        <a:off x="1137920" y="3781213"/>
        <a:ext cx="1893824" cy="1468120"/>
      </dsp:txXfrm>
    </dsp:sp>
    <dsp:sp modelId="{517781B7-4FF8-401E-9ADB-859ED4ACA3B0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FF2EA-E90E-4F86-9ACE-6656EDC4469A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Compresión directa del vaso sanguíneo</a:t>
          </a:r>
          <a:endParaRPr lang="es-CO" sz="2600" kern="1200" dirty="0"/>
        </a:p>
      </dsp:txBody>
      <dsp:txXfrm>
        <a:off x="3088640" y="2485813"/>
        <a:ext cx="1950720" cy="2763519"/>
      </dsp:txXfrm>
    </dsp:sp>
    <dsp:sp modelId="{9D20347D-FA65-4386-BCE0-C4F3E26FBF07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B77DC-D71F-45B8-99E2-ADB7626C921C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Torniquete</a:t>
          </a:r>
          <a:endParaRPr lang="es-CO" sz="2600" kern="1200" dirty="0"/>
        </a:p>
      </dsp:txBody>
      <dsp:txXfrm>
        <a:off x="5405120" y="1718733"/>
        <a:ext cx="1950720" cy="35306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C740B-D891-41B7-AA4D-F572B7E80F2F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4B0C5-B586-4D52-8DF5-A9FBC91E45BD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82B0D-3193-4F62-A2DA-E05A4597DB9D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Cubrir heridas con gasas</a:t>
          </a:r>
          <a:endParaRPr lang="es-CO" sz="2600" kern="1200" dirty="0"/>
        </a:p>
      </dsp:txBody>
      <dsp:txXfrm>
        <a:off x="894080" y="4040293"/>
        <a:ext cx="1389888" cy="1209040"/>
      </dsp:txXfrm>
    </dsp:sp>
    <dsp:sp modelId="{E6AACAF8-D4BC-40B6-A089-9112402A0812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9AED0-E9ED-4708-A61A-E03AE2506703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Comprimir zona afectada. </a:t>
          </a:r>
          <a:endParaRPr lang="es-CO" sz="2600" kern="1200" dirty="0"/>
        </a:p>
      </dsp:txBody>
      <dsp:txXfrm>
        <a:off x="2283968" y="2927773"/>
        <a:ext cx="1706880" cy="2321559"/>
      </dsp:txXfrm>
    </dsp:sp>
    <dsp:sp modelId="{64172964-F647-401A-9220-489BABFE9CCB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920DF-D8E6-4465-8C05-9084C12644E4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Elevación del miembro afectado.</a:t>
          </a:r>
          <a:endParaRPr lang="es-CO" sz="2600" kern="1200" dirty="0"/>
        </a:p>
      </dsp:txBody>
      <dsp:txXfrm>
        <a:off x="4023360" y="2109893"/>
        <a:ext cx="1706880" cy="3139440"/>
      </dsp:txXfrm>
    </dsp:sp>
    <dsp:sp modelId="{49C5ACB6-CCC6-43D0-BF04-861187C5D057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169D7-CC68-490A-9BD1-FBB9DF4C8016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No retirar apósito inicial.</a:t>
          </a:r>
          <a:endParaRPr lang="es-CO" sz="2600" kern="1200" dirty="0"/>
        </a:p>
      </dsp:txBody>
      <dsp:txXfrm>
        <a:off x="5933440" y="1606973"/>
        <a:ext cx="1706880" cy="36423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C740B-D891-41B7-AA4D-F572B7E80F2F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0F4AD-AF70-4B20-9C18-8D280BD7E119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2BDE1-DB49-454D-94CA-43DFF86DC431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Comprimir con las yemas de los dedos</a:t>
          </a:r>
          <a:endParaRPr lang="es-CO" sz="1900" kern="1200" dirty="0"/>
        </a:p>
      </dsp:txBody>
      <dsp:txXfrm>
        <a:off x="1137920" y="3781213"/>
        <a:ext cx="1893824" cy="1468120"/>
      </dsp:txXfrm>
    </dsp:sp>
    <dsp:sp modelId="{AFF76C7B-ECA8-4A53-8436-645176FECA98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CAA99-D31D-4566-9895-E793B1899587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La arteria correspondiente. </a:t>
          </a:r>
          <a:endParaRPr lang="es-CO" sz="1900" kern="1200" dirty="0"/>
        </a:p>
      </dsp:txBody>
      <dsp:txXfrm>
        <a:off x="3088640" y="2485813"/>
        <a:ext cx="1950720" cy="2763519"/>
      </dsp:txXfrm>
    </dsp:sp>
    <dsp:sp modelId="{74C8553F-6F4E-4714-803A-3725B921311C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FC034-3FDC-47FC-AE71-565EC802B39A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 la zona de sangrado.</a:t>
          </a:r>
          <a:endParaRPr lang="es-CO" sz="1900" kern="1200" dirty="0"/>
        </a:p>
      </dsp:txBody>
      <dsp:txXfrm>
        <a:off x="5405120" y="1718733"/>
        <a:ext cx="1950720" cy="35306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C740B-D891-41B7-AA4D-F572B7E80F2F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0F4AD-AF70-4B20-9C18-8D280BD7E119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2BDE1-DB49-454D-94CA-43DFF86DC431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Colocar base de la palma de la mano.</a:t>
          </a:r>
          <a:endParaRPr lang="es-CO" sz="2700" kern="1200" dirty="0"/>
        </a:p>
      </dsp:txBody>
      <dsp:txXfrm>
        <a:off x="1137920" y="3781213"/>
        <a:ext cx="1893824" cy="1468120"/>
      </dsp:txXfrm>
    </dsp:sp>
    <dsp:sp modelId="{AFF76C7B-ECA8-4A53-8436-645176FECA98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CAA99-D31D-4566-9895-E793B1899587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Parte media de la ingle. </a:t>
          </a:r>
          <a:endParaRPr lang="es-CO" sz="2700" kern="1200" dirty="0"/>
        </a:p>
      </dsp:txBody>
      <dsp:txXfrm>
        <a:off x="3088640" y="2485813"/>
        <a:ext cx="1950720" cy="2763519"/>
      </dsp:txXfrm>
    </dsp:sp>
    <dsp:sp modelId="{74C8553F-6F4E-4714-803A-3725B921311C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FC034-3FDC-47FC-AE71-565EC802B39A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La presión se hace sobre la arteria femoral.</a:t>
          </a:r>
          <a:endParaRPr lang="es-CO" sz="2700" kern="1200" dirty="0"/>
        </a:p>
      </dsp:txBody>
      <dsp:txXfrm>
        <a:off x="5405120" y="1718733"/>
        <a:ext cx="1950720" cy="353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CD644-071A-43E1-B29D-B70D8F33C0D9}">
      <dsp:nvSpPr>
        <dsp:cNvPr id="0" name=""/>
        <dsp:cNvSpPr/>
      </dsp:nvSpPr>
      <dsp:spPr>
        <a:xfrm>
          <a:off x="536258" y="0"/>
          <a:ext cx="4016570" cy="401657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F8EE7-3FEF-41B7-847C-F9F08EFDC287}">
      <dsp:nvSpPr>
        <dsp:cNvPr id="0" name=""/>
        <dsp:cNvSpPr/>
      </dsp:nvSpPr>
      <dsp:spPr>
        <a:xfrm>
          <a:off x="2544543" y="403814"/>
          <a:ext cx="2610770" cy="950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Dolor</a:t>
          </a:r>
          <a:endParaRPr lang="es-CO" sz="2400" kern="1200" dirty="0"/>
        </a:p>
      </dsp:txBody>
      <dsp:txXfrm>
        <a:off x="2590957" y="450228"/>
        <a:ext cx="2517942" cy="857969"/>
      </dsp:txXfrm>
    </dsp:sp>
    <dsp:sp modelId="{44F1DF08-1DD4-439D-A2DC-4A433576A888}">
      <dsp:nvSpPr>
        <dsp:cNvPr id="0" name=""/>
        <dsp:cNvSpPr/>
      </dsp:nvSpPr>
      <dsp:spPr>
        <a:xfrm>
          <a:off x="2544543" y="1473461"/>
          <a:ext cx="2610770" cy="950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Inflamación</a:t>
          </a:r>
          <a:endParaRPr lang="es-CO" sz="2400" kern="1200" dirty="0"/>
        </a:p>
      </dsp:txBody>
      <dsp:txXfrm>
        <a:off x="2590957" y="1519875"/>
        <a:ext cx="2517942" cy="857969"/>
      </dsp:txXfrm>
    </dsp:sp>
    <dsp:sp modelId="{D92C0487-A4C5-419B-B9C9-8A95E40C4D62}">
      <dsp:nvSpPr>
        <dsp:cNvPr id="0" name=""/>
        <dsp:cNvSpPr/>
      </dsp:nvSpPr>
      <dsp:spPr>
        <a:xfrm>
          <a:off x="2544543" y="2543108"/>
          <a:ext cx="2610770" cy="950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Incapacidad funcional</a:t>
          </a:r>
          <a:endParaRPr lang="es-CO" sz="2400" kern="1200" dirty="0"/>
        </a:p>
      </dsp:txBody>
      <dsp:txXfrm>
        <a:off x="2590957" y="2589522"/>
        <a:ext cx="2517942" cy="8579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C740B-D891-41B7-AA4D-F572B7E80F2F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0F4AD-AF70-4B20-9C18-8D280BD7E119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2BDE1-DB49-454D-94CA-43DFF86DC431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Colocar dedo pulgar.</a:t>
          </a:r>
          <a:endParaRPr lang="es-CO" sz="3500" kern="1200" dirty="0"/>
        </a:p>
      </dsp:txBody>
      <dsp:txXfrm>
        <a:off x="1137920" y="3781213"/>
        <a:ext cx="1893824" cy="1468120"/>
      </dsp:txXfrm>
    </dsp:sp>
    <dsp:sp modelId="{AFF76C7B-ECA8-4A53-8436-645176FECA98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CAA99-D31D-4566-9895-E793B1899587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Arteria carótida. </a:t>
          </a:r>
          <a:endParaRPr lang="es-CO" sz="3500" kern="1200" dirty="0"/>
        </a:p>
      </dsp:txBody>
      <dsp:txXfrm>
        <a:off x="3088640" y="2485813"/>
        <a:ext cx="1950720" cy="2763519"/>
      </dsp:txXfrm>
    </dsp:sp>
    <dsp:sp modelId="{74C8553F-6F4E-4714-803A-3725B921311C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FC034-3FDC-47FC-AE71-565EC802B39A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Resto de la mano en parte posterior del cuello.</a:t>
          </a:r>
          <a:endParaRPr lang="es-CO" sz="3500" kern="1200" dirty="0"/>
        </a:p>
      </dsp:txBody>
      <dsp:txXfrm>
        <a:off x="5405120" y="1718733"/>
        <a:ext cx="1950720" cy="35306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C740B-D891-41B7-AA4D-F572B7E80F2F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0F4AD-AF70-4B20-9C18-8D280BD7E119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2BDE1-DB49-454D-94CA-43DFF86DC431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Colocar dedo pulgar.</a:t>
          </a:r>
          <a:endParaRPr lang="es-CO" sz="3400" kern="1200" dirty="0"/>
        </a:p>
      </dsp:txBody>
      <dsp:txXfrm>
        <a:off x="1137920" y="3781213"/>
        <a:ext cx="1893824" cy="1468120"/>
      </dsp:txXfrm>
    </dsp:sp>
    <dsp:sp modelId="{AFF76C7B-ECA8-4A53-8436-645176FECA98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CAA99-D31D-4566-9895-E793B1899587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Arteria subclavia. </a:t>
          </a:r>
          <a:endParaRPr lang="es-CO" sz="3400" kern="1200" dirty="0"/>
        </a:p>
      </dsp:txBody>
      <dsp:txXfrm>
        <a:off x="3088640" y="2485813"/>
        <a:ext cx="1950720" cy="2763519"/>
      </dsp:txXfrm>
    </dsp:sp>
    <dsp:sp modelId="{74C8553F-6F4E-4714-803A-3725B921311C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FC034-3FDC-47FC-AE71-565EC802B39A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Resto de la mano en parte posterior del hombro.</a:t>
          </a:r>
          <a:endParaRPr lang="es-CO" sz="3400" kern="1200" dirty="0"/>
        </a:p>
      </dsp:txBody>
      <dsp:txXfrm>
        <a:off x="5405120" y="1718733"/>
        <a:ext cx="1950720" cy="35306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C740B-D891-41B7-AA4D-F572B7E80F2F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E5A47-0856-4BDC-92D9-B1FCE8976368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A658-CD75-4A8F-B1BF-A34465AFC5CC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Colocar dedo pulgar.</a:t>
          </a:r>
          <a:endParaRPr lang="es-CO" sz="2800" kern="1200" dirty="0"/>
        </a:p>
      </dsp:txBody>
      <dsp:txXfrm>
        <a:off x="894080" y="4040293"/>
        <a:ext cx="1389888" cy="1209040"/>
      </dsp:txXfrm>
    </dsp:sp>
    <dsp:sp modelId="{CB8F1F46-1206-4EAE-B671-BEAD6C999C4E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91F42-2EA9-4977-AF16-2CB4C1D59D0D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Arteria axilar. </a:t>
          </a:r>
          <a:endParaRPr lang="es-CO" sz="2800" kern="1200" dirty="0"/>
        </a:p>
      </dsp:txBody>
      <dsp:txXfrm>
        <a:off x="2283968" y="2927773"/>
        <a:ext cx="1706880" cy="2321559"/>
      </dsp:txXfrm>
    </dsp:sp>
    <dsp:sp modelId="{5A4537FE-2F9F-4D55-8ED3-75228F161078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61A72-9DD4-45FF-872D-DB217E75B5E9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Resto de la mano en parte posterior de la axila.</a:t>
          </a:r>
          <a:endParaRPr lang="es-CO" sz="2800" kern="1200" dirty="0"/>
        </a:p>
      </dsp:txBody>
      <dsp:txXfrm>
        <a:off x="4023360" y="2109893"/>
        <a:ext cx="1706880" cy="3139440"/>
      </dsp:txXfrm>
    </dsp:sp>
    <dsp:sp modelId="{BF651326-93F2-4038-8A47-373CBCA92862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E68D7-A709-43CD-B285-BF4C6A91DB94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Sin elevar el miembro superior.</a:t>
          </a:r>
          <a:endParaRPr lang="es-CO" sz="2800" kern="1200" dirty="0"/>
        </a:p>
      </dsp:txBody>
      <dsp:txXfrm>
        <a:off x="5933440" y="1606973"/>
        <a:ext cx="1706880" cy="364236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C740B-D891-41B7-AA4D-F572B7E80F2F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E5A47-0856-4BDC-92D9-B1FCE8976368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1A658-CD75-4A8F-B1BF-A34465AFC5CC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Colocar dedo pulgar.</a:t>
          </a:r>
          <a:endParaRPr lang="es-CO" sz="2800" kern="1200" dirty="0"/>
        </a:p>
      </dsp:txBody>
      <dsp:txXfrm>
        <a:off x="894080" y="4040293"/>
        <a:ext cx="1389888" cy="1209040"/>
      </dsp:txXfrm>
    </dsp:sp>
    <dsp:sp modelId="{CB8F1F46-1206-4EAE-B671-BEAD6C999C4E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91F42-2EA9-4977-AF16-2CB4C1D59D0D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Arteria braquial. </a:t>
          </a:r>
          <a:endParaRPr lang="es-CO" sz="2800" kern="1200" dirty="0"/>
        </a:p>
      </dsp:txBody>
      <dsp:txXfrm>
        <a:off x="2283968" y="2927773"/>
        <a:ext cx="1706880" cy="2321559"/>
      </dsp:txXfrm>
    </dsp:sp>
    <dsp:sp modelId="{5A4537FE-2F9F-4D55-8ED3-75228F161078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61A72-9DD4-45FF-872D-DB217E75B5E9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Resto de la mano en parte posterior del brazo.</a:t>
          </a:r>
          <a:endParaRPr lang="es-CO" sz="2800" kern="1200" dirty="0"/>
        </a:p>
      </dsp:txBody>
      <dsp:txXfrm>
        <a:off x="4023360" y="2109893"/>
        <a:ext cx="1706880" cy="3139440"/>
      </dsp:txXfrm>
    </dsp:sp>
    <dsp:sp modelId="{BF651326-93F2-4038-8A47-373CBCA92862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E68D7-A709-43CD-B285-BF4C6A91DB94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Ligera elevación miembro superior.</a:t>
          </a:r>
          <a:endParaRPr lang="es-CO" sz="2800" kern="1200" dirty="0"/>
        </a:p>
      </dsp:txBody>
      <dsp:txXfrm>
        <a:off x="5933440" y="1606973"/>
        <a:ext cx="1706880" cy="364236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27F2E-BCD8-49AE-ACEA-76445ACCBEEC}">
      <dsp:nvSpPr>
        <dsp:cNvPr id="0" name=""/>
        <dsp:cNvSpPr/>
      </dsp:nvSpPr>
      <dsp:spPr>
        <a:xfrm>
          <a:off x="1520591" y="0"/>
          <a:ext cx="4423319" cy="442331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B8B0C-6655-42CC-870B-DB9F175ED9E7}">
      <dsp:nvSpPr>
        <dsp:cNvPr id="0" name=""/>
        <dsp:cNvSpPr/>
      </dsp:nvSpPr>
      <dsp:spPr>
        <a:xfrm>
          <a:off x="3732251" y="444707"/>
          <a:ext cx="2875157" cy="10470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Afecta circulación del miembro.</a:t>
          </a:r>
          <a:endParaRPr lang="es-CO" sz="1900" kern="1200" dirty="0"/>
        </a:p>
      </dsp:txBody>
      <dsp:txXfrm>
        <a:off x="3783365" y="495821"/>
        <a:ext cx="2772929" cy="944854"/>
      </dsp:txXfrm>
    </dsp:sp>
    <dsp:sp modelId="{C3B04062-01F8-4CE7-8ECE-BE0EBBD509B7}">
      <dsp:nvSpPr>
        <dsp:cNvPr id="0" name=""/>
        <dsp:cNvSpPr/>
      </dsp:nvSpPr>
      <dsp:spPr>
        <a:xfrm>
          <a:off x="3732251" y="1622675"/>
          <a:ext cx="2875157" cy="10470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Si cede la hemorragia disminuir presión lentamente.</a:t>
          </a:r>
          <a:endParaRPr lang="es-CO" sz="1900" kern="1200" dirty="0"/>
        </a:p>
      </dsp:txBody>
      <dsp:txXfrm>
        <a:off x="3783365" y="1673789"/>
        <a:ext cx="2772929" cy="944854"/>
      </dsp:txXfrm>
    </dsp:sp>
    <dsp:sp modelId="{E131D1FC-686F-43BF-AF36-6D23AD147C09}">
      <dsp:nvSpPr>
        <dsp:cNvPr id="0" name=""/>
        <dsp:cNvSpPr/>
      </dsp:nvSpPr>
      <dsp:spPr>
        <a:xfrm>
          <a:off x="3732251" y="2800643"/>
          <a:ext cx="2875157" cy="10470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Si aparece hemorragia aplicar presión nuevamente.</a:t>
          </a:r>
          <a:endParaRPr lang="es-CO" sz="1900" kern="1200" dirty="0"/>
        </a:p>
      </dsp:txBody>
      <dsp:txXfrm>
        <a:off x="3783365" y="2851757"/>
        <a:ext cx="2772929" cy="94485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F9C9A-08AB-465F-AD5D-D6A2378945E7}">
      <dsp:nvSpPr>
        <dsp:cNvPr id="0" name=""/>
        <dsp:cNvSpPr/>
      </dsp:nvSpPr>
      <dsp:spPr>
        <a:xfrm>
          <a:off x="2966719" y="2486323"/>
          <a:ext cx="2194560" cy="219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Colocarlo en extremo proximal.</a:t>
          </a:r>
          <a:endParaRPr lang="es-CO" sz="2700" kern="1200" dirty="0"/>
        </a:p>
      </dsp:txBody>
      <dsp:txXfrm>
        <a:off x="3288105" y="2807709"/>
        <a:ext cx="1551788" cy="1551788"/>
      </dsp:txXfrm>
    </dsp:sp>
    <dsp:sp modelId="{8E9B7F23-2673-42ED-9BF6-0474435D7718}">
      <dsp:nvSpPr>
        <dsp:cNvPr id="0" name=""/>
        <dsp:cNvSpPr/>
      </dsp:nvSpPr>
      <dsp:spPr>
        <a:xfrm rot="11700000">
          <a:off x="1103909" y="2722705"/>
          <a:ext cx="1828555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7520D-B02B-43C4-84A2-573D02452F4E}">
      <dsp:nvSpPr>
        <dsp:cNvPr id="0" name=""/>
        <dsp:cNvSpPr/>
      </dsp:nvSpPr>
      <dsp:spPr>
        <a:xfrm>
          <a:off x="92646" y="1964864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Utilizar una banda ancha.</a:t>
          </a:r>
          <a:endParaRPr lang="es-CO" sz="2500" kern="1200" dirty="0"/>
        </a:p>
      </dsp:txBody>
      <dsp:txXfrm>
        <a:off x="141496" y="2013714"/>
        <a:ext cx="1987132" cy="1570165"/>
      </dsp:txXfrm>
    </dsp:sp>
    <dsp:sp modelId="{909266C4-9B98-4F3E-835F-7E0510FAA8B2}">
      <dsp:nvSpPr>
        <dsp:cNvPr id="0" name=""/>
        <dsp:cNvSpPr/>
      </dsp:nvSpPr>
      <dsp:spPr>
        <a:xfrm rot="14700000">
          <a:off x="2254624" y="1351336"/>
          <a:ext cx="1828555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2193F-C986-4F1C-BB23-39EAC5BEFDF0}">
      <dsp:nvSpPr>
        <dsp:cNvPr id="0" name=""/>
        <dsp:cNvSpPr/>
      </dsp:nvSpPr>
      <dsp:spPr>
        <a:xfrm>
          <a:off x="1740095" y="1511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Anotar hora de ejecución.</a:t>
          </a:r>
          <a:endParaRPr lang="es-CO" sz="2500" kern="1200" dirty="0"/>
        </a:p>
      </dsp:txBody>
      <dsp:txXfrm>
        <a:off x="1788945" y="50361"/>
        <a:ext cx="1987132" cy="1570165"/>
      </dsp:txXfrm>
    </dsp:sp>
    <dsp:sp modelId="{F6CD2D9A-C227-4A42-B7AE-1D805F36CD25}">
      <dsp:nvSpPr>
        <dsp:cNvPr id="0" name=""/>
        <dsp:cNvSpPr/>
      </dsp:nvSpPr>
      <dsp:spPr>
        <a:xfrm rot="17700000">
          <a:off x="4044819" y="1351336"/>
          <a:ext cx="1828555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D8BCA-D336-41FD-B721-26902AEF3704}">
      <dsp:nvSpPr>
        <dsp:cNvPr id="0" name=""/>
        <dsp:cNvSpPr/>
      </dsp:nvSpPr>
      <dsp:spPr>
        <a:xfrm>
          <a:off x="4303072" y="1511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Ejercer presión hasta detención de la hemorragia.</a:t>
          </a:r>
          <a:endParaRPr lang="es-CO" sz="2500" kern="1200" dirty="0"/>
        </a:p>
      </dsp:txBody>
      <dsp:txXfrm>
        <a:off x="4351922" y="50361"/>
        <a:ext cx="1987132" cy="1570165"/>
      </dsp:txXfrm>
    </dsp:sp>
    <dsp:sp modelId="{7AA3E016-3435-4E60-99EE-2170B3E2050D}">
      <dsp:nvSpPr>
        <dsp:cNvPr id="0" name=""/>
        <dsp:cNvSpPr/>
      </dsp:nvSpPr>
      <dsp:spPr>
        <a:xfrm rot="20700000">
          <a:off x="5195535" y="2722705"/>
          <a:ext cx="1828555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EA162-783F-46F0-B661-BE14AFBB765E}">
      <dsp:nvSpPr>
        <dsp:cNvPr id="0" name=""/>
        <dsp:cNvSpPr/>
      </dsp:nvSpPr>
      <dsp:spPr>
        <a:xfrm>
          <a:off x="5950521" y="1964864"/>
          <a:ext cx="2084832" cy="1667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No aflojar nunca.</a:t>
          </a:r>
          <a:endParaRPr lang="es-CO" sz="2500" kern="1200" dirty="0"/>
        </a:p>
      </dsp:txBody>
      <dsp:txXfrm>
        <a:off x="5999371" y="2013714"/>
        <a:ext cx="1987132" cy="15701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895B4-18DF-42F5-9196-D50739223539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54A32-7CC6-4151-8984-5E98DDDD9510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0BC88-EF95-4EC9-9B5F-80532AF13BCB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Colocar 4 dedos por encima de la herida.</a:t>
          </a:r>
          <a:endParaRPr lang="es-CO" sz="2600" kern="1200" dirty="0"/>
        </a:p>
      </dsp:txBody>
      <dsp:txXfrm>
        <a:off x="1137920" y="3781213"/>
        <a:ext cx="1893824" cy="1468120"/>
      </dsp:txXfrm>
    </dsp:sp>
    <dsp:sp modelId="{9BFCA151-A7DE-4C7E-B5CB-623092A79FF0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71063-8E55-4286-8285-06AE533D30E4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Dar dos vueltas alrededor del miembro.</a:t>
          </a:r>
          <a:endParaRPr lang="es-CO" sz="2600" kern="1200" dirty="0"/>
        </a:p>
      </dsp:txBody>
      <dsp:txXfrm>
        <a:off x="3088640" y="2485813"/>
        <a:ext cx="1950720" cy="2763519"/>
      </dsp:txXfrm>
    </dsp:sp>
    <dsp:sp modelId="{4DAD9F0A-92AF-4E0D-AC86-5B1F8902D2A8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5B942-B2FA-4EC2-AB38-D40E357B1E2D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Hacer un nudo simple.</a:t>
          </a:r>
          <a:endParaRPr lang="es-CO" sz="2600" kern="1200" dirty="0"/>
        </a:p>
      </dsp:txBody>
      <dsp:txXfrm>
        <a:off x="5405120" y="1718733"/>
        <a:ext cx="1950720" cy="35306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895B4-18DF-42F5-9196-D50739223539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54A32-7CC6-4151-8984-5E98DDDD9510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0BC88-EF95-4EC9-9B5F-80532AF13BCB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Colocar 1 vara corta y fuerte.</a:t>
          </a:r>
          <a:endParaRPr lang="es-CO" sz="2700" kern="1200" dirty="0"/>
        </a:p>
      </dsp:txBody>
      <dsp:txXfrm>
        <a:off x="1137920" y="3781213"/>
        <a:ext cx="1893824" cy="1468120"/>
      </dsp:txXfrm>
    </dsp:sp>
    <dsp:sp modelId="{9BFCA151-A7DE-4C7E-B5CB-623092A79FF0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71063-8E55-4286-8285-06AE533D30E4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Girar la vara lentamente.</a:t>
          </a:r>
          <a:endParaRPr lang="es-CO" sz="2700" kern="1200" dirty="0"/>
        </a:p>
      </dsp:txBody>
      <dsp:txXfrm>
        <a:off x="3088640" y="2485813"/>
        <a:ext cx="1950720" cy="2763519"/>
      </dsp:txXfrm>
    </dsp:sp>
    <dsp:sp modelId="{4DAD9F0A-92AF-4E0D-AC86-5B1F8902D2A8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5B942-B2FA-4EC2-AB38-D40E357B1E2D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Trasladar usuario a centro asistencial.</a:t>
          </a:r>
          <a:endParaRPr lang="es-CO" sz="2700" kern="1200" dirty="0"/>
        </a:p>
      </dsp:txBody>
      <dsp:txXfrm>
        <a:off x="5405120" y="1718733"/>
        <a:ext cx="1950720" cy="35306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1967-D7FE-4FBB-AA89-CD672B90371B}">
      <dsp:nvSpPr>
        <dsp:cNvPr id="0" name=""/>
        <dsp:cNvSpPr/>
      </dsp:nvSpPr>
      <dsp:spPr>
        <a:xfrm>
          <a:off x="1417120" y="0"/>
          <a:ext cx="4421136" cy="44211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0232D-6603-46D4-BD67-DF8273EE0BDF}">
      <dsp:nvSpPr>
        <dsp:cNvPr id="0" name=""/>
        <dsp:cNvSpPr/>
      </dsp:nvSpPr>
      <dsp:spPr>
        <a:xfrm>
          <a:off x="3627688" y="444488"/>
          <a:ext cx="2873738" cy="1046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Conciencia.</a:t>
          </a:r>
          <a:endParaRPr lang="es-CO" sz="3800" kern="1200" dirty="0"/>
        </a:p>
      </dsp:txBody>
      <dsp:txXfrm>
        <a:off x="3678777" y="495577"/>
        <a:ext cx="2771560" cy="944387"/>
      </dsp:txXfrm>
    </dsp:sp>
    <dsp:sp modelId="{785CA326-BFAB-4FE5-AF09-967D766CA269}">
      <dsp:nvSpPr>
        <dsp:cNvPr id="0" name=""/>
        <dsp:cNvSpPr/>
      </dsp:nvSpPr>
      <dsp:spPr>
        <a:xfrm>
          <a:off x="3627688" y="1621874"/>
          <a:ext cx="2873738" cy="1046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Respiración.</a:t>
          </a:r>
          <a:endParaRPr lang="es-CO" sz="3800" kern="1200" dirty="0"/>
        </a:p>
      </dsp:txBody>
      <dsp:txXfrm>
        <a:off x="3678777" y="1672963"/>
        <a:ext cx="2771560" cy="944387"/>
      </dsp:txXfrm>
    </dsp:sp>
    <dsp:sp modelId="{CF45DB51-F696-4081-AF80-8361E1CFD838}">
      <dsp:nvSpPr>
        <dsp:cNvPr id="0" name=""/>
        <dsp:cNvSpPr/>
      </dsp:nvSpPr>
      <dsp:spPr>
        <a:xfrm>
          <a:off x="3627688" y="2799261"/>
          <a:ext cx="2873738" cy="1046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Pulso.</a:t>
          </a:r>
          <a:endParaRPr lang="es-CO" sz="3800" kern="1200" dirty="0"/>
        </a:p>
      </dsp:txBody>
      <dsp:txXfrm>
        <a:off x="3678777" y="2850350"/>
        <a:ext cx="2771560" cy="944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138CF-E076-457C-B80B-1B4F7EBC9B42}">
      <dsp:nvSpPr>
        <dsp:cNvPr id="0" name=""/>
        <dsp:cNvSpPr/>
      </dsp:nvSpPr>
      <dsp:spPr>
        <a:xfrm>
          <a:off x="1065783" y="0"/>
          <a:ext cx="4608721" cy="460872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6D863-5954-4998-9C44-63AB09D4FF60}">
      <dsp:nvSpPr>
        <dsp:cNvPr id="0" name=""/>
        <dsp:cNvSpPr/>
      </dsp:nvSpPr>
      <dsp:spPr>
        <a:xfrm>
          <a:off x="3370143" y="463347"/>
          <a:ext cx="2995668" cy="1090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Dolor</a:t>
          </a:r>
          <a:endParaRPr lang="es-CO" sz="2500" kern="1200" dirty="0"/>
        </a:p>
      </dsp:txBody>
      <dsp:txXfrm>
        <a:off x="3423400" y="516604"/>
        <a:ext cx="2889154" cy="984456"/>
      </dsp:txXfrm>
    </dsp:sp>
    <dsp:sp modelId="{27D25386-07B3-4ED7-A6C3-E2A8A5AD0271}">
      <dsp:nvSpPr>
        <dsp:cNvPr id="0" name=""/>
        <dsp:cNvSpPr/>
      </dsp:nvSpPr>
      <dsp:spPr>
        <a:xfrm>
          <a:off x="3370143" y="1690689"/>
          <a:ext cx="2995668" cy="1090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Hemorragia (arterial venosa o capilar)</a:t>
          </a:r>
          <a:endParaRPr lang="es-CO" sz="2500" kern="1200" dirty="0"/>
        </a:p>
      </dsp:txBody>
      <dsp:txXfrm>
        <a:off x="3423400" y="1743946"/>
        <a:ext cx="2889154" cy="984456"/>
      </dsp:txXfrm>
    </dsp:sp>
    <dsp:sp modelId="{061AA4C9-509A-4F2D-AE8E-FBF88B7B5345}">
      <dsp:nvSpPr>
        <dsp:cNvPr id="0" name=""/>
        <dsp:cNvSpPr/>
      </dsp:nvSpPr>
      <dsp:spPr>
        <a:xfrm>
          <a:off x="3370143" y="2918031"/>
          <a:ext cx="2995668" cy="1090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Separación de los bordes de piel </a:t>
          </a:r>
          <a:endParaRPr lang="es-CO" sz="2500" kern="1200" dirty="0"/>
        </a:p>
      </dsp:txBody>
      <dsp:txXfrm>
        <a:off x="3423400" y="2971288"/>
        <a:ext cx="2889154" cy="984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6D094-BF0F-423A-AF09-3C0D086996FF}">
      <dsp:nvSpPr>
        <dsp:cNvPr id="0" name=""/>
        <dsp:cNvSpPr/>
      </dsp:nvSpPr>
      <dsp:spPr>
        <a:xfrm>
          <a:off x="-5120237" y="-784363"/>
          <a:ext cx="6097585" cy="6097585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C0BB3-3BAA-4A31-8616-B1117BAAA151}">
      <dsp:nvSpPr>
        <dsp:cNvPr id="0" name=""/>
        <dsp:cNvSpPr/>
      </dsp:nvSpPr>
      <dsp:spPr>
        <a:xfrm>
          <a:off x="628605" y="452885"/>
          <a:ext cx="6661982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Lavado de manos con agua y jabón.</a:t>
          </a:r>
          <a:endParaRPr lang="es-CO" sz="3200" kern="1200" dirty="0"/>
        </a:p>
      </dsp:txBody>
      <dsp:txXfrm>
        <a:off x="628605" y="452885"/>
        <a:ext cx="6661982" cy="905771"/>
      </dsp:txXfrm>
    </dsp:sp>
    <dsp:sp modelId="{8D84EEEF-4B4B-4E6F-BBC9-63FD769CAA20}">
      <dsp:nvSpPr>
        <dsp:cNvPr id="0" name=""/>
        <dsp:cNvSpPr/>
      </dsp:nvSpPr>
      <dsp:spPr>
        <a:xfrm>
          <a:off x="62498" y="339664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EC70F-CB88-4C4C-ACD5-C557EE5DFAC3}">
      <dsp:nvSpPr>
        <dsp:cNvPr id="0" name=""/>
        <dsp:cNvSpPr/>
      </dsp:nvSpPr>
      <dsp:spPr>
        <a:xfrm>
          <a:off x="957853" y="1811543"/>
          <a:ext cx="6332734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Usar guantes desechables.</a:t>
          </a:r>
        </a:p>
      </dsp:txBody>
      <dsp:txXfrm>
        <a:off x="957853" y="1811543"/>
        <a:ext cx="6332734" cy="905771"/>
      </dsp:txXfrm>
    </dsp:sp>
    <dsp:sp modelId="{76C3DCFF-D904-4116-A84E-D040B95FD3FF}">
      <dsp:nvSpPr>
        <dsp:cNvPr id="0" name=""/>
        <dsp:cNvSpPr/>
      </dsp:nvSpPr>
      <dsp:spPr>
        <a:xfrm>
          <a:off x="391746" y="1698321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61EC8-1213-4C69-B388-99DA60EE3D77}">
      <dsp:nvSpPr>
        <dsp:cNvPr id="0" name=""/>
        <dsp:cNvSpPr/>
      </dsp:nvSpPr>
      <dsp:spPr>
        <a:xfrm>
          <a:off x="628605" y="3170200"/>
          <a:ext cx="6661982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/>
            <a:t>Descubrir la herida.</a:t>
          </a:r>
        </a:p>
      </dsp:txBody>
      <dsp:txXfrm>
        <a:off x="628605" y="3170200"/>
        <a:ext cx="6661982" cy="905771"/>
      </dsp:txXfrm>
    </dsp:sp>
    <dsp:sp modelId="{B05F635C-3F22-45DD-84AF-C85598515343}">
      <dsp:nvSpPr>
        <dsp:cNvPr id="0" name=""/>
        <dsp:cNvSpPr/>
      </dsp:nvSpPr>
      <dsp:spPr>
        <a:xfrm>
          <a:off x="62498" y="3056979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6D094-BF0F-423A-AF09-3C0D086996FF}">
      <dsp:nvSpPr>
        <dsp:cNvPr id="0" name=""/>
        <dsp:cNvSpPr/>
      </dsp:nvSpPr>
      <dsp:spPr>
        <a:xfrm>
          <a:off x="-5120237" y="-784363"/>
          <a:ext cx="6097585" cy="6097585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C0BB3-3BAA-4A31-8616-B1117BAAA151}">
      <dsp:nvSpPr>
        <dsp:cNvPr id="0" name=""/>
        <dsp:cNvSpPr/>
      </dsp:nvSpPr>
      <dsp:spPr>
        <a:xfrm>
          <a:off x="628605" y="452885"/>
          <a:ext cx="6661982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Lavarla con abundante agua y jabón o con un antiséptico.</a:t>
          </a:r>
          <a:endParaRPr lang="es-CO" sz="1800" kern="1200" dirty="0"/>
        </a:p>
      </dsp:txBody>
      <dsp:txXfrm>
        <a:off x="628605" y="452885"/>
        <a:ext cx="6661982" cy="905771"/>
      </dsp:txXfrm>
    </dsp:sp>
    <dsp:sp modelId="{8D84EEEF-4B4B-4E6F-BBC9-63FD769CAA20}">
      <dsp:nvSpPr>
        <dsp:cNvPr id="0" name=""/>
        <dsp:cNvSpPr/>
      </dsp:nvSpPr>
      <dsp:spPr>
        <a:xfrm>
          <a:off x="62498" y="339664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EC70F-CB88-4C4C-ACD5-C557EE5DFAC3}">
      <dsp:nvSpPr>
        <dsp:cNvPr id="0" name=""/>
        <dsp:cNvSpPr/>
      </dsp:nvSpPr>
      <dsp:spPr>
        <a:xfrm>
          <a:off x="957853" y="1811543"/>
          <a:ext cx="6332734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Limpiarla con gasas estériles desde el centro hacia la periferia.</a:t>
          </a:r>
          <a:endParaRPr lang="es-CO" sz="1800" kern="1200" dirty="0"/>
        </a:p>
      </dsp:txBody>
      <dsp:txXfrm>
        <a:off x="957853" y="1811543"/>
        <a:ext cx="6332734" cy="905771"/>
      </dsp:txXfrm>
    </dsp:sp>
    <dsp:sp modelId="{76C3DCFF-D904-4116-A84E-D040B95FD3FF}">
      <dsp:nvSpPr>
        <dsp:cNvPr id="0" name=""/>
        <dsp:cNvSpPr/>
      </dsp:nvSpPr>
      <dsp:spPr>
        <a:xfrm>
          <a:off x="391746" y="1698321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61EC8-1213-4C69-B388-99DA60EE3D77}">
      <dsp:nvSpPr>
        <dsp:cNvPr id="0" name=""/>
        <dsp:cNvSpPr/>
      </dsp:nvSpPr>
      <dsp:spPr>
        <a:xfrm>
          <a:off x="628605" y="3170200"/>
          <a:ext cx="6661982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Si se observan cuerpos extraños sueltos (tierra, piedrecillas, etc.), retirarlos realizando un lavado a chorro con suero ﬁsiológico para arrastrarlos. Si están incrustados no retirarlos.</a:t>
          </a:r>
          <a:endParaRPr lang="es-CO" sz="1800" kern="1200" dirty="0"/>
        </a:p>
      </dsp:txBody>
      <dsp:txXfrm>
        <a:off x="628605" y="3170200"/>
        <a:ext cx="6661982" cy="905771"/>
      </dsp:txXfrm>
    </dsp:sp>
    <dsp:sp modelId="{B05F635C-3F22-45DD-84AF-C85598515343}">
      <dsp:nvSpPr>
        <dsp:cNvPr id="0" name=""/>
        <dsp:cNvSpPr/>
      </dsp:nvSpPr>
      <dsp:spPr>
        <a:xfrm>
          <a:off x="62498" y="3056979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6D094-BF0F-423A-AF09-3C0D086996FF}">
      <dsp:nvSpPr>
        <dsp:cNvPr id="0" name=""/>
        <dsp:cNvSpPr/>
      </dsp:nvSpPr>
      <dsp:spPr>
        <a:xfrm>
          <a:off x="-5120237" y="-784363"/>
          <a:ext cx="6097585" cy="6097585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C0BB3-3BAA-4A31-8616-B1117BAAA151}">
      <dsp:nvSpPr>
        <dsp:cNvPr id="0" name=""/>
        <dsp:cNvSpPr/>
      </dsp:nvSpPr>
      <dsp:spPr>
        <a:xfrm>
          <a:off x="628605" y="452885"/>
          <a:ext cx="6661982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Cubrir la herida con un apósito estéril.</a:t>
          </a:r>
          <a:endParaRPr lang="es-CO" sz="2700" kern="1200" dirty="0"/>
        </a:p>
      </dsp:txBody>
      <dsp:txXfrm>
        <a:off x="628605" y="452885"/>
        <a:ext cx="6661982" cy="905771"/>
      </dsp:txXfrm>
    </dsp:sp>
    <dsp:sp modelId="{8D84EEEF-4B4B-4E6F-BBC9-63FD769CAA20}">
      <dsp:nvSpPr>
        <dsp:cNvPr id="0" name=""/>
        <dsp:cNvSpPr/>
      </dsp:nvSpPr>
      <dsp:spPr>
        <a:xfrm>
          <a:off x="62498" y="339664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EC70F-CB88-4C4C-ACD5-C557EE5DFAC3}">
      <dsp:nvSpPr>
        <dsp:cNvPr id="0" name=""/>
        <dsp:cNvSpPr/>
      </dsp:nvSpPr>
      <dsp:spPr>
        <a:xfrm>
          <a:off x="957853" y="1811543"/>
          <a:ext cx="6332734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Fijar el apósito con esparadrapo o vendas.</a:t>
          </a:r>
          <a:endParaRPr lang="es-CO" sz="2700" kern="1200" dirty="0"/>
        </a:p>
      </dsp:txBody>
      <dsp:txXfrm>
        <a:off x="957853" y="1811543"/>
        <a:ext cx="6332734" cy="905771"/>
      </dsp:txXfrm>
    </dsp:sp>
    <dsp:sp modelId="{76C3DCFF-D904-4116-A84E-D040B95FD3FF}">
      <dsp:nvSpPr>
        <dsp:cNvPr id="0" name=""/>
        <dsp:cNvSpPr/>
      </dsp:nvSpPr>
      <dsp:spPr>
        <a:xfrm>
          <a:off x="391746" y="1698321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61EC8-1213-4C69-B388-99DA60EE3D77}">
      <dsp:nvSpPr>
        <dsp:cNvPr id="0" name=""/>
        <dsp:cNvSpPr/>
      </dsp:nvSpPr>
      <dsp:spPr>
        <a:xfrm>
          <a:off x="628605" y="3170200"/>
          <a:ext cx="6661982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Si el apósito se empapa de sangre, colocar otro encima sin retirar el primero.</a:t>
          </a:r>
          <a:endParaRPr lang="es-CO" sz="2700" kern="1200" dirty="0"/>
        </a:p>
      </dsp:txBody>
      <dsp:txXfrm>
        <a:off x="628605" y="3170200"/>
        <a:ext cx="6661982" cy="905771"/>
      </dsp:txXfrm>
    </dsp:sp>
    <dsp:sp modelId="{B05F635C-3F22-45DD-84AF-C85598515343}">
      <dsp:nvSpPr>
        <dsp:cNvPr id="0" name=""/>
        <dsp:cNvSpPr/>
      </dsp:nvSpPr>
      <dsp:spPr>
        <a:xfrm>
          <a:off x="62498" y="3056979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6D094-BF0F-423A-AF09-3C0D086996FF}">
      <dsp:nvSpPr>
        <dsp:cNvPr id="0" name=""/>
        <dsp:cNvSpPr/>
      </dsp:nvSpPr>
      <dsp:spPr>
        <a:xfrm>
          <a:off x="-5120237" y="-784363"/>
          <a:ext cx="6097585" cy="6097585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C0BB3-3BAA-4A31-8616-B1117BAAA151}">
      <dsp:nvSpPr>
        <dsp:cNvPr id="0" name=""/>
        <dsp:cNvSpPr/>
      </dsp:nvSpPr>
      <dsp:spPr>
        <a:xfrm>
          <a:off x="628605" y="452885"/>
          <a:ext cx="6661982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Ante cualquier herida que no sea superﬁcial, tras limpiarla y cubrirla con un apósito estéril, trasladar al herido a un centro asistencial: podría requerirse sutura.</a:t>
          </a:r>
          <a:endParaRPr lang="es-CO" sz="1900" kern="1200" dirty="0"/>
        </a:p>
      </dsp:txBody>
      <dsp:txXfrm>
        <a:off x="628605" y="452885"/>
        <a:ext cx="6661982" cy="905771"/>
      </dsp:txXfrm>
    </dsp:sp>
    <dsp:sp modelId="{8D84EEEF-4B4B-4E6F-BBC9-63FD769CAA20}">
      <dsp:nvSpPr>
        <dsp:cNvPr id="0" name=""/>
        <dsp:cNvSpPr/>
      </dsp:nvSpPr>
      <dsp:spPr>
        <a:xfrm>
          <a:off x="62498" y="339664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EC70F-CB88-4C4C-ACD5-C557EE5DFAC3}">
      <dsp:nvSpPr>
        <dsp:cNvPr id="0" name=""/>
        <dsp:cNvSpPr/>
      </dsp:nvSpPr>
      <dsp:spPr>
        <a:xfrm>
          <a:off x="957853" y="1811543"/>
          <a:ext cx="6332734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Siempre al ﬁnalizar, tras quitarse los guantes, es imprescindible lavarse las manos.</a:t>
          </a:r>
          <a:endParaRPr lang="es-CO" sz="1900" kern="1200" dirty="0"/>
        </a:p>
      </dsp:txBody>
      <dsp:txXfrm>
        <a:off x="957853" y="1811543"/>
        <a:ext cx="6332734" cy="905771"/>
      </dsp:txXfrm>
    </dsp:sp>
    <dsp:sp modelId="{76C3DCFF-D904-4116-A84E-D040B95FD3FF}">
      <dsp:nvSpPr>
        <dsp:cNvPr id="0" name=""/>
        <dsp:cNvSpPr/>
      </dsp:nvSpPr>
      <dsp:spPr>
        <a:xfrm>
          <a:off x="391746" y="1698321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61EC8-1213-4C69-B388-99DA60EE3D77}">
      <dsp:nvSpPr>
        <dsp:cNvPr id="0" name=""/>
        <dsp:cNvSpPr/>
      </dsp:nvSpPr>
      <dsp:spPr>
        <a:xfrm>
          <a:off x="628605" y="3170200"/>
          <a:ext cx="6661982" cy="90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95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Nunca olvidar estrategia PAS.</a:t>
          </a:r>
          <a:endParaRPr lang="es-CO" sz="1900" kern="1200" dirty="0"/>
        </a:p>
      </dsp:txBody>
      <dsp:txXfrm>
        <a:off x="628605" y="3170200"/>
        <a:ext cx="6661982" cy="905771"/>
      </dsp:txXfrm>
    </dsp:sp>
    <dsp:sp modelId="{B05F635C-3F22-45DD-84AF-C85598515343}">
      <dsp:nvSpPr>
        <dsp:cNvPr id="0" name=""/>
        <dsp:cNvSpPr/>
      </dsp:nvSpPr>
      <dsp:spPr>
        <a:xfrm>
          <a:off x="62498" y="3056979"/>
          <a:ext cx="1132214" cy="11322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A30D3-71C4-4E40-9BCA-F7BFEFF32626}">
      <dsp:nvSpPr>
        <dsp:cNvPr id="0" name=""/>
        <dsp:cNvSpPr/>
      </dsp:nvSpPr>
      <dsp:spPr>
        <a:xfrm>
          <a:off x="3392614" y="1765534"/>
          <a:ext cx="1342770" cy="1342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Amputación</a:t>
          </a:r>
          <a:endParaRPr lang="es-CO" sz="1400" kern="1200" dirty="0"/>
        </a:p>
      </dsp:txBody>
      <dsp:txXfrm>
        <a:off x="3589258" y="1962178"/>
        <a:ext cx="949482" cy="949482"/>
      </dsp:txXfrm>
    </dsp:sp>
    <dsp:sp modelId="{93EADD41-DA5D-47B1-A563-0C96A69FEC2E}">
      <dsp:nvSpPr>
        <dsp:cNvPr id="0" name=""/>
        <dsp:cNvSpPr/>
      </dsp:nvSpPr>
      <dsp:spPr>
        <a:xfrm rot="16200000">
          <a:off x="3861637" y="1548304"/>
          <a:ext cx="40472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404724" y="14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053881" y="1553054"/>
        <a:ext cx="20236" cy="20236"/>
      </dsp:txXfrm>
    </dsp:sp>
    <dsp:sp modelId="{D00A94F1-E5AC-4CAC-8777-09349C7B48FD}">
      <dsp:nvSpPr>
        <dsp:cNvPr id="0" name=""/>
        <dsp:cNvSpPr/>
      </dsp:nvSpPr>
      <dsp:spPr>
        <a:xfrm>
          <a:off x="3392614" y="18039"/>
          <a:ext cx="1342770" cy="1342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Control de signos vitales</a:t>
          </a:r>
          <a:endParaRPr lang="es-CO" sz="1500" kern="1200" dirty="0"/>
        </a:p>
      </dsp:txBody>
      <dsp:txXfrm>
        <a:off x="3589258" y="214683"/>
        <a:ext cx="949482" cy="949482"/>
      </dsp:txXfrm>
    </dsp:sp>
    <dsp:sp modelId="{2D23B433-45DC-4B32-9D50-04202A8908C7}">
      <dsp:nvSpPr>
        <dsp:cNvPr id="0" name=""/>
        <dsp:cNvSpPr/>
      </dsp:nvSpPr>
      <dsp:spPr>
        <a:xfrm>
          <a:off x="4735385" y="2422051"/>
          <a:ext cx="40472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404724" y="14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927629" y="2426801"/>
        <a:ext cx="20236" cy="20236"/>
      </dsp:txXfrm>
    </dsp:sp>
    <dsp:sp modelId="{C84C5554-FD81-4721-BBF8-B1571BB7F22D}">
      <dsp:nvSpPr>
        <dsp:cNvPr id="0" name=""/>
        <dsp:cNvSpPr/>
      </dsp:nvSpPr>
      <dsp:spPr>
        <a:xfrm>
          <a:off x="5140109" y="1765534"/>
          <a:ext cx="1342770" cy="1342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Manejo del muñón y la parte amputada</a:t>
          </a:r>
          <a:endParaRPr lang="es-CO" sz="1500" kern="1200" dirty="0"/>
        </a:p>
      </dsp:txBody>
      <dsp:txXfrm>
        <a:off x="5336753" y="1962178"/>
        <a:ext cx="949482" cy="949482"/>
      </dsp:txXfrm>
    </dsp:sp>
    <dsp:sp modelId="{D4FF2A2F-7953-496D-9F37-BEC0981B7BAC}">
      <dsp:nvSpPr>
        <dsp:cNvPr id="0" name=""/>
        <dsp:cNvSpPr/>
      </dsp:nvSpPr>
      <dsp:spPr>
        <a:xfrm rot="5400000">
          <a:off x="3861637" y="3295799"/>
          <a:ext cx="40472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404724" y="14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4053881" y="3300549"/>
        <a:ext cx="20236" cy="20236"/>
      </dsp:txXfrm>
    </dsp:sp>
    <dsp:sp modelId="{D80B340B-9CEF-4893-BEF2-997D46FEEB19}">
      <dsp:nvSpPr>
        <dsp:cNvPr id="0" name=""/>
        <dsp:cNvSpPr/>
      </dsp:nvSpPr>
      <dsp:spPr>
        <a:xfrm>
          <a:off x="3392614" y="3513029"/>
          <a:ext cx="1342770" cy="1342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Traslado a centro asistencial</a:t>
          </a:r>
          <a:endParaRPr lang="es-CO" sz="1500" kern="1200" dirty="0"/>
        </a:p>
      </dsp:txBody>
      <dsp:txXfrm>
        <a:off x="3589258" y="3709673"/>
        <a:ext cx="949482" cy="949482"/>
      </dsp:txXfrm>
    </dsp:sp>
    <dsp:sp modelId="{A85BE9B6-9D8E-440F-A239-8533BD6E2088}">
      <dsp:nvSpPr>
        <dsp:cNvPr id="0" name=""/>
        <dsp:cNvSpPr/>
      </dsp:nvSpPr>
      <dsp:spPr>
        <a:xfrm rot="10800000">
          <a:off x="2987890" y="2422051"/>
          <a:ext cx="404724" cy="29736"/>
        </a:xfrm>
        <a:custGeom>
          <a:avLst/>
          <a:gdLst/>
          <a:ahLst/>
          <a:cxnLst/>
          <a:rect l="0" t="0" r="0" b="0"/>
          <a:pathLst>
            <a:path>
              <a:moveTo>
                <a:pt x="0" y="14868"/>
              </a:moveTo>
              <a:lnTo>
                <a:pt x="404724" y="14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 rot="10800000">
        <a:off x="3180134" y="2426801"/>
        <a:ext cx="20236" cy="20236"/>
      </dsp:txXfrm>
    </dsp:sp>
    <dsp:sp modelId="{B34243D5-CAD5-42BD-9A2C-DE6D4790AB41}">
      <dsp:nvSpPr>
        <dsp:cNvPr id="0" name=""/>
        <dsp:cNvSpPr/>
      </dsp:nvSpPr>
      <dsp:spPr>
        <a:xfrm>
          <a:off x="1645119" y="1765534"/>
          <a:ext cx="1342770" cy="1342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Control de la hemorragia</a:t>
          </a:r>
          <a:endParaRPr lang="es-CO" sz="1500" kern="1200" dirty="0"/>
        </a:p>
      </dsp:txBody>
      <dsp:txXfrm>
        <a:off x="1841763" y="1962178"/>
        <a:ext cx="949482" cy="94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96137-8CB1-4458-9CE9-485185067E59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515D6-834C-48AD-81FF-368F7962E857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79CA-89F4-472B-8B07-D2E22688B70D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Lavar con solución salina</a:t>
          </a:r>
          <a:endParaRPr lang="es-CO" sz="2500" kern="1200" dirty="0"/>
        </a:p>
      </dsp:txBody>
      <dsp:txXfrm>
        <a:off x="1137920" y="3781213"/>
        <a:ext cx="1893824" cy="1468120"/>
      </dsp:txXfrm>
    </dsp:sp>
    <dsp:sp modelId="{07752996-B50F-4C33-93C2-5D25EE4BB585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2B501-706F-4E45-A19C-C358DCB2C840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Cubrir con gasas estériles humedecidas en solución salina</a:t>
          </a:r>
          <a:endParaRPr lang="es-CO" sz="2500" kern="1200" dirty="0"/>
        </a:p>
      </dsp:txBody>
      <dsp:txXfrm>
        <a:off x="3088640" y="2485813"/>
        <a:ext cx="1950720" cy="2763519"/>
      </dsp:txXfrm>
    </dsp:sp>
    <dsp:sp modelId="{11C6D70F-EB5D-40DB-B852-90284D39FBBC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AFAF0-F5C0-4332-997A-F1ED55758FB1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Introducirle en bolsa plástica y esta dentro de otro bolsa con hielo y un poco de agua.</a:t>
          </a:r>
          <a:endParaRPr lang="es-CO" sz="2500" kern="1200" dirty="0"/>
        </a:p>
      </dsp:txBody>
      <dsp:txXfrm>
        <a:off x="5405120" y="1718733"/>
        <a:ext cx="1950720" cy="353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AF721-5F3E-44E7-BE12-9A448F3ED666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DC639-7231-4984-ACF4-6A5A251EFD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10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LIDERAZGO EN ENFERMERÍA: RETOS DEL CUIDADO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41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84FF1-DB14-42FC-9B0F-45961B359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C3930A-9760-44CC-BCBB-89887EAD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AD7D07-AAE3-46A0-9E69-7C41BB8A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8E0CF-E8D2-4073-BB08-A75C1434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715C8-E62B-49D6-BD4A-72507ABB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59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0F3AE-07EC-4881-B5D6-9AFE2FDB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7E1E15-0803-4DE6-84D0-2592AA7AA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FF81CA-02E0-4A90-BED7-F0964928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91226-DACE-4AC2-860A-F1BEC761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EF7F73-26B4-43D9-B10C-81D1D5C2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94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C17D11-68EC-4E29-BF1F-0CE8A683B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AB1F49-14EC-43FD-8EC2-4CEA03C4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5FF546-F860-4B61-9C6A-E90AC7A9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D7E8A9-AF66-4FEC-A2E4-592198BC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73C6D-ACE9-4475-85A2-C527278B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80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4CC8A-CEE7-4B25-AF71-78360842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1EF1B-BF55-410E-B705-CE9003101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1C3D4-840C-442D-A39F-452F2281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A2C55-B09B-46A7-84D2-73B458F4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AE8BD-4948-4076-8B6A-8CEED0A0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891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16D21-0E1F-4864-87F2-36F75732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CE9F15-8688-4824-845A-3E7CF743C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18D5D-98EF-4672-A2D7-E5BEC126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FE623D-53AF-4D2A-B91C-C5F683F0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28898-D2F5-464B-88CE-2090BBE5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47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D5F55-872B-43CF-BDE4-090EE49E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0E2FFF-2C7E-4B01-B6ED-C2EC9B5C7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ECC5CE-35FD-4623-9A1B-B08EA3B03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B6D07D-A696-4FE0-B887-C4257B9A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7AEF6-71E8-466E-8240-C93C748A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298302-A8D4-4511-A7F9-4D921790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4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47CEE-3454-478D-BBD5-BFDB1754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28D18E-5570-4594-A1F4-64C433EE5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B7F3E-21EF-4D5E-8D51-DF7B885E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208FE9-54D1-4849-9550-39D88FDDF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542123-E9DA-466C-93E9-06017DCF2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CA6A2C-FA15-43B7-802B-D27D7C17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9E392C-BD16-42F7-A4DD-A8DE9980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805FDE-BA75-420D-B43F-292B3809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005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AA1EF-E667-4FE6-B7DE-53C99031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A13F3A-404E-45FB-B95F-CAB55734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36647B-2049-4A19-BCE9-670A0F1B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1252CB-017E-40DD-8FB4-384EE63A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25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9C0C0A-016E-461E-85C9-A008A4D9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F3A4F1-3A14-4FF3-8259-B11725DF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0DC777-9D93-4358-A433-78C234F9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934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A5F57-666D-4254-A890-3ED14FA0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881A7-9F2E-4826-9031-99586BB22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C8E488-157B-4D6B-BF69-C6A8D4A9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EDDE68-9B1D-418F-B173-A38E24A5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8BDB3-71DB-479F-B61E-0C483073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40C47-25E1-4EB0-BA45-2E5B489E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497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6FEB2-04CC-4638-854A-45F5DA16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C5C8B3-BF54-4BD7-BD59-A4D3FBD9E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68F3AD-560E-4F58-8E85-FB3BDE73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5A17D1-A226-4599-9D60-6A4791F4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47E1BC-A1D7-4FC2-90AD-665E95EB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C276AB-7777-4535-8844-77F35CBA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1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D2F0F4-E9FC-4A26-987D-90CC8DC6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60D4FD-A83B-44BD-844F-F5AADF72D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27F52-5FEF-407C-BCE7-D824A3C03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E404-725D-4CD4-8A80-104238388695}" type="datetimeFigureOut">
              <a:rPr lang="es-CO" smtClean="0"/>
              <a:t>16/01/2022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5674A-1136-4078-A904-4A6DAC75E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01C072-4DA1-4A8F-8331-A4E102EF6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135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mage.slidesharecdn.com/heridasolga-091123124815-phpapp02/95/heridas-primeros-auxilios-2-728.jpg?cb=12589805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ursosonlineweb.com/wp-content/uploads/sites/51/Tipos-de-herida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9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9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5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9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5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5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5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5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virtual.uis.edu.co:4259/es/ereader/uis/125938?page=8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95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9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6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6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97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7" TargetMode="Externa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2RBTovuzMs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ixabay.com/en/music-instruments-blue-background-2887457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7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7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7" TargetMode="Externa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7" TargetMode="Externa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H7N-uVhUiUs&amp;t=46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mgv2-2-f.scribdassets.com/img/document/161547633/original/4a4d90b4c1/1638845747?v=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10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105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5" TargetMode="Externa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1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89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106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7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7" TargetMode="Externa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7" TargetMode="Externa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7" TargetMode="Externa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7" TargetMode="Externa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7" TargetMode="Externa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7" TargetMode="Externa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7" TargetMode="Externa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bibliotecavirtual.uis.edu.co:4259/es/ereader/uis/125938?page=93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hyperlink" Target="https://bibliotecavirtual.uis.edu.co:4259/es/ereader/uis/125938?page=107" TargetMode="External"/><Relationship Id="rId7" Type="http://schemas.openxmlformats.org/officeDocument/2006/relationships/diagramColors" Target="../diagrams/colors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108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8" TargetMode="External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8" TargetMode="Externa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108" TargetMode="Externa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109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109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1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mages.slideplayer.es/33/10156241/slides/slide_86.jp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G1wfNUTzCc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DoBsVk7Ce-c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LofeZzRiR8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virtual.uis.edu.co:4259/es/lc/uis/titulos/5114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ibliotecavirtual.uis.edu.co:4259/es/ereader/uis/125938?page=1" TargetMode="External"/><Relationship Id="rId4" Type="http://schemas.openxmlformats.org/officeDocument/2006/relationships/hyperlink" Target="https://bibliotecavirtual.uis.edu.co:4259/es/lc/uis/titulos/42972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9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virtual.uis.edu.co:4259/es/ereader/uis/125938?page=92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bliotecavirtual.uis.edu.co:4259/es/ereader/uis/125938?page=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TRAUMATISMOS EN EXTREMIDADES Y PARTES BLANDAS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4800" dirty="0"/>
              <a:t>Reynel Rivero Flórez</a:t>
            </a:r>
          </a:p>
        </p:txBody>
      </p:sp>
    </p:spTree>
    <p:extLst>
      <p:ext uri="{BB962C8B-B14F-4D97-AF65-F5344CB8AC3E}">
        <p14:creationId xmlns:p14="http://schemas.microsoft.com/office/powerpoint/2010/main" val="147157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686219"/>
            <a:ext cx="8596905" cy="4559836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2050" name="Picture 2" descr="Heridas. Primeros auxilios">
            <a:extLst>
              <a:ext uri="{FF2B5EF4-FFF2-40B4-BE49-F238E27FC236}">
                <a16:creationId xmlns:a16="http://schemas.microsoft.com/office/drawing/2014/main" id="{1E01D3EE-4B03-4F75-9BF9-73F8EAE0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5" y="1427584"/>
            <a:ext cx="8596905" cy="481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6C4872D-4D16-4CB6-ACD7-B2F96C9B7204}"/>
              </a:ext>
            </a:extLst>
          </p:cNvPr>
          <p:cNvSpPr txBox="1"/>
          <p:nvPr/>
        </p:nvSpPr>
        <p:spPr>
          <a:xfrm>
            <a:off x="3730840" y="5692057"/>
            <a:ext cx="60945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hlinkClick r:id="rId4"/>
              </a:rPr>
              <a:t>https://image.slidesharecdn.com/heridasolga-091123124815-phpapp02/95/heridas-primeros-auxilios-2-728.jpg?cb=1258980553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19530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561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3074" name="Picture 2" descr="Definicion y Tipos de heridas">
            <a:extLst>
              <a:ext uri="{FF2B5EF4-FFF2-40B4-BE49-F238E27FC236}">
                <a16:creationId xmlns:a16="http://schemas.microsoft.com/office/drawing/2014/main" id="{222D7B22-153F-4763-BE58-7B1381D9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4" y="1491468"/>
            <a:ext cx="9008013" cy="47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8B2EEBA-CC39-4D4D-88DD-DA4B55290009}"/>
              </a:ext>
            </a:extLst>
          </p:cNvPr>
          <p:cNvSpPr txBox="1"/>
          <p:nvPr/>
        </p:nvSpPr>
        <p:spPr>
          <a:xfrm>
            <a:off x="4726658" y="6033530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hlinkClick r:id="rId4"/>
              </a:rPr>
              <a:t>https://cursosonlineweb.com/wp-content/uploads/sites/51/Tipos-de-heridas.jpg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05013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51ADA9-9FA1-4AA5-9267-1D6215AB0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497150"/>
            <a:ext cx="9008013" cy="474890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D024E1C-8155-426B-B849-00C35DE505E0}"/>
              </a:ext>
            </a:extLst>
          </p:cNvPr>
          <p:cNvSpPr txBox="1"/>
          <p:nvPr/>
        </p:nvSpPr>
        <p:spPr>
          <a:xfrm>
            <a:off x="4673391" y="5879642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https://bibliotecavirtual.uis.edu.co:4259/es/ereader/uis/125938?page=93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1816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DD422F-57A0-4D9E-9F12-4099A5049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427584"/>
            <a:ext cx="9008012" cy="481847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97C033E-2595-495B-A70C-904DF543F8F6}"/>
              </a:ext>
            </a:extLst>
          </p:cNvPr>
          <p:cNvSpPr txBox="1"/>
          <p:nvPr/>
        </p:nvSpPr>
        <p:spPr>
          <a:xfrm>
            <a:off x="4486961" y="5528100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https://bibliotecavirtual.uis.edu.co:4259/es/ereader/uis/125938?page=94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57010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Síntomas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996E7DB-B34C-452F-9B76-577DAB999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488044"/>
              </p:ext>
            </p:extLst>
          </p:nvPr>
        </p:nvGraphicFramePr>
        <p:xfrm>
          <a:off x="2032000" y="1529612"/>
          <a:ext cx="7431596" cy="460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E69C817-B783-4C1E-8AC8-4DDDD69C695B}"/>
              </a:ext>
            </a:extLst>
          </p:cNvPr>
          <p:cNvSpPr txBox="1"/>
          <p:nvPr/>
        </p:nvSpPr>
        <p:spPr>
          <a:xfrm>
            <a:off x="1169633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https://bibliotecavirtual.uis.edu.co:4259/es/ereader/uis/125938?page=95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82979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4FEBB5-2558-4656-8D6D-E783D7A1C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7"/>
            <a:ext cx="9008013" cy="45288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B6D0AA7-8AF2-409A-BEB5-3BB660FBD7C0}"/>
              </a:ext>
            </a:extLst>
          </p:cNvPr>
          <p:cNvSpPr txBox="1"/>
          <p:nvPr/>
        </p:nvSpPr>
        <p:spPr>
          <a:xfrm>
            <a:off x="5378548" y="5984444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/>
              <a:t>Martín Villaoslada, O. y Arenal Laza, C. (2020). Primeros auxilios. MF0272. Editorial Tutor Formación. </a:t>
            </a:r>
            <a:r>
              <a:rPr lang="es-CO" sz="900" dirty="0">
                <a:hlinkClick r:id="rId4"/>
              </a:rPr>
              <a:t>https://bibliotecavirtual.uis.edu.co:4259/es/ereader/uis/125938?page=94</a:t>
            </a:r>
            <a:endParaRPr lang="es-CO" sz="9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42234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529612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Pautas de actuación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A724C99-283C-4D3E-B007-B579C4325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618934"/>
              </p:ext>
            </p:extLst>
          </p:nvPr>
        </p:nvGraphicFramePr>
        <p:xfrm>
          <a:off x="2101632" y="1695636"/>
          <a:ext cx="7353086" cy="452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32AC74F-F2CB-4AA0-8091-CEC14E06A3F5}"/>
              </a:ext>
            </a:extLst>
          </p:cNvPr>
          <p:cNvSpPr txBox="1"/>
          <p:nvPr/>
        </p:nvSpPr>
        <p:spPr>
          <a:xfrm>
            <a:off x="806548" y="5994283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https://bibliotecavirtual.uis.edu.co:4259/es/ereader/uis/125938?page=95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63660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529612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Pautas de actuación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A724C99-283C-4D3E-B007-B579C4325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76283"/>
              </p:ext>
            </p:extLst>
          </p:nvPr>
        </p:nvGraphicFramePr>
        <p:xfrm>
          <a:off x="2101632" y="1695636"/>
          <a:ext cx="7353086" cy="452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32AC74F-F2CB-4AA0-8091-CEC14E06A3F5}"/>
              </a:ext>
            </a:extLst>
          </p:cNvPr>
          <p:cNvSpPr txBox="1"/>
          <p:nvPr/>
        </p:nvSpPr>
        <p:spPr>
          <a:xfrm>
            <a:off x="806548" y="5994283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https://bibliotecavirtual.uis.edu.co:4259/es/ereader/uis/125938?page=95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420387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529612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Pautas de actuación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A724C99-283C-4D3E-B007-B579C4325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126662"/>
              </p:ext>
            </p:extLst>
          </p:nvPr>
        </p:nvGraphicFramePr>
        <p:xfrm>
          <a:off x="2101632" y="1695636"/>
          <a:ext cx="7353086" cy="452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32AC74F-F2CB-4AA0-8091-CEC14E06A3F5}"/>
              </a:ext>
            </a:extLst>
          </p:cNvPr>
          <p:cNvSpPr txBox="1"/>
          <p:nvPr/>
        </p:nvSpPr>
        <p:spPr>
          <a:xfrm>
            <a:off x="806548" y="5994283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https://bibliotecavirtual.uis.edu.co:4259/es/ereader/uis/125938?page=95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84466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529612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Pautas de actuación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A724C99-283C-4D3E-B007-B579C4325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288691"/>
              </p:ext>
            </p:extLst>
          </p:nvPr>
        </p:nvGraphicFramePr>
        <p:xfrm>
          <a:off x="2101632" y="1695636"/>
          <a:ext cx="7353086" cy="452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32AC74F-F2CB-4AA0-8091-CEC14E06A3F5}"/>
              </a:ext>
            </a:extLst>
          </p:cNvPr>
          <p:cNvSpPr txBox="1"/>
          <p:nvPr/>
        </p:nvSpPr>
        <p:spPr>
          <a:xfrm>
            <a:off x="806548" y="5994283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https://bibliotecavirtual.uis.edu.co:4259/es/ereader/uis/125938?page=95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96286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2" r="5520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/>
              <a:t>Agenda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690688"/>
            <a:ext cx="4822405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Reflexión.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Contusión y hematoma.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Heridas.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Amputaciones traumáticas.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Hemorragias.</a:t>
            </a:r>
          </a:p>
          <a:p>
            <a:pPr marL="9144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DCE72D-B937-4F4B-A1D9-522A9FA2548E}"/>
              </a:ext>
            </a:extLst>
          </p:cNvPr>
          <p:cNvSpPr txBox="1"/>
          <p:nvPr/>
        </p:nvSpPr>
        <p:spPr>
          <a:xfrm>
            <a:off x="-29592" y="5441091"/>
            <a:ext cx="61255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3"/>
              </a:rPr>
              <a:t>https://bibliotecavirtual.uis.edu.co:4259/es/ereader/uis/125938?page=87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93659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F4C9D9-AAF8-4046-8FFB-1E8216408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681189"/>
            <a:ext cx="9012864" cy="456486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FD92513-4C67-4F6D-9800-D05169ED05A8}"/>
              </a:ext>
            </a:extLst>
          </p:cNvPr>
          <p:cNvSpPr txBox="1"/>
          <p:nvPr/>
        </p:nvSpPr>
        <p:spPr>
          <a:xfrm>
            <a:off x="5800855" y="6282062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https://bibliotecavirtual.uis.edu.co:4259/es/ereader/uis/125938?page=95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58999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r>
              <a:rPr lang="es-ES" sz="4800" dirty="0"/>
              <a:t>Heridas perforantes en tórax y abdomen y amputaciones traumáticas requieren de un manejo especial y mayor cuidado en su atención.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633600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36182C-FB34-46E9-9C97-E9AC44B69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9612"/>
            <a:ext cx="9036148" cy="471644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3B68C2F-0F89-4913-B990-C20C065AF34C}"/>
              </a:ext>
            </a:extLst>
          </p:cNvPr>
          <p:cNvSpPr txBox="1"/>
          <p:nvPr/>
        </p:nvSpPr>
        <p:spPr>
          <a:xfrm>
            <a:off x="5676569" y="5879642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https://bibliotecavirtual.uis.edu.co:4259/es/ereader/uis/125938?page=96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422652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r>
              <a:rPr lang="es-ES" sz="4800" dirty="0"/>
              <a:t>AMPUTACIONES TRAUMÁTICAS</a:t>
            </a:r>
          </a:p>
          <a:p>
            <a:endParaRPr lang="es-ES" sz="4800" dirty="0"/>
          </a:p>
          <a:p>
            <a:r>
              <a:rPr lang="es-ES" sz="4800" dirty="0"/>
              <a:t>Es un accidente en el cual se desprende una parte de nuestro cuerpo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416923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Pautas de </a:t>
            </a:r>
          </a:p>
          <a:p>
            <a:pPr algn="l"/>
            <a:r>
              <a:rPr lang="es-ES" sz="4800" dirty="0"/>
              <a:t>actuación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50E5EAC-E508-44FA-8DC3-00F502D62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704315"/>
              </p:ext>
            </p:extLst>
          </p:nvPr>
        </p:nvGraphicFramePr>
        <p:xfrm>
          <a:off x="1605872" y="1438183"/>
          <a:ext cx="8128000" cy="487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32022AB-7F6D-49C8-9BA8-A5AC6514940F}"/>
              </a:ext>
            </a:extLst>
          </p:cNvPr>
          <p:cNvSpPr txBox="1"/>
          <p:nvPr/>
        </p:nvSpPr>
        <p:spPr>
          <a:xfrm>
            <a:off x="743505" y="6035024"/>
            <a:ext cx="61566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/>
              <a:t>Martín Villaoslada, O. y Arenal Laza, C. (2020). Primeros auxilios. MF0272. Editorial Tutor Formación. </a:t>
            </a:r>
            <a:r>
              <a:rPr lang="es-CO" sz="800" dirty="0">
                <a:hlinkClick r:id="rId8"/>
              </a:rPr>
              <a:t>https://bibliotecavirtual.uis.edu.co:4259/es/ereader/uis/125938?page=96</a:t>
            </a:r>
            <a:endParaRPr lang="es-CO" sz="8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84401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/>
              <a:t>Manejo miembro </a:t>
            </a:r>
          </a:p>
          <a:p>
            <a:pPr algn="l"/>
            <a:r>
              <a:rPr lang="es-ES" sz="4800"/>
              <a:t>amputado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B24F12E-9117-4CDE-8833-8E79FED28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41432"/>
              </p:ext>
            </p:extLst>
          </p:nvPr>
        </p:nvGraphicFramePr>
        <p:xfrm>
          <a:off x="1650260" y="11280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01ADAD8-29CA-427B-A5A4-0BE5E2A75614}"/>
              </a:ext>
            </a:extLst>
          </p:cNvPr>
          <p:cNvSpPr txBox="1"/>
          <p:nvPr/>
        </p:nvSpPr>
        <p:spPr>
          <a:xfrm>
            <a:off x="503807" y="6085041"/>
            <a:ext cx="615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/>
              <a:t>Martín Villaoslada, O. y Arenal Laza, C. (2020). Primeros auxilios. MF0272. Editorial Tutor Formación. </a:t>
            </a:r>
            <a:r>
              <a:rPr lang="es-CO" sz="800" dirty="0">
                <a:hlinkClick r:id="rId8"/>
              </a:rPr>
              <a:t>https://bibliotecavirtual.uis.edu.co:4259/es/ereader/uis/125938?page=96</a:t>
            </a:r>
            <a:endParaRPr lang="es-CO" sz="800" dirty="0"/>
          </a:p>
          <a:p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1851175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r>
              <a:rPr lang="es-ES" sz="4800" dirty="0"/>
              <a:t>HERIDA PERFORANTE EN TÓRAX</a:t>
            </a:r>
          </a:p>
          <a:p>
            <a:r>
              <a:rPr lang="es-ES" sz="4800" dirty="0"/>
              <a:t>Pueden poner en peligro la vida del paciente dado por lo órganos que esta contiene se puede ver comprometida la función cardiaca y pulmonar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998519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0D4ADB-746E-4ACF-A022-293D71D96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7"/>
            <a:ext cx="9008013" cy="455473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6E2D569-789A-4BD5-AF79-40EEF237A6AF}"/>
              </a:ext>
            </a:extLst>
          </p:cNvPr>
          <p:cNvSpPr txBox="1"/>
          <p:nvPr/>
        </p:nvSpPr>
        <p:spPr>
          <a:xfrm>
            <a:off x="4567380" y="5879642"/>
            <a:ext cx="61582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https://bibliotecavirtual.uis.edu.co:4259/es/ereader/uis/125938?page=97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19375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Pautas de </a:t>
            </a:r>
          </a:p>
          <a:p>
            <a:pPr algn="l"/>
            <a:r>
              <a:rPr lang="es-ES" sz="4800" dirty="0"/>
              <a:t>actuación</a:t>
            </a:r>
            <a:endParaRPr lang="es-CO" sz="480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F05B9ED-15EA-4E4B-B8BC-FA561268C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212458"/>
              </p:ext>
            </p:extLst>
          </p:nvPr>
        </p:nvGraphicFramePr>
        <p:xfrm>
          <a:off x="1111201" y="108365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B49AE09-3144-4EE7-BCF2-C5DE00F1BD1A}"/>
              </a:ext>
            </a:extLst>
          </p:cNvPr>
          <p:cNvSpPr txBox="1"/>
          <p:nvPr/>
        </p:nvSpPr>
        <p:spPr>
          <a:xfrm>
            <a:off x="4924135" y="5692057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https://bibliotecavirtual.uis.edu.co:4259/es/ereader/uis/125938?page=97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87039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r>
              <a:rPr lang="es-ES" sz="4800" dirty="0"/>
              <a:t>HERIDAS PERFORANTE DE ABDOMEN</a:t>
            </a:r>
          </a:p>
          <a:p>
            <a:r>
              <a:rPr lang="es-ES" sz="4800" dirty="0"/>
              <a:t>También de gran riesgo por la alta probabilidad de hemorragias(internas y externas), salida de asas intestinales.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80416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86C31C9-AF10-4E30-8907-12C46E3B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843" y="492369"/>
            <a:ext cx="10972800" cy="580349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0D8EF17-5FBB-4A31-913E-887DE4BEC243}"/>
              </a:ext>
            </a:extLst>
          </p:cNvPr>
          <p:cNvSpPr txBox="1"/>
          <p:nvPr/>
        </p:nvSpPr>
        <p:spPr>
          <a:xfrm>
            <a:off x="4721902" y="1783830"/>
            <a:ext cx="5921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anose="02000708030402040100" pitchFamily="2" charset="0"/>
              </a:rPr>
              <a:t>“Un líder es un repartidor de esperanza” (Napoleón Bonaparte)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C56AAA-FC5B-4584-A9FB-B51614B0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264FD1-655C-41EF-88D8-FB50C622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BCF1EC-4681-4F71-9D11-5436C126F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43" y="492369"/>
            <a:ext cx="10972799" cy="58639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DA50B0B-D28C-4CAE-935A-89B82C240228}"/>
              </a:ext>
            </a:extLst>
          </p:cNvPr>
          <p:cNvSpPr txBox="1"/>
          <p:nvPr/>
        </p:nvSpPr>
        <p:spPr>
          <a:xfrm>
            <a:off x="1673125" y="494884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6"/>
              </a:rPr>
              <a:t>https://www.youtube.com/watch?v=U2RBTovuzMs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5282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Síntomas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1753C46-B2A8-4293-8CF0-720F0C3DE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644677"/>
              </p:ext>
            </p:extLst>
          </p:nvPr>
        </p:nvGraphicFramePr>
        <p:xfrm>
          <a:off x="1747915" y="12722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8C6F73B-E962-4694-8428-D5A4C4C3D6B4}"/>
              </a:ext>
            </a:extLst>
          </p:cNvPr>
          <p:cNvSpPr txBox="1"/>
          <p:nvPr/>
        </p:nvSpPr>
        <p:spPr>
          <a:xfrm>
            <a:off x="1156316" y="551593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/>
              <a:t>Martín Villaoslada, O. y Arenal Laza, C. (2020). Primeros auxilios. MF0272. Editorial Tutor Formación. </a:t>
            </a:r>
            <a:r>
              <a:rPr lang="es-CO" sz="900" dirty="0">
                <a:hlinkClick r:id="rId8"/>
              </a:rPr>
              <a:t>https://bibliotecavirtual.uis.edu.co:4259/es/ereader/uis/125938?page=97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1647960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Pautas de </a:t>
            </a:r>
          </a:p>
          <a:p>
            <a:pPr algn="l"/>
            <a:r>
              <a:rPr lang="es-ES" sz="4800" dirty="0"/>
              <a:t>actuación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260BC4C-BA3D-4C30-8799-A2C6632FD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9894"/>
              </p:ext>
            </p:extLst>
          </p:nvPr>
        </p:nvGraphicFramePr>
        <p:xfrm>
          <a:off x="1111201" y="11191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85BA7B7-89B0-49A7-895A-F232D20B9396}"/>
              </a:ext>
            </a:extLst>
          </p:cNvPr>
          <p:cNvSpPr txBox="1"/>
          <p:nvPr/>
        </p:nvSpPr>
        <p:spPr>
          <a:xfrm>
            <a:off x="3856028" y="551593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/>
              <a:t>Martín Villaoslada, O. y Arenal Laza, C. (2020). Primeros auxilios. MF0272. Editorial Tutor Formación. </a:t>
            </a:r>
            <a:r>
              <a:rPr lang="es-CO" sz="900" dirty="0">
                <a:hlinkClick r:id="rId8"/>
              </a:rPr>
              <a:t>https://bibliotecavirtual.uis.edu.co:4259/es/ereader/uis/125938?page=97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1091401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Pautas de </a:t>
            </a:r>
          </a:p>
          <a:p>
            <a:pPr algn="l"/>
            <a:r>
              <a:rPr lang="es-ES" sz="4800" dirty="0"/>
              <a:t>actuación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260BC4C-BA3D-4C30-8799-A2C6632FD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55948"/>
              </p:ext>
            </p:extLst>
          </p:nvPr>
        </p:nvGraphicFramePr>
        <p:xfrm>
          <a:off x="1111201" y="11191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1904570-E8D9-4E2C-99AA-B6EE90E5912C}"/>
              </a:ext>
            </a:extLst>
          </p:cNvPr>
          <p:cNvSpPr txBox="1"/>
          <p:nvPr/>
        </p:nvSpPr>
        <p:spPr>
          <a:xfrm>
            <a:off x="4517095" y="5538784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https://bibliotecavirtual.uis.edu.co:4259/es/ereader/uis/125938?page=97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063843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Pautas de </a:t>
            </a:r>
          </a:p>
          <a:p>
            <a:pPr algn="l"/>
            <a:r>
              <a:rPr lang="es-ES" sz="4800" dirty="0"/>
              <a:t>actuación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260BC4C-BA3D-4C30-8799-A2C6632FD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1242524"/>
              </p:ext>
            </p:extLst>
          </p:nvPr>
        </p:nvGraphicFramePr>
        <p:xfrm>
          <a:off x="1111201" y="11191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1904570-E8D9-4E2C-99AA-B6EE90E5912C}"/>
              </a:ext>
            </a:extLst>
          </p:cNvPr>
          <p:cNvSpPr txBox="1"/>
          <p:nvPr/>
        </p:nvSpPr>
        <p:spPr>
          <a:xfrm>
            <a:off x="4517095" y="5538784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https://bibliotecavirtual.uis.edu.co:4259/es/ereader/uis/125938?page=97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951326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10A5C8-ABAD-4DC4-8A61-167A24BB9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6"/>
            <a:ext cx="9008013" cy="45288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EBE3D2-6BBF-4AFB-B850-81DD9C0C5EB9}"/>
              </a:ext>
            </a:extLst>
          </p:cNvPr>
          <p:cNvSpPr txBox="1"/>
          <p:nvPr/>
        </p:nvSpPr>
        <p:spPr>
          <a:xfrm>
            <a:off x="3741236" y="5238940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https://www.youtube.com/watch?v=H7N-uVhUiUs&amp;t=46s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044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HEMORRAGIA</a:t>
            </a:r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567B63-FB31-4F70-A166-4E11FC6C9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4" y="2488272"/>
            <a:ext cx="8938583" cy="363260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0F38620-9108-44CB-9723-BAC7BE8C63A5}"/>
              </a:ext>
            </a:extLst>
          </p:cNvPr>
          <p:cNvSpPr txBox="1"/>
          <p:nvPr/>
        </p:nvSpPr>
        <p:spPr>
          <a:xfrm>
            <a:off x="4909895" y="6061389"/>
            <a:ext cx="6158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>
                <a:hlinkClick r:id="rId4"/>
              </a:rPr>
              <a:t>https://imgv2-2-f.scribdassets.com/img/document/161547633/original/4a4d90b4c1/1638845747?v=1</a:t>
            </a:r>
            <a:endParaRPr lang="es-CO" sz="900" dirty="0"/>
          </a:p>
          <a:p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916608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C7859B-8848-4C2E-A606-C24C7A10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7"/>
            <a:ext cx="9008013" cy="45288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FF9CC1F-29EE-4455-94E4-41E15BF5887E}"/>
              </a:ext>
            </a:extLst>
          </p:cNvPr>
          <p:cNvSpPr txBox="1"/>
          <p:nvPr/>
        </p:nvSpPr>
        <p:spPr>
          <a:xfrm>
            <a:off x="4736419" y="5958896"/>
            <a:ext cx="6156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https://bibliotecavirtual.uis.edu.co:4259/es/ereader/uis/125938?page=105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524047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58EFC7-BAD4-463C-B369-99FA1BAB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638476"/>
            <a:ext cx="9078543" cy="46863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EA9B53-8656-48EB-9B0F-31B3A5981F6E}"/>
              </a:ext>
            </a:extLst>
          </p:cNvPr>
          <p:cNvSpPr txBox="1"/>
          <p:nvPr/>
        </p:nvSpPr>
        <p:spPr>
          <a:xfrm>
            <a:off x="4911571" y="6156641"/>
            <a:ext cx="69032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https://bibliotecavirtual.uis.edu.co:4259/es/ereader/uis/125938?page=105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4139821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EN RESUMEN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5288370-131A-4D3D-9629-D146C620E5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199542"/>
              </p:ext>
            </p:extLst>
          </p:nvPr>
        </p:nvGraphicFramePr>
        <p:xfrm>
          <a:off x="2028825" y="1447060"/>
          <a:ext cx="8128000" cy="479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6B13393-6052-4555-A08C-6829DA7A54B7}"/>
              </a:ext>
            </a:extLst>
          </p:cNvPr>
          <p:cNvSpPr txBox="1"/>
          <p:nvPr/>
        </p:nvSpPr>
        <p:spPr>
          <a:xfrm>
            <a:off x="636973" y="5728064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https://bibliotecavirtual.uis.edu.co:4259/es/ereader/uis/125938?page=105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560096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8A90BE-3FF5-4FD7-891A-0C2E0220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717197"/>
            <a:ext cx="9008012" cy="45288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4B9CDA-1395-45CE-B0A4-7C44F5D216D0}"/>
              </a:ext>
            </a:extLst>
          </p:cNvPr>
          <p:cNvSpPr txBox="1"/>
          <p:nvPr/>
        </p:nvSpPr>
        <p:spPr>
          <a:xfrm>
            <a:off x="5259839" y="5876723"/>
            <a:ext cx="6158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/>
              <a:t>Martín Villaoslada, O. y Arenal Laza, C. (2020). Primeros auxilios. MF0272. Editorial Tutor Formación. </a:t>
            </a:r>
            <a:r>
              <a:rPr lang="es-CO" sz="900" dirty="0">
                <a:hlinkClick r:id="rId4"/>
              </a:rPr>
              <a:t>https://bibliotecavirtual.uis.edu.co:4259/es/ereader/uis/125938?page=105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47931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CBDA4D-830C-4ABD-9524-1BDC2102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8"/>
            <a:ext cx="9008013" cy="452885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95010D3-EBB4-4F46-9625-3A950E8609EB}"/>
              </a:ext>
            </a:extLst>
          </p:cNvPr>
          <p:cNvSpPr txBox="1"/>
          <p:nvPr/>
        </p:nvSpPr>
        <p:spPr>
          <a:xfrm>
            <a:off x="853680" y="5965220"/>
            <a:ext cx="609755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/>
              <a:t>Martín Villaoslada, O. y Arenal Laza, C. (2020). Primeros auxilios. MF0272. Editorial Tutor Formación. </a:t>
            </a:r>
            <a:r>
              <a:rPr lang="es-CO" sz="900" dirty="0">
                <a:hlinkClick r:id="rId4"/>
              </a:rPr>
              <a:t>https://bibliotecavirtual.uis.edu.co:4259/es/ereader/uis/125938?page=89</a:t>
            </a:r>
            <a:endParaRPr lang="es-CO" sz="900" dirty="0"/>
          </a:p>
          <a:p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72505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146" name="Picture 2" descr="Hemorragias - AprendEmergencias">
            <a:extLst>
              <a:ext uri="{FF2B5EF4-FFF2-40B4-BE49-F238E27FC236}">
                <a16:creationId xmlns:a16="http://schemas.microsoft.com/office/drawing/2014/main" id="{D56BBF0E-7B70-45AD-9D9A-BE74D6C3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5" y="1717197"/>
            <a:ext cx="9008013" cy="45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92759B3-7C55-4382-B954-8B935E8DFB9E}"/>
              </a:ext>
            </a:extLst>
          </p:cNvPr>
          <p:cNvSpPr txBox="1"/>
          <p:nvPr/>
        </p:nvSpPr>
        <p:spPr>
          <a:xfrm>
            <a:off x="806548" y="5885271"/>
            <a:ext cx="11540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/>
              <a:t>https://www.google.com/imgres?imgurl=https%3A%2F%2Fimage.jimcdn.com%2Fapp%2Fcms%2Fimage%2Ftransf%2Fdimension%3D375x10000%3Aformat%3Djpg%2Fpath%2Fsa93b837186f9691f%2Fimage%2Fi6f35c3e78448618b%2Fversion%2F1535618706%2Fimage.jpg&amp;imgrefurl=https%3A%2F%2Fwww.aprendemergencias.es%2Fsalud-y-primeros auxilios%2Fhemorragias%2F&amp;tbnid=w063oFha88_eeM&amp;vet=12ahUKEwiH4NOsprf1AhWpAd8KHXxqAA4QMygEegUIARDAAQ..i&amp;docid=ha_CUBuZ0vqPnM&amp;w=375&amp;h=161&amp;itg=1&amp;q=IMAGEN%20DEFINICI%C3%93N%20DE%20HEMORRAGIAS&amp;ved=2ahUKEwiH4NOsprf1AhWpAd8KHXxqAA4QMygEegUIARDAAQ</a:t>
            </a:r>
          </a:p>
        </p:txBody>
      </p:sp>
    </p:spTree>
    <p:extLst>
      <p:ext uri="{BB962C8B-B14F-4D97-AF65-F5344CB8AC3E}">
        <p14:creationId xmlns:p14="http://schemas.microsoft.com/office/powerpoint/2010/main" val="433645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E9880-1041-4D17-8785-D5947E9F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6"/>
            <a:ext cx="9008013" cy="45288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E3E5F39-D069-4874-9A35-8F428D94661C}"/>
              </a:ext>
            </a:extLst>
          </p:cNvPr>
          <p:cNvSpPr txBox="1"/>
          <p:nvPr/>
        </p:nvSpPr>
        <p:spPr>
          <a:xfrm>
            <a:off x="4698507" y="5885271"/>
            <a:ext cx="60945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https://bibliotecavirtual.uis.edu.co:4259/es/ereader/uis/125938?page=106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369280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Secuencia de actuación en hemorragias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1C0B9D0-DD1C-47C0-87F9-4E2420785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5823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AC764FA-DE73-410B-9C74-AC4DA3D05CE9}"/>
              </a:ext>
            </a:extLst>
          </p:cNvPr>
          <p:cNvSpPr txBox="1"/>
          <p:nvPr/>
        </p:nvSpPr>
        <p:spPr>
          <a:xfrm>
            <a:off x="4806709" y="5638196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421997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/>
              <a:t>Compresión directa del punto sangrante</a:t>
            </a:r>
            <a:endParaRPr lang="es-CO" sz="28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F5C4F8A-DC36-4D80-9C0B-B27F1B6A3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41264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01CB8E8-1177-41B2-960F-BDE65CDC7666}"/>
              </a:ext>
            </a:extLst>
          </p:cNvPr>
          <p:cNvSpPr txBox="1"/>
          <p:nvPr/>
        </p:nvSpPr>
        <p:spPr>
          <a:xfrm>
            <a:off x="522878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589479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/>
              <a:t>Compresión directa del vaso</a:t>
            </a:r>
          </a:p>
          <a:p>
            <a:pPr algn="l"/>
            <a:r>
              <a:rPr lang="es-ES" sz="2800" b="1" dirty="0"/>
              <a:t> sanguíneo correspondiente</a:t>
            </a:r>
            <a:endParaRPr lang="es-CO" sz="28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F5C4F8A-DC36-4D80-9C0B-B27F1B6A3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34016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01CB8E8-1177-41B2-960F-BDE65CDC7666}"/>
              </a:ext>
            </a:extLst>
          </p:cNvPr>
          <p:cNvSpPr txBox="1"/>
          <p:nvPr/>
        </p:nvSpPr>
        <p:spPr>
          <a:xfrm>
            <a:off x="522878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489753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56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/>
              <a:t>Compresión directa para el</a:t>
            </a:r>
          </a:p>
          <a:p>
            <a:pPr algn="l"/>
            <a:r>
              <a:rPr lang="es-ES" sz="2800" b="1" dirty="0"/>
              <a:t>Sangrado en miembros</a:t>
            </a:r>
          </a:p>
          <a:p>
            <a:pPr algn="l"/>
            <a:r>
              <a:rPr lang="es-ES" sz="2800" b="1" dirty="0"/>
              <a:t>Inferiores.</a:t>
            </a:r>
          </a:p>
          <a:p>
            <a:pPr algn="l"/>
            <a:endParaRPr lang="es-ES" sz="28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F5C4F8A-DC36-4D80-9C0B-B27F1B6A3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6039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01CB8E8-1177-41B2-960F-BDE65CDC7666}"/>
              </a:ext>
            </a:extLst>
          </p:cNvPr>
          <p:cNvSpPr txBox="1"/>
          <p:nvPr/>
        </p:nvSpPr>
        <p:spPr>
          <a:xfrm>
            <a:off x="522878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7558935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56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/>
              <a:t>Compresión directa para el</a:t>
            </a:r>
          </a:p>
          <a:p>
            <a:pPr algn="l"/>
            <a:r>
              <a:rPr lang="es-ES" sz="2800" b="1" dirty="0"/>
              <a:t>Sangrado en cabeza y cuello.</a:t>
            </a:r>
          </a:p>
          <a:p>
            <a:pPr algn="l"/>
            <a:endParaRPr lang="es-ES" sz="28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F5C4F8A-DC36-4D80-9C0B-B27F1B6A3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52626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01CB8E8-1177-41B2-960F-BDE65CDC7666}"/>
              </a:ext>
            </a:extLst>
          </p:cNvPr>
          <p:cNvSpPr txBox="1"/>
          <p:nvPr/>
        </p:nvSpPr>
        <p:spPr>
          <a:xfrm>
            <a:off x="522878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381219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56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/>
              <a:t>Compresión directa para el</a:t>
            </a:r>
          </a:p>
          <a:p>
            <a:pPr algn="l"/>
            <a:r>
              <a:rPr lang="es-ES" sz="2800" b="1" dirty="0"/>
              <a:t>Sangrado en hombros.</a:t>
            </a:r>
          </a:p>
          <a:p>
            <a:pPr algn="l"/>
            <a:endParaRPr lang="es-ES" sz="28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F5C4F8A-DC36-4D80-9C0B-B27F1B6A3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1482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01CB8E8-1177-41B2-960F-BDE65CDC7666}"/>
              </a:ext>
            </a:extLst>
          </p:cNvPr>
          <p:cNvSpPr txBox="1"/>
          <p:nvPr/>
        </p:nvSpPr>
        <p:spPr>
          <a:xfrm>
            <a:off x="522878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017956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56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/>
              <a:t>Compresión directa para el</a:t>
            </a:r>
          </a:p>
          <a:p>
            <a:pPr algn="l"/>
            <a:r>
              <a:rPr lang="es-ES" sz="2800" b="1" dirty="0"/>
              <a:t>Sangrado en brazos.</a:t>
            </a:r>
          </a:p>
          <a:p>
            <a:pPr algn="l"/>
            <a:endParaRPr lang="es-ES" sz="28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F5C4F8A-DC36-4D80-9C0B-B27F1B6A3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2017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01CB8E8-1177-41B2-960F-BDE65CDC7666}"/>
              </a:ext>
            </a:extLst>
          </p:cNvPr>
          <p:cNvSpPr txBox="1"/>
          <p:nvPr/>
        </p:nvSpPr>
        <p:spPr>
          <a:xfrm>
            <a:off x="522878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445253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56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/>
              <a:t>Compresión directa para el</a:t>
            </a:r>
          </a:p>
          <a:p>
            <a:pPr algn="l"/>
            <a:r>
              <a:rPr lang="es-ES" sz="2800" b="1" dirty="0"/>
              <a:t>Sangrado en antebrazos.</a:t>
            </a:r>
          </a:p>
          <a:p>
            <a:pPr algn="l"/>
            <a:endParaRPr lang="es-ES" sz="28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F5C4F8A-DC36-4D80-9C0B-B27F1B6A3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651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01CB8E8-1177-41B2-960F-BDE65CDC7666}"/>
              </a:ext>
            </a:extLst>
          </p:cNvPr>
          <p:cNvSpPr txBox="1"/>
          <p:nvPr/>
        </p:nvSpPr>
        <p:spPr>
          <a:xfrm>
            <a:off x="522878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https://bibliotecavirtual.uis.edu.co:4259/es/ereader/uis/125938?page=107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17327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541" y="1950959"/>
            <a:ext cx="9008013" cy="4528858"/>
          </a:xfrm>
        </p:spPr>
        <p:txBody>
          <a:bodyPr>
            <a:normAutofit fontScale="70000" lnSpcReduction="20000"/>
          </a:bodyPr>
          <a:lstStyle/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endParaRPr lang="es-ES" sz="900" dirty="0"/>
          </a:p>
          <a:p>
            <a:pPr algn="l"/>
            <a:r>
              <a:rPr lang="es-ES" sz="900" dirty="0"/>
              <a:t>Martín </a:t>
            </a:r>
            <a:r>
              <a:rPr lang="es-ES" sz="900" dirty="0" err="1"/>
              <a:t>Villaoslada</a:t>
            </a:r>
            <a:r>
              <a:rPr lang="es-ES" sz="900" dirty="0"/>
              <a:t>, O. y Arenal Laza, C. (2020). Primeros auxilios. MF0272. </a:t>
            </a:r>
            <a:r>
              <a:rPr lang="es-ES" sz="900" dirty="0" err="1"/>
              <a:t>España</a:t>
            </a:r>
            <a:r>
              <a:rPr lang="es-ES" sz="900" dirty="0"/>
              <a:t>, Editorial Tutor Formación. Recuperado de </a:t>
            </a:r>
            <a:r>
              <a:rPr lang="es-ES" sz="900" dirty="0">
                <a:hlinkClick r:id="rId3"/>
              </a:rPr>
              <a:t>https://bibliotecavirtual.uis.edu.co:4259/es/ereader/uis/125938?page=93</a:t>
            </a:r>
            <a:r>
              <a:rPr lang="es-ES" sz="900" dirty="0"/>
              <a:t>.</a:t>
            </a:r>
          </a:p>
          <a:p>
            <a:pPr algn="l"/>
            <a:endParaRPr lang="es-CO" sz="9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975E8E4-C862-46F0-A358-706DA92F6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322389"/>
              </p:ext>
            </p:extLst>
          </p:nvPr>
        </p:nvGraphicFramePr>
        <p:xfrm>
          <a:off x="1614748" y="1875686"/>
          <a:ext cx="7396085" cy="4211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06917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56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/>
              <a:t>Compresión directa </a:t>
            </a:r>
          </a:p>
          <a:p>
            <a:pPr algn="l"/>
            <a:r>
              <a:rPr lang="es-ES" sz="2800" b="1" dirty="0"/>
              <a:t>sobre el vaso</a:t>
            </a:r>
          </a:p>
          <a:p>
            <a:pPr algn="l"/>
            <a:r>
              <a:rPr lang="es-ES" sz="2800" b="1" dirty="0"/>
              <a:t>sanguíneo.</a:t>
            </a:r>
          </a:p>
          <a:p>
            <a:pPr algn="l"/>
            <a:endParaRPr lang="es-ES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1CB8E8-1177-41B2-960F-BDE65CDC7666}"/>
              </a:ext>
            </a:extLst>
          </p:cNvPr>
          <p:cNvSpPr txBox="1"/>
          <p:nvPr/>
        </p:nvSpPr>
        <p:spPr>
          <a:xfrm>
            <a:off x="522878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3"/>
              </a:rPr>
              <a:t>https://bibliotecavirtual.uis.edu.co:4259/es/ereader/uis/125938?page=107</a:t>
            </a:r>
            <a:endParaRPr lang="es-CO" sz="1000" dirty="0"/>
          </a:p>
          <a:p>
            <a:endParaRPr lang="es-CO" sz="10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5CEB7DD-4835-41BF-8BEC-4BBAB3D6F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654591"/>
              </p:ext>
            </p:extLst>
          </p:nvPr>
        </p:nvGraphicFramePr>
        <p:xfrm>
          <a:off x="2032000" y="1529612"/>
          <a:ext cx="8128000" cy="44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50495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C15F8A-2274-4A61-9D20-E51572B3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448079"/>
            <a:ext cx="9008012" cy="47979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3FC2AFF-C1AE-4A7B-B737-333B74845207}"/>
              </a:ext>
            </a:extLst>
          </p:cNvPr>
          <p:cNvSpPr txBox="1"/>
          <p:nvPr/>
        </p:nvSpPr>
        <p:spPr>
          <a:xfrm>
            <a:off x="4708902" y="5728063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https://bibliotecavirtual.uis.edu.co:4259/es/ereader/uis/125938?page=108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4039380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Torniquete</a:t>
            </a:r>
            <a:endParaRPr lang="es-CO" sz="48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B827671-8222-4000-9449-3BB140A6A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622745"/>
              </p:ext>
            </p:extLst>
          </p:nvPr>
        </p:nvGraphicFramePr>
        <p:xfrm>
          <a:off x="2032000" y="1455938"/>
          <a:ext cx="8128000" cy="468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6C706D3-31C0-407B-85E4-24C89726732D}"/>
              </a:ext>
            </a:extLst>
          </p:cNvPr>
          <p:cNvSpPr txBox="1"/>
          <p:nvPr/>
        </p:nvSpPr>
        <p:spPr>
          <a:xfrm>
            <a:off x="352887" y="6005063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https://bibliotecavirtual.uis.edu.co:4259/es/ereader/uis/125938?page=108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381757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Torniquete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344E836-6684-4D3F-A8BF-3FDEA6562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4333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E9C84B8-E97D-4ACC-A581-569BF5698C0C}"/>
              </a:ext>
            </a:extLst>
          </p:cNvPr>
          <p:cNvSpPr txBox="1"/>
          <p:nvPr/>
        </p:nvSpPr>
        <p:spPr>
          <a:xfrm>
            <a:off x="537854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https://bibliotecavirtual.uis.edu.co:4259/es/ereader/uis/125938?page=108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5592669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Torniquete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344E836-6684-4D3F-A8BF-3FDEA6562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2879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E9C84B8-E97D-4ACC-A581-569BF5698C0C}"/>
              </a:ext>
            </a:extLst>
          </p:cNvPr>
          <p:cNvSpPr txBox="1"/>
          <p:nvPr/>
        </p:nvSpPr>
        <p:spPr>
          <a:xfrm>
            <a:off x="5378548" y="5584335"/>
            <a:ext cx="61566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https://bibliotecavirtual.uis.edu.co:4259/es/ereader/uis/125938?page=108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004107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FFEFA2-FEDC-4632-AC1B-953F72D81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7"/>
            <a:ext cx="8439590" cy="45288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51269C-6D25-4A14-BD59-FE8E4C940971}"/>
              </a:ext>
            </a:extLst>
          </p:cNvPr>
          <p:cNvSpPr txBox="1"/>
          <p:nvPr/>
        </p:nvSpPr>
        <p:spPr>
          <a:xfrm>
            <a:off x="5628403" y="6260482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https://bibliotecavirtual.uis.edu.co:4259/es/ereader/uis/125938?page=109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394970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65BC6C-C7AF-409E-947A-A546FD723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717197"/>
            <a:ext cx="9008012" cy="45288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4E6702C-9757-423C-A287-E02837A1499D}"/>
              </a:ext>
            </a:extLst>
          </p:cNvPr>
          <p:cNvSpPr txBox="1"/>
          <p:nvPr/>
        </p:nvSpPr>
        <p:spPr>
          <a:xfrm>
            <a:off x="5525648" y="5728064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https://bibliotecavirtual.uis.edu.co:4259/es/ereader/uis/125938?page=109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118547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0E33ED-31FC-4641-B5A4-0FAC4BEC5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717197"/>
            <a:ext cx="9008012" cy="45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85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3C54908-6542-43F3-BD67-EC5EBDF14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003974"/>
              </p:ext>
            </p:extLst>
          </p:nvPr>
        </p:nvGraphicFramePr>
        <p:xfrm>
          <a:off x="1602792" y="1771058"/>
          <a:ext cx="7918548" cy="442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17727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39FB65-2F61-438C-A558-0D8326123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427584"/>
            <a:ext cx="9008013" cy="48184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5A4C042-F165-4AB0-9A65-BAB5E1B002CB}"/>
              </a:ext>
            </a:extLst>
          </p:cNvPr>
          <p:cNvSpPr txBox="1"/>
          <p:nvPr/>
        </p:nvSpPr>
        <p:spPr>
          <a:xfrm>
            <a:off x="4717780" y="5925809"/>
            <a:ext cx="609755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/>
              <a:t>Martín Villaoslada, O. y Arenal Laza, C. (2020). Primeros auxilios. MF0272. Editorial Tutor Formación. </a:t>
            </a:r>
            <a:r>
              <a:rPr lang="es-CO" sz="900" dirty="0">
                <a:hlinkClick r:id="rId4"/>
              </a:rPr>
              <a:t>https://bibliotecavirtual.uis.edu.co:4259/es/ereader/uis/125938?page=110</a:t>
            </a:r>
            <a:endParaRPr lang="es-CO" sz="900" dirty="0"/>
          </a:p>
          <a:p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2660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23EB3-FAC7-4400-9CFA-D3539E40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6" y="1529612"/>
            <a:ext cx="8724122" cy="452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0181748-5359-4875-8C11-A8DAF8E5CCDE}"/>
              </a:ext>
            </a:extLst>
          </p:cNvPr>
          <p:cNvSpPr txBox="1"/>
          <p:nvPr/>
        </p:nvSpPr>
        <p:spPr>
          <a:xfrm>
            <a:off x="998376" y="5766044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hlinkClick r:id="rId4"/>
              </a:rPr>
              <a:t>https://images.slideplayer.es/33/10156241/slides/slide_86.jpg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11179584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B6486A-3D6A-467C-A0AF-B0B2B80BC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7"/>
            <a:ext cx="9008012" cy="45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669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1EEEFFF-4D53-4878-B77C-A195785C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33973"/>
            <a:ext cx="9008013" cy="45288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04D4FD-4449-4AF8-BABB-A8FBAD2296E6}"/>
              </a:ext>
            </a:extLst>
          </p:cNvPr>
          <p:cNvSpPr txBox="1"/>
          <p:nvPr/>
        </p:nvSpPr>
        <p:spPr>
          <a:xfrm>
            <a:off x="1193345" y="1841942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https://www.youtube.com/watch?v=JG1wfNUTzCc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13787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060FA9-9380-4F1D-B519-96767B2F1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09" y="1605229"/>
            <a:ext cx="9279877" cy="46408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2B6EA54-073F-4A64-9A2F-5CE5E2F8D8E3}"/>
              </a:ext>
            </a:extLst>
          </p:cNvPr>
          <p:cNvSpPr txBox="1"/>
          <p:nvPr/>
        </p:nvSpPr>
        <p:spPr>
          <a:xfrm>
            <a:off x="3714604" y="541093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https://www.youtube.com/watch?v=DoBsVk7Ce-c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5140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02E2FC-D89E-4D91-94A5-517FFFA02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40" y="1717197"/>
            <a:ext cx="8832008" cy="45288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14E28F9-F91D-4DB8-B29C-401ED8F654E2}"/>
              </a:ext>
            </a:extLst>
          </p:cNvPr>
          <p:cNvSpPr txBox="1"/>
          <p:nvPr/>
        </p:nvSpPr>
        <p:spPr>
          <a:xfrm>
            <a:off x="3473388" y="5097548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https://www.youtube.com/watch?v=gLofeZzRiR8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63939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494" y="1356413"/>
            <a:ext cx="9008013" cy="4528858"/>
          </a:xfrm>
        </p:spPr>
        <p:txBody>
          <a:bodyPr>
            <a:normAutofit/>
          </a:bodyPr>
          <a:lstStyle/>
          <a:p>
            <a:r>
              <a:rPr lang="es-ES" sz="4800" dirty="0"/>
              <a:t>Bibliografía</a:t>
            </a:r>
            <a:endParaRPr lang="es-CO" sz="4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3475F2-9F63-4A92-9951-FE225B10112A}"/>
              </a:ext>
            </a:extLst>
          </p:cNvPr>
          <p:cNvSpPr txBox="1"/>
          <p:nvPr/>
        </p:nvSpPr>
        <p:spPr>
          <a:xfrm>
            <a:off x="1233995" y="2124350"/>
            <a:ext cx="83450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Barranco Martos A. y Vargas Fernández D. Primeros auxilios: MF0272_2 módulo transversal [En Línea]. Madrid: Editorial CEP, S.L. 2017 [consultado 04 Feb 2021]. Disponible en: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https://bibliotecavirtual.uis.edu.co:4259/es/lc/uis/titulos/51144</a:t>
            </a: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Fernández-Villacañas Martín M.D. Primeros auxilios [En Línea]. Madrid: Macmillan Iberia, S.A.</a:t>
            </a:r>
            <a:r>
              <a:rPr lang="es-ES" sz="1800" spc="-2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2013 [consultado 04 Feb 2021]. Disponible en:</a:t>
            </a:r>
            <a:r>
              <a:rPr lang="es-ES" sz="180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https://bibliotecavirtual.uis.edu.co:4259/es/lc/uis/titulos/42972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CO" dirty="0"/>
              <a:t>Martín Villaoslada, O. y Arenal Laza, C. (2020). Primeros auxilios. MF0272. Editorial Tutor Formación. </a:t>
            </a:r>
            <a:r>
              <a:rPr lang="es-CO" dirty="0">
                <a:hlinkClick r:id="rId5"/>
              </a:rPr>
              <a:t>https://bibliotecavirtual.uis.edu.co:4259/es/ereader/uis/125938?page=1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42959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1B124F8-252C-4E73-BE9D-645D14716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" b="-1"/>
          <a:stretch/>
        </p:blipFill>
        <p:spPr bwMode="auto">
          <a:xfrm>
            <a:off x="806234" y="643467"/>
            <a:ext cx="105795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05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8C07AF-1B71-4414-B141-FD23EC169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8"/>
            <a:ext cx="9008013" cy="45288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0CD1F6-2B0C-4237-9A8C-36FA2C6B7D58}"/>
              </a:ext>
            </a:extLst>
          </p:cNvPr>
          <p:cNvSpPr txBox="1"/>
          <p:nvPr/>
        </p:nvSpPr>
        <p:spPr>
          <a:xfrm>
            <a:off x="4717780" y="5845946"/>
            <a:ext cx="609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https://bibliotecavirtual.uis.edu.co:4259/es/ereader/uis/125938?page=92</a:t>
            </a:r>
            <a:endParaRPr lang="es-CO" sz="1000" dirty="0"/>
          </a:p>
          <a:p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68787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l"/>
            <a:r>
              <a:rPr lang="es-ES" sz="4800" dirty="0"/>
              <a:t>Síntomas</a:t>
            </a:r>
            <a:endParaRPr lang="es-CO" sz="48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73EC11C-5C98-4801-B647-25266C158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009172"/>
              </p:ext>
            </p:extLst>
          </p:nvPr>
        </p:nvGraphicFramePr>
        <p:xfrm>
          <a:off x="2564660" y="2059619"/>
          <a:ext cx="5691573" cy="401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1DB2758-97A0-407C-8933-4F0EF6A8D70C}"/>
              </a:ext>
            </a:extLst>
          </p:cNvPr>
          <p:cNvSpPr txBox="1"/>
          <p:nvPr/>
        </p:nvSpPr>
        <p:spPr>
          <a:xfrm>
            <a:off x="870345" y="5676079"/>
            <a:ext cx="6156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8"/>
              </a:rPr>
              <a:t>https://bibliotecavirtual.uis.edu.co:4259/es/ereader/uis/125938?page=92</a:t>
            </a:r>
            <a:endParaRPr lang="es-CO" sz="1000" dirty="0"/>
          </a:p>
          <a:p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78462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TRAUMATISMOS EN EXTREMIDADES Y PARTES BLANDAS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2488C6-4C38-42AA-BFF8-57AA08DA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3" y="1700212"/>
            <a:ext cx="9088536" cy="45288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2EAC038-001F-4ADE-BD75-BB0F15A07C5D}"/>
              </a:ext>
            </a:extLst>
          </p:cNvPr>
          <p:cNvSpPr txBox="1"/>
          <p:nvPr/>
        </p:nvSpPr>
        <p:spPr>
          <a:xfrm>
            <a:off x="4611248" y="5845672"/>
            <a:ext cx="60975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Martín Villaoslada, O. y Arenal Laza, C. (2020). Primeros auxilios. MF0272. Editorial Tutor Formación. </a:t>
            </a:r>
            <a:r>
              <a:rPr lang="es-CO" sz="1000" dirty="0">
                <a:hlinkClick r:id="rId4"/>
              </a:rPr>
              <a:t>https://bibliotecavirtual.uis.edu.co:4259/es/ereader/uis/125938?page=93</a:t>
            </a:r>
            <a:endParaRPr lang="es-CO" sz="1000" dirty="0"/>
          </a:p>
          <a:p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89603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3692</Words>
  <Application>Microsoft Office PowerPoint</Application>
  <PresentationFormat>Panorámica</PresentationFormat>
  <Paragraphs>301</Paragraphs>
  <Slides>65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0" baseType="lpstr">
      <vt:lpstr>Arial</vt:lpstr>
      <vt:lpstr>BigNoodleTitling</vt:lpstr>
      <vt:lpstr>Calibri</vt:lpstr>
      <vt:lpstr>Calibri Light</vt:lpstr>
      <vt:lpstr>Tema de Office</vt:lpstr>
      <vt:lpstr>TRAUMATISMOS EN EXTREMIDADES Y PARTES BLANDAS</vt:lpstr>
      <vt:lpstr>Agenda</vt:lpstr>
      <vt:lpstr>Presentación de PowerPoint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TRAUMATISMOS EN EXTREMIDADES Y PARTES BLANDAS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SOPORTE VITAL BÁSICO</dc:title>
  <dc:creator>REYNEL RIVERO</dc:creator>
  <cp:lastModifiedBy>REYNEL RIVERO</cp:lastModifiedBy>
  <cp:revision>45</cp:revision>
  <dcterms:created xsi:type="dcterms:W3CDTF">2020-08-22T13:11:32Z</dcterms:created>
  <dcterms:modified xsi:type="dcterms:W3CDTF">2022-01-17T00:59:01Z</dcterms:modified>
</cp:coreProperties>
</file>