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322" r:id="rId3"/>
    <p:sldId id="259" r:id="rId4"/>
    <p:sldId id="319" r:id="rId5"/>
    <p:sldId id="320" r:id="rId6"/>
    <p:sldId id="321" r:id="rId7"/>
    <p:sldId id="268" r:id="rId8"/>
    <p:sldId id="262" r:id="rId9"/>
    <p:sldId id="267" r:id="rId10"/>
    <p:sldId id="323" r:id="rId11"/>
    <p:sldId id="324" r:id="rId12"/>
    <p:sldId id="265" r:id="rId13"/>
    <p:sldId id="264" r:id="rId14"/>
    <p:sldId id="263" r:id="rId15"/>
    <p:sldId id="269" r:id="rId16"/>
    <p:sldId id="270" r:id="rId17"/>
    <p:sldId id="271" r:id="rId18"/>
    <p:sldId id="318" r:id="rId19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360E69-6020-4E49-BE9D-60C2BBAA9430}" v="256" dt="2020-06-16T17:38:40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8"/>
    <p:restoredTop sz="50000"/>
  </p:normalViewPr>
  <p:slideViewPr>
    <p:cSldViewPr snapToGrid="0" snapToObjects="1">
      <p:cViewPr varScale="1">
        <p:scale>
          <a:sx n="72" d="100"/>
          <a:sy n="72" d="100"/>
        </p:scale>
        <p:origin x="4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ly Marcela Paredes Suarez" userId="617898c1fcd9f577" providerId="LiveId" clId="{E1679429-7387-47FC-9DF7-32209905C669}"/>
    <pc:docChg chg="undo custSel addSld delSld modSld sldOrd">
      <pc:chgData name="Sally Marcela Paredes Suarez" userId="617898c1fcd9f577" providerId="LiveId" clId="{E1679429-7387-47FC-9DF7-32209905C669}" dt="2020-06-09T18:52:03.471" v="720" actId="1076"/>
      <pc:docMkLst>
        <pc:docMk/>
      </pc:docMkLst>
      <pc:sldChg chg="addSp modSp mod">
        <pc:chgData name="Sally Marcela Paredes Suarez" userId="617898c1fcd9f577" providerId="LiveId" clId="{E1679429-7387-47FC-9DF7-32209905C669}" dt="2020-06-09T17:50:45.549" v="18" actId="113"/>
        <pc:sldMkLst>
          <pc:docMk/>
          <pc:sldMk cId="632380621" sldId="256"/>
        </pc:sldMkLst>
        <pc:spChg chg="add mod">
          <ac:chgData name="Sally Marcela Paredes Suarez" userId="617898c1fcd9f577" providerId="LiveId" clId="{E1679429-7387-47FC-9DF7-32209905C669}" dt="2020-06-09T17:50:45.549" v="18" actId="113"/>
          <ac:spMkLst>
            <pc:docMk/>
            <pc:sldMk cId="632380621" sldId="256"/>
            <ac:spMk id="5" creationId="{D675A43B-67F8-45C4-8B0C-2E1F4E6E2276}"/>
          </ac:spMkLst>
        </pc:spChg>
        <pc:picChg chg="mod">
          <ac:chgData name="Sally Marcela Paredes Suarez" userId="617898c1fcd9f577" providerId="LiveId" clId="{E1679429-7387-47FC-9DF7-32209905C669}" dt="2020-06-09T17:50:13.303" v="15" actId="1076"/>
          <ac:picMkLst>
            <pc:docMk/>
            <pc:sldMk cId="632380621" sldId="256"/>
            <ac:picMk id="6" creationId="{05F0BDF9-307B-B741-BEA1-08430A2A15EE}"/>
          </ac:picMkLst>
        </pc:picChg>
      </pc:sldChg>
      <pc:sldChg chg="modSp del mod">
        <pc:chgData name="Sally Marcela Paredes Suarez" userId="617898c1fcd9f577" providerId="LiveId" clId="{E1679429-7387-47FC-9DF7-32209905C669}" dt="2020-06-09T17:50:52.776" v="19" actId="47"/>
        <pc:sldMkLst>
          <pc:docMk/>
          <pc:sldMk cId="59591900" sldId="257"/>
        </pc:sldMkLst>
        <pc:spChg chg="mod">
          <ac:chgData name="Sally Marcela Paredes Suarez" userId="617898c1fcd9f577" providerId="LiveId" clId="{E1679429-7387-47FC-9DF7-32209905C669}" dt="2020-06-09T17:49:45.264" v="11" actId="20577"/>
          <ac:spMkLst>
            <pc:docMk/>
            <pc:sldMk cId="59591900" sldId="257"/>
            <ac:spMk id="2" creationId="{00000000-0000-0000-0000-000000000000}"/>
          </ac:spMkLst>
        </pc:spChg>
      </pc:sldChg>
      <pc:sldChg chg="addSp delSp modSp new mod">
        <pc:chgData name="Sally Marcela Paredes Suarez" userId="617898c1fcd9f577" providerId="LiveId" clId="{E1679429-7387-47FC-9DF7-32209905C669}" dt="2020-06-09T18:40:50.534" v="644" actId="1440"/>
        <pc:sldMkLst>
          <pc:docMk/>
          <pc:sldMk cId="1194047290" sldId="259"/>
        </pc:sldMkLst>
        <pc:spChg chg="del">
          <ac:chgData name="Sally Marcela Paredes Suarez" userId="617898c1fcd9f577" providerId="LiveId" clId="{E1679429-7387-47FC-9DF7-32209905C669}" dt="2020-06-09T17:49:11.485" v="1"/>
          <ac:spMkLst>
            <pc:docMk/>
            <pc:sldMk cId="1194047290" sldId="259"/>
            <ac:spMk id="2" creationId="{E14E4900-A0F0-4092-88D8-5027BD7BC080}"/>
          </ac:spMkLst>
        </pc:spChg>
        <pc:spChg chg="del">
          <ac:chgData name="Sally Marcela Paredes Suarez" userId="617898c1fcd9f577" providerId="LiveId" clId="{E1679429-7387-47FC-9DF7-32209905C669}" dt="2020-06-09T17:49:11.485" v="1"/>
          <ac:spMkLst>
            <pc:docMk/>
            <pc:sldMk cId="1194047290" sldId="259"/>
            <ac:spMk id="3" creationId="{B6A3FAA4-0880-4ADF-8C4B-40FA8A1B9861}"/>
          </ac:spMkLst>
        </pc:spChg>
        <pc:spChg chg="add mod">
          <ac:chgData name="Sally Marcela Paredes Suarez" userId="617898c1fcd9f577" providerId="LiveId" clId="{E1679429-7387-47FC-9DF7-32209905C669}" dt="2020-06-09T18:40:41.068" v="641" actId="13822"/>
          <ac:spMkLst>
            <pc:docMk/>
            <pc:sldMk cId="1194047290" sldId="259"/>
            <ac:spMk id="4" creationId="{5FCD2C3E-F0E8-4AA5-8FA4-3546FD1CE204}"/>
          </ac:spMkLst>
        </pc:spChg>
        <pc:picChg chg="add mod">
          <ac:chgData name="Sally Marcela Paredes Suarez" userId="617898c1fcd9f577" providerId="LiveId" clId="{E1679429-7387-47FC-9DF7-32209905C669}" dt="2020-06-09T18:40:50.534" v="644" actId="1440"/>
          <ac:picMkLst>
            <pc:docMk/>
            <pc:sldMk cId="1194047290" sldId="259"/>
            <ac:picMk id="4098" creationId="{1469A86C-1590-4367-82FD-D349EAB81345}"/>
          </ac:picMkLst>
        </pc:picChg>
      </pc:sldChg>
      <pc:sldChg chg="addSp delSp modSp new mod">
        <pc:chgData name="Sally Marcela Paredes Suarez" userId="617898c1fcd9f577" providerId="LiveId" clId="{E1679429-7387-47FC-9DF7-32209905C669}" dt="2020-06-09T18:01:58.854" v="145" actId="113"/>
        <pc:sldMkLst>
          <pc:docMk/>
          <pc:sldMk cId="377241572" sldId="260"/>
        </pc:sldMkLst>
        <pc:spChg chg="add del mod">
          <ac:chgData name="Sally Marcela Paredes Suarez" userId="617898c1fcd9f577" providerId="LiveId" clId="{E1679429-7387-47FC-9DF7-32209905C669}" dt="2020-06-09T17:57:12.895" v="75" actId="478"/>
          <ac:spMkLst>
            <pc:docMk/>
            <pc:sldMk cId="377241572" sldId="260"/>
            <ac:spMk id="2" creationId="{C04A22A3-C98D-4DAF-8B4A-0C186B142134}"/>
          </ac:spMkLst>
        </pc:spChg>
        <pc:spChg chg="add del">
          <ac:chgData name="Sally Marcela Paredes Suarez" userId="617898c1fcd9f577" providerId="LiveId" clId="{E1679429-7387-47FC-9DF7-32209905C669}" dt="2020-06-09T17:53:47.748" v="46" actId="11529"/>
          <ac:spMkLst>
            <pc:docMk/>
            <pc:sldMk cId="377241572" sldId="260"/>
            <ac:spMk id="3" creationId="{0A41CA72-5706-4600-A603-ED35107FBF51}"/>
          </ac:spMkLst>
        </pc:spChg>
        <pc:spChg chg="add del mod">
          <ac:chgData name="Sally Marcela Paredes Suarez" userId="617898c1fcd9f577" providerId="LiveId" clId="{E1679429-7387-47FC-9DF7-32209905C669}" dt="2020-06-09T17:53:56.389" v="48"/>
          <ac:spMkLst>
            <pc:docMk/>
            <pc:sldMk cId="377241572" sldId="260"/>
            <ac:spMk id="4" creationId="{D255C194-33D4-4B36-A273-6CFD45A1ADFF}"/>
          </ac:spMkLst>
        </pc:spChg>
        <pc:spChg chg="add mod">
          <ac:chgData name="Sally Marcela Paredes Suarez" userId="617898c1fcd9f577" providerId="LiveId" clId="{E1679429-7387-47FC-9DF7-32209905C669}" dt="2020-06-09T18:01:58.854" v="145" actId="113"/>
          <ac:spMkLst>
            <pc:docMk/>
            <pc:sldMk cId="377241572" sldId="260"/>
            <ac:spMk id="5" creationId="{F5C79D93-71E9-4D76-8E87-F3DCAA188A7A}"/>
          </ac:spMkLst>
        </pc:spChg>
        <pc:spChg chg="add mod">
          <ac:chgData name="Sally Marcela Paredes Suarez" userId="617898c1fcd9f577" providerId="LiveId" clId="{E1679429-7387-47FC-9DF7-32209905C669}" dt="2020-06-09T18:00:53.408" v="139" actId="13822"/>
          <ac:spMkLst>
            <pc:docMk/>
            <pc:sldMk cId="377241572" sldId="260"/>
            <ac:spMk id="6" creationId="{EC9216F5-0747-4C0C-8F0A-B0DE438BD4FB}"/>
          </ac:spMkLst>
        </pc:spChg>
        <pc:spChg chg="add mod">
          <ac:chgData name="Sally Marcela Paredes Suarez" userId="617898c1fcd9f577" providerId="LiveId" clId="{E1679429-7387-47FC-9DF7-32209905C669}" dt="2020-06-09T18:01:08.042" v="140" actId="13822"/>
          <ac:spMkLst>
            <pc:docMk/>
            <pc:sldMk cId="377241572" sldId="260"/>
            <ac:spMk id="7" creationId="{3B6EFAF5-2B96-4165-9DB1-8BF09C35FC64}"/>
          </ac:spMkLst>
        </pc:spChg>
        <pc:spChg chg="add mod">
          <ac:chgData name="Sally Marcela Paredes Suarez" userId="617898c1fcd9f577" providerId="LiveId" clId="{E1679429-7387-47FC-9DF7-32209905C669}" dt="2020-06-09T18:01:08.042" v="140" actId="13822"/>
          <ac:spMkLst>
            <pc:docMk/>
            <pc:sldMk cId="377241572" sldId="260"/>
            <ac:spMk id="8" creationId="{F3C26C85-5ED9-4A35-806F-7ED8EB6463E4}"/>
          </ac:spMkLst>
        </pc:spChg>
        <pc:spChg chg="add mod">
          <ac:chgData name="Sally Marcela Paredes Suarez" userId="617898c1fcd9f577" providerId="LiveId" clId="{E1679429-7387-47FC-9DF7-32209905C669}" dt="2020-06-09T18:01:08.042" v="140" actId="13822"/>
          <ac:spMkLst>
            <pc:docMk/>
            <pc:sldMk cId="377241572" sldId="260"/>
            <ac:spMk id="9" creationId="{A7622BB9-3C66-44B4-88E5-9469A1FD2798}"/>
          </ac:spMkLst>
        </pc:spChg>
        <pc:spChg chg="add mod">
          <ac:chgData name="Sally Marcela Paredes Suarez" userId="617898c1fcd9f577" providerId="LiveId" clId="{E1679429-7387-47FC-9DF7-32209905C669}" dt="2020-06-09T18:00:53.408" v="139" actId="13822"/>
          <ac:spMkLst>
            <pc:docMk/>
            <pc:sldMk cId="377241572" sldId="260"/>
            <ac:spMk id="10" creationId="{A83EAABF-B934-46F6-911E-F2E62EEC46B9}"/>
          </ac:spMkLst>
        </pc:spChg>
        <pc:spChg chg="add mod">
          <ac:chgData name="Sally Marcela Paredes Suarez" userId="617898c1fcd9f577" providerId="LiveId" clId="{E1679429-7387-47FC-9DF7-32209905C669}" dt="2020-06-09T18:01:33.249" v="141" actId="13822"/>
          <ac:spMkLst>
            <pc:docMk/>
            <pc:sldMk cId="377241572" sldId="260"/>
            <ac:spMk id="11" creationId="{26CC3DE9-6CB5-44EA-9AEC-9AD95DE7C274}"/>
          </ac:spMkLst>
        </pc:spChg>
        <pc:spChg chg="add mod">
          <ac:chgData name="Sally Marcela Paredes Suarez" userId="617898c1fcd9f577" providerId="LiveId" clId="{E1679429-7387-47FC-9DF7-32209905C669}" dt="2020-06-09T18:01:37.202" v="143" actId="20577"/>
          <ac:spMkLst>
            <pc:docMk/>
            <pc:sldMk cId="377241572" sldId="260"/>
            <ac:spMk id="12" creationId="{351213CC-9298-4488-9E41-4665F5523CA7}"/>
          </ac:spMkLst>
        </pc:spChg>
        <pc:spChg chg="add mod">
          <ac:chgData name="Sally Marcela Paredes Suarez" userId="617898c1fcd9f577" providerId="LiveId" clId="{E1679429-7387-47FC-9DF7-32209905C669}" dt="2020-06-09T18:01:33.249" v="141" actId="13822"/>
          <ac:spMkLst>
            <pc:docMk/>
            <pc:sldMk cId="377241572" sldId="260"/>
            <ac:spMk id="13" creationId="{020B3ACC-CF20-426F-B3B2-355ED7E21627}"/>
          </ac:spMkLst>
        </pc:spChg>
        <pc:spChg chg="add mod">
          <ac:chgData name="Sally Marcela Paredes Suarez" userId="617898c1fcd9f577" providerId="LiveId" clId="{E1679429-7387-47FC-9DF7-32209905C669}" dt="2020-06-09T18:01:33.249" v="141" actId="13822"/>
          <ac:spMkLst>
            <pc:docMk/>
            <pc:sldMk cId="377241572" sldId="260"/>
            <ac:spMk id="14" creationId="{A3FAD33D-5988-47D5-94C5-BF459171A684}"/>
          </ac:spMkLst>
        </pc:spChg>
        <pc:spChg chg="add mod">
          <ac:chgData name="Sally Marcela Paredes Suarez" userId="617898c1fcd9f577" providerId="LiveId" clId="{E1679429-7387-47FC-9DF7-32209905C669}" dt="2020-06-09T18:01:33.249" v="141" actId="13822"/>
          <ac:spMkLst>
            <pc:docMk/>
            <pc:sldMk cId="377241572" sldId="260"/>
            <ac:spMk id="15" creationId="{E89B5286-8A36-4E66-8C07-52831B41CA07}"/>
          </ac:spMkLst>
        </pc:spChg>
      </pc:sldChg>
      <pc:sldChg chg="addSp delSp modSp new mod">
        <pc:chgData name="Sally Marcela Paredes Suarez" userId="617898c1fcd9f577" providerId="LiveId" clId="{E1679429-7387-47FC-9DF7-32209905C669}" dt="2020-06-09T18:09:11.080" v="317" actId="1076"/>
        <pc:sldMkLst>
          <pc:docMk/>
          <pc:sldMk cId="1656953690" sldId="261"/>
        </pc:sldMkLst>
        <pc:spChg chg="add del mod">
          <ac:chgData name="Sally Marcela Paredes Suarez" userId="617898c1fcd9f577" providerId="LiveId" clId="{E1679429-7387-47FC-9DF7-32209905C669}" dt="2020-06-09T18:04:56.341" v="270" actId="478"/>
          <ac:spMkLst>
            <pc:docMk/>
            <pc:sldMk cId="1656953690" sldId="261"/>
            <ac:spMk id="2" creationId="{1EE13356-369E-4CCD-A173-18B16EFB4368}"/>
          </ac:spMkLst>
        </pc:spChg>
        <pc:spChg chg="add mod">
          <ac:chgData name="Sally Marcela Paredes Suarez" userId="617898c1fcd9f577" providerId="LiveId" clId="{E1679429-7387-47FC-9DF7-32209905C669}" dt="2020-06-09T18:09:11.080" v="317" actId="1076"/>
          <ac:spMkLst>
            <pc:docMk/>
            <pc:sldMk cId="1656953690" sldId="261"/>
            <ac:spMk id="3" creationId="{67595C26-076F-47BA-B95A-9BE35CF24D67}"/>
          </ac:spMkLst>
        </pc:spChg>
        <pc:spChg chg="add mod">
          <ac:chgData name="Sally Marcela Paredes Suarez" userId="617898c1fcd9f577" providerId="LiveId" clId="{E1679429-7387-47FC-9DF7-32209905C669}" dt="2020-06-09T18:07:14.260" v="295" actId="13822"/>
          <ac:spMkLst>
            <pc:docMk/>
            <pc:sldMk cId="1656953690" sldId="261"/>
            <ac:spMk id="4" creationId="{1CF0704A-7737-4425-98A5-9F5E327F91E2}"/>
          </ac:spMkLst>
        </pc:spChg>
        <pc:spChg chg="add mod">
          <ac:chgData name="Sally Marcela Paredes Suarez" userId="617898c1fcd9f577" providerId="LiveId" clId="{E1679429-7387-47FC-9DF7-32209905C669}" dt="2020-06-09T18:09:04.510" v="316" actId="1076"/>
          <ac:spMkLst>
            <pc:docMk/>
            <pc:sldMk cId="1656953690" sldId="261"/>
            <ac:spMk id="5" creationId="{B6241A4B-F8D1-4E8F-8846-F16659063709}"/>
          </ac:spMkLst>
        </pc:spChg>
        <pc:spChg chg="add mod">
          <ac:chgData name="Sally Marcela Paredes Suarez" userId="617898c1fcd9f577" providerId="LiveId" clId="{E1679429-7387-47FC-9DF7-32209905C669}" dt="2020-06-09T18:08:59.565" v="315" actId="1076"/>
          <ac:spMkLst>
            <pc:docMk/>
            <pc:sldMk cId="1656953690" sldId="261"/>
            <ac:spMk id="6" creationId="{B5F308EC-597A-4F91-9FE0-4F6E3BE65BC7}"/>
          </ac:spMkLst>
        </pc:spChg>
        <pc:spChg chg="add del mod">
          <ac:chgData name="Sally Marcela Paredes Suarez" userId="617898c1fcd9f577" providerId="LiveId" clId="{E1679429-7387-47FC-9DF7-32209905C669}" dt="2020-06-09T18:07:21.886" v="296" actId="21"/>
          <ac:spMkLst>
            <pc:docMk/>
            <pc:sldMk cId="1656953690" sldId="261"/>
            <ac:spMk id="7" creationId="{5978D674-BD18-4983-AB2E-E80EABA94D96}"/>
          </ac:spMkLst>
        </pc:spChg>
        <pc:spChg chg="add del mod">
          <ac:chgData name="Sally Marcela Paredes Suarez" userId="617898c1fcd9f577" providerId="LiveId" clId="{E1679429-7387-47FC-9DF7-32209905C669}" dt="2020-06-09T18:05:30.759" v="277" actId="478"/>
          <ac:spMkLst>
            <pc:docMk/>
            <pc:sldMk cId="1656953690" sldId="261"/>
            <ac:spMk id="8" creationId="{4201CA3C-D7FD-451A-92C4-DEF4F03E9A67}"/>
          </ac:spMkLst>
        </pc:spChg>
        <pc:spChg chg="add del mod">
          <ac:chgData name="Sally Marcela Paredes Suarez" userId="617898c1fcd9f577" providerId="LiveId" clId="{E1679429-7387-47FC-9DF7-32209905C669}" dt="2020-06-09T18:05:32.269" v="278" actId="478"/>
          <ac:spMkLst>
            <pc:docMk/>
            <pc:sldMk cId="1656953690" sldId="261"/>
            <ac:spMk id="9" creationId="{3A21D07A-02DF-4B2D-98E3-01FA27D60654}"/>
          </ac:spMkLst>
        </pc:spChg>
      </pc:sldChg>
      <pc:sldChg chg="addSp modSp new mod">
        <pc:chgData name="Sally Marcela Paredes Suarez" userId="617898c1fcd9f577" providerId="LiveId" clId="{E1679429-7387-47FC-9DF7-32209905C669}" dt="2020-06-09T18:38:52.868" v="631" actId="120"/>
        <pc:sldMkLst>
          <pc:docMk/>
          <pc:sldMk cId="4164983630" sldId="262"/>
        </pc:sldMkLst>
        <pc:spChg chg="add mod">
          <ac:chgData name="Sally Marcela Paredes Suarez" userId="617898c1fcd9f577" providerId="LiveId" clId="{E1679429-7387-47FC-9DF7-32209905C669}" dt="2020-06-09T18:18:49.255" v="444" actId="14100"/>
          <ac:spMkLst>
            <pc:docMk/>
            <pc:sldMk cId="4164983630" sldId="262"/>
            <ac:spMk id="2" creationId="{5454E3FF-902A-43FB-9278-4429D5DCC670}"/>
          </ac:spMkLst>
        </pc:spChg>
        <pc:spChg chg="add mod">
          <ac:chgData name="Sally Marcela Paredes Suarez" userId="617898c1fcd9f577" providerId="LiveId" clId="{E1679429-7387-47FC-9DF7-32209905C669}" dt="2020-06-09T18:38:52.868" v="631" actId="120"/>
          <ac:spMkLst>
            <pc:docMk/>
            <pc:sldMk cId="4164983630" sldId="262"/>
            <ac:spMk id="3" creationId="{D6784052-08E4-4DAA-98BF-DE981B8A8F56}"/>
          </ac:spMkLst>
        </pc:spChg>
      </pc:sldChg>
      <pc:sldChg chg="addSp modSp new mod">
        <pc:chgData name="Sally Marcela Paredes Suarez" userId="617898c1fcd9f577" providerId="LiveId" clId="{E1679429-7387-47FC-9DF7-32209905C669}" dt="2020-06-09T18:38:40.242" v="629" actId="120"/>
        <pc:sldMkLst>
          <pc:docMk/>
          <pc:sldMk cId="3555386332" sldId="263"/>
        </pc:sldMkLst>
        <pc:spChg chg="add mod">
          <ac:chgData name="Sally Marcela Paredes Suarez" userId="617898c1fcd9f577" providerId="LiveId" clId="{E1679429-7387-47FC-9DF7-32209905C669}" dt="2020-06-09T18:36:19.727" v="616" actId="13822"/>
          <ac:spMkLst>
            <pc:docMk/>
            <pc:sldMk cId="3555386332" sldId="263"/>
            <ac:spMk id="2" creationId="{2C6E2D62-E3AC-475F-88C6-BBF291FD67E1}"/>
          </ac:spMkLst>
        </pc:spChg>
        <pc:spChg chg="add mod">
          <ac:chgData name="Sally Marcela Paredes Suarez" userId="617898c1fcd9f577" providerId="LiveId" clId="{E1679429-7387-47FC-9DF7-32209905C669}" dt="2020-06-09T18:38:40.242" v="629" actId="120"/>
          <ac:spMkLst>
            <pc:docMk/>
            <pc:sldMk cId="3555386332" sldId="263"/>
            <ac:spMk id="3" creationId="{442EF8E2-18C1-482C-B6F8-B0E9D2F7C316}"/>
          </ac:spMkLst>
        </pc:spChg>
        <pc:picChg chg="add mod">
          <ac:chgData name="Sally Marcela Paredes Suarez" userId="617898c1fcd9f577" providerId="LiveId" clId="{E1679429-7387-47FC-9DF7-32209905C669}" dt="2020-06-09T18:38:34.920" v="628" actId="1440"/>
          <ac:picMkLst>
            <pc:docMk/>
            <pc:sldMk cId="3555386332" sldId="263"/>
            <ac:picMk id="3074" creationId="{7451842D-C281-4505-BB89-77EAB81C6F8A}"/>
          </ac:picMkLst>
        </pc:picChg>
      </pc:sldChg>
      <pc:sldChg chg="addSp modSp new mod">
        <pc:chgData name="Sally Marcela Paredes Suarez" userId="617898c1fcd9f577" providerId="LiveId" clId="{E1679429-7387-47FC-9DF7-32209905C669}" dt="2020-06-09T18:35:32.284" v="609" actId="1440"/>
        <pc:sldMkLst>
          <pc:docMk/>
          <pc:sldMk cId="2569014293" sldId="264"/>
        </pc:sldMkLst>
        <pc:spChg chg="add mod">
          <ac:chgData name="Sally Marcela Paredes Suarez" userId="617898c1fcd9f577" providerId="LiveId" clId="{E1679429-7387-47FC-9DF7-32209905C669}" dt="2020-06-09T18:35:22.487" v="607" actId="1076"/>
          <ac:spMkLst>
            <pc:docMk/>
            <pc:sldMk cId="2569014293" sldId="264"/>
            <ac:spMk id="2" creationId="{26D1B319-D0A1-4B97-AC82-CF42A75FA053}"/>
          </ac:spMkLst>
        </pc:spChg>
        <pc:picChg chg="add mod">
          <ac:chgData name="Sally Marcela Paredes Suarez" userId="617898c1fcd9f577" providerId="LiveId" clId="{E1679429-7387-47FC-9DF7-32209905C669}" dt="2020-06-09T18:35:32.284" v="609" actId="1440"/>
          <ac:picMkLst>
            <pc:docMk/>
            <pc:sldMk cId="2569014293" sldId="264"/>
            <ac:picMk id="2050" creationId="{431C25E6-5BC5-46EE-AC31-6FD97D3C2CD6}"/>
          </ac:picMkLst>
        </pc:picChg>
      </pc:sldChg>
      <pc:sldChg chg="addSp modSp new mod">
        <pc:chgData name="Sally Marcela Paredes Suarez" userId="617898c1fcd9f577" providerId="LiveId" clId="{E1679429-7387-47FC-9DF7-32209905C669}" dt="2020-06-09T18:34:05.634" v="602" actId="20577"/>
        <pc:sldMkLst>
          <pc:docMk/>
          <pc:sldMk cId="527336094" sldId="265"/>
        </pc:sldMkLst>
        <pc:spChg chg="add mod">
          <ac:chgData name="Sally Marcela Paredes Suarez" userId="617898c1fcd9f577" providerId="LiveId" clId="{E1679429-7387-47FC-9DF7-32209905C669}" dt="2020-06-09T18:32:51.192" v="588" actId="403"/>
          <ac:spMkLst>
            <pc:docMk/>
            <pc:sldMk cId="527336094" sldId="265"/>
            <ac:spMk id="2" creationId="{06E2B0A8-87E4-41F2-9859-3F020CBA4685}"/>
          </ac:spMkLst>
        </pc:spChg>
        <pc:spChg chg="add mod">
          <ac:chgData name="Sally Marcela Paredes Suarez" userId="617898c1fcd9f577" providerId="LiveId" clId="{E1679429-7387-47FC-9DF7-32209905C669}" dt="2020-06-09T18:30:25.987" v="560" actId="20577"/>
          <ac:spMkLst>
            <pc:docMk/>
            <pc:sldMk cId="527336094" sldId="265"/>
            <ac:spMk id="3" creationId="{4211D907-A7A0-4F55-811D-69C6834CA9A4}"/>
          </ac:spMkLst>
        </pc:spChg>
        <pc:spChg chg="add mod">
          <ac:chgData name="Sally Marcela Paredes Suarez" userId="617898c1fcd9f577" providerId="LiveId" clId="{E1679429-7387-47FC-9DF7-32209905C669}" dt="2020-06-09T18:34:05.634" v="602" actId="20577"/>
          <ac:spMkLst>
            <pc:docMk/>
            <pc:sldMk cId="527336094" sldId="265"/>
            <ac:spMk id="4" creationId="{C785AF16-CADB-4C8C-B855-890818D12B05}"/>
          </ac:spMkLst>
        </pc:spChg>
        <pc:picChg chg="add mod">
          <ac:chgData name="Sally Marcela Paredes Suarez" userId="617898c1fcd9f577" providerId="LiveId" clId="{E1679429-7387-47FC-9DF7-32209905C669}" dt="2020-06-09T18:34:00.721" v="599" actId="1440"/>
          <ac:picMkLst>
            <pc:docMk/>
            <pc:sldMk cId="527336094" sldId="265"/>
            <ac:picMk id="1026" creationId="{665D990F-20A9-4685-A1DD-BB11AEC6C1A0}"/>
          </ac:picMkLst>
        </pc:picChg>
      </pc:sldChg>
      <pc:sldChg chg="addSp delSp modSp new mod">
        <pc:chgData name="Sally Marcela Paredes Suarez" userId="617898c1fcd9f577" providerId="LiveId" clId="{E1679429-7387-47FC-9DF7-32209905C669}" dt="2020-06-09T18:28:51.343" v="549" actId="13822"/>
        <pc:sldMkLst>
          <pc:docMk/>
          <pc:sldMk cId="3253457631" sldId="266"/>
        </pc:sldMkLst>
        <pc:spChg chg="add del mod">
          <ac:chgData name="Sally Marcela Paredes Suarez" userId="617898c1fcd9f577" providerId="LiveId" clId="{E1679429-7387-47FC-9DF7-32209905C669}" dt="2020-06-09T18:24:02.273" v="506" actId="478"/>
          <ac:spMkLst>
            <pc:docMk/>
            <pc:sldMk cId="3253457631" sldId="266"/>
            <ac:spMk id="2" creationId="{8E31F753-C829-42D6-AE3C-253C59553C1B}"/>
          </ac:spMkLst>
        </pc:spChg>
        <pc:spChg chg="add mod">
          <ac:chgData name="Sally Marcela Paredes Suarez" userId="617898c1fcd9f577" providerId="LiveId" clId="{E1679429-7387-47FC-9DF7-32209905C669}" dt="2020-06-09T18:28:43.500" v="548" actId="13822"/>
          <ac:spMkLst>
            <pc:docMk/>
            <pc:sldMk cId="3253457631" sldId="266"/>
            <ac:spMk id="3" creationId="{E32AC142-0181-4402-AE52-FD126D62E332}"/>
          </ac:spMkLst>
        </pc:spChg>
        <pc:spChg chg="add mod">
          <ac:chgData name="Sally Marcela Paredes Suarez" userId="617898c1fcd9f577" providerId="LiveId" clId="{E1679429-7387-47FC-9DF7-32209905C669}" dt="2020-06-09T18:28:51.343" v="549" actId="13822"/>
          <ac:spMkLst>
            <pc:docMk/>
            <pc:sldMk cId="3253457631" sldId="266"/>
            <ac:spMk id="4" creationId="{CC2D4EFA-BA45-438A-B9C7-E0A5A94C5933}"/>
          </ac:spMkLst>
        </pc:spChg>
        <pc:spChg chg="add mod">
          <ac:chgData name="Sally Marcela Paredes Suarez" userId="617898c1fcd9f577" providerId="LiveId" clId="{E1679429-7387-47FC-9DF7-32209905C669}" dt="2020-06-09T18:28:51.343" v="549" actId="13822"/>
          <ac:spMkLst>
            <pc:docMk/>
            <pc:sldMk cId="3253457631" sldId="266"/>
            <ac:spMk id="5" creationId="{7FF9E7C0-A964-4DC8-A4CF-FD978D2676F8}"/>
          </ac:spMkLst>
        </pc:spChg>
        <pc:spChg chg="add mod">
          <ac:chgData name="Sally Marcela Paredes Suarez" userId="617898c1fcd9f577" providerId="LiveId" clId="{E1679429-7387-47FC-9DF7-32209905C669}" dt="2020-06-09T18:28:51.343" v="549" actId="13822"/>
          <ac:spMkLst>
            <pc:docMk/>
            <pc:sldMk cId="3253457631" sldId="266"/>
            <ac:spMk id="6" creationId="{872032F6-2B9C-4909-8416-52EC8B0D10C5}"/>
          </ac:spMkLst>
        </pc:spChg>
        <pc:spChg chg="add mod">
          <ac:chgData name="Sally Marcela Paredes Suarez" userId="617898c1fcd9f577" providerId="LiveId" clId="{E1679429-7387-47FC-9DF7-32209905C669}" dt="2020-06-09T18:28:51.343" v="549" actId="13822"/>
          <ac:spMkLst>
            <pc:docMk/>
            <pc:sldMk cId="3253457631" sldId="266"/>
            <ac:spMk id="7" creationId="{032D5B1C-30E7-4441-8E27-5CCDD7F54EC8}"/>
          </ac:spMkLst>
        </pc:spChg>
        <pc:spChg chg="add mod">
          <ac:chgData name="Sally Marcela Paredes Suarez" userId="617898c1fcd9f577" providerId="LiveId" clId="{E1679429-7387-47FC-9DF7-32209905C669}" dt="2020-06-09T18:28:51.343" v="549" actId="13822"/>
          <ac:spMkLst>
            <pc:docMk/>
            <pc:sldMk cId="3253457631" sldId="266"/>
            <ac:spMk id="8" creationId="{D29A043A-F547-4AF3-8563-1F09E1E0BEAC}"/>
          </ac:spMkLst>
        </pc:spChg>
        <pc:spChg chg="add mod">
          <ac:chgData name="Sally Marcela Paredes Suarez" userId="617898c1fcd9f577" providerId="LiveId" clId="{E1679429-7387-47FC-9DF7-32209905C669}" dt="2020-06-09T18:28:51.343" v="549" actId="13822"/>
          <ac:spMkLst>
            <pc:docMk/>
            <pc:sldMk cId="3253457631" sldId="266"/>
            <ac:spMk id="9" creationId="{D8E62298-5051-4B6A-8435-FD936B53EB5D}"/>
          </ac:spMkLst>
        </pc:spChg>
        <pc:spChg chg="add del mod">
          <ac:chgData name="Sally Marcela Paredes Suarez" userId="617898c1fcd9f577" providerId="LiveId" clId="{E1679429-7387-47FC-9DF7-32209905C669}" dt="2020-06-09T18:23:27.195" v="497" actId="571"/>
          <ac:spMkLst>
            <pc:docMk/>
            <pc:sldMk cId="3253457631" sldId="266"/>
            <ac:spMk id="10" creationId="{A31227D5-29EB-4D8F-ACDB-CDB76201C356}"/>
          </ac:spMkLst>
        </pc:spChg>
        <pc:spChg chg="add del mod">
          <ac:chgData name="Sally Marcela Paredes Suarez" userId="617898c1fcd9f577" providerId="LiveId" clId="{E1679429-7387-47FC-9DF7-32209905C669}" dt="2020-06-09T18:23:27.195" v="497" actId="571"/>
          <ac:spMkLst>
            <pc:docMk/>
            <pc:sldMk cId="3253457631" sldId="266"/>
            <ac:spMk id="11" creationId="{98CD4CB6-F3AD-4DF9-BABF-FF8347C37745}"/>
          </ac:spMkLst>
        </pc:spChg>
        <pc:spChg chg="add del mod">
          <ac:chgData name="Sally Marcela Paredes Suarez" userId="617898c1fcd9f577" providerId="LiveId" clId="{E1679429-7387-47FC-9DF7-32209905C669}" dt="2020-06-09T18:23:20.770" v="493"/>
          <ac:spMkLst>
            <pc:docMk/>
            <pc:sldMk cId="3253457631" sldId="266"/>
            <ac:spMk id="12" creationId="{51D7668E-C174-4253-B2D7-A5DA9A564D30}"/>
          </ac:spMkLst>
        </pc:spChg>
        <pc:spChg chg="add del mod">
          <ac:chgData name="Sally Marcela Paredes Suarez" userId="617898c1fcd9f577" providerId="LiveId" clId="{E1679429-7387-47FC-9DF7-32209905C669}" dt="2020-06-09T18:23:20.770" v="493"/>
          <ac:spMkLst>
            <pc:docMk/>
            <pc:sldMk cId="3253457631" sldId="266"/>
            <ac:spMk id="13" creationId="{A1A72338-6F2D-49BC-AABC-FBE86F9899BD}"/>
          </ac:spMkLst>
        </pc:spChg>
        <pc:spChg chg="add del mod">
          <ac:chgData name="Sally Marcela Paredes Suarez" userId="617898c1fcd9f577" providerId="LiveId" clId="{E1679429-7387-47FC-9DF7-32209905C669}" dt="2020-06-09T18:23:34.813" v="499"/>
          <ac:spMkLst>
            <pc:docMk/>
            <pc:sldMk cId="3253457631" sldId="266"/>
            <ac:spMk id="14" creationId="{04131086-EF11-48F7-A121-A3695C09B8B5}"/>
          </ac:spMkLst>
        </pc:spChg>
        <pc:spChg chg="add del mod">
          <ac:chgData name="Sally Marcela Paredes Suarez" userId="617898c1fcd9f577" providerId="LiveId" clId="{E1679429-7387-47FC-9DF7-32209905C669}" dt="2020-06-09T18:23:34.813" v="499"/>
          <ac:spMkLst>
            <pc:docMk/>
            <pc:sldMk cId="3253457631" sldId="266"/>
            <ac:spMk id="15" creationId="{DCF9E704-B4D3-413C-9312-38F32E5CBA48}"/>
          </ac:spMkLst>
        </pc:spChg>
        <pc:spChg chg="add mod">
          <ac:chgData name="Sally Marcela Paredes Suarez" userId="617898c1fcd9f577" providerId="LiveId" clId="{E1679429-7387-47FC-9DF7-32209905C669}" dt="2020-06-09T18:28:51.343" v="549" actId="13822"/>
          <ac:spMkLst>
            <pc:docMk/>
            <pc:sldMk cId="3253457631" sldId="266"/>
            <ac:spMk id="16" creationId="{B3A83CAB-C41C-498B-9F75-7013D5FE0352}"/>
          </ac:spMkLst>
        </pc:spChg>
        <pc:spChg chg="add mod">
          <ac:chgData name="Sally Marcela Paredes Suarez" userId="617898c1fcd9f577" providerId="LiveId" clId="{E1679429-7387-47FC-9DF7-32209905C669}" dt="2020-06-09T18:28:51.343" v="549" actId="13822"/>
          <ac:spMkLst>
            <pc:docMk/>
            <pc:sldMk cId="3253457631" sldId="266"/>
            <ac:spMk id="17" creationId="{73285CA3-C7DE-45FA-96DB-38B90F6FBF8F}"/>
          </ac:spMkLst>
        </pc:spChg>
      </pc:sldChg>
      <pc:sldChg chg="addSp modSp new mod">
        <pc:chgData name="Sally Marcela Paredes Suarez" userId="617898c1fcd9f577" providerId="LiveId" clId="{E1679429-7387-47FC-9DF7-32209905C669}" dt="2020-06-09T18:20:57.927" v="462" actId="13822"/>
        <pc:sldMkLst>
          <pc:docMk/>
          <pc:sldMk cId="3836852542" sldId="267"/>
        </pc:sldMkLst>
        <pc:spChg chg="add mod">
          <ac:chgData name="Sally Marcela Paredes Suarez" userId="617898c1fcd9f577" providerId="LiveId" clId="{E1679429-7387-47FC-9DF7-32209905C669}" dt="2020-06-09T18:20:36.271" v="460" actId="13822"/>
          <ac:spMkLst>
            <pc:docMk/>
            <pc:sldMk cId="3836852542" sldId="267"/>
            <ac:spMk id="2" creationId="{3CB3B33F-2B33-4556-AF9D-9FC5F96CEAFA}"/>
          </ac:spMkLst>
        </pc:spChg>
        <pc:spChg chg="add mod">
          <ac:chgData name="Sally Marcela Paredes Suarez" userId="617898c1fcd9f577" providerId="LiveId" clId="{E1679429-7387-47FC-9DF7-32209905C669}" dt="2020-06-09T18:20:54.732" v="461" actId="13822"/>
          <ac:spMkLst>
            <pc:docMk/>
            <pc:sldMk cId="3836852542" sldId="267"/>
            <ac:spMk id="3" creationId="{8424A928-BF22-40BE-9475-8DC005E6FF52}"/>
          </ac:spMkLst>
        </pc:spChg>
        <pc:spChg chg="add mod">
          <ac:chgData name="Sally Marcela Paredes Suarez" userId="617898c1fcd9f577" providerId="LiveId" clId="{E1679429-7387-47FC-9DF7-32209905C669}" dt="2020-06-09T18:20:57.927" v="462" actId="13822"/>
          <ac:spMkLst>
            <pc:docMk/>
            <pc:sldMk cId="3836852542" sldId="267"/>
            <ac:spMk id="4" creationId="{4F3C7400-2162-49EA-B1D8-B2F5C0ABBBF4}"/>
          </ac:spMkLst>
        </pc:spChg>
      </pc:sldChg>
      <pc:sldChg chg="addSp delSp modSp add mod ord">
        <pc:chgData name="Sally Marcela Paredes Suarez" userId="617898c1fcd9f577" providerId="LiveId" clId="{E1679429-7387-47FC-9DF7-32209905C669}" dt="2020-06-09T18:09:57.720" v="359" actId="1036"/>
        <pc:sldMkLst>
          <pc:docMk/>
          <pc:sldMk cId="4030839833" sldId="268"/>
        </pc:sldMkLst>
        <pc:spChg chg="mod">
          <ac:chgData name="Sally Marcela Paredes Suarez" userId="617898c1fcd9f577" providerId="LiveId" clId="{E1679429-7387-47FC-9DF7-32209905C669}" dt="2020-06-09T18:09:57.720" v="359" actId="1036"/>
          <ac:spMkLst>
            <pc:docMk/>
            <pc:sldMk cId="4030839833" sldId="268"/>
            <ac:spMk id="2" creationId="{1EE13356-369E-4CCD-A173-18B16EFB4368}"/>
          </ac:spMkLst>
        </pc:spChg>
        <pc:spChg chg="del">
          <ac:chgData name="Sally Marcela Paredes Suarez" userId="617898c1fcd9f577" providerId="LiveId" clId="{E1679429-7387-47FC-9DF7-32209905C669}" dt="2020-06-09T18:09:17.168" v="318" actId="478"/>
          <ac:spMkLst>
            <pc:docMk/>
            <pc:sldMk cId="4030839833" sldId="268"/>
            <ac:spMk id="3" creationId="{67595C26-076F-47BA-B95A-9BE35CF24D67}"/>
          </ac:spMkLst>
        </pc:spChg>
        <pc:spChg chg="del">
          <ac:chgData name="Sally Marcela Paredes Suarez" userId="617898c1fcd9f577" providerId="LiveId" clId="{E1679429-7387-47FC-9DF7-32209905C669}" dt="2020-06-09T18:06:48.571" v="289" actId="478"/>
          <ac:spMkLst>
            <pc:docMk/>
            <pc:sldMk cId="4030839833" sldId="268"/>
            <ac:spMk id="4" creationId="{1CF0704A-7737-4425-98A5-9F5E327F91E2}"/>
          </ac:spMkLst>
        </pc:spChg>
        <pc:spChg chg="del">
          <ac:chgData name="Sally Marcela Paredes Suarez" userId="617898c1fcd9f577" providerId="LiveId" clId="{E1679429-7387-47FC-9DF7-32209905C669}" dt="2020-06-09T18:06:48.571" v="289" actId="478"/>
          <ac:spMkLst>
            <pc:docMk/>
            <pc:sldMk cId="4030839833" sldId="268"/>
            <ac:spMk id="5" creationId="{B6241A4B-F8D1-4E8F-8846-F16659063709}"/>
          </ac:spMkLst>
        </pc:spChg>
        <pc:spChg chg="del">
          <ac:chgData name="Sally Marcela Paredes Suarez" userId="617898c1fcd9f577" providerId="LiveId" clId="{E1679429-7387-47FC-9DF7-32209905C669}" dt="2020-06-09T18:06:48.571" v="289" actId="478"/>
          <ac:spMkLst>
            <pc:docMk/>
            <pc:sldMk cId="4030839833" sldId="268"/>
            <ac:spMk id="6" creationId="{B5F308EC-597A-4F91-9FE0-4F6E3BE65BC7}"/>
          </ac:spMkLst>
        </pc:spChg>
        <pc:spChg chg="del mod">
          <ac:chgData name="Sally Marcela Paredes Suarez" userId="617898c1fcd9f577" providerId="LiveId" clId="{E1679429-7387-47FC-9DF7-32209905C669}" dt="2020-06-09T18:07:33.786" v="298" actId="478"/>
          <ac:spMkLst>
            <pc:docMk/>
            <pc:sldMk cId="4030839833" sldId="268"/>
            <ac:spMk id="7" creationId="{5978D674-BD18-4983-AB2E-E80EABA94D96}"/>
          </ac:spMkLst>
        </pc:spChg>
        <pc:spChg chg="mod">
          <ac:chgData name="Sally Marcela Paredes Suarez" userId="617898c1fcd9f577" providerId="LiveId" clId="{E1679429-7387-47FC-9DF7-32209905C669}" dt="2020-06-09T18:09:57.720" v="359" actId="1036"/>
          <ac:spMkLst>
            <pc:docMk/>
            <pc:sldMk cId="4030839833" sldId="268"/>
            <ac:spMk id="8" creationId="{4201CA3C-D7FD-451A-92C4-DEF4F03E9A67}"/>
          </ac:spMkLst>
        </pc:spChg>
        <pc:spChg chg="mod">
          <ac:chgData name="Sally Marcela Paredes Suarez" userId="617898c1fcd9f577" providerId="LiveId" clId="{E1679429-7387-47FC-9DF7-32209905C669}" dt="2020-06-09T18:09:57.720" v="359" actId="1036"/>
          <ac:spMkLst>
            <pc:docMk/>
            <pc:sldMk cId="4030839833" sldId="268"/>
            <ac:spMk id="9" creationId="{3A21D07A-02DF-4B2D-98E3-01FA27D60654}"/>
          </ac:spMkLst>
        </pc:spChg>
        <pc:spChg chg="add mod">
          <ac:chgData name="Sally Marcela Paredes Suarez" userId="617898c1fcd9f577" providerId="LiveId" clId="{E1679429-7387-47FC-9DF7-32209905C669}" dt="2020-06-09T18:09:57.720" v="359" actId="1036"/>
          <ac:spMkLst>
            <pc:docMk/>
            <pc:sldMk cId="4030839833" sldId="268"/>
            <ac:spMk id="10" creationId="{15594BDB-785A-493D-8903-304B7FDB78BE}"/>
          </ac:spMkLst>
        </pc:spChg>
        <pc:spChg chg="add mod">
          <ac:chgData name="Sally Marcela Paredes Suarez" userId="617898c1fcd9f577" providerId="LiveId" clId="{E1679429-7387-47FC-9DF7-32209905C669}" dt="2020-06-09T18:09:57.720" v="359" actId="1036"/>
          <ac:spMkLst>
            <pc:docMk/>
            <pc:sldMk cId="4030839833" sldId="268"/>
            <ac:spMk id="11" creationId="{24D1299E-9A93-4FC1-87B5-98DF9E1DC958}"/>
          </ac:spMkLst>
        </pc:spChg>
      </pc:sldChg>
      <pc:sldChg chg="addSp modSp new mod">
        <pc:chgData name="Sally Marcela Paredes Suarez" userId="617898c1fcd9f577" providerId="LiveId" clId="{E1679429-7387-47FC-9DF7-32209905C669}" dt="2020-06-09T18:47:54.462" v="699" actId="1440"/>
        <pc:sldMkLst>
          <pc:docMk/>
          <pc:sldMk cId="2435947899" sldId="269"/>
        </pc:sldMkLst>
        <pc:spChg chg="add mod">
          <ac:chgData name="Sally Marcela Paredes Suarez" userId="617898c1fcd9f577" providerId="LiveId" clId="{E1679429-7387-47FC-9DF7-32209905C669}" dt="2020-06-09T18:45:21.223" v="684" actId="13822"/>
          <ac:spMkLst>
            <pc:docMk/>
            <pc:sldMk cId="2435947899" sldId="269"/>
            <ac:spMk id="2" creationId="{C00202FB-D201-499B-B5F1-31E8927B2144}"/>
          </ac:spMkLst>
        </pc:spChg>
        <pc:spChg chg="add mod">
          <ac:chgData name="Sally Marcela Paredes Suarez" userId="617898c1fcd9f577" providerId="LiveId" clId="{E1679429-7387-47FC-9DF7-32209905C669}" dt="2020-06-09T18:47:51.924" v="698" actId="1076"/>
          <ac:spMkLst>
            <pc:docMk/>
            <pc:sldMk cId="2435947899" sldId="269"/>
            <ac:spMk id="3" creationId="{A22AB537-0C6E-467A-890E-4BEC6AF8949F}"/>
          </ac:spMkLst>
        </pc:spChg>
        <pc:picChg chg="add mod">
          <ac:chgData name="Sally Marcela Paredes Suarez" userId="617898c1fcd9f577" providerId="LiveId" clId="{E1679429-7387-47FC-9DF7-32209905C669}" dt="2020-06-09T18:47:54.462" v="699" actId="1440"/>
          <ac:picMkLst>
            <pc:docMk/>
            <pc:sldMk cId="2435947899" sldId="269"/>
            <ac:picMk id="6146" creationId="{D771E070-C981-4D94-9854-18A3AD42ED8F}"/>
          </ac:picMkLst>
        </pc:picChg>
      </pc:sldChg>
      <pc:sldChg chg="addSp modSp new mod">
        <pc:chgData name="Sally Marcela Paredes Suarez" userId="617898c1fcd9f577" providerId="LiveId" clId="{E1679429-7387-47FC-9DF7-32209905C669}" dt="2020-06-09T18:44:24.203" v="676" actId="113"/>
        <pc:sldMkLst>
          <pc:docMk/>
          <pc:sldMk cId="1959936856" sldId="270"/>
        </pc:sldMkLst>
        <pc:spChg chg="add mod">
          <ac:chgData name="Sally Marcela Paredes Suarez" userId="617898c1fcd9f577" providerId="LiveId" clId="{E1679429-7387-47FC-9DF7-32209905C669}" dt="2020-06-09T18:44:24.203" v="676" actId="113"/>
          <ac:spMkLst>
            <pc:docMk/>
            <pc:sldMk cId="1959936856" sldId="270"/>
            <ac:spMk id="2" creationId="{21B8B1CC-9201-41D9-8080-D29C6673A9EA}"/>
          </ac:spMkLst>
        </pc:spChg>
        <pc:picChg chg="add mod">
          <ac:chgData name="Sally Marcela Paredes Suarez" userId="617898c1fcd9f577" providerId="LiveId" clId="{E1679429-7387-47FC-9DF7-32209905C669}" dt="2020-06-09T18:43:56.839" v="672" actId="1440"/>
          <ac:picMkLst>
            <pc:docMk/>
            <pc:sldMk cId="1959936856" sldId="270"/>
            <ac:picMk id="5122" creationId="{B944B220-A095-4CD5-A651-38EA5CED89D6}"/>
          </ac:picMkLst>
        </pc:picChg>
      </pc:sldChg>
      <pc:sldChg chg="addSp modSp new mod">
        <pc:chgData name="Sally Marcela Paredes Suarez" userId="617898c1fcd9f577" providerId="LiveId" clId="{E1679429-7387-47FC-9DF7-32209905C669}" dt="2020-06-09T18:52:03.471" v="720" actId="1076"/>
        <pc:sldMkLst>
          <pc:docMk/>
          <pc:sldMk cId="915960466" sldId="271"/>
        </pc:sldMkLst>
        <pc:spChg chg="add mod">
          <ac:chgData name="Sally Marcela Paredes Suarez" userId="617898c1fcd9f577" providerId="LiveId" clId="{E1679429-7387-47FC-9DF7-32209905C669}" dt="2020-06-09T18:49:04.097" v="710" actId="1076"/>
          <ac:spMkLst>
            <pc:docMk/>
            <pc:sldMk cId="915960466" sldId="271"/>
            <ac:spMk id="2" creationId="{483EC579-89D8-423A-A808-EE50C78EE1FA}"/>
          </ac:spMkLst>
        </pc:spChg>
        <pc:spChg chg="add mod">
          <ac:chgData name="Sally Marcela Paredes Suarez" userId="617898c1fcd9f577" providerId="LiveId" clId="{E1679429-7387-47FC-9DF7-32209905C669}" dt="2020-06-09T18:51:41.982" v="716" actId="14100"/>
          <ac:spMkLst>
            <pc:docMk/>
            <pc:sldMk cId="915960466" sldId="271"/>
            <ac:spMk id="3" creationId="{7E88E3A5-0123-43E6-9C07-1A1B12944E65}"/>
          </ac:spMkLst>
        </pc:spChg>
        <pc:picChg chg="add mod">
          <ac:chgData name="Sally Marcela Paredes Suarez" userId="617898c1fcd9f577" providerId="LiveId" clId="{E1679429-7387-47FC-9DF7-32209905C669}" dt="2020-06-09T18:52:03.471" v="720" actId="1076"/>
          <ac:picMkLst>
            <pc:docMk/>
            <pc:sldMk cId="915960466" sldId="271"/>
            <ac:picMk id="7170" creationId="{14944AF8-2DC4-4141-A8A9-7167D9260F30}"/>
          </ac:picMkLst>
        </pc:picChg>
      </pc:sldChg>
    </pc:docChg>
  </pc:docChgLst>
  <pc:docChgLst>
    <pc:chgData name="Sally Marcela Paredes Suárez - Docente Cátedra" userId="5a5f7135-f601-4f9c-8871-910b124f07f6" providerId="ADAL" clId="{CC360E69-6020-4E49-BE9D-60C2BBAA9430}"/>
    <pc:docChg chg="undo custSel addSld delSld modSld sldOrd">
      <pc:chgData name="Sally Marcela Paredes Suárez - Docente Cátedra" userId="5a5f7135-f601-4f9c-8871-910b124f07f6" providerId="ADAL" clId="{CC360E69-6020-4E49-BE9D-60C2BBAA9430}" dt="2020-06-18T20:43:31.902" v="620" actId="20577"/>
      <pc:docMkLst>
        <pc:docMk/>
      </pc:docMkLst>
      <pc:sldChg chg="modSp mod">
        <pc:chgData name="Sally Marcela Paredes Suárez - Docente Cátedra" userId="5a5f7135-f601-4f9c-8871-910b124f07f6" providerId="ADAL" clId="{CC360E69-6020-4E49-BE9D-60C2BBAA9430}" dt="2020-06-16T16:39:30.769" v="112" actId="1076"/>
        <pc:sldMkLst>
          <pc:docMk/>
          <pc:sldMk cId="632380621" sldId="256"/>
        </pc:sldMkLst>
        <pc:spChg chg="mod">
          <ac:chgData name="Sally Marcela Paredes Suárez - Docente Cátedra" userId="5a5f7135-f601-4f9c-8871-910b124f07f6" providerId="ADAL" clId="{CC360E69-6020-4E49-BE9D-60C2BBAA9430}" dt="2020-06-16T16:39:30.769" v="112" actId="1076"/>
          <ac:spMkLst>
            <pc:docMk/>
            <pc:sldMk cId="632380621" sldId="256"/>
            <ac:spMk id="5" creationId="{D675A43B-67F8-45C4-8B0C-2E1F4E6E2276}"/>
          </ac:spMkLst>
        </pc:spChg>
      </pc:sldChg>
      <pc:sldChg chg="del">
        <pc:chgData name="Sally Marcela Paredes Suárez - Docente Cátedra" userId="5a5f7135-f601-4f9c-8871-910b124f07f6" providerId="ADAL" clId="{CC360E69-6020-4E49-BE9D-60C2BBAA9430}" dt="2020-06-16T16:21:35.536" v="0" actId="47"/>
        <pc:sldMkLst>
          <pc:docMk/>
          <pc:sldMk cId="1540279958" sldId="258"/>
        </pc:sldMkLst>
      </pc:sldChg>
      <pc:sldChg chg="del">
        <pc:chgData name="Sally Marcela Paredes Suárez - Docente Cátedra" userId="5a5f7135-f601-4f9c-8871-910b124f07f6" providerId="ADAL" clId="{CC360E69-6020-4E49-BE9D-60C2BBAA9430}" dt="2020-06-16T16:32:48.342" v="46" actId="47"/>
        <pc:sldMkLst>
          <pc:docMk/>
          <pc:sldMk cId="377241572" sldId="260"/>
        </pc:sldMkLst>
      </pc:sldChg>
      <pc:sldChg chg="add del">
        <pc:chgData name="Sally Marcela Paredes Suárez - Docente Cátedra" userId="5a5f7135-f601-4f9c-8871-910b124f07f6" providerId="ADAL" clId="{CC360E69-6020-4E49-BE9D-60C2BBAA9430}" dt="2020-06-16T16:38:01.809" v="91" actId="47"/>
        <pc:sldMkLst>
          <pc:docMk/>
          <pc:sldMk cId="1656953690" sldId="261"/>
        </pc:sldMkLst>
      </pc:sldChg>
      <pc:sldChg chg="modSp mod">
        <pc:chgData name="Sally Marcela Paredes Suárez - Docente Cátedra" userId="5a5f7135-f601-4f9c-8871-910b124f07f6" providerId="ADAL" clId="{CC360E69-6020-4E49-BE9D-60C2BBAA9430}" dt="2020-06-16T17:00:29.850" v="216" actId="1076"/>
        <pc:sldMkLst>
          <pc:docMk/>
          <pc:sldMk cId="3555386332" sldId="263"/>
        </pc:sldMkLst>
        <pc:spChg chg="mod">
          <ac:chgData name="Sally Marcela Paredes Suárez - Docente Cátedra" userId="5a5f7135-f601-4f9c-8871-910b124f07f6" providerId="ADAL" clId="{CC360E69-6020-4E49-BE9D-60C2BBAA9430}" dt="2020-06-16T17:00:21.617" v="214" actId="1076"/>
          <ac:spMkLst>
            <pc:docMk/>
            <pc:sldMk cId="3555386332" sldId="263"/>
            <ac:spMk id="2" creationId="{2C6E2D62-E3AC-475F-88C6-BBF291FD67E1}"/>
          </ac:spMkLst>
        </pc:spChg>
        <pc:spChg chg="mod">
          <ac:chgData name="Sally Marcela Paredes Suárez - Docente Cátedra" userId="5a5f7135-f601-4f9c-8871-910b124f07f6" providerId="ADAL" clId="{CC360E69-6020-4E49-BE9D-60C2BBAA9430}" dt="2020-06-16T17:00:26.552" v="215" actId="1076"/>
          <ac:spMkLst>
            <pc:docMk/>
            <pc:sldMk cId="3555386332" sldId="263"/>
            <ac:spMk id="3" creationId="{442EF8E2-18C1-482C-B6F8-B0E9D2F7C316}"/>
          </ac:spMkLst>
        </pc:spChg>
        <pc:picChg chg="mod">
          <ac:chgData name="Sally Marcela Paredes Suárez - Docente Cátedra" userId="5a5f7135-f601-4f9c-8871-910b124f07f6" providerId="ADAL" clId="{CC360E69-6020-4E49-BE9D-60C2BBAA9430}" dt="2020-06-16T17:00:29.850" v="216" actId="1076"/>
          <ac:picMkLst>
            <pc:docMk/>
            <pc:sldMk cId="3555386332" sldId="263"/>
            <ac:picMk id="3074" creationId="{7451842D-C281-4505-BB89-77EAB81C6F8A}"/>
          </ac:picMkLst>
        </pc:picChg>
      </pc:sldChg>
      <pc:sldChg chg="modSp mod">
        <pc:chgData name="Sally Marcela Paredes Suárez - Docente Cátedra" userId="5a5f7135-f601-4f9c-8871-910b124f07f6" providerId="ADAL" clId="{CC360E69-6020-4E49-BE9D-60C2BBAA9430}" dt="2020-06-16T17:00:39.231" v="217" actId="403"/>
        <pc:sldMkLst>
          <pc:docMk/>
          <pc:sldMk cId="2569014293" sldId="264"/>
        </pc:sldMkLst>
        <pc:spChg chg="mod">
          <ac:chgData name="Sally Marcela Paredes Suárez - Docente Cátedra" userId="5a5f7135-f601-4f9c-8871-910b124f07f6" providerId="ADAL" clId="{CC360E69-6020-4E49-BE9D-60C2BBAA9430}" dt="2020-06-16T17:00:39.231" v="217" actId="403"/>
          <ac:spMkLst>
            <pc:docMk/>
            <pc:sldMk cId="2569014293" sldId="264"/>
            <ac:spMk id="2" creationId="{26D1B319-D0A1-4B97-AC82-CF42A75FA053}"/>
          </ac:spMkLst>
        </pc:spChg>
        <pc:picChg chg="mod">
          <ac:chgData name="Sally Marcela Paredes Suárez - Docente Cátedra" userId="5a5f7135-f601-4f9c-8871-910b124f07f6" providerId="ADAL" clId="{CC360E69-6020-4E49-BE9D-60C2BBAA9430}" dt="2020-06-16T16:59:51.397" v="209" actId="1076"/>
          <ac:picMkLst>
            <pc:docMk/>
            <pc:sldMk cId="2569014293" sldId="264"/>
            <ac:picMk id="2050" creationId="{431C25E6-5BC5-46EE-AC31-6FD97D3C2CD6}"/>
          </ac:picMkLst>
        </pc:picChg>
      </pc:sldChg>
      <pc:sldChg chg="del">
        <pc:chgData name="Sally Marcela Paredes Suárez - Docente Cátedra" userId="5a5f7135-f601-4f9c-8871-910b124f07f6" providerId="ADAL" clId="{CC360E69-6020-4E49-BE9D-60C2BBAA9430}" dt="2020-06-16T16:57:39.981" v="180" actId="47"/>
        <pc:sldMkLst>
          <pc:docMk/>
          <pc:sldMk cId="3253457631" sldId="266"/>
        </pc:sldMkLst>
      </pc:sldChg>
      <pc:sldChg chg="modSp mod">
        <pc:chgData name="Sally Marcela Paredes Suárez - Docente Cátedra" userId="5a5f7135-f601-4f9c-8871-910b124f07f6" providerId="ADAL" clId="{CC360E69-6020-4E49-BE9D-60C2BBAA9430}" dt="2020-06-16T16:57:47.688" v="182" actId="1076"/>
        <pc:sldMkLst>
          <pc:docMk/>
          <pc:sldMk cId="3836852542" sldId="267"/>
        </pc:sldMkLst>
        <pc:spChg chg="mod">
          <ac:chgData name="Sally Marcela Paredes Suárez - Docente Cátedra" userId="5a5f7135-f601-4f9c-8871-910b124f07f6" providerId="ADAL" clId="{CC360E69-6020-4E49-BE9D-60C2BBAA9430}" dt="2020-06-16T16:57:47.688" v="182" actId="1076"/>
          <ac:spMkLst>
            <pc:docMk/>
            <pc:sldMk cId="3836852542" sldId="267"/>
            <ac:spMk id="3" creationId="{8424A928-BF22-40BE-9475-8DC005E6FF52}"/>
          </ac:spMkLst>
        </pc:spChg>
        <pc:spChg chg="mod">
          <ac:chgData name="Sally Marcela Paredes Suárez - Docente Cátedra" userId="5a5f7135-f601-4f9c-8871-910b124f07f6" providerId="ADAL" clId="{CC360E69-6020-4E49-BE9D-60C2BBAA9430}" dt="2020-06-16T16:57:45.423" v="181" actId="1076"/>
          <ac:spMkLst>
            <pc:docMk/>
            <pc:sldMk cId="3836852542" sldId="267"/>
            <ac:spMk id="4" creationId="{4F3C7400-2162-49EA-B1D8-B2F5C0ABBBF4}"/>
          </ac:spMkLst>
        </pc:spChg>
      </pc:sldChg>
      <pc:sldChg chg="modSp mod modAnim">
        <pc:chgData name="Sally Marcela Paredes Suárez - Docente Cátedra" userId="5a5f7135-f601-4f9c-8871-910b124f07f6" providerId="ADAL" clId="{CC360E69-6020-4E49-BE9D-60C2BBAA9430}" dt="2020-06-16T16:42:48.914" v="127"/>
        <pc:sldMkLst>
          <pc:docMk/>
          <pc:sldMk cId="4030839833" sldId="268"/>
        </pc:sldMkLst>
        <pc:spChg chg="mod">
          <ac:chgData name="Sally Marcela Paredes Suárez - Docente Cátedra" userId="5a5f7135-f601-4f9c-8871-910b124f07f6" providerId="ADAL" clId="{CC360E69-6020-4E49-BE9D-60C2BBAA9430}" dt="2020-06-16T16:42:24.637" v="121" actId="1076"/>
          <ac:spMkLst>
            <pc:docMk/>
            <pc:sldMk cId="4030839833" sldId="268"/>
            <ac:spMk id="2" creationId="{1EE13356-369E-4CCD-A173-18B16EFB4368}"/>
          </ac:spMkLst>
        </pc:spChg>
        <pc:spChg chg="mod">
          <ac:chgData name="Sally Marcela Paredes Suárez - Docente Cátedra" userId="5a5f7135-f601-4f9c-8871-910b124f07f6" providerId="ADAL" clId="{CC360E69-6020-4E49-BE9D-60C2BBAA9430}" dt="2020-06-16T16:42:19.314" v="120" actId="1076"/>
          <ac:spMkLst>
            <pc:docMk/>
            <pc:sldMk cId="4030839833" sldId="268"/>
            <ac:spMk id="8" creationId="{4201CA3C-D7FD-451A-92C4-DEF4F03E9A67}"/>
          </ac:spMkLst>
        </pc:spChg>
      </pc:sldChg>
      <pc:sldChg chg="modSp mod">
        <pc:chgData name="Sally Marcela Paredes Suárez - Docente Cátedra" userId="5a5f7135-f601-4f9c-8871-910b124f07f6" providerId="ADAL" clId="{CC360E69-6020-4E49-BE9D-60C2BBAA9430}" dt="2020-06-16T17:01:00.259" v="219" actId="1076"/>
        <pc:sldMkLst>
          <pc:docMk/>
          <pc:sldMk cId="2435947899" sldId="269"/>
        </pc:sldMkLst>
        <pc:spChg chg="mod">
          <ac:chgData name="Sally Marcela Paredes Suárez - Docente Cátedra" userId="5a5f7135-f601-4f9c-8871-910b124f07f6" providerId="ADAL" clId="{CC360E69-6020-4E49-BE9D-60C2BBAA9430}" dt="2020-06-16T17:01:00.259" v="219" actId="1076"/>
          <ac:spMkLst>
            <pc:docMk/>
            <pc:sldMk cId="2435947899" sldId="269"/>
            <ac:spMk id="3" creationId="{A22AB537-0C6E-467A-890E-4BEC6AF8949F}"/>
          </ac:spMkLst>
        </pc:spChg>
      </pc:sldChg>
      <pc:sldChg chg="modSp mod">
        <pc:chgData name="Sally Marcela Paredes Suárez - Docente Cátedra" userId="5a5f7135-f601-4f9c-8871-910b124f07f6" providerId="ADAL" clId="{CC360E69-6020-4E49-BE9D-60C2BBAA9430}" dt="2020-06-16T17:01:29.322" v="237" actId="403"/>
        <pc:sldMkLst>
          <pc:docMk/>
          <pc:sldMk cId="1959936856" sldId="270"/>
        </pc:sldMkLst>
        <pc:spChg chg="mod">
          <ac:chgData name="Sally Marcela Paredes Suárez - Docente Cátedra" userId="5a5f7135-f601-4f9c-8871-910b124f07f6" providerId="ADAL" clId="{CC360E69-6020-4E49-BE9D-60C2BBAA9430}" dt="2020-06-16T17:01:29.322" v="237" actId="403"/>
          <ac:spMkLst>
            <pc:docMk/>
            <pc:sldMk cId="1959936856" sldId="270"/>
            <ac:spMk id="2" creationId="{21B8B1CC-9201-41D9-8080-D29C6673A9EA}"/>
          </ac:spMkLst>
        </pc:spChg>
      </pc:sldChg>
      <pc:sldChg chg="modSp mod">
        <pc:chgData name="Sally Marcela Paredes Suárez - Docente Cátedra" userId="5a5f7135-f601-4f9c-8871-910b124f07f6" providerId="ADAL" clId="{CC360E69-6020-4E49-BE9D-60C2BBAA9430}" dt="2020-06-16T17:04:11.073" v="340" actId="313"/>
        <pc:sldMkLst>
          <pc:docMk/>
          <pc:sldMk cId="915960466" sldId="271"/>
        </pc:sldMkLst>
        <pc:spChg chg="mod">
          <ac:chgData name="Sally Marcela Paredes Suárez - Docente Cátedra" userId="5a5f7135-f601-4f9c-8871-910b124f07f6" providerId="ADAL" clId="{CC360E69-6020-4E49-BE9D-60C2BBAA9430}" dt="2020-06-16T17:03:47.652" v="335" actId="1076"/>
          <ac:spMkLst>
            <pc:docMk/>
            <pc:sldMk cId="915960466" sldId="271"/>
            <ac:spMk id="2" creationId="{483EC579-89D8-423A-A808-EE50C78EE1FA}"/>
          </ac:spMkLst>
        </pc:spChg>
        <pc:spChg chg="mod">
          <ac:chgData name="Sally Marcela Paredes Suárez - Docente Cátedra" userId="5a5f7135-f601-4f9c-8871-910b124f07f6" providerId="ADAL" clId="{CC360E69-6020-4E49-BE9D-60C2BBAA9430}" dt="2020-06-16T17:04:11.073" v="340" actId="313"/>
          <ac:spMkLst>
            <pc:docMk/>
            <pc:sldMk cId="915960466" sldId="271"/>
            <ac:spMk id="3" creationId="{7E88E3A5-0123-43E6-9C07-1A1B12944E65}"/>
          </ac:spMkLst>
        </pc:spChg>
        <pc:picChg chg="mod">
          <ac:chgData name="Sally Marcela Paredes Suárez - Docente Cátedra" userId="5a5f7135-f601-4f9c-8871-910b124f07f6" providerId="ADAL" clId="{CC360E69-6020-4E49-BE9D-60C2BBAA9430}" dt="2020-06-16T17:04:08.144" v="339" actId="1076"/>
          <ac:picMkLst>
            <pc:docMk/>
            <pc:sldMk cId="915960466" sldId="271"/>
            <ac:picMk id="7170" creationId="{14944AF8-2DC4-4141-A8A9-7167D9260F30}"/>
          </ac:picMkLst>
        </pc:picChg>
      </pc:sldChg>
      <pc:sldChg chg="add del">
        <pc:chgData name="Sally Marcela Paredes Suárez - Docente Cátedra" userId="5a5f7135-f601-4f9c-8871-910b124f07f6" providerId="ADAL" clId="{CC360E69-6020-4E49-BE9D-60C2BBAA9430}" dt="2020-06-16T16:39:34.563" v="113" actId="47"/>
        <pc:sldMkLst>
          <pc:docMk/>
          <pc:sldMk cId="3397989657" sldId="276"/>
        </pc:sldMkLst>
      </pc:sldChg>
      <pc:sldChg chg="modSp mod">
        <pc:chgData name="Sally Marcela Paredes Suárez - Docente Cátedra" userId="5a5f7135-f601-4f9c-8871-910b124f07f6" providerId="ADAL" clId="{CC360E69-6020-4E49-BE9D-60C2BBAA9430}" dt="2020-06-18T20:43:31.902" v="620" actId="20577"/>
        <pc:sldMkLst>
          <pc:docMk/>
          <pc:sldMk cId="2415018487" sldId="318"/>
        </pc:sldMkLst>
        <pc:spChg chg="mod">
          <ac:chgData name="Sally Marcela Paredes Suárez - Docente Cátedra" userId="5a5f7135-f601-4f9c-8871-910b124f07f6" providerId="ADAL" clId="{CC360E69-6020-4E49-BE9D-60C2BBAA9430}" dt="2020-06-18T20:43:31.902" v="620" actId="20577"/>
          <ac:spMkLst>
            <pc:docMk/>
            <pc:sldMk cId="2415018487" sldId="318"/>
            <ac:spMk id="2" creationId="{00000000-0000-0000-0000-000000000000}"/>
          </ac:spMkLst>
        </pc:spChg>
      </pc:sldChg>
      <pc:sldChg chg="addSp modSp new mod modAnim">
        <pc:chgData name="Sally Marcela Paredes Suárez - Docente Cátedra" userId="5a5f7135-f601-4f9c-8871-910b124f07f6" providerId="ADAL" clId="{CC360E69-6020-4E49-BE9D-60C2BBAA9430}" dt="2020-06-16T16:32:36.430" v="45"/>
        <pc:sldMkLst>
          <pc:docMk/>
          <pc:sldMk cId="3597941532" sldId="319"/>
        </pc:sldMkLst>
        <pc:spChg chg="add mod">
          <ac:chgData name="Sally Marcela Paredes Suárez - Docente Cátedra" userId="5a5f7135-f601-4f9c-8871-910b124f07f6" providerId="ADAL" clId="{CC360E69-6020-4E49-BE9D-60C2BBAA9430}" dt="2020-06-16T16:26:42.007" v="6" actId="1076"/>
          <ac:spMkLst>
            <pc:docMk/>
            <pc:sldMk cId="3597941532" sldId="319"/>
            <ac:spMk id="3" creationId="{70B5FA1B-B826-47E0-8C28-C5DA1BAE6757}"/>
          </ac:spMkLst>
        </pc:spChg>
        <pc:spChg chg="add mod">
          <ac:chgData name="Sally Marcela Paredes Suárez - Docente Cátedra" userId="5a5f7135-f601-4f9c-8871-910b124f07f6" providerId="ADAL" clId="{CC360E69-6020-4E49-BE9D-60C2BBAA9430}" dt="2020-06-16T16:28:45.810" v="19" actId="1076"/>
          <ac:spMkLst>
            <pc:docMk/>
            <pc:sldMk cId="3597941532" sldId="319"/>
            <ac:spMk id="4" creationId="{862A862C-210D-4D63-B6B5-EBFC9FC9630B}"/>
          </ac:spMkLst>
        </pc:spChg>
        <pc:spChg chg="add mod">
          <ac:chgData name="Sally Marcela Paredes Suárez - Docente Cátedra" userId="5a5f7135-f601-4f9c-8871-910b124f07f6" providerId="ADAL" clId="{CC360E69-6020-4E49-BE9D-60C2BBAA9430}" dt="2020-06-16T16:28:48.829" v="20" actId="1076"/>
          <ac:spMkLst>
            <pc:docMk/>
            <pc:sldMk cId="3597941532" sldId="319"/>
            <ac:spMk id="5" creationId="{B8F26AE7-9E83-4FDD-8476-915571401C49}"/>
          </ac:spMkLst>
        </pc:spChg>
        <pc:spChg chg="add mod">
          <ac:chgData name="Sally Marcela Paredes Suárez - Docente Cátedra" userId="5a5f7135-f601-4f9c-8871-910b124f07f6" providerId="ADAL" clId="{CC360E69-6020-4E49-BE9D-60C2BBAA9430}" dt="2020-06-16T16:28:51.547" v="21" actId="1076"/>
          <ac:spMkLst>
            <pc:docMk/>
            <pc:sldMk cId="3597941532" sldId="319"/>
            <ac:spMk id="6" creationId="{B922EC8E-B1F7-4D8F-BC4B-3D4F386ACD3F}"/>
          </ac:spMkLst>
        </pc:spChg>
        <pc:spChg chg="add mod">
          <ac:chgData name="Sally Marcela Paredes Suárez - Docente Cátedra" userId="5a5f7135-f601-4f9c-8871-910b124f07f6" providerId="ADAL" clId="{CC360E69-6020-4E49-BE9D-60C2BBAA9430}" dt="2020-06-16T16:28:55.930" v="22" actId="1076"/>
          <ac:spMkLst>
            <pc:docMk/>
            <pc:sldMk cId="3597941532" sldId="319"/>
            <ac:spMk id="7" creationId="{BB00F3A9-8CB0-42CF-811C-42849AED0886}"/>
          </ac:spMkLst>
        </pc:spChg>
        <pc:spChg chg="add mod">
          <ac:chgData name="Sally Marcela Paredes Suárez - Docente Cátedra" userId="5a5f7135-f601-4f9c-8871-910b124f07f6" providerId="ADAL" clId="{CC360E69-6020-4E49-BE9D-60C2BBAA9430}" dt="2020-06-16T16:28:58.569" v="23" actId="1076"/>
          <ac:spMkLst>
            <pc:docMk/>
            <pc:sldMk cId="3597941532" sldId="319"/>
            <ac:spMk id="8" creationId="{D7BB9A2A-3CF3-48A1-8A1B-ACB4FC81D800}"/>
          </ac:spMkLst>
        </pc:spChg>
        <pc:spChg chg="add mod">
          <ac:chgData name="Sally Marcela Paredes Suárez - Docente Cátedra" userId="5a5f7135-f601-4f9c-8871-910b124f07f6" providerId="ADAL" clId="{CC360E69-6020-4E49-BE9D-60C2BBAA9430}" dt="2020-06-16T16:29:02.459" v="24" actId="1076"/>
          <ac:spMkLst>
            <pc:docMk/>
            <pc:sldMk cId="3597941532" sldId="319"/>
            <ac:spMk id="9" creationId="{24EF1F7D-8082-4E37-BF9F-68FCEC35F801}"/>
          </ac:spMkLst>
        </pc:spChg>
        <pc:spChg chg="add mod">
          <ac:chgData name="Sally Marcela Paredes Suárez - Docente Cátedra" userId="5a5f7135-f601-4f9c-8871-910b124f07f6" providerId="ADAL" clId="{CC360E69-6020-4E49-BE9D-60C2BBAA9430}" dt="2020-06-16T16:29:11.591" v="27" actId="1076"/>
          <ac:spMkLst>
            <pc:docMk/>
            <pc:sldMk cId="3597941532" sldId="319"/>
            <ac:spMk id="10" creationId="{E5C83023-35F2-4A1F-9502-A7C4AF5BA165}"/>
          </ac:spMkLst>
        </pc:spChg>
        <pc:spChg chg="add mod">
          <ac:chgData name="Sally Marcela Paredes Suárez - Docente Cátedra" userId="5a5f7135-f601-4f9c-8871-910b124f07f6" providerId="ADAL" clId="{CC360E69-6020-4E49-BE9D-60C2BBAA9430}" dt="2020-06-16T16:29:21.713" v="30" actId="1076"/>
          <ac:spMkLst>
            <pc:docMk/>
            <pc:sldMk cId="3597941532" sldId="319"/>
            <ac:spMk id="11" creationId="{548B26F5-5DF9-413E-BDD4-958BF3C43080}"/>
          </ac:spMkLst>
        </pc:spChg>
        <pc:spChg chg="add mod">
          <ac:chgData name="Sally Marcela Paredes Suárez - Docente Cátedra" userId="5a5f7135-f601-4f9c-8871-910b124f07f6" providerId="ADAL" clId="{CC360E69-6020-4E49-BE9D-60C2BBAA9430}" dt="2020-06-16T16:29:25.733" v="31" actId="1076"/>
          <ac:spMkLst>
            <pc:docMk/>
            <pc:sldMk cId="3597941532" sldId="319"/>
            <ac:spMk id="12" creationId="{D1B9BCA5-09A7-49D5-8C65-2B4DC745FF34}"/>
          </ac:spMkLst>
        </pc:spChg>
        <pc:spChg chg="add mod">
          <ac:chgData name="Sally Marcela Paredes Suárez - Docente Cátedra" userId="5a5f7135-f601-4f9c-8871-910b124f07f6" providerId="ADAL" clId="{CC360E69-6020-4E49-BE9D-60C2BBAA9430}" dt="2020-06-16T16:29:35.959" v="32" actId="1076"/>
          <ac:spMkLst>
            <pc:docMk/>
            <pc:sldMk cId="3597941532" sldId="319"/>
            <ac:spMk id="13" creationId="{A93069ED-2B39-4715-9FB2-811781946CC0}"/>
          </ac:spMkLst>
        </pc:spChg>
        <pc:picChg chg="add mod">
          <ac:chgData name="Sally Marcela Paredes Suárez - Docente Cátedra" userId="5a5f7135-f601-4f9c-8871-910b124f07f6" providerId="ADAL" clId="{CC360E69-6020-4E49-BE9D-60C2BBAA9430}" dt="2020-06-16T16:30:03.518" v="33" actId="1076"/>
          <ac:picMkLst>
            <pc:docMk/>
            <pc:sldMk cId="3597941532" sldId="319"/>
            <ac:picMk id="1026" creationId="{845EF153-6BDC-4BC9-9951-345C67AABC59}"/>
          </ac:picMkLst>
        </pc:picChg>
      </pc:sldChg>
      <pc:sldChg chg="addSp modSp new mod modAnim">
        <pc:chgData name="Sally Marcela Paredes Suárez - Docente Cátedra" userId="5a5f7135-f601-4f9c-8871-910b124f07f6" providerId="ADAL" clId="{CC360E69-6020-4E49-BE9D-60C2BBAA9430}" dt="2020-06-16T16:40:18.604" v="118"/>
        <pc:sldMkLst>
          <pc:docMk/>
          <pc:sldMk cId="429232193" sldId="320"/>
        </pc:sldMkLst>
        <pc:spChg chg="add mod">
          <ac:chgData name="Sally Marcela Paredes Suárez - Docente Cátedra" userId="5a5f7135-f601-4f9c-8871-910b124f07f6" providerId="ADAL" clId="{CC360E69-6020-4E49-BE9D-60C2BBAA9430}" dt="2020-06-16T16:34:57.667" v="65" actId="1076"/>
          <ac:spMkLst>
            <pc:docMk/>
            <pc:sldMk cId="429232193" sldId="320"/>
            <ac:spMk id="3" creationId="{D9641BA9-60F3-4B82-BE77-25F6A5070B00}"/>
          </ac:spMkLst>
        </pc:spChg>
        <pc:spChg chg="add mod">
          <ac:chgData name="Sally Marcela Paredes Suárez - Docente Cátedra" userId="5a5f7135-f601-4f9c-8871-910b124f07f6" providerId="ADAL" clId="{CC360E69-6020-4E49-BE9D-60C2BBAA9430}" dt="2020-06-16T16:35:33.491" v="73" actId="1076"/>
          <ac:spMkLst>
            <pc:docMk/>
            <pc:sldMk cId="429232193" sldId="320"/>
            <ac:spMk id="5" creationId="{3C298CCB-502F-4301-A9A3-A6783E7B1137}"/>
          </ac:spMkLst>
        </pc:spChg>
        <pc:picChg chg="add mod">
          <ac:chgData name="Sally Marcela Paredes Suárez - Docente Cátedra" userId="5a5f7135-f601-4f9c-8871-910b124f07f6" providerId="ADAL" clId="{CC360E69-6020-4E49-BE9D-60C2BBAA9430}" dt="2020-06-16T16:34:55.164" v="64" actId="1076"/>
          <ac:picMkLst>
            <pc:docMk/>
            <pc:sldMk cId="429232193" sldId="320"/>
            <ac:picMk id="2050" creationId="{F910DE0C-9C8C-40E2-8EB4-F270449F04AD}"/>
          </ac:picMkLst>
        </pc:picChg>
        <pc:picChg chg="add mod">
          <ac:chgData name="Sally Marcela Paredes Suárez - Docente Cátedra" userId="5a5f7135-f601-4f9c-8871-910b124f07f6" providerId="ADAL" clId="{CC360E69-6020-4E49-BE9D-60C2BBAA9430}" dt="2020-06-16T16:35:15.561" v="68" actId="1076"/>
          <ac:picMkLst>
            <pc:docMk/>
            <pc:sldMk cId="429232193" sldId="320"/>
            <ac:picMk id="2052" creationId="{1421E79E-88C9-4C26-8809-6FC21011CED4}"/>
          </ac:picMkLst>
        </pc:picChg>
      </pc:sldChg>
      <pc:sldChg chg="addSp modSp new mod modAnim">
        <pc:chgData name="Sally Marcela Paredes Suárez - Docente Cátedra" userId="5a5f7135-f601-4f9c-8871-910b124f07f6" providerId="ADAL" clId="{CC360E69-6020-4E49-BE9D-60C2BBAA9430}" dt="2020-06-16T16:40:24.568" v="119"/>
        <pc:sldMkLst>
          <pc:docMk/>
          <pc:sldMk cId="3702427328" sldId="321"/>
        </pc:sldMkLst>
        <pc:spChg chg="add mod">
          <ac:chgData name="Sally Marcela Paredes Suárez - Docente Cátedra" userId="5a5f7135-f601-4f9c-8871-910b124f07f6" providerId="ADAL" clId="{CC360E69-6020-4E49-BE9D-60C2BBAA9430}" dt="2020-06-16T16:37:27.875" v="88" actId="120"/>
          <ac:spMkLst>
            <pc:docMk/>
            <pc:sldMk cId="3702427328" sldId="321"/>
            <ac:spMk id="3" creationId="{9D5131D6-811F-4B0E-8AC9-0E76D61949EF}"/>
          </ac:spMkLst>
        </pc:spChg>
        <pc:picChg chg="add mod">
          <ac:chgData name="Sally Marcela Paredes Suárez - Docente Cátedra" userId="5a5f7135-f601-4f9c-8871-910b124f07f6" providerId="ADAL" clId="{CC360E69-6020-4E49-BE9D-60C2BBAA9430}" dt="2020-06-16T16:37:19.409" v="86" actId="1076"/>
          <ac:picMkLst>
            <pc:docMk/>
            <pc:sldMk cId="3702427328" sldId="321"/>
            <ac:picMk id="3074" creationId="{DEA68C57-85F4-4539-92D6-BB95791DD3DB}"/>
          </ac:picMkLst>
        </pc:picChg>
      </pc:sldChg>
      <pc:sldChg chg="addSp delSp modSp new">
        <pc:chgData name="Sally Marcela Paredes Suárez - Docente Cátedra" userId="5a5f7135-f601-4f9c-8871-910b124f07f6" providerId="ADAL" clId="{CC360E69-6020-4E49-BE9D-60C2BBAA9430}" dt="2020-06-16T16:39:50.862" v="116"/>
        <pc:sldMkLst>
          <pc:docMk/>
          <pc:sldMk cId="2421339351" sldId="322"/>
        </pc:sldMkLst>
        <pc:spChg chg="del">
          <ac:chgData name="Sally Marcela Paredes Suárez - Docente Cátedra" userId="5a5f7135-f601-4f9c-8871-910b124f07f6" providerId="ADAL" clId="{CC360E69-6020-4E49-BE9D-60C2BBAA9430}" dt="2020-06-16T16:39:49.799" v="115"/>
          <ac:spMkLst>
            <pc:docMk/>
            <pc:sldMk cId="2421339351" sldId="322"/>
            <ac:spMk id="2" creationId="{A56E21DE-F6A7-4197-8A2F-0E837182B7EF}"/>
          </ac:spMkLst>
        </pc:spChg>
        <pc:spChg chg="del">
          <ac:chgData name="Sally Marcela Paredes Suárez - Docente Cátedra" userId="5a5f7135-f601-4f9c-8871-910b124f07f6" providerId="ADAL" clId="{CC360E69-6020-4E49-BE9D-60C2BBAA9430}" dt="2020-06-16T16:39:49.799" v="115"/>
          <ac:spMkLst>
            <pc:docMk/>
            <pc:sldMk cId="2421339351" sldId="322"/>
            <ac:spMk id="3" creationId="{0F931DA6-81CA-4307-A3CA-B652BDB58297}"/>
          </ac:spMkLst>
        </pc:spChg>
        <pc:picChg chg="add mod">
          <ac:chgData name="Sally Marcela Paredes Suárez - Docente Cátedra" userId="5a5f7135-f601-4f9c-8871-910b124f07f6" providerId="ADAL" clId="{CC360E69-6020-4E49-BE9D-60C2BBAA9430}" dt="2020-06-16T16:39:50.862" v="116"/>
          <ac:picMkLst>
            <pc:docMk/>
            <pc:sldMk cId="2421339351" sldId="322"/>
            <ac:picMk id="4" creationId="{0711D46A-B829-48EA-946D-7969583A63B3}"/>
          </ac:picMkLst>
        </pc:picChg>
      </pc:sldChg>
      <pc:sldChg chg="addSp modSp new mod modAnim">
        <pc:chgData name="Sally Marcela Paredes Suárez - Docente Cátedra" userId="5a5f7135-f601-4f9c-8871-910b124f07f6" providerId="ADAL" clId="{CC360E69-6020-4E49-BE9D-60C2BBAA9430}" dt="2020-06-16T16:58:41.258" v="187"/>
        <pc:sldMkLst>
          <pc:docMk/>
          <pc:sldMk cId="2780413432" sldId="323"/>
        </pc:sldMkLst>
        <pc:spChg chg="add mod">
          <ac:chgData name="Sally Marcela Paredes Suárez - Docente Cátedra" userId="5a5f7135-f601-4f9c-8871-910b124f07f6" providerId="ADAL" clId="{CC360E69-6020-4E49-BE9D-60C2BBAA9430}" dt="2020-06-16T16:52:47.627" v="136" actId="1076"/>
          <ac:spMkLst>
            <pc:docMk/>
            <pc:sldMk cId="2780413432" sldId="323"/>
            <ac:spMk id="3" creationId="{3526ABBE-330F-4F82-870E-F9C0E283E191}"/>
          </ac:spMkLst>
        </pc:spChg>
        <pc:spChg chg="add mod">
          <ac:chgData name="Sally Marcela Paredes Suárez - Docente Cátedra" userId="5a5f7135-f601-4f9c-8871-910b124f07f6" providerId="ADAL" clId="{CC360E69-6020-4E49-BE9D-60C2BBAA9430}" dt="2020-06-16T16:53:36.059" v="163" actId="1037"/>
          <ac:spMkLst>
            <pc:docMk/>
            <pc:sldMk cId="2780413432" sldId="323"/>
            <ac:spMk id="4" creationId="{71D04F37-4974-4854-A220-7248F360EBDE}"/>
          </ac:spMkLst>
        </pc:spChg>
        <pc:spChg chg="add mod">
          <ac:chgData name="Sally Marcela Paredes Suárez - Docente Cátedra" userId="5a5f7135-f601-4f9c-8871-910b124f07f6" providerId="ADAL" clId="{CC360E69-6020-4E49-BE9D-60C2BBAA9430}" dt="2020-06-16T16:53:36.059" v="163" actId="1037"/>
          <ac:spMkLst>
            <pc:docMk/>
            <pc:sldMk cId="2780413432" sldId="323"/>
            <ac:spMk id="5" creationId="{BBCDFB23-1388-4DD8-BFDA-C294A4FFA744}"/>
          </ac:spMkLst>
        </pc:spChg>
        <pc:spChg chg="add mod">
          <ac:chgData name="Sally Marcela Paredes Suárez - Docente Cátedra" userId="5a5f7135-f601-4f9c-8871-910b124f07f6" providerId="ADAL" clId="{CC360E69-6020-4E49-BE9D-60C2BBAA9430}" dt="2020-06-16T16:53:36.059" v="163" actId="1037"/>
          <ac:spMkLst>
            <pc:docMk/>
            <pc:sldMk cId="2780413432" sldId="323"/>
            <ac:spMk id="6" creationId="{C099D14D-2458-47C6-831C-E8A06DF88E8D}"/>
          </ac:spMkLst>
        </pc:spChg>
        <pc:spChg chg="add mod">
          <ac:chgData name="Sally Marcela Paredes Suárez - Docente Cátedra" userId="5a5f7135-f601-4f9c-8871-910b124f07f6" providerId="ADAL" clId="{CC360E69-6020-4E49-BE9D-60C2BBAA9430}" dt="2020-06-16T16:53:36.059" v="163" actId="1037"/>
          <ac:spMkLst>
            <pc:docMk/>
            <pc:sldMk cId="2780413432" sldId="323"/>
            <ac:spMk id="7" creationId="{C4718E1A-F434-4DBA-8ADC-CE383D174724}"/>
          </ac:spMkLst>
        </pc:spChg>
        <pc:picChg chg="add mod">
          <ac:chgData name="Sally Marcela Paredes Suárez - Docente Cátedra" userId="5a5f7135-f601-4f9c-8871-910b124f07f6" providerId="ADAL" clId="{CC360E69-6020-4E49-BE9D-60C2BBAA9430}" dt="2020-06-16T16:53:49.805" v="165" actId="1076"/>
          <ac:picMkLst>
            <pc:docMk/>
            <pc:sldMk cId="2780413432" sldId="323"/>
            <ac:picMk id="4098" creationId="{32794955-23E6-4324-9819-FBF14F76372B}"/>
          </ac:picMkLst>
        </pc:picChg>
      </pc:sldChg>
      <pc:sldChg chg="addSp modSp new mod modAnim">
        <pc:chgData name="Sally Marcela Paredes Suárez - Docente Cátedra" userId="5a5f7135-f601-4f9c-8871-910b124f07f6" providerId="ADAL" clId="{CC360E69-6020-4E49-BE9D-60C2BBAA9430}" dt="2020-06-16T16:59:02.322" v="192"/>
        <pc:sldMkLst>
          <pc:docMk/>
          <pc:sldMk cId="2646908085" sldId="324"/>
        </pc:sldMkLst>
        <pc:spChg chg="add mod">
          <ac:chgData name="Sally Marcela Paredes Suárez - Docente Cátedra" userId="5a5f7135-f601-4f9c-8871-910b124f07f6" providerId="ADAL" clId="{CC360E69-6020-4E49-BE9D-60C2BBAA9430}" dt="2020-06-16T16:57:02.634" v="174" actId="1076"/>
          <ac:spMkLst>
            <pc:docMk/>
            <pc:sldMk cId="2646908085" sldId="324"/>
            <ac:spMk id="2" creationId="{26128813-A18F-48FD-814F-F5F69D24F0DB}"/>
          </ac:spMkLst>
        </pc:spChg>
        <pc:spChg chg="add mod">
          <ac:chgData name="Sally Marcela Paredes Suárez - Docente Cátedra" userId="5a5f7135-f601-4f9c-8871-910b124f07f6" providerId="ADAL" clId="{CC360E69-6020-4E49-BE9D-60C2BBAA9430}" dt="2020-06-16T16:56:52.679" v="171" actId="14100"/>
          <ac:spMkLst>
            <pc:docMk/>
            <pc:sldMk cId="2646908085" sldId="324"/>
            <ac:spMk id="3" creationId="{18CC91A8-4754-4125-938E-06F6FB62C941}"/>
          </ac:spMkLst>
        </pc:spChg>
        <pc:spChg chg="add mod">
          <ac:chgData name="Sally Marcela Paredes Suárez - Docente Cátedra" userId="5a5f7135-f601-4f9c-8871-910b124f07f6" providerId="ADAL" clId="{CC360E69-6020-4E49-BE9D-60C2BBAA9430}" dt="2020-06-16T16:56:56.446" v="172" actId="1076"/>
          <ac:spMkLst>
            <pc:docMk/>
            <pc:sldMk cId="2646908085" sldId="324"/>
            <ac:spMk id="4" creationId="{E7CC6800-D5F7-4EDC-8EE2-CA9C5642F01D}"/>
          </ac:spMkLst>
        </pc:spChg>
        <pc:spChg chg="add mod">
          <ac:chgData name="Sally Marcela Paredes Suárez - Docente Cátedra" userId="5a5f7135-f601-4f9c-8871-910b124f07f6" providerId="ADAL" clId="{CC360E69-6020-4E49-BE9D-60C2BBAA9430}" dt="2020-06-16T16:57:00.129" v="173" actId="1076"/>
          <ac:spMkLst>
            <pc:docMk/>
            <pc:sldMk cId="2646908085" sldId="324"/>
            <ac:spMk id="5" creationId="{106D3865-6852-45DD-AFCF-023938A642C2}"/>
          </ac:spMkLst>
        </pc:spChg>
        <pc:spChg chg="add mod">
          <ac:chgData name="Sally Marcela Paredes Suárez - Docente Cátedra" userId="5a5f7135-f601-4f9c-8871-910b124f07f6" providerId="ADAL" clId="{CC360E69-6020-4E49-BE9D-60C2BBAA9430}" dt="2020-06-16T16:57:35.485" v="179"/>
          <ac:spMkLst>
            <pc:docMk/>
            <pc:sldMk cId="2646908085" sldId="324"/>
            <ac:spMk id="7" creationId="{01639F4B-89A2-4860-ABD4-A7A46E334757}"/>
          </ac:spMkLst>
        </pc:spChg>
        <pc:picChg chg="add mod">
          <ac:chgData name="Sally Marcela Paredes Suárez - Docente Cátedra" userId="5a5f7135-f601-4f9c-8871-910b124f07f6" providerId="ADAL" clId="{CC360E69-6020-4E49-BE9D-60C2BBAA9430}" dt="2020-06-16T16:57:28.822" v="178" actId="1076"/>
          <ac:picMkLst>
            <pc:docMk/>
            <pc:sldMk cId="2646908085" sldId="324"/>
            <ac:picMk id="5122" creationId="{A50B509D-2DE5-4161-9D48-0177B6572410}"/>
          </ac:picMkLst>
        </pc:picChg>
      </pc:sldChg>
      <pc:sldChg chg="modSp add del mod">
        <pc:chgData name="Sally Marcela Paredes Suárez - Docente Cátedra" userId="5a5f7135-f601-4f9c-8871-910b124f07f6" providerId="ADAL" clId="{CC360E69-6020-4E49-BE9D-60C2BBAA9430}" dt="2020-06-17T21:23:18.652" v="619" actId="47"/>
        <pc:sldMkLst>
          <pc:docMk/>
          <pc:sldMk cId="1284663736" sldId="325"/>
        </pc:sldMkLst>
        <pc:spChg chg="mod">
          <ac:chgData name="Sally Marcela Paredes Suárez - Docente Cátedra" userId="5a5f7135-f601-4f9c-8871-910b124f07f6" providerId="ADAL" clId="{CC360E69-6020-4E49-BE9D-60C2BBAA9430}" dt="2020-06-16T17:05:02.248" v="369" actId="20577"/>
          <ac:spMkLst>
            <pc:docMk/>
            <pc:sldMk cId="1284663736" sldId="325"/>
            <ac:spMk id="5" creationId="{D675A43B-67F8-45C4-8B0C-2E1F4E6E2276}"/>
          </ac:spMkLst>
        </pc:spChg>
      </pc:sldChg>
      <pc:sldChg chg="addSp delSp modSp new del">
        <pc:chgData name="Sally Marcela Paredes Suárez - Docente Cátedra" userId="5a5f7135-f601-4f9c-8871-910b124f07f6" providerId="ADAL" clId="{CC360E69-6020-4E49-BE9D-60C2BBAA9430}" dt="2020-06-16T17:16:28.449" v="455" actId="47"/>
        <pc:sldMkLst>
          <pc:docMk/>
          <pc:sldMk cId="2020207532" sldId="326"/>
        </pc:sldMkLst>
        <pc:spChg chg="del">
          <ac:chgData name="Sally Marcela Paredes Suárez - Docente Cátedra" userId="5a5f7135-f601-4f9c-8871-910b124f07f6" providerId="ADAL" clId="{CC360E69-6020-4E49-BE9D-60C2BBAA9430}" dt="2020-06-16T17:05:12.964" v="371"/>
          <ac:spMkLst>
            <pc:docMk/>
            <pc:sldMk cId="2020207532" sldId="326"/>
            <ac:spMk id="2" creationId="{51219E0E-F071-4198-9263-D9327CF390ED}"/>
          </ac:spMkLst>
        </pc:spChg>
        <pc:spChg chg="del">
          <ac:chgData name="Sally Marcela Paredes Suárez - Docente Cátedra" userId="5a5f7135-f601-4f9c-8871-910b124f07f6" providerId="ADAL" clId="{CC360E69-6020-4E49-BE9D-60C2BBAA9430}" dt="2020-06-16T17:05:12.964" v="371"/>
          <ac:spMkLst>
            <pc:docMk/>
            <pc:sldMk cId="2020207532" sldId="326"/>
            <ac:spMk id="3" creationId="{84FFCA05-5E0B-467C-81FA-8E2C9621C72F}"/>
          </ac:spMkLst>
        </pc:spChg>
        <pc:picChg chg="add del mod">
          <ac:chgData name="Sally Marcela Paredes Suárez - Docente Cátedra" userId="5a5f7135-f601-4f9c-8871-910b124f07f6" providerId="ADAL" clId="{CC360E69-6020-4E49-BE9D-60C2BBAA9430}" dt="2020-06-16T17:16:09.907" v="450" actId="21"/>
          <ac:picMkLst>
            <pc:docMk/>
            <pc:sldMk cId="2020207532" sldId="326"/>
            <ac:picMk id="6146" creationId="{A90B41EB-3180-45DC-944B-4C2F94B1C592}"/>
          </ac:picMkLst>
        </pc:picChg>
      </pc:sldChg>
      <pc:sldChg chg="addSp modSp new del">
        <pc:chgData name="Sally Marcela Paredes Suárez - Docente Cátedra" userId="5a5f7135-f601-4f9c-8871-910b124f07f6" providerId="ADAL" clId="{CC360E69-6020-4E49-BE9D-60C2BBAA9430}" dt="2020-06-16T17:34:26.102" v="601" actId="47"/>
        <pc:sldMkLst>
          <pc:docMk/>
          <pc:sldMk cId="2024816961" sldId="327"/>
        </pc:sldMkLst>
        <pc:picChg chg="add mod">
          <ac:chgData name="Sally Marcela Paredes Suárez - Docente Cátedra" userId="5a5f7135-f601-4f9c-8871-910b124f07f6" providerId="ADAL" clId="{CC360E69-6020-4E49-BE9D-60C2BBAA9430}" dt="2020-06-16T17:07:06.392" v="387" actId="1440"/>
          <ac:picMkLst>
            <pc:docMk/>
            <pc:sldMk cId="2024816961" sldId="327"/>
            <ac:picMk id="7170" creationId="{AB8D5FED-7D91-445A-AB23-B49AECD2A8BA}"/>
          </ac:picMkLst>
        </pc:picChg>
      </pc:sldChg>
      <pc:sldChg chg="addSp modSp new del">
        <pc:chgData name="Sally Marcela Paredes Suárez - Docente Cátedra" userId="5a5f7135-f601-4f9c-8871-910b124f07f6" providerId="ADAL" clId="{CC360E69-6020-4E49-BE9D-60C2BBAA9430}" dt="2020-06-16T17:34:27.420" v="602" actId="47"/>
        <pc:sldMkLst>
          <pc:docMk/>
          <pc:sldMk cId="3574937122" sldId="328"/>
        </pc:sldMkLst>
        <pc:picChg chg="add mod">
          <ac:chgData name="Sally Marcela Paredes Suárez - Docente Cátedra" userId="5a5f7135-f601-4f9c-8871-910b124f07f6" providerId="ADAL" clId="{CC360E69-6020-4E49-BE9D-60C2BBAA9430}" dt="2020-06-16T17:07:49.251" v="398" actId="1440"/>
          <ac:picMkLst>
            <pc:docMk/>
            <pc:sldMk cId="3574937122" sldId="328"/>
            <ac:picMk id="8194" creationId="{D294201D-A5EC-4EAD-9A8D-3F1E25B62FDF}"/>
          </ac:picMkLst>
        </pc:picChg>
      </pc:sldChg>
      <pc:sldChg chg="addSp delSp modSp new del">
        <pc:chgData name="Sally Marcela Paredes Suárez - Docente Cátedra" userId="5a5f7135-f601-4f9c-8871-910b124f07f6" providerId="ADAL" clId="{CC360E69-6020-4E49-BE9D-60C2BBAA9430}" dt="2020-06-16T17:34:28.908" v="604" actId="47"/>
        <pc:sldMkLst>
          <pc:docMk/>
          <pc:sldMk cId="1471925094" sldId="329"/>
        </pc:sldMkLst>
        <pc:picChg chg="add del mod">
          <ac:chgData name="Sally Marcela Paredes Suárez - Docente Cátedra" userId="5a5f7135-f601-4f9c-8871-910b124f07f6" providerId="ADAL" clId="{CC360E69-6020-4E49-BE9D-60C2BBAA9430}" dt="2020-06-16T17:27:20.919" v="546" actId="21"/>
          <ac:picMkLst>
            <pc:docMk/>
            <pc:sldMk cId="1471925094" sldId="329"/>
            <ac:picMk id="9218" creationId="{27C9CC1A-04F6-4E14-AF78-66851CDDCBFD}"/>
          </ac:picMkLst>
        </pc:picChg>
      </pc:sldChg>
      <pc:sldChg chg="addSp delSp modSp new del ord">
        <pc:chgData name="Sally Marcela Paredes Suárez - Docente Cátedra" userId="5a5f7135-f601-4f9c-8871-910b124f07f6" providerId="ADAL" clId="{CC360E69-6020-4E49-BE9D-60C2BBAA9430}" dt="2020-06-16T17:34:29.639" v="605" actId="47"/>
        <pc:sldMkLst>
          <pc:docMk/>
          <pc:sldMk cId="54301257" sldId="330"/>
        </pc:sldMkLst>
        <pc:picChg chg="add del mod">
          <ac:chgData name="Sally Marcela Paredes Suárez - Docente Cátedra" userId="5a5f7135-f601-4f9c-8871-910b124f07f6" providerId="ADAL" clId="{CC360E69-6020-4E49-BE9D-60C2BBAA9430}" dt="2020-06-16T17:23:42.861" v="509" actId="21"/>
          <ac:picMkLst>
            <pc:docMk/>
            <pc:sldMk cId="54301257" sldId="330"/>
            <ac:picMk id="10242" creationId="{B389822A-A793-41CB-A0E5-193FF5656988}"/>
          </ac:picMkLst>
        </pc:picChg>
      </pc:sldChg>
      <pc:sldChg chg="addSp delSp modSp new del">
        <pc:chgData name="Sally Marcela Paredes Suárez - Docente Cátedra" userId="5a5f7135-f601-4f9c-8871-910b124f07f6" providerId="ADAL" clId="{CC360E69-6020-4E49-BE9D-60C2BBAA9430}" dt="2020-06-16T17:34:28.102" v="603" actId="47"/>
        <pc:sldMkLst>
          <pc:docMk/>
          <pc:sldMk cId="1331344772" sldId="331"/>
        </pc:sldMkLst>
        <pc:picChg chg="add del mod">
          <ac:chgData name="Sally Marcela Paredes Suárez - Docente Cátedra" userId="5a5f7135-f601-4f9c-8871-910b124f07f6" providerId="ADAL" clId="{CC360E69-6020-4E49-BE9D-60C2BBAA9430}" dt="2020-06-16T17:13:46.292" v="435" actId="21"/>
          <ac:picMkLst>
            <pc:docMk/>
            <pc:sldMk cId="1331344772" sldId="331"/>
            <ac:picMk id="11266" creationId="{27C6D2ED-F8EC-4FF7-AB86-AFB3FBB06E0C}"/>
          </ac:picMkLst>
        </pc:picChg>
      </pc:sldChg>
      <pc:sldChg chg="new del">
        <pc:chgData name="Sally Marcela Paredes Suárez - Docente Cátedra" userId="5a5f7135-f601-4f9c-8871-910b124f07f6" providerId="ADAL" clId="{CC360E69-6020-4E49-BE9D-60C2BBAA9430}" dt="2020-06-16T17:09:43.040" v="418" actId="680"/>
        <pc:sldMkLst>
          <pc:docMk/>
          <pc:sldMk cId="1998242390" sldId="332"/>
        </pc:sldMkLst>
      </pc:sldChg>
      <pc:sldChg chg="addSp modSp new del">
        <pc:chgData name="Sally Marcela Paredes Suárez - Docente Cátedra" userId="5a5f7135-f601-4f9c-8871-910b124f07f6" providerId="ADAL" clId="{CC360E69-6020-4E49-BE9D-60C2BBAA9430}" dt="2020-06-16T17:23:33.039" v="508" actId="47"/>
        <pc:sldMkLst>
          <pc:docMk/>
          <pc:sldMk cId="2561745835" sldId="332"/>
        </pc:sldMkLst>
        <pc:picChg chg="add mod">
          <ac:chgData name="Sally Marcela Paredes Suárez - Docente Cátedra" userId="5a5f7135-f601-4f9c-8871-910b124f07f6" providerId="ADAL" clId="{CC360E69-6020-4E49-BE9D-60C2BBAA9430}" dt="2020-06-16T17:09:58.237" v="424" actId="1440"/>
          <ac:picMkLst>
            <pc:docMk/>
            <pc:sldMk cId="2561745835" sldId="332"/>
            <ac:picMk id="12290" creationId="{6C2E6FC9-62D1-4001-9B58-D3E03A5DB371}"/>
          </ac:picMkLst>
        </pc:picChg>
      </pc:sldChg>
      <pc:sldChg chg="addSp delSp new del">
        <pc:chgData name="Sally Marcela Paredes Suárez - Docente Cátedra" userId="5a5f7135-f601-4f9c-8871-910b124f07f6" providerId="ADAL" clId="{CC360E69-6020-4E49-BE9D-60C2BBAA9430}" dt="2020-06-16T17:34:30.351" v="606" actId="47"/>
        <pc:sldMkLst>
          <pc:docMk/>
          <pc:sldMk cId="2666097737" sldId="333"/>
        </pc:sldMkLst>
        <pc:picChg chg="add del">
          <ac:chgData name="Sally Marcela Paredes Suárez - Docente Cátedra" userId="5a5f7135-f601-4f9c-8871-910b124f07f6" providerId="ADAL" clId="{CC360E69-6020-4E49-BE9D-60C2BBAA9430}" dt="2020-06-16T17:17:04.495" v="460" actId="21"/>
          <ac:picMkLst>
            <pc:docMk/>
            <pc:sldMk cId="2666097737" sldId="333"/>
            <ac:picMk id="13314" creationId="{0C862B28-AB95-482B-899E-A03DCFCE96C8}"/>
          </ac:picMkLst>
        </pc:picChg>
      </pc:sldChg>
      <pc:sldChg chg="addSp new del">
        <pc:chgData name="Sally Marcela Paredes Suárez - Docente Cátedra" userId="5a5f7135-f601-4f9c-8871-910b124f07f6" providerId="ADAL" clId="{CC360E69-6020-4E49-BE9D-60C2BBAA9430}" dt="2020-06-16T17:34:46.028" v="607" actId="47"/>
        <pc:sldMkLst>
          <pc:docMk/>
          <pc:sldMk cId="1738953765" sldId="334"/>
        </pc:sldMkLst>
        <pc:picChg chg="add">
          <ac:chgData name="Sally Marcela Paredes Suárez - Docente Cátedra" userId="5a5f7135-f601-4f9c-8871-910b124f07f6" providerId="ADAL" clId="{CC360E69-6020-4E49-BE9D-60C2BBAA9430}" dt="2020-06-16T17:11:07.134" v="430"/>
          <ac:picMkLst>
            <pc:docMk/>
            <pc:sldMk cId="1738953765" sldId="334"/>
            <ac:picMk id="14338" creationId="{8EFF9415-F94D-4413-B756-0FA0DE718553}"/>
          </ac:picMkLst>
        </pc:picChg>
      </pc:sldChg>
      <pc:sldChg chg="addSp delSp modSp new del mod">
        <pc:chgData name="Sally Marcela Paredes Suárez - Docente Cátedra" userId="5a5f7135-f601-4f9c-8871-910b124f07f6" providerId="ADAL" clId="{CC360E69-6020-4E49-BE9D-60C2BBAA9430}" dt="2020-06-17T21:23:18.652" v="619" actId="47"/>
        <pc:sldMkLst>
          <pc:docMk/>
          <pc:sldMk cId="1871138959" sldId="335"/>
        </pc:sldMkLst>
        <pc:spChg chg="mod">
          <ac:chgData name="Sally Marcela Paredes Suárez - Docente Cátedra" userId="5a5f7135-f601-4f9c-8871-910b124f07f6" providerId="ADAL" clId="{CC360E69-6020-4E49-BE9D-60C2BBAA9430}" dt="2020-06-16T17:13:21.598" v="434" actId="20577"/>
          <ac:spMkLst>
            <pc:docMk/>
            <pc:sldMk cId="1871138959" sldId="335"/>
            <ac:spMk id="2" creationId="{26693B56-AC17-4A20-A3F7-C0BD221E5AAF}"/>
          </ac:spMkLst>
        </pc:spChg>
        <pc:spChg chg="mod">
          <ac:chgData name="Sally Marcela Paredes Suárez - Docente Cátedra" userId="5a5f7135-f601-4f9c-8871-910b124f07f6" providerId="ADAL" clId="{CC360E69-6020-4E49-BE9D-60C2BBAA9430}" dt="2020-06-16T17:18:39.202" v="479" actId="5793"/>
          <ac:spMkLst>
            <pc:docMk/>
            <pc:sldMk cId="1871138959" sldId="335"/>
            <ac:spMk id="3" creationId="{5D71A188-FD99-416F-8017-12CCD5EE762F}"/>
          </ac:spMkLst>
        </pc:spChg>
        <pc:spChg chg="add mod">
          <ac:chgData name="Sally Marcela Paredes Suárez - Docente Cátedra" userId="5a5f7135-f601-4f9c-8871-910b124f07f6" providerId="ADAL" clId="{CC360E69-6020-4E49-BE9D-60C2BBAA9430}" dt="2020-06-16T17:31:53.523" v="590" actId="404"/>
          <ac:spMkLst>
            <pc:docMk/>
            <pc:sldMk cId="1871138959" sldId="335"/>
            <ac:spMk id="5" creationId="{FDCB0941-8335-4CEE-B36F-4219BD931870}"/>
          </ac:spMkLst>
        </pc:spChg>
        <pc:picChg chg="add del mod">
          <ac:chgData name="Sally Marcela Paredes Suárez - Docente Cátedra" userId="5a5f7135-f601-4f9c-8871-910b124f07f6" providerId="ADAL" clId="{CC360E69-6020-4E49-BE9D-60C2BBAA9430}" dt="2020-06-16T17:14:28.335" v="440" actId="21"/>
          <ac:picMkLst>
            <pc:docMk/>
            <pc:sldMk cId="1871138959" sldId="335"/>
            <ac:picMk id="4" creationId="{5A71D2F7-358B-418A-B6E5-AAEEB25FE31F}"/>
          </ac:picMkLst>
        </pc:picChg>
        <pc:picChg chg="add mod">
          <ac:chgData name="Sally Marcela Paredes Suárez - Docente Cátedra" userId="5a5f7135-f601-4f9c-8871-910b124f07f6" providerId="ADAL" clId="{CC360E69-6020-4E49-BE9D-60C2BBAA9430}" dt="2020-06-16T17:31:21.415" v="584" actId="1440"/>
          <ac:picMkLst>
            <pc:docMk/>
            <pc:sldMk cId="1871138959" sldId="335"/>
            <ac:picMk id="19458" creationId="{FE90B374-38C9-4B07-8A91-1B9C6F4119F3}"/>
          </ac:picMkLst>
        </pc:picChg>
      </pc:sldChg>
      <pc:sldChg chg="addSp delSp modSp new del mod">
        <pc:chgData name="Sally Marcela Paredes Suárez - Docente Cátedra" userId="5a5f7135-f601-4f9c-8871-910b124f07f6" providerId="ADAL" clId="{CC360E69-6020-4E49-BE9D-60C2BBAA9430}" dt="2020-06-17T21:23:18.652" v="619" actId="47"/>
        <pc:sldMkLst>
          <pc:docMk/>
          <pc:sldMk cId="1440310287" sldId="336"/>
        </pc:sldMkLst>
        <pc:spChg chg="del">
          <ac:chgData name="Sally Marcela Paredes Suárez - Docente Cátedra" userId="5a5f7135-f601-4f9c-8871-910b124f07f6" providerId="ADAL" clId="{CC360E69-6020-4E49-BE9D-60C2BBAA9430}" dt="2020-06-16T17:14:33.647" v="442" actId="478"/>
          <ac:spMkLst>
            <pc:docMk/>
            <pc:sldMk cId="1440310287" sldId="336"/>
            <ac:spMk id="2" creationId="{3210D1C0-5DA3-460F-AD28-B3E87C318EE3}"/>
          </ac:spMkLst>
        </pc:spChg>
        <pc:spChg chg="mod">
          <ac:chgData name="Sally Marcela Paredes Suárez - Docente Cátedra" userId="5a5f7135-f601-4f9c-8871-910b124f07f6" providerId="ADAL" clId="{CC360E69-6020-4E49-BE9D-60C2BBAA9430}" dt="2020-06-16T17:18:36.218" v="478" actId="5793"/>
          <ac:spMkLst>
            <pc:docMk/>
            <pc:sldMk cId="1440310287" sldId="336"/>
            <ac:spMk id="3" creationId="{5F18B73C-2612-4CAF-A1BD-35994D7DEA00}"/>
          </ac:spMkLst>
        </pc:spChg>
        <pc:picChg chg="add mod">
          <ac:chgData name="Sally Marcela Paredes Suárez - Docente Cátedra" userId="5a5f7135-f601-4f9c-8871-910b124f07f6" providerId="ADAL" clId="{CC360E69-6020-4E49-BE9D-60C2BBAA9430}" dt="2020-06-16T17:14:49.880" v="446" actId="1076"/>
          <ac:picMkLst>
            <pc:docMk/>
            <pc:sldMk cId="1440310287" sldId="336"/>
            <ac:picMk id="4" creationId="{A4545027-9605-4712-BA67-3BA966FF7E67}"/>
          </ac:picMkLst>
        </pc:picChg>
      </pc:sldChg>
      <pc:sldChg chg="addSp delSp modSp new del mod">
        <pc:chgData name="Sally Marcela Paredes Suárez - Docente Cátedra" userId="5a5f7135-f601-4f9c-8871-910b124f07f6" providerId="ADAL" clId="{CC360E69-6020-4E49-BE9D-60C2BBAA9430}" dt="2020-06-17T21:23:18.652" v="619" actId="47"/>
        <pc:sldMkLst>
          <pc:docMk/>
          <pc:sldMk cId="4243574853" sldId="337"/>
        </pc:sldMkLst>
        <pc:spChg chg="del">
          <ac:chgData name="Sally Marcela Paredes Suárez - Docente Cátedra" userId="5a5f7135-f601-4f9c-8871-910b124f07f6" providerId="ADAL" clId="{CC360E69-6020-4E49-BE9D-60C2BBAA9430}" dt="2020-06-16T17:15:16.225" v="449" actId="478"/>
          <ac:spMkLst>
            <pc:docMk/>
            <pc:sldMk cId="4243574853" sldId="337"/>
            <ac:spMk id="2" creationId="{593539E9-0D6E-48F0-AED6-D910BD18ED1A}"/>
          </ac:spMkLst>
        </pc:spChg>
        <pc:spChg chg="mod">
          <ac:chgData name="Sally Marcela Paredes Suárez - Docente Cátedra" userId="5a5f7135-f601-4f9c-8871-910b124f07f6" providerId="ADAL" clId="{CC360E69-6020-4E49-BE9D-60C2BBAA9430}" dt="2020-06-16T17:18:33.557" v="477" actId="5793"/>
          <ac:spMkLst>
            <pc:docMk/>
            <pc:sldMk cId="4243574853" sldId="337"/>
            <ac:spMk id="3" creationId="{78205429-3A67-408D-98D8-ED239AB903CE}"/>
          </ac:spMkLst>
        </pc:spChg>
        <pc:picChg chg="add mod">
          <ac:chgData name="Sally Marcela Paredes Suárez - Docente Cátedra" userId="5a5f7135-f601-4f9c-8871-910b124f07f6" providerId="ADAL" clId="{CC360E69-6020-4E49-BE9D-60C2BBAA9430}" dt="2020-06-16T17:27:28.682" v="549" actId="1076"/>
          <ac:picMkLst>
            <pc:docMk/>
            <pc:sldMk cId="4243574853" sldId="337"/>
            <ac:picMk id="4" creationId="{39D4BF40-5FBB-4C51-9075-BED683247E06}"/>
          </ac:picMkLst>
        </pc:picChg>
        <pc:picChg chg="add mod">
          <ac:chgData name="Sally Marcela Paredes Suárez - Docente Cátedra" userId="5a5f7135-f601-4f9c-8871-910b124f07f6" providerId="ADAL" clId="{CC360E69-6020-4E49-BE9D-60C2BBAA9430}" dt="2020-06-16T17:27:45.988" v="554" actId="14100"/>
          <ac:picMkLst>
            <pc:docMk/>
            <pc:sldMk cId="4243574853" sldId="337"/>
            <ac:picMk id="5" creationId="{9A065C20-7CAA-4297-A10D-E6A17D97D40D}"/>
          </ac:picMkLst>
        </pc:picChg>
      </pc:sldChg>
      <pc:sldChg chg="addSp delSp modSp new del mod">
        <pc:chgData name="Sally Marcela Paredes Suárez - Docente Cátedra" userId="5a5f7135-f601-4f9c-8871-910b124f07f6" providerId="ADAL" clId="{CC360E69-6020-4E49-BE9D-60C2BBAA9430}" dt="2020-06-17T21:23:18.652" v="619" actId="47"/>
        <pc:sldMkLst>
          <pc:docMk/>
          <pc:sldMk cId="3651518387" sldId="338"/>
        </pc:sldMkLst>
        <pc:spChg chg="del">
          <ac:chgData name="Sally Marcela Paredes Suárez - Docente Cátedra" userId="5a5f7135-f601-4f9c-8871-910b124f07f6" providerId="ADAL" clId="{CC360E69-6020-4E49-BE9D-60C2BBAA9430}" dt="2020-06-16T17:16:48.681" v="458" actId="478"/>
          <ac:spMkLst>
            <pc:docMk/>
            <pc:sldMk cId="3651518387" sldId="338"/>
            <ac:spMk id="2" creationId="{70CA726E-3965-405B-AEF5-27A81A344217}"/>
          </ac:spMkLst>
        </pc:spChg>
        <pc:spChg chg="mod">
          <ac:chgData name="Sally Marcela Paredes Suárez - Docente Cátedra" userId="5a5f7135-f601-4f9c-8871-910b124f07f6" providerId="ADAL" clId="{CC360E69-6020-4E49-BE9D-60C2BBAA9430}" dt="2020-06-16T17:26:56.253" v="545" actId="1076"/>
          <ac:spMkLst>
            <pc:docMk/>
            <pc:sldMk cId="3651518387" sldId="338"/>
            <ac:spMk id="3" creationId="{DAA4903A-7F56-49D2-9098-C40441642DF3}"/>
          </ac:spMkLst>
        </pc:spChg>
        <pc:picChg chg="add mod">
          <ac:chgData name="Sally Marcela Paredes Suárez - Docente Cátedra" userId="5a5f7135-f601-4f9c-8871-910b124f07f6" providerId="ADAL" clId="{CC360E69-6020-4E49-BE9D-60C2BBAA9430}" dt="2020-06-16T17:26:51.553" v="544" actId="14100"/>
          <ac:picMkLst>
            <pc:docMk/>
            <pc:sldMk cId="3651518387" sldId="338"/>
            <ac:picMk id="4" creationId="{63BCF5CB-47DF-4F99-BE47-4430B68313B6}"/>
          </ac:picMkLst>
        </pc:picChg>
      </pc:sldChg>
      <pc:sldChg chg="addSp delSp modSp new del mod">
        <pc:chgData name="Sally Marcela Paredes Suárez - Docente Cátedra" userId="5a5f7135-f601-4f9c-8871-910b124f07f6" providerId="ADAL" clId="{CC360E69-6020-4E49-BE9D-60C2BBAA9430}" dt="2020-06-16T17:32:13.528" v="591" actId="47"/>
        <pc:sldMkLst>
          <pc:docMk/>
          <pc:sldMk cId="73574275" sldId="339"/>
        </pc:sldMkLst>
        <pc:spChg chg="mod">
          <ac:chgData name="Sally Marcela Paredes Suárez - Docente Cátedra" userId="5a5f7135-f601-4f9c-8871-910b124f07f6" providerId="ADAL" clId="{CC360E69-6020-4E49-BE9D-60C2BBAA9430}" dt="2020-06-16T17:19:01.457" v="481" actId="21"/>
          <ac:spMkLst>
            <pc:docMk/>
            <pc:sldMk cId="73574275" sldId="339"/>
            <ac:spMk id="2" creationId="{3C75120C-D036-4A90-A061-80F3968306AF}"/>
          </ac:spMkLst>
        </pc:spChg>
        <pc:spChg chg="del">
          <ac:chgData name="Sally Marcela Paredes Suárez - Docente Cátedra" userId="5a5f7135-f601-4f9c-8871-910b124f07f6" providerId="ADAL" clId="{CC360E69-6020-4E49-BE9D-60C2BBAA9430}" dt="2020-06-16T17:18:26.424" v="475" actId="478"/>
          <ac:spMkLst>
            <pc:docMk/>
            <pc:sldMk cId="73574275" sldId="339"/>
            <ac:spMk id="3" creationId="{E058FA7C-15F0-49B8-9920-9649013B1170}"/>
          </ac:spMkLst>
        </pc:spChg>
        <pc:picChg chg="add del mod">
          <ac:chgData name="Sally Marcela Paredes Suárez - Docente Cátedra" userId="5a5f7135-f601-4f9c-8871-910b124f07f6" providerId="ADAL" clId="{CC360E69-6020-4E49-BE9D-60C2BBAA9430}" dt="2020-06-16T17:21:04.698" v="496" actId="21"/>
          <ac:picMkLst>
            <pc:docMk/>
            <pc:sldMk cId="73574275" sldId="339"/>
            <ac:picMk id="4" creationId="{6B41A9DB-774B-4C0D-A35C-B3D82C6CF714}"/>
          </ac:picMkLst>
        </pc:picChg>
      </pc:sldChg>
      <pc:sldChg chg="addSp delSp modSp new del mod">
        <pc:chgData name="Sally Marcela Paredes Suárez - Docente Cátedra" userId="5a5f7135-f601-4f9c-8871-910b124f07f6" providerId="ADAL" clId="{CC360E69-6020-4E49-BE9D-60C2BBAA9430}" dt="2020-06-17T21:23:18.652" v="619" actId="47"/>
        <pc:sldMkLst>
          <pc:docMk/>
          <pc:sldMk cId="174282403" sldId="340"/>
        </pc:sldMkLst>
        <pc:spChg chg="del">
          <ac:chgData name="Sally Marcela Paredes Suárez - Docente Cátedra" userId="5a5f7135-f601-4f9c-8871-910b124f07f6" providerId="ADAL" clId="{CC360E69-6020-4E49-BE9D-60C2BBAA9430}" dt="2020-06-16T17:19:07.837" v="483" actId="478"/>
          <ac:spMkLst>
            <pc:docMk/>
            <pc:sldMk cId="174282403" sldId="340"/>
            <ac:spMk id="2" creationId="{A11C4C0F-EC63-477B-A82B-EF348E37F62C}"/>
          </ac:spMkLst>
        </pc:spChg>
        <pc:spChg chg="mod">
          <ac:chgData name="Sally Marcela Paredes Suárez - Docente Cátedra" userId="5a5f7135-f601-4f9c-8871-910b124f07f6" providerId="ADAL" clId="{CC360E69-6020-4E49-BE9D-60C2BBAA9430}" dt="2020-06-16T17:28:03.209" v="555" actId="5793"/>
          <ac:spMkLst>
            <pc:docMk/>
            <pc:sldMk cId="174282403" sldId="340"/>
            <ac:spMk id="3" creationId="{1248C77B-4945-4A0D-8769-F3D8EE0E3EA6}"/>
          </ac:spMkLst>
        </pc:spChg>
        <pc:picChg chg="add mod">
          <ac:chgData name="Sally Marcela Paredes Suárez - Docente Cátedra" userId="5a5f7135-f601-4f9c-8871-910b124f07f6" providerId="ADAL" clId="{CC360E69-6020-4E49-BE9D-60C2BBAA9430}" dt="2020-06-16T17:21:29.085" v="502" actId="1076"/>
          <ac:picMkLst>
            <pc:docMk/>
            <pc:sldMk cId="174282403" sldId="340"/>
            <ac:picMk id="5" creationId="{A8B2B7C6-68BA-47A6-B275-65DE9EB252F9}"/>
          </ac:picMkLst>
        </pc:picChg>
        <pc:picChg chg="add del mod">
          <ac:chgData name="Sally Marcela Paredes Suárez - Docente Cátedra" userId="5a5f7135-f601-4f9c-8871-910b124f07f6" providerId="ADAL" clId="{CC360E69-6020-4E49-BE9D-60C2BBAA9430}" dt="2020-06-16T17:21:29.085" v="502" actId="1076"/>
          <ac:picMkLst>
            <pc:docMk/>
            <pc:sldMk cId="174282403" sldId="340"/>
            <ac:picMk id="15362" creationId="{B84C751C-6E1F-44FA-91DA-D7ED5890DC66}"/>
          </ac:picMkLst>
        </pc:picChg>
      </pc:sldChg>
      <pc:sldChg chg="addSp delSp modSp new del mod">
        <pc:chgData name="Sally Marcela Paredes Suárez - Docente Cátedra" userId="5a5f7135-f601-4f9c-8871-910b124f07f6" providerId="ADAL" clId="{CC360E69-6020-4E49-BE9D-60C2BBAA9430}" dt="2020-06-17T21:23:18.652" v="619" actId="47"/>
        <pc:sldMkLst>
          <pc:docMk/>
          <pc:sldMk cId="3131603133" sldId="341"/>
        </pc:sldMkLst>
        <pc:spChg chg="del">
          <ac:chgData name="Sally Marcela Paredes Suárez - Docente Cátedra" userId="5a5f7135-f601-4f9c-8871-910b124f07f6" providerId="ADAL" clId="{CC360E69-6020-4E49-BE9D-60C2BBAA9430}" dt="2020-06-16T17:23:15.828" v="506" actId="478"/>
          <ac:spMkLst>
            <pc:docMk/>
            <pc:sldMk cId="3131603133" sldId="341"/>
            <ac:spMk id="2" creationId="{262EBAC5-2F76-42CB-908D-95843D04CFB9}"/>
          </ac:spMkLst>
        </pc:spChg>
        <pc:spChg chg="mod">
          <ac:chgData name="Sally Marcela Paredes Suárez - Docente Cátedra" userId="5a5f7135-f601-4f9c-8871-910b124f07f6" providerId="ADAL" clId="{CC360E69-6020-4E49-BE9D-60C2BBAA9430}" dt="2020-06-16T17:26:22.728" v="539" actId="1076"/>
          <ac:spMkLst>
            <pc:docMk/>
            <pc:sldMk cId="3131603133" sldId="341"/>
            <ac:spMk id="3" creationId="{874F2DE6-51C4-49D0-8558-97CB841301D4}"/>
          </ac:spMkLst>
        </pc:spChg>
        <pc:picChg chg="add mod">
          <ac:chgData name="Sally Marcela Paredes Suárez - Docente Cátedra" userId="5a5f7135-f601-4f9c-8871-910b124f07f6" providerId="ADAL" clId="{CC360E69-6020-4E49-BE9D-60C2BBAA9430}" dt="2020-06-16T17:26:14.183" v="537" actId="1076"/>
          <ac:picMkLst>
            <pc:docMk/>
            <pc:sldMk cId="3131603133" sldId="341"/>
            <ac:picMk id="4" creationId="{9647847E-ED84-450F-943D-C08D4ADA1011}"/>
          </ac:picMkLst>
        </pc:picChg>
      </pc:sldChg>
      <pc:sldChg chg="addSp delSp modSp new del mod">
        <pc:chgData name="Sally Marcela Paredes Suárez - Docente Cátedra" userId="5a5f7135-f601-4f9c-8871-910b124f07f6" providerId="ADAL" clId="{CC360E69-6020-4E49-BE9D-60C2BBAA9430}" dt="2020-06-17T21:23:18.652" v="619" actId="47"/>
        <pc:sldMkLst>
          <pc:docMk/>
          <pc:sldMk cId="2050143416" sldId="342"/>
        </pc:sldMkLst>
        <pc:spChg chg="del">
          <ac:chgData name="Sally Marcela Paredes Suárez - Docente Cátedra" userId="5a5f7135-f601-4f9c-8871-910b124f07f6" providerId="ADAL" clId="{CC360E69-6020-4E49-BE9D-60C2BBAA9430}" dt="2020-06-16T17:24:04.900" v="516" actId="478"/>
          <ac:spMkLst>
            <pc:docMk/>
            <pc:sldMk cId="2050143416" sldId="342"/>
            <ac:spMk id="2" creationId="{36BB1432-C211-4084-B619-99CE1773000E}"/>
          </ac:spMkLst>
        </pc:spChg>
        <pc:spChg chg="mod">
          <ac:chgData name="Sally Marcela Paredes Suárez - Docente Cátedra" userId="5a5f7135-f601-4f9c-8871-910b124f07f6" providerId="ADAL" clId="{CC360E69-6020-4E49-BE9D-60C2BBAA9430}" dt="2020-06-16T17:25:52.372" v="533" actId="1076"/>
          <ac:spMkLst>
            <pc:docMk/>
            <pc:sldMk cId="2050143416" sldId="342"/>
            <ac:spMk id="3" creationId="{83733356-4FF6-4708-A790-0A8AB7F0DD97}"/>
          </ac:spMkLst>
        </pc:spChg>
        <pc:picChg chg="add mod">
          <ac:chgData name="Sally Marcela Paredes Suárez - Docente Cátedra" userId="5a5f7135-f601-4f9c-8871-910b124f07f6" providerId="ADAL" clId="{CC360E69-6020-4E49-BE9D-60C2BBAA9430}" dt="2020-06-16T17:25:47.401" v="531" actId="1440"/>
          <ac:picMkLst>
            <pc:docMk/>
            <pc:sldMk cId="2050143416" sldId="342"/>
            <ac:picMk id="20482" creationId="{45C2A709-9DB7-4066-B2D1-343B5C9539B2}"/>
          </ac:picMkLst>
        </pc:picChg>
      </pc:sldChg>
      <pc:sldChg chg="addSp delSp modSp new del mod">
        <pc:chgData name="Sally Marcela Paredes Suárez - Docente Cátedra" userId="5a5f7135-f601-4f9c-8871-910b124f07f6" providerId="ADAL" clId="{CC360E69-6020-4E49-BE9D-60C2BBAA9430}" dt="2020-06-17T21:23:18.652" v="619" actId="47"/>
        <pc:sldMkLst>
          <pc:docMk/>
          <pc:sldMk cId="3145881474" sldId="343"/>
        </pc:sldMkLst>
        <pc:spChg chg="del">
          <ac:chgData name="Sally Marcela Paredes Suárez - Docente Cátedra" userId="5a5f7135-f601-4f9c-8871-910b124f07f6" providerId="ADAL" clId="{CC360E69-6020-4E49-BE9D-60C2BBAA9430}" dt="2020-06-16T17:28:31.676" v="559" actId="478"/>
          <ac:spMkLst>
            <pc:docMk/>
            <pc:sldMk cId="3145881474" sldId="343"/>
            <ac:spMk id="2" creationId="{3506CBF2-CFC7-46CD-8443-3D27B89B8619}"/>
          </ac:spMkLst>
        </pc:spChg>
        <pc:spChg chg="mod">
          <ac:chgData name="Sally Marcela Paredes Suárez - Docente Cátedra" userId="5a5f7135-f601-4f9c-8871-910b124f07f6" providerId="ADAL" clId="{CC360E69-6020-4E49-BE9D-60C2BBAA9430}" dt="2020-06-16T17:28:36.200" v="560" actId="1076"/>
          <ac:spMkLst>
            <pc:docMk/>
            <pc:sldMk cId="3145881474" sldId="343"/>
            <ac:spMk id="3" creationId="{610B1429-AE08-4386-9821-C9B1BD15313B}"/>
          </ac:spMkLst>
        </pc:spChg>
        <pc:picChg chg="add mod">
          <ac:chgData name="Sally Marcela Paredes Suárez - Docente Cátedra" userId="5a5f7135-f601-4f9c-8871-910b124f07f6" providerId="ADAL" clId="{CC360E69-6020-4E49-BE9D-60C2BBAA9430}" dt="2020-06-16T17:29:29.824" v="567" actId="1440"/>
          <ac:picMkLst>
            <pc:docMk/>
            <pc:sldMk cId="3145881474" sldId="343"/>
            <ac:picMk id="23554" creationId="{7E7BE906-6419-48D7-9844-6BEA74EE7560}"/>
          </ac:picMkLst>
        </pc:picChg>
        <pc:picChg chg="add mod">
          <ac:chgData name="Sally Marcela Paredes Suárez - Docente Cátedra" userId="5a5f7135-f601-4f9c-8871-910b124f07f6" providerId="ADAL" clId="{CC360E69-6020-4E49-BE9D-60C2BBAA9430}" dt="2020-06-16T17:29:44.493" v="572" actId="1440"/>
          <ac:picMkLst>
            <pc:docMk/>
            <pc:sldMk cId="3145881474" sldId="343"/>
            <ac:picMk id="23556" creationId="{C471E895-A8F7-40A7-BCD7-CC6D5E9A6F6B}"/>
          </ac:picMkLst>
        </pc:picChg>
      </pc:sldChg>
      <pc:sldChg chg="addSp delSp modSp new del mod">
        <pc:chgData name="Sally Marcela Paredes Suárez - Docente Cátedra" userId="5a5f7135-f601-4f9c-8871-910b124f07f6" providerId="ADAL" clId="{CC360E69-6020-4E49-BE9D-60C2BBAA9430}" dt="2020-06-17T21:23:18.652" v="619" actId="47"/>
        <pc:sldMkLst>
          <pc:docMk/>
          <pc:sldMk cId="1401628961" sldId="344"/>
        </pc:sldMkLst>
        <pc:spChg chg="del">
          <ac:chgData name="Sally Marcela Paredes Suárez - Docente Cátedra" userId="5a5f7135-f601-4f9c-8871-910b124f07f6" providerId="ADAL" clId="{CC360E69-6020-4E49-BE9D-60C2BBAA9430}" dt="2020-06-16T17:30:04.214" v="575" actId="478"/>
          <ac:spMkLst>
            <pc:docMk/>
            <pc:sldMk cId="1401628961" sldId="344"/>
            <ac:spMk id="2" creationId="{DA3AC781-4858-47AF-AEAF-E789BCE29916}"/>
          </ac:spMkLst>
        </pc:spChg>
        <pc:spChg chg="del">
          <ac:chgData name="Sally Marcela Paredes Suárez - Docente Cátedra" userId="5a5f7135-f601-4f9c-8871-910b124f07f6" providerId="ADAL" clId="{CC360E69-6020-4E49-BE9D-60C2BBAA9430}" dt="2020-06-16T17:30:02.581" v="574" actId="478"/>
          <ac:spMkLst>
            <pc:docMk/>
            <pc:sldMk cId="1401628961" sldId="344"/>
            <ac:spMk id="3" creationId="{BB2947BB-3FE3-4C70-885C-CEAB3A9A069D}"/>
          </ac:spMkLst>
        </pc:spChg>
        <pc:picChg chg="add mod">
          <ac:chgData name="Sally Marcela Paredes Suárez - Docente Cátedra" userId="5a5f7135-f601-4f9c-8871-910b124f07f6" providerId="ADAL" clId="{CC360E69-6020-4E49-BE9D-60C2BBAA9430}" dt="2020-06-16T17:30:17.331" v="580" actId="1440"/>
          <ac:picMkLst>
            <pc:docMk/>
            <pc:sldMk cId="1401628961" sldId="344"/>
            <ac:picMk id="24578" creationId="{65288823-C86E-40DF-8BFF-BAD75505D52C}"/>
          </ac:picMkLst>
        </pc:picChg>
      </pc:sldChg>
      <pc:sldChg chg="addSp delSp modSp new del mod">
        <pc:chgData name="Sally Marcela Paredes Suárez - Docente Cátedra" userId="5a5f7135-f601-4f9c-8871-910b124f07f6" providerId="ADAL" clId="{CC360E69-6020-4E49-BE9D-60C2BBAA9430}" dt="2020-06-17T21:23:18.652" v="619" actId="47"/>
        <pc:sldMkLst>
          <pc:docMk/>
          <pc:sldMk cId="4202055043" sldId="345"/>
        </pc:sldMkLst>
        <pc:spChg chg="del">
          <ac:chgData name="Sally Marcela Paredes Suárez - Docente Cátedra" userId="5a5f7135-f601-4f9c-8871-910b124f07f6" providerId="ADAL" clId="{CC360E69-6020-4E49-BE9D-60C2BBAA9430}" dt="2020-06-16T17:32:53.587" v="594" actId="478"/>
          <ac:spMkLst>
            <pc:docMk/>
            <pc:sldMk cId="4202055043" sldId="345"/>
            <ac:spMk id="2" creationId="{5F5E5F5A-C01C-485E-ACD2-381812BBA9BD}"/>
          </ac:spMkLst>
        </pc:spChg>
        <pc:spChg chg="del">
          <ac:chgData name="Sally Marcela Paredes Suárez - Docente Cátedra" userId="5a5f7135-f601-4f9c-8871-910b124f07f6" providerId="ADAL" clId="{CC360E69-6020-4E49-BE9D-60C2BBAA9430}" dt="2020-06-16T17:32:51.783" v="593" actId="478"/>
          <ac:spMkLst>
            <pc:docMk/>
            <pc:sldMk cId="4202055043" sldId="345"/>
            <ac:spMk id="3" creationId="{E1D161D0-972F-4E04-B09C-E8264DB710C2}"/>
          </ac:spMkLst>
        </pc:spChg>
        <pc:picChg chg="add del mod">
          <ac:chgData name="Sally Marcela Paredes Suárez - Docente Cátedra" userId="5a5f7135-f601-4f9c-8871-910b124f07f6" providerId="ADAL" clId="{CC360E69-6020-4E49-BE9D-60C2BBAA9430}" dt="2020-06-16T17:33:18.736" v="597" actId="21"/>
          <ac:picMkLst>
            <pc:docMk/>
            <pc:sldMk cId="4202055043" sldId="345"/>
            <ac:picMk id="4" creationId="{EB80417B-C20D-4F4E-BB21-9EAF98AD6E0D}"/>
          </ac:picMkLst>
        </pc:picChg>
        <pc:picChg chg="add mod">
          <ac:chgData name="Sally Marcela Paredes Suárez - Docente Cátedra" userId="5a5f7135-f601-4f9c-8871-910b124f07f6" providerId="ADAL" clId="{CC360E69-6020-4E49-BE9D-60C2BBAA9430}" dt="2020-06-16T17:33:13.579" v="596"/>
          <ac:picMkLst>
            <pc:docMk/>
            <pc:sldMk cId="4202055043" sldId="345"/>
            <ac:picMk id="5" creationId="{7CB90708-C344-4B19-93DF-475D416D7CE8}"/>
          </ac:picMkLst>
        </pc:picChg>
      </pc:sldChg>
      <pc:sldChg chg="addSp delSp modSp new del">
        <pc:chgData name="Sally Marcela Paredes Suárez - Docente Cátedra" userId="5a5f7135-f601-4f9c-8871-910b124f07f6" providerId="ADAL" clId="{CC360E69-6020-4E49-BE9D-60C2BBAA9430}" dt="2020-06-17T21:23:18.652" v="619" actId="47"/>
        <pc:sldMkLst>
          <pc:docMk/>
          <pc:sldMk cId="2277410085" sldId="346"/>
        </pc:sldMkLst>
        <pc:spChg chg="del">
          <ac:chgData name="Sally Marcela Paredes Suárez - Docente Cátedra" userId="5a5f7135-f601-4f9c-8871-910b124f07f6" providerId="ADAL" clId="{CC360E69-6020-4E49-BE9D-60C2BBAA9430}" dt="2020-06-16T17:33:22.758" v="599"/>
          <ac:spMkLst>
            <pc:docMk/>
            <pc:sldMk cId="2277410085" sldId="346"/>
            <ac:spMk id="2" creationId="{9B588050-739D-4FE4-A8E8-D85662A5C1C4}"/>
          </ac:spMkLst>
        </pc:spChg>
        <pc:spChg chg="del">
          <ac:chgData name="Sally Marcela Paredes Suárez - Docente Cátedra" userId="5a5f7135-f601-4f9c-8871-910b124f07f6" providerId="ADAL" clId="{CC360E69-6020-4E49-BE9D-60C2BBAA9430}" dt="2020-06-16T17:33:22.758" v="599"/>
          <ac:spMkLst>
            <pc:docMk/>
            <pc:sldMk cId="2277410085" sldId="346"/>
            <ac:spMk id="3" creationId="{5EE91F05-E64F-48F8-A58E-1DDCCA38B1F2}"/>
          </ac:spMkLst>
        </pc:spChg>
        <pc:picChg chg="add mod">
          <ac:chgData name="Sally Marcela Paredes Suárez - Docente Cátedra" userId="5a5f7135-f601-4f9c-8871-910b124f07f6" providerId="ADAL" clId="{CC360E69-6020-4E49-BE9D-60C2BBAA9430}" dt="2020-06-16T17:33:23.515" v="600"/>
          <ac:picMkLst>
            <pc:docMk/>
            <pc:sldMk cId="2277410085" sldId="346"/>
            <ac:picMk id="4" creationId="{E01AD1DE-C4D4-42C7-BADC-C41B43A1FD7C}"/>
          </ac:picMkLst>
        </pc:picChg>
      </pc:sldChg>
      <pc:sldChg chg="add del">
        <pc:chgData name="Sally Marcela Paredes Suárez - Docente Cátedra" userId="5a5f7135-f601-4f9c-8871-910b124f07f6" providerId="ADAL" clId="{CC360E69-6020-4E49-BE9D-60C2BBAA9430}" dt="2020-06-17T21:23:18.652" v="619" actId="47"/>
        <pc:sldMkLst>
          <pc:docMk/>
          <pc:sldMk cId="2929722657" sldId="347"/>
        </pc:sldMkLst>
      </pc:sldChg>
      <pc:sldChg chg="modSp new del mod">
        <pc:chgData name="Sally Marcela Paredes Suárez - Docente Cátedra" userId="5a5f7135-f601-4f9c-8871-910b124f07f6" providerId="ADAL" clId="{CC360E69-6020-4E49-BE9D-60C2BBAA9430}" dt="2020-06-17T21:23:18.652" v="619" actId="47"/>
        <pc:sldMkLst>
          <pc:docMk/>
          <pc:sldMk cId="2246650421" sldId="348"/>
        </pc:sldMkLst>
        <pc:spChg chg="mod">
          <ac:chgData name="Sally Marcela Paredes Suárez - Docente Cátedra" userId="5a5f7135-f601-4f9c-8871-910b124f07f6" providerId="ADAL" clId="{CC360E69-6020-4E49-BE9D-60C2BBAA9430}" dt="2020-06-16T17:38:40.612" v="618"/>
          <ac:spMkLst>
            <pc:docMk/>
            <pc:sldMk cId="2246650421" sldId="348"/>
            <ac:spMk id="3" creationId="{6D43070E-1B47-4FF5-B878-2D09EB6C909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18/06/2020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51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18/06/2020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320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18/06/2020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7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18/06/2020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426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18/06/2020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331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18/06/2020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830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18/06/2020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186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18/06/2020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716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18/06/2020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045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18/06/2020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671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18/06/2020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511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12281-1AA8-CE4A-A554-8B9E186C39A7}" type="datetimeFigureOut">
              <a:rPr lang="es-ES_tradnl" smtClean="0"/>
              <a:t>18/06/2020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008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5F0BDF9-307B-B741-BEA1-08430A2A1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675A43B-67F8-45C4-8B0C-2E1F4E6E2276}"/>
              </a:ext>
            </a:extLst>
          </p:cNvPr>
          <p:cNvSpPr txBox="1">
            <a:spLocks/>
          </p:cNvSpPr>
          <p:nvPr/>
        </p:nvSpPr>
        <p:spPr>
          <a:xfrm>
            <a:off x="1449665" y="2403751"/>
            <a:ext cx="766638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Unidad 2.  Valoración de la situación de emergencia </a:t>
            </a:r>
          </a:p>
          <a:p>
            <a:pPr algn="l"/>
            <a:endParaRPr lang="es-MX" b="1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2.4 Tipos de accidentes y sus consecuencias</a:t>
            </a:r>
            <a:endParaRPr lang="es-ES_tradnl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80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esiones - deportes ejecuta lesión en la rodilla en hombre — Foto de Stock">
            <a:extLst>
              <a:ext uri="{FF2B5EF4-FFF2-40B4-BE49-F238E27FC236}">
                <a16:creationId xmlns:a16="http://schemas.microsoft.com/office/drawing/2014/main" id="{32794955-23E6-4324-9819-FBF14F763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50" y="2333727"/>
            <a:ext cx="4275483" cy="2850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526ABBE-330F-4F82-870E-F9C0E283E191}"/>
              </a:ext>
            </a:extLst>
          </p:cNvPr>
          <p:cNvSpPr/>
          <p:nvPr/>
        </p:nvSpPr>
        <p:spPr>
          <a:xfrm>
            <a:off x="1100550" y="854117"/>
            <a:ext cx="288963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CO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PRINCIPALES CAUSAS</a:t>
            </a:r>
            <a:endParaRPr lang="es-CO" sz="2400" b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1D04F37-4974-4854-A220-7248F360EBDE}"/>
              </a:ext>
            </a:extLst>
          </p:cNvPr>
          <p:cNvSpPr/>
          <p:nvPr/>
        </p:nvSpPr>
        <p:spPr>
          <a:xfrm>
            <a:off x="5751446" y="2246782"/>
            <a:ext cx="5177058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C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Calentamiento y estiramientos insuficientes</a:t>
            </a:r>
            <a:endParaRPr lang="es-CO" sz="22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BCDFB23-1388-4DD8-BFDA-C294A4FFA744}"/>
              </a:ext>
            </a:extLst>
          </p:cNvPr>
          <p:cNvSpPr/>
          <p:nvPr/>
        </p:nvSpPr>
        <p:spPr>
          <a:xfrm>
            <a:off x="5751446" y="3133039"/>
            <a:ext cx="3992888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C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Empleo de una técnica incorrecta</a:t>
            </a:r>
            <a:endParaRPr lang="es-CO" sz="22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099D14D-2458-47C6-831C-E8A06DF88E8D}"/>
              </a:ext>
            </a:extLst>
          </p:cNvPr>
          <p:cNvSpPr/>
          <p:nvPr/>
        </p:nvSpPr>
        <p:spPr>
          <a:xfrm>
            <a:off x="5751446" y="4020925"/>
            <a:ext cx="5987024" cy="4385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C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Utilización de un equipo y un calzado inadecuados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4718E1A-F434-4DBA-8ADC-CE383D174724}"/>
              </a:ext>
            </a:extLst>
          </p:cNvPr>
          <p:cNvSpPr/>
          <p:nvPr/>
        </p:nvSpPr>
        <p:spPr>
          <a:xfrm>
            <a:off x="5753855" y="4916506"/>
            <a:ext cx="6093591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C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Sobreesfuerzos y tiempos de descanso insuficientes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278041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6128813-A18F-48FD-814F-F5F69D24F0DB}"/>
              </a:ext>
            </a:extLst>
          </p:cNvPr>
          <p:cNvSpPr/>
          <p:nvPr/>
        </p:nvSpPr>
        <p:spPr>
          <a:xfrm>
            <a:off x="604241" y="1928725"/>
            <a:ext cx="5491758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adecuar el nivel del ejercicio a la capacidad y la preparación física de la persona</a:t>
            </a:r>
            <a:endParaRPr lang="es-CO" sz="22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8CC91A8-4754-4125-938E-06F6FB62C941}"/>
              </a:ext>
            </a:extLst>
          </p:cNvPr>
          <p:cNvSpPr/>
          <p:nvPr/>
        </p:nvSpPr>
        <p:spPr>
          <a:xfrm>
            <a:off x="604243" y="3186753"/>
            <a:ext cx="5491758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Desatender los síntomas que pueden avisar del inicio de una lesión</a:t>
            </a:r>
            <a:endParaRPr lang="es-CO" sz="22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7CC6800-D5F7-4EDC-8EE2-CA9C5642F01D}"/>
              </a:ext>
            </a:extLst>
          </p:cNvPr>
          <p:cNvSpPr/>
          <p:nvPr/>
        </p:nvSpPr>
        <p:spPr>
          <a:xfrm>
            <a:off x="1290903" y="4441970"/>
            <a:ext cx="4118435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C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seguir las normas de seguridad</a:t>
            </a:r>
            <a:endParaRPr lang="es-CO" sz="22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06D3865-6852-45DD-AFCF-023938A642C2}"/>
              </a:ext>
            </a:extLst>
          </p:cNvPr>
          <p:cNvSpPr/>
          <p:nvPr/>
        </p:nvSpPr>
        <p:spPr>
          <a:xfrm>
            <a:off x="1934435" y="5356954"/>
            <a:ext cx="3075201" cy="4308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C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Alimentación inadecuada</a:t>
            </a:r>
            <a:endParaRPr lang="es-CO" sz="22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50B509D-2DE5-4161-9D48-0177B6572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397" y="2438986"/>
            <a:ext cx="5057360" cy="303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1639F4B-89A2-4860-ABD4-A7A46E334757}"/>
              </a:ext>
            </a:extLst>
          </p:cNvPr>
          <p:cNvSpPr/>
          <p:nvPr/>
        </p:nvSpPr>
        <p:spPr>
          <a:xfrm>
            <a:off x="1100550" y="854117"/>
            <a:ext cx="288963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CO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PRINCIPALES CAUSAS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264690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6E2B0A8-87E4-41F2-9859-3F020CBA4685}"/>
              </a:ext>
            </a:extLst>
          </p:cNvPr>
          <p:cNvSpPr/>
          <p:nvPr/>
        </p:nvSpPr>
        <p:spPr>
          <a:xfrm>
            <a:off x="1099087" y="646908"/>
            <a:ext cx="335457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O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ACCIDENTES DE TRÁFICO</a:t>
            </a:r>
            <a:endParaRPr lang="es-CO" sz="2400" b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211D907-A7A0-4F55-811D-69C6834CA9A4}"/>
              </a:ext>
            </a:extLst>
          </p:cNvPr>
          <p:cNvSpPr/>
          <p:nvPr/>
        </p:nvSpPr>
        <p:spPr>
          <a:xfrm>
            <a:off x="1099087" y="1436521"/>
            <a:ext cx="9224356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causas que los provocan pueden clasificarse en dos categorías:</a:t>
            </a:r>
            <a:endParaRPr lang="es-CO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785AF16-CADB-4C8C-B855-890818D12B05}"/>
              </a:ext>
            </a:extLst>
          </p:cNvPr>
          <p:cNvSpPr/>
          <p:nvPr/>
        </p:nvSpPr>
        <p:spPr>
          <a:xfrm>
            <a:off x="6096001" y="3108463"/>
            <a:ext cx="4996913" cy="165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Factores no humanos: </a:t>
            </a: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 ellos cabe citar el estado de las carreteras, los factores meteorológicos, el estado del vehículo, la señalización, etc. </a:t>
            </a:r>
            <a:endParaRPr lang="es-CO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5D990F-20A9-4685-A1DD-BB11AEC6C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2" b="8825"/>
          <a:stretch/>
        </p:blipFill>
        <p:spPr bwMode="auto">
          <a:xfrm>
            <a:off x="1099086" y="2047787"/>
            <a:ext cx="4596848" cy="3776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336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6D1B319-D0A1-4B97-AC82-CF42A75FA053}"/>
              </a:ext>
            </a:extLst>
          </p:cNvPr>
          <p:cNvSpPr/>
          <p:nvPr/>
        </p:nvSpPr>
        <p:spPr>
          <a:xfrm>
            <a:off x="755374" y="1244748"/>
            <a:ext cx="6202017" cy="475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Factores humanos: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distracciones.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fatiga y el cansancio.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estado emocional.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exceso de velocidad.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hecho de no utilizar los equipos de protección como el cinturón de seguridad o el casco, o hacerlo de forma incorrecta.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ingesta de determinados fármacos y el consumo de drogas legales (como el alcohol) e ilegales.</a:t>
            </a:r>
            <a:endParaRPr lang="es-CO" sz="2400" dirty="0"/>
          </a:p>
        </p:txBody>
      </p:sp>
      <p:pic>
        <p:nvPicPr>
          <p:cNvPr id="2050" name="Picture 2" descr="Conductor borracho — Foto de Stock">
            <a:extLst>
              <a:ext uri="{FF2B5EF4-FFF2-40B4-BE49-F238E27FC236}">
                <a16:creationId xmlns:a16="http://schemas.microsoft.com/office/drawing/2014/main" id="{431C25E6-5BC5-46EE-AC31-6FD97D3C2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4" y="1964082"/>
            <a:ext cx="4394752" cy="29298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014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C6E2D62-E3AC-475F-88C6-BBF291FD67E1}"/>
              </a:ext>
            </a:extLst>
          </p:cNvPr>
          <p:cNvSpPr/>
          <p:nvPr/>
        </p:nvSpPr>
        <p:spPr>
          <a:xfrm>
            <a:off x="999282" y="397277"/>
            <a:ext cx="763446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O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ACCIDENTES PRODUCIDOS POR CATÁSTROFES NATURALES </a:t>
            </a:r>
            <a:endParaRPr lang="es-CO" sz="2400" b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42EF8E2-18C1-482C-B6F8-B0E9D2F7C316}"/>
              </a:ext>
            </a:extLst>
          </p:cNvPr>
          <p:cNvSpPr/>
          <p:nvPr/>
        </p:nvSpPr>
        <p:spPr>
          <a:xfrm>
            <a:off x="787247" y="1358223"/>
            <a:ext cx="5096718" cy="4816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denomina catástrofe a una situación de desastre de elevada intensidad que conlleva la destrucción y el cese de buena parte de las actividades de una comunidad. </a:t>
            </a:r>
            <a:endParaRPr lang="es-C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catástrofes pueden tener su origen en un fenómeno natural, como terremotos, tsunamis, huracanes, inundaciones, sequías, avalanchas, etc. </a:t>
            </a:r>
            <a:endParaRPr lang="es-CO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Burlarse de ejercicio comunidad desastres — Foto de Stock">
            <a:extLst>
              <a:ext uri="{FF2B5EF4-FFF2-40B4-BE49-F238E27FC236}">
                <a16:creationId xmlns:a16="http://schemas.microsoft.com/office/drawing/2014/main" id="{7451842D-C281-4505-BB89-77EAB81C6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37" y="1906973"/>
            <a:ext cx="4401652" cy="3719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386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00202FB-D201-499B-B5F1-31E8927B2144}"/>
              </a:ext>
            </a:extLst>
          </p:cNvPr>
          <p:cNvSpPr/>
          <p:nvPr/>
        </p:nvSpPr>
        <p:spPr>
          <a:xfrm>
            <a:off x="1263428" y="805934"/>
            <a:ext cx="350230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O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ACCIDENTES DE TRABAJO </a:t>
            </a:r>
            <a:endParaRPr lang="es-CO" sz="2400" b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22AB537-0C6E-467A-890E-4BEC6AF8949F}"/>
              </a:ext>
            </a:extLst>
          </p:cNvPr>
          <p:cNvSpPr/>
          <p:nvPr/>
        </p:nvSpPr>
        <p:spPr>
          <a:xfrm>
            <a:off x="1263428" y="2789081"/>
            <a:ext cx="3639876" cy="24458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Fuerte impacto social de la mortalidad y al desproporcionado gasto económico que generan las frecuentes bajas laborales. </a:t>
            </a:r>
            <a:endParaRPr lang="es-CO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771E070-C981-4D94-9854-18A3AD42E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126" y="2107012"/>
            <a:ext cx="57150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947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1B8B1CC-9201-41D9-8080-D29C6673A9EA}"/>
              </a:ext>
            </a:extLst>
          </p:cNvPr>
          <p:cNvSpPr/>
          <p:nvPr/>
        </p:nvSpPr>
        <p:spPr>
          <a:xfrm>
            <a:off x="1007166" y="794406"/>
            <a:ext cx="9806608" cy="369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Algunos tipos de riesgos laborales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Caída de personas al mismo o a distinto nivel.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Caída de objetos (en manipulación, por desplome, desprendidos, etc.).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Choques contra objetos inmóviles y en movimiento. 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C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Exposición a temperaturas extremas y estrés térmico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Golpes y cortes por objetos o herramientas.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Proyección de fragmentos o partículas. 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C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Exposición a sustancias nocivas.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Sobreesfuerzos.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944B220-A095-4CD5-A651-38EA5CED8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91" y="3085073"/>
            <a:ext cx="4956314" cy="3304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936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83EC579-89D8-423A-A808-EE50C78EE1FA}"/>
              </a:ext>
            </a:extLst>
          </p:cNvPr>
          <p:cNvSpPr/>
          <p:nvPr/>
        </p:nvSpPr>
        <p:spPr>
          <a:xfrm>
            <a:off x="671425" y="498112"/>
            <a:ext cx="552786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O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ACCIDENTES CAUSADOS POR EL HOMBRE </a:t>
            </a:r>
            <a:endParaRPr lang="es-CO" sz="2400" b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E88E3A5-0123-43E6-9C07-1A1B12944E65}"/>
              </a:ext>
            </a:extLst>
          </p:cNvPr>
          <p:cNvSpPr/>
          <p:nvPr/>
        </p:nvSpPr>
        <p:spPr>
          <a:xfrm>
            <a:off x="671425" y="1295666"/>
            <a:ext cx="552786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Catástrofes y accidentes tienen su origen en la actividad humana, en muchos casos por actos negligentes y en otros de manera intencionada.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Guerras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terrorismo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contaminación de los recursos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accidentes aéreos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naufragios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incendios provocados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fugas radiactivas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Derrumbe de estructuras mal construidas</a:t>
            </a:r>
            <a:endParaRPr lang="es-CO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AK-47 — Foto de Stock">
            <a:extLst>
              <a:ext uri="{FF2B5EF4-FFF2-40B4-BE49-F238E27FC236}">
                <a16:creationId xmlns:a16="http://schemas.microsoft.com/office/drawing/2014/main" id="{14944AF8-2DC4-4141-A8A9-7167D9260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43" y="2078958"/>
            <a:ext cx="5123622" cy="3219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960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|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B240E44-E9D9-534D-855B-415EB40FA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B112F3A-9659-4051-AA94-49A2A61FB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227" y1="68769" x2="66695" y2="87769"/>
                        <a14:foregroundMark x1="69165" y1="74462" x2="50085" y2="71385"/>
                        <a14:foregroundMark x1="58859" y1="97077" x2="43186" y2="81538"/>
                        <a14:foregroundMark x1="60818" y1="69615" x2="78450" y2="75385"/>
                        <a14:foregroundMark x1="57411" y1="65692" x2="54003" y2="62154"/>
                        <a14:foregroundMark x1="60818" y1="66538" x2="38330" y2="65692"/>
                        <a14:foregroundMark x1="41738" y1="74077" x2="35349" y2="74077"/>
                        <a14:foregroundMark x1="66184" y1="85077" x2="60818" y2="73615"/>
                        <a14:foregroundMark x1="50085" y1="13923" x2="87308" y2="17923"/>
                        <a14:foregroundMark x1="52981" y1="10385" x2="75043" y2="13462"/>
                        <a14:foregroundMark x1="89693" y1="16615" x2="62266" y2="5538"/>
                        <a14:foregroundMark x1="15332" y1="27154" x2="11840" y2="24538"/>
                        <a14:foregroundMark x1="25554" y1="21462" x2="27087" y2="15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122" y="3008279"/>
            <a:ext cx="1818077" cy="201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01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esto apenas comienza">
            <a:extLst>
              <a:ext uri="{FF2B5EF4-FFF2-40B4-BE49-F238E27FC236}">
                <a16:creationId xmlns:a16="http://schemas.microsoft.com/office/drawing/2014/main" id="{0711D46A-B829-48EA-946D-7969583A6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061" y="836022"/>
            <a:ext cx="5328632" cy="5328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2133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FCD2C3E-F0E8-4AA5-8FA4-3546FD1CE204}"/>
              </a:ext>
            </a:extLst>
          </p:cNvPr>
          <p:cNvSpPr/>
          <p:nvPr/>
        </p:nvSpPr>
        <p:spPr>
          <a:xfrm>
            <a:off x="1272208" y="954669"/>
            <a:ext cx="5406887" cy="49486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Según el lugar y la actividad que se esté realizando cuando se producen, los accidentes se clasifican en: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Accidentes en el hogar. </a:t>
            </a:r>
            <a:endParaRPr lang="es-C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Accidentes de ocio y tiempo libre. </a:t>
            </a:r>
            <a:endParaRPr lang="es-C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Accidentes deportivos. </a:t>
            </a:r>
            <a:endParaRPr lang="es-C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Accidentes de tráfico. </a:t>
            </a:r>
            <a:endParaRPr lang="es-C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Accidentes producidos por catástrofes naturales. </a:t>
            </a:r>
            <a:endParaRPr lang="es-C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Accidentes de trabajo. </a:t>
            </a:r>
            <a:endParaRPr lang="es-C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Accidentes causados por el hombre. </a:t>
            </a:r>
            <a:endParaRPr lang="es-CO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469A86C-1590-4367-82FD-D349EAB81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95" y="2000249"/>
            <a:ext cx="4613000" cy="3075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04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bé introduciendo un dedo en una toma de corriente, concepto de chil — Foto de Stock">
            <a:extLst>
              <a:ext uri="{FF2B5EF4-FFF2-40B4-BE49-F238E27FC236}">
                <a16:creationId xmlns:a16="http://schemas.microsoft.com/office/drawing/2014/main" id="{845EF153-6BDC-4BC9-9951-345C67AAB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479" y="2965651"/>
            <a:ext cx="428625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0B5FA1B-B826-47E0-8C28-C5DA1BAE6757}"/>
              </a:ext>
            </a:extLst>
          </p:cNvPr>
          <p:cNvSpPr/>
          <p:nvPr/>
        </p:nvSpPr>
        <p:spPr>
          <a:xfrm>
            <a:off x="1326604" y="841261"/>
            <a:ext cx="356520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CO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ACCIDENTES EN EL HOGAR</a:t>
            </a:r>
            <a:endParaRPr lang="es-CO" sz="2400" b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62A862C-210D-4D63-B6B5-EBFC9FC9630B}"/>
              </a:ext>
            </a:extLst>
          </p:cNvPr>
          <p:cNvSpPr/>
          <p:nvPr/>
        </p:nvSpPr>
        <p:spPr>
          <a:xfrm>
            <a:off x="471017" y="1806095"/>
            <a:ext cx="478784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PERSONAS QUE TIENEN MÁS RIESGO</a:t>
            </a:r>
            <a:endParaRPr lang="es-CO" sz="24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8F26AE7-9E83-4FDD-8476-915571401C49}"/>
              </a:ext>
            </a:extLst>
          </p:cNvPr>
          <p:cNvSpPr/>
          <p:nvPr/>
        </p:nvSpPr>
        <p:spPr>
          <a:xfrm>
            <a:off x="471017" y="2550153"/>
            <a:ext cx="89800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Niños</a:t>
            </a:r>
            <a:endParaRPr lang="es-CO" sz="24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922EC8E-B1F7-4D8F-BC4B-3D4F386ACD3F}"/>
              </a:ext>
            </a:extLst>
          </p:cNvPr>
          <p:cNvSpPr/>
          <p:nvPr/>
        </p:nvSpPr>
        <p:spPr>
          <a:xfrm>
            <a:off x="1748332" y="2567177"/>
            <a:ext cx="131638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Ancianos</a:t>
            </a:r>
            <a:endParaRPr lang="es-CO" sz="2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B00F3A9-8CB0-42CF-811C-42849AED0886}"/>
              </a:ext>
            </a:extLst>
          </p:cNvPr>
          <p:cNvSpPr/>
          <p:nvPr/>
        </p:nvSpPr>
        <p:spPr>
          <a:xfrm>
            <a:off x="3444030" y="2550153"/>
            <a:ext cx="2961325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Personas que realizan </a:t>
            </a:r>
          </a:p>
          <a:p>
            <a:pPr algn="ctr"/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tareas del hogar</a:t>
            </a:r>
            <a:endParaRPr lang="es-CO" sz="24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7BB9A2A-3CF3-48A1-8A1B-ACB4FC81D800}"/>
              </a:ext>
            </a:extLst>
          </p:cNvPr>
          <p:cNvSpPr/>
          <p:nvPr/>
        </p:nvSpPr>
        <p:spPr>
          <a:xfrm>
            <a:off x="495130" y="3663543"/>
            <a:ext cx="307667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FACTORES CAUSANTES </a:t>
            </a:r>
            <a:endParaRPr lang="es-CO" sz="24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4EF1F7D-8082-4E37-BF9F-68FCEC35F801}"/>
              </a:ext>
            </a:extLst>
          </p:cNvPr>
          <p:cNvSpPr/>
          <p:nvPr/>
        </p:nvSpPr>
        <p:spPr>
          <a:xfrm>
            <a:off x="495130" y="4424625"/>
            <a:ext cx="187743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Imprudencias</a:t>
            </a:r>
            <a:endParaRPr lang="es-CO" sz="24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5C83023-35F2-4A1F-9502-A7C4AF5BA165}"/>
              </a:ext>
            </a:extLst>
          </p:cNvPr>
          <p:cNvSpPr/>
          <p:nvPr/>
        </p:nvSpPr>
        <p:spPr>
          <a:xfrm>
            <a:off x="2726258" y="4424624"/>
            <a:ext cx="145424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Descuidos</a:t>
            </a:r>
            <a:endParaRPr lang="es-CO" sz="24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48B26F5-5DF9-413E-BDD4-958BF3C43080}"/>
              </a:ext>
            </a:extLst>
          </p:cNvPr>
          <p:cNvSpPr/>
          <p:nvPr/>
        </p:nvSpPr>
        <p:spPr>
          <a:xfrm>
            <a:off x="4533187" y="4424625"/>
            <a:ext cx="165359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desorden</a:t>
            </a:r>
            <a:endParaRPr lang="es-CO" sz="24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1B9BCA5-09A7-49D5-8C65-2B4DC745FF34}"/>
              </a:ext>
            </a:extLst>
          </p:cNvPr>
          <p:cNvSpPr/>
          <p:nvPr/>
        </p:nvSpPr>
        <p:spPr>
          <a:xfrm>
            <a:off x="495130" y="5191609"/>
            <a:ext cx="492468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 estado de equipos e instalaciones</a:t>
            </a:r>
            <a:endParaRPr lang="es-CO" sz="24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93069ED-2B39-4715-9FB2-811781946CC0}"/>
              </a:ext>
            </a:extLst>
          </p:cNvPr>
          <p:cNvSpPr/>
          <p:nvPr/>
        </p:nvSpPr>
        <p:spPr>
          <a:xfrm>
            <a:off x="1608143" y="5929763"/>
            <a:ext cx="479721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Manipulación de productos químicos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59794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ólo me duele cuando me río — Foto de Stock">
            <a:extLst>
              <a:ext uri="{FF2B5EF4-FFF2-40B4-BE49-F238E27FC236}">
                <a16:creationId xmlns:a16="http://schemas.microsoft.com/office/drawing/2014/main" id="{F910DE0C-9C8C-40E2-8EB4-F270449F0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119" y="301488"/>
            <a:ext cx="3500881" cy="2613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9641BA9-60F3-4B82-BE77-25F6A5070B00}"/>
              </a:ext>
            </a:extLst>
          </p:cNvPr>
          <p:cNvSpPr/>
          <p:nvPr/>
        </p:nvSpPr>
        <p:spPr>
          <a:xfrm>
            <a:off x="1643269" y="978310"/>
            <a:ext cx="5115339" cy="12603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Cortes y hemorragias, sobre todo al manipular instrumentos y herramientas cortantes o punzantes. </a:t>
            </a:r>
            <a:endParaRPr lang="es-C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421E79E-88C9-4C26-8809-6FC21011C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69" y="3429000"/>
            <a:ext cx="3558113" cy="2640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C298CCB-502F-4301-A9A3-A6783E7B1137}"/>
              </a:ext>
            </a:extLst>
          </p:cNvPr>
          <p:cNvSpPr/>
          <p:nvPr/>
        </p:nvSpPr>
        <p:spPr>
          <a:xfrm>
            <a:off x="5552661" y="3921696"/>
            <a:ext cx="4996070" cy="16555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Quemaduras, al entrar en contacto con objetos o líquidos a elevada temperatura, durante la preparación de alimentos o planchando la ropa. </a:t>
            </a:r>
            <a:endParaRPr lang="es-C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EA68C57-85F4-4539-92D6-BB95791DD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93" y="726385"/>
            <a:ext cx="3603487" cy="5405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D5131D6-811F-4B0E-8AC9-0E76D61949EF}"/>
              </a:ext>
            </a:extLst>
          </p:cNvPr>
          <p:cNvSpPr/>
          <p:nvPr/>
        </p:nvSpPr>
        <p:spPr>
          <a:xfrm>
            <a:off x="5225778" y="1810896"/>
            <a:ext cx="5722729" cy="32362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Golpes y caídas, provocados por muchas causas como los suelos resbaladizos, el uso de sillas para alcanzar elementos que se encuentren a una altura no accesible, por tropezar con objetos que interrumpen las zonas de paso, por la caída de estantes con elevado peso sin haberlos fijado previamente, etc. </a:t>
            </a:r>
            <a:endParaRPr lang="es-C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EE13356-369E-4CCD-A173-18B16EFB4368}"/>
              </a:ext>
            </a:extLst>
          </p:cNvPr>
          <p:cNvSpPr/>
          <p:nvPr/>
        </p:nvSpPr>
        <p:spPr>
          <a:xfrm>
            <a:off x="834886" y="4987971"/>
            <a:ext cx="9770707" cy="8651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Descargas eléctricas, cuando se usan equipos en mal estado o se manipulan de forma incorrecta, y por instalaciones eléctricas defectuosas. </a:t>
            </a:r>
            <a:endParaRPr lang="es-CO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201CA3C-D7FD-451A-92C4-DEF4F03E9A67}"/>
              </a:ext>
            </a:extLst>
          </p:cNvPr>
          <p:cNvSpPr/>
          <p:nvPr/>
        </p:nvSpPr>
        <p:spPr>
          <a:xfrm>
            <a:off x="851995" y="2552817"/>
            <a:ext cx="9753598" cy="8651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Atragantamientos y asfixia, al obstruirse las vías respiratorias con pequeños objetos, alimentos o bebidas. </a:t>
            </a:r>
            <a:endParaRPr lang="es-C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A21D07A-02DF-4B2D-98E3-01FA27D60654}"/>
              </a:ext>
            </a:extLst>
          </p:cNvPr>
          <p:cNvSpPr/>
          <p:nvPr/>
        </p:nvSpPr>
        <p:spPr>
          <a:xfrm>
            <a:off x="834888" y="3770394"/>
            <a:ext cx="9753597" cy="8651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Envenenamientos e intoxicaciones, debidos a la ingestión o inhalación de productos químicos tóxicos o sustancias contaminadas. </a:t>
            </a:r>
            <a:endParaRPr lang="es-C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5594BDB-785A-493D-8903-304B7FDB78BE}"/>
              </a:ext>
            </a:extLst>
          </p:cNvPr>
          <p:cNvSpPr/>
          <p:nvPr/>
        </p:nvSpPr>
        <p:spPr>
          <a:xfrm>
            <a:off x="851995" y="1330897"/>
            <a:ext cx="9753599" cy="8651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Problemas musculoesqueléticos, provocados por manipular cargas pesadas de forma incorrecta y realizar movimientos bruscos o repetitivos. </a:t>
            </a:r>
            <a:endParaRPr lang="es-C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4D1299E-9A93-4FC1-87B5-98DF9E1DC958}"/>
              </a:ext>
            </a:extLst>
          </p:cNvPr>
          <p:cNvSpPr/>
          <p:nvPr/>
        </p:nvSpPr>
        <p:spPr>
          <a:xfrm>
            <a:off x="851995" y="432293"/>
            <a:ext cx="7432099" cy="47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lesiones más frecuentes en el entorno doméstico son: </a:t>
            </a:r>
            <a:endParaRPr lang="es-CO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3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454E3FF-902A-43FB-9278-4429D5DCC670}"/>
              </a:ext>
            </a:extLst>
          </p:cNvPr>
          <p:cNvSpPr/>
          <p:nvPr/>
        </p:nvSpPr>
        <p:spPr>
          <a:xfrm>
            <a:off x="1106556" y="420558"/>
            <a:ext cx="4989444" cy="47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CO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ACCIDENTES DE OCIO Y TIEMPO LIBRE </a:t>
            </a:r>
            <a:endParaRPr lang="es-CO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6784052-08E4-4DAA-98BF-DE981B8A8F56}"/>
              </a:ext>
            </a:extLst>
          </p:cNvPr>
          <p:cNvSpPr/>
          <p:nvPr/>
        </p:nvSpPr>
        <p:spPr>
          <a:xfrm>
            <a:off x="1106556" y="1090594"/>
            <a:ext cx="9978887" cy="53468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Ejemplos </a:t>
            </a: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los paseos de rio se pueden producir muchos accidentes, entre otros: </a:t>
            </a:r>
            <a:endParaRPr lang="es-C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Caídas y tropiezos con rocas, dentro y fuera del agua, que pueden originar fracturas, esguinces, contusiones o abrasiones. </a:t>
            </a:r>
            <a:endParaRPr lang="es-C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Cortes y pinchazos con objetos como cristales, latas y agujas. </a:t>
            </a:r>
            <a:endParaRPr lang="es-C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Lesiones de alto impacto, por zambullirse en aguas poco profundas, no habilitadas para el baño, que pueden afectar a la columna vertebral. </a:t>
            </a:r>
            <a:endParaRPr lang="es-C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Quemaduras, por exposición solar prolongada y por no utilizar medidas preventivas, como cremas solares o gorros. </a:t>
            </a:r>
            <a:endParaRPr lang="es-C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Deshidratación o golpes de calor, por no beber agua con regularidad. </a:t>
            </a:r>
            <a:endParaRPr lang="es-C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Ahogamientos, normalmente debidos a la imprudencia de los bañistas.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983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CB3B33F-2B33-4556-AF9D-9FC5F96CEAFA}"/>
              </a:ext>
            </a:extLst>
          </p:cNvPr>
          <p:cNvSpPr/>
          <p:nvPr/>
        </p:nvSpPr>
        <p:spPr>
          <a:xfrm>
            <a:off x="1030042" y="567428"/>
            <a:ext cx="355776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O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ACCIDENTES DEPORTIVOS </a:t>
            </a:r>
            <a:endParaRPr lang="es-CO" sz="2400" b="1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424A928-BF22-40BE-9475-8DC005E6FF52}"/>
              </a:ext>
            </a:extLst>
          </p:cNvPr>
          <p:cNvSpPr/>
          <p:nvPr/>
        </p:nvSpPr>
        <p:spPr>
          <a:xfrm>
            <a:off x="1030042" y="1850334"/>
            <a:ext cx="9770480" cy="16555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Las lesiones deportivas </a:t>
            </a:r>
            <a:r>
              <a:rPr lang="es-CO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agudas</a:t>
            </a: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producen mientras se está realizando la actividad y de forma repentina, siendo sus manifestaciones más comunes el dolor inicial brusco, la aparición de hinchazón, las deformaciones anatómicas, la debilidad y la discapacidad funcional. </a:t>
            </a:r>
            <a:endParaRPr lang="es-CO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F3C7400-2162-49EA-B1D8-B2F5C0ABBBF4}"/>
              </a:ext>
            </a:extLst>
          </p:cNvPr>
          <p:cNvSpPr/>
          <p:nvPr/>
        </p:nvSpPr>
        <p:spPr>
          <a:xfrm>
            <a:off x="1030042" y="4294175"/>
            <a:ext cx="9770480" cy="12603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Las lesiones deportivas </a:t>
            </a:r>
            <a:r>
              <a:rPr lang="es-CO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crónicas</a:t>
            </a: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aparecen con el tiempo, y se deben a la práctica intensa de ejercicio físico repetitivo o a sobreesfuerzos, y su síntoma más habitual es un dolor continuo en la zona afectada. </a:t>
            </a:r>
            <a:endParaRPr lang="es-CO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8525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879</Words>
  <Application>Microsoft Office PowerPoint</Application>
  <PresentationFormat>Panorámica</PresentationFormat>
  <Paragraphs>98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|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Sally Marcela Paredes Suárez - Docente Cátedra</cp:lastModifiedBy>
  <cp:revision>2</cp:revision>
  <dcterms:created xsi:type="dcterms:W3CDTF">2019-03-06T15:22:16Z</dcterms:created>
  <dcterms:modified xsi:type="dcterms:W3CDTF">2020-06-18T20:44:05Z</dcterms:modified>
</cp:coreProperties>
</file>