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92" r:id="rId2"/>
    <p:sldId id="343" r:id="rId3"/>
    <p:sldId id="344" r:id="rId4"/>
    <p:sldId id="293" r:id="rId5"/>
    <p:sldId id="294" r:id="rId6"/>
    <p:sldId id="335" r:id="rId7"/>
    <p:sldId id="336" r:id="rId8"/>
    <p:sldId id="338" r:id="rId9"/>
    <p:sldId id="295" r:id="rId10"/>
    <p:sldId id="296" r:id="rId11"/>
    <p:sldId id="297" r:id="rId12"/>
    <p:sldId id="339" r:id="rId13"/>
    <p:sldId id="340" r:id="rId14"/>
    <p:sldId id="341" r:id="rId15"/>
    <p:sldId id="342" r:id="rId16"/>
    <p:sldId id="304" r:id="rId17"/>
    <p:sldId id="305" r:id="rId18"/>
    <p:sldId id="306" r:id="rId19"/>
    <p:sldId id="307" r:id="rId20"/>
    <p:sldId id="308" r:id="rId21"/>
    <p:sldId id="309" r:id="rId22"/>
    <p:sldId id="310" r:id="rId23"/>
    <p:sldId id="311" r:id="rId24"/>
    <p:sldId id="312" r:id="rId25"/>
    <p:sldId id="346" r:id="rId26"/>
    <p:sldId id="347" r:id="rId27"/>
    <p:sldId id="313" r:id="rId28"/>
    <p:sldId id="314" r:id="rId29"/>
    <p:sldId id="315" r:id="rId30"/>
    <p:sldId id="316" r:id="rId31"/>
    <p:sldId id="317" r:id="rId32"/>
    <p:sldId id="345"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44" y="-2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56D10E-9856-496C-ACBD-38C4ED219705}" type="datetimeFigureOut">
              <a:rPr lang="es-CO" smtClean="0"/>
              <a:pPr/>
              <a:t>25/02/2014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40C49-39D4-4B8F-9EBF-311E107985A7}" type="slidenum">
              <a:rPr lang="es-CO" smtClean="0"/>
              <a:pPr/>
              <a:t>‹Nº›</a:t>
            </a:fld>
            <a:endParaRPr lang="es-CO"/>
          </a:p>
        </p:txBody>
      </p:sp>
    </p:spTree>
    <p:extLst>
      <p:ext uri="{BB962C8B-B14F-4D97-AF65-F5344CB8AC3E}">
        <p14:creationId xmlns:p14="http://schemas.microsoft.com/office/powerpoint/2010/main" val="393379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p:txBody>
          <a:bodyPr/>
          <a:lstStyle/>
          <a:p>
            <a:pPr>
              <a:defRPr/>
            </a:pPr>
            <a:endParaRPr lang="es-ES_tradnl"/>
          </a:p>
        </p:txBody>
      </p:sp>
      <p:sp>
        <p:nvSpPr>
          <p:cNvPr id="5" name="Rectangle 3"/>
          <p:cNvSpPr>
            <a:spLocks noGrp="1" noChangeArrowheads="1"/>
          </p:cNvSpPr>
          <p:nvPr>
            <p:ph type="dt" sz="quarter" idx="1"/>
          </p:nvPr>
        </p:nvSpPr>
        <p:spPr/>
        <p:txBody>
          <a:bodyPr/>
          <a:lstStyle/>
          <a:p>
            <a:pPr>
              <a:defRPr/>
            </a:pPr>
            <a:endParaRPr lang="es-ES_tradnl"/>
          </a:p>
        </p:txBody>
      </p:sp>
      <p:sp>
        <p:nvSpPr>
          <p:cNvPr id="6" name="Rectangle 6"/>
          <p:cNvSpPr>
            <a:spLocks noGrp="1" noChangeArrowheads="1"/>
          </p:cNvSpPr>
          <p:nvPr>
            <p:ph type="ftr" sz="quarter" idx="4"/>
          </p:nvPr>
        </p:nvSpPr>
        <p:spPr/>
        <p:txBody>
          <a:bodyPr/>
          <a:lstStyle/>
          <a:p>
            <a:pPr>
              <a:defRPr/>
            </a:pPr>
            <a:endParaRPr lang="es-ES_tradnl"/>
          </a:p>
        </p:txBody>
      </p:sp>
      <p:sp>
        <p:nvSpPr>
          <p:cNvPr id="7" name="Rectangle 7"/>
          <p:cNvSpPr>
            <a:spLocks noGrp="1" noChangeArrowheads="1"/>
          </p:cNvSpPr>
          <p:nvPr>
            <p:ph type="sldNum" sz="quarter" idx="5"/>
          </p:nvPr>
        </p:nvSpPr>
        <p:spPr/>
        <p:txBody>
          <a:bodyPr/>
          <a:lstStyle/>
          <a:p>
            <a:pPr>
              <a:defRPr/>
            </a:pPr>
            <a:fld id="{E01EA100-2634-4647-97E6-26112C8AAD8F}" type="slidenum">
              <a:rPr lang="es-ES_tradnl"/>
              <a:pPr>
                <a:defRPr/>
              </a:pPr>
              <a:t>1</a:t>
            </a:fld>
            <a:endParaRPr lang="es-ES_tradnl"/>
          </a:p>
        </p:txBody>
      </p:sp>
      <p:sp>
        <p:nvSpPr>
          <p:cNvPr id="54278"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a:spcBef>
                <a:spcPct val="50000"/>
              </a:spcBef>
              <a:defRPr/>
            </a:pPr>
            <a:r>
              <a:rPr lang="es-ES_tradnl" sz="3600" smtClean="0">
                <a:solidFill>
                  <a:schemeClr val="bg1"/>
                </a:solidFill>
              </a:rPr>
              <a:t>Completar el efecto fotoeléctrico</a:t>
            </a:r>
            <a:endParaRPr lang="es-ES_tradnl" sz="1600" smtClean="0">
              <a:solidFill>
                <a:srgbClr val="000000"/>
              </a:solidFill>
              <a:latin typeface="Arial" pitchFamily="34" charset="0"/>
            </a:endParaRPr>
          </a:p>
          <a:p>
            <a:pPr>
              <a:defRPr/>
            </a:pPr>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BE40C49-39D4-4B8F-9EBF-311E107985A7}" type="slidenum">
              <a:rPr lang="es-CO" smtClean="0"/>
              <a:pPr/>
              <a:t>8</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endParaRPr lang="es-ES_tradnl"/>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S_tradnl"/>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1FF0AFA9-459E-46CC-ACE9-7AEAC48DEA32}" type="slidenum">
              <a:rPr lang="es-ES_tradnl"/>
              <a:pPr>
                <a:defRPr/>
              </a:pPr>
              <a:t>‹Nº›</a:t>
            </a:fld>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_tradnl"/>
          </a:p>
        </p:txBody>
      </p:sp>
      <p:sp>
        <p:nvSpPr>
          <p:cNvPr id="5" name="2 Marcador de pie de página"/>
          <p:cNvSpPr>
            <a:spLocks noGrp="1"/>
          </p:cNvSpPr>
          <p:nvPr>
            <p:ph type="ftr" sz="quarter" idx="11"/>
          </p:nvPr>
        </p:nvSpPr>
        <p:spPr/>
        <p:txBody>
          <a:bodyPr/>
          <a:lstStyle>
            <a:lvl1pPr>
              <a:defRPr/>
            </a:lvl1pPr>
          </a:lstStyle>
          <a:p>
            <a:pPr>
              <a:defRPr/>
            </a:pPr>
            <a:endParaRPr lang="es-ES_tradnl"/>
          </a:p>
        </p:txBody>
      </p:sp>
      <p:sp>
        <p:nvSpPr>
          <p:cNvPr id="6" name="22 Marcador de número de diapositiva"/>
          <p:cNvSpPr>
            <a:spLocks noGrp="1"/>
          </p:cNvSpPr>
          <p:nvPr>
            <p:ph type="sldNum" sz="quarter" idx="12"/>
          </p:nvPr>
        </p:nvSpPr>
        <p:spPr/>
        <p:txBody>
          <a:bodyPr/>
          <a:lstStyle>
            <a:lvl1pPr>
              <a:defRPr/>
            </a:lvl1pPr>
          </a:lstStyle>
          <a:p>
            <a:pPr>
              <a:defRPr/>
            </a:pPr>
            <a:fld id="{5512CF0B-F28E-47CD-A2CE-9616F0B41792}"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s-ES_tradnl"/>
          </a:p>
        </p:txBody>
      </p:sp>
      <p:sp>
        <p:nvSpPr>
          <p:cNvPr id="5" name="2 Marcador de pie de página"/>
          <p:cNvSpPr>
            <a:spLocks noGrp="1"/>
          </p:cNvSpPr>
          <p:nvPr>
            <p:ph type="ftr" sz="quarter" idx="11"/>
          </p:nvPr>
        </p:nvSpPr>
        <p:spPr/>
        <p:txBody>
          <a:bodyPr/>
          <a:lstStyle>
            <a:lvl1pPr>
              <a:defRPr/>
            </a:lvl1pPr>
          </a:lstStyle>
          <a:p>
            <a:pPr>
              <a:defRPr/>
            </a:pPr>
            <a:endParaRPr lang="es-ES_tradnl"/>
          </a:p>
        </p:txBody>
      </p:sp>
      <p:sp>
        <p:nvSpPr>
          <p:cNvPr id="6" name="22 Marcador de número de diapositiva"/>
          <p:cNvSpPr>
            <a:spLocks noGrp="1"/>
          </p:cNvSpPr>
          <p:nvPr>
            <p:ph type="sldNum" sz="quarter" idx="12"/>
          </p:nvPr>
        </p:nvSpPr>
        <p:spPr/>
        <p:txBody>
          <a:bodyPr/>
          <a:lstStyle>
            <a:lvl1pPr>
              <a:defRPr/>
            </a:lvl1pPr>
          </a:lstStyle>
          <a:p>
            <a:pPr>
              <a:defRPr/>
            </a:pPr>
            <a:fld id="{4D378BF3-FA6E-437E-B86A-B734D6843AFF}" type="slidenum">
              <a:rPr lang="es-ES_tradnl"/>
              <a:pPr>
                <a:defRPr/>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52538"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252538"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5214938"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5214938"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55"/>
          <p:cNvSpPr>
            <a:spLocks noGrp="1" noChangeArrowheads="1"/>
          </p:cNvSpPr>
          <p:nvPr>
            <p:ph type="dt" sz="half" idx="10"/>
          </p:nvPr>
        </p:nvSpPr>
        <p:spPr>
          <a:ln/>
        </p:spPr>
        <p:txBody>
          <a:bodyPr/>
          <a:lstStyle>
            <a:lvl1pPr>
              <a:defRPr/>
            </a:lvl1pPr>
          </a:lstStyle>
          <a:p>
            <a:pPr>
              <a:defRPr/>
            </a:pPr>
            <a:endParaRPr lang="en-US"/>
          </a:p>
        </p:txBody>
      </p:sp>
      <p:sp>
        <p:nvSpPr>
          <p:cNvPr id="7" name="Rectangle 56"/>
          <p:cNvSpPr>
            <a:spLocks noGrp="1" noChangeArrowheads="1"/>
          </p:cNvSpPr>
          <p:nvPr>
            <p:ph type="ftr" sz="quarter" idx="11"/>
          </p:nvPr>
        </p:nvSpPr>
        <p:spPr>
          <a:ln/>
        </p:spPr>
        <p:txBody>
          <a:bodyPr/>
          <a:lstStyle>
            <a:lvl1pPr>
              <a:defRPr/>
            </a:lvl1pPr>
          </a:lstStyle>
          <a:p>
            <a:pPr>
              <a:defRPr/>
            </a:pPr>
            <a:endParaRPr lang="en-US"/>
          </a:p>
        </p:txBody>
      </p:sp>
      <p:sp>
        <p:nvSpPr>
          <p:cNvPr id="8" name="Rectangle 57"/>
          <p:cNvSpPr>
            <a:spLocks noGrp="1" noChangeArrowheads="1"/>
          </p:cNvSpPr>
          <p:nvPr>
            <p:ph type="sldNum" sz="quarter" idx="12"/>
          </p:nvPr>
        </p:nvSpPr>
        <p:spPr>
          <a:ln/>
        </p:spPr>
        <p:txBody>
          <a:bodyPr/>
          <a:lstStyle>
            <a:lvl1pPr>
              <a:defRPr/>
            </a:lvl1pPr>
          </a:lstStyle>
          <a:p>
            <a:pPr>
              <a:defRPr/>
            </a:pPr>
            <a:fld id="{A7A9BB68-548A-43EB-B9E2-18CBFA2C60E2}"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252538" y="609600"/>
            <a:ext cx="77724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252538"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5214938"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5"/>
          <p:cNvSpPr>
            <a:spLocks noGrp="1" noChangeArrowheads="1"/>
          </p:cNvSpPr>
          <p:nvPr>
            <p:ph type="dt" sz="half" idx="10"/>
          </p:nvPr>
        </p:nvSpPr>
        <p:spPr>
          <a:ln/>
        </p:spPr>
        <p:txBody>
          <a:bodyPr/>
          <a:lstStyle>
            <a:lvl1pPr>
              <a:defRPr/>
            </a:lvl1pPr>
          </a:lstStyle>
          <a:p>
            <a:pPr>
              <a:defRPr/>
            </a:pPr>
            <a:endParaRPr lang="en-US"/>
          </a:p>
        </p:txBody>
      </p:sp>
      <p:sp>
        <p:nvSpPr>
          <p:cNvPr id="6" name="Rectangle 56"/>
          <p:cNvSpPr>
            <a:spLocks noGrp="1" noChangeArrowheads="1"/>
          </p:cNvSpPr>
          <p:nvPr>
            <p:ph type="ftr" sz="quarter" idx="11"/>
          </p:nvPr>
        </p:nvSpPr>
        <p:spPr>
          <a:ln/>
        </p:spPr>
        <p:txBody>
          <a:bodyPr/>
          <a:lstStyle>
            <a:lvl1pPr>
              <a:defRPr/>
            </a:lvl1pPr>
          </a:lstStyle>
          <a:p>
            <a:pPr>
              <a:defRPr/>
            </a:pPr>
            <a:endParaRPr lang="en-US"/>
          </a:p>
        </p:txBody>
      </p:sp>
      <p:sp>
        <p:nvSpPr>
          <p:cNvPr id="7" name="Rectangle 57"/>
          <p:cNvSpPr>
            <a:spLocks noGrp="1" noChangeArrowheads="1"/>
          </p:cNvSpPr>
          <p:nvPr>
            <p:ph type="sldNum" sz="quarter" idx="12"/>
          </p:nvPr>
        </p:nvSpPr>
        <p:spPr>
          <a:ln/>
        </p:spPr>
        <p:txBody>
          <a:bodyPr/>
          <a:lstStyle>
            <a:lvl1pPr>
              <a:defRPr/>
            </a:lvl1pPr>
          </a:lstStyle>
          <a:p>
            <a:pPr>
              <a:defRPr/>
            </a:pPr>
            <a:fld id="{804560F5-1B6A-437C-AAA8-CF6292D4655B}"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endParaRPr lang="es-ES_tradnl"/>
          </a:p>
        </p:txBody>
      </p:sp>
      <p:sp>
        <p:nvSpPr>
          <p:cNvPr id="5" name="8 Marcador de número de diapositiva"/>
          <p:cNvSpPr>
            <a:spLocks noGrp="1"/>
          </p:cNvSpPr>
          <p:nvPr>
            <p:ph type="sldNum" sz="quarter" idx="11"/>
          </p:nvPr>
        </p:nvSpPr>
        <p:spPr/>
        <p:txBody>
          <a:bodyPr rtlCol="0"/>
          <a:lstStyle>
            <a:lvl1pPr>
              <a:defRPr/>
            </a:lvl1pPr>
          </a:lstStyle>
          <a:p>
            <a:pPr>
              <a:defRPr/>
            </a:pPr>
            <a:fld id="{C34296D0-7936-4C08-B7C0-5DC9F01B1621}" type="slidenum">
              <a:rPr lang="es-ES_tradnl"/>
              <a:pPr>
                <a:defRPr/>
              </a:pPr>
              <a:t>‹Nº›</a:t>
            </a:fld>
            <a:endParaRPr lang="es-ES_tradnl"/>
          </a:p>
        </p:txBody>
      </p:sp>
      <p:sp>
        <p:nvSpPr>
          <p:cNvPr id="6" name="9 Marcador de pie de página"/>
          <p:cNvSpPr>
            <a:spLocks noGrp="1"/>
          </p:cNvSpPr>
          <p:nvPr>
            <p:ph type="ftr" sz="quarter" idx="12"/>
          </p:nvPr>
        </p:nvSpPr>
        <p:spPr/>
        <p:txBody>
          <a:bodyPr rtlCol="0"/>
          <a:lstStyle>
            <a:lvl1pPr>
              <a:defRPr/>
            </a:lvl1pPr>
          </a:lstStyle>
          <a:p>
            <a:pPr>
              <a:defRPr/>
            </a:pPr>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endParaRPr lang="es-ES_tradnl"/>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S_tradnl"/>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E1DE0299-47E4-4649-9DF8-E6552BE42321}" type="slidenum">
              <a:rPr lang="es-ES_tradnl"/>
              <a:pPr>
                <a:defRPr/>
              </a:pPr>
              <a:t>‹Nº›</a:t>
            </a:fld>
            <a:endParaRPr lang="es-ES_tradn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s-ES_tradnl"/>
          </a:p>
        </p:txBody>
      </p:sp>
      <p:sp>
        <p:nvSpPr>
          <p:cNvPr id="6" name="2 Marcador de pie de página"/>
          <p:cNvSpPr>
            <a:spLocks noGrp="1"/>
          </p:cNvSpPr>
          <p:nvPr>
            <p:ph type="ftr" sz="quarter" idx="11"/>
          </p:nvPr>
        </p:nvSpPr>
        <p:spPr/>
        <p:txBody>
          <a:bodyPr/>
          <a:lstStyle>
            <a:lvl1pPr>
              <a:defRPr/>
            </a:lvl1pPr>
          </a:lstStyle>
          <a:p>
            <a:pPr>
              <a:defRPr/>
            </a:pPr>
            <a:endParaRPr lang="es-ES_tradnl"/>
          </a:p>
        </p:txBody>
      </p:sp>
      <p:sp>
        <p:nvSpPr>
          <p:cNvPr id="7" name="22 Marcador de número de diapositiva"/>
          <p:cNvSpPr>
            <a:spLocks noGrp="1"/>
          </p:cNvSpPr>
          <p:nvPr>
            <p:ph type="sldNum" sz="quarter" idx="12"/>
          </p:nvPr>
        </p:nvSpPr>
        <p:spPr/>
        <p:txBody>
          <a:bodyPr/>
          <a:lstStyle>
            <a:lvl1pPr>
              <a:defRPr/>
            </a:lvl1pPr>
          </a:lstStyle>
          <a:p>
            <a:pPr>
              <a:defRPr/>
            </a:pPr>
            <a:fld id="{16A7B394-8B2F-405E-AFDF-AB65AC2034E7}"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endParaRPr lang="es-ES_tradnl"/>
          </a:p>
        </p:txBody>
      </p:sp>
      <p:sp>
        <p:nvSpPr>
          <p:cNvPr id="8" name="2 Marcador de pie de página"/>
          <p:cNvSpPr>
            <a:spLocks noGrp="1"/>
          </p:cNvSpPr>
          <p:nvPr>
            <p:ph type="ftr" sz="quarter" idx="11"/>
          </p:nvPr>
        </p:nvSpPr>
        <p:spPr/>
        <p:txBody>
          <a:bodyPr/>
          <a:lstStyle>
            <a:lvl1pPr>
              <a:defRPr/>
            </a:lvl1pPr>
          </a:lstStyle>
          <a:p>
            <a:pPr>
              <a:defRPr/>
            </a:pPr>
            <a:endParaRPr lang="es-ES_tradnl"/>
          </a:p>
        </p:txBody>
      </p:sp>
      <p:sp>
        <p:nvSpPr>
          <p:cNvPr id="9" name="22 Marcador de número de diapositiva"/>
          <p:cNvSpPr>
            <a:spLocks noGrp="1"/>
          </p:cNvSpPr>
          <p:nvPr>
            <p:ph type="sldNum" sz="quarter" idx="12"/>
          </p:nvPr>
        </p:nvSpPr>
        <p:spPr/>
        <p:txBody>
          <a:bodyPr/>
          <a:lstStyle>
            <a:lvl1pPr>
              <a:defRPr/>
            </a:lvl1pPr>
          </a:lstStyle>
          <a:p>
            <a:pPr>
              <a:defRPr/>
            </a:pPr>
            <a:fld id="{83CD483B-6F2A-4886-B1ED-FAFE06D022C1}"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endParaRPr lang="es-ES_tradnl"/>
          </a:p>
        </p:txBody>
      </p:sp>
      <p:sp>
        <p:nvSpPr>
          <p:cNvPr id="4" name="6 Marcador de número de diapositiva"/>
          <p:cNvSpPr>
            <a:spLocks noGrp="1"/>
          </p:cNvSpPr>
          <p:nvPr>
            <p:ph type="sldNum" sz="quarter" idx="11"/>
          </p:nvPr>
        </p:nvSpPr>
        <p:spPr/>
        <p:txBody>
          <a:bodyPr rtlCol="0"/>
          <a:lstStyle>
            <a:lvl1pPr>
              <a:defRPr/>
            </a:lvl1pPr>
          </a:lstStyle>
          <a:p>
            <a:pPr>
              <a:defRPr/>
            </a:pPr>
            <a:fld id="{E92B87DD-0B21-43D8-AF5F-CD3C4C1B2F85}" type="slidenum">
              <a:rPr lang="es-ES_tradnl"/>
              <a:pPr>
                <a:defRPr/>
              </a:pPr>
              <a:t>‹Nº›</a:t>
            </a:fld>
            <a:endParaRPr lang="es-ES_tradnl"/>
          </a:p>
        </p:txBody>
      </p:sp>
      <p:sp>
        <p:nvSpPr>
          <p:cNvPr id="5" name="7 Marcador de pie de página"/>
          <p:cNvSpPr>
            <a:spLocks noGrp="1"/>
          </p:cNvSpPr>
          <p:nvPr>
            <p:ph type="ftr" sz="quarter" idx="12"/>
          </p:nvPr>
        </p:nvSpPr>
        <p:spPr/>
        <p:txBody>
          <a:bodyPr rtlCol="0"/>
          <a:lstStyle>
            <a:lvl1pPr>
              <a:defRPr/>
            </a:lvl1pPr>
          </a:lstStyle>
          <a:p>
            <a:pPr>
              <a:defRPr/>
            </a:pPr>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endParaRPr lang="es-ES_tradnl"/>
          </a:p>
        </p:txBody>
      </p:sp>
      <p:sp>
        <p:nvSpPr>
          <p:cNvPr id="3" name="2 Marcador de pie de página"/>
          <p:cNvSpPr>
            <a:spLocks noGrp="1"/>
          </p:cNvSpPr>
          <p:nvPr>
            <p:ph type="ftr" sz="quarter" idx="11"/>
          </p:nvPr>
        </p:nvSpPr>
        <p:spPr/>
        <p:txBody>
          <a:bodyPr/>
          <a:lstStyle>
            <a:lvl1pPr>
              <a:defRPr/>
            </a:lvl1pPr>
          </a:lstStyle>
          <a:p>
            <a:pPr>
              <a:defRPr/>
            </a:pPr>
            <a:endParaRPr lang="es-ES_tradnl"/>
          </a:p>
        </p:txBody>
      </p:sp>
      <p:sp>
        <p:nvSpPr>
          <p:cNvPr id="4" name="22 Marcador de número de diapositiva"/>
          <p:cNvSpPr>
            <a:spLocks noGrp="1"/>
          </p:cNvSpPr>
          <p:nvPr>
            <p:ph type="sldNum" sz="quarter" idx="12"/>
          </p:nvPr>
        </p:nvSpPr>
        <p:spPr/>
        <p:txBody>
          <a:bodyPr/>
          <a:lstStyle>
            <a:lvl1pPr>
              <a:defRPr/>
            </a:lvl1pPr>
          </a:lstStyle>
          <a:p>
            <a:pPr>
              <a:defRPr/>
            </a:pPr>
            <a:fld id="{076812E0-DCCF-43E4-BDC2-6DADDFD754CA}"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endParaRPr lang="es-ES_tradnl"/>
          </a:p>
        </p:txBody>
      </p:sp>
      <p:sp>
        <p:nvSpPr>
          <p:cNvPr id="13" name="21 Marcador de número de diapositiva"/>
          <p:cNvSpPr>
            <a:spLocks noGrp="1"/>
          </p:cNvSpPr>
          <p:nvPr>
            <p:ph type="sldNum" sz="quarter" idx="11"/>
          </p:nvPr>
        </p:nvSpPr>
        <p:spPr/>
        <p:txBody>
          <a:bodyPr rtlCol="0"/>
          <a:lstStyle>
            <a:lvl1pPr>
              <a:defRPr/>
            </a:lvl1pPr>
          </a:lstStyle>
          <a:p>
            <a:pPr>
              <a:defRPr/>
            </a:pPr>
            <a:fld id="{96316E12-630F-4B45-89D4-D657C59746D4}" type="slidenum">
              <a:rPr lang="es-ES_tradnl"/>
              <a:pPr>
                <a:defRPr/>
              </a:pPr>
              <a:t>‹Nº›</a:t>
            </a:fld>
            <a:endParaRPr lang="es-ES_tradnl"/>
          </a:p>
        </p:txBody>
      </p:sp>
      <p:sp>
        <p:nvSpPr>
          <p:cNvPr id="14" name="22 Marcador de pie de página"/>
          <p:cNvSpPr>
            <a:spLocks noGrp="1"/>
          </p:cNvSpPr>
          <p:nvPr>
            <p:ph type="ftr" sz="quarter" idx="12"/>
          </p:nvPr>
        </p:nvSpPr>
        <p:spPr/>
        <p:txBody>
          <a:bodyPr rtlCol="0"/>
          <a:lstStyle>
            <a:lvl1pPr>
              <a:defRPr/>
            </a:lvl1pPr>
          </a:lstStyle>
          <a:p>
            <a:pPr>
              <a:defRPr/>
            </a:pPr>
            <a:endParaRPr lang="es-ES_trad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smtClean="0"/>
              <a:t>Haga clic en el icono para agregar una imagen</a:t>
            </a:r>
            <a:endParaRPr lang="en-US" noProof="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endParaRPr lang="es-ES_tradnl"/>
          </a:p>
        </p:txBody>
      </p:sp>
      <p:sp>
        <p:nvSpPr>
          <p:cNvPr id="13" name="17 Marcador de número de diapositiva"/>
          <p:cNvSpPr>
            <a:spLocks noGrp="1"/>
          </p:cNvSpPr>
          <p:nvPr>
            <p:ph type="sldNum" sz="quarter" idx="11"/>
          </p:nvPr>
        </p:nvSpPr>
        <p:spPr/>
        <p:txBody>
          <a:bodyPr rtlCol="0"/>
          <a:lstStyle>
            <a:lvl1pPr>
              <a:defRPr/>
            </a:lvl1pPr>
          </a:lstStyle>
          <a:p>
            <a:pPr>
              <a:defRPr/>
            </a:pPr>
            <a:fld id="{66A87C2F-C6F1-4CC8-B5AF-9F01932DF43D}" type="slidenum">
              <a:rPr lang="es-ES_tradnl"/>
              <a:pPr>
                <a:defRPr/>
              </a:pPr>
              <a:t>‹Nº›</a:t>
            </a:fld>
            <a:endParaRPr lang="es-ES_tradnl"/>
          </a:p>
        </p:txBody>
      </p:sp>
      <p:sp>
        <p:nvSpPr>
          <p:cNvPr id="14" name="20 Marcador de pie de página"/>
          <p:cNvSpPr>
            <a:spLocks noGrp="1"/>
          </p:cNvSpPr>
          <p:nvPr>
            <p:ph type="ftr" sz="quarter" idx="12"/>
          </p:nvPr>
        </p:nvSpPr>
        <p:spPr/>
        <p:txBody>
          <a:bodyPr rtlCol="0"/>
          <a:lstStyle>
            <a:lvl1pPr>
              <a:defRPr/>
            </a:lvl1pPr>
          </a:lstStyle>
          <a:p>
            <a:pPr>
              <a:defRPr/>
            </a:pPr>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20484"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s-ES_tradnl"/>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s-ES_tradnl"/>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defRPr>
            </a:lvl1pPr>
          </a:lstStyle>
          <a:p>
            <a:pPr>
              <a:defRPr/>
            </a:pPr>
            <a:fld id="{6342408C-38C4-4093-B3B8-C4DBAFC234DE}"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34" r:id="rId4"/>
    <p:sldLayoutId id="2147483735" r:id="rId5"/>
    <p:sldLayoutId id="2147483742" r:id="rId6"/>
    <p:sldLayoutId id="2147483736" r:id="rId7"/>
    <p:sldLayoutId id="2147483743" r:id="rId8"/>
    <p:sldLayoutId id="2147483744" r:id="rId9"/>
    <p:sldLayoutId id="2147483737" r:id="rId10"/>
    <p:sldLayoutId id="2147483738" r:id="rId11"/>
    <p:sldLayoutId id="2147483745" r:id="rId12"/>
    <p:sldLayoutId id="2147483746" r:id="rId13"/>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6FB833"/>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0E5AF"/>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3AABE"/>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www.edu.aytolacoruna.es/aula/fisica/fisicaInteractiva/Ef_Fotoelectrico/imagenes/foton_elec.gif"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www.edu.aytolacoruna.es/aula/fisica/fisicaInteractiva/Ef_Fotoelectrico/TeoriaEF.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12.xml"/><Relationship Id="rId5" Type="http://schemas.openxmlformats.org/officeDocument/2006/relationships/hyperlink" Target="http://www.edu.aytolacoruna.es/aula/fisica/fisicaInteractiva/Ef_Fotoelectrico/TeoriaEF.htm" TargetMode="External"/><Relationship Id="rId4" Type="http://schemas.openxmlformats.org/officeDocument/2006/relationships/image" Target="../media/image21.gi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14.bin"/><Relationship Id="rId4" Type="http://schemas.openxmlformats.org/officeDocument/2006/relationships/image" Target="../media/image2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entros5.pntic.mec.es/ies.victoria.kent/Rincon-C/Simulaci/atomphoton/index.html"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1.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micro.magnet.fsu.edu/electromag/java/atomicorbitals/" TargetMode="External"/><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upload.wikimedia.org/wikipedia/commons/e/e9/Wave.png" TargetMode="Externa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123728" y="836712"/>
            <a:ext cx="6235626" cy="2881322"/>
          </a:xfrm>
        </p:spPr>
        <p:txBody>
          <a:bodyPr anchor="ctr">
            <a:noAutofit/>
          </a:bodyPr>
          <a:lstStyle/>
          <a:p>
            <a:pPr algn="ctr"/>
            <a:r>
              <a:rPr lang="es-ES_tradnl" sz="4400" b="1" i="0" dirty="0" smtClean="0">
                <a:solidFill>
                  <a:srgbClr val="009E47"/>
                </a:solidFill>
                <a:latin typeface="AR DARLING" pitchFamily="2" charset="0"/>
              </a:rPr>
              <a:t>MODELO ATÓMICO MODERNO</a:t>
            </a: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789040"/>
            <a:ext cx="2448272"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371600" y="88900"/>
            <a:ext cx="5200664" cy="1143000"/>
          </a:xfrm>
        </p:spPr>
        <p:txBody>
          <a:bodyPr/>
          <a:lstStyle/>
          <a:p>
            <a:pPr algn="ctr"/>
            <a:r>
              <a:rPr lang="es-ES_tradnl" b="1" dirty="0" smtClean="0">
                <a:solidFill>
                  <a:srgbClr val="00B050"/>
                </a:solidFill>
              </a:rPr>
              <a:t>Espectro </a:t>
            </a:r>
            <a:br>
              <a:rPr lang="es-ES_tradnl" b="1" dirty="0" smtClean="0">
                <a:solidFill>
                  <a:srgbClr val="00B050"/>
                </a:solidFill>
              </a:rPr>
            </a:br>
            <a:r>
              <a:rPr lang="es-ES_tradnl" b="1" dirty="0" smtClean="0">
                <a:solidFill>
                  <a:srgbClr val="00B050"/>
                </a:solidFill>
              </a:rPr>
              <a:t>electromagnético</a:t>
            </a:r>
          </a:p>
        </p:txBody>
      </p:sp>
      <p:sp>
        <p:nvSpPr>
          <p:cNvPr id="6147" name="Rectangle 3"/>
          <p:cNvSpPr>
            <a:spLocks noGrp="1" noChangeArrowheads="1"/>
          </p:cNvSpPr>
          <p:nvPr>
            <p:ph type="body" idx="1"/>
          </p:nvPr>
        </p:nvSpPr>
        <p:spPr>
          <a:xfrm>
            <a:off x="500034" y="1714488"/>
            <a:ext cx="3357586" cy="4857784"/>
          </a:xfrm>
        </p:spPr>
        <p:txBody>
          <a:bodyPr/>
          <a:lstStyle/>
          <a:p>
            <a:pPr>
              <a:buFont typeface="Monotype Sorts" pitchFamily="2" charset="2"/>
              <a:buNone/>
            </a:pPr>
            <a:r>
              <a:rPr lang="es-ES_tradnl" dirty="0" smtClean="0">
                <a:solidFill>
                  <a:srgbClr val="FFFF00"/>
                </a:solidFill>
              </a:rPr>
              <a:t>	Es el conjunto de todas las radiaciones electromagnéticas </a:t>
            </a:r>
            <a:br>
              <a:rPr lang="es-ES_tradnl" dirty="0" smtClean="0">
                <a:solidFill>
                  <a:srgbClr val="FFFF00"/>
                </a:solidFill>
              </a:rPr>
            </a:br>
            <a:r>
              <a:rPr lang="es-ES_tradnl" dirty="0" smtClean="0">
                <a:solidFill>
                  <a:srgbClr val="FFFF00"/>
                </a:solidFill>
              </a:rPr>
              <a:t>desde muy </a:t>
            </a:r>
            <a:br>
              <a:rPr lang="es-ES_tradnl" dirty="0" smtClean="0">
                <a:solidFill>
                  <a:srgbClr val="FFFF00"/>
                </a:solidFill>
              </a:rPr>
            </a:br>
            <a:r>
              <a:rPr lang="es-ES_tradnl" dirty="0" smtClean="0">
                <a:solidFill>
                  <a:srgbClr val="FFFF00"/>
                </a:solidFill>
              </a:rPr>
              <a:t>bajas longitudes de ondas </a:t>
            </a:r>
            <a:br>
              <a:rPr lang="es-ES_tradnl" dirty="0" smtClean="0">
                <a:solidFill>
                  <a:srgbClr val="FFFF00"/>
                </a:solidFill>
              </a:rPr>
            </a:br>
            <a:r>
              <a:rPr lang="es-ES_tradnl" dirty="0" smtClean="0">
                <a:solidFill>
                  <a:srgbClr val="FFFF00"/>
                </a:solidFill>
              </a:rPr>
              <a:t>(rayos </a:t>
            </a:r>
            <a:r>
              <a:rPr lang="es-ES_tradnl" dirty="0" smtClean="0">
                <a:solidFill>
                  <a:srgbClr val="FFFF00"/>
                </a:solidFill>
                <a:sym typeface="Symbol" pitchFamily="18" charset="2"/>
              </a:rPr>
              <a:t> </a:t>
            </a:r>
            <a:br>
              <a:rPr lang="es-ES_tradnl" dirty="0" smtClean="0">
                <a:solidFill>
                  <a:srgbClr val="FFFF00"/>
                </a:solidFill>
                <a:sym typeface="Symbol" pitchFamily="18" charset="2"/>
              </a:rPr>
            </a:br>
            <a:r>
              <a:rPr lang="es-ES_tradnl" dirty="0" smtClean="0">
                <a:solidFill>
                  <a:srgbClr val="FFFF00"/>
                </a:solidFill>
                <a:sym typeface="Symbol" pitchFamily="18" charset="2"/>
              </a:rPr>
              <a:t>10</a:t>
            </a:r>
            <a:r>
              <a:rPr lang="es-ES_tradnl" baseline="30000" dirty="0" smtClean="0">
                <a:solidFill>
                  <a:srgbClr val="FFFF00"/>
                </a:solidFill>
                <a:sym typeface="Symbol" pitchFamily="18" charset="2"/>
              </a:rPr>
              <a:t>–12 </a:t>
            </a:r>
            <a:r>
              <a:rPr lang="es-ES_tradnl" i="1" dirty="0" smtClean="0">
                <a:solidFill>
                  <a:srgbClr val="FFFF00"/>
                </a:solidFill>
                <a:sym typeface="Symbol" pitchFamily="18" charset="2"/>
              </a:rPr>
              <a:t>m</a:t>
            </a:r>
            <a:r>
              <a:rPr lang="es-ES_tradnl" dirty="0" smtClean="0">
                <a:solidFill>
                  <a:srgbClr val="FFFF00"/>
                </a:solidFill>
                <a:sym typeface="Symbol" pitchFamily="18" charset="2"/>
              </a:rPr>
              <a:t>) hasta</a:t>
            </a:r>
            <a:br>
              <a:rPr lang="es-ES_tradnl" dirty="0" smtClean="0">
                <a:solidFill>
                  <a:srgbClr val="FFFF00"/>
                </a:solidFill>
                <a:sym typeface="Symbol" pitchFamily="18" charset="2"/>
              </a:rPr>
            </a:br>
            <a:r>
              <a:rPr lang="es-ES_tradnl" dirty="0" smtClean="0">
                <a:solidFill>
                  <a:srgbClr val="FFFF00"/>
                </a:solidFill>
                <a:sym typeface="Symbol" pitchFamily="18" charset="2"/>
              </a:rPr>
              <a:t> kilómetros</a:t>
            </a:r>
            <a:br>
              <a:rPr lang="es-ES_tradnl" dirty="0" smtClean="0">
                <a:solidFill>
                  <a:srgbClr val="FFFF00"/>
                </a:solidFill>
                <a:sym typeface="Symbol" pitchFamily="18" charset="2"/>
              </a:rPr>
            </a:br>
            <a:r>
              <a:rPr lang="es-ES_tradnl" dirty="0" smtClean="0">
                <a:solidFill>
                  <a:srgbClr val="FFFF00"/>
                </a:solidFill>
                <a:sym typeface="Symbol" pitchFamily="18" charset="2"/>
              </a:rPr>
              <a:t>(ondas de </a:t>
            </a:r>
            <a:br>
              <a:rPr lang="es-ES_tradnl" dirty="0" smtClean="0">
                <a:solidFill>
                  <a:srgbClr val="FFFF00"/>
                </a:solidFill>
                <a:sym typeface="Symbol" pitchFamily="18" charset="2"/>
              </a:rPr>
            </a:br>
            <a:r>
              <a:rPr lang="es-ES_tradnl" dirty="0" smtClean="0">
                <a:solidFill>
                  <a:srgbClr val="FFFF00"/>
                </a:solidFill>
                <a:sym typeface="Symbol" pitchFamily="18" charset="2"/>
              </a:rPr>
              <a:t>radio)  </a:t>
            </a:r>
            <a:endParaRPr lang="es-ES_tradnl" dirty="0" smtClean="0">
              <a:solidFill>
                <a:srgbClr val="FFFF00"/>
              </a:solidFill>
            </a:endParaRPr>
          </a:p>
        </p:txBody>
      </p:sp>
      <p:graphicFrame>
        <p:nvGraphicFramePr>
          <p:cNvPr id="6148" name="Object 4"/>
          <p:cNvGraphicFramePr>
            <a:graphicFrameLocks noChangeAspect="1"/>
          </p:cNvGraphicFramePr>
          <p:nvPr/>
        </p:nvGraphicFramePr>
        <p:xfrm>
          <a:off x="3676650" y="2000240"/>
          <a:ext cx="4863433" cy="3643338"/>
        </p:xfrm>
        <a:graphic>
          <a:graphicData uri="http://schemas.openxmlformats.org/presentationml/2006/ole">
            <mc:AlternateContent xmlns:mc="http://schemas.openxmlformats.org/markup-compatibility/2006">
              <mc:Choice xmlns:v="urn:schemas-microsoft-com:vml" Requires="v">
                <p:oleObj spid="_x0000_s37915" name="Diapositiva" r:id="rId3" imgW="4533840" imgH="3390840" progId="PowerPoint.Slide.8">
                  <p:embed/>
                </p:oleObj>
              </mc:Choice>
              <mc:Fallback>
                <p:oleObj name="Diapositiva" r:id="rId3" imgW="4533840" imgH="3390840"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2000240"/>
                        <a:ext cx="4863433" cy="364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1" name="Comment 1029"/>
          <p:cNvSpPr>
            <a:spLocks noChangeArrowheads="1"/>
          </p:cNvSpPr>
          <p:nvPr/>
        </p:nvSpPr>
        <p:spPr bwMode="auto">
          <a:xfrm rot="1193291">
            <a:off x="6948488" y="549275"/>
            <a:ext cx="1812925" cy="528638"/>
          </a:xfrm>
          <a:prstGeom prst="rect">
            <a:avLst/>
          </a:prstGeom>
          <a:gradFill rotWithShape="0">
            <a:gsLst>
              <a:gs pos="0">
                <a:srgbClr val="D8EBEC"/>
              </a:gs>
              <a:gs pos="100000">
                <a:srgbClr val="D8EBEC">
                  <a:gamma/>
                  <a:shade val="46275"/>
                  <a:invGamma/>
                </a:srgbClr>
              </a:gs>
            </a:gsLst>
            <a:lin ang="2700000" scaled="1"/>
          </a:gradFill>
          <a:ln w="9525">
            <a:solidFill>
              <a:srgbClr val="0000FF"/>
            </a:solid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REPASO</a:t>
            </a:r>
            <a:endParaRPr lang="es-ES_tradnl" sz="1600">
              <a:solidFill>
                <a:srgbClr val="000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 calcmode="lin" valueType="num">
                                      <p:cBhvr>
                                        <p:cTn id="7" dur="500" fill="hold"/>
                                        <p:tgtEl>
                                          <p:spTgt spid="7066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066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7066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706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 calcmode="lin" valueType="num">
                                      <p:cBhvr additive="base">
                                        <p:cTn id="15"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diamond(in)">
                                      <p:cBhvr>
                                        <p:cTn id="21"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371600" y="404813"/>
            <a:ext cx="7772400" cy="1143000"/>
          </a:xfrm>
        </p:spPr>
        <p:txBody>
          <a:bodyPr/>
          <a:lstStyle/>
          <a:p>
            <a:r>
              <a:rPr lang="es-ES_tradnl" smtClean="0"/>
              <a:t>Espectro electromagnético.</a:t>
            </a:r>
          </a:p>
        </p:txBody>
      </p:sp>
      <p:pic>
        <p:nvPicPr>
          <p:cNvPr id="23555" name="Picture 1031" descr="msoDB0FE"/>
          <p:cNvPicPr>
            <a:picLocks noChangeAspect="1" noChangeArrowheads="1"/>
          </p:cNvPicPr>
          <p:nvPr/>
        </p:nvPicPr>
        <p:blipFill>
          <a:blip r:embed="rId2"/>
          <a:srcRect t="52444" r="31184" b="22069"/>
          <a:stretch>
            <a:fillRect/>
          </a:stretch>
        </p:blipFill>
        <p:spPr bwMode="auto">
          <a:xfrm>
            <a:off x="571472" y="1928802"/>
            <a:ext cx="7816311" cy="3692533"/>
          </a:xfrm>
          <a:prstGeom prst="rect">
            <a:avLst/>
          </a:prstGeom>
          <a:noFill/>
          <a:ln w="9525">
            <a:noFill/>
            <a:miter lim="800000"/>
            <a:headEnd/>
            <a:tailEnd/>
          </a:ln>
        </p:spPr>
      </p:pic>
      <p:sp>
        <p:nvSpPr>
          <p:cNvPr id="40968" name="Text Box 1032"/>
          <p:cNvSpPr txBox="1">
            <a:spLocks noChangeArrowheads="1"/>
          </p:cNvSpPr>
          <p:nvPr/>
        </p:nvSpPr>
        <p:spPr bwMode="auto">
          <a:xfrm>
            <a:off x="323850" y="3573463"/>
            <a:ext cx="647700" cy="457200"/>
          </a:xfrm>
          <a:prstGeom prst="rect">
            <a:avLst/>
          </a:prstGeom>
          <a:noFill/>
          <a:ln w="9525">
            <a:noFill/>
            <a:miter lim="800000"/>
            <a:headEnd/>
            <a:tailEnd/>
          </a:ln>
          <a:effectLst>
            <a:outerShdw dist="35921" dir="2700000" algn="ctr" rotWithShape="0">
              <a:srgbClr val="C0C0C0"/>
            </a:outerShdw>
          </a:effectLst>
        </p:spPr>
        <p:txBody>
          <a:bodyPr>
            <a:spAutoFit/>
          </a:bodyPr>
          <a:lstStyle/>
          <a:p>
            <a:pPr>
              <a:spcBef>
                <a:spcPct val="50000"/>
              </a:spcBef>
              <a:defRPr/>
            </a:pPr>
            <a:endParaRPr lang="es-ES"/>
          </a:p>
        </p:txBody>
      </p:sp>
      <p:sp>
        <p:nvSpPr>
          <p:cNvPr id="23557" name="Rectangle 1035"/>
          <p:cNvSpPr>
            <a:spLocks noChangeArrowheads="1"/>
          </p:cNvSpPr>
          <p:nvPr/>
        </p:nvSpPr>
        <p:spPr bwMode="auto">
          <a:xfrm>
            <a:off x="220664" y="1997981"/>
            <a:ext cx="350808" cy="430887"/>
          </a:xfrm>
          <a:prstGeom prst="rect">
            <a:avLst/>
          </a:prstGeom>
          <a:solidFill>
            <a:srgbClr val="F1F1F1"/>
          </a:solidFill>
          <a:ln w="9525">
            <a:noFill/>
            <a:miter lim="800000"/>
            <a:headEnd/>
            <a:tailEnd/>
          </a:ln>
        </p:spPr>
        <p:txBody>
          <a:bodyPr wrap="square">
            <a:spAutoFit/>
          </a:bodyPr>
          <a:lstStyle/>
          <a:p>
            <a:r>
              <a:rPr lang="es-ES_tradnl" sz="2200" i="1" dirty="0">
                <a:solidFill>
                  <a:srgbClr val="CC3300"/>
                </a:solidFill>
                <a:sym typeface="Symbol" pitchFamily="18" charset="2"/>
              </a:rPr>
              <a:t></a:t>
            </a:r>
            <a:endParaRPr lang="es-ES" sz="2200" i="1" dirty="0">
              <a:solidFill>
                <a:srgbClr val="CC3300"/>
              </a:solidFill>
              <a:sym typeface="Symbol" pitchFamily="18" charset="2"/>
            </a:endParaRPr>
          </a:p>
        </p:txBody>
      </p:sp>
      <p:sp>
        <p:nvSpPr>
          <p:cNvPr id="23558" name="Rectangle 1036"/>
          <p:cNvSpPr>
            <a:spLocks noChangeArrowheads="1"/>
          </p:cNvSpPr>
          <p:nvPr/>
        </p:nvSpPr>
        <p:spPr bwMode="auto">
          <a:xfrm>
            <a:off x="236509" y="2430459"/>
            <a:ext cx="334963" cy="427037"/>
          </a:xfrm>
          <a:prstGeom prst="rect">
            <a:avLst/>
          </a:prstGeom>
          <a:solidFill>
            <a:srgbClr val="F1F1F1"/>
          </a:solidFill>
          <a:ln w="9525">
            <a:noFill/>
            <a:miter lim="800000"/>
            <a:headEnd/>
            <a:tailEnd/>
          </a:ln>
        </p:spPr>
        <p:txBody>
          <a:bodyPr>
            <a:spAutoFit/>
          </a:bodyPr>
          <a:lstStyle/>
          <a:p>
            <a:r>
              <a:rPr lang="es-ES_tradnl" sz="2200" i="1">
                <a:solidFill>
                  <a:srgbClr val="CC3300"/>
                </a:solidFill>
                <a:sym typeface="Symbol" pitchFamily="18" charset="2"/>
              </a:rPr>
              <a:t></a:t>
            </a:r>
            <a:endParaRPr lang="es-ES" sz="2200" i="1">
              <a:solidFill>
                <a:srgbClr val="CC3300"/>
              </a:solidFill>
              <a:sym typeface="Symbol" pitchFamily="18" charset="2"/>
            </a:endParaRPr>
          </a:p>
        </p:txBody>
      </p:sp>
      <p:sp>
        <p:nvSpPr>
          <p:cNvPr id="23559" name="Text Box 1037"/>
          <p:cNvSpPr txBox="1">
            <a:spLocks noChangeArrowheads="1"/>
          </p:cNvSpPr>
          <p:nvPr/>
        </p:nvSpPr>
        <p:spPr bwMode="auto">
          <a:xfrm>
            <a:off x="250825" y="5661025"/>
            <a:ext cx="3743325" cy="336550"/>
          </a:xfrm>
          <a:prstGeom prst="rect">
            <a:avLst/>
          </a:prstGeom>
          <a:noFill/>
          <a:ln w="9525">
            <a:noFill/>
            <a:miter lim="800000"/>
            <a:headEnd/>
            <a:tailEnd/>
          </a:ln>
        </p:spPr>
        <p:txBody>
          <a:bodyPr>
            <a:spAutoFit/>
          </a:bodyPr>
          <a:lstStyle/>
          <a:p>
            <a:pPr>
              <a:spcBef>
                <a:spcPct val="50000"/>
              </a:spcBef>
            </a:pPr>
            <a:r>
              <a:rPr lang="es-ES_tradnl" sz="1600">
                <a:solidFill>
                  <a:schemeClr val="accent1"/>
                </a:solidFill>
              </a:rPr>
              <a:t>© Ed. ECIR Química 2º Bachillerato</a:t>
            </a:r>
            <a:endParaRPr lang="es-ES" sz="160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energyspectrum"/>
          <p:cNvPicPr>
            <a:picLocks noChangeAspect="1" noChangeArrowheads="1"/>
          </p:cNvPicPr>
          <p:nvPr/>
        </p:nvPicPr>
        <p:blipFill>
          <a:blip r:embed="rId2" cstate="print"/>
          <a:srcRect/>
          <a:stretch>
            <a:fillRect/>
          </a:stretch>
        </p:blipFill>
        <p:spPr bwMode="auto">
          <a:xfrm>
            <a:off x="214282" y="1500174"/>
            <a:ext cx="8588249" cy="3360749"/>
          </a:xfrm>
          <a:prstGeom prst="rect">
            <a:avLst/>
          </a:prstGeom>
          <a:noFill/>
          <a:ln w="9525">
            <a:noFill/>
            <a:miter lim="800000"/>
            <a:headEnd/>
            <a:tailEnd/>
          </a:ln>
        </p:spPr>
      </p:pic>
      <p:sp>
        <p:nvSpPr>
          <p:cNvPr id="4101" name="Text Box 5"/>
          <p:cNvSpPr txBox="1">
            <a:spLocks noChangeArrowheads="1"/>
          </p:cNvSpPr>
          <p:nvPr/>
        </p:nvSpPr>
        <p:spPr bwMode="auto">
          <a:xfrm>
            <a:off x="323850" y="476250"/>
            <a:ext cx="8424863" cy="369332"/>
          </a:xfrm>
          <a:prstGeom prst="rect">
            <a:avLst/>
          </a:prstGeom>
          <a:noFill/>
          <a:ln w="9525">
            <a:noFill/>
            <a:miter lim="800000"/>
            <a:headEnd/>
            <a:tailEnd/>
          </a:ln>
        </p:spPr>
        <p:txBody>
          <a:bodyPr>
            <a:spAutoFit/>
          </a:bodyPr>
          <a:lstStyle/>
          <a:p>
            <a:pPr algn="ctr">
              <a:spcBef>
                <a:spcPct val="50000"/>
              </a:spcBef>
            </a:pPr>
            <a:r>
              <a:rPr lang="es-ES_tradnl" dirty="0" smtClean="0"/>
              <a:t>EL ESPECTRO ELECTROMAGNÉTICO EN LA VIDA DIARIA</a:t>
            </a:r>
            <a:endParaRPr lang="es-ES" dirty="0"/>
          </a:p>
        </p:txBody>
      </p:sp>
    </p:spTree>
    <p:extLst>
      <p:ext uri="{BB962C8B-B14F-4D97-AF65-F5344CB8AC3E}">
        <p14:creationId xmlns:p14="http://schemas.microsoft.com/office/powerpoint/2010/main" val="536463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571472" y="285728"/>
            <a:ext cx="7772400" cy="1143000"/>
          </a:xfrm>
        </p:spPr>
        <p:txBody>
          <a:bodyPr/>
          <a:lstStyle/>
          <a:p>
            <a:pPr algn="ctr"/>
            <a:r>
              <a:rPr lang="es-ES_tradnl" dirty="0" smtClean="0">
                <a:solidFill>
                  <a:srgbClr val="FFFF00"/>
                </a:solidFill>
              </a:rPr>
              <a:t>Hipótesis de </a:t>
            </a:r>
            <a:r>
              <a:rPr lang="es-ES_tradnl" dirty="0" err="1" smtClean="0">
                <a:solidFill>
                  <a:srgbClr val="FFFF00"/>
                </a:solidFill>
              </a:rPr>
              <a:t>Plank</a:t>
            </a:r>
            <a:r>
              <a:rPr lang="es-ES_tradnl" dirty="0" smtClean="0">
                <a:solidFill>
                  <a:srgbClr val="FFFF00"/>
                </a:solidFill>
              </a:rPr>
              <a:t>.</a:t>
            </a:r>
            <a:br>
              <a:rPr lang="es-ES_tradnl" dirty="0" smtClean="0">
                <a:solidFill>
                  <a:srgbClr val="FFFF00"/>
                </a:solidFill>
              </a:rPr>
            </a:br>
            <a:r>
              <a:rPr lang="es-ES_tradnl" dirty="0" err="1" smtClean="0">
                <a:solidFill>
                  <a:srgbClr val="FFFF00"/>
                </a:solidFill>
              </a:rPr>
              <a:t>Cuantización</a:t>
            </a:r>
            <a:r>
              <a:rPr lang="es-ES_tradnl" dirty="0" smtClean="0">
                <a:solidFill>
                  <a:srgbClr val="FFFF00"/>
                </a:solidFill>
              </a:rPr>
              <a:t> de la energía.</a:t>
            </a:r>
          </a:p>
        </p:txBody>
      </p:sp>
      <p:sp>
        <p:nvSpPr>
          <p:cNvPr id="5126" name="Rectangle 3"/>
          <p:cNvSpPr>
            <a:spLocks noGrp="1" noChangeArrowheads="1"/>
          </p:cNvSpPr>
          <p:nvPr>
            <p:ph type="body" idx="1"/>
          </p:nvPr>
        </p:nvSpPr>
        <p:spPr>
          <a:xfrm>
            <a:off x="571472" y="1428736"/>
            <a:ext cx="7885112" cy="4114800"/>
          </a:xfrm>
        </p:spPr>
        <p:txBody>
          <a:bodyPr/>
          <a:lstStyle/>
          <a:p>
            <a:r>
              <a:rPr lang="es-ES_tradnl" sz="2800" dirty="0" smtClean="0">
                <a:solidFill>
                  <a:schemeClr val="bg1">
                    <a:lumMod val="95000"/>
                  </a:schemeClr>
                </a:solidFill>
              </a:rPr>
              <a:t>El estudio de las rayas espectrales permitió relacionar la emisión de radiaciones de determinada “</a:t>
            </a:r>
            <a:r>
              <a:rPr lang="es-ES_tradnl" sz="2800" i="1" dirty="0" smtClean="0">
                <a:solidFill>
                  <a:schemeClr val="bg1">
                    <a:lumMod val="95000"/>
                  </a:schemeClr>
                </a:solidFill>
                <a:sym typeface="Symbol" pitchFamily="18" charset="2"/>
              </a:rPr>
              <a:t> </a:t>
            </a:r>
            <a:r>
              <a:rPr lang="es-ES_tradnl" sz="2800" dirty="0" smtClean="0">
                <a:solidFill>
                  <a:schemeClr val="bg1">
                    <a:lumMod val="95000"/>
                  </a:schemeClr>
                </a:solidFill>
              </a:rPr>
              <a:t>”</a:t>
            </a:r>
            <a:r>
              <a:rPr lang="es-ES_tradnl" sz="2800" dirty="0" smtClean="0">
                <a:solidFill>
                  <a:schemeClr val="bg1">
                    <a:lumMod val="95000"/>
                  </a:schemeClr>
                </a:solidFill>
                <a:sym typeface="Symbol" pitchFamily="18" charset="2"/>
              </a:rPr>
              <a:t> con cambios energéticos asociados a saltos electrónicos.</a:t>
            </a:r>
          </a:p>
          <a:p>
            <a:r>
              <a:rPr lang="es-ES_tradnl" sz="2800" dirty="0" err="1" smtClean="0">
                <a:solidFill>
                  <a:schemeClr val="bg1">
                    <a:lumMod val="95000"/>
                  </a:schemeClr>
                </a:solidFill>
                <a:sym typeface="Symbol" pitchFamily="18" charset="2"/>
              </a:rPr>
              <a:t>Plank</a:t>
            </a:r>
            <a:r>
              <a:rPr lang="es-ES_tradnl" sz="2800" dirty="0" smtClean="0">
                <a:solidFill>
                  <a:schemeClr val="bg1">
                    <a:lumMod val="95000"/>
                  </a:schemeClr>
                </a:solidFill>
                <a:sym typeface="Symbol" pitchFamily="18" charset="2"/>
              </a:rPr>
              <a:t> supuso que la energía estaba </a:t>
            </a:r>
            <a:r>
              <a:rPr lang="es-ES_tradnl" sz="2800" dirty="0" err="1" smtClean="0">
                <a:solidFill>
                  <a:schemeClr val="bg1">
                    <a:lumMod val="95000"/>
                  </a:schemeClr>
                </a:solidFill>
                <a:sym typeface="Symbol" pitchFamily="18" charset="2"/>
              </a:rPr>
              <a:t>cuantizada</a:t>
            </a:r>
            <a:r>
              <a:rPr lang="es-ES_tradnl" sz="2800" dirty="0" smtClean="0">
                <a:solidFill>
                  <a:schemeClr val="bg1">
                    <a:lumMod val="95000"/>
                  </a:schemeClr>
                </a:solidFill>
                <a:sym typeface="Symbol" pitchFamily="18" charset="2"/>
              </a:rPr>
              <a:t>, es decir, la energía absorbida o desprendida de los átomos sería un múltiplo de una cantidad establecida o “cuanto”.</a:t>
            </a:r>
          </a:p>
          <a:p>
            <a:r>
              <a:rPr lang="es-ES_tradnl" sz="2800" dirty="0" smtClean="0">
                <a:solidFill>
                  <a:schemeClr val="bg1">
                    <a:lumMod val="95000"/>
                  </a:schemeClr>
                </a:solidFill>
                <a:sym typeface="Symbol" pitchFamily="18" charset="2"/>
              </a:rPr>
              <a:t>Así, si un átomo emite radiación de frecuencia “</a:t>
            </a:r>
            <a:r>
              <a:rPr lang="es-ES_tradnl" sz="2800" i="1" dirty="0" smtClean="0">
                <a:solidFill>
                  <a:schemeClr val="bg1">
                    <a:lumMod val="95000"/>
                  </a:schemeClr>
                </a:solidFill>
                <a:sym typeface="Symbol" pitchFamily="18" charset="2"/>
              </a:rPr>
              <a:t></a:t>
            </a:r>
            <a:r>
              <a:rPr lang="es-ES" sz="2800" dirty="0" smtClean="0">
                <a:solidFill>
                  <a:schemeClr val="bg1">
                    <a:lumMod val="95000"/>
                  </a:schemeClr>
                </a:solidFill>
                <a:sym typeface="Symbol" pitchFamily="18" charset="2"/>
              </a:rPr>
              <a:t>”, la energía desprendida por dicho átomo sería:</a:t>
            </a:r>
            <a:r>
              <a:rPr lang="es-ES_tradnl" sz="2800" dirty="0" smtClean="0">
                <a:solidFill>
                  <a:schemeClr val="bg1">
                    <a:lumMod val="95000"/>
                  </a:schemeClr>
                </a:solidFill>
                <a:sym typeface="Symbol" pitchFamily="18" charset="2"/>
              </a:rPr>
              <a:t> 		</a:t>
            </a:r>
          </a:p>
        </p:txBody>
      </p:sp>
      <p:sp>
        <p:nvSpPr>
          <p:cNvPr id="14343" name="Rectangle 1031"/>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5122" name="Object 1030"/>
          <p:cNvGraphicFramePr>
            <a:graphicFrameLocks noChangeAspect="1"/>
          </p:cNvGraphicFramePr>
          <p:nvPr/>
        </p:nvGraphicFramePr>
        <p:xfrm>
          <a:off x="0" y="0"/>
          <a:ext cx="619125" cy="180975"/>
        </p:xfrm>
        <a:graphic>
          <a:graphicData uri="http://schemas.openxmlformats.org/presentationml/2006/ole">
            <mc:AlternateContent xmlns:mc="http://schemas.openxmlformats.org/markup-compatibility/2006">
              <mc:Choice xmlns:v="urn:schemas-microsoft-com:vml" Requires="v">
                <p:oleObj spid="_x0000_s49211" name="Equation" r:id="rId3" imgW="621760" imgH="177646" progId="">
                  <p:embed/>
                </p:oleObj>
              </mc:Choice>
              <mc:Fallback>
                <p:oleObj name="Equation" r:id="rId3" imgW="621760" imgH="17764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191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5" name="Rectangle 1033"/>
          <p:cNvSpPr>
            <a:spLocks noChangeArrowheads="1"/>
          </p:cNvSpPr>
          <p:nvPr/>
        </p:nvSpPr>
        <p:spPr bwMode="auto">
          <a:xfrm>
            <a:off x="3222625" y="6030913"/>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14344" name="Object 1032"/>
          <p:cNvGraphicFramePr>
            <a:graphicFrameLocks noChangeAspect="1"/>
          </p:cNvGraphicFramePr>
          <p:nvPr/>
        </p:nvGraphicFramePr>
        <p:xfrm>
          <a:off x="4500562" y="6072206"/>
          <a:ext cx="1511300" cy="441325"/>
        </p:xfrm>
        <a:graphic>
          <a:graphicData uri="http://schemas.openxmlformats.org/presentationml/2006/ole">
            <mc:AlternateContent xmlns:mc="http://schemas.openxmlformats.org/markup-compatibility/2006">
              <mc:Choice xmlns:v="urn:schemas-microsoft-com:vml" Requires="v">
                <p:oleObj spid="_x0000_s49212" name="Equation" r:id="rId5" imgW="621760" imgH="177646" progId="">
                  <p:embed/>
                </p:oleObj>
              </mc:Choice>
              <mc:Fallback>
                <p:oleObj name="Equation" r:id="rId5" imgW="621760" imgH="17764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2" y="6072206"/>
                        <a:ext cx="1511300" cy="441325"/>
                      </a:xfrm>
                      <a:prstGeom prst="rect">
                        <a:avLst/>
                      </a:prstGeom>
                      <a:solidFill>
                        <a:schemeClr val="bg1"/>
                      </a:solidFill>
                      <a:ln w="9525">
                        <a:solidFill>
                          <a:schemeClr val="accent1"/>
                        </a:solidFill>
                        <a:miter lim="800000"/>
                        <a:headEnd/>
                        <a:tailEnd/>
                      </a:ln>
                    </p:spPr>
                  </p:pic>
                </p:oleObj>
              </mc:Fallback>
            </mc:AlternateContent>
          </a:graphicData>
        </a:graphic>
      </p:graphicFrame>
      <p:sp>
        <p:nvSpPr>
          <p:cNvPr id="14347" name="Rectangle 1035"/>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5124" name="Object 1034"/>
          <p:cNvGraphicFramePr>
            <a:graphicFrameLocks noChangeAspect="1"/>
          </p:cNvGraphicFramePr>
          <p:nvPr/>
        </p:nvGraphicFramePr>
        <p:xfrm>
          <a:off x="0" y="0"/>
          <a:ext cx="619125" cy="180975"/>
        </p:xfrm>
        <a:graphic>
          <a:graphicData uri="http://schemas.openxmlformats.org/presentationml/2006/ole">
            <mc:AlternateContent xmlns:mc="http://schemas.openxmlformats.org/markup-compatibility/2006">
              <mc:Choice xmlns:v="urn:schemas-microsoft-com:vml" Requires="v">
                <p:oleObj spid="_x0000_s49213" name="Equation" r:id="rId6" imgW="621760" imgH="177646" progId="">
                  <p:embed/>
                </p:oleObj>
              </mc:Choice>
              <mc:Fallback>
                <p:oleObj name="Equation" r:id="rId6" imgW="621760" imgH="17764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191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9041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animScale>
                                      <p:cBhvr>
                                        <p:cTn id="7" dur="1000" decel="50000" fill="hold">
                                          <p:stCondLst>
                                            <p:cond delay="0"/>
                                          </p:stCondLst>
                                        </p:cTn>
                                        <p:tgtEl>
                                          <p:spTgt spid="143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4344"/>
                                        </p:tgtEl>
                                        <p:attrNameLst>
                                          <p:attrName>ppt_x</p:attrName>
                                          <p:attrName>ppt_y</p:attrName>
                                        </p:attrNameLst>
                                      </p:cBhvr>
                                    </p:animMotion>
                                    <p:animEffect transition="in" filter="fade">
                                      <p:cBhvr>
                                        <p:cTn id="9" dur="1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a:xfrm>
            <a:off x="571472" y="139700"/>
            <a:ext cx="7956550" cy="1143000"/>
          </a:xfrm>
        </p:spPr>
        <p:txBody>
          <a:bodyPr/>
          <a:lstStyle/>
          <a:p>
            <a:pPr algn="ctr"/>
            <a:r>
              <a:rPr lang="es-ES_tradnl" dirty="0" smtClean="0">
                <a:solidFill>
                  <a:srgbClr val="FFFF00"/>
                </a:solidFill>
              </a:rPr>
              <a:t>Hipótesis de </a:t>
            </a:r>
            <a:r>
              <a:rPr lang="es-ES_tradnl" dirty="0" err="1" smtClean="0">
                <a:solidFill>
                  <a:srgbClr val="FFFF00"/>
                </a:solidFill>
              </a:rPr>
              <a:t>Plank</a:t>
            </a:r>
            <a:r>
              <a:rPr lang="es-ES_tradnl" dirty="0" smtClean="0">
                <a:solidFill>
                  <a:srgbClr val="FFFF00"/>
                </a:solidFill>
              </a:rPr>
              <a:t>.</a:t>
            </a:r>
            <a:br>
              <a:rPr lang="es-ES_tradnl" dirty="0" smtClean="0">
                <a:solidFill>
                  <a:srgbClr val="FFFF00"/>
                </a:solidFill>
              </a:rPr>
            </a:br>
            <a:r>
              <a:rPr lang="es-ES_tradnl" dirty="0" err="1" smtClean="0">
                <a:solidFill>
                  <a:srgbClr val="FFFF00"/>
                </a:solidFill>
              </a:rPr>
              <a:t>Cuantización</a:t>
            </a:r>
            <a:r>
              <a:rPr lang="es-ES_tradnl" dirty="0" smtClean="0">
                <a:solidFill>
                  <a:srgbClr val="FFFF00"/>
                </a:solidFill>
              </a:rPr>
              <a:t> de la energía. (</a:t>
            </a:r>
            <a:r>
              <a:rPr lang="es-ES_tradnl" dirty="0" err="1" smtClean="0">
                <a:solidFill>
                  <a:srgbClr val="FFFF00"/>
                </a:solidFill>
              </a:rPr>
              <a:t>cont</a:t>
            </a:r>
            <a:r>
              <a:rPr lang="es-ES_tradnl" dirty="0" smtClean="0">
                <a:solidFill>
                  <a:srgbClr val="FFFF00"/>
                </a:solidFill>
              </a:rPr>
              <a:t>)</a:t>
            </a:r>
          </a:p>
        </p:txBody>
      </p:sp>
      <p:sp>
        <p:nvSpPr>
          <p:cNvPr id="119811" name="Rectangle 3"/>
          <p:cNvSpPr>
            <a:spLocks noGrp="1" noChangeArrowheads="1"/>
          </p:cNvSpPr>
          <p:nvPr>
            <p:ph type="body" idx="1"/>
          </p:nvPr>
        </p:nvSpPr>
        <p:spPr>
          <a:xfrm>
            <a:off x="642910" y="1457340"/>
            <a:ext cx="7885112" cy="4114800"/>
          </a:xfrm>
        </p:spPr>
        <p:txBody>
          <a:bodyPr/>
          <a:lstStyle/>
          <a:p>
            <a:r>
              <a:rPr lang="es-ES" dirty="0" smtClean="0">
                <a:solidFill>
                  <a:schemeClr val="bg1"/>
                </a:solidFill>
                <a:sym typeface="Symbol" pitchFamily="18" charset="2"/>
              </a:rPr>
              <a:t>Y la energía total emitida será por tanto un múltiplo de esta cantidad, según el número de átomos que emitan: </a:t>
            </a:r>
            <a:endParaRPr lang="es-ES_tradnl" dirty="0" smtClean="0">
              <a:solidFill>
                <a:schemeClr val="bg1"/>
              </a:solidFill>
              <a:sym typeface="Symbol" pitchFamily="18" charset="2"/>
            </a:endParaRPr>
          </a:p>
          <a:p>
            <a:endParaRPr lang="es-ES_tradnl" dirty="0" smtClean="0">
              <a:solidFill>
                <a:schemeClr val="bg1"/>
              </a:solidFill>
              <a:sym typeface="Symbol" pitchFamily="18" charset="2"/>
            </a:endParaRPr>
          </a:p>
          <a:p>
            <a:r>
              <a:rPr lang="es-ES_tradnl" dirty="0" smtClean="0">
                <a:solidFill>
                  <a:schemeClr val="bg1"/>
                </a:solidFill>
                <a:sym typeface="Symbol" pitchFamily="18" charset="2"/>
              </a:rPr>
              <a:t>En donde h = 6,626 </a:t>
            </a:r>
            <a:r>
              <a:rPr lang="es-ES" dirty="0" smtClean="0">
                <a:solidFill>
                  <a:schemeClr val="bg1"/>
                </a:solidFill>
                <a:latin typeface="Arial" charset="0"/>
                <a:sym typeface="Symbol" pitchFamily="18" charset="2"/>
              </a:rPr>
              <a:t>x</a:t>
            </a:r>
            <a:r>
              <a:rPr lang="es-ES_tradnl" dirty="0" smtClean="0">
                <a:solidFill>
                  <a:schemeClr val="bg1"/>
                </a:solidFill>
                <a:sym typeface="Symbol" pitchFamily="18" charset="2"/>
              </a:rPr>
              <a:t> </a:t>
            </a:r>
            <a:r>
              <a:rPr lang="es-ES_tradnl" dirty="0" smtClean="0">
                <a:solidFill>
                  <a:schemeClr val="bg1"/>
                </a:solidFill>
              </a:rPr>
              <a:t>10</a:t>
            </a:r>
            <a:r>
              <a:rPr lang="es-ES_tradnl" baseline="30000" dirty="0" smtClean="0">
                <a:solidFill>
                  <a:schemeClr val="bg1"/>
                </a:solidFill>
              </a:rPr>
              <a:t>–34 </a:t>
            </a:r>
            <a:r>
              <a:rPr lang="es-ES_tradnl" dirty="0" smtClean="0">
                <a:solidFill>
                  <a:schemeClr val="bg1"/>
                </a:solidFill>
              </a:rPr>
              <a:t>J</a:t>
            </a:r>
            <a:r>
              <a:rPr lang="es-ES" dirty="0" smtClean="0">
                <a:solidFill>
                  <a:schemeClr val="bg1"/>
                </a:solidFill>
                <a:sym typeface="Symbol" pitchFamily="18" charset="2"/>
              </a:rPr>
              <a:t> </a:t>
            </a:r>
            <a:r>
              <a:rPr lang="es-ES_tradnl" dirty="0" smtClean="0">
                <a:solidFill>
                  <a:schemeClr val="bg1"/>
                </a:solidFill>
              </a:rPr>
              <a:t>s   (Constante de </a:t>
            </a:r>
            <a:r>
              <a:rPr lang="es-ES_tradnl" dirty="0" err="1" smtClean="0">
                <a:solidFill>
                  <a:schemeClr val="bg1"/>
                </a:solidFill>
              </a:rPr>
              <a:t>Plank</a:t>
            </a:r>
            <a:r>
              <a:rPr lang="es-ES_tradnl" dirty="0" smtClean="0">
                <a:solidFill>
                  <a:schemeClr val="bg1"/>
                </a:solidFill>
              </a:rPr>
              <a:t>) y n es un número entero (nº de átomos emisores), lo cual significa que la energía ganada o cedida por un átomo es un múltiplo de la cantidad de energía mínima (</a:t>
            </a:r>
            <a:r>
              <a:rPr lang="es-ES_tradnl" dirty="0" smtClean="0">
                <a:solidFill>
                  <a:schemeClr val="bg1"/>
                </a:solidFill>
                <a:sym typeface="Symbol" pitchFamily="18" charset="2"/>
              </a:rPr>
              <a:t>h </a:t>
            </a:r>
            <a:r>
              <a:rPr lang="es-ES" dirty="0" smtClean="0">
                <a:solidFill>
                  <a:schemeClr val="bg1"/>
                </a:solidFill>
                <a:latin typeface="Arial" charset="0"/>
                <a:sym typeface="Symbol" pitchFamily="18" charset="2"/>
              </a:rPr>
              <a:t>x</a:t>
            </a:r>
            <a:r>
              <a:rPr lang="es-ES_tradnl" dirty="0" smtClean="0">
                <a:solidFill>
                  <a:schemeClr val="bg1"/>
                </a:solidFill>
                <a:sym typeface="Symbol" pitchFamily="18" charset="2"/>
              </a:rPr>
              <a:t> </a:t>
            </a:r>
            <a:r>
              <a:rPr lang="es-ES_tradnl" i="1" dirty="0" smtClean="0">
                <a:solidFill>
                  <a:schemeClr val="bg1"/>
                </a:solidFill>
                <a:sym typeface="Symbol" pitchFamily="18" charset="2"/>
              </a:rPr>
              <a:t></a:t>
            </a:r>
            <a:r>
              <a:rPr lang="es-ES_tradnl" dirty="0" smtClean="0">
                <a:solidFill>
                  <a:schemeClr val="bg1"/>
                </a:solidFill>
                <a:sym typeface="Symbol" pitchFamily="18" charset="2"/>
              </a:rPr>
              <a:t>). </a:t>
            </a:r>
          </a:p>
          <a:p>
            <a:r>
              <a:rPr lang="es-ES_tradnl" dirty="0" smtClean="0">
                <a:solidFill>
                  <a:schemeClr val="bg1"/>
                </a:solidFill>
                <a:sym typeface="Symbol" pitchFamily="18" charset="2"/>
              </a:rPr>
              <a:t>Como el número de átomos es muy grande y la constante “h” muy pequeña, en la práctica no se aprecia esta </a:t>
            </a:r>
            <a:r>
              <a:rPr lang="es-ES_tradnl" dirty="0" err="1" smtClean="0">
                <a:solidFill>
                  <a:schemeClr val="bg1"/>
                </a:solidFill>
                <a:sym typeface="Symbol" pitchFamily="18" charset="2"/>
              </a:rPr>
              <a:t>cuantización</a:t>
            </a:r>
            <a:r>
              <a:rPr lang="es-ES_tradnl" dirty="0" smtClean="0">
                <a:solidFill>
                  <a:schemeClr val="bg1"/>
                </a:solidFill>
                <a:sym typeface="Symbol" pitchFamily="18" charset="2"/>
              </a:rPr>
              <a:t>, al igual que sucede con la masa.</a:t>
            </a:r>
          </a:p>
        </p:txBody>
      </p:sp>
      <p:sp>
        <p:nvSpPr>
          <p:cNvPr id="119812" name="Rectangle 4"/>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6146" name="Object 5"/>
          <p:cNvGraphicFramePr>
            <a:graphicFrameLocks noChangeAspect="1"/>
          </p:cNvGraphicFramePr>
          <p:nvPr/>
        </p:nvGraphicFramePr>
        <p:xfrm>
          <a:off x="0" y="0"/>
          <a:ext cx="619125" cy="180975"/>
        </p:xfrm>
        <a:graphic>
          <a:graphicData uri="http://schemas.openxmlformats.org/presentationml/2006/ole">
            <mc:AlternateContent xmlns:mc="http://schemas.openxmlformats.org/markup-compatibility/2006">
              <mc:Choice xmlns:v="urn:schemas-microsoft-com:vml" Requires="v">
                <p:oleObj spid="_x0000_s50235" name="Equation" r:id="rId3" imgW="621760" imgH="177646" progId="">
                  <p:embed/>
                </p:oleObj>
              </mc:Choice>
              <mc:Fallback>
                <p:oleObj name="Equation" r:id="rId3" imgW="621760" imgH="17764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191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9814" name="Rectangle 6"/>
          <p:cNvSpPr>
            <a:spLocks noChangeArrowheads="1"/>
          </p:cNvSpPr>
          <p:nvPr/>
        </p:nvSpPr>
        <p:spPr bwMode="auto">
          <a:xfrm>
            <a:off x="3222625" y="6030913"/>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119815" name="Object 7"/>
          <p:cNvGraphicFramePr>
            <a:graphicFrameLocks noChangeAspect="1"/>
          </p:cNvGraphicFramePr>
          <p:nvPr>
            <p:extLst>
              <p:ext uri="{D42A27DB-BD31-4B8C-83A1-F6EECF244321}">
                <p14:modId xmlns:p14="http://schemas.microsoft.com/office/powerpoint/2010/main" val="1831822601"/>
              </p:ext>
            </p:extLst>
          </p:nvPr>
        </p:nvGraphicFramePr>
        <p:xfrm>
          <a:off x="3222625" y="2348880"/>
          <a:ext cx="3352923" cy="727077"/>
        </p:xfrm>
        <a:graphic>
          <a:graphicData uri="http://schemas.openxmlformats.org/presentationml/2006/ole">
            <mc:AlternateContent xmlns:mc="http://schemas.openxmlformats.org/markup-compatibility/2006">
              <mc:Choice xmlns:v="urn:schemas-microsoft-com:vml" Requires="v">
                <p:oleObj spid="_x0000_s50236" name="Equation" r:id="rId5" imgW="838080" imgH="177480" progId="">
                  <p:embed/>
                </p:oleObj>
              </mc:Choice>
              <mc:Fallback>
                <p:oleObj name="Equation" r:id="rId5" imgW="838080" imgH="17748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625" y="2348880"/>
                        <a:ext cx="3352923" cy="727077"/>
                      </a:xfrm>
                      <a:prstGeom prst="rect">
                        <a:avLst/>
                      </a:prstGeom>
                      <a:solidFill>
                        <a:schemeClr val="bg1"/>
                      </a:solidFill>
                      <a:ln w="9525">
                        <a:solidFill>
                          <a:schemeClr val="accent1"/>
                        </a:solidFill>
                        <a:miter lim="800000"/>
                        <a:headEnd/>
                        <a:tailEnd/>
                      </a:ln>
                    </p:spPr>
                  </p:pic>
                </p:oleObj>
              </mc:Fallback>
            </mc:AlternateContent>
          </a:graphicData>
        </a:graphic>
      </p:graphicFrame>
      <p:sp>
        <p:nvSpPr>
          <p:cNvPr id="119816" name="Rectangle 8"/>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6148" name="Object 9"/>
          <p:cNvGraphicFramePr>
            <a:graphicFrameLocks noChangeAspect="1"/>
          </p:cNvGraphicFramePr>
          <p:nvPr/>
        </p:nvGraphicFramePr>
        <p:xfrm>
          <a:off x="0" y="0"/>
          <a:ext cx="619125" cy="180975"/>
        </p:xfrm>
        <a:graphic>
          <a:graphicData uri="http://schemas.openxmlformats.org/presentationml/2006/ole">
            <mc:AlternateContent xmlns:mc="http://schemas.openxmlformats.org/markup-compatibility/2006">
              <mc:Choice xmlns:v="urn:schemas-microsoft-com:vml" Requires="v">
                <p:oleObj spid="_x0000_s50237" name="Equation" r:id="rId7" imgW="621760" imgH="177646" progId="">
                  <p:embed/>
                </p:oleObj>
              </mc:Choice>
              <mc:Fallback>
                <p:oleObj name="Equation" r:id="rId7" imgW="621760" imgH="17764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191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030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9811">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52" presetClass="entr" presetSubtype="0" fill="hold" nodeType="clickEffect">
                                  <p:stCondLst>
                                    <p:cond delay="0"/>
                                  </p:stCondLst>
                                  <p:childTnLst>
                                    <p:set>
                                      <p:cBhvr>
                                        <p:cTn id="12" dur="1" fill="hold">
                                          <p:stCondLst>
                                            <p:cond delay="0"/>
                                          </p:stCondLst>
                                        </p:cTn>
                                        <p:tgtEl>
                                          <p:spTgt spid="119815"/>
                                        </p:tgtEl>
                                        <p:attrNameLst>
                                          <p:attrName>style.visibility</p:attrName>
                                        </p:attrNameLst>
                                      </p:cBhvr>
                                      <p:to>
                                        <p:strVal val="visible"/>
                                      </p:to>
                                    </p:set>
                                    <p:animScale>
                                      <p:cBhvr>
                                        <p:cTn id="13" dur="1000" decel="50000" fill="hold">
                                          <p:stCondLst>
                                            <p:cond delay="0"/>
                                          </p:stCondLst>
                                        </p:cTn>
                                        <p:tgtEl>
                                          <p:spTgt spid="1198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19815"/>
                                        </p:tgtEl>
                                        <p:attrNameLst>
                                          <p:attrName>ppt_x</p:attrName>
                                          <p:attrName>ppt_y</p:attrName>
                                        </p:attrNameLst>
                                      </p:cBhvr>
                                    </p:animMotion>
                                    <p:animEffect transition="in" filter="fade">
                                      <p:cBhvr>
                                        <p:cTn id="15" dur="1000"/>
                                        <p:tgtEl>
                                          <p:spTgt spid="1198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19811">
                                            <p:txEl>
                                              <p:pRg st="2" end="2"/>
                                            </p:txEl>
                                          </p:spTgt>
                                        </p:tgtEl>
                                        <p:attrNameLst>
                                          <p:attrName>style.visibility</p:attrName>
                                        </p:attrNameLst>
                                      </p:cBhvr>
                                      <p:to>
                                        <p:strVal val="visible"/>
                                      </p:to>
                                    </p:set>
                                    <p:anim calcmode="lin" valueType="num">
                                      <p:cBhvr additive="base">
                                        <p:cTn id="20"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19811">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9811">
                                            <p:txEl>
                                              <p:pRg st="2" end="2"/>
                                            </p:txEl>
                                          </p:spTgt>
                                        </p:tgtEl>
                                        <p:attrNameLst>
                                          <p:attrName>ppt_c</p:attrName>
                                        </p:attrNameLst>
                                      </p:cBhvr>
                                      <p:to>
                                        <a:schemeClr val="folHlink"/>
                                      </p:to>
                                    </p:animClr>
                                  </p:sub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19811">
                                            <p:txEl>
                                              <p:pRg st="3" end="3"/>
                                            </p:txEl>
                                          </p:spTgt>
                                        </p:tgtEl>
                                        <p:attrNameLst>
                                          <p:attrName>style.visibility</p:attrName>
                                        </p:attrNameLst>
                                      </p:cBhvr>
                                      <p:to>
                                        <p:strVal val="visible"/>
                                      </p:to>
                                    </p:set>
                                    <p:anim calcmode="lin" valueType="num">
                                      <p:cBhvr additive="base">
                                        <p:cTn id="26"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19811">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19811">
                                            <p:txEl>
                                              <p:pRg st="3" end="3"/>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500034" y="1133872"/>
            <a:ext cx="8001056" cy="1143000"/>
          </a:xfrm>
        </p:spPr>
        <p:txBody>
          <a:bodyPr>
            <a:normAutofit fontScale="90000"/>
          </a:bodyPr>
          <a:lstStyle/>
          <a:p>
            <a:pPr algn="just"/>
            <a:r>
              <a:rPr lang="es-ES" sz="3600" u="sng" dirty="0" smtClean="0">
                <a:solidFill>
                  <a:schemeClr val="accent1"/>
                </a:solidFill>
              </a:rPr>
              <a:t>Ejercicios</a:t>
            </a:r>
            <a:r>
              <a:rPr lang="es-ES" sz="3600" dirty="0" smtClean="0">
                <a:solidFill>
                  <a:schemeClr val="accent1"/>
                </a:solidFill>
              </a:rPr>
              <a:t>:</a:t>
            </a:r>
            <a:r>
              <a:rPr lang="es-ES" dirty="0" smtClean="0"/>
              <a:t> </a:t>
            </a:r>
            <a:br>
              <a:rPr lang="es-ES" dirty="0" smtClean="0"/>
            </a:br>
            <a:r>
              <a:rPr lang="es-ES_tradnl" sz="3200" cap="none" dirty="0" smtClean="0">
                <a:solidFill>
                  <a:schemeClr val="bg1"/>
                </a:solidFill>
                <a:cs typeface="Aharoni" pitchFamily="2" charset="-79"/>
              </a:rPr>
              <a:t>Calcule la energía de un cuanto que tiene una longitud de onda de 5,o x 10</a:t>
            </a:r>
            <a:r>
              <a:rPr lang="es-ES_tradnl" sz="3200" cap="none" baseline="30000" dirty="0" smtClean="0">
                <a:solidFill>
                  <a:schemeClr val="bg1"/>
                </a:solidFill>
                <a:cs typeface="Aharoni" pitchFamily="2" charset="-79"/>
              </a:rPr>
              <a:t>-2</a:t>
            </a:r>
            <a:r>
              <a:rPr lang="es-ES_tradnl" sz="3200" cap="none" dirty="0" smtClean="0">
                <a:solidFill>
                  <a:schemeClr val="bg1"/>
                </a:solidFill>
                <a:cs typeface="Aharoni" pitchFamily="2" charset="-79"/>
              </a:rPr>
              <a:t>nm, calcular la frecuencia de la radiación y señalar a que región del espectro pertenece</a:t>
            </a:r>
            <a:endParaRPr lang="es-ES" sz="3200" cap="none" dirty="0" smtClean="0">
              <a:solidFill>
                <a:schemeClr val="bg1"/>
              </a:solidFill>
              <a:cs typeface="Aharoni" pitchFamily="2" charset="-79"/>
            </a:endParaRPr>
          </a:p>
        </p:txBody>
      </p:sp>
      <p:sp>
        <p:nvSpPr>
          <p:cNvPr id="120837" name="Rectangle 5"/>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120836" name="Object 4"/>
          <p:cNvGraphicFramePr>
            <a:graphicFrameLocks noChangeAspect="1"/>
          </p:cNvGraphicFramePr>
          <p:nvPr>
            <p:extLst>
              <p:ext uri="{D42A27DB-BD31-4B8C-83A1-F6EECF244321}">
                <p14:modId xmlns:p14="http://schemas.microsoft.com/office/powerpoint/2010/main" val="2679427282"/>
              </p:ext>
            </p:extLst>
          </p:nvPr>
        </p:nvGraphicFramePr>
        <p:xfrm>
          <a:off x="1043608" y="2308267"/>
          <a:ext cx="2881313" cy="944563"/>
        </p:xfrm>
        <a:graphic>
          <a:graphicData uri="http://schemas.openxmlformats.org/presentationml/2006/ole">
            <mc:AlternateContent xmlns:mc="http://schemas.openxmlformats.org/markup-compatibility/2006">
              <mc:Choice xmlns:v="urn:schemas-microsoft-com:vml" Requires="v">
                <p:oleObj spid="_x0000_s51225" name="Equation" r:id="rId3" imgW="1206360" imgH="393480" progId="">
                  <p:embed/>
                </p:oleObj>
              </mc:Choice>
              <mc:Fallback>
                <p:oleObj name="Equation" r:id="rId3" imgW="1206360" imgH="39348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308267"/>
                        <a:ext cx="2881313" cy="944563"/>
                      </a:xfrm>
                      <a:prstGeom prst="rect">
                        <a:avLst/>
                      </a:prstGeom>
                      <a:solidFill>
                        <a:schemeClr val="bg1"/>
                      </a:solidFill>
                    </p:spPr>
                  </p:pic>
                </p:oleObj>
              </mc:Fallback>
            </mc:AlternateContent>
          </a:graphicData>
        </a:graphic>
      </p:graphicFrame>
      <p:sp>
        <p:nvSpPr>
          <p:cNvPr id="5" name="Rectangle 2"/>
          <p:cNvSpPr txBox="1">
            <a:spLocks noChangeArrowheads="1"/>
          </p:cNvSpPr>
          <p:nvPr/>
        </p:nvSpPr>
        <p:spPr>
          <a:xfrm>
            <a:off x="571472" y="3284984"/>
            <a:ext cx="8001056" cy="1143000"/>
          </a:xfrm>
          <a:prstGeom prst="rect">
            <a:avLst/>
          </a:prstGeom>
        </p:spPr>
        <p:txBody>
          <a:bodyPr vert="horz" anchor="b">
            <a:normAutofit fontScale="975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r>
              <a:rPr lang="es-ES_tradnl" sz="3200" cap="none" dirty="0" smtClean="0">
                <a:solidFill>
                  <a:schemeClr val="bg1"/>
                </a:solidFill>
                <a:cs typeface="Aharoni" pitchFamily="2" charset="-79"/>
              </a:rPr>
              <a:t>Calcule la energía de un cuanto que tiene una longitud de onda de 0,154 </a:t>
            </a:r>
            <a:r>
              <a:rPr lang="es-ES_tradnl" sz="3200" cap="none" dirty="0" err="1" smtClean="0">
                <a:solidFill>
                  <a:schemeClr val="bg1"/>
                </a:solidFill>
                <a:cs typeface="Aharoni" pitchFamily="2" charset="-79"/>
              </a:rPr>
              <a:t>nm</a:t>
            </a:r>
            <a:r>
              <a:rPr lang="es-ES_tradnl" sz="3200" cap="none" dirty="0" smtClean="0">
                <a:solidFill>
                  <a:schemeClr val="bg1"/>
                </a:solidFill>
                <a:cs typeface="Aharoni" pitchFamily="2" charset="-79"/>
              </a:rPr>
              <a:t>,</a:t>
            </a:r>
          </a:p>
        </p:txBody>
      </p:sp>
    </p:spTree>
    <p:extLst>
      <p:ext uri="{BB962C8B-B14F-4D97-AF65-F5344CB8AC3E}">
        <p14:creationId xmlns:p14="http://schemas.microsoft.com/office/powerpoint/2010/main" val="387244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anim calcmode="lin" valueType="num">
                                      <p:cBhvr additive="base">
                                        <p:cTn id="7" dur="500" fill="hold"/>
                                        <p:tgtEl>
                                          <p:spTgt spid="120836"/>
                                        </p:tgtEl>
                                        <p:attrNameLst>
                                          <p:attrName>ppt_x</p:attrName>
                                        </p:attrNameLst>
                                      </p:cBhvr>
                                      <p:tavLst>
                                        <p:tav tm="0">
                                          <p:val>
                                            <p:strVal val="0-#ppt_w/2"/>
                                          </p:val>
                                        </p:tav>
                                        <p:tav tm="100000">
                                          <p:val>
                                            <p:strVal val="#ppt_x"/>
                                          </p:val>
                                        </p:tav>
                                      </p:tavLst>
                                    </p:anim>
                                    <p:anim calcmode="lin" valueType="num">
                                      <p:cBhvr additive="base">
                                        <p:cTn id="8" dur="500" fill="hold"/>
                                        <p:tgtEl>
                                          <p:spTgt spid="1208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371600" y="692695"/>
            <a:ext cx="5144616" cy="605879"/>
          </a:xfrm>
        </p:spPr>
        <p:txBody>
          <a:bodyPr/>
          <a:lstStyle/>
          <a:p>
            <a:r>
              <a:rPr lang="es-ES" dirty="0" smtClean="0">
                <a:solidFill>
                  <a:srgbClr val="00B0F0"/>
                </a:solidFill>
              </a:rPr>
              <a:t>Efecto fotoeléctrico. </a:t>
            </a:r>
          </a:p>
        </p:txBody>
      </p:sp>
      <p:sp>
        <p:nvSpPr>
          <p:cNvPr id="28675" name="Rectangle 3"/>
          <p:cNvSpPr>
            <a:spLocks noGrp="1" noChangeArrowheads="1"/>
          </p:cNvSpPr>
          <p:nvPr>
            <p:ph type="body" idx="1"/>
          </p:nvPr>
        </p:nvSpPr>
        <p:spPr>
          <a:xfrm>
            <a:off x="571472" y="1700213"/>
            <a:ext cx="7956550" cy="4114800"/>
          </a:xfrm>
        </p:spPr>
        <p:txBody>
          <a:bodyPr/>
          <a:lstStyle/>
          <a:p>
            <a:r>
              <a:rPr lang="es-ES_tradnl" dirty="0" smtClean="0">
                <a:solidFill>
                  <a:srgbClr val="FFFF00"/>
                </a:solidFill>
              </a:rPr>
              <a:t>Algunos metales emiten electrones al incidir una determinada radiación sobre ellos. </a:t>
            </a:r>
          </a:p>
          <a:p>
            <a:r>
              <a:rPr lang="es-ES_tradnl" dirty="0" smtClean="0">
                <a:solidFill>
                  <a:srgbClr val="FFFF00"/>
                </a:solidFill>
              </a:rPr>
              <a:t>Este fenómeno es utilizado prácticamente para cerrar un circuito que, por ejemplo, abra las puertas de un ascensor…</a:t>
            </a:r>
          </a:p>
          <a:p>
            <a:r>
              <a:rPr lang="es-ES_tradnl" dirty="0" smtClean="0">
                <a:solidFill>
                  <a:srgbClr val="FFFF00"/>
                </a:solidFill>
              </a:rPr>
              <a:t>Se sabe que la capacidad para emitir electrones no depende de la intensidad de la radiación sino únicamente de su frecuencia “</a:t>
            </a:r>
            <a:r>
              <a:rPr lang="es-ES_tradnl" i="1" dirty="0" smtClean="0">
                <a:solidFill>
                  <a:srgbClr val="FFFF00"/>
                </a:solidFill>
                <a:sym typeface="Symbol" pitchFamily="18" charset="2"/>
              </a:rPr>
              <a:t></a:t>
            </a:r>
            <a:r>
              <a:rPr lang="es-ES" dirty="0" smtClean="0">
                <a:solidFill>
                  <a:srgbClr val="FFFF00"/>
                </a:solidFill>
              </a:rPr>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85786" y="0"/>
            <a:ext cx="7772400" cy="1143000"/>
          </a:xfrm>
        </p:spPr>
        <p:txBody>
          <a:bodyPr/>
          <a:lstStyle/>
          <a:p>
            <a:pPr algn="ctr"/>
            <a:r>
              <a:rPr lang="es-ES" dirty="0" smtClean="0">
                <a:solidFill>
                  <a:srgbClr val="00B050"/>
                </a:solidFill>
              </a:rPr>
              <a:t>Efecto fotoeléctrico. </a:t>
            </a:r>
          </a:p>
        </p:txBody>
      </p:sp>
      <p:sp>
        <p:nvSpPr>
          <p:cNvPr id="123907" name="Rectangle 3"/>
          <p:cNvSpPr>
            <a:spLocks noGrp="1" noChangeArrowheads="1"/>
          </p:cNvSpPr>
          <p:nvPr>
            <p:ph type="body" idx="1"/>
          </p:nvPr>
        </p:nvSpPr>
        <p:spPr>
          <a:xfrm>
            <a:off x="642910" y="1071546"/>
            <a:ext cx="7956550" cy="2159000"/>
          </a:xfrm>
        </p:spPr>
        <p:txBody>
          <a:bodyPr/>
          <a:lstStyle/>
          <a:p>
            <a:r>
              <a:rPr lang="es-ES" dirty="0" smtClean="0">
                <a:solidFill>
                  <a:schemeClr val="bg1"/>
                </a:solidFill>
              </a:rPr>
              <a:t>Un haz muy luminoso de baja frecuencia puede no producir ionización, mientras que uno mucho menos luminoso pero de mayor frecuencia, si. </a:t>
            </a:r>
          </a:p>
        </p:txBody>
      </p:sp>
      <p:grpSp>
        <p:nvGrpSpPr>
          <p:cNvPr id="2" name="Group 10"/>
          <p:cNvGrpSpPr>
            <a:grpSpLocks/>
          </p:cNvGrpSpPr>
          <p:nvPr/>
        </p:nvGrpSpPr>
        <p:grpSpPr bwMode="auto">
          <a:xfrm>
            <a:off x="785786" y="2714612"/>
            <a:ext cx="7119938" cy="3643312"/>
            <a:chOff x="657" y="2785"/>
            <a:chExt cx="4485" cy="2295"/>
          </a:xfrm>
        </p:grpSpPr>
        <p:pic>
          <p:nvPicPr>
            <p:cNvPr id="29701" name="Picture 5" descr="http://www.edu.aytolacoruna.es/aula/fisica/fisicaInteractiva/Ef_Fotoelectrico/imagenes/foton_elec.gif"/>
            <p:cNvPicPr>
              <a:picLocks noChangeAspect="1" noChangeArrowheads="1"/>
            </p:cNvPicPr>
            <p:nvPr/>
          </p:nvPicPr>
          <p:blipFill>
            <a:blip r:embed="rId2" r:link="rId3"/>
            <a:srcRect/>
            <a:stretch>
              <a:fillRect/>
            </a:stretch>
          </p:blipFill>
          <p:spPr bwMode="auto">
            <a:xfrm>
              <a:off x="1512" y="2785"/>
              <a:ext cx="3126" cy="1665"/>
            </a:xfrm>
            <a:prstGeom prst="rect">
              <a:avLst/>
            </a:prstGeom>
            <a:noFill/>
            <a:ln w="9525">
              <a:noFill/>
              <a:miter lim="800000"/>
              <a:headEnd/>
              <a:tailEnd/>
            </a:ln>
          </p:spPr>
        </p:pic>
        <p:sp>
          <p:nvSpPr>
            <p:cNvPr id="29702" name="Text Box 6"/>
            <p:cNvSpPr txBox="1">
              <a:spLocks noChangeArrowheads="1"/>
            </p:cNvSpPr>
            <p:nvPr/>
          </p:nvSpPr>
          <p:spPr bwMode="auto">
            <a:xfrm>
              <a:off x="657" y="4675"/>
              <a:ext cx="4485" cy="405"/>
            </a:xfrm>
            <a:prstGeom prst="rect">
              <a:avLst/>
            </a:prstGeom>
            <a:solidFill>
              <a:srgbClr val="D8EBEC"/>
            </a:solidFill>
            <a:ln w="9525">
              <a:noFill/>
              <a:miter lim="800000"/>
              <a:headEnd/>
              <a:tailEnd/>
            </a:ln>
          </p:spPr>
          <p:txBody>
            <a:bodyPr/>
            <a:lstStyle/>
            <a:p>
              <a:r>
                <a:rPr lang="es-ES" sz="1600" dirty="0">
                  <a:solidFill>
                    <a:schemeClr val="tx2"/>
                  </a:solidFill>
                  <a:hlinkClick r:id="rId4"/>
                </a:rPr>
                <a:t>http://www.edu.aytolacoruna.es/aula/fisica/fisicaInteractiva/Ef_Fotoelectrico/TeoriaEF.htm</a:t>
              </a:r>
              <a:endParaRPr lang="es-ES" sz="1600" dirty="0">
                <a:solidFill>
                  <a:schemeClr val="tx2"/>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15616" y="620688"/>
            <a:ext cx="4640560" cy="533871"/>
          </a:xfrm>
        </p:spPr>
        <p:txBody>
          <a:bodyPr>
            <a:normAutofit fontScale="90000"/>
          </a:bodyPr>
          <a:lstStyle/>
          <a:p>
            <a:r>
              <a:rPr lang="es-ES" dirty="0" smtClean="0">
                <a:solidFill>
                  <a:srgbClr val="00B0F0"/>
                </a:solidFill>
              </a:rPr>
              <a:t>Efecto fotoeléctrico. </a:t>
            </a:r>
          </a:p>
        </p:txBody>
      </p:sp>
      <p:sp>
        <p:nvSpPr>
          <p:cNvPr id="30723" name="Rectangle 3"/>
          <p:cNvSpPr>
            <a:spLocks noGrp="1" noChangeArrowheads="1"/>
          </p:cNvSpPr>
          <p:nvPr>
            <p:ph type="body" idx="1"/>
          </p:nvPr>
        </p:nvSpPr>
        <p:spPr>
          <a:xfrm>
            <a:off x="428596" y="1385902"/>
            <a:ext cx="7956550" cy="4114800"/>
          </a:xfrm>
        </p:spPr>
        <p:txBody>
          <a:bodyPr/>
          <a:lstStyle/>
          <a:p>
            <a:pPr algn="just"/>
            <a:r>
              <a:rPr lang="es-ES_tradnl" sz="2800" dirty="0" smtClean="0">
                <a:solidFill>
                  <a:schemeClr val="bg1"/>
                </a:solidFill>
                <a:cs typeface="Aharoni" pitchFamily="2" charset="-79"/>
              </a:rPr>
              <a:t>La frecuencia mínima para extraer un electrón de un átomo (efecto fotoeléctrico) se denomina “</a:t>
            </a:r>
            <a:r>
              <a:rPr lang="es-ES_tradnl" sz="2800" b="1" dirty="0" smtClean="0">
                <a:solidFill>
                  <a:schemeClr val="bg1"/>
                </a:solidFill>
                <a:cs typeface="Aharoni" pitchFamily="2" charset="-79"/>
              </a:rPr>
              <a:t>frecuencia umbral</a:t>
            </a:r>
            <a:r>
              <a:rPr lang="es-ES_tradnl" sz="2800" dirty="0" smtClean="0">
                <a:solidFill>
                  <a:schemeClr val="bg1"/>
                </a:solidFill>
                <a:cs typeface="Aharoni" pitchFamily="2" charset="-79"/>
              </a:rPr>
              <a:t> “</a:t>
            </a:r>
            <a:r>
              <a:rPr lang="es-ES_tradnl" sz="2800" b="1" i="1" dirty="0" smtClean="0">
                <a:solidFill>
                  <a:schemeClr val="bg1"/>
                </a:solidFill>
                <a:cs typeface="Aharoni" pitchFamily="2" charset="-79"/>
                <a:sym typeface="Symbol" pitchFamily="18" charset="2"/>
              </a:rPr>
              <a:t></a:t>
            </a:r>
            <a:r>
              <a:rPr lang="es-ES_tradnl" sz="2800" b="1" i="1" baseline="-25000" dirty="0" smtClean="0">
                <a:solidFill>
                  <a:schemeClr val="bg1"/>
                </a:solidFill>
                <a:cs typeface="Aharoni" pitchFamily="2" charset="-79"/>
              </a:rPr>
              <a:t>0</a:t>
            </a:r>
            <a:r>
              <a:rPr lang="es-ES_tradnl" sz="2800" b="1" dirty="0" smtClean="0">
                <a:solidFill>
                  <a:schemeClr val="bg1"/>
                </a:solidFill>
                <a:cs typeface="Aharoni" pitchFamily="2" charset="-79"/>
              </a:rPr>
              <a:t>”.</a:t>
            </a:r>
            <a:endParaRPr lang="es-ES" sz="2800" dirty="0" smtClean="0">
              <a:solidFill>
                <a:schemeClr val="bg1"/>
              </a:solidFill>
              <a:cs typeface="Aharoni" pitchFamily="2" charset="-79"/>
            </a:endParaRPr>
          </a:p>
          <a:p>
            <a:pPr algn="just"/>
            <a:r>
              <a:rPr lang="es-ES" sz="2800" dirty="0" smtClean="0">
                <a:solidFill>
                  <a:schemeClr val="bg1"/>
                </a:solidFill>
                <a:cs typeface="Aharoni" pitchFamily="2" charset="-79"/>
              </a:rPr>
              <a:t>Einstein, aplicando la hipótesis de </a:t>
            </a:r>
            <a:r>
              <a:rPr lang="es-ES" sz="2800" dirty="0" err="1" smtClean="0">
                <a:solidFill>
                  <a:schemeClr val="bg1"/>
                </a:solidFill>
                <a:cs typeface="Aharoni" pitchFamily="2" charset="-79"/>
              </a:rPr>
              <a:t>Plank</a:t>
            </a:r>
            <a:r>
              <a:rPr lang="es-ES" sz="2800" dirty="0" smtClean="0">
                <a:solidFill>
                  <a:schemeClr val="bg1"/>
                </a:solidFill>
                <a:cs typeface="Aharoni" pitchFamily="2" charset="-79"/>
              </a:rPr>
              <a:t>, elaboró la </a:t>
            </a:r>
            <a:r>
              <a:rPr lang="es-ES" sz="2800" b="1" dirty="0" smtClean="0">
                <a:solidFill>
                  <a:schemeClr val="bg1"/>
                </a:solidFill>
                <a:cs typeface="Aharoni" pitchFamily="2" charset="-79"/>
              </a:rPr>
              <a:t>teoría corpuscular</a:t>
            </a:r>
            <a:r>
              <a:rPr lang="es-ES_tradnl" sz="2800" dirty="0" smtClean="0">
                <a:solidFill>
                  <a:schemeClr val="bg1"/>
                </a:solidFill>
                <a:cs typeface="Aharoni" pitchFamily="2" charset="-79"/>
              </a:rPr>
              <a:t>, en la que suponía que la luz estaba formada por partículas (</a:t>
            </a:r>
            <a:r>
              <a:rPr lang="es-ES_tradnl" sz="2800" b="1" dirty="0" smtClean="0">
                <a:solidFill>
                  <a:schemeClr val="bg1"/>
                </a:solidFill>
                <a:cs typeface="Aharoni" pitchFamily="2" charset="-79"/>
              </a:rPr>
              <a:t>fotones</a:t>
            </a:r>
            <a:r>
              <a:rPr lang="es-ES_tradnl" sz="2800" dirty="0" smtClean="0">
                <a:solidFill>
                  <a:schemeClr val="bg1"/>
                </a:solidFill>
                <a:cs typeface="Aharoni" pitchFamily="2" charset="-79"/>
              </a:rPr>
              <a:t>) cuya energía venía determinada por </a:t>
            </a:r>
            <a:r>
              <a:rPr lang="es-ES" sz="2800" i="1" dirty="0" smtClean="0">
                <a:solidFill>
                  <a:schemeClr val="bg1"/>
                </a:solidFill>
                <a:cs typeface="Aharoni" pitchFamily="2" charset="-79"/>
              </a:rPr>
              <a:t>E = h </a:t>
            </a:r>
            <a:r>
              <a:rPr lang="es-ES" sz="2800" dirty="0" smtClean="0">
                <a:solidFill>
                  <a:schemeClr val="bg1"/>
                </a:solidFill>
                <a:latin typeface="Arial" charset="0"/>
                <a:cs typeface="Aharoni" pitchFamily="2" charset="-79"/>
                <a:sym typeface="Symbol" pitchFamily="18" charset="2"/>
              </a:rPr>
              <a:t>x</a:t>
            </a:r>
            <a:r>
              <a:rPr lang="es-ES" sz="2800" i="1" dirty="0" smtClean="0">
                <a:solidFill>
                  <a:schemeClr val="bg1"/>
                </a:solidFill>
                <a:cs typeface="Aharoni" pitchFamily="2" charset="-79"/>
              </a:rPr>
              <a:t> </a:t>
            </a:r>
            <a:r>
              <a:rPr lang="es-ES_tradnl" sz="2800" i="1" dirty="0" smtClean="0">
                <a:solidFill>
                  <a:schemeClr val="bg1"/>
                </a:solidFill>
                <a:cs typeface="Aharoni" pitchFamily="2" charset="-79"/>
                <a:sym typeface="Symbol" pitchFamily="18" charset="2"/>
              </a:rPr>
              <a:t></a:t>
            </a:r>
            <a:r>
              <a:rPr lang="es-ES" sz="2800" dirty="0" smtClean="0">
                <a:solidFill>
                  <a:schemeClr val="bg1"/>
                </a:solidFill>
                <a:cs typeface="Aharoni" pitchFamily="2" charset="-79"/>
              </a:rPr>
              <a:t>.</a:t>
            </a:r>
          </a:p>
          <a:p>
            <a:pPr algn="just"/>
            <a:r>
              <a:rPr lang="es-ES" sz="2800" dirty="0" smtClean="0">
                <a:solidFill>
                  <a:schemeClr val="bg1"/>
                </a:solidFill>
                <a:cs typeface="Aharoni" pitchFamily="2" charset="-79"/>
              </a:rPr>
              <a:t> Si dicha energía se igualaba o superaba a la energía de ionización se producía la ionización del electrón.</a:t>
            </a:r>
            <a:endParaRPr lang="es-ES_tradnl" sz="2800" dirty="0" smtClean="0">
              <a:solidFill>
                <a:schemeClr val="bg1"/>
              </a:solidFill>
              <a:cs typeface="Aharoni" pitchFamily="2"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187450" y="332655"/>
            <a:ext cx="4680694" cy="999257"/>
          </a:xfrm>
        </p:spPr>
        <p:txBody>
          <a:bodyPr>
            <a:normAutofit fontScale="90000"/>
          </a:bodyPr>
          <a:lstStyle/>
          <a:p>
            <a:r>
              <a:rPr lang="es-ES" dirty="0" smtClean="0">
                <a:solidFill>
                  <a:srgbClr val="00B0F0"/>
                </a:solidFill>
              </a:rPr>
              <a:t>Efecto fotoeléctrico. </a:t>
            </a:r>
            <a:br>
              <a:rPr lang="es-ES" dirty="0" smtClean="0">
                <a:solidFill>
                  <a:srgbClr val="00B0F0"/>
                </a:solidFill>
              </a:rPr>
            </a:br>
            <a:r>
              <a:rPr lang="es-ES" dirty="0" smtClean="0">
                <a:solidFill>
                  <a:srgbClr val="00B0F0"/>
                </a:solidFill>
              </a:rPr>
              <a:t>Teoría corpuscular. </a:t>
            </a:r>
          </a:p>
        </p:txBody>
      </p:sp>
      <p:sp>
        <p:nvSpPr>
          <p:cNvPr id="125955" name="Rectangle 3"/>
          <p:cNvSpPr>
            <a:spLocks noGrp="1" noChangeArrowheads="1"/>
          </p:cNvSpPr>
          <p:nvPr>
            <p:ph type="body" sz="half" idx="1"/>
          </p:nvPr>
        </p:nvSpPr>
        <p:spPr>
          <a:xfrm>
            <a:off x="571472" y="1557338"/>
            <a:ext cx="7885112" cy="863600"/>
          </a:xfrm>
        </p:spPr>
        <p:txBody>
          <a:bodyPr/>
          <a:lstStyle/>
          <a:p>
            <a:r>
              <a:rPr lang="es-ES_tradnl" dirty="0" smtClean="0">
                <a:solidFill>
                  <a:schemeClr val="bg1"/>
                </a:solidFill>
              </a:rPr>
              <a:t>Si se suministra una radiación de mayor frecuencia, el resto de la energía se transforma en energía cinética del electrón:</a:t>
            </a:r>
            <a:endParaRPr lang="es-ES" dirty="0" smtClean="0">
              <a:solidFill>
                <a:schemeClr val="bg1"/>
              </a:solidFill>
            </a:endParaRPr>
          </a:p>
          <a:p>
            <a:r>
              <a:rPr lang="es-ES_tradnl" dirty="0" smtClean="0">
                <a:solidFill>
                  <a:schemeClr val="bg1"/>
                </a:solidFill>
              </a:rPr>
              <a:t>La frecuencia mínima para extraer un electrón de un átomo (efecto fotoeléctrico) se denomina </a:t>
            </a:r>
            <a:r>
              <a:rPr lang="es-ES_tradnl" b="1" dirty="0" smtClean="0">
                <a:solidFill>
                  <a:schemeClr val="bg1"/>
                </a:solidFill>
              </a:rPr>
              <a:t>frecuencia umbral</a:t>
            </a:r>
            <a:r>
              <a:rPr lang="es-ES_tradnl" dirty="0" smtClean="0">
                <a:solidFill>
                  <a:schemeClr val="bg1"/>
                </a:solidFill>
              </a:rPr>
              <a:t> “</a:t>
            </a:r>
            <a:r>
              <a:rPr lang="es-ES_tradnl" b="1" i="1" dirty="0" smtClean="0">
                <a:solidFill>
                  <a:schemeClr val="bg1"/>
                </a:solidFill>
                <a:sym typeface="Symbol" pitchFamily="18" charset="2"/>
              </a:rPr>
              <a:t></a:t>
            </a:r>
            <a:r>
              <a:rPr lang="es-ES_tradnl" b="1" i="1" baseline="-25000" dirty="0" smtClean="0">
                <a:solidFill>
                  <a:schemeClr val="bg1"/>
                </a:solidFill>
              </a:rPr>
              <a:t>0</a:t>
            </a:r>
            <a:r>
              <a:rPr lang="es-ES_tradnl" b="1" dirty="0" smtClean="0">
                <a:solidFill>
                  <a:schemeClr val="bg1"/>
                </a:solidFill>
              </a:rPr>
              <a:t>”.</a:t>
            </a:r>
            <a:endParaRPr lang="es-ES" b="1" dirty="0" smtClean="0">
              <a:solidFill>
                <a:schemeClr val="bg1"/>
              </a:solidFill>
            </a:endParaRPr>
          </a:p>
        </p:txBody>
      </p:sp>
      <p:sp>
        <p:nvSpPr>
          <p:cNvPr id="125994" name="Rectangle 42"/>
          <p:cNvSpPr>
            <a:spLocks noChangeArrowheads="1"/>
          </p:cNvSpPr>
          <p:nvPr/>
        </p:nvSpPr>
        <p:spPr bwMode="auto">
          <a:xfrm>
            <a:off x="0" y="3224213"/>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125993" name="Object 41"/>
          <p:cNvGraphicFramePr>
            <a:graphicFrameLocks noChangeAspect="1"/>
          </p:cNvGraphicFramePr>
          <p:nvPr/>
        </p:nvGraphicFramePr>
        <p:xfrm>
          <a:off x="3357554" y="4214818"/>
          <a:ext cx="2155830" cy="1253231"/>
        </p:xfrm>
        <a:graphic>
          <a:graphicData uri="http://schemas.openxmlformats.org/presentationml/2006/ole">
            <mc:AlternateContent xmlns:mc="http://schemas.openxmlformats.org/markup-compatibility/2006">
              <mc:Choice xmlns:v="urn:schemas-microsoft-com:vml" Requires="v">
                <p:oleObj spid="_x0000_s42012" name="Equation" r:id="rId3" imgW="710891" imgH="406224" progId="">
                  <p:embed/>
                </p:oleObj>
              </mc:Choice>
              <mc:Fallback>
                <p:oleObj name="Equation" r:id="rId3" imgW="710891" imgH="406224" progId="">
                  <p:embed/>
                  <p:pic>
                    <p:nvPicPr>
                      <p:cNvPr id="0" name="Objec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54" y="4214818"/>
                        <a:ext cx="2155830" cy="1253231"/>
                      </a:xfrm>
                      <a:prstGeom prst="rect">
                        <a:avLst/>
                      </a:prstGeom>
                      <a:solidFill>
                        <a:schemeClr val="bg1"/>
                      </a:solidFill>
                      <a:ln w="9525">
                        <a:solidFill>
                          <a:schemeClr val="accent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additive="base">
                                        <p:cTn id="7" dur="500" fill="hold"/>
                                        <p:tgtEl>
                                          <p:spTgt spid="1259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59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5955">
                                            <p:txEl>
                                              <p:pRg st="1" end="1"/>
                                            </p:txEl>
                                          </p:spTgt>
                                        </p:tgtEl>
                                        <p:attrNameLst>
                                          <p:attrName>style.visibility</p:attrName>
                                        </p:attrNameLst>
                                      </p:cBhvr>
                                      <p:to>
                                        <p:strVal val="visible"/>
                                      </p:to>
                                    </p:set>
                                    <p:anim calcmode="lin" valueType="num">
                                      <p:cBhvr additive="base">
                                        <p:cTn id="13" dur="500" fill="hold"/>
                                        <p:tgtEl>
                                          <p:spTgt spid="1259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59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125993"/>
                                        </p:tgtEl>
                                        <p:attrNameLst>
                                          <p:attrName>style.visibility</p:attrName>
                                        </p:attrNameLst>
                                      </p:cBhvr>
                                      <p:to>
                                        <p:strVal val="visible"/>
                                      </p:to>
                                    </p:set>
                                    <p:animScale>
                                      <p:cBhvr>
                                        <p:cTn id="19" dur="1000" decel="50000" fill="hold">
                                          <p:stCondLst>
                                            <p:cond delay="0"/>
                                          </p:stCondLst>
                                        </p:cTn>
                                        <p:tgtEl>
                                          <p:spTgt spid="1259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5993"/>
                                        </p:tgtEl>
                                        <p:attrNameLst>
                                          <p:attrName>ppt_x</p:attrName>
                                          <p:attrName>ppt_y</p:attrName>
                                        </p:attrNameLst>
                                      </p:cBhvr>
                                    </p:animMotion>
                                    <p:animEffect transition="in" filter="fade">
                                      <p:cBhvr>
                                        <p:cTn id="21" dur="1000"/>
                                        <p:tgtEl>
                                          <p:spTgt spid="125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chor="ctr"/>
          <a:lstStyle/>
          <a:p>
            <a:pPr algn="ctr"/>
            <a:r>
              <a:rPr lang="es-CO" dirty="0" smtClean="0">
                <a:solidFill>
                  <a:schemeClr val="accent5">
                    <a:lumMod val="75000"/>
                  </a:schemeClr>
                </a:solidFill>
                <a:latin typeface="AR DARLING" pitchFamily="2" charset="0"/>
              </a:rPr>
              <a:t>Corteza atómica y estructura electrónica de los átomos</a:t>
            </a:r>
            <a:endParaRPr lang="es-CO" dirty="0">
              <a:solidFill>
                <a:schemeClr val="accent4">
                  <a:lumMod val="60000"/>
                  <a:lumOff val="40000"/>
                </a:schemeClr>
              </a:solidFill>
              <a:latin typeface="AR DARLING" pitchFamily="2" charset="0"/>
            </a:endParaRPr>
          </a:p>
        </p:txBody>
      </p:sp>
      <p:sp>
        <p:nvSpPr>
          <p:cNvPr id="3" name="2 Marcador de contenido"/>
          <p:cNvSpPr>
            <a:spLocks noGrp="1"/>
          </p:cNvSpPr>
          <p:nvPr>
            <p:ph sz="quarter" idx="1"/>
          </p:nvPr>
        </p:nvSpPr>
        <p:spPr>
          <a:xfrm>
            <a:off x="683568" y="1628800"/>
            <a:ext cx="7467600" cy="4873752"/>
          </a:xfrm>
        </p:spPr>
        <p:txBody>
          <a:bodyPr/>
          <a:lstStyle/>
          <a:p>
            <a:pPr marL="0" indent="0">
              <a:buNone/>
            </a:pPr>
            <a:r>
              <a:rPr lang="es-CO" dirty="0" smtClean="0">
                <a:solidFill>
                  <a:srgbClr val="FFFF00"/>
                </a:solidFill>
                <a:latin typeface="AR ESSENCE" pitchFamily="2" charset="0"/>
              </a:rPr>
              <a:t>El modelo atómico de la mecánica cuántica considera un átomo nuclear con una corteza atómica organizada en regiones espaciales energéticas llamadas:</a:t>
            </a:r>
          </a:p>
          <a:p>
            <a:r>
              <a:rPr lang="es-CO" dirty="0" smtClean="0">
                <a:solidFill>
                  <a:srgbClr val="FFFF00"/>
                </a:solidFill>
                <a:latin typeface="AR ESSENCE" pitchFamily="2" charset="0"/>
              </a:rPr>
              <a:t>Niveles</a:t>
            </a:r>
          </a:p>
          <a:p>
            <a:r>
              <a:rPr lang="es-CO" dirty="0" smtClean="0">
                <a:solidFill>
                  <a:srgbClr val="FFFF00"/>
                </a:solidFill>
                <a:latin typeface="AR ESSENCE" pitchFamily="2" charset="0"/>
              </a:rPr>
              <a:t>Subniveles</a:t>
            </a:r>
          </a:p>
          <a:p>
            <a:r>
              <a:rPr lang="es-CO" dirty="0" smtClean="0">
                <a:solidFill>
                  <a:srgbClr val="FFFF00"/>
                </a:solidFill>
                <a:latin typeface="AR ESSENCE" pitchFamily="2" charset="0"/>
              </a:rPr>
              <a:t>Orbitales</a:t>
            </a:r>
          </a:p>
          <a:p>
            <a:pPr marL="0" indent="0">
              <a:buNone/>
            </a:pPr>
            <a:r>
              <a:rPr lang="es-CO" dirty="0" smtClean="0">
                <a:solidFill>
                  <a:srgbClr val="FFFF00"/>
                </a:solidFill>
                <a:latin typeface="AR ESSENCE" pitchFamily="2" charset="0"/>
              </a:rPr>
              <a:t>En estas regiones se ubican los electrones de acuerdo a:</a:t>
            </a:r>
          </a:p>
          <a:p>
            <a:pPr marL="0" indent="0">
              <a:buNone/>
            </a:pPr>
            <a:r>
              <a:rPr lang="es-CO" dirty="0" smtClean="0">
                <a:solidFill>
                  <a:srgbClr val="FFFF00"/>
                </a:solidFill>
                <a:latin typeface="AR ESSENCE" pitchFamily="2" charset="0"/>
              </a:rPr>
              <a:t>Principio de exclusión de </a:t>
            </a:r>
            <a:r>
              <a:rPr lang="es-CO" dirty="0" err="1" smtClean="0">
                <a:solidFill>
                  <a:srgbClr val="FFFF00"/>
                </a:solidFill>
                <a:latin typeface="AR ESSENCE" pitchFamily="2" charset="0"/>
              </a:rPr>
              <a:t>pauli</a:t>
            </a:r>
            <a:endParaRPr lang="es-CO" dirty="0" smtClean="0">
              <a:solidFill>
                <a:srgbClr val="FFFF00"/>
              </a:solidFill>
              <a:latin typeface="AR ESSENCE" pitchFamily="2" charset="0"/>
            </a:endParaRPr>
          </a:p>
          <a:p>
            <a:pPr marL="0" indent="0">
              <a:buNone/>
            </a:pPr>
            <a:r>
              <a:rPr lang="es-CO" dirty="0" smtClean="0">
                <a:solidFill>
                  <a:srgbClr val="FFFF00"/>
                </a:solidFill>
                <a:latin typeface="AR ESSENCE" pitchFamily="2" charset="0"/>
              </a:rPr>
              <a:t>Regla de </a:t>
            </a:r>
            <a:r>
              <a:rPr lang="es-CO" dirty="0" err="1" smtClean="0">
                <a:solidFill>
                  <a:srgbClr val="FFFF00"/>
                </a:solidFill>
                <a:latin typeface="AR ESSENCE" pitchFamily="2" charset="0"/>
              </a:rPr>
              <a:t>Hund</a:t>
            </a:r>
            <a:endParaRPr lang="es-CO" dirty="0" smtClean="0">
              <a:solidFill>
                <a:srgbClr val="FFFF00"/>
              </a:solidFill>
              <a:latin typeface="AR ESSENCE" pitchFamily="2" charset="0"/>
            </a:endParaRPr>
          </a:p>
          <a:p>
            <a:pPr marL="0" indent="0">
              <a:buNone/>
            </a:pPr>
            <a:r>
              <a:rPr lang="es-CO" dirty="0" smtClean="0">
                <a:solidFill>
                  <a:srgbClr val="FFFF00"/>
                </a:solidFill>
                <a:latin typeface="AR ESSENCE" pitchFamily="2" charset="0"/>
              </a:rPr>
              <a:t>Principio de </a:t>
            </a:r>
            <a:r>
              <a:rPr lang="es-CO" dirty="0" err="1" smtClean="0">
                <a:solidFill>
                  <a:srgbClr val="FFFF00"/>
                </a:solidFill>
                <a:latin typeface="AR ESSENCE" pitchFamily="2" charset="0"/>
              </a:rPr>
              <a:t>Aufbau</a:t>
            </a:r>
            <a:endParaRPr lang="es-CO" dirty="0" smtClean="0">
              <a:solidFill>
                <a:srgbClr val="FFFF00"/>
              </a:solidFill>
              <a:latin typeface="AR ESSENCE" pitchFamily="2" charset="0"/>
            </a:endParaRPr>
          </a:p>
          <a:p>
            <a:pPr marL="0" indent="0">
              <a:buNone/>
            </a:pPr>
            <a:endParaRPr lang="es-CO" dirty="0">
              <a:solidFill>
                <a:srgbClr val="FFFF00"/>
              </a:solidFill>
              <a:latin typeface="AR ESSENCE" pitchFamily="2" charset="0"/>
            </a:endParaRPr>
          </a:p>
        </p:txBody>
      </p:sp>
    </p:spTree>
    <p:extLst>
      <p:ext uri="{BB962C8B-B14F-4D97-AF65-F5344CB8AC3E}">
        <p14:creationId xmlns:p14="http://schemas.microsoft.com/office/powerpoint/2010/main" val="3233034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188640"/>
            <a:ext cx="4822825" cy="402147"/>
          </a:xfrm>
        </p:spPr>
        <p:txBody>
          <a:bodyPr>
            <a:normAutofit fontScale="90000"/>
          </a:bodyPr>
          <a:lstStyle/>
          <a:p>
            <a:r>
              <a:rPr lang="es-ES" dirty="0" smtClean="0"/>
              <a:t>Efecto fotoeléctrico. </a:t>
            </a:r>
          </a:p>
        </p:txBody>
      </p:sp>
      <p:grpSp>
        <p:nvGrpSpPr>
          <p:cNvPr id="2" name="Group 13"/>
          <p:cNvGrpSpPr>
            <a:grpSpLocks/>
          </p:cNvGrpSpPr>
          <p:nvPr/>
        </p:nvGrpSpPr>
        <p:grpSpPr bwMode="auto">
          <a:xfrm>
            <a:off x="4859834" y="503941"/>
            <a:ext cx="3095625" cy="2903537"/>
            <a:chOff x="3470" y="663"/>
            <a:chExt cx="1950" cy="1829"/>
          </a:xfrm>
        </p:grpSpPr>
        <p:pic>
          <p:nvPicPr>
            <p:cNvPr id="31756" name="Picture 6" descr="anima3"/>
            <p:cNvPicPr>
              <a:picLocks noChangeAspect="1" noChangeArrowheads="1" noCrop="1"/>
            </p:cNvPicPr>
            <p:nvPr/>
          </p:nvPicPr>
          <p:blipFill>
            <a:blip r:embed="rId2"/>
            <a:srcRect/>
            <a:stretch>
              <a:fillRect/>
            </a:stretch>
          </p:blipFill>
          <p:spPr bwMode="auto">
            <a:xfrm>
              <a:off x="3470" y="1207"/>
              <a:ext cx="1860" cy="1285"/>
            </a:xfrm>
            <a:prstGeom prst="rect">
              <a:avLst/>
            </a:prstGeom>
            <a:noFill/>
            <a:ln w="9525">
              <a:noFill/>
              <a:miter lim="800000"/>
              <a:headEnd/>
              <a:tailEnd/>
            </a:ln>
          </p:spPr>
        </p:pic>
        <p:sp>
          <p:nvSpPr>
            <p:cNvPr id="31757" name="Text Box 7"/>
            <p:cNvSpPr txBox="1">
              <a:spLocks noChangeArrowheads="1"/>
            </p:cNvSpPr>
            <p:nvPr/>
          </p:nvSpPr>
          <p:spPr bwMode="auto">
            <a:xfrm>
              <a:off x="3560" y="663"/>
              <a:ext cx="1860" cy="442"/>
            </a:xfrm>
            <a:prstGeom prst="rect">
              <a:avLst/>
            </a:prstGeom>
            <a:noFill/>
            <a:ln w="9525">
              <a:noFill/>
              <a:miter lim="800000"/>
              <a:headEnd/>
              <a:tailEnd/>
            </a:ln>
          </p:spPr>
          <p:txBody>
            <a:bodyPr>
              <a:spAutoFit/>
            </a:bodyPr>
            <a:lstStyle/>
            <a:p>
              <a:pPr algn="ctr"/>
              <a:r>
                <a:rPr lang="es-ES_tradnl" sz="2000" b="1" dirty="0"/>
                <a:t>Fotones con energía insuficiente</a:t>
              </a:r>
              <a:endParaRPr lang="es-ES" sz="2000" dirty="0"/>
            </a:p>
          </p:txBody>
        </p:sp>
      </p:grpSp>
      <p:grpSp>
        <p:nvGrpSpPr>
          <p:cNvPr id="3" name="Group 12"/>
          <p:cNvGrpSpPr>
            <a:grpSpLocks/>
          </p:cNvGrpSpPr>
          <p:nvPr/>
        </p:nvGrpSpPr>
        <p:grpSpPr bwMode="auto">
          <a:xfrm>
            <a:off x="827584" y="554038"/>
            <a:ext cx="2879725" cy="2874962"/>
            <a:chOff x="930" y="663"/>
            <a:chExt cx="1814" cy="1811"/>
          </a:xfrm>
        </p:grpSpPr>
        <p:pic>
          <p:nvPicPr>
            <p:cNvPr id="31754" name="Picture 5" descr="anima1"/>
            <p:cNvPicPr>
              <a:picLocks noChangeAspect="1" noChangeArrowheads="1" noCrop="1"/>
            </p:cNvPicPr>
            <p:nvPr/>
          </p:nvPicPr>
          <p:blipFill>
            <a:blip r:embed="rId3"/>
            <a:srcRect/>
            <a:stretch>
              <a:fillRect/>
            </a:stretch>
          </p:blipFill>
          <p:spPr bwMode="auto">
            <a:xfrm>
              <a:off x="930" y="1222"/>
              <a:ext cx="1814" cy="1252"/>
            </a:xfrm>
            <a:prstGeom prst="rect">
              <a:avLst/>
            </a:prstGeom>
            <a:noFill/>
            <a:ln w="9525">
              <a:noFill/>
              <a:miter lim="800000"/>
              <a:headEnd/>
              <a:tailEnd/>
            </a:ln>
          </p:spPr>
        </p:pic>
        <p:sp>
          <p:nvSpPr>
            <p:cNvPr id="31755" name="Text Box 8"/>
            <p:cNvSpPr txBox="1">
              <a:spLocks noChangeArrowheads="1"/>
            </p:cNvSpPr>
            <p:nvPr/>
          </p:nvSpPr>
          <p:spPr bwMode="auto">
            <a:xfrm>
              <a:off x="1111" y="663"/>
              <a:ext cx="1497" cy="442"/>
            </a:xfrm>
            <a:prstGeom prst="rect">
              <a:avLst/>
            </a:prstGeom>
            <a:noFill/>
            <a:ln w="9525">
              <a:noFill/>
              <a:miter lim="800000"/>
              <a:headEnd/>
              <a:tailEnd/>
            </a:ln>
          </p:spPr>
          <p:txBody>
            <a:bodyPr>
              <a:spAutoFit/>
            </a:bodyPr>
            <a:lstStyle/>
            <a:p>
              <a:pPr algn="ctr"/>
              <a:r>
                <a:rPr lang="es-ES_tradnl" sz="2000" b="1"/>
                <a:t>Fotones con energía suficiente</a:t>
              </a:r>
              <a:endParaRPr lang="es-ES" sz="2000"/>
            </a:p>
          </p:txBody>
        </p:sp>
      </p:grpSp>
      <p:sp>
        <p:nvSpPr>
          <p:cNvPr id="131081" name="Rectangle 9"/>
          <p:cNvSpPr>
            <a:spLocks noChangeArrowheads="1"/>
          </p:cNvSpPr>
          <p:nvPr/>
        </p:nvSpPr>
        <p:spPr bwMode="auto">
          <a:xfrm>
            <a:off x="0" y="3224213"/>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pSp>
        <p:nvGrpSpPr>
          <p:cNvPr id="4" name="Group 14"/>
          <p:cNvGrpSpPr>
            <a:grpSpLocks/>
          </p:cNvGrpSpPr>
          <p:nvPr/>
        </p:nvGrpSpPr>
        <p:grpSpPr bwMode="auto">
          <a:xfrm>
            <a:off x="863600" y="3645024"/>
            <a:ext cx="6121400" cy="2236788"/>
            <a:chOff x="975" y="2750"/>
            <a:chExt cx="3856" cy="1409"/>
          </a:xfrm>
        </p:grpSpPr>
        <p:pic>
          <p:nvPicPr>
            <p:cNvPr id="31752" name="Picture 4" descr="efecto fotoelectrico 2"/>
            <p:cNvPicPr>
              <a:picLocks noChangeAspect="1" noChangeArrowheads="1" noCrop="1"/>
            </p:cNvPicPr>
            <p:nvPr/>
          </p:nvPicPr>
          <p:blipFill>
            <a:blip r:embed="rId4"/>
            <a:srcRect/>
            <a:stretch>
              <a:fillRect/>
            </a:stretch>
          </p:blipFill>
          <p:spPr bwMode="auto">
            <a:xfrm>
              <a:off x="2789" y="2750"/>
              <a:ext cx="2042" cy="1409"/>
            </a:xfrm>
            <a:prstGeom prst="rect">
              <a:avLst/>
            </a:prstGeom>
            <a:noFill/>
            <a:ln w="9525">
              <a:noFill/>
              <a:miter lim="800000"/>
              <a:headEnd/>
              <a:tailEnd/>
            </a:ln>
          </p:spPr>
        </p:pic>
        <p:sp>
          <p:nvSpPr>
            <p:cNvPr id="31753" name="Text Box 11"/>
            <p:cNvSpPr txBox="1">
              <a:spLocks noChangeArrowheads="1"/>
            </p:cNvSpPr>
            <p:nvPr/>
          </p:nvSpPr>
          <p:spPr bwMode="auto">
            <a:xfrm>
              <a:off x="975" y="2795"/>
              <a:ext cx="1814" cy="1208"/>
            </a:xfrm>
            <a:prstGeom prst="rect">
              <a:avLst/>
            </a:prstGeom>
            <a:noFill/>
            <a:ln w="9525">
              <a:noFill/>
              <a:miter lim="800000"/>
              <a:headEnd/>
              <a:tailEnd/>
            </a:ln>
          </p:spPr>
          <p:txBody>
            <a:bodyPr>
              <a:spAutoFit/>
            </a:bodyPr>
            <a:lstStyle/>
            <a:p>
              <a:pPr>
                <a:spcBef>
                  <a:spcPct val="50000"/>
                </a:spcBef>
              </a:pPr>
              <a:r>
                <a:rPr lang="es-ES_tradnl" dirty="0"/>
                <a:t>A mayor intensidad de luz manteniendo la frecuencia mayor número de electrones arrancados.</a:t>
              </a:r>
              <a:endParaRPr lang="es-ES" dirty="0"/>
            </a:p>
          </p:txBody>
        </p:sp>
      </p:grpSp>
      <p:sp>
        <p:nvSpPr>
          <p:cNvPr id="31751" name="Text Box 15"/>
          <p:cNvSpPr txBox="1">
            <a:spLocks noChangeArrowheads="1"/>
          </p:cNvSpPr>
          <p:nvPr/>
        </p:nvSpPr>
        <p:spPr bwMode="auto">
          <a:xfrm>
            <a:off x="539552" y="6049169"/>
            <a:ext cx="7920880" cy="620191"/>
          </a:xfrm>
          <a:prstGeom prst="rect">
            <a:avLst/>
          </a:prstGeom>
          <a:solidFill>
            <a:srgbClr val="D8EBEC"/>
          </a:solidFill>
          <a:ln w="9525">
            <a:noFill/>
            <a:miter lim="800000"/>
            <a:headEnd/>
            <a:tailEnd/>
          </a:ln>
        </p:spPr>
        <p:txBody>
          <a:bodyPr/>
          <a:lstStyle/>
          <a:p>
            <a:r>
              <a:rPr lang="es-ES" sz="1600" dirty="0">
                <a:solidFill>
                  <a:schemeClr val="tx2"/>
                </a:solidFill>
                <a:hlinkClick r:id="rId5"/>
              </a:rPr>
              <a:t>http://www.edu.aytolacoruna.es/aula/fisica/fisicaInteractiva/Ef_Fotoelectrico/TeoriaEF.htm</a:t>
            </a:r>
            <a:endParaRPr lang="es-ES" sz="16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371600" y="404664"/>
            <a:ext cx="5288632" cy="738336"/>
          </a:xfrm>
          <a:solidFill>
            <a:schemeClr val="accent1">
              <a:lumMod val="60000"/>
              <a:lumOff val="40000"/>
            </a:schemeClr>
          </a:solidFill>
        </p:spPr>
        <p:txBody>
          <a:bodyPr/>
          <a:lstStyle/>
          <a:p>
            <a:r>
              <a:rPr lang="es-ES" dirty="0" smtClean="0"/>
              <a:t>Teoría corpuscular. </a:t>
            </a:r>
          </a:p>
        </p:txBody>
      </p:sp>
      <p:sp>
        <p:nvSpPr>
          <p:cNvPr id="130051" name="Rectangle 3"/>
          <p:cNvSpPr>
            <a:spLocks noGrp="1" noChangeArrowheads="1"/>
          </p:cNvSpPr>
          <p:nvPr>
            <p:ph type="body" sz="half" idx="1"/>
          </p:nvPr>
        </p:nvSpPr>
        <p:spPr>
          <a:xfrm>
            <a:off x="714348" y="1125538"/>
            <a:ext cx="7705725" cy="4114800"/>
          </a:xfrm>
        </p:spPr>
        <p:txBody>
          <a:bodyPr/>
          <a:lstStyle/>
          <a:p>
            <a:r>
              <a:rPr lang="es-ES" dirty="0" smtClean="0">
                <a:solidFill>
                  <a:schemeClr val="bg1"/>
                </a:solidFill>
              </a:rPr>
              <a:t>Einstein, aplicando la hipótesis de </a:t>
            </a:r>
            <a:r>
              <a:rPr lang="es-ES" dirty="0" err="1" smtClean="0">
                <a:solidFill>
                  <a:schemeClr val="bg1"/>
                </a:solidFill>
              </a:rPr>
              <a:t>Plank</a:t>
            </a:r>
            <a:r>
              <a:rPr lang="es-ES" dirty="0" smtClean="0">
                <a:solidFill>
                  <a:schemeClr val="bg1"/>
                </a:solidFill>
              </a:rPr>
              <a:t>, elaboró la </a:t>
            </a:r>
            <a:r>
              <a:rPr lang="es-ES" b="1" dirty="0" smtClean="0">
                <a:solidFill>
                  <a:schemeClr val="bg1"/>
                </a:solidFill>
              </a:rPr>
              <a:t>teoría corpuscular</a:t>
            </a:r>
            <a:r>
              <a:rPr lang="es-ES_tradnl" dirty="0" smtClean="0">
                <a:solidFill>
                  <a:schemeClr val="bg1"/>
                </a:solidFill>
              </a:rPr>
              <a:t>, en la que suponía que la luz estaba formada por partículas (</a:t>
            </a:r>
            <a:r>
              <a:rPr lang="es-ES_tradnl" b="1" dirty="0" smtClean="0">
                <a:solidFill>
                  <a:schemeClr val="bg1"/>
                </a:solidFill>
              </a:rPr>
              <a:t>fotones</a:t>
            </a:r>
            <a:r>
              <a:rPr lang="es-ES_tradnl" dirty="0" smtClean="0">
                <a:solidFill>
                  <a:schemeClr val="bg1"/>
                </a:solidFill>
              </a:rPr>
              <a:t>) cuya energía venía determinada por </a:t>
            </a:r>
            <a:r>
              <a:rPr lang="es-ES" i="1" dirty="0" smtClean="0">
                <a:solidFill>
                  <a:schemeClr val="bg1"/>
                </a:solidFill>
              </a:rPr>
              <a:t>E = h </a:t>
            </a:r>
            <a:r>
              <a:rPr lang="es-ES" dirty="0" smtClean="0">
                <a:solidFill>
                  <a:schemeClr val="bg1"/>
                </a:solidFill>
                <a:latin typeface="Arial" charset="0"/>
                <a:sym typeface="Symbol" pitchFamily="18" charset="2"/>
              </a:rPr>
              <a:t>x</a:t>
            </a:r>
            <a:r>
              <a:rPr lang="es-ES" i="1" dirty="0" smtClean="0">
                <a:solidFill>
                  <a:schemeClr val="bg1"/>
                </a:solidFill>
              </a:rPr>
              <a:t> </a:t>
            </a:r>
            <a:r>
              <a:rPr lang="es-ES_tradnl" i="1" dirty="0" smtClean="0">
                <a:solidFill>
                  <a:schemeClr val="bg1"/>
                </a:solidFill>
                <a:sym typeface="Symbol" pitchFamily="18" charset="2"/>
              </a:rPr>
              <a:t></a:t>
            </a:r>
            <a:r>
              <a:rPr lang="es-ES" dirty="0" smtClean="0">
                <a:solidFill>
                  <a:schemeClr val="bg1"/>
                </a:solidFill>
              </a:rPr>
              <a:t>.</a:t>
            </a:r>
          </a:p>
          <a:p>
            <a:r>
              <a:rPr lang="es-ES" dirty="0" smtClean="0">
                <a:solidFill>
                  <a:schemeClr val="bg1"/>
                </a:solidFill>
              </a:rPr>
              <a:t>Si dicha energía se igualaba o superaba a la energía de ionización se producía la ionización del electrón.</a:t>
            </a:r>
            <a:endParaRPr lang="es-ES_tradnl" dirty="0" smtClean="0">
              <a:solidFill>
                <a:schemeClr val="bg1"/>
              </a:solidFill>
            </a:endParaRPr>
          </a:p>
          <a:p>
            <a:r>
              <a:rPr lang="es-ES_tradnl" dirty="0" smtClean="0">
                <a:solidFill>
                  <a:schemeClr val="bg1"/>
                </a:solidFill>
              </a:rPr>
              <a:t>Si se suministra una radiación de mayor frecuencia, el resto de la energía se transforma en energía cinética del electrón:</a:t>
            </a:r>
            <a:endParaRPr lang="es-ES" dirty="0" smtClean="0">
              <a:solidFill>
                <a:schemeClr val="bg1"/>
              </a:solidFill>
            </a:endParaRPr>
          </a:p>
        </p:txBody>
      </p:sp>
      <p:sp>
        <p:nvSpPr>
          <p:cNvPr id="130059" name="Rectangle 11"/>
          <p:cNvSpPr>
            <a:spLocks noChangeArrowheads="1"/>
          </p:cNvSpPr>
          <p:nvPr/>
        </p:nvSpPr>
        <p:spPr bwMode="auto">
          <a:xfrm>
            <a:off x="3375025" y="6575425"/>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130058" name="Object 10"/>
          <p:cNvGraphicFramePr>
            <a:graphicFrameLocks noChangeAspect="1"/>
          </p:cNvGraphicFramePr>
          <p:nvPr/>
        </p:nvGraphicFramePr>
        <p:xfrm>
          <a:off x="1928794" y="5500702"/>
          <a:ext cx="5445125" cy="690563"/>
        </p:xfrm>
        <a:graphic>
          <a:graphicData uri="http://schemas.openxmlformats.org/presentationml/2006/ole">
            <mc:AlternateContent xmlns:mc="http://schemas.openxmlformats.org/markup-compatibility/2006">
              <mc:Choice xmlns:v="urn:schemas-microsoft-com:vml" Requires="v">
                <p:oleObj spid="_x0000_s43035" name="Equation" r:id="rId3" imgW="3073400" imgH="393700" progId="">
                  <p:embed/>
                </p:oleObj>
              </mc:Choice>
              <mc:Fallback>
                <p:oleObj name="Equation" r:id="rId3" imgW="3073400" imgH="39370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794" y="5500702"/>
                        <a:ext cx="5445125" cy="690563"/>
                      </a:xfrm>
                      <a:prstGeom prst="rect">
                        <a:avLst/>
                      </a:prstGeom>
                      <a:solidFill>
                        <a:schemeClr val="bg1"/>
                      </a:solidFill>
                      <a:ln w="9525">
                        <a:solidFill>
                          <a:schemeClr val="accent1"/>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additive="base">
                                        <p:cTn id="7" dur="5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1">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0051">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0051">
                                            <p:txEl>
                                              <p:pRg st="1" end="1"/>
                                            </p:txEl>
                                          </p:spTgt>
                                        </p:tgtEl>
                                        <p:attrNameLst>
                                          <p:attrName>style.visibility</p:attrName>
                                        </p:attrNameLst>
                                      </p:cBhvr>
                                      <p:to>
                                        <p:strVal val="visible"/>
                                      </p:to>
                                    </p:set>
                                    <p:anim calcmode="lin" valueType="num">
                                      <p:cBhvr additive="base">
                                        <p:cTn id="13"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0051">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0051">
                                            <p:txEl>
                                              <p:pRg st="1" end="1"/>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0051">
                                            <p:txEl>
                                              <p:pRg st="2" end="2"/>
                                            </p:txEl>
                                          </p:spTgt>
                                        </p:tgtEl>
                                        <p:attrNameLst>
                                          <p:attrName>style.visibility</p:attrName>
                                        </p:attrNameLst>
                                      </p:cBhvr>
                                      <p:to>
                                        <p:strVal val="visible"/>
                                      </p:to>
                                    </p:set>
                                    <p:anim calcmode="lin" valueType="num">
                                      <p:cBhvr additive="base">
                                        <p:cTn id="19" dur="500" fill="hold"/>
                                        <p:tgtEl>
                                          <p:spTgt spid="1300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0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130058"/>
                                        </p:tgtEl>
                                        <p:attrNameLst>
                                          <p:attrName>style.visibility</p:attrName>
                                        </p:attrNameLst>
                                      </p:cBhvr>
                                      <p:to>
                                        <p:strVal val="visible"/>
                                      </p:to>
                                    </p:set>
                                    <p:animScale>
                                      <p:cBhvr>
                                        <p:cTn id="25" dur="1000" decel="50000" fill="hold">
                                          <p:stCondLst>
                                            <p:cond delay="0"/>
                                          </p:stCondLst>
                                        </p:cTn>
                                        <p:tgtEl>
                                          <p:spTgt spid="1300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30058"/>
                                        </p:tgtEl>
                                        <p:attrNameLst>
                                          <p:attrName>ppt_x</p:attrName>
                                          <p:attrName>ppt_y</p:attrName>
                                        </p:attrNameLst>
                                      </p:cBhvr>
                                    </p:animMotion>
                                    <p:animEffect transition="in" filter="fade">
                                      <p:cBhvr>
                                        <p:cTn id="27" dur="1000"/>
                                        <p:tgtEl>
                                          <p:spTgt spid="130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a:xfrm>
            <a:off x="857224" y="3929066"/>
            <a:ext cx="7740650" cy="1223963"/>
          </a:xfrm>
          <a:solidFill>
            <a:schemeClr val="bg1"/>
          </a:solidFill>
        </p:spPr>
        <p:txBody>
          <a:bodyPr/>
          <a:lstStyle/>
          <a:p>
            <a:pPr>
              <a:buFont typeface="Monotype Sorts" pitchFamily="2" charset="2"/>
              <a:buNone/>
            </a:pPr>
            <a:r>
              <a:rPr lang="en-US" i="1" dirty="0" smtClean="0"/>
              <a:t>E = h </a:t>
            </a:r>
            <a:r>
              <a:rPr lang="es-ES" sz="2000" dirty="0" smtClean="0">
                <a:latin typeface="Arial" charset="0"/>
              </a:rPr>
              <a:t>x</a:t>
            </a:r>
            <a:r>
              <a:rPr lang="en-US" i="1" dirty="0" smtClean="0"/>
              <a:t> </a:t>
            </a:r>
            <a:r>
              <a:rPr lang="es-ES" i="1" dirty="0" smtClean="0">
                <a:sym typeface="Symbol" pitchFamily="18" charset="2"/>
              </a:rPr>
              <a:t></a:t>
            </a:r>
            <a:r>
              <a:rPr lang="en-US" i="1" dirty="0" smtClean="0"/>
              <a:t> =</a:t>
            </a:r>
            <a:r>
              <a:rPr lang="en-US" b="1" i="1" dirty="0" smtClean="0"/>
              <a:t> </a:t>
            </a:r>
            <a:r>
              <a:rPr lang="en-US" dirty="0" smtClean="0"/>
              <a:t>6,625 </a:t>
            </a:r>
            <a:r>
              <a:rPr lang="es-ES" sz="2000" dirty="0" smtClean="0">
                <a:latin typeface="Arial" charset="0"/>
              </a:rPr>
              <a:t>x</a:t>
            </a:r>
            <a:r>
              <a:rPr lang="en-US" dirty="0" smtClean="0"/>
              <a:t> 10</a:t>
            </a:r>
            <a:r>
              <a:rPr lang="en-US" baseline="30000" dirty="0" smtClean="0"/>
              <a:t>–34</a:t>
            </a:r>
            <a:r>
              <a:rPr lang="en-US" dirty="0" smtClean="0"/>
              <a:t> J s </a:t>
            </a:r>
            <a:r>
              <a:rPr lang="es-ES" sz="2000" dirty="0" smtClean="0">
                <a:latin typeface="Arial" charset="0"/>
              </a:rPr>
              <a:t>x</a:t>
            </a:r>
            <a:r>
              <a:rPr lang="en-US" dirty="0" smtClean="0"/>
              <a:t> 5 </a:t>
            </a:r>
            <a:r>
              <a:rPr lang="es-ES" sz="2000" dirty="0" smtClean="0">
                <a:latin typeface="Arial" charset="0"/>
              </a:rPr>
              <a:t>x</a:t>
            </a:r>
            <a:r>
              <a:rPr lang="en-US" dirty="0" smtClean="0"/>
              <a:t> 10</a:t>
            </a:r>
            <a:r>
              <a:rPr lang="en-US" baseline="30000" dirty="0" smtClean="0"/>
              <a:t>17</a:t>
            </a:r>
            <a:r>
              <a:rPr lang="en-US" dirty="0" smtClean="0"/>
              <a:t> s</a:t>
            </a:r>
            <a:r>
              <a:rPr lang="en-US" baseline="30000" dirty="0" smtClean="0"/>
              <a:t>–1</a:t>
            </a:r>
            <a:r>
              <a:rPr lang="en-US" dirty="0" smtClean="0"/>
              <a:t> = </a:t>
            </a:r>
          </a:p>
          <a:p>
            <a:pPr>
              <a:buFont typeface="Monotype Sorts" pitchFamily="2" charset="2"/>
              <a:buNone/>
            </a:pPr>
            <a:r>
              <a:rPr lang="en-US" dirty="0" smtClean="0"/>
              <a:t>33,125 </a:t>
            </a:r>
            <a:r>
              <a:rPr lang="es-ES" sz="2000" dirty="0" smtClean="0">
                <a:latin typeface="Arial" charset="0"/>
              </a:rPr>
              <a:t>x</a:t>
            </a:r>
            <a:r>
              <a:rPr lang="en-US" dirty="0" smtClean="0"/>
              <a:t> 10</a:t>
            </a:r>
            <a:r>
              <a:rPr lang="en-US" baseline="30000" dirty="0" smtClean="0"/>
              <a:t>–17</a:t>
            </a:r>
            <a:r>
              <a:rPr lang="en-US" b="1" dirty="0" smtClean="0"/>
              <a:t> </a:t>
            </a:r>
            <a:r>
              <a:rPr lang="en-US" dirty="0" smtClean="0"/>
              <a:t>J</a:t>
            </a:r>
            <a:r>
              <a:rPr lang="en-US" b="1" dirty="0" smtClean="0"/>
              <a:t> </a:t>
            </a:r>
            <a:r>
              <a:rPr lang="en-US" dirty="0" smtClean="0"/>
              <a:t>=</a:t>
            </a:r>
            <a:r>
              <a:rPr lang="en-US" b="1" dirty="0" smtClean="0">
                <a:solidFill>
                  <a:schemeClr val="bg1"/>
                </a:solidFill>
              </a:rPr>
              <a:t>	</a:t>
            </a:r>
            <a:r>
              <a:rPr lang="en-US" b="1" dirty="0" smtClean="0">
                <a:solidFill>
                  <a:schemeClr val="folHlink"/>
                </a:solidFill>
              </a:rPr>
              <a:t>3,3125 </a:t>
            </a:r>
            <a:r>
              <a:rPr lang="es-ES" sz="2000" dirty="0" smtClean="0">
                <a:solidFill>
                  <a:schemeClr val="folHlink"/>
                </a:solidFill>
                <a:latin typeface="Arial" charset="0"/>
              </a:rPr>
              <a:t>x</a:t>
            </a:r>
            <a:r>
              <a:rPr lang="en-US" b="1" dirty="0" smtClean="0">
                <a:solidFill>
                  <a:schemeClr val="folHlink"/>
                </a:solidFill>
              </a:rPr>
              <a:t> 10</a:t>
            </a:r>
            <a:r>
              <a:rPr lang="en-US" b="1" baseline="30000" dirty="0" smtClean="0">
                <a:solidFill>
                  <a:schemeClr val="folHlink"/>
                </a:solidFill>
              </a:rPr>
              <a:t>–16</a:t>
            </a:r>
            <a:r>
              <a:rPr lang="en-US" b="1" dirty="0" smtClean="0">
                <a:solidFill>
                  <a:schemeClr val="folHlink"/>
                </a:solidFill>
              </a:rPr>
              <a:t> J</a:t>
            </a:r>
            <a:endParaRPr lang="es-ES" b="1" dirty="0" smtClean="0">
              <a:solidFill>
                <a:schemeClr val="folHlink"/>
              </a:solidFill>
            </a:endParaRPr>
          </a:p>
        </p:txBody>
      </p:sp>
      <p:sp>
        <p:nvSpPr>
          <p:cNvPr id="10245" name="Rectangle 2"/>
          <p:cNvSpPr>
            <a:spLocks noGrp="1" noChangeArrowheads="1"/>
          </p:cNvSpPr>
          <p:nvPr>
            <p:ph type="title"/>
          </p:nvPr>
        </p:nvSpPr>
        <p:spPr>
          <a:xfrm>
            <a:off x="642910" y="285728"/>
            <a:ext cx="7772400" cy="1770065"/>
          </a:xfrm>
        </p:spPr>
        <p:txBody>
          <a:bodyPr>
            <a:normAutofit fontScale="90000"/>
          </a:bodyPr>
          <a:lstStyle/>
          <a:p>
            <a:r>
              <a:rPr lang="es-ES" sz="3600" u="sng" dirty="0" smtClean="0">
                <a:solidFill>
                  <a:schemeClr val="accent1"/>
                </a:solidFill>
              </a:rPr>
              <a:t>Ejemplo</a:t>
            </a:r>
            <a:r>
              <a:rPr lang="es-ES" sz="3600" dirty="0" smtClean="0">
                <a:solidFill>
                  <a:schemeClr val="accent1"/>
                </a:solidFill>
              </a:rPr>
              <a:t>:</a:t>
            </a:r>
            <a:r>
              <a:rPr lang="es-ES" dirty="0" smtClean="0"/>
              <a:t> </a:t>
            </a:r>
            <a:r>
              <a:rPr lang="es-ES" sz="3200" dirty="0" smtClean="0"/>
              <a:t>Calcula la energía de fotones de rayos X cuya longitud de onda es de 0,6 </a:t>
            </a:r>
            <a:r>
              <a:rPr lang="es-ES" sz="3200" dirty="0" err="1" smtClean="0"/>
              <a:t>nm</a:t>
            </a:r>
            <a:r>
              <a:rPr lang="es-ES" sz="3200" dirty="0" smtClean="0"/>
              <a:t>.</a:t>
            </a:r>
            <a:br>
              <a:rPr lang="es-ES" sz="3200" dirty="0" smtClean="0"/>
            </a:br>
            <a:r>
              <a:rPr lang="en-US" sz="3200" dirty="0" smtClean="0"/>
              <a:t>(h = 6,625 </a:t>
            </a:r>
            <a:r>
              <a:rPr lang="en-US" sz="2000" i="0" dirty="0" smtClean="0">
                <a:latin typeface="Arial" charset="0"/>
              </a:rPr>
              <a:t>x</a:t>
            </a:r>
            <a:r>
              <a:rPr lang="en-US" sz="3200" dirty="0" smtClean="0"/>
              <a:t> 10</a:t>
            </a:r>
            <a:r>
              <a:rPr lang="en-US" sz="3200" baseline="30000" dirty="0" smtClean="0"/>
              <a:t>–34</a:t>
            </a:r>
            <a:r>
              <a:rPr lang="en-US" sz="3200" dirty="0" smtClean="0"/>
              <a:t> J s)</a:t>
            </a:r>
            <a:r>
              <a:rPr lang="es-ES" sz="3200" dirty="0" smtClean="0"/>
              <a:t> </a:t>
            </a:r>
          </a:p>
        </p:txBody>
      </p:sp>
      <p:sp>
        <p:nvSpPr>
          <p:cNvPr id="144388" name="Rectangle 4"/>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sp>
        <p:nvSpPr>
          <p:cNvPr id="144392" name="Rectangle 8"/>
          <p:cNvSpPr>
            <a:spLocks noChangeArrowheads="1"/>
          </p:cNvSpPr>
          <p:nvPr/>
        </p:nvSpPr>
        <p:spPr bwMode="auto">
          <a:xfrm>
            <a:off x="0" y="3205163"/>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144391" name="Object 7"/>
          <p:cNvGraphicFramePr>
            <a:graphicFrameLocks noChangeAspect="1"/>
          </p:cNvGraphicFramePr>
          <p:nvPr/>
        </p:nvGraphicFramePr>
        <p:xfrm>
          <a:off x="1714480" y="2428868"/>
          <a:ext cx="5832475" cy="1181100"/>
        </p:xfrm>
        <a:graphic>
          <a:graphicData uri="http://schemas.openxmlformats.org/presentationml/2006/ole">
            <mc:AlternateContent xmlns:mc="http://schemas.openxmlformats.org/markup-compatibility/2006">
              <mc:Choice xmlns:v="urn:schemas-microsoft-com:vml" Requires="v">
                <p:oleObj spid="_x0000_s44059" name="Equation" r:id="rId3" imgW="2209800" imgH="444500" progId="">
                  <p:embed/>
                </p:oleObj>
              </mc:Choice>
              <mc:Fallback>
                <p:oleObj name="Equation" r:id="rId3" imgW="2209800" imgH="444500"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80" y="2428868"/>
                        <a:ext cx="5832475" cy="1181100"/>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4391"/>
                                        </p:tgtEl>
                                        <p:attrNameLst>
                                          <p:attrName>style.visibility</p:attrName>
                                        </p:attrNameLst>
                                      </p:cBhvr>
                                      <p:to>
                                        <p:strVal val="visible"/>
                                      </p:to>
                                    </p:set>
                                    <p:anim calcmode="lin" valueType="num">
                                      <p:cBhvr additive="base">
                                        <p:cTn id="7" dur="500" fill="hold"/>
                                        <p:tgtEl>
                                          <p:spTgt spid="144391"/>
                                        </p:tgtEl>
                                        <p:attrNameLst>
                                          <p:attrName>ppt_x</p:attrName>
                                        </p:attrNameLst>
                                      </p:cBhvr>
                                      <p:tavLst>
                                        <p:tav tm="0">
                                          <p:val>
                                            <p:strVal val="0-#ppt_w/2"/>
                                          </p:val>
                                        </p:tav>
                                        <p:tav tm="100000">
                                          <p:val>
                                            <p:strVal val="#ppt_x"/>
                                          </p:val>
                                        </p:tav>
                                      </p:tavLst>
                                    </p:anim>
                                    <p:anim calcmode="lin" valueType="num">
                                      <p:cBhvr additive="base">
                                        <p:cTn id="8" dur="500" fill="hold"/>
                                        <p:tgtEl>
                                          <p:spTgt spid="1443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4387">
                                            <p:txEl>
                                              <p:pRg st="0" end="0"/>
                                            </p:txEl>
                                          </p:spTgt>
                                        </p:tgtEl>
                                        <p:attrNameLst>
                                          <p:attrName>style.visibility</p:attrName>
                                        </p:attrNameLst>
                                      </p:cBhvr>
                                      <p:to>
                                        <p:strVal val="visible"/>
                                      </p:to>
                                    </p:set>
                                    <p:anim calcmode="lin" valueType="num">
                                      <p:cBhvr additive="base">
                                        <p:cTn id="13" dur="500" fill="hold"/>
                                        <p:tgtEl>
                                          <p:spTgt spid="1443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4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4387">
                                            <p:txEl>
                                              <p:pRg st="1" end="1"/>
                                            </p:txEl>
                                          </p:spTgt>
                                        </p:tgtEl>
                                        <p:attrNameLst>
                                          <p:attrName>style.visibility</p:attrName>
                                        </p:attrNameLst>
                                      </p:cBhvr>
                                      <p:to>
                                        <p:strVal val="visible"/>
                                      </p:to>
                                    </p:set>
                                    <p:anim calcmode="lin" valueType="num">
                                      <p:cBhvr additive="base">
                                        <p:cTn id="19" dur="500" fill="hold"/>
                                        <p:tgtEl>
                                          <p:spTgt spid="14438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43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a:xfrm>
            <a:off x="428596" y="-27384"/>
            <a:ext cx="8001056" cy="2307668"/>
          </a:xfrm>
        </p:spPr>
        <p:txBody>
          <a:bodyPr>
            <a:normAutofit/>
          </a:bodyPr>
          <a:lstStyle/>
          <a:p>
            <a:r>
              <a:rPr lang="es-ES_tradnl" sz="2800" b="1" i="0" u="sng" cap="none" dirty="0" smtClean="0">
                <a:solidFill>
                  <a:schemeClr val="bg1"/>
                </a:solidFill>
              </a:rPr>
              <a:t>Ejercicio A:</a:t>
            </a:r>
            <a:r>
              <a:rPr lang="es-ES" sz="2800" cap="none" dirty="0" smtClean="0">
                <a:solidFill>
                  <a:schemeClr val="bg1"/>
                </a:solidFill>
              </a:rPr>
              <a:t> Determina la energía cinética con la que será expulsado un electrón del cesio al emplear una radiación de 850 </a:t>
            </a:r>
            <a:r>
              <a:rPr lang="es-ES" sz="2800" cap="none" dirty="0" err="1" smtClean="0">
                <a:solidFill>
                  <a:schemeClr val="bg1"/>
                </a:solidFill>
              </a:rPr>
              <a:t>nm</a:t>
            </a:r>
            <a:r>
              <a:rPr lang="es-ES" sz="2800" cap="none" dirty="0" smtClean="0">
                <a:solidFill>
                  <a:schemeClr val="bg1"/>
                </a:solidFill>
              </a:rPr>
              <a:t> si sabemos que la energía umbral del Cs es </a:t>
            </a:r>
            <a:br>
              <a:rPr lang="es-ES" sz="2800" cap="none" dirty="0" smtClean="0">
                <a:solidFill>
                  <a:schemeClr val="bg1"/>
                </a:solidFill>
              </a:rPr>
            </a:br>
            <a:r>
              <a:rPr lang="es-ES" sz="2800" cap="none" dirty="0" smtClean="0">
                <a:solidFill>
                  <a:schemeClr val="bg1"/>
                </a:solidFill>
              </a:rPr>
              <a:t>6,22 </a:t>
            </a:r>
            <a:r>
              <a:rPr lang="en-US" sz="2800" i="0" cap="none" dirty="0" smtClean="0">
                <a:solidFill>
                  <a:schemeClr val="bg1"/>
                </a:solidFill>
                <a:latin typeface="Arial" charset="0"/>
              </a:rPr>
              <a:t>x</a:t>
            </a:r>
            <a:r>
              <a:rPr lang="es-ES" sz="2800" cap="none" dirty="0" smtClean="0">
                <a:solidFill>
                  <a:schemeClr val="bg1"/>
                </a:solidFill>
              </a:rPr>
              <a:t> 10</a:t>
            </a:r>
            <a:r>
              <a:rPr lang="es-ES" sz="2800" cap="none" baseline="30000" dirty="0" smtClean="0">
                <a:solidFill>
                  <a:schemeClr val="bg1"/>
                </a:solidFill>
              </a:rPr>
              <a:t>–19</a:t>
            </a:r>
            <a:r>
              <a:rPr lang="es-ES" sz="2800" cap="none" dirty="0" smtClean="0">
                <a:solidFill>
                  <a:schemeClr val="bg1"/>
                </a:solidFill>
              </a:rPr>
              <a:t> J </a:t>
            </a:r>
            <a:r>
              <a:rPr lang="en-US" sz="2800" cap="none" dirty="0" smtClean="0">
                <a:solidFill>
                  <a:schemeClr val="bg1"/>
                </a:solidFill>
              </a:rPr>
              <a:t>(h = 6,625 </a:t>
            </a:r>
            <a:r>
              <a:rPr lang="en-US" sz="2800" i="0" cap="none" dirty="0" smtClean="0">
                <a:solidFill>
                  <a:schemeClr val="bg1"/>
                </a:solidFill>
                <a:latin typeface="Arial" charset="0"/>
              </a:rPr>
              <a:t>x</a:t>
            </a:r>
            <a:r>
              <a:rPr lang="en-US" sz="2800" cap="none" dirty="0" smtClean="0">
                <a:solidFill>
                  <a:schemeClr val="bg1"/>
                </a:solidFill>
              </a:rPr>
              <a:t> 10</a:t>
            </a:r>
            <a:r>
              <a:rPr lang="en-US" sz="2800" cap="none" baseline="30000" dirty="0" smtClean="0">
                <a:solidFill>
                  <a:schemeClr val="bg1"/>
                </a:solidFill>
              </a:rPr>
              <a:t>–34</a:t>
            </a:r>
            <a:r>
              <a:rPr lang="en-US" sz="2800" cap="none" dirty="0" smtClean="0">
                <a:solidFill>
                  <a:schemeClr val="bg1"/>
                </a:solidFill>
              </a:rPr>
              <a:t> J s)</a:t>
            </a:r>
            <a:r>
              <a:rPr lang="es-ES" sz="2800" cap="none" dirty="0" smtClean="0">
                <a:solidFill>
                  <a:schemeClr val="bg1"/>
                </a:solidFill>
              </a:rPr>
              <a:t> </a:t>
            </a:r>
          </a:p>
        </p:txBody>
      </p:sp>
      <p:sp>
        <p:nvSpPr>
          <p:cNvPr id="145411" name="Rectangle 3"/>
          <p:cNvSpPr>
            <a:spLocks noGrp="1" noChangeArrowheads="1"/>
          </p:cNvSpPr>
          <p:nvPr>
            <p:ph type="body" sz="half" idx="1"/>
          </p:nvPr>
        </p:nvSpPr>
        <p:spPr>
          <a:xfrm>
            <a:off x="395536" y="3356992"/>
            <a:ext cx="8064896" cy="3141662"/>
          </a:xfrm>
          <a:noFill/>
        </p:spPr>
        <p:txBody>
          <a:bodyPr/>
          <a:lstStyle/>
          <a:p>
            <a:pPr>
              <a:buFont typeface="Monotype Sorts" pitchFamily="2" charset="2"/>
              <a:buNone/>
            </a:pPr>
            <a:r>
              <a:rPr lang="en-US" sz="2800" i="1" dirty="0" err="1" smtClean="0">
                <a:solidFill>
                  <a:schemeClr val="bg1">
                    <a:lumMod val="95000"/>
                  </a:schemeClr>
                </a:solidFill>
              </a:rPr>
              <a:t>E</a:t>
            </a:r>
            <a:r>
              <a:rPr lang="en-US" sz="2800" i="1" baseline="-25000" dirty="0" err="1" smtClean="0">
                <a:solidFill>
                  <a:schemeClr val="bg1">
                    <a:lumMod val="95000"/>
                  </a:schemeClr>
                </a:solidFill>
              </a:rPr>
              <a:t>fotón</a:t>
            </a:r>
            <a:r>
              <a:rPr lang="en-US" sz="2800" i="1" dirty="0" smtClean="0">
                <a:solidFill>
                  <a:schemeClr val="bg1">
                    <a:lumMod val="95000"/>
                  </a:schemeClr>
                </a:solidFill>
              </a:rPr>
              <a:t>= </a:t>
            </a:r>
            <a:r>
              <a:rPr lang="en-US" sz="2800" dirty="0" smtClean="0">
                <a:solidFill>
                  <a:schemeClr val="bg1">
                    <a:lumMod val="95000"/>
                  </a:schemeClr>
                </a:solidFill>
              </a:rPr>
              <a:t>h</a:t>
            </a:r>
            <a:r>
              <a:rPr lang="en-US" sz="2800" i="1" dirty="0" smtClean="0">
                <a:solidFill>
                  <a:schemeClr val="bg1">
                    <a:lumMod val="95000"/>
                  </a:schemeClr>
                </a:solidFill>
              </a:rPr>
              <a:t> </a:t>
            </a:r>
            <a:r>
              <a:rPr lang="es-ES" sz="2000" dirty="0" smtClean="0">
                <a:solidFill>
                  <a:schemeClr val="bg1">
                    <a:lumMod val="95000"/>
                  </a:schemeClr>
                </a:solidFill>
                <a:latin typeface="Arial" charset="0"/>
              </a:rPr>
              <a:t>x </a:t>
            </a:r>
            <a:r>
              <a:rPr lang="es-ES" sz="2000" i="1" dirty="0" smtClean="0">
                <a:solidFill>
                  <a:schemeClr val="bg1">
                    <a:lumMod val="95000"/>
                  </a:schemeClr>
                </a:solidFill>
                <a:latin typeface="Arial" charset="0"/>
                <a:sym typeface="Symbol" pitchFamily="18" charset="2"/>
              </a:rPr>
              <a:t></a:t>
            </a:r>
            <a:r>
              <a:rPr lang="es-ES" sz="2000" dirty="0" smtClean="0">
                <a:solidFill>
                  <a:schemeClr val="bg1">
                    <a:lumMod val="95000"/>
                  </a:schemeClr>
                </a:solidFill>
                <a:latin typeface="Arial" charset="0"/>
                <a:sym typeface="Symbol" pitchFamily="18" charset="2"/>
              </a:rPr>
              <a:t> = </a:t>
            </a:r>
            <a:r>
              <a:rPr lang="en-US" sz="2800" dirty="0" smtClean="0">
                <a:solidFill>
                  <a:schemeClr val="bg1">
                    <a:lumMod val="95000"/>
                  </a:schemeClr>
                </a:solidFill>
              </a:rPr>
              <a:t>6,625 </a:t>
            </a:r>
            <a:r>
              <a:rPr lang="es-ES" sz="2000" dirty="0" smtClean="0">
                <a:solidFill>
                  <a:schemeClr val="bg1">
                    <a:lumMod val="95000"/>
                  </a:schemeClr>
                </a:solidFill>
                <a:latin typeface="Arial" charset="0"/>
              </a:rPr>
              <a:t>x</a:t>
            </a:r>
            <a:r>
              <a:rPr lang="en-US" sz="2800" dirty="0" smtClean="0">
                <a:solidFill>
                  <a:schemeClr val="bg1">
                    <a:lumMod val="95000"/>
                  </a:schemeClr>
                </a:solidFill>
              </a:rPr>
              <a:t> 10</a:t>
            </a:r>
            <a:r>
              <a:rPr lang="en-US" sz="2800" baseline="30000" dirty="0" smtClean="0">
                <a:solidFill>
                  <a:schemeClr val="bg1">
                    <a:lumMod val="95000"/>
                  </a:schemeClr>
                </a:solidFill>
              </a:rPr>
              <a:t>–34</a:t>
            </a:r>
            <a:r>
              <a:rPr lang="en-US" sz="2800" dirty="0" smtClean="0">
                <a:solidFill>
                  <a:schemeClr val="bg1">
                    <a:lumMod val="95000"/>
                  </a:schemeClr>
                </a:solidFill>
              </a:rPr>
              <a:t> J s </a:t>
            </a:r>
            <a:r>
              <a:rPr lang="es-ES" sz="2000" dirty="0" smtClean="0">
                <a:solidFill>
                  <a:schemeClr val="bg1">
                    <a:lumMod val="95000"/>
                  </a:schemeClr>
                </a:solidFill>
                <a:latin typeface="Arial" charset="0"/>
              </a:rPr>
              <a:t>x</a:t>
            </a:r>
            <a:r>
              <a:rPr lang="en-US" sz="2800" dirty="0" smtClean="0">
                <a:solidFill>
                  <a:schemeClr val="bg1">
                    <a:lumMod val="95000"/>
                  </a:schemeClr>
                </a:solidFill>
              </a:rPr>
              <a:t> 3,5 </a:t>
            </a:r>
            <a:r>
              <a:rPr lang="es-ES" sz="2000" dirty="0" smtClean="0">
                <a:solidFill>
                  <a:schemeClr val="bg1">
                    <a:lumMod val="95000"/>
                  </a:schemeClr>
                </a:solidFill>
                <a:latin typeface="Arial" charset="0"/>
              </a:rPr>
              <a:t>x </a:t>
            </a:r>
            <a:r>
              <a:rPr lang="en-US" sz="2800" dirty="0" smtClean="0">
                <a:solidFill>
                  <a:schemeClr val="bg1">
                    <a:lumMod val="95000"/>
                  </a:schemeClr>
                </a:solidFill>
              </a:rPr>
              <a:t>10</a:t>
            </a:r>
            <a:r>
              <a:rPr lang="en-US" sz="2800" baseline="30000" dirty="0" smtClean="0">
                <a:solidFill>
                  <a:schemeClr val="bg1">
                    <a:lumMod val="95000"/>
                  </a:schemeClr>
                </a:solidFill>
              </a:rPr>
              <a:t>17</a:t>
            </a:r>
            <a:r>
              <a:rPr lang="en-US" sz="2800" dirty="0" smtClean="0">
                <a:solidFill>
                  <a:schemeClr val="bg1">
                    <a:lumMod val="95000"/>
                  </a:schemeClr>
                </a:solidFill>
              </a:rPr>
              <a:t> s</a:t>
            </a:r>
            <a:r>
              <a:rPr lang="en-US" sz="2800" baseline="30000" dirty="0" smtClean="0">
                <a:solidFill>
                  <a:schemeClr val="bg1">
                    <a:lumMod val="95000"/>
                  </a:schemeClr>
                </a:solidFill>
              </a:rPr>
              <a:t>–1 </a:t>
            </a:r>
            <a:r>
              <a:rPr lang="en-US" sz="2800" dirty="0" smtClean="0">
                <a:solidFill>
                  <a:schemeClr val="bg1">
                    <a:lumMod val="95000"/>
                  </a:schemeClr>
                </a:solidFill>
              </a:rPr>
              <a:t>=</a:t>
            </a:r>
            <a:endParaRPr lang="es-ES" sz="2800" i="1" dirty="0" smtClean="0">
              <a:solidFill>
                <a:schemeClr val="bg1">
                  <a:lumMod val="95000"/>
                </a:schemeClr>
              </a:solidFill>
              <a:sym typeface="Symbol" pitchFamily="18" charset="2"/>
            </a:endParaRPr>
          </a:p>
          <a:p>
            <a:pPr>
              <a:buFont typeface="Monotype Sorts" pitchFamily="2" charset="2"/>
              <a:buNone/>
            </a:pPr>
            <a:r>
              <a:rPr lang="en-US" sz="2800" i="1" dirty="0" smtClean="0">
                <a:solidFill>
                  <a:schemeClr val="bg1">
                    <a:lumMod val="95000"/>
                  </a:schemeClr>
                </a:solidFill>
              </a:rPr>
              <a:t>= 2,34 </a:t>
            </a:r>
            <a:r>
              <a:rPr lang="es-ES" sz="2000" dirty="0" smtClean="0">
                <a:solidFill>
                  <a:schemeClr val="bg1">
                    <a:lumMod val="95000"/>
                  </a:schemeClr>
                </a:solidFill>
                <a:latin typeface="Arial" charset="0"/>
              </a:rPr>
              <a:t>x </a:t>
            </a:r>
            <a:r>
              <a:rPr lang="en-US" sz="2800" dirty="0" smtClean="0">
                <a:solidFill>
                  <a:schemeClr val="bg1">
                    <a:lumMod val="95000"/>
                  </a:schemeClr>
                </a:solidFill>
              </a:rPr>
              <a:t>10</a:t>
            </a:r>
            <a:r>
              <a:rPr lang="en-US" sz="2800" baseline="30000" dirty="0" smtClean="0">
                <a:solidFill>
                  <a:schemeClr val="bg1">
                    <a:lumMod val="95000"/>
                  </a:schemeClr>
                </a:solidFill>
              </a:rPr>
              <a:t>–19</a:t>
            </a:r>
            <a:r>
              <a:rPr lang="en-US" sz="2800" dirty="0" smtClean="0">
                <a:solidFill>
                  <a:schemeClr val="bg1">
                    <a:lumMod val="95000"/>
                  </a:schemeClr>
                </a:solidFill>
              </a:rPr>
              <a:t> </a:t>
            </a:r>
            <a:r>
              <a:rPr lang="en-US" sz="2800" i="1" dirty="0" smtClean="0">
                <a:solidFill>
                  <a:schemeClr val="bg1">
                    <a:lumMod val="95000"/>
                  </a:schemeClr>
                </a:solidFill>
              </a:rPr>
              <a:t>J</a:t>
            </a:r>
          </a:p>
          <a:p>
            <a:pPr>
              <a:buFont typeface="Monotype Sorts" pitchFamily="2" charset="2"/>
              <a:buNone/>
            </a:pPr>
            <a:r>
              <a:rPr lang="es-ES" sz="2800" i="1" dirty="0" smtClean="0">
                <a:solidFill>
                  <a:schemeClr val="bg1">
                    <a:lumMod val="95000"/>
                  </a:schemeClr>
                </a:solidFill>
              </a:rPr>
              <a:t>Como esta energía es inferior a la energía umbral el </a:t>
            </a:r>
            <a:r>
              <a:rPr lang="es-ES" sz="2800" b="1" i="1" u="sng" dirty="0" smtClean="0">
                <a:solidFill>
                  <a:schemeClr val="bg1">
                    <a:lumMod val="95000"/>
                  </a:schemeClr>
                </a:solidFill>
              </a:rPr>
              <a:t>electrón no saldrá expulsado</a:t>
            </a:r>
            <a:r>
              <a:rPr lang="es-ES" sz="2800" i="1" dirty="0" smtClean="0">
                <a:solidFill>
                  <a:schemeClr val="bg1">
                    <a:lumMod val="95000"/>
                  </a:schemeClr>
                </a:solidFill>
              </a:rPr>
              <a:t>.</a:t>
            </a:r>
          </a:p>
          <a:p>
            <a:pPr>
              <a:buFont typeface="Monotype Sorts" pitchFamily="2" charset="2"/>
              <a:buNone/>
            </a:pPr>
            <a:r>
              <a:rPr lang="es-ES_tradnl" sz="2800" i="1" dirty="0" smtClean="0">
                <a:solidFill>
                  <a:schemeClr val="bg1">
                    <a:lumMod val="95000"/>
                  </a:schemeClr>
                </a:solidFill>
              </a:rPr>
              <a:t>No tiene sentido emplear </a:t>
            </a:r>
            <a:endParaRPr lang="es-ES" sz="2800" i="1" dirty="0" smtClean="0">
              <a:solidFill>
                <a:schemeClr val="bg1">
                  <a:lumMod val="95000"/>
                </a:schemeClr>
              </a:solidFill>
            </a:endParaRPr>
          </a:p>
          <a:p>
            <a:pPr>
              <a:buFont typeface="Monotype Sorts" pitchFamily="2" charset="2"/>
              <a:buNone/>
            </a:pPr>
            <a:r>
              <a:rPr lang="es-ES" sz="2800" i="1" dirty="0" smtClean="0">
                <a:solidFill>
                  <a:schemeClr val="bg1">
                    <a:lumMod val="95000"/>
                  </a:schemeClr>
                </a:solidFill>
              </a:rPr>
              <a:t>Puesto que daría energía cinética negativa</a:t>
            </a:r>
            <a:endParaRPr lang="es-ES" sz="2800" b="1" dirty="0" smtClean="0">
              <a:solidFill>
                <a:schemeClr val="bg1">
                  <a:lumMod val="95000"/>
                </a:schemeClr>
              </a:solidFill>
            </a:endParaRPr>
          </a:p>
        </p:txBody>
      </p:sp>
      <p:graphicFrame>
        <p:nvGraphicFramePr>
          <p:cNvPr id="145416" name="Object 8"/>
          <p:cNvGraphicFramePr>
            <a:graphicFrameLocks noGrp="1" noChangeAspect="1"/>
          </p:cNvGraphicFramePr>
          <p:nvPr>
            <p:ph sz="quarter" idx="2"/>
            <p:extLst>
              <p:ext uri="{D42A27DB-BD31-4B8C-83A1-F6EECF244321}">
                <p14:modId xmlns:p14="http://schemas.microsoft.com/office/powerpoint/2010/main" val="1810366539"/>
              </p:ext>
            </p:extLst>
          </p:nvPr>
        </p:nvGraphicFramePr>
        <p:xfrm>
          <a:off x="4841131" y="5373216"/>
          <a:ext cx="3043237" cy="476250"/>
        </p:xfrm>
        <a:graphic>
          <a:graphicData uri="http://schemas.openxmlformats.org/presentationml/2006/ole">
            <mc:AlternateContent xmlns:mc="http://schemas.openxmlformats.org/markup-compatibility/2006">
              <mc:Choice xmlns:v="urn:schemas-microsoft-com:vml" Requires="v">
                <p:oleObj spid="_x0000_s45108" name="Equation" r:id="rId3" imgW="1460160" imgH="228600" progId="">
                  <p:embed/>
                </p:oleObj>
              </mc:Choice>
              <mc:Fallback>
                <p:oleObj name="Equation" r:id="rId3" imgW="1460160" imgH="228600" progId="">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131" y="5373216"/>
                        <a:ext cx="3043237" cy="476250"/>
                      </a:xfrm>
                      <a:prstGeom prst="rect">
                        <a:avLst/>
                      </a:prstGeom>
                      <a:solidFill>
                        <a:schemeClr val="bg1"/>
                      </a:solidFill>
                      <a:ln>
                        <a:noFill/>
                      </a:ln>
                      <a:extLst/>
                    </p:spPr>
                  </p:pic>
                </p:oleObj>
              </mc:Fallback>
            </mc:AlternateContent>
          </a:graphicData>
        </a:graphic>
      </p:graphicFrame>
      <p:sp>
        <p:nvSpPr>
          <p:cNvPr id="145413" name="Rectangle 5"/>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145418" name="Object 10"/>
          <p:cNvGraphicFramePr>
            <a:graphicFrameLocks noGrp="1" noChangeAspect="1"/>
          </p:cNvGraphicFramePr>
          <p:nvPr>
            <p:ph sz="quarter" idx="3"/>
            <p:extLst>
              <p:ext uri="{D42A27DB-BD31-4B8C-83A1-F6EECF244321}">
                <p14:modId xmlns:p14="http://schemas.microsoft.com/office/powerpoint/2010/main" val="1171376460"/>
              </p:ext>
            </p:extLst>
          </p:nvPr>
        </p:nvGraphicFramePr>
        <p:xfrm>
          <a:off x="2339752" y="2348880"/>
          <a:ext cx="4175125" cy="793750"/>
        </p:xfrm>
        <a:graphic>
          <a:graphicData uri="http://schemas.openxmlformats.org/presentationml/2006/ole">
            <mc:AlternateContent xmlns:mc="http://schemas.openxmlformats.org/markup-compatibility/2006">
              <mc:Choice xmlns:v="urn:schemas-microsoft-com:vml" Requires="v">
                <p:oleObj spid="_x0000_s45109" name="Equation" r:id="rId5" imgW="2336760" imgH="444240" progId="">
                  <p:embed/>
                </p:oleObj>
              </mc:Choice>
              <mc:Fallback>
                <p:oleObj name="Equation" r:id="rId5" imgW="2336760" imgH="444240" progId="">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2348880"/>
                        <a:ext cx="4175125" cy="793750"/>
                      </a:xfrm>
                      <a:prstGeom prst="rect">
                        <a:avLst/>
                      </a:prstGeom>
                      <a:solidFill>
                        <a:schemeClr val="bg1"/>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5418"/>
                                        </p:tgtEl>
                                        <p:attrNameLst>
                                          <p:attrName>style.visibility</p:attrName>
                                        </p:attrNameLst>
                                      </p:cBhvr>
                                      <p:to>
                                        <p:strVal val="visible"/>
                                      </p:to>
                                    </p:set>
                                    <p:anim calcmode="lin" valueType="num">
                                      <p:cBhvr additive="base">
                                        <p:cTn id="7" dur="500" fill="hold"/>
                                        <p:tgtEl>
                                          <p:spTgt spid="145418"/>
                                        </p:tgtEl>
                                        <p:attrNameLst>
                                          <p:attrName>ppt_x</p:attrName>
                                        </p:attrNameLst>
                                      </p:cBhvr>
                                      <p:tavLst>
                                        <p:tav tm="0">
                                          <p:val>
                                            <p:strVal val="0-#ppt_w/2"/>
                                          </p:val>
                                        </p:tav>
                                        <p:tav tm="100000">
                                          <p:val>
                                            <p:strVal val="#ppt_x"/>
                                          </p:val>
                                        </p:tav>
                                      </p:tavLst>
                                    </p:anim>
                                    <p:anim calcmode="lin" valueType="num">
                                      <p:cBhvr additive="base">
                                        <p:cTn id="8" dur="500" fill="hold"/>
                                        <p:tgtEl>
                                          <p:spTgt spid="1454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5411">
                                            <p:txEl>
                                              <p:pRg st="0" end="0"/>
                                            </p:txEl>
                                          </p:spTgt>
                                        </p:tgtEl>
                                        <p:attrNameLst>
                                          <p:attrName>style.visibility</p:attrName>
                                        </p:attrNameLst>
                                      </p:cBhvr>
                                      <p:to>
                                        <p:strVal val="visible"/>
                                      </p:to>
                                    </p:set>
                                    <p:anim calcmode="lin" valueType="num">
                                      <p:cBhvr additive="base">
                                        <p:cTn id="13" dur="500" fill="hold"/>
                                        <p:tgtEl>
                                          <p:spTgt spid="14541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5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5411">
                                            <p:txEl>
                                              <p:pRg st="1" end="1"/>
                                            </p:txEl>
                                          </p:spTgt>
                                        </p:tgtEl>
                                        <p:attrNameLst>
                                          <p:attrName>style.visibility</p:attrName>
                                        </p:attrNameLst>
                                      </p:cBhvr>
                                      <p:to>
                                        <p:strVal val="visible"/>
                                      </p:to>
                                    </p:set>
                                    <p:anim calcmode="lin" valueType="num">
                                      <p:cBhvr additive="base">
                                        <p:cTn id="19" dur="500" fill="hold"/>
                                        <p:tgtEl>
                                          <p:spTgt spid="14541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5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5411">
                                            <p:txEl>
                                              <p:pRg st="2" end="2"/>
                                            </p:txEl>
                                          </p:spTgt>
                                        </p:tgtEl>
                                        <p:attrNameLst>
                                          <p:attrName>style.visibility</p:attrName>
                                        </p:attrNameLst>
                                      </p:cBhvr>
                                      <p:to>
                                        <p:strVal val="visible"/>
                                      </p:to>
                                    </p:set>
                                    <p:anim calcmode="lin" valueType="num">
                                      <p:cBhvr additive="base">
                                        <p:cTn id="25" dur="500" fill="hold"/>
                                        <p:tgtEl>
                                          <p:spTgt spid="14541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5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5411">
                                            <p:txEl>
                                              <p:pRg st="3" end="3"/>
                                            </p:txEl>
                                          </p:spTgt>
                                        </p:tgtEl>
                                        <p:attrNameLst>
                                          <p:attrName>style.visibility</p:attrName>
                                        </p:attrNameLst>
                                      </p:cBhvr>
                                      <p:to>
                                        <p:strVal val="visible"/>
                                      </p:to>
                                    </p:set>
                                    <p:anim calcmode="lin" valueType="num">
                                      <p:cBhvr additive="base">
                                        <p:cTn id="31" dur="500" fill="hold"/>
                                        <p:tgtEl>
                                          <p:spTgt spid="145411">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5411">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45416"/>
                                        </p:tgtEl>
                                        <p:attrNameLst>
                                          <p:attrName>style.visibility</p:attrName>
                                        </p:attrNameLst>
                                      </p:cBhvr>
                                      <p:to>
                                        <p:strVal val="visible"/>
                                      </p:to>
                                    </p:set>
                                    <p:anim calcmode="lin" valueType="num">
                                      <p:cBhvr additive="base">
                                        <p:cTn id="35" dur="500" fill="hold"/>
                                        <p:tgtEl>
                                          <p:spTgt spid="145416"/>
                                        </p:tgtEl>
                                        <p:attrNameLst>
                                          <p:attrName>ppt_x</p:attrName>
                                        </p:attrNameLst>
                                      </p:cBhvr>
                                      <p:tavLst>
                                        <p:tav tm="0">
                                          <p:val>
                                            <p:strVal val="0-#ppt_w/2"/>
                                          </p:val>
                                        </p:tav>
                                        <p:tav tm="100000">
                                          <p:val>
                                            <p:strVal val="#ppt_x"/>
                                          </p:val>
                                        </p:tav>
                                      </p:tavLst>
                                    </p:anim>
                                    <p:anim calcmode="lin" valueType="num">
                                      <p:cBhvr additive="base">
                                        <p:cTn id="36" dur="500" fill="hold"/>
                                        <p:tgtEl>
                                          <p:spTgt spid="14541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45411">
                                            <p:txEl>
                                              <p:pRg st="4" end="4"/>
                                            </p:txEl>
                                          </p:spTgt>
                                        </p:tgtEl>
                                        <p:attrNameLst>
                                          <p:attrName>style.visibility</p:attrName>
                                        </p:attrNameLst>
                                      </p:cBhvr>
                                      <p:to>
                                        <p:strVal val="visible"/>
                                      </p:to>
                                    </p:set>
                                    <p:anim calcmode="lin" valueType="num">
                                      <p:cBhvr additive="base">
                                        <p:cTn id="41" dur="500" fill="hold"/>
                                        <p:tgtEl>
                                          <p:spTgt spid="145411">
                                            <p:txEl>
                                              <p:pRg st="4" end="4"/>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454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371600" y="692696"/>
            <a:ext cx="3848472" cy="678904"/>
          </a:xfrm>
          <a:solidFill>
            <a:schemeClr val="accent1">
              <a:lumMod val="60000"/>
              <a:lumOff val="40000"/>
            </a:schemeClr>
          </a:solidFill>
        </p:spPr>
        <p:txBody>
          <a:bodyPr/>
          <a:lstStyle/>
          <a:p>
            <a:r>
              <a:rPr lang="es-ES_tradnl" dirty="0" smtClean="0"/>
              <a:t>Modelo de Bohr  </a:t>
            </a:r>
          </a:p>
        </p:txBody>
      </p:sp>
      <p:sp>
        <p:nvSpPr>
          <p:cNvPr id="32771" name="Rectangle 3"/>
          <p:cNvSpPr>
            <a:spLocks noGrp="1" noChangeArrowheads="1"/>
          </p:cNvSpPr>
          <p:nvPr>
            <p:ph type="body" idx="1"/>
          </p:nvPr>
        </p:nvSpPr>
        <p:spPr>
          <a:xfrm>
            <a:off x="428596" y="1812032"/>
            <a:ext cx="8001000" cy="3561184"/>
          </a:xfrm>
        </p:spPr>
        <p:txBody>
          <a:bodyPr/>
          <a:lstStyle/>
          <a:p>
            <a:pPr algn="just"/>
            <a:r>
              <a:rPr lang="es-ES_tradnl" dirty="0" smtClean="0">
                <a:solidFill>
                  <a:schemeClr val="bg1"/>
                </a:solidFill>
              </a:rPr>
              <a:t>Según el modelo de </a:t>
            </a:r>
            <a:r>
              <a:rPr lang="es-ES_tradnl" dirty="0" err="1" smtClean="0">
                <a:solidFill>
                  <a:schemeClr val="bg1"/>
                </a:solidFill>
              </a:rPr>
              <a:t>Rutherford</a:t>
            </a:r>
            <a:r>
              <a:rPr lang="es-ES_tradnl" dirty="0" smtClean="0">
                <a:solidFill>
                  <a:schemeClr val="bg1"/>
                </a:solidFill>
              </a:rPr>
              <a:t>, los electrones, al girar alrededor del núcleo, deberían perder continuamente energía, y en consecuencia, se precipitarían al núcleo.</a:t>
            </a:r>
          </a:p>
          <a:p>
            <a:pPr algn="just"/>
            <a:r>
              <a:rPr lang="es-ES_tradnl" dirty="0" smtClean="0">
                <a:solidFill>
                  <a:schemeClr val="bg1"/>
                </a:solidFill>
              </a:rPr>
              <a:t>Basa su teoría en dos hechos nuevos:</a:t>
            </a:r>
          </a:p>
          <a:p>
            <a:pPr marL="819150" lvl="1" algn="just"/>
            <a:r>
              <a:rPr lang="es-ES_tradnl" sz="3000" dirty="0" smtClean="0">
                <a:solidFill>
                  <a:schemeClr val="bg1"/>
                </a:solidFill>
              </a:rPr>
              <a:t>Aparición del espectro del H.</a:t>
            </a:r>
            <a:endParaRPr lang="es-ES_tradnl" sz="2600" dirty="0" smtClean="0">
              <a:solidFill>
                <a:schemeClr val="bg1"/>
              </a:solidFill>
            </a:endParaRPr>
          </a:p>
          <a:p>
            <a:pPr marL="819150" lvl="1" algn="just"/>
            <a:r>
              <a:rPr lang="es-ES_tradnl" sz="3000" dirty="0" smtClean="0">
                <a:solidFill>
                  <a:schemeClr val="bg1"/>
                </a:solidFill>
              </a:rPr>
              <a:t>Teoría cuántica de </a:t>
            </a:r>
            <a:r>
              <a:rPr lang="es-ES_tradnl" sz="3000" dirty="0" err="1" smtClean="0">
                <a:solidFill>
                  <a:schemeClr val="bg1"/>
                </a:solidFill>
              </a:rPr>
              <a:t>Plank</a:t>
            </a:r>
            <a:r>
              <a:rPr lang="es-ES_tradnl" sz="3000" dirty="0" smtClean="0">
                <a:solidFill>
                  <a:schemeClr val="bg1"/>
                </a:solidFill>
              </a:rPr>
              <a:t>.</a:t>
            </a:r>
            <a:endParaRPr lang="es-ES_tradnl" sz="2400" dirty="0" smtClean="0">
              <a:solidFill>
                <a:schemeClr val="bg1"/>
              </a:solidFill>
            </a:endParaRPr>
          </a:p>
          <a:p>
            <a:pPr algn="just"/>
            <a:endParaRPr lang="es-ES_tradnl" sz="2800"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43042" y="500042"/>
            <a:ext cx="5772168" cy="662006"/>
          </a:xfrm>
        </p:spPr>
        <p:txBody>
          <a:bodyPr/>
          <a:lstStyle/>
          <a:p>
            <a:pPr algn="ctr"/>
            <a:r>
              <a:rPr lang="es-ES_tradnl" dirty="0" smtClean="0">
                <a:solidFill>
                  <a:srgbClr val="FFFF00"/>
                </a:solidFill>
              </a:rPr>
              <a:t>Espectros atómicos.</a:t>
            </a:r>
          </a:p>
        </p:txBody>
      </p:sp>
      <p:sp>
        <p:nvSpPr>
          <p:cNvPr id="24579" name="Rectangle 3"/>
          <p:cNvSpPr>
            <a:spLocks noGrp="1" noChangeArrowheads="1"/>
          </p:cNvSpPr>
          <p:nvPr>
            <p:ph type="body" idx="1"/>
          </p:nvPr>
        </p:nvSpPr>
        <p:spPr>
          <a:xfrm>
            <a:off x="357158" y="1357298"/>
            <a:ext cx="7891462" cy="5072074"/>
          </a:xfrm>
        </p:spPr>
        <p:txBody>
          <a:bodyPr/>
          <a:lstStyle/>
          <a:p>
            <a:pPr algn="r"/>
            <a:r>
              <a:rPr lang="es-ES_tradnl" dirty="0" smtClean="0">
                <a:solidFill>
                  <a:srgbClr val="00B050"/>
                </a:solidFill>
              </a:rPr>
              <a:t>Cuando a los elementos en estado gaseoso se les suministra energía (descarga eléctrica, calentamiento...) éstos emiten radiaciones de determinadas longitudes de onda. </a:t>
            </a:r>
          </a:p>
          <a:p>
            <a:pPr algn="r"/>
            <a:r>
              <a:rPr lang="es-ES_tradnl" dirty="0" smtClean="0">
                <a:solidFill>
                  <a:srgbClr val="00B050"/>
                </a:solidFill>
              </a:rPr>
              <a:t>Estas radiaciones dispersadas en un prisma de un espectroscopio se ven como una serie de rayas, y el conjunto de las mismas es lo que se conoce como </a:t>
            </a:r>
            <a:r>
              <a:rPr lang="es-ES_tradnl" b="1" dirty="0" smtClean="0">
                <a:solidFill>
                  <a:srgbClr val="00B050"/>
                </a:solidFill>
              </a:rPr>
              <a:t>espectro de emisión</a:t>
            </a:r>
            <a:r>
              <a:rPr lang="es-ES_tradnl" dirty="0" smtClean="0">
                <a:solidFill>
                  <a:srgbClr val="00B050"/>
                </a:solidFill>
              </a:rPr>
              <a:t>.</a:t>
            </a:r>
          </a:p>
          <a:p>
            <a:pPr algn="r"/>
            <a:r>
              <a:rPr lang="es-ES_tradnl" dirty="0" smtClean="0">
                <a:solidFill>
                  <a:srgbClr val="00B050"/>
                </a:solidFill>
              </a:rPr>
              <a:t>Igualmente, si una luz continua atraviesa una sustancia, ésta absorbe unas determinadas radiaciones que aparecen como rayas negras en el fondo continuo (</a:t>
            </a:r>
            <a:r>
              <a:rPr lang="es-ES_tradnl" b="1" dirty="0" smtClean="0">
                <a:solidFill>
                  <a:srgbClr val="00B050"/>
                </a:solidFill>
              </a:rPr>
              <a:t>espectro de absorción</a:t>
            </a:r>
            <a:r>
              <a:rPr lang="es-ES_tradnl" dirty="0" smtClean="0">
                <a:solidFill>
                  <a:srgbClr val="00B050"/>
                </a:solidFill>
              </a:rPr>
              <a:t>).</a:t>
            </a:r>
          </a:p>
        </p:txBody>
      </p:sp>
    </p:spTree>
    <p:extLst>
      <p:ext uri="{BB962C8B-B14F-4D97-AF65-F5344CB8AC3E}">
        <p14:creationId xmlns:p14="http://schemas.microsoft.com/office/powerpoint/2010/main" val="1255053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0" name="Picture 1033" descr="espectro de emisión"/>
          <p:cNvPicPr>
            <a:picLocks noChangeAspect="1" noChangeArrowheads="1"/>
          </p:cNvPicPr>
          <p:nvPr/>
        </p:nvPicPr>
        <p:blipFill>
          <a:blip r:embed="rId2"/>
          <a:srcRect/>
          <a:stretch>
            <a:fillRect/>
          </a:stretch>
        </p:blipFill>
        <p:spPr bwMode="auto">
          <a:xfrm>
            <a:off x="1285852" y="1428736"/>
            <a:ext cx="6840562" cy="1930155"/>
          </a:xfrm>
          <a:prstGeom prst="rect">
            <a:avLst/>
          </a:prstGeom>
          <a:solidFill>
            <a:srgbClr val="F1F1F1"/>
          </a:solidFill>
          <a:ln w="9525">
            <a:noFill/>
            <a:miter lim="800000"/>
            <a:headEnd/>
            <a:tailEnd/>
          </a:ln>
        </p:spPr>
      </p:pic>
      <p:sp>
        <p:nvSpPr>
          <p:cNvPr id="25611" name="Text Box 1029"/>
          <p:cNvSpPr txBox="1">
            <a:spLocks noChangeArrowheads="1"/>
          </p:cNvSpPr>
          <p:nvPr/>
        </p:nvSpPr>
        <p:spPr bwMode="auto">
          <a:xfrm>
            <a:off x="1643042" y="571480"/>
            <a:ext cx="3911277" cy="461703"/>
          </a:xfrm>
          <a:prstGeom prst="rect">
            <a:avLst/>
          </a:prstGeom>
          <a:noFill/>
          <a:ln w="12700">
            <a:noFill/>
            <a:miter lim="800000"/>
            <a:headEnd type="none" w="sm" len="sm"/>
            <a:tailEnd type="none" w="sm" len="sm"/>
          </a:ln>
        </p:spPr>
        <p:txBody>
          <a:bodyPr>
            <a:spAutoFit/>
          </a:bodyPr>
          <a:lstStyle/>
          <a:p>
            <a:pPr>
              <a:spcBef>
                <a:spcPct val="50000"/>
              </a:spcBef>
            </a:pPr>
            <a:r>
              <a:rPr lang="es-ES_tradnl" sz="2400" b="1" u="sng" dirty="0">
                <a:solidFill>
                  <a:schemeClr val="hlink"/>
                </a:solidFill>
              </a:rPr>
              <a:t>Espectro de emisión</a:t>
            </a:r>
            <a:endParaRPr lang="es-ES_tradnl" sz="2400" b="1" dirty="0">
              <a:solidFill>
                <a:schemeClr val="hlink"/>
              </a:solidFill>
            </a:endParaRPr>
          </a:p>
        </p:txBody>
      </p:sp>
      <p:grpSp>
        <p:nvGrpSpPr>
          <p:cNvPr id="5" name="Group 1037"/>
          <p:cNvGrpSpPr>
            <a:grpSpLocks/>
          </p:cNvGrpSpPr>
          <p:nvPr/>
        </p:nvGrpSpPr>
        <p:grpSpPr bwMode="auto">
          <a:xfrm>
            <a:off x="1187451" y="3643366"/>
            <a:ext cx="6410353" cy="2584028"/>
            <a:chOff x="793" y="1334"/>
            <a:chExt cx="5023" cy="2693"/>
          </a:xfrm>
        </p:grpSpPr>
        <p:pic>
          <p:nvPicPr>
            <p:cNvPr id="25606" name="Picture 1031" descr="mso18234"/>
            <p:cNvPicPr>
              <a:picLocks noChangeAspect="1" noChangeArrowheads="1"/>
            </p:cNvPicPr>
            <p:nvPr/>
          </p:nvPicPr>
          <p:blipFill>
            <a:blip r:embed="rId3"/>
            <a:srcRect l="27148" t="74133" r="1996" b="5037"/>
            <a:stretch>
              <a:fillRect/>
            </a:stretch>
          </p:blipFill>
          <p:spPr bwMode="auto">
            <a:xfrm>
              <a:off x="793" y="2004"/>
              <a:ext cx="5023" cy="2023"/>
            </a:xfrm>
            <a:prstGeom prst="rect">
              <a:avLst/>
            </a:prstGeom>
            <a:noFill/>
            <a:ln w="9525">
              <a:noFill/>
              <a:miter lim="800000"/>
              <a:headEnd/>
              <a:tailEnd/>
            </a:ln>
          </p:spPr>
        </p:pic>
        <p:sp>
          <p:nvSpPr>
            <p:cNvPr id="25607" name="Text Box 1030"/>
            <p:cNvSpPr txBox="1">
              <a:spLocks noChangeArrowheads="1"/>
            </p:cNvSpPr>
            <p:nvPr/>
          </p:nvSpPr>
          <p:spPr bwMode="auto">
            <a:xfrm>
              <a:off x="1542" y="1334"/>
              <a:ext cx="3023" cy="481"/>
            </a:xfrm>
            <a:prstGeom prst="rect">
              <a:avLst/>
            </a:prstGeom>
            <a:noFill/>
            <a:ln w="12700">
              <a:noFill/>
              <a:miter lim="800000"/>
              <a:headEnd type="none" w="sm" len="sm"/>
              <a:tailEnd type="none" w="sm" len="sm"/>
            </a:ln>
          </p:spPr>
          <p:txBody>
            <a:bodyPr wrap="square">
              <a:spAutoFit/>
            </a:bodyPr>
            <a:lstStyle/>
            <a:p>
              <a:pPr>
                <a:spcBef>
                  <a:spcPct val="50000"/>
                </a:spcBef>
              </a:pPr>
              <a:r>
                <a:rPr lang="es-ES_tradnl" sz="2400" b="1" u="sng" dirty="0">
                  <a:solidFill>
                    <a:schemeClr val="hlink"/>
                  </a:solidFill>
                </a:rPr>
                <a:t>Espectro de absorción</a:t>
              </a:r>
              <a:endParaRPr lang="es-ES_tradnl" sz="2400" b="1" dirty="0">
                <a:solidFill>
                  <a:schemeClr val="hlink"/>
                </a:solidFill>
              </a:endParaRPr>
            </a:p>
          </p:txBody>
        </p:sp>
      </p:grpSp>
    </p:spTree>
    <p:extLst>
      <p:ext uri="{BB962C8B-B14F-4D97-AF65-F5344CB8AC3E}">
        <p14:creationId xmlns:p14="http://schemas.microsoft.com/office/powerpoint/2010/main" val="1481586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71600" y="476672"/>
            <a:ext cx="6800800" cy="750912"/>
          </a:xfrm>
          <a:solidFill>
            <a:schemeClr val="accent1">
              <a:lumMod val="60000"/>
              <a:lumOff val="40000"/>
            </a:schemeClr>
          </a:solidFill>
        </p:spPr>
        <p:txBody>
          <a:bodyPr/>
          <a:lstStyle/>
          <a:p>
            <a:r>
              <a:rPr lang="es-ES_tradnl" dirty="0" smtClean="0"/>
              <a:t>Postulados del modelo de Bohr.</a:t>
            </a:r>
          </a:p>
        </p:txBody>
      </p:sp>
      <p:sp>
        <p:nvSpPr>
          <p:cNvPr id="33795" name="Rectangle 3"/>
          <p:cNvSpPr>
            <a:spLocks noGrp="1" noChangeArrowheads="1"/>
          </p:cNvSpPr>
          <p:nvPr>
            <p:ph type="body" idx="1"/>
          </p:nvPr>
        </p:nvSpPr>
        <p:spPr>
          <a:xfrm>
            <a:off x="571472" y="1528778"/>
            <a:ext cx="7772400" cy="4114800"/>
          </a:xfrm>
        </p:spPr>
        <p:txBody>
          <a:bodyPr/>
          <a:lstStyle/>
          <a:p>
            <a:pPr algn="just"/>
            <a:r>
              <a:rPr lang="es-ES_tradnl" dirty="0" smtClean="0">
                <a:solidFill>
                  <a:schemeClr val="bg1"/>
                </a:solidFill>
              </a:rPr>
              <a:t>“Los electrones sólo pueden girar alrededor del núcleo en ciertas órbitas permitidas en las que se cumple que: </a:t>
            </a:r>
            <a:r>
              <a:rPr lang="es-ES_tradnl" i="1" dirty="0" smtClean="0">
                <a:solidFill>
                  <a:schemeClr val="bg1"/>
                </a:solidFill>
              </a:rPr>
              <a:t>m</a:t>
            </a:r>
            <a:r>
              <a:rPr lang="es-ES_tradnl" dirty="0" smtClean="0">
                <a:solidFill>
                  <a:schemeClr val="bg1"/>
                </a:solidFill>
              </a:rPr>
              <a:t> </a:t>
            </a:r>
            <a:r>
              <a:rPr lang="es-ES" dirty="0" smtClean="0">
                <a:solidFill>
                  <a:schemeClr val="bg1"/>
                </a:solidFill>
                <a:latin typeface="Arial" charset="0"/>
              </a:rPr>
              <a:t>x</a:t>
            </a:r>
            <a:r>
              <a:rPr lang="es-ES_tradnl" dirty="0" smtClean="0">
                <a:solidFill>
                  <a:schemeClr val="bg1"/>
                </a:solidFill>
              </a:rPr>
              <a:t> </a:t>
            </a:r>
            <a:r>
              <a:rPr lang="es-ES_tradnl" i="1" dirty="0" smtClean="0">
                <a:solidFill>
                  <a:schemeClr val="bg1"/>
                </a:solidFill>
              </a:rPr>
              <a:t>v</a:t>
            </a:r>
            <a:r>
              <a:rPr lang="es-ES_tradnl" dirty="0" smtClean="0">
                <a:solidFill>
                  <a:schemeClr val="bg1"/>
                </a:solidFill>
              </a:rPr>
              <a:t> </a:t>
            </a:r>
            <a:r>
              <a:rPr lang="es-ES" dirty="0" smtClean="0">
                <a:solidFill>
                  <a:schemeClr val="bg1"/>
                </a:solidFill>
                <a:latin typeface="Arial" charset="0"/>
              </a:rPr>
              <a:t>x</a:t>
            </a:r>
            <a:r>
              <a:rPr lang="es-ES_tradnl" dirty="0" smtClean="0">
                <a:solidFill>
                  <a:schemeClr val="bg1"/>
                </a:solidFill>
              </a:rPr>
              <a:t> </a:t>
            </a:r>
            <a:r>
              <a:rPr lang="es-ES_tradnl" i="1" dirty="0" smtClean="0">
                <a:solidFill>
                  <a:schemeClr val="bg1"/>
                </a:solidFill>
              </a:rPr>
              <a:t>r</a:t>
            </a:r>
            <a:r>
              <a:rPr lang="es-ES_tradnl" dirty="0" smtClean="0">
                <a:solidFill>
                  <a:schemeClr val="bg1"/>
                </a:solidFill>
              </a:rPr>
              <a:t> = </a:t>
            </a:r>
            <a:r>
              <a:rPr lang="es-ES_tradnl" i="1" dirty="0" smtClean="0">
                <a:solidFill>
                  <a:schemeClr val="bg1"/>
                </a:solidFill>
              </a:rPr>
              <a:t>n</a:t>
            </a:r>
            <a:r>
              <a:rPr lang="es-ES_tradnl" dirty="0" smtClean="0">
                <a:solidFill>
                  <a:schemeClr val="bg1"/>
                </a:solidFill>
              </a:rPr>
              <a:t> </a:t>
            </a:r>
            <a:r>
              <a:rPr lang="es-ES" dirty="0" smtClean="0">
                <a:solidFill>
                  <a:schemeClr val="bg1"/>
                </a:solidFill>
                <a:latin typeface="Arial" charset="0"/>
              </a:rPr>
              <a:t>x</a:t>
            </a:r>
            <a:r>
              <a:rPr lang="es-ES_tradnl" dirty="0" smtClean="0">
                <a:solidFill>
                  <a:schemeClr val="bg1"/>
                </a:solidFill>
              </a:rPr>
              <a:t> h / 2</a:t>
            </a:r>
            <a:r>
              <a:rPr lang="es-ES_tradnl" dirty="0" smtClean="0">
                <a:solidFill>
                  <a:schemeClr val="bg1"/>
                </a:solidFill>
                <a:sym typeface="Symbol" pitchFamily="18" charset="2"/>
              </a:rPr>
              <a:t>” en donde </a:t>
            </a:r>
            <a:br>
              <a:rPr lang="es-ES_tradnl" dirty="0" smtClean="0">
                <a:solidFill>
                  <a:schemeClr val="bg1"/>
                </a:solidFill>
                <a:sym typeface="Symbol" pitchFamily="18" charset="2"/>
              </a:rPr>
            </a:br>
            <a:r>
              <a:rPr lang="es-ES_tradnl" i="1" dirty="0" smtClean="0">
                <a:solidFill>
                  <a:schemeClr val="bg1"/>
                </a:solidFill>
                <a:sym typeface="Symbol" pitchFamily="18" charset="2"/>
              </a:rPr>
              <a:t>n</a:t>
            </a:r>
            <a:r>
              <a:rPr lang="es-ES_tradnl" dirty="0" smtClean="0">
                <a:solidFill>
                  <a:schemeClr val="bg1"/>
                </a:solidFill>
                <a:sym typeface="Symbol" pitchFamily="18" charset="2"/>
              </a:rPr>
              <a:t> = 1, 2, 3, 4... (número cuántico principal)</a:t>
            </a:r>
          </a:p>
          <a:p>
            <a:pPr algn="just"/>
            <a:r>
              <a:rPr lang="es-ES_tradnl" dirty="0" smtClean="0">
                <a:solidFill>
                  <a:schemeClr val="bg1"/>
                </a:solidFill>
                <a:sym typeface="Symbol" pitchFamily="18" charset="2"/>
              </a:rPr>
              <a:t>“Los electrones al girar en estas órbitas no emiten energía”.</a:t>
            </a:r>
          </a:p>
          <a:p>
            <a:pPr algn="just"/>
            <a:r>
              <a:rPr lang="es-ES_tradnl" dirty="0" smtClean="0">
                <a:solidFill>
                  <a:schemeClr val="bg1"/>
                </a:solidFill>
                <a:sym typeface="Symbol" pitchFamily="18" charset="2"/>
              </a:rPr>
              <a:t>“Cuando un átomo recibe energía los electrones pasan a un nivel superior (estado excitado). Posteriormente, cuando el electrón vuelve a su órbita, el átomo emite un fotón correspondiente a E entre ambos niveles, de frecuencia o longitud de onda determinadas (</a:t>
            </a:r>
            <a:r>
              <a:rPr lang="es-ES_tradnl" i="1" dirty="0" smtClean="0">
                <a:solidFill>
                  <a:schemeClr val="bg1"/>
                </a:solidFill>
                <a:sym typeface="Symbol" pitchFamily="18" charset="2"/>
              </a:rPr>
              <a:t>E</a:t>
            </a:r>
            <a:r>
              <a:rPr lang="es-ES_tradnl" dirty="0" smtClean="0">
                <a:solidFill>
                  <a:schemeClr val="bg1"/>
                </a:solidFill>
                <a:sym typeface="Symbol" pitchFamily="18" charset="2"/>
              </a:rPr>
              <a:t> = h </a:t>
            </a:r>
            <a:r>
              <a:rPr lang="es-ES" dirty="0" smtClean="0">
                <a:solidFill>
                  <a:schemeClr val="bg1"/>
                </a:solidFill>
                <a:latin typeface="Arial" charset="0"/>
              </a:rPr>
              <a:t>x</a:t>
            </a:r>
            <a:r>
              <a:rPr lang="es-ES_tradnl" dirty="0" smtClean="0">
                <a:solidFill>
                  <a:schemeClr val="bg1"/>
                </a:solidFill>
                <a:sym typeface="Symbol" pitchFamily="18" charset="2"/>
              </a:rPr>
              <a:t> </a:t>
            </a:r>
            <a:r>
              <a:rPr lang="es-ES_tradnl" i="1" dirty="0" smtClean="0">
                <a:solidFill>
                  <a:schemeClr val="bg1"/>
                </a:solidFill>
                <a:sym typeface="Symbol" pitchFamily="18" charset="2"/>
              </a:rPr>
              <a:t></a:t>
            </a:r>
            <a:r>
              <a:rPr lang="es-ES_tradnl" dirty="0" smtClean="0">
                <a:solidFill>
                  <a:schemeClr val="bg1"/>
                </a:solidFill>
                <a:sym typeface="Symbol" pitchFamily="18" charset="2"/>
              </a:rPr>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8"/>
          <p:cNvSpPr>
            <a:spLocks noGrp="1" noChangeArrowheads="1"/>
          </p:cNvSpPr>
          <p:nvPr>
            <p:ph type="title"/>
          </p:nvPr>
        </p:nvSpPr>
        <p:spPr>
          <a:xfrm>
            <a:off x="683568" y="304800"/>
            <a:ext cx="7086600" cy="1143000"/>
          </a:xfrm>
          <a:solidFill>
            <a:schemeClr val="accent1">
              <a:lumMod val="60000"/>
              <a:lumOff val="40000"/>
            </a:schemeClr>
          </a:solidFill>
        </p:spPr>
        <p:txBody>
          <a:bodyPr/>
          <a:lstStyle/>
          <a:p>
            <a:pPr algn="ctr"/>
            <a:r>
              <a:rPr lang="es-ES_tradnl" dirty="0" smtClean="0">
                <a:solidFill>
                  <a:schemeClr val="tx1"/>
                </a:solidFill>
              </a:rPr>
              <a:t>Niveles permitidos </a:t>
            </a:r>
            <a:br>
              <a:rPr lang="es-ES_tradnl" dirty="0" smtClean="0">
                <a:solidFill>
                  <a:schemeClr val="tx1"/>
                </a:solidFill>
              </a:rPr>
            </a:br>
            <a:r>
              <a:rPr lang="es-ES_tradnl" sz="3600" dirty="0" smtClean="0">
                <a:solidFill>
                  <a:schemeClr val="tx1"/>
                </a:solidFill>
              </a:rPr>
              <a:t>(para el átomo de hidrógeno)</a:t>
            </a:r>
            <a:endParaRPr lang="es-ES" sz="3600" dirty="0" smtClean="0">
              <a:solidFill>
                <a:schemeClr val="tx1"/>
              </a:solidFill>
            </a:endParaRPr>
          </a:p>
        </p:txBody>
      </p:sp>
      <p:sp>
        <p:nvSpPr>
          <p:cNvPr id="91145" name="AutoShape 9"/>
          <p:cNvSpPr>
            <a:spLocks noChangeArrowheads="1"/>
          </p:cNvSpPr>
          <p:nvPr/>
        </p:nvSpPr>
        <p:spPr bwMode="auto">
          <a:xfrm>
            <a:off x="1447800" y="1676400"/>
            <a:ext cx="685800" cy="4648200"/>
          </a:xfrm>
          <a:prstGeom prst="upArrow">
            <a:avLst>
              <a:gd name="adj1" fmla="val 50000"/>
              <a:gd name="adj2" fmla="val 169444"/>
            </a:avLst>
          </a:prstGeom>
          <a:gradFill rotWithShape="0">
            <a:gsLst>
              <a:gs pos="0">
                <a:srgbClr val="FFFF00"/>
              </a:gs>
              <a:gs pos="100000">
                <a:srgbClr val="FF9933"/>
              </a:gs>
            </a:gsLst>
            <a:path path="rect">
              <a:fillToRect l="50000" t="50000" r="50000" b="50000"/>
            </a:path>
          </a:gradFill>
          <a:ln w="28575">
            <a:solidFill>
              <a:srgbClr val="000000"/>
            </a:solidFill>
            <a:miter lim="800000"/>
            <a:headEnd/>
            <a:tailEnd/>
          </a:ln>
          <a:effectLst>
            <a:outerShdw dist="35921" dir="2700000" algn="ctr" rotWithShape="0">
              <a:srgbClr val="C0C0C0"/>
            </a:outerShdw>
          </a:effectLst>
        </p:spPr>
        <p:txBody>
          <a:bodyPr wrap="none" anchor="ctr"/>
          <a:lstStyle/>
          <a:p>
            <a:pPr>
              <a:defRPr/>
            </a:pPr>
            <a:endParaRPr lang="es-ES">
              <a:solidFill>
                <a:schemeClr val="bg1">
                  <a:lumMod val="95000"/>
                </a:schemeClr>
              </a:solidFill>
            </a:endParaRPr>
          </a:p>
        </p:txBody>
      </p:sp>
      <p:grpSp>
        <p:nvGrpSpPr>
          <p:cNvPr id="2" name="Group 17"/>
          <p:cNvGrpSpPr>
            <a:grpSpLocks/>
          </p:cNvGrpSpPr>
          <p:nvPr/>
        </p:nvGrpSpPr>
        <p:grpSpPr bwMode="auto">
          <a:xfrm>
            <a:off x="2209800" y="5867408"/>
            <a:ext cx="6629400" cy="369888"/>
            <a:chOff x="1392" y="3696"/>
            <a:chExt cx="4176" cy="233"/>
          </a:xfrm>
        </p:grpSpPr>
        <p:sp>
          <p:nvSpPr>
            <p:cNvPr id="34837" name="Text Box 7"/>
            <p:cNvSpPr txBox="1">
              <a:spLocks noChangeArrowheads="1"/>
            </p:cNvSpPr>
            <p:nvPr/>
          </p:nvSpPr>
          <p:spPr bwMode="auto">
            <a:xfrm>
              <a:off x="1392" y="3696"/>
              <a:ext cx="4176" cy="233"/>
            </a:xfrm>
            <a:prstGeom prst="rect">
              <a:avLst/>
            </a:prstGeom>
            <a:noFill/>
            <a:ln w="9525">
              <a:noFill/>
              <a:miter lim="800000"/>
              <a:headEnd/>
              <a:tailEnd/>
            </a:ln>
          </p:spPr>
          <p:txBody>
            <a:bodyPr>
              <a:spAutoFit/>
            </a:bodyPr>
            <a:lstStyle/>
            <a:p>
              <a:pPr eaLnBrk="1" hangingPunct="1">
                <a:spcBef>
                  <a:spcPct val="50000"/>
                </a:spcBef>
              </a:pPr>
              <a:r>
                <a:rPr lang="es-ES_tradnl">
                  <a:solidFill>
                    <a:schemeClr val="bg1">
                      <a:lumMod val="95000"/>
                    </a:schemeClr>
                  </a:solidFill>
                </a:rPr>
                <a:t>n = </a:t>
              </a:r>
              <a:r>
                <a:rPr lang="es-ES_tradnl">
                  <a:solidFill>
                    <a:schemeClr val="bg1">
                      <a:lumMod val="95000"/>
                    </a:schemeClr>
                  </a:solidFill>
                  <a:sym typeface="Symbol" pitchFamily="18" charset="2"/>
                </a:rPr>
                <a:t>1                                        E = –21,76 · 10</a:t>
              </a:r>
              <a:r>
                <a:rPr lang="es-ES_tradnl" baseline="30000">
                  <a:solidFill>
                    <a:schemeClr val="bg1">
                      <a:lumMod val="95000"/>
                    </a:schemeClr>
                  </a:solidFill>
                  <a:sym typeface="Symbol" pitchFamily="18" charset="2"/>
                </a:rPr>
                <a:t>–19 </a:t>
              </a:r>
              <a:r>
                <a:rPr lang="es-ES_tradnl">
                  <a:solidFill>
                    <a:schemeClr val="bg1">
                      <a:lumMod val="95000"/>
                    </a:schemeClr>
                  </a:solidFill>
                  <a:sym typeface="Symbol" pitchFamily="18" charset="2"/>
                </a:rPr>
                <a:t>J</a:t>
              </a:r>
              <a:endParaRPr lang="es-ES">
                <a:solidFill>
                  <a:schemeClr val="bg1">
                    <a:lumMod val="95000"/>
                  </a:schemeClr>
                </a:solidFill>
                <a:sym typeface="Symbol" pitchFamily="18" charset="2"/>
              </a:endParaRPr>
            </a:p>
          </p:txBody>
        </p:sp>
        <p:sp>
          <p:nvSpPr>
            <p:cNvPr id="34838" name="Line 10"/>
            <p:cNvSpPr>
              <a:spLocks noChangeShapeType="1"/>
            </p:cNvSpPr>
            <p:nvPr/>
          </p:nvSpPr>
          <p:spPr bwMode="auto">
            <a:xfrm>
              <a:off x="1920" y="3840"/>
              <a:ext cx="1824" cy="0"/>
            </a:xfrm>
            <a:prstGeom prst="line">
              <a:avLst/>
            </a:prstGeom>
            <a:noFill/>
            <a:ln w="9525">
              <a:solidFill>
                <a:schemeClr val="tx1"/>
              </a:solidFill>
              <a:round/>
              <a:headEnd/>
              <a:tailEnd/>
            </a:ln>
          </p:spPr>
          <p:txBody>
            <a:bodyPr/>
            <a:lstStyle/>
            <a:p>
              <a:endParaRPr lang="es-ES">
                <a:solidFill>
                  <a:schemeClr val="bg1">
                    <a:lumMod val="95000"/>
                  </a:schemeClr>
                </a:solidFill>
              </a:endParaRPr>
            </a:p>
          </p:txBody>
        </p:sp>
      </p:grpSp>
      <p:grpSp>
        <p:nvGrpSpPr>
          <p:cNvPr id="3" name="Group 18"/>
          <p:cNvGrpSpPr>
            <a:grpSpLocks/>
          </p:cNvGrpSpPr>
          <p:nvPr/>
        </p:nvGrpSpPr>
        <p:grpSpPr bwMode="auto">
          <a:xfrm>
            <a:off x="2133600" y="4114806"/>
            <a:ext cx="6373813" cy="369888"/>
            <a:chOff x="1344" y="2592"/>
            <a:chExt cx="4015" cy="233"/>
          </a:xfrm>
        </p:grpSpPr>
        <p:sp>
          <p:nvSpPr>
            <p:cNvPr id="34835" name="Rectangle 2"/>
            <p:cNvSpPr>
              <a:spLocks noChangeArrowheads="1"/>
            </p:cNvSpPr>
            <p:nvPr/>
          </p:nvSpPr>
          <p:spPr bwMode="auto">
            <a:xfrm>
              <a:off x="1344" y="2592"/>
              <a:ext cx="4015" cy="233"/>
            </a:xfrm>
            <a:prstGeom prst="rect">
              <a:avLst/>
            </a:prstGeom>
            <a:noFill/>
            <a:ln w="9525">
              <a:noFill/>
              <a:miter lim="800000"/>
              <a:headEnd/>
              <a:tailEnd/>
            </a:ln>
          </p:spPr>
          <p:txBody>
            <a:bodyPr>
              <a:spAutoFit/>
            </a:bodyPr>
            <a:lstStyle/>
            <a:p>
              <a:pPr eaLnBrk="1" hangingPunct="1">
                <a:spcBef>
                  <a:spcPct val="50000"/>
                </a:spcBef>
              </a:pPr>
              <a:r>
                <a:rPr lang="es-ES_tradnl">
                  <a:solidFill>
                    <a:schemeClr val="bg1">
                      <a:lumMod val="95000"/>
                    </a:schemeClr>
                  </a:solidFill>
                </a:rPr>
                <a:t>n = </a:t>
              </a:r>
              <a:r>
                <a:rPr lang="es-ES_tradnl">
                  <a:solidFill>
                    <a:schemeClr val="bg1">
                      <a:lumMod val="95000"/>
                    </a:schemeClr>
                  </a:solidFill>
                  <a:sym typeface="Symbol" pitchFamily="18" charset="2"/>
                </a:rPr>
                <a:t>2                                         E = –5,43 · 10</a:t>
              </a:r>
              <a:r>
                <a:rPr lang="es-ES_tradnl" baseline="30000">
                  <a:solidFill>
                    <a:schemeClr val="bg1">
                      <a:lumMod val="95000"/>
                    </a:schemeClr>
                  </a:solidFill>
                  <a:sym typeface="Symbol" pitchFamily="18" charset="2"/>
                </a:rPr>
                <a:t>–19</a:t>
              </a:r>
              <a:r>
                <a:rPr lang="es-ES_tradnl">
                  <a:solidFill>
                    <a:schemeClr val="bg1">
                      <a:lumMod val="95000"/>
                    </a:schemeClr>
                  </a:solidFill>
                  <a:sym typeface="Symbol" pitchFamily="18" charset="2"/>
                </a:rPr>
                <a:t> J</a:t>
              </a:r>
            </a:p>
          </p:txBody>
        </p:sp>
        <p:sp>
          <p:nvSpPr>
            <p:cNvPr id="34836" name="Line 11"/>
            <p:cNvSpPr>
              <a:spLocks noChangeShapeType="1"/>
            </p:cNvSpPr>
            <p:nvPr/>
          </p:nvSpPr>
          <p:spPr bwMode="auto">
            <a:xfrm>
              <a:off x="1920" y="2736"/>
              <a:ext cx="1824" cy="0"/>
            </a:xfrm>
            <a:prstGeom prst="line">
              <a:avLst/>
            </a:prstGeom>
            <a:noFill/>
            <a:ln w="9525">
              <a:solidFill>
                <a:schemeClr val="tx1"/>
              </a:solidFill>
              <a:round/>
              <a:headEnd/>
              <a:tailEnd/>
            </a:ln>
          </p:spPr>
          <p:txBody>
            <a:bodyPr/>
            <a:lstStyle/>
            <a:p>
              <a:endParaRPr lang="es-ES">
                <a:solidFill>
                  <a:schemeClr val="bg1">
                    <a:lumMod val="95000"/>
                  </a:schemeClr>
                </a:solidFill>
              </a:endParaRPr>
            </a:p>
          </p:txBody>
        </p:sp>
      </p:grpSp>
      <p:grpSp>
        <p:nvGrpSpPr>
          <p:cNvPr id="4" name="Group 19"/>
          <p:cNvGrpSpPr>
            <a:grpSpLocks/>
          </p:cNvGrpSpPr>
          <p:nvPr/>
        </p:nvGrpSpPr>
        <p:grpSpPr bwMode="auto">
          <a:xfrm>
            <a:off x="2133600" y="3124204"/>
            <a:ext cx="6373813" cy="369888"/>
            <a:chOff x="1344" y="1968"/>
            <a:chExt cx="4015" cy="233"/>
          </a:xfrm>
        </p:grpSpPr>
        <p:sp>
          <p:nvSpPr>
            <p:cNvPr id="34833" name="Rectangle 3"/>
            <p:cNvSpPr>
              <a:spLocks noChangeArrowheads="1"/>
            </p:cNvSpPr>
            <p:nvPr/>
          </p:nvSpPr>
          <p:spPr bwMode="auto">
            <a:xfrm>
              <a:off x="1344" y="1968"/>
              <a:ext cx="4015" cy="233"/>
            </a:xfrm>
            <a:prstGeom prst="rect">
              <a:avLst/>
            </a:prstGeom>
            <a:noFill/>
            <a:ln w="9525">
              <a:noFill/>
              <a:miter lim="800000"/>
              <a:headEnd/>
              <a:tailEnd/>
            </a:ln>
          </p:spPr>
          <p:txBody>
            <a:bodyPr>
              <a:spAutoFit/>
            </a:bodyPr>
            <a:lstStyle/>
            <a:p>
              <a:pPr eaLnBrk="1" hangingPunct="1">
                <a:spcBef>
                  <a:spcPct val="50000"/>
                </a:spcBef>
              </a:pPr>
              <a:r>
                <a:rPr lang="es-ES_tradnl">
                  <a:solidFill>
                    <a:schemeClr val="bg1">
                      <a:lumMod val="95000"/>
                    </a:schemeClr>
                  </a:solidFill>
                </a:rPr>
                <a:t>n = </a:t>
              </a:r>
              <a:r>
                <a:rPr lang="es-ES_tradnl">
                  <a:solidFill>
                    <a:schemeClr val="bg1">
                      <a:lumMod val="95000"/>
                    </a:schemeClr>
                  </a:solidFill>
                  <a:sym typeface="Symbol" pitchFamily="18" charset="2"/>
                </a:rPr>
                <a:t>3                                         E = –2,42 · 10</a:t>
              </a:r>
              <a:r>
                <a:rPr lang="es-ES_tradnl" baseline="30000">
                  <a:solidFill>
                    <a:schemeClr val="bg1">
                      <a:lumMod val="95000"/>
                    </a:schemeClr>
                  </a:solidFill>
                  <a:sym typeface="Symbol" pitchFamily="18" charset="2"/>
                </a:rPr>
                <a:t>–19</a:t>
              </a:r>
              <a:r>
                <a:rPr lang="es-ES_tradnl">
                  <a:solidFill>
                    <a:schemeClr val="bg1">
                      <a:lumMod val="95000"/>
                    </a:schemeClr>
                  </a:solidFill>
                  <a:sym typeface="Symbol" pitchFamily="18" charset="2"/>
                </a:rPr>
                <a:t> J</a:t>
              </a:r>
            </a:p>
          </p:txBody>
        </p:sp>
        <p:sp>
          <p:nvSpPr>
            <p:cNvPr id="34834" name="Line 12"/>
            <p:cNvSpPr>
              <a:spLocks noChangeShapeType="1"/>
            </p:cNvSpPr>
            <p:nvPr/>
          </p:nvSpPr>
          <p:spPr bwMode="auto">
            <a:xfrm>
              <a:off x="1920" y="2112"/>
              <a:ext cx="1824" cy="0"/>
            </a:xfrm>
            <a:prstGeom prst="line">
              <a:avLst/>
            </a:prstGeom>
            <a:noFill/>
            <a:ln w="9525">
              <a:solidFill>
                <a:schemeClr val="tx1"/>
              </a:solidFill>
              <a:round/>
              <a:headEnd/>
              <a:tailEnd/>
            </a:ln>
          </p:spPr>
          <p:txBody>
            <a:bodyPr/>
            <a:lstStyle/>
            <a:p>
              <a:endParaRPr lang="es-ES">
                <a:solidFill>
                  <a:schemeClr val="bg1">
                    <a:lumMod val="95000"/>
                  </a:schemeClr>
                </a:solidFill>
              </a:endParaRPr>
            </a:p>
          </p:txBody>
        </p:sp>
      </p:grpSp>
      <p:sp>
        <p:nvSpPr>
          <p:cNvPr id="34823" name="Rectangle 13"/>
          <p:cNvSpPr>
            <a:spLocks noChangeArrowheads="1"/>
          </p:cNvSpPr>
          <p:nvPr/>
        </p:nvSpPr>
        <p:spPr bwMode="auto">
          <a:xfrm rot="-5400000">
            <a:off x="775112" y="3380860"/>
            <a:ext cx="1031051" cy="369332"/>
          </a:xfrm>
          <a:prstGeom prst="rect">
            <a:avLst/>
          </a:prstGeom>
          <a:noFill/>
          <a:ln w="9525">
            <a:noFill/>
            <a:miter lim="800000"/>
            <a:headEnd/>
            <a:tailEnd/>
          </a:ln>
        </p:spPr>
        <p:txBody>
          <a:bodyPr wrap="none">
            <a:spAutoFit/>
          </a:bodyPr>
          <a:lstStyle/>
          <a:p>
            <a:pPr>
              <a:spcBef>
                <a:spcPct val="50000"/>
              </a:spcBef>
            </a:pPr>
            <a:r>
              <a:rPr lang="es-ES_tradnl" b="1">
                <a:solidFill>
                  <a:schemeClr val="bg1">
                    <a:lumMod val="95000"/>
                  </a:schemeClr>
                </a:solidFill>
              </a:rPr>
              <a:t>Energía</a:t>
            </a:r>
          </a:p>
        </p:txBody>
      </p:sp>
      <p:grpSp>
        <p:nvGrpSpPr>
          <p:cNvPr id="5" name="Group 20"/>
          <p:cNvGrpSpPr>
            <a:grpSpLocks/>
          </p:cNvGrpSpPr>
          <p:nvPr/>
        </p:nvGrpSpPr>
        <p:grpSpPr bwMode="auto">
          <a:xfrm>
            <a:off x="2133600" y="2362204"/>
            <a:ext cx="6373813" cy="369888"/>
            <a:chOff x="1344" y="1488"/>
            <a:chExt cx="4015" cy="233"/>
          </a:xfrm>
        </p:grpSpPr>
        <p:sp>
          <p:nvSpPr>
            <p:cNvPr id="34831" name="Rectangle 4"/>
            <p:cNvSpPr>
              <a:spLocks noChangeAspect="1" noChangeArrowheads="1"/>
            </p:cNvSpPr>
            <p:nvPr/>
          </p:nvSpPr>
          <p:spPr bwMode="auto">
            <a:xfrm>
              <a:off x="1344" y="1488"/>
              <a:ext cx="4015" cy="233"/>
            </a:xfrm>
            <a:prstGeom prst="rect">
              <a:avLst/>
            </a:prstGeom>
            <a:noFill/>
            <a:ln w="9525">
              <a:noFill/>
              <a:miter lim="800000"/>
              <a:headEnd/>
              <a:tailEnd/>
            </a:ln>
          </p:spPr>
          <p:txBody>
            <a:bodyPr>
              <a:spAutoFit/>
            </a:bodyPr>
            <a:lstStyle/>
            <a:p>
              <a:pPr eaLnBrk="1" hangingPunct="1">
                <a:spcBef>
                  <a:spcPct val="50000"/>
                </a:spcBef>
              </a:pPr>
              <a:r>
                <a:rPr lang="es-ES_tradnl" dirty="0">
                  <a:solidFill>
                    <a:schemeClr val="bg1">
                      <a:lumMod val="95000"/>
                    </a:schemeClr>
                  </a:solidFill>
                </a:rPr>
                <a:t>n = </a:t>
              </a:r>
              <a:r>
                <a:rPr lang="es-ES_tradnl" dirty="0">
                  <a:solidFill>
                    <a:schemeClr val="bg1">
                      <a:lumMod val="95000"/>
                    </a:schemeClr>
                  </a:solidFill>
                  <a:sym typeface="Symbol" pitchFamily="18" charset="2"/>
                </a:rPr>
                <a:t>4                                         E = –1,36 · 10</a:t>
              </a:r>
              <a:r>
                <a:rPr lang="es-ES_tradnl" baseline="30000" dirty="0">
                  <a:solidFill>
                    <a:schemeClr val="bg1">
                      <a:lumMod val="95000"/>
                    </a:schemeClr>
                  </a:solidFill>
                  <a:sym typeface="Symbol" pitchFamily="18" charset="2"/>
                </a:rPr>
                <a:t>–19</a:t>
              </a:r>
              <a:r>
                <a:rPr lang="es-ES_tradnl" dirty="0">
                  <a:solidFill>
                    <a:schemeClr val="bg1">
                      <a:lumMod val="95000"/>
                    </a:schemeClr>
                  </a:solidFill>
                  <a:sym typeface="Symbol" pitchFamily="18" charset="2"/>
                </a:rPr>
                <a:t> J</a:t>
              </a:r>
            </a:p>
          </p:txBody>
        </p:sp>
        <p:sp>
          <p:nvSpPr>
            <p:cNvPr id="34832" name="Line 14"/>
            <p:cNvSpPr>
              <a:spLocks noChangeShapeType="1"/>
            </p:cNvSpPr>
            <p:nvPr/>
          </p:nvSpPr>
          <p:spPr bwMode="auto">
            <a:xfrm>
              <a:off x="1920" y="1645"/>
              <a:ext cx="1824" cy="0"/>
            </a:xfrm>
            <a:prstGeom prst="line">
              <a:avLst/>
            </a:prstGeom>
            <a:noFill/>
            <a:ln w="9525">
              <a:solidFill>
                <a:schemeClr val="tx1"/>
              </a:solidFill>
              <a:round/>
              <a:headEnd/>
              <a:tailEnd/>
            </a:ln>
          </p:spPr>
          <p:txBody>
            <a:bodyPr/>
            <a:lstStyle/>
            <a:p>
              <a:endParaRPr lang="es-ES">
                <a:solidFill>
                  <a:schemeClr val="bg1">
                    <a:lumMod val="95000"/>
                  </a:schemeClr>
                </a:solidFill>
              </a:endParaRPr>
            </a:p>
          </p:txBody>
        </p:sp>
      </p:grpSp>
      <p:grpSp>
        <p:nvGrpSpPr>
          <p:cNvPr id="6" name="Group 21"/>
          <p:cNvGrpSpPr>
            <a:grpSpLocks/>
          </p:cNvGrpSpPr>
          <p:nvPr/>
        </p:nvGrpSpPr>
        <p:grpSpPr bwMode="auto">
          <a:xfrm>
            <a:off x="2133600" y="2078041"/>
            <a:ext cx="6373813" cy="369888"/>
            <a:chOff x="1344" y="1309"/>
            <a:chExt cx="4015" cy="233"/>
          </a:xfrm>
        </p:grpSpPr>
        <p:sp>
          <p:nvSpPr>
            <p:cNvPr id="34829" name="Rectangle 5"/>
            <p:cNvSpPr>
              <a:spLocks noChangeArrowheads="1"/>
            </p:cNvSpPr>
            <p:nvPr/>
          </p:nvSpPr>
          <p:spPr bwMode="auto">
            <a:xfrm>
              <a:off x="1344" y="1309"/>
              <a:ext cx="4015" cy="233"/>
            </a:xfrm>
            <a:prstGeom prst="rect">
              <a:avLst/>
            </a:prstGeom>
            <a:noFill/>
            <a:ln w="9525">
              <a:noFill/>
              <a:miter lim="800000"/>
              <a:headEnd/>
              <a:tailEnd/>
            </a:ln>
          </p:spPr>
          <p:txBody>
            <a:bodyPr>
              <a:spAutoFit/>
            </a:bodyPr>
            <a:lstStyle/>
            <a:p>
              <a:pPr eaLnBrk="1" hangingPunct="1">
                <a:spcBef>
                  <a:spcPct val="50000"/>
                </a:spcBef>
              </a:pPr>
              <a:r>
                <a:rPr lang="es-ES_tradnl">
                  <a:solidFill>
                    <a:schemeClr val="bg1">
                      <a:lumMod val="95000"/>
                    </a:schemeClr>
                  </a:solidFill>
                </a:rPr>
                <a:t>n = </a:t>
              </a:r>
              <a:r>
                <a:rPr lang="es-ES_tradnl">
                  <a:solidFill>
                    <a:schemeClr val="bg1">
                      <a:lumMod val="95000"/>
                    </a:schemeClr>
                  </a:solidFill>
                  <a:sym typeface="Symbol" pitchFamily="18" charset="2"/>
                </a:rPr>
                <a:t>5                                         E = –0,87 · 10</a:t>
              </a:r>
              <a:r>
                <a:rPr lang="es-ES_tradnl" baseline="30000">
                  <a:solidFill>
                    <a:schemeClr val="bg1">
                      <a:lumMod val="95000"/>
                    </a:schemeClr>
                  </a:solidFill>
                  <a:sym typeface="Symbol" pitchFamily="18" charset="2"/>
                </a:rPr>
                <a:t>–19</a:t>
              </a:r>
              <a:r>
                <a:rPr lang="es-ES_tradnl">
                  <a:solidFill>
                    <a:schemeClr val="bg1">
                      <a:lumMod val="95000"/>
                    </a:schemeClr>
                  </a:solidFill>
                  <a:sym typeface="Symbol" pitchFamily="18" charset="2"/>
                </a:rPr>
                <a:t> J</a:t>
              </a:r>
            </a:p>
          </p:txBody>
        </p:sp>
        <p:sp>
          <p:nvSpPr>
            <p:cNvPr id="34830" name="Line 15"/>
            <p:cNvSpPr>
              <a:spLocks noChangeShapeType="1"/>
            </p:cNvSpPr>
            <p:nvPr/>
          </p:nvSpPr>
          <p:spPr bwMode="auto">
            <a:xfrm>
              <a:off x="1920" y="1453"/>
              <a:ext cx="1824" cy="0"/>
            </a:xfrm>
            <a:prstGeom prst="line">
              <a:avLst/>
            </a:prstGeom>
            <a:noFill/>
            <a:ln w="9525">
              <a:solidFill>
                <a:schemeClr val="tx1"/>
              </a:solidFill>
              <a:round/>
              <a:headEnd/>
              <a:tailEnd/>
            </a:ln>
          </p:spPr>
          <p:txBody>
            <a:bodyPr/>
            <a:lstStyle/>
            <a:p>
              <a:endParaRPr lang="es-ES">
                <a:solidFill>
                  <a:schemeClr val="bg1">
                    <a:lumMod val="95000"/>
                  </a:schemeClr>
                </a:solidFill>
              </a:endParaRPr>
            </a:p>
          </p:txBody>
        </p:sp>
      </p:grpSp>
      <p:grpSp>
        <p:nvGrpSpPr>
          <p:cNvPr id="7" name="Group 22"/>
          <p:cNvGrpSpPr>
            <a:grpSpLocks/>
          </p:cNvGrpSpPr>
          <p:nvPr/>
        </p:nvGrpSpPr>
        <p:grpSpPr bwMode="auto">
          <a:xfrm>
            <a:off x="2087563" y="1752602"/>
            <a:ext cx="5608637" cy="369888"/>
            <a:chOff x="1315" y="1104"/>
            <a:chExt cx="3533" cy="233"/>
          </a:xfrm>
        </p:grpSpPr>
        <p:sp>
          <p:nvSpPr>
            <p:cNvPr id="34827" name="Rectangle 6"/>
            <p:cNvSpPr>
              <a:spLocks noChangeArrowheads="1"/>
            </p:cNvSpPr>
            <p:nvPr/>
          </p:nvSpPr>
          <p:spPr bwMode="auto">
            <a:xfrm>
              <a:off x="1315" y="1104"/>
              <a:ext cx="3533" cy="233"/>
            </a:xfrm>
            <a:prstGeom prst="rect">
              <a:avLst/>
            </a:prstGeom>
            <a:noFill/>
            <a:ln w="9525">
              <a:noFill/>
              <a:miter lim="800000"/>
              <a:headEnd/>
              <a:tailEnd/>
            </a:ln>
          </p:spPr>
          <p:txBody>
            <a:bodyPr>
              <a:spAutoFit/>
            </a:bodyPr>
            <a:lstStyle/>
            <a:p>
              <a:pPr eaLnBrk="1" hangingPunct="1">
                <a:spcBef>
                  <a:spcPct val="50000"/>
                </a:spcBef>
              </a:pPr>
              <a:r>
                <a:rPr lang="es-ES_tradnl" dirty="0">
                  <a:solidFill>
                    <a:schemeClr val="bg1">
                      <a:lumMod val="95000"/>
                    </a:schemeClr>
                  </a:solidFill>
                </a:rPr>
                <a:t>n = </a:t>
              </a:r>
              <a:r>
                <a:rPr lang="es-ES_tradnl" dirty="0">
                  <a:solidFill>
                    <a:schemeClr val="bg1">
                      <a:lumMod val="95000"/>
                    </a:schemeClr>
                  </a:solidFill>
                  <a:sym typeface="Symbol" pitchFamily="18" charset="2"/>
                </a:rPr>
                <a:t>                                         E =  0 J             </a:t>
              </a:r>
              <a:endParaRPr lang="es-ES_tradnl" dirty="0">
                <a:solidFill>
                  <a:schemeClr val="bg1">
                    <a:lumMod val="95000"/>
                  </a:schemeClr>
                </a:solidFill>
              </a:endParaRPr>
            </a:p>
          </p:txBody>
        </p:sp>
        <p:sp>
          <p:nvSpPr>
            <p:cNvPr id="34828" name="Line 16"/>
            <p:cNvSpPr>
              <a:spLocks noChangeShapeType="1"/>
            </p:cNvSpPr>
            <p:nvPr/>
          </p:nvSpPr>
          <p:spPr bwMode="auto">
            <a:xfrm>
              <a:off x="1920" y="1248"/>
              <a:ext cx="1824" cy="0"/>
            </a:xfrm>
            <a:prstGeom prst="line">
              <a:avLst/>
            </a:prstGeom>
            <a:noFill/>
            <a:ln w="9525">
              <a:solidFill>
                <a:schemeClr val="tx1"/>
              </a:solidFill>
              <a:round/>
              <a:headEnd/>
              <a:tailEnd/>
            </a:ln>
          </p:spPr>
          <p:txBody>
            <a:bodyPr/>
            <a:lstStyle/>
            <a:p>
              <a:endParaRPr lang="es-ES">
                <a:solidFill>
                  <a:schemeClr val="bg1">
                    <a:lumMod val="9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87624" y="476672"/>
            <a:ext cx="7088832" cy="566638"/>
          </a:xfrm>
          <a:solidFill>
            <a:schemeClr val="accent1">
              <a:lumMod val="60000"/>
              <a:lumOff val="40000"/>
            </a:schemeClr>
          </a:solidFill>
        </p:spPr>
        <p:txBody>
          <a:bodyPr/>
          <a:lstStyle/>
          <a:p>
            <a:r>
              <a:rPr lang="es-ES_tradnl" dirty="0" smtClean="0"/>
              <a:t>Espectros de emisión y absorción</a:t>
            </a:r>
            <a:endParaRPr lang="es-ES" dirty="0" smtClean="0"/>
          </a:p>
        </p:txBody>
      </p:sp>
      <p:sp>
        <p:nvSpPr>
          <p:cNvPr id="35843" name="Rectangle 3"/>
          <p:cNvSpPr>
            <a:spLocks noGrp="1" noChangeArrowheads="1"/>
          </p:cNvSpPr>
          <p:nvPr>
            <p:ph type="body" idx="1"/>
          </p:nvPr>
        </p:nvSpPr>
        <p:spPr>
          <a:xfrm>
            <a:off x="539552" y="1412429"/>
            <a:ext cx="7992888" cy="4320827"/>
          </a:xfrm>
        </p:spPr>
        <p:txBody>
          <a:bodyPr/>
          <a:lstStyle/>
          <a:p>
            <a:pPr algn="just"/>
            <a:r>
              <a:rPr lang="es-ES" dirty="0">
                <a:solidFill>
                  <a:srgbClr val="FFFF00"/>
                </a:solidFill>
              </a:rPr>
              <a:t>Cuando irradia una sustancia con luz blanca (radiación electromagnética continua) los electrones escogen las radiaciones de este espectro continuo para producir saltos a niveles superiores (estado excitado</a:t>
            </a:r>
            <a:r>
              <a:rPr lang="es-ES" dirty="0" smtClean="0">
                <a:solidFill>
                  <a:srgbClr val="FFFF00"/>
                </a:solidFill>
              </a:rPr>
              <a:t>). </a:t>
            </a:r>
            <a:r>
              <a:rPr lang="es-ES" b="1" u="sng" dirty="0">
                <a:solidFill>
                  <a:srgbClr val="FF0000"/>
                </a:solidFill>
              </a:rPr>
              <a:t>Espectro de absorción</a:t>
            </a:r>
          </a:p>
          <a:p>
            <a:pPr algn="just"/>
            <a:r>
              <a:rPr lang="es-ES" dirty="0" smtClean="0">
                <a:solidFill>
                  <a:srgbClr val="FFFF00"/>
                </a:solidFill>
              </a:rPr>
              <a:t>Cuando un electrón salta a niveles de mayor energía (estado excitado) y cae de nuevo a niveles de menor energía se produce la emisión de un fotón de una longitud de onda definida que aparece como una raya concreta en el </a:t>
            </a:r>
            <a:r>
              <a:rPr lang="es-ES" b="1" u="sng" dirty="0" smtClean="0">
                <a:solidFill>
                  <a:srgbClr val="FF0000"/>
                </a:solidFill>
              </a:rPr>
              <a:t>espectro de emisión.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31640" y="908720"/>
            <a:ext cx="6235626" cy="1657186"/>
          </a:xfrm>
          <a:prstGeom prst="rect">
            <a:avLst/>
          </a:prstGeom>
        </p:spPr>
        <p:txBody>
          <a:bodyPr anchor="ctr">
            <a:no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a:r>
              <a:rPr lang="es-ES_tradnl" sz="4400" b="1" dirty="0" smtClean="0">
                <a:solidFill>
                  <a:srgbClr val="009E47"/>
                </a:solidFill>
                <a:latin typeface="AR DARLING" pitchFamily="2" charset="0"/>
              </a:rPr>
              <a:t>ANTECEDENTES</a:t>
            </a:r>
          </a:p>
        </p:txBody>
      </p:sp>
      <p:sp>
        <p:nvSpPr>
          <p:cNvPr id="3" name="Rectangle 2"/>
          <p:cNvSpPr txBox="1">
            <a:spLocks noChangeArrowheads="1"/>
          </p:cNvSpPr>
          <p:nvPr/>
        </p:nvSpPr>
        <p:spPr>
          <a:xfrm>
            <a:off x="899592" y="2661880"/>
            <a:ext cx="7272808" cy="2639327"/>
          </a:xfrm>
          <a:prstGeom prst="rect">
            <a:avLst/>
          </a:prstGeom>
        </p:spPr>
        <p:txBody>
          <a:bodyPr anchor="ctr">
            <a:no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marL="571500" indent="-571500" algn="just">
              <a:buFont typeface="Arial" pitchFamily="34" charset="0"/>
              <a:buChar char="•"/>
            </a:pPr>
            <a:r>
              <a:rPr lang="es-ES_tradnl" sz="3200" cap="none" dirty="0" smtClean="0">
                <a:solidFill>
                  <a:srgbClr val="FFFF00"/>
                </a:solidFill>
                <a:latin typeface="Aharoni" pitchFamily="2" charset="-79"/>
                <a:cs typeface="Aharoni" pitchFamily="2" charset="-79"/>
              </a:rPr>
              <a:t>El modelo de Thomson</a:t>
            </a:r>
          </a:p>
          <a:p>
            <a:pPr marL="571500" indent="-571500" algn="just">
              <a:buFont typeface="Arial" pitchFamily="34" charset="0"/>
              <a:buChar char="•"/>
            </a:pPr>
            <a:r>
              <a:rPr lang="es-ES_tradnl" sz="3200" cap="none" dirty="0" smtClean="0">
                <a:solidFill>
                  <a:srgbClr val="FFFF00"/>
                </a:solidFill>
                <a:latin typeface="Aharoni" pitchFamily="2" charset="-79"/>
                <a:cs typeface="Aharoni" pitchFamily="2" charset="-79"/>
              </a:rPr>
              <a:t>El modelo de Rutherford</a:t>
            </a:r>
          </a:p>
          <a:p>
            <a:pPr marL="571500" indent="-571500" algn="just">
              <a:buFont typeface="Arial" pitchFamily="34" charset="0"/>
              <a:buChar char="•"/>
            </a:pPr>
            <a:r>
              <a:rPr lang="es-ES_tradnl" sz="3200" cap="none" dirty="0" smtClean="0">
                <a:solidFill>
                  <a:srgbClr val="FFFF00"/>
                </a:solidFill>
                <a:latin typeface="Aharoni" pitchFamily="2" charset="-79"/>
                <a:cs typeface="Aharoni" pitchFamily="2" charset="-79"/>
              </a:rPr>
              <a:t>Las Radiaciones y la Radiactividad</a:t>
            </a:r>
          </a:p>
          <a:p>
            <a:pPr marL="571500" indent="-571500" algn="just">
              <a:buFont typeface="Arial" pitchFamily="34" charset="0"/>
              <a:buChar char="•"/>
            </a:pPr>
            <a:r>
              <a:rPr lang="es-ES_tradnl" sz="3200" cap="none" dirty="0" smtClean="0">
                <a:solidFill>
                  <a:srgbClr val="FFFF00"/>
                </a:solidFill>
                <a:latin typeface="Aharoni" pitchFamily="2" charset="-79"/>
                <a:cs typeface="Aharoni" pitchFamily="2" charset="-79"/>
              </a:rPr>
              <a:t>El efecto fotoeléctrico</a:t>
            </a:r>
          </a:p>
          <a:p>
            <a:pPr marL="571500" indent="-571500" algn="just">
              <a:buFont typeface="Arial" pitchFamily="34" charset="0"/>
              <a:buChar char="•"/>
            </a:pPr>
            <a:endParaRPr lang="es-ES_tradnl" sz="3200" cap="none" dirty="0" smtClean="0">
              <a:solidFill>
                <a:srgbClr val="FFFF00"/>
              </a:solidFill>
              <a:latin typeface="Aharoni" pitchFamily="2" charset="-79"/>
              <a:cs typeface="Aharoni" pitchFamily="2" charset="-79"/>
            </a:endParaRPr>
          </a:p>
        </p:txBody>
      </p:sp>
    </p:spTree>
    <p:extLst>
      <p:ext uri="{BB962C8B-B14F-4D97-AF65-F5344CB8AC3E}">
        <p14:creationId xmlns:p14="http://schemas.microsoft.com/office/powerpoint/2010/main" val="199529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371600" y="260350"/>
            <a:ext cx="7772400" cy="1143000"/>
          </a:xfrm>
        </p:spPr>
        <p:txBody>
          <a:bodyPr/>
          <a:lstStyle/>
          <a:p>
            <a:r>
              <a:rPr lang="es-ES_tradnl" smtClean="0"/>
              <a:t>Espectros de emisión y absorción</a:t>
            </a:r>
            <a:endParaRPr lang="es-ES" smtClean="0"/>
          </a:p>
        </p:txBody>
      </p:sp>
      <p:sp>
        <p:nvSpPr>
          <p:cNvPr id="36867" name="Rectangle 3"/>
          <p:cNvSpPr>
            <a:spLocks noGrp="1" noChangeArrowheads="1"/>
          </p:cNvSpPr>
          <p:nvPr>
            <p:ph type="body" idx="1"/>
          </p:nvPr>
        </p:nvSpPr>
        <p:spPr>
          <a:xfrm>
            <a:off x="1042988" y="1268413"/>
            <a:ext cx="7345436" cy="4536851"/>
          </a:xfrm>
        </p:spPr>
        <p:txBody>
          <a:bodyPr/>
          <a:lstStyle/>
          <a:p>
            <a:pPr algn="just"/>
            <a:r>
              <a:rPr lang="es-ES" dirty="0" smtClean="0">
                <a:solidFill>
                  <a:srgbClr val="FFFF00"/>
                </a:solidFill>
              </a:rPr>
              <a:t>La radiación electromagnética proveniente de la luz blanca después de pasar por la sustancia vemos que le faltan una serie de líneas que corresponden con saltos electrónicos desde el estado fundamental al estado excitado. Es lo que se denomina un </a:t>
            </a:r>
            <a:r>
              <a:rPr lang="es-ES" b="1" u="sng" dirty="0" smtClean="0">
                <a:solidFill>
                  <a:srgbClr val="FFFF00"/>
                </a:solidFill>
              </a:rPr>
              <a:t>espectro de absorción</a:t>
            </a:r>
            <a:r>
              <a:rPr lang="es-ES" dirty="0" smtClean="0">
                <a:solidFill>
                  <a:srgbClr val="FFFF00"/>
                </a:solidFill>
              </a:rPr>
              <a:t>.</a:t>
            </a:r>
          </a:p>
          <a:p>
            <a:pPr algn="just"/>
            <a:r>
              <a:rPr lang="es-ES" dirty="0" smtClean="0">
                <a:solidFill>
                  <a:srgbClr val="FFFF00"/>
                </a:solidFill>
              </a:rPr>
              <a:t>Lógicamente las líneas del espectro de emisión son las que faltan en el de absorción pues la energía para pasar de un nivel a otro es la misma suba o baje el electrón.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7" descr="mso9CCBF"/>
          <p:cNvPicPr>
            <a:picLocks noChangeAspect="1" noChangeArrowheads="1"/>
          </p:cNvPicPr>
          <p:nvPr/>
        </p:nvPicPr>
        <p:blipFill>
          <a:blip r:embed="rId2"/>
          <a:srcRect l="9264" t="8327" r="58585" b="63159"/>
          <a:stretch>
            <a:fillRect/>
          </a:stretch>
        </p:blipFill>
        <p:spPr bwMode="auto">
          <a:xfrm>
            <a:off x="1227138" y="0"/>
            <a:ext cx="5926137" cy="6858000"/>
          </a:xfrm>
          <a:prstGeom prst="rect">
            <a:avLst/>
          </a:prstGeom>
          <a:noFill/>
          <a:ln w="9525">
            <a:noFill/>
            <a:miter lim="800000"/>
            <a:headEnd/>
            <a:tailEnd/>
          </a:ln>
        </p:spPr>
      </p:pic>
      <p:sp>
        <p:nvSpPr>
          <p:cNvPr id="37891" name="WordArt 5"/>
          <p:cNvSpPr>
            <a:spLocks noChangeArrowheads="1" noChangeShapeType="1" noTextEdit="1"/>
          </p:cNvSpPr>
          <p:nvPr/>
        </p:nvSpPr>
        <p:spPr bwMode="auto">
          <a:xfrm>
            <a:off x="6299200" y="4149725"/>
            <a:ext cx="1008063" cy="706438"/>
          </a:xfrm>
          <a:prstGeom prst="rect">
            <a:avLst/>
          </a:prstGeom>
        </p:spPr>
        <p:txBody>
          <a:bodyPr wrap="none" fromWordArt="1">
            <a:prstTxWarp prst="textSlantUp">
              <a:avLst>
                <a:gd name="adj" fmla="val 18148"/>
              </a:avLst>
            </a:prstTxWarp>
          </a:bodyPr>
          <a:lstStyle/>
          <a:p>
            <a:pPr algn="ctr"/>
            <a:r>
              <a:rPr lang="es-E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Emisión</a:t>
            </a:r>
          </a:p>
        </p:txBody>
      </p:sp>
      <p:sp>
        <p:nvSpPr>
          <p:cNvPr id="38920" name="Text Box 8"/>
          <p:cNvSpPr txBox="1">
            <a:spLocks noChangeArrowheads="1"/>
          </p:cNvSpPr>
          <p:nvPr/>
        </p:nvSpPr>
        <p:spPr bwMode="auto">
          <a:xfrm>
            <a:off x="1187450" y="6089650"/>
            <a:ext cx="3095625" cy="650875"/>
          </a:xfrm>
          <a:prstGeom prst="rect">
            <a:avLst/>
          </a:prstGeom>
          <a:solidFill>
            <a:schemeClr val="accent1"/>
          </a:solidFill>
          <a:ln w="9525">
            <a:solidFill>
              <a:schemeClr val="folHlink"/>
            </a:solidFill>
            <a:miter lim="800000"/>
            <a:headEnd/>
            <a:tailEnd/>
          </a:ln>
          <a:effectLst>
            <a:outerShdw dist="35921" dir="2700000" algn="ctr" rotWithShape="0">
              <a:srgbClr val="C0C0C0"/>
            </a:outerShdw>
          </a:effectLst>
        </p:spPr>
        <p:txBody>
          <a:bodyPr>
            <a:spAutoFit/>
          </a:bodyPr>
          <a:lstStyle/>
          <a:p>
            <a:pPr algn="ctr">
              <a:spcBef>
                <a:spcPct val="50000"/>
              </a:spcBef>
              <a:defRPr/>
            </a:pPr>
            <a:r>
              <a:rPr lang="es-ES_tradnl" sz="1800"/>
              <a:t>Átomo en estado fundamental (situación inicial)</a:t>
            </a:r>
            <a:endParaRPr lang="es-ES" sz="1800"/>
          </a:p>
        </p:txBody>
      </p:sp>
      <p:sp>
        <p:nvSpPr>
          <p:cNvPr id="38921" name="Text Box 9"/>
          <p:cNvSpPr txBox="1">
            <a:spLocks noChangeArrowheads="1"/>
          </p:cNvSpPr>
          <p:nvPr/>
        </p:nvSpPr>
        <p:spPr bwMode="auto">
          <a:xfrm>
            <a:off x="4356100" y="6092825"/>
            <a:ext cx="3095625" cy="650875"/>
          </a:xfrm>
          <a:prstGeom prst="rect">
            <a:avLst/>
          </a:prstGeom>
          <a:solidFill>
            <a:schemeClr val="accent1"/>
          </a:solidFill>
          <a:ln w="9525">
            <a:solidFill>
              <a:schemeClr val="folHlink"/>
            </a:solidFill>
            <a:miter lim="800000"/>
            <a:headEnd/>
            <a:tailEnd/>
          </a:ln>
          <a:effectLst>
            <a:outerShdw dist="35921" dir="2700000" algn="ctr" rotWithShape="0">
              <a:srgbClr val="C0C0C0"/>
            </a:outerShdw>
          </a:effectLst>
        </p:spPr>
        <p:txBody>
          <a:bodyPr>
            <a:spAutoFit/>
          </a:bodyPr>
          <a:lstStyle/>
          <a:p>
            <a:pPr algn="ctr">
              <a:spcBef>
                <a:spcPct val="50000"/>
              </a:spcBef>
              <a:defRPr/>
            </a:pPr>
            <a:r>
              <a:rPr lang="es-ES_tradnl" sz="1800"/>
              <a:t>Átomo en estado fundamental (situación final)</a:t>
            </a:r>
            <a:endParaRPr lang="es-ES" sz="1800"/>
          </a:p>
        </p:txBody>
      </p:sp>
      <p:sp>
        <p:nvSpPr>
          <p:cNvPr id="38922" name="Text Box 10"/>
          <p:cNvSpPr txBox="1">
            <a:spLocks noChangeArrowheads="1"/>
          </p:cNvSpPr>
          <p:nvPr/>
        </p:nvSpPr>
        <p:spPr bwMode="auto">
          <a:xfrm>
            <a:off x="2771775" y="2755900"/>
            <a:ext cx="3095625" cy="650875"/>
          </a:xfrm>
          <a:prstGeom prst="rect">
            <a:avLst/>
          </a:prstGeom>
          <a:solidFill>
            <a:schemeClr val="accent1"/>
          </a:solidFill>
          <a:ln w="9525">
            <a:solidFill>
              <a:schemeClr val="folHlink"/>
            </a:solidFill>
            <a:miter lim="800000"/>
            <a:headEnd/>
            <a:tailEnd/>
          </a:ln>
          <a:effectLst>
            <a:outerShdw dist="35921" dir="2700000" algn="ctr" rotWithShape="0">
              <a:srgbClr val="C0C0C0"/>
            </a:outerShdw>
          </a:effectLst>
        </p:spPr>
        <p:txBody>
          <a:bodyPr>
            <a:spAutoFit/>
          </a:bodyPr>
          <a:lstStyle/>
          <a:p>
            <a:pPr algn="ctr">
              <a:spcBef>
                <a:spcPct val="50000"/>
              </a:spcBef>
              <a:defRPr/>
            </a:pPr>
            <a:r>
              <a:rPr lang="es-ES_tradnl" sz="1800"/>
              <a:t>Átomo en estado excitado (situación intermedia)</a:t>
            </a:r>
            <a:endParaRPr lang="es-ES" sz="1800"/>
          </a:p>
        </p:txBody>
      </p:sp>
      <p:sp>
        <p:nvSpPr>
          <p:cNvPr id="37895" name="WordArt 4"/>
          <p:cNvSpPr>
            <a:spLocks noChangeArrowheads="1" noChangeShapeType="1" noTextEdit="1"/>
          </p:cNvSpPr>
          <p:nvPr/>
        </p:nvSpPr>
        <p:spPr bwMode="auto">
          <a:xfrm>
            <a:off x="2266950" y="3157538"/>
            <a:ext cx="1295400" cy="863600"/>
          </a:xfrm>
          <a:prstGeom prst="rect">
            <a:avLst/>
          </a:prstGeom>
        </p:spPr>
        <p:txBody>
          <a:bodyPr wrap="none" fromWordArt="1">
            <a:prstTxWarp prst="textSlantUp">
              <a:avLst>
                <a:gd name="adj" fmla="val 26912"/>
              </a:avLst>
            </a:prstTxWarp>
          </a:bodyPr>
          <a:lstStyle/>
          <a:p>
            <a:pPr algn="ctr"/>
            <a:r>
              <a:rPr lang="es-ES" sz="3600" kern="10">
                <a:ln w="9525">
                  <a:solidFill>
                    <a:srgbClr val="CC99FF"/>
                  </a:solidFill>
                  <a:round/>
                  <a:headEnd type="none" w="sm" len="sm"/>
                  <a:tailEnd type="none" w="sm" len="sm"/>
                </a:ln>
                <a:gradFill rotWithShape="1">
                  <a:gsLst>
                    <a:gs pos="0">
                      <a:srgbClr val="6600CC"/>
                    </a:gs>
                    <a:gs pos="100000">
                      <a:srgbClr val="CC00CC"/>
                    </a:gs>
                  </a:gsLst>
                  <a:lin ang="5400000" scaled="1"/>
                </a:gradFill>
                <a:effectLst>
                  <a:outerShdw dist="53882" dir="2700000" algn="ctr" rotWithShape="0">
                    <a:srgbClr val="9999FF"/>
                  </a:outerShdw>
                </a:effectLst>
                <a:latin typeface="Impact"/>
              </a:rPr>
              <a:t>Absorción</a:t>
            </a:r>
          </a:p>
        </p:txBody>
      </p:sp>
      <p:sp>
        <p:nvSpPr>
          <p:cNvPr id="37896" name="Text Box 11"/>
          <p:cNvSpPr txBox="1">
            <a:spLocks noChangeArrowheads="1"/>
          </p:cNvSpPr>
          <p:nvPr/>
        </p:nvSpPr>
        <p:spPr bwMode="auto">
          <a:xfrm>
            <a:off x="5003800" y="0"/>
            <a:ext cx="2879725" cy="336550"/>
          </a:xfrm>
          <a:prstGeom prst="rect">
            <a:avLst/>
          </a:prstGeom>
          <a:noFill/>
          <a:ln w="9525">
            <a:noFill/>
            <a:miter lim="800000"/>
            <a:headEnd/>
            <a:tailEnd/>
          </a:ln>
        </p:spPr>
        <p:txBody>
          <a:bodyPr>
            <a:spAutoFit/>
          </a:bodyPr>
          <a:lstStyle/>
          <a:p>
            <a:pPr>
              <a:spcBef>
                <a:spcPct val="50000"/>
              </a:spcBef>
            </a:pPr>
            <a:r>
              <a:rPr lang="es-ES_tradnl" sz="1600">
                <a:solidFill>
                  <a:schemeClr val="hlink"/>
                </a:solidFill>
              </a:rPr>
              <a:t>© Ed ECIR. Química 2º</a:t>
            </a:r>
            <a:endParaRPr lang="es-ES" sz="1600">
              <a:solidFill>
                <a:schemeClr val="hlink"/>
              </a:solidFill>
            </a:endParaRPr>
          </a:p>
        </p:txBody>
      </p:sp>
      <p:sp>
        <p:nvSpPr>
          <p:cNvPr id="38925" name="Text Box 13"/>
          <p:cNvSpPr txBox="1">
            <a:spLocks noChangeArrowheads="1"/>
          </p:cNvSpPr>
          <p:nvPr/>
        </p:nvSpPr>
        <p:spPr bwMode="auto">
          <a:xfrm>
            <a:off x="6732588" y="1557338"/>
            <a:ext cx="2411412" cy="457200"/>
          </a:xfrm>
          <a:prstGeom prst="rect">
            <a:avLst/>
          </a:prstGeom>
          <a:solidFill>
            <a:schemeClr val="tx1"/>
          </a:solidFill>
          <a:ln w="9525">
            <a:noFill/>
            <a:miter lim="800000"/>
            <a:headEnd/>
            <a:tailEnd/>
          </a:ln>
          <a:effectLst>
            <a:outerShdw dist="35921" dir="2700000" algn="ctr" rotWithShape="0">
              <a:srgbClr val="C0C0C0"/>
            </a:outerShdw>
          </a:effectLst>
        </p:spPr>
        <p:txBody>
          <a:bodyPr>
            <a:spAutoFit/>
          </a:bodyPr>
          <a:lstStyle/>
          <a:p>
            <a:pPr>
              <a:spcBef>
                <a:spcPct val="50000"/>
              </a:spcBef>
              <a:defRPr/>
            </a:pPr>
            <a:r>
              <a:rPr lang="es-ES_tradnl" b="1">
                <a:hlinkClick r:id="rId3"/>
              </a:rPr>
              <a:t>SIMULACIÓN</a:t>
            </a:r>
            <a:endParaRPr lang="es-E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8925"/>
                                        </p:tgtEl>
                                        <p:attrNameLst>
                                          <p:attrName>style.visibility</p:attrName>
                                        </p:attrNameLst>
                                      </p:cBhvr>
                                      <p:to>
                                        <p:strVal val="visible"/>
                                      </p:to>
                                    </p:set>
                                    <p:animScale>
                                      <p:cBhvr>
                                        <p:cTn id="7" dur="1000" decel="50000" fill="hold">
                                          <p:stCondLst>
                                            <p:cond delay="0"/>
                                          </p:stCondLst>
                                        </p:cTn>
                                        <p:tgtEl>
                                          <p:spTgt spid="389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8925"/>
                                        </p:tgtEl>
                                        <p:attrNameLst>
                                          <p:attrName>ppt_x</p:attrName>
                                          <p:attrName>ppt_y</p:attrName>
                                        </p:attrNameLst>
                                      </p:cBhvr>
                                    </p:animMotion>
                                    <p:animEffect transition="in" filter="fade">
                                      <p:cBhvr>
                                        <p:cTn id="9" dur="10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156176" y="571500"/>
            <a:ext cx="2514600" cy="2971800"/>
          </a:xfrm>
        </p:spPr>
        <p:txBody>
          <a:bodyPr>
            <a:normAutofit fontScale="90000"/>
          </a:bodyPr>
          <a:lstStyle/>
          <a:p>
            <a:pPr algn="r"/>
            <a:r>
              <a:rPr lang="es-ES_tradnl" sz="3200" cap="none" dirty="0" smtClean="0">
                <a:solidFill>
                  <a:schemeClr val="bg1"/>
                </a:solidFill>
              </a:rPr>
              <a:t>Explicación de las series</a:t>
            </a:r>
            <a:br>
              <a:rPr lang="es-ES_tradnl" sz="3200" cap="none" dirty="0" smtClean="0">
                <a:solidFill>
                  <a:schemeClr val="bg1"/>
                </a:solidFill>
              </a:rPr>
            </a:br>
            <a:r>
              <a:rPr lang="es-ES_tradnl" sz="3200" cap="none" dirty="0" smtClean="0">
                <a:solidFill>
                  <a:schemeClr val="bg1"/>
                </a:solidFill>
              </a:rPr>
              <a:t>espectrales utilizando el modelo de Bohr</a:t>
            </a:r>
          </a:p>
        </p:txBody>
      </p:sp>
      <p:graphicFrame>
        <p:nvGraphicFramePr>
          <p:cNvPr id="12290" name="Object 2"/>
          <p:cNvGraphicFramePr>
            <a:graphicFrameLocks noChangeAspect="1"/>
          </p:cNvGraphicFramePr>
          <p:nvPr>
            <p:extLst>
              <p:ext uri="{D42A27DB-BD31-4B8C-83A1-F6EECF244321}">
                <p14:modId xmlns:p14="http://schemas.microsoft.com/office/powerpoint/2010/main" val="2613356533"/>
              </p:ext>
            </p:extLst>
          </p:nvPr>
        </p:nvGraphicFramePr>
        <p:xfrm>
          <a:off x="539552" y="0"/>
          <a:ext cx="5711825" cy="6858000"/>
        </p:xfrm>
        <a:graphic>
          <a:graphicData uri="http://schemas.openxmlformats.org/presentationml/2006/ole">
            <mc:AlternateContent xmlns:mc="http://schemas.openxmlformats.org/markup-compatibility/2006">
              <mc:Choice xmlns:v="urn:schemas-microsoft-com:vml" Requires="v">
                <p:oleObj spid="_x0000_s52229" name="Diapositiva" r:id="rId3" imgW="4572000" imgH="3429000" progId="PowerPoint.Slide.8">
                  <p:embed/>
                </p:oleObj>
              </mc:Choice>
              <mc:Fallback>
                <p:oleObj name="Diapositiva" r:id="rId3" imgW="4572000" imgH="342900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9528" r="17953"/>
                      <a:stretch>
                        <a:fillRect/>
                      </a:stretch>
                    </p:blipFill>
                    <p:spPr bwMode="auto">
                      <a:xfrm>
                        <a:off x="539552" y="0"/>
                        <a:ext cx="5711825"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492881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1600" y="381000"/>
            <a:ext cx="6656784" cy="1143000"/>
          </a:xfrm>
          <a:solidFill>
            <a:schemeClr val="accent1">
              <a:lumMod val="60000"/>
              <a:lumOff val="40000"/>
            </a:schemeClr>
          </a:solidFill>
        </p:spPr>
        <p:txBody>
          <a:bodyPr/>
          <a:lstStyle/>
          <a:p>
            <a:pPr algn="ctr"/>
            <a:r>
              <a:rPr lang="es-ES_tradnl" dirty="0" smtClean="0"/>
              <a:t>Principios básicos de la mecánica cuántica</a:t>
            </a:r>
          </a:p>
        </p:txBody>
      </p:sp>
      <p:sp>
        <p:nvSpPr>
          <p:cNvPr id="23555" name="Rectangle 3"/>
          <p:cNvSpPr>
            <a:spLocks noGrp="1" noChangeArrowheads="1"/>
          </p:cNvSpPr>
          <p:nvPr>
            <p:ph type="body" idx="1"/>
          </p:nvPr>
        </p:nvSpPr>
        <p:spPr>
          <a:xfrm>
            <a:off x="685800" y="1700808"/>
            <a:ext cx="7772400" cy="4114800"/>
          </a:xfrm>
        </p:spPr>
        <p:txBody>
          <a:bodyPr/>
          <a:lstStyle/>
          <a:p>
            <a:r>
              <a:rPr lang="es-ES_tradnl" b="1" smtClean="0">
                <a:solidFill>
                  <a:srgbClr val="FFFF00"/>
                </a:solidFill>
              </a:rPr>
              <a:t>Dualidad onda-corpúsculo:</a:t>
            </a:r>
            <a:r>
              <a:rPr lang="es-ES_tradnl" smtClean="0">
                <a:solidFill>
                  <a:srgbClr val="FFFF00"/>
                </a:solidFill>
              </a:rPr>
              <a:t> </a:t>
            </a:r>
            <a:br>
              <a:rPr lang="es-ES_tradnl" smtClean="0">
                <a:solidFill>
                  <a:srgbClr val="FFFF00"/>
                </a:solidFill>
              </a:rPr>
            </a:br>
            <a:r>
              <a:rPr lang="es-ES_tradnl" smtClean="0">
                <a:solidFill>
                  <a:srgbClr val="FFFF00"/>
                </a:solidFill>
              </a:rPr>
              <a:t>Formulado por De Broglie en 1924.</a:t>
            </a:r>
          </a:p>
          <a:p>
            <a:r>
              <a:rPr lang="es-ES_tradnl" smtClean="0">
                <a:solidFill>
                  <a:srgbClr val="FFFF00"/>
                </a:solidFill>
              </a:rPr>
              <a:t>“Cada partícula lleva asociada una onda”</a:t>
            </a:r>
          </a:p>
          <a:p>
            <a:pPr>
              <a:lnSpc>
                <a:spcPct val="60000"/>
              </a:lnSpc>
              <a:buFont typeface="Monotype Sorts" pitchFamily="2" charset="2"/>
              <a:buNone/>
            </a:pPr>
            <a:endParaRPr lang="es-ES_tradnl" b="1" smtClean="0">
              <a:solidFill>
                <a:srgbClr val="FFFF00"/>
              </a:solidFill>
            </a:endParaRPr>
          </a:p>
          <a:p>
            <a:r>
              <a:rPr lang="es-ES_tradnl" b="1" smtClean="0">
                <a:solidFill>
                  <a:srgbClr val="FFFF00"/>
                </a:solidFill>
              </a:rPr>
              <a:t>Principio de incertidumbre:</a:t>
            </a:r>
            <a:r>
              <a:rPr lang="es-ES_tradnl" smtClean="0">
                <a:solidFill>
                  <a:srgbClr val="FFFF00"/>
                </a:solidFill>
              </a:rPr>
              <a:t> </a:t>
            </a:r>
          </a:p>
          <a:p>
            <a:r>
              <a:rPr lang="es-ES_tradnl" smtClean="0">
                <a:solidFill>
                  <a:srgbClr val="FFFF00"/>
                </a:solidFill>
              </a:rPr>
              <a:t>Formulado por Heisenberg en 1927.</a:t>
            </a:r>
            <a:br>
              <a:rPr lang="es-ES_tradnl" smtClean="0">
                <a:solidFill>
                  <a:srgbClr val="FFFF00"/>
                </a:solidFill>
              </a:rPr>
            </a:br>
            <a:r>
              <a:rPr lang="es-ES_tradnl" smtClean="0">
                <a:solidFill>
                  <a:srgbClr val="FFFF00"/>
                </a:solidFill>
              </a:rPr>
              <a:t>“Es imposible conocer simultáneamente la posición y la cantidad de movimiento de una partícula”:</a:t>
            </a:r>
            <a:endParaRPr lang="es-ES_tradnl" smtClean="0">
              <a:solidFill>
                <a:srgbClr val="FFFF00"/>
              </a:solidFill>
              <a:sym typeface="Symbol" pitchFamily="18" charset="2"/>
            </a:endParaRPr>
          </a:p>
        </p:txBody>
      </p:sp>
      <p:sp>
        <p:nvSpPr>
          <p:cNvPr id="139267" name="Rectangle 3"/>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sp>
        <p:nvSpPr>
          <p:cNvPr id="139269" name="Rectangle 5"/>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additive="base">
                                        <p:cTn id="25" dur="500" fill="hold"/>
                                        <p:tgtEl>
                                          <p:spTgt spid="2355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371600" y="332656"/>
            <a:ext cx="5864696" cy="1143000"/>
          </a:xfrm>
          <a:solidFill>
            <a:schemeClr val="accent1">
              <a:lumMod val="60000"/>
              <a:lumOff val="40000"/>
            </a:schemeClr>
          </a:solidFill>
        </p:spPr>
        <p:txBody>
          <a:bodyPr/>
          <a:lstStyle/>
          <a:p>
            <a:r>
              <a:rPr lang="es-ES_tradnl" b="1" dirty="0" smtClean="0"/>
              <a:t>Dualidad onda-corpúsculo</a:t>
            </a:r>
            <a:br>
              <a:rPr lang="es-ES_tradnl" b="1" dirty="0" smtClean="0"/>
            </a:br>
            <a:r>
              <a:rPr lang="es-ES_tradnl" b="1" dirty="0" smtClean="0"/>
              <a:t>(De Broglie).</a:t>
            </a:r>
          </a:p>
        </p:txBody>
      </p:sp>
      <p:sp>
        <p:nvSpPr>
          <p:cNvPr id="151555" name="Rectangle 3"/>
          <p:cNvSpPr>
            <a:spLocks noGrp="1" noChangeArrowheads="1"/>
          </p:cNvSpPr>
          <p:nvPr>
            <p:ph type="body" idx="1"/>
          </p:nvPr>
        </p:nvSpPr>
        <p:spPr>
          <a:xfrm>
            <a:off x="685800" y="1772816"/>
            <a:ext cx="7772400" cy="4114800"/>
          </a:xfrm>
        </p:spPr>
        <p:txBody>
          <a:bodyPr/>
          <a:lstStyle/>
          <a:p>
            <a:r>
              <a:rPr lang="es-ES_tradnl" dirty="0" smtClean="0">
                <a:solidFill>
                  <a:srgbClr val="FFFF00"/>
                </a:solidFill>
              </a:rPr>
              <a:t> “Cada partícula lleva asociada una onda cuya longitud es: </a:t>
            </a:r>
          </a:p>
          <a:p>
            <a:endParaRPr lang="es-ES_tradnl" dirty="0" smtClean="0">
              <a:solidFill>
                <a:srgbClr val="FFFF00"/>
              </a:solidFill>
            </a:endParaRPr>
          </a:p>
          <a:p>
            <a:r>
              <a:rPr lang="es-ES" dirty="0" smtClean="0">
                <a:solidFill>
                  <a:srgbClr val="FFFF00"/>
                </a:solidFill>
              </a:rPr>
              <a:t>Así, los electrones, cuya masa es muy pequeña, tienen un onda asociada apreciable de forma que, siendo “r” el radio de su órbita: 2 </a:t>
            </a:r>
            <a:r>
              <a:rPr lang="es-ES" dirty="0" smtClean="0">
                <a:solidFill>
                  <a:srgbClr val="FFFF00"/>
                </a:solidFill>
                <a:sym typeface="Symbol" pitchFamily="18" charset="2"/>
              </a:rPr>
              <a:t></a:t>
            </a:r>
            <a:r>
              <a:rPr lang="es-ES" dirty="0" smtClean="0">
                <a:solidFill>
                  <a:srgbClr val="FFFF00"/>
                </a:solidFill>
              </a:rPr>
              <a:t> r = n  </a:t>
            </a:r>
            <a:r>
              <a:rPr lang="es-ES" dirty="0" smtClean="0">
                <a:solidFill>
                  <a:srgbClr val="FFFF00"/>
                </a:solidFill>
                <a:sym typeface="Symbol" pitchFamily="18" charset="2"/>
              </a:rPr>
              <a:t></a:t>
            </a:r>
            <a:r>
              <a:rPr lang="es-ES" dirty="0" smtClean="0">
                <a:solidFill>
                  <a:srgbClr val="FFFF00"/>
                </a:solidFill>
              </a:rPr>
              <a:t>, sien “n” un número natural, de forma que sólo algunas órbitas concretas estarían permitidas.</a:t>
            </a:r>
            <a:endParaRPr lang="es-ES_tradnl" dirty="0" smtClean="0">
              <a:solidFill>
                <a:srgbClr val="FFFF00"/>
              </a:solidFill>
            </a:endParaRPr>
          </a:p>
        </p:txBody>
      </p:sp>
      <p:sp>
        <p:nvSpPr>
          <p:cNvPr id="151556" name="Rectangle 4"/>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151557" name="Object 5"/>
          <p:cNvGraphicFramePr>
            <a:graphicFrameLocks noChangeAspect="1"/>
          </p:cNvGraphicFramePr>
          <p:nvPr>
            <p:extLst>
              <p:ext uri="{D42A27DB-BD31-4B8C-83A1-F6EECF244321}">
                <p14:modId xmlns:p14="http://schemas.microsoft.com/office/powerpoint/2010/main" val="1082554893"/>
              </p:ext>
            </p:extLst>
          </p:nvPr>
        </p:nvGraphicFramePr>
        <p:xfrm>
          <a:off x="4211960" y="2276872"/>
          <a:ext cx="1368425" cy="860425"/>
        </p:xfrm>
        <a:graphic>
          <a:graphicData uri="http://schemas.openxmlformats.org/presentationml/2006/ole">
            <mc:AlternateContent xmlns:mc="http://schemas.openxmlformats.org/markup-compatibility/2006">
              <mc:Choice xmlns:v="urn:schemas-microsoft-com:vml" Requires="v">
                <p:oleObj spid="_x0000_s46107" name="Equation" r:id="rId3" imgW="672808" imgH="418918" progId="">
                  <p:embed/>
                </p:oleObj>
              </mc:Choice>
              <mc:Fallback>
                <p:oleObj name="Equation" r:id="rId3" imgW="672808" imgH="418918" progId="">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2276872"/>
                        <a:ext cx="1368425" cy="860425"/>
                      </a:xfrm>
                      <a:prstGeom prst="rect">
                        <a:avLst/>
                      </a:prstGeom>
                      <a:solidFill>
                        <a:schemeClr val="bg1"/>
                      </a:solidFill>
                      <a:ln w="9525">
                        <a:solidFill>
                          <a:schemeClr val="hlink"/>
                        </a:solidFill>
                        <a:miter lim="800000"/>
                        <a:headEnd/>
                        <a:tailEnd/>
                      </a:ln>
                    </p:spPr>
                  </p:pic>
                </p:oleObj>
              </mc:Fallback>
            </mc:AlternateContent>
          </a:graphicData>
        </a:graphic>
      </p:graphicFrame>
      <p:sp>
        <p:nvSpPr>
          <p:cNvPr id="151558" name="Rectangle 6"/>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 calcmode="lin" valueType="num">
                                      <p:cBhvr additive="base">
                                        <p:cTn id="7" dur="500" fill="hold"/>
                                        <p:tgtEl>
                                          <p:spTgt spid="151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1555">
                                            <p:txEl>
                                              <p:pRg st="0" end="0"/>
                                            </p:txEl>
                                          </p:spTgt>
                                        </p:tgtEl>
                                        <p:attrNameLst>
                                          <p:attrName>ppt_y</p:attrName>
                                        </p:attrNameLst>
                                      </p:cBhvr>
                                      <p:tavLst>
                                        <p:tav tm="0">
                                          <p:val>
                                            <p:strVal val="#ppt_y"/>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151557"/>
                                        </p:tgtEl>
                                        <p:attrNameLst>
                                          <p:attrName>style.visibility</p:attrName>
                                        </p:attrNameLst>
                                      </p:cBhvr>
                                      <p:to>
                                        <p:strVal val="visible"/>
                                      </p:to>
                                    </p:set>
                                    <p:animScale>
                                      <p:cBhvr>
                                        <p:cTn id="11" dur="1000" decel="50000" fill="hold">
                                          <p:stCondLst>
                                            <p:cond delay="0"/>
                                          </p:stCondLst>
                                        </p:cTn>
                                        <p:tgtEl>
                                          <p:spTgt spid="1515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51557"/>
                                        </p:tgtEl>
                                        <p:attrNameLst>
                                          <p:attrName>ppt_x</p:attrName>
                                          <p:attrName>ppt_y</p:attrName>
                                        </p:attrNameLst>
                                      </p:cBhvr>
                                    </p:animMotion>
                                    <p:animEffect transition="in" filter="fade">
                                      <p:cBhvr>
                                        <p:cTn id="13" dur="1000"/>
                                        <p:tgtEl>
                                          <p:spTgt spid="15155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1555">
                                            <p:txEl>
                                              <p:pRg st="2" end="2"/>
                                            </p:txEl>
                                          </p:spTgt>
                                        </p:tgtEl>
                                        <p:attrNameLst>
                                          <p:attrName>style.visibility</p:attrName>
                                        </p:attrNameLst>
                                      </p:cBhvr>
                                      <p:to>
                                        <p:strVal val="visible"/>
                                      </p:to>
                                    </p:set>
                                    <p:anim calcmode="lin" valueType="num">
                                      <p:cBhvr additive="base">
                                        <p:cTn id="18" dur="500" fill="hold"/>
                                        <p:tgtEl>
                                          <p:spTgt spid="151555">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155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371600" y="125413"/>
            <a:ext cx="6296744" cy="1143000"/>
          </a:xfrm>
          <a:solidFill>
            <a:schemeClr val="accent1">
              <a:lumMod val="60000"/>
              <a:lumOff val="40000"/>
            </a:schemeClr>
          </a:solidFill>
        </p:spPr>
        <p:txBody>
          <a:bodyPr/>
          <a:lstStyle/>
          <a:p>
            <a:pPr algn="ctr"/>
            <a:r>
              <a:rPr lang="es-ES_tradnl" b="1" dirty="0" smtClean="0"/>
              <a:t>Principio de incertidumbre</a:t>
            </a:r>
            <a:r>
              <a:rPr lang="es-ES_tradnl" dirty="0" smtClean="0"/>
              <a:t> (</a:t>
            </a:r>
            <a:r>
              <a:rPr lang="es-ES_tradnl" dirty="0" err="1" smtClean="0"/>
              <a:t>Heisenberg</a:t>
            </a:r>
            <a:r>
              <a:rPr lang="es-ES_tradnl" dirty="0" smtClean="0"/>
              <a:t>).</a:t>
            </a:r>
          </a:p>
        </p:txBody>
      </p:sp>
      <p:sp>
        <p:nvSpPr>
          <p:cNvPr id="152579" name="Rectangle 3"/>
          <p:cNvSpPr>
            <a:spLocks noGrp="1" noChangeArrowheads="1"/>
          </p:cNvSpPr>
          <p:nvPr>
            <p:ph type="body" idx="1"/>
          </p:nvPr>
        </p:nvSpPr>
        <p:spPr>
          <a:xfrm>
            <a:off x="683568" y="1341438"/>
            <a:ext cx="8027987" cy="4114800"/>
          </a:xfrm>
        </p:spPr>
        <p:txBody>
          <a:bodyPr/>
          <a:lstStyle/>
          <a:p>
            <a:r>
              <a:rPr lang="es-ES_tradnl" dirty="0" smtClean="0">
                <a:solidFill>
                  <a:srgbClr val="FFFF00"/>
                </a:solidFill>
              </a:rPr>
              <a:t>“Es imposible conocer simultáneamente la posición y la cantidad de movimiento de una partícula”</a:t>
            </a:r>
          </a:p>
          <a:p>
            <a:r>
              <a:rPr lang="es-ES_tradnl" dirty="0" smtClean="0">
                <a:solidFill>
                  <a:srgbClr val="FFFF00"/>
                </a:solidFill>
              </a:rPr>
              <a:t>Así: </a:t>
            </a:r>
          </a:p>
          <a:p>
            <a:pPr marL="0" indent="0">
              <a:buNone/>
            </a:pPr>
            <a:endParaRPr lang="es-ES_tradnl" dirty="0" smtClean="0">
              <a:solidFill>
                <a:srgbClr val="FFFF00"/>
              </a:solidFill>
            </a:endParaRPr>
          </a:p>
          <a:p>
            <a:pPr>
              <a:lnSpc>
                <a:spcPct val="55000"/>
              </a:lnSpc>
              <a:spcBef>
                <a:spcPct val="0"/>
              </a:spcBef>
              <a:buFont typeface="Monotype Sorts" pitchFamily="2" charset="2"/>
              <a:buNone/>
            </a:pPr>
            <a:endParaRPr lang="es-ES_tradnl" dirty="0" smtClean="0">
              <a:solidFill>
                <a:srgbClr val="FFFF00"/>
              </a:solidFill>
            </a:endParaRPr>
          </a:p>
          <a:p>
            <a:pPr>
              <a:buFont typeface="Monotype Sorts" pitchFamily="2" charset="2"/>
              <a:buNone/>
            </a:pPr>
            <a:r>
              <a:rPr lang="es-ES_tradnl" dirty="0" smtClean="0">
                <a:solidFill>
                  <a:srgbClr val="FFFF00"/>
                </a:solidFill>
              </a:rPr>
              <a:t>	siendo </a:t>
            </a:r>
            <a:r>
              <a:rPr lang="es-ES_tradnl" dirty="0" smtClean="0">
                <a:solidFill>
                  <a:srgbClr val="FFFF00"/>
                </a:solidFill>
                <a:sym typeface="Symbol" pitchFamily="18" charset="2"/>
              </a:rPr>
              <a:t></a:t>
            </a:r>
            <a:r>
              <a:rPr lang="es-ES_tradnl" i="1" dirty="0" smtClean="0">
                <a:solidFill>
                  <a:srgbClr val="FFFF00"/>
                </a:solidFill>
              </a:rPr>
              <a:t>x</a:t>
            </a:r>
            <a:r>
              <a:rPr lang="es-ES_tradnl" dirty="0" smtClean="0">
                <a:solidFill>
                  <a:srgbClr val="FFFF00"/>
                </a:solidFill>
              </a:rPr>
              <a:t> la incertidumbre en la posición y </a:t>
            </a:r>
            <a:r>
              <a:rPr lang="es-ES_tradnl" dirty="0" smtClean="0">
                <a:solidFill>
                  <a:srgbClr val="FFFF00"/>
                </a:solidFill>
                <a:sym typeface="Symbol" pitchFamily="18" charset="2"/>
              </a:rPr>
              <a:t></a:t>
            </a:r>
            <a:r>
              <a:rPr lang="es-ES_tradnl" i="1" dirty="0" smtClean="0">
                <a:solidFill>
                  <a:srgbClr val="FFFF00"/>
                </a:solidFill>
              </a:rPr>
              <a:t>p</a:t>
            </a:r>
            <a:r>
              <a:rPr lang="es-ES_tradnl" dirty="0" smtClean="0">
                <a:solidFill>
                  <a:srgbClr val="FFFF00"/>
                </a:solidFill>
              </a:rPr>
              <a:t> la incertidumbre en la cantidad de movimiento.</a:t>
            </a:r>
          </a:p>
          <a:p>
            <a:r>
              <a:rPr lang="es-ES_tradnl" dirty="0" smtClean="0">
                <a:solidFill>
                  <a:srgbClr val="FFFF00"/>
                </a:solidFill>
              </a:rPr>
              <a:t>Se sustituye la idea de órbita por la de orbital, como zona en donde la probabilidad de encontrar al electrón es máxima.</a:t>
            </a:r>
          </a:p>
        </p:txBody>
      </p:sp>
      <p:sp>
        <p:nvSpPr>
          <p:cNvPr id="152580" name="Rectangle 4"/>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sp>
        <p:nvSpPr>
          <p:cNvPr id="152582" name="Rectangle 6"/>
          <p:cNvSpPr>
            <a:spLocks noChangeArrowheads="1"/>
          </p:cNvSpPr>
          <p:nvPr/>
        </p:nvSpPr>
        <p:spPr bwMode="auto">
          <a:xfrm>
            <a:off x="0" y="0"/>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152583" name="Object 7"/>
          <p:cNvGraphicFramePr>
            <a:graphicFrameLocks noChangeAspect="1"/>
          </p:cNvGraphicFramePr>
          <p:nvPr>
            <p:extLst>
              <p:ext uri="{D42A27DB-BD31-4B8C-83A1-F6EECF244321}">
                <p14:modId xmlns:p14="http://schemas.microsoft.com/office/powerpoint/2010/main" val="2174732697"/>
              </p:ext>
            </p:extLst>
          </p:nvPr>
        </p:nvGraphicFramePr>
        <p:xfrm>
          <a:off x="2987824" y="2276872"/>
          <a:ext cx="2376488" cy="862012"/>
        </p:xfrm>
        <a:graphic>
          <a:graphicData uri="http://schemas.openxmlformats.org/presentationml/2006/ole">
            <mc:AlternateContent xmlns:mc="http://schemas.openxmlformats.org/markup-compatibility/2006">
              <mc:Choice xmlns:v="urn:schemas-microsoft-com:vml" Requires="v">
                <p:oleObj spid="_x0000_s47131" name="Equation" r:id="rId3" imgW="1079032" imgH="393529" progId="">
                  <p:embed/>
                </p:oleObj>
              </mc:Choice>
              <mc:Fallback>
                <p:oleObj name="Equation" r:id="rId3" imgW="1079032" imgH="393529"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2276872"/>
                        <a:ext cx="2376488" cy="862012"/>
                      </a:xfrm>
                      <a:prstGeom prst="rect">
                        <a:avLst/>
                      </a:prstGeom>
                      <a:solidFill>
                        <a:schemeClr val="bg1"/>
                      </a:solidFill>
                      <a:ln w="9525">
                        <a:solidFill>
                          <a:schemeClr val="hlink"/>
                        </a:solidFill>
                        <a:miter lim="800000"/>
                        <a:headEnd/>
                        <a:tailEn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 calcmode="lin" valueType="num">
                                      <p:cBhvr additive="base">
                                        <p:cTn id="7" dur="500" fill="hold"/>
                                        <p:tgtEl>
                                          <p:spTgt spid="152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2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2579">
                                            <p:txEl>
                                              <p:pRg st="1" end="1"/>
                                            </p:txEl>
                                          </p:spTgt>
                                        </p:tgtEl>
                                        <p:attrNameLst>
                                          <p:attrName>style.visibility</p:attrName>
                                        </p:attrNameLst>
                                      </p:cBhvr>
                                      <p:to>
                                        <p:strVal val="visible"/>
                                      </p:to>
                                    </p:set>
                                    <p:anim calcmode="lin" valueType="num">
                                      <p:cBhvr additive="base">
                                        <p:cTn id="13" dur="500" fill="hold"/>
                                        <p:tgtEl>
                                          <p:spTgt spid="152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2579">
                                            <p:txEl>
                                              <p:pRg st="1" end="1"/>
                                            </p:txEl>
                                          </p:spTgt>
                                        </p:tgtEl>
                                        <p:attrNameLst>
                                          <p:attrName>ppt_y</p:attrName>
                                        </p:attrNameLst>
                                      </p:cBhvr>
                                      <p:tavLst>
                                        <p:tav tm="0">
                                          <p:val>
                                            <p:strVal val="#ppt_y"/>
                                          </p:val>
                                        </p:tav>
                                        <p:tav tm="100000">
                                          <p:val>
                                            <p:strVal val="#ppt_y"/>
                                          </p:val>
                                        </p:tav>
                                      </p:tavLst>
                                    </p:anim>
                                  </p:childTnLst>
                                </p:cTn>
                              </p:par>
                              <p:par>
                                <p:cTn id="15" presetID="52" presetClass="entr" presetSubtype="0" fill="hold" nodeType="withEffect">
                                  <p:stCondLst>
                                    <p:cond delay="0"/>
                                  </p:stCondLst>
                                  <p:childTnLst>
                                    <p:set>
                                      <p:cBhvr>
                                        <p:cTn id="16" dur="1" fill="hold">
                                          <p:stCondLst>
                                            <p:cond delay="0"/>
                                          </p:stCondLst>
                                        </p:cTn>
                                        <p:tgtEl>
                                          <p:spTgt spid="152583"/>
                                        </p:tgtEl>
                                        <p:attrNameLst>
                                          <p:attrName>style.visibility</p:attrName>
                                        </p:attrNameLst>
                                      </p:cBhvr>
                                      <p:to>
                                        <p:strVal val="visible"/>
                                      </p:to>
                                    </p:set>
                                    <p:animScale>
                                      <p:cBhvr>
                                        <p:cTn id="17" dur="1000" decel="50000" fill="hold">
                                          <p:stCondLst>
                                            <p:cond delay="0"/>
                                          </p:stCondLst>
                                        </p:cTn>
                                        <p:tgtEl>
                                          <p:spTgt spid="1525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2583"/>
                                        </p:tgtEl>
                                        <p:attrNameLst>
                                          <p:attrName>ppt_x</p:attrName>
                                          <p:attrName>ppt_y</p:attrName>
                                        </p:attrNameLst>
                                      </p:cBhvr>
                                    </p:animMotion>
                                    <p:animEffect transition="in" filter="fade">
                                      <p:cBhvr>
                                        <p:cTn id="19" dur="1000"/>
                                        <p:tgtEl>
                                          <p:spTgt spid="15258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52579">
                                            <p:txEl>
                                              <p:pRg st="4" end="4"/>
                                            </p:txEl>
                                          </p:spTgt>
                                        </p:tgtEl>
                                        <p:attrNameLst>
                                          <p:attrName>style.visibility</p:attrName>
                                        </p:attrNameLst>
                                      </p:cBhvr>
                                      <p:to>
                                        <p:strVal val="visible"/>
                                      </p:to>
                                    </p:set>
                                    <p:anim calcmode="lin" valueType="num">
                                      <p:cBhvr additive="base">
                                        <p:cTn id="24" dur="500" fill="hold"/>
                                        <p:tgtEl>
                                          <p:spTgt spid="152579">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2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71600" y="304800"/>
            <a:ext cx="7772400" cy="1143000"/>
          </a:xfrm>
        </p:spPr>
        <p:txBody>
          <a:bodyPr/>
          <a:lstStyle/>
          <a:p>
            <a:r>
              <a:rPr lang="es-ES_tradnl" smtClean="0"/>
              <a:t>Orbitales atómicos.</a:t>
            </a:r>
          </a:p>
        </p:txBody>
      </p:sp>
      <p:sp>
        <p:nvSpPr>
          <p:cNvPr id="39939" name="Rectangle 3"/>
          <p:cNvSpPr>
            <a:spLocks noGrp="1" noChangeArrowheads="1"/>
          </p:cNvSpPr>
          <p:nvPr>
            <p:ph type="body" idx="1"/>
          </p:nvPr>
        </p:nvSpPr>
        <p:spPr>
          <a:xfrm>
            <a:off x="539552" y="1484784"/>
            <a:ext cx="7956550" cy="4114800"/>
          </a:xfrm>
        </p:spPr>
        <p:txBody>
          <a:bodyPr/>
          <a:lstStyle/>
          <a:p>
            <a:r>
              <a:rPr lang="es-ES_tradnl" dirty="0" smtClean="0">
                <a:solidFill>
                  <a:srgbClr val="FFFF00"/>
                </a:solidFill>
              </a:rPr>
              <a:t>Los electrones se sitúan en orbitales, los cuales tienen capacidad para situar dos de ellos:</a:t>
            </a:r>
          </a:p>
          <a:p>
            <a:r>
              <a:rPr lang="es-ES_tradnl" dirty="0" smtClean="0">
                <a:solidFill>
                  <a:srgbClr val="FFFF00"/>
                </a:solidFill>
              </a:rPr>
              <a:t>1ª capa: 1 </a:t>
            </a:r>
            <a:r>
              <a:rPr lang="es-ES_tradnl" dirty="0" err="1" smtClean="0">
                <a:solidFill>
                  <a:srgbClr val="FFFF00"/>
                </a:solidFill>
              </a:rPr>
              <a:t>orb</a:t>
            </a:r>
            <a:r>
              <a:rPr lang="es-ES_tradnl" dirty="0" smtClean="0">
                <a:solidFill>
                  <a:srgbClr val="FFFF00"/>
                </a:solidFill>
              </a:rPr>
              <a:t>. “s” (2 e</a:t>
            </a:r>
            <a:r>
              <a:rPr lang="es-ES_tradnl" baseline="30000" dirty="0" smtClean="0">
                <a:solidFill>
                  <a:srgbClr val="FFFF00"/>
                </a:solidFill>
              </a:rPr>
              <a:t>–</a:t>
            </a:r>
            <a:r>
              <a:rPr lang="es-ES_tradnl" dirty="0" smtClean="0">
                <a:solidFill>
                  <a:srgbClr val="FFFF00"/>
                </a:solidFill>
              </a:rPr>
              <a:t>)</a:t>
            </a:r>
          </a:p>
          <a:p>
            <a:r>
              <a:rPr lang="es-ES_tradnl" dirty="0" smtClean="0">
                <a:solidFill>
                  <a:srgbClr val="FFFF00"/>
                </a:solidFill>
              </a:rPr>
              <a:t>2ª capa: 1 </a:t>
            </a:r>
            <a:r>
              <a:rPr lang="es-ES_tradnl" dirty="0" err="1" smtClean="0">
                <a:solidFill>
                  <a:srgbClr val="FFFF00"/>
                </a:solidFill>
              </a:rPr>
              <a:t>orb</a:t>
            </a:r>
            <a:r>
              <a:rPr lang="es-ES_tradnl" dirty="0" smtClean="0">
                <a:solidFill>
                  <a:srgbClr val="FFFF00"/>
                </a:solidFill>
              </a:rPr>
              <a:t>. “s” (2 e</a:t>
            </a:r>
            <a:r>
              <a:rPr lang="es-ES_tradnl" baseline="30000" dirty="0" smtClean="0">
                <a:solidFill>
                  <a:srgbClr val="FFFF00"/>
                </a:solidFill>
              </a:rPr>
              <a:t>–</a:t>
            </a:r>
            <a:r>
              <a:rPr lang="es-ES_tradnl" dirty="0" smtClean="0">
                <a:solidFill>
                  <a:srgbClr val="FFFF00"/>
                </a:solidFill>
              </a:rPr>
              <a:t>) + 3 </a:t>
            </a:r>
            <a:r>
              <a:rPr lang="es-ES_tradnl" dirty="0" err="1" smtClean="0">
                <a:solidFill>
                  <a:srgbClr val="FFFF00"/>
                </a:solidFill>
              </a:rPr>
              <a:t>orb</a:t>
            </a:r>
            <a:r>
              <a:rPr lang="es-ES_tradnl" dirty="0" smtClean="0">
                <a:solidFill>
                  <a:srgbClr val="FFFF00"/>
                </a:solidFill>
              </a:rPr>
              <a:t>. “p” (6 e</a:t>
            </a:r>
            <a:r>
              <a:rPr lang="es-ES_tradnl" baseline="30000" dirty="0" smtClean="0">
                <a:solidFill>
                  <a:srgbClr val="FFFF00"/>
                </a:solidFill>
              </a:rPr>
              <a:t>–</a:t>
            </a:r>
            <a:r>
              <a:rPr lang="es-ES_tradnl" dirty="0" smtClean="0">
                <a:solidFill>
                  <a:srgbClr val="FFFF00"/>
                </a:solidFill>
              </a:rPr>
              <a:t>) </a:t>
            </a:r>
          </a:p>
          <a:p>
            <a:r>
              <a:rPr lang="es-ES_tradnl" dirty="0" smtClean="0">
                <a:solidFill>
                  <a:srgbClr val="FFFF00"/>
                </a:solidFill>
              </a:rPr>
              <a:t>3ª capa: 1 </a:t>
            </a:r>
            <a:r>
              <a:rPr lang="es-ES_tradnl" dirty="0" err="1" smtClean="0">
                <a:solidFill>
                  <a:srgbClr val="FFFF00"/>
                </a:solidFill>
              </a:rPr>
              <a:t>orb</a:t>
            </a:r>
            <a:r>
              <a:rPr lang="es-ES_tradnl" dirty="0" smtClean="0">
                <a:solidFill>
                  <a:srgbClr val="FFFF00"/>
                </a:solidFill>
              </a:rPr>
              <a:t>. “s” (2 e</a:t>
            </a:r>
            <a:r>
              <a:rPr lang="es-ES_tradnl" baseline="30000" dirty="0" smtClean="0">
                <a:solidFill>
                  <a:srgbClr val="FFFF00"/>
                </a:solidFill>
              </a:rPr>
              <a:t>–</a:t>
            </a:r>
            <a:r>
              <a:rPr lang="es-ES_tradnl" dirty="0" smtClean="0">
                <a:solidFill>
                  <a:srgbClr val="FFFF00"/>
                </a:solidFill>
              </a:rPr>
              <a:t>) + 3 </a:t>
            </a:r>
            <a:r>
              <a:rPr lang="es-ES_tradnl" dirty="0" err="1" smtClean="0">
                <a:solidFill>
                  <a:srgbClr val="FFFF00"/>
                </a:solidFill>
              </a:rPr>
              <a:t>orb</a:t>
            </a:r>
            <a:r>
              <a:rPr lang="es-ES_tradnl" dirty="0" smtClean="0">
                <a:solidFill>
                  <a:srgbClr val="FFFF00"/>
                </a:solidFill>
              </a:rPr>
              <a:t>. “p” (6 e</a:t>
            </a:r>
            <a:r>
              <a:rPr lang="es-ES_tradnl" baseline="30000" dirty="0" smtClean="0">
                <a:solidFill>
                  <a:srgbClr val="FFFF00"/>
                </a:solidFill>
              </a:rPr>
              <a:t>–</a:t>
            </a:r>
            <a:r>
              <a:rPr lang="es-ES_tradnl" dirty="0" smtClean="0">
                <a:solidFill>
                  <a:srgbClr val="FFFF00"/>
                </a:solidFill>
              </a:rPr>
              <a:t>)</a:t>
            </a:r>
            <a:br>
              <a:rPr lang="es-ES_tradnl" dirty="0" smtClean="0">
                <a:solidFill>
                  <a:srgbClr val="FFFF00"/>
                </a:solidFill>
              </a:rPr>
            </a:br>
            <a:r>
              <a:rPr lang="es-ES_tradnl" dirty="0" smtClean="0">
                <a:solidFill>
                  <a:srgbClr val="FFFF00"/>
                </a:solidFill>
              </a:rPr>
              <a:t>	      5 </a:t>
            </a:r>
            <a:r>
              <a:rPr lang="es-ES_tradnl" dirty="0" err="1" smtClean="0">
                <a:solidFill>
                  <a:srgbClr val="FFFF00"/>
                </a:solidFill>
              </a:rPr>
              <a:t>orb</a:t>
            </a:r>
            <a:r>
              <a:rPr lang="es-ES_tradnl" dirty="0" smtClean="0">
                <a:solidFill>
                  <a:srgbClr val="FFFF00"/>
                </a:solidFill>
              </a:rPr>
              <a:t>. “d” (10 e</a:t>
            </a:r>
            <a:r>
              <a:rPr lang="es-ES_tradnl" baseline="30000" dirty="0" smtClean="0">
                <a:solidFill>
                  <a:srgbClr val="FFFF00"/>
                </a:solidFill>
              </a:rPr>
              <a:t>–</a:t>
            </a:r>
            <a:r>
              <a:rPr lang="es-ES_tradnl" dirty="0" smtClean="0">
                <a:solidFill>
                  <a:srgbClr val="FFFF00"/>
                </a:solidFill>
              </a:rPr>
              <a:t>) </a:t>
            </a:r>
          </a:p>
          <a:p>
            <a:r>
              <a:rPr lang="es-ES_tradnl" dirty="0" smtClean="0">
                <a:solidFill>
                  <a:srgbClr val="FFFF00"/>
                </a:solidFill>
              </a:rPr>
              <a:t>4ª capa: 1 </a:t>
            </a:r>
            <a:r>
              <a:rPr lang="es-ES_tradnl" dirty="0" err="1" smtClean="0">
                <a:solidFill>
                  <a:srgbClr val="FFFF00"/>
                </a:solidFill>
              </a:rPr>
              <a:t>orb</a:t>
            </a:r>
            <a:r>
              <a:rPr lang="es-ES_tradnl" dirty="0" smtClean="0">
                <a:solidFill>
                  <a:srgbClr val="FFFF00"/>
                </a:solidFill>
              </a:rPr>
              <a:t>. “s” (2 e</a:t>
            </a:r>
            <a:r>
              <a:rPr lang="es-ES_tradnl" baseline="30000" dirty="0" smtClean="0">
                <a:solidFill>
                  <a:srgbClr val="FFFF00"/>
                </a:solidFill>
              </a:rPr>
              <a:t>–</a:t>
            </a:r>
            <a:r>
              <a:rPr lang="es-ES_tradnl" dirty="0" smtClean="0">
                <a:solidFill>
                  <a:srgbClr val="FFFF00"/>
                </a:solidFill>
              </a:rPr>
              <a:t>) + 3 </a:t>
            </a:r>
            <a:r>
              <a:rPr lang="es-ES_tradnl" dirty="0" err="1" smtClean="0">
                <a:solidFill>
                  <a:srgbClr val="FFFF00"/>
                </a:solidFill>
              </a:rPr>
              <a:t>orb</a:t>
            </a:r>
            <a:r>
              <a:rPr lang="es-ES_tradnl" dirty="0" smtClean="0">
                <a:solidFill>
                  <a:srgbClr val="FFFF00"/>
                </a:solidFill>
              </a:rPr>
              <a:t>. “p” (6 e</a:t>
            </a:r>
            <a:r>
              <a:rPr lang="es-ES_tradnl" baseline="30000" dirty="0" smtClean="0">
                <a:solidFill>
                  <a:srgbClr val="FFFF00"/>
                </a:solidFill>
              </a:rPr>
              <a:t>–</a:t>
            </a:r>
            <a:r>
              <a:rPr lang="es-ES_tradnl" dirty="0" smtClean="0">
                <a:solidFill>
                  <a:srgbClr val="FFFF00"/>
                </a:solidFill>
              </a:rPr>
              <a:t>)</a:t>
            </a:r>
            <a:br>
              <a:rPr lang="es-ES_tradnl" dirty="0" smtClean="0">
                <a:solidFill>
                  <a:srgbClr val="FFFF00"/>
                </a:solidFill>
              </a:rPr>
            </a:br>
            <a:r>
              <a:rPr lang="es-ES_tradnl" dirty="0" smtClean="0">
                <a:solidFill>
                  <a:srgbClr val="FFFF00"/>
                </a:solidFill>
              </a:rPr>
              <a:t>	      5 </a:t>
            </a:r>
            <a:r>
              <a:rPr lang="es-ES_tradnl" dirty="0" err="1" smtClean="0">
                <a:solidFill>
                  <a:srgbClr val="FFFF00"/>
                </a:solidFill>
              </a:rPr>
              <a:t>orb</a:t>
            </a:r>
            <a:r>
              <a:rPr lang="es-ES_tradnl" dirty="0" smtClean="0">
                <a:solidFill>
                  <a:srgbClr val="FFFF00"/>
                </a:solidFill>
              </a:rPr>
              <a:t>. “d” (10 e</a:t>
            </a:r>
            <a:r>
              <a:rPr lang="es-ES_tradnl" baseline="30000" dirty="0" smtClean="0">
                <a:solidFill>
                  <a:srgbClr val="FFFF00"/>
                </a:solidFill>
              </a:rPr>
              <a:t>–</a:t>
            </a:r>
            <a:r>
              <a:rPr lang="es-ES_tradnl" dirty="0" smtClean="0">
                <a:solidFill>
                  <a:srgbClr val="FFFF00"/>
                </a:solidFill>
              </a:rPr>
              <a:t>) + 7 </a:t>
            </a:r>
            <a:r>
              <a:rPr lang="es-ES_tradnl" dirty="0" err="1" smtClean="0">
                <a:solidFill>
                  <a:srgbClr val="FFFF00"/>
                </a:solidFill>
              </a:rPr>
              <a:t>orb</a:t>
            </a:r>
            <a:r>
              <a:rPr lang="es-ES_tradnl" dirty="0" smtClean="0">
                <a:solidFill>
                  <a:srgbClr val="FFFF00"/>
                </a:solidFill>
              </a:rPr>
              <a:t>. “f” (14 e</a:t>
            </a:r>
            <a:r>
              <a:rPr lang="es-ES_tradnl" baseline="30000" dirty="0" smtClean="0">
                <a:solidFill>
                  <a:srgbClr val="FFFF00"/>
                </a:solidFill>
              </a:rPr>
              <a:t>–</a:t>
            </a:r>
            <a:r>
              <a:rPr lang="es-ES_tradnl" dirty="0" smtClean="0">
                <a:solidFill>
                  <a:srgbClr val="FFFF00"/>
                </a:solidFill>
              </a:rPr>
              <a:t>)</a:t>
            </a:r>
          </a:p>
          <a:p>
            <a:r>
              <a:rPr lang="es-ES_tradnl" dirty="0" smtClean="0">
                <a:solidFill>
                  <a:srgbClr val="FFFF00"/>
                </a:solidFill>
              </a:rPr>
              <a:t>Y así sucesivamente…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67544" y="332656"/>
            <a:ext cx="7467600" cy="868958"/>
          </a:xfrm>
        </p:spPr>
        <p:txBody>
          <a:bodyPr/>
          <a:lstStyle/>
          <a:p>
            <a:r>
              <a:rPr lang="es-ES_tradnl" dirty="0" smtClean="0">
                <a:solidFill>
                  <a:srgbClr val="FFFF00"/>
                </a:solidFill>
              </a:rPr>
              <a:t>Orbitales atómicos</a:t>
            </a:r>
          </a:p>
        </p:txBody>
      </p:sp>
      <p:pic>
        <p:nvPicPr>
          <p:cNvPr id="40963" name="Picture 4" descr="Giagr"/>
          <p:cNvPicPr>
            <a:picLocks noChangeAspect="1" noChangeArrowheads="1"/>
          </p:cNvPicPr>
          <p:nvPr/>
        </p:nvPicPr>
        <p:blipFill>
          <a:blip r:embed="rId2"/>
          <a:srcRect/>
          <a:stretch>
            <a:fillRect/>
          </a:stretch>
        </p:blipFill>
        <p:spPr bwMode="auto">
          <a:xfrm>
            <a:off x="251520" y="1247772"/>
            <a:ext cx="7883525" cy="5305425"/>
          </a:xfrm>
          <a:prstGeom prst="rect">
            <a:avLst/>
          </a:prstGeom>
          <a:noFill/>
          <a:ln w="9525">
            <a:noFill/>
            <a:miter lim="800000"/>
            <a:headEnd/>
            <a:tailEnd/>
          </a:ln>
        </p:spPr>
      </p:pic>
      <p:sp>
        <p:nvSpPr>
          <p:cNvPr id="40964" name="Text Box 5"/>
          <p:cNvSpPr txBox="1">
            <a:spLocks noChangeArrowheads="1"/>
          </p:cNvSpPr>
          <p:nvPr/>
        </p:nvSpPr>
        <p:spPr bwMode="auto">
          <a:xfrm>
            <a:off x="3492500" y="6237288"/>
            <a:ext cx="3240088" cy="336550"/>
          </a:xfrm>
          <a:prstGeom prst="rect">
            <a:avLst/>
          </a:prstGeom>
          <a:solidFill>
            <a:schemeClr val="tx1"/>
          </a:solidFill>
          <a:ln w="9525">
            <a:noFill/>
            <a:miter lim="800000"/>
            <a:headEnd/>
            <a:tailEnd/>
          </a:ln>
        </p:spPr>
        <p:txBody>
          <a:bodyPr>
            <a:spAutoFit/>
          </a:bodyPr>
          <a:lstStyle/>
          <a:p>
            <a:pPr>
              <a:spcBef>
                <a:spcPct val="50000"/>
              </a:spcBef>
            </a:pPr>
            <a:r>
              <a:rPr lang="es-ES_tradnl" sz="1600">
                <a:solidFill>
                  <a:srgbClr val="CC3300"/>
                </a:solidFill>
              </a:rPr>
              <a:t>Ed. ECIR Química 2º Bachillerato</a:t>
            </a:r>
            <a:endParaRPr lang="es-ES" sz="1600">
              <a:solidFill>
                <a:srgbClr val="CC3300"/>
              </a:solidFill>
            </a:endParaRPr>
          </a:p>
        </p:txBody>
      </p:sp>
      <p:pic>
        <p:nvPicPr>
          <p:cNvPr id="46086" name="Picture 6" descr="desktop_icon_02">
            <a:hlinkClick r:id="rId3"/>
          </p:cNvPr>
          <p:cNvPicPr>
            <a:picLocks noGrp="1" noChangeAspect="1" noChangeArrowheads="1"/>
          </p:cNvPicPr>
          <p:nvPr>
            <p:ph idx="1"/>
          </p:nvPr>
        </p:nvPicPr>
        <p:blipFill>
          <a:blip r:embed="rId4"/>
          <a:srcRect/>
          <a:stretch>
            <a:fillRect/>
          </a:stretch>
        </p:blipFill>
        <p:spPr>
          <a:xfrm>
            <a:off x="8145160" y="3522659"/>
            <a:ext cx="755650" cy="7556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6086"/>
                                        </p:tgtEl>
                                        <p:attrNameLst>
                                          <p:attrName>style.visibility</p:attrName>
                                        </p:attrNameLst>
                                      </p:cBhvr>
                                      <p:to>
                                        <p:strVal val="visible"/>
                                      </p:to>
                                    </p:set>
                                    <p:anim calcmode="lin" valueType="num">
                                      <p:cBhvr>
                                        <p:cTn id="7" dur="1000" fill="hold"/>
                                        <p:tgtEl>
                                          <p:spTgt spid="46086"/>
                                        </p:tgtEl>
                                        <p:attrNameLst>
                                          <p:attrName>ppt_w</p:attrName>
                                        </p:attrNameLst>
                                      </p:cBhvr>
                                      <p:tavLst>
                                        <p:tav tm="0">
                                          <p:val>
                                            <p:strVal val="#ppt_w*0.70"/>
                                          </p:val>
                                        </p:tav>
                                        <p:tav tm="100000">
                                          <p:val>
                                            <p:strVal val="#ppt_w"/>
                                          </p:val>
                                        </p:tav>
                                      </p:tavLst>
                                    </p:anim>
                                    <p:anim calcmode="lin" valueType="num">
                                      <p:cBhvr>
                                        <p:cTn id="8" dur="1000" fill="hold"/>
                                        <p:tgtEl>
                                          <p:spTgt spid="46086"/>
                                        </p:tgtEl>
                                        <p:attrNameLst>
                                          <p:attrName>ppt_h</p:attrName>
                                        </p:attrNameLst>
                                      </p:cBhvr>
                                      <p:tavLst>
                                        <p:tav tm="0">
                                          <p:val>
                                            <p:strVal val="#ppt_h"/>
                                          </p:val>
                                        </p:tav>
                                        <p:tav tm="100000">
                                          <p:val>
                                            <p:strVal val="#ppt_h"/>
                                          </p:val>
                                        </p:tav>
                                      </p:tavLst>
                                    </p:anim>
                                    <p:animEffect transition="in" filter="fade">
                                      <p:cBhvr>
                                        <p:cTn id="9" dur="1000"/>
                                        <p:tgtEl>
                                          <p:spTgt spid="46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s-ES_tradnl" smtClean="0"/>
              <a:t>Modelo mecano-cuántico </a:t>
            </a:r>
            <a:br>
              <a:rPr lang="es-ES_tradnl" smtClean="0"/>
            </a:br>
            <a:r>
              <a:rPr lang="es-ES_tradnl" smtClean="0"/>
              <a:t>(para el átomo de Hidrógeno)</a:t>
            </a:r>
          </a:p>
        </p:txBody>
      </p:sp>
      <p:sp>
        <p:nvSpPr>
          <p:cNvPr id="41987" name="Rectangle 3"/>
          <p:cNvSpPr>
            <a:spLocks noGrp="1" noChangeArrowheads="1"/>
          </p:cNvSpPr>
          <p:nvPr>
            <p:ph type="body" idx="1"/>
          </p:nvPr>
        </p:nvSpPr>
        <p:spPr/>
        <p:txBody>
          <a:bodyPr/>
          <a:lstStyle/>
          <a:p>
            <a:r>
              <a:rPr lang="es-ES_tradnl" dirty="0" smtClean="0">
                <a:solidFill>
                  <a:srgbClr val="FFFF00"/>
                </a:solidFill>
              </a:rPr>
              <a:t>El modelo de Bohr indicaba posición y velocidad de los electrones (incompatible con principio de incertidumbre de la mecánica cuántica).</a:t>
            </a:r>
          </a:p>
          <a:p>
            <a:r>
              <a:rPr lang="es-ES_tradnl" dirty="0" smtClean="0">
                <a:solidFill>
                  <a:srgbClr val="FFFF00"/>
                </a:solidFill>
              </a:rPr>
              <a:t>Schrödinger (1926) propuso una ecuación de onda para el electrón del H, en cuyas soluciones (valores energéticos permitidos) aparecían precisamente los números cuánticos n, l y 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s-ES_tradnl" smtClean="0"/>
              <a:t>Postulados del modelo </a:t>
            </a:r>
            <a:br>
              <a:rPr lang="es-ES_tradnl" smtClean="0"/>
            </a:br>
            <a:r>
              <a:rPr lang="es-ES_tradnl" smtClean="0"/>
              <a:t>mecano-cuántico</a:t>
            </a:r>
            <a:endParaRPr lang="es-ES" smtClean="0"/>
          </a:p>
        </p:txBody>
      </p:sp>
      <p:sp>
        <p:nvSpPr>
          <p:cNvPr id="43011" name="Rectangle 3"/>
          <p:cNvSpPr>
            <a:spLocks noGrp="1" noChangeArrowheads="1"/>
          </p:cNvSpPr>
          <p:nvPr>
            <p:ph type="body" idx="1"/>
          </p:nvPr>
        </p:nvSpPr>
        <p:spPr/>
        <p:txBody>
          <a:bodyPr/>
          <a:lstStyle/>
          <a:p>
            <a:r>
              <a:rPr lang="es-ES_tradnl" dirty="0" smtClean="0">
                <a:solidFill>
                  <a:srgbClr val="FFFF00"/>
                </a:solidFill>
              </a:rPr>
              <a:t>“Los átomos sólo pueden existir en determinados niveles energéticos”. </a:t>
            </a:r>
            <a:endParaRPr lang="es-ES" dirty="0" smtClean="0">
              <a:solidFill>
                <a:srgbClr val="FFFF00"/>
              </a:solidFill>
            </a:endParaRPr>
          </a:p>
          <a:p>
            <a:r>
              <a:rPr lang="es-ES" dirty="0" smtClean="0">
                <a:solidFill>
                  <a:srgbClr val="FFFF00"/>
                </a:solidFill>
              </a:rPr>
              <a:t>“</a:t>
            </a:r>
            <a:r>
              <a:rPr lang="es-ES_tradnl" dirty="0" smtClean="0">
                <a:solidFill>
                  <a:srgbClr val="FFFF00"/>
                </a:solidFill>
              </a:rPr>
              <a:t>El cambio de nivel energético se produce por absorción o emisión de un fotón de energía de manera que su frecuencia viene determinada por: </a:t>
            </a:r>
            <a:r>
              <a:rPr lang="es-ES_tradnl" i="1" dirty="0" smtClean="0">
                <a:solidFill>
                  <a:srgbClr val="FFFF00"/>
                </a:solidFill>
                <a:sym typeface="Symbol" pitchFamily="18" charset="2"/>
              </a:rPr>
              <a:t></a:t>
            </a:r>
            <a:r>
              <a:rPr lang="es-ES_tradnl" i="1" dirty="0" smtClean="0">
                <a:solidFill>
                  <a:srgbClr val="FFFF00"/>
                </a:solidFill>
              </a:rPr>
              <a:t>E = h ·</a:t>
            </a:r>
            <a:r>
              <a:rPr lang="es-ES_tradnl" i="1" dirty="0" smtClean="0">
                <a:solidFill>
                  <a:srgbClr val="FFFF00"/>
                </a:solidFill>
                <a:sym typeface="Symbol" pitchFamily="18" charset="2"/>
              </a:rPr>
              <a:t></a:t>
            </a:r>
            <a:r>
              <a:rPr lang="es-ES" dirty="0" smtClean="0">
                <a:solidFill>
                  <a:srgbClr val="FFFF00"/>
                </a:solidFill>
              </a:rPr>
              <a:t>”</a:t>
            </a:r>
            <a:r>
              <a:rPr lang="es-ES_tradnl" dirty="0" smtClean="0">
                <a:solidFill>
                  <a:srgbClr val="FFFF00"/>
                </a:solidFill>
              </a:rPr>
              <a:t>.</a:t>
            </a:r>
          </a:p>
          <a:p>
            <a:r>
              <a:rPr lang="es-ES_tradnl" dirty="0" smtClean="0">
                <a:solidFill>
                  <a:srgbClr val="FFFF00"/>
                </a:solidFill>
              </a:rPr>
              <a:t>“Los niveles energéticos </a:t>
            </a:r>
            <a:r>
              <a:rPr lang="es-ES_tradnl" u="sng" dirty="0" smtClean="0">
                <a:solidFill>
                  <a:srgbClr val="FFFF00"/>
                </a:solidFill>
              </a:rPr>
              <a:t>permitidos</a:t>
            </a:r>
            <a:r>
              <a:rPr lang="es-ES" dirty="0" smtClean="0">
                <a:solidFill>
                  <a:srgbClr val="FFFF00"/>
                </a:solidFill>
              </a:rPr>
              <a:t> para un átomo vienen determinados por los valores de los números cuánticos”.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239216" y="188640"/>
            <a:ext cx="8077200" cy="673652"/>
          </a:xfrm>
        </p:spPr>
        <p:style>
          <a:lnRef idx="1">
            <a:schemeClr val="accent1"/>
          </a:lnRef>
          <a:fillRef idx="2">
            <a:schemeClr val="accent1"/>
          </a:fillRef>
          <a:effectRef idx="1">
            <a:schemeClr val="accent1"/>
          </a:effectRef>
          <a:fontRef idx="minor">
            <a:schemeClr val="dk1"/>
          </a:fontRef>
        </p:style>
        <p:txBody>
          <a:bodyPr vert="horz" anchor="b">
            <a:normAutofit/>
          </a:bodyPr>
          <a:lstStyle/>
          <a:p>
            <a:r>
              <a:rPr lang="es-ES_tradnl" sz="2800" b="1" dirty="0">
                <a:solidFill>
                  <a:srgbClr val="00B050"/>
                </a:solidFill>
                <a:latin typeface="+mn-lt"/>
                <a:ea typeface="+mn-ea"/>
                <a:cs typeface="+mn-cs"/>
              </a:rPr>
              <a:t>Rayos catódicos. </a:t>
            </a:r>
            <a:r>
              <a:rPr lang="es-ES_tradnl" sz="2800" b="1" dirty="0" smtClean="0">
                <a:solidFill>
                  <a:srgbClr val="00B050"/>
                </a:solidFill>
                <a:latin typeface="+mn-lt"/>
                <a:ea typeface="+mn-ea"/>
                <a:cs typeface="+mn-cs"/>
              </a:rPr>
              <a:t>Modelo </a:t>
            </a:r>
            <a:r>
              <a:rPr lang="es-ES_tradnl" sz="2800" b="1" dirty="0">
                <a:solidFill>
                  <a:srgbClr val="00B050"/>
                </a:solidFill>
                <a:latin typeface="+mn-lt"/>
                <a:ea typeface="+mn-ea"/>
                <a:cs typeface="+mn-cs"/>
              </a:rPr>
              <a:t>de Thomson.</a:t>
            </a:r>
          </a:p>
        </p:txBody>
      </p:sp>
      <p:sp>
        <p:nvSpPr>
          <p:cNvPr id="21507" name="Text Box 1029"/>
          <p:cNvSpPr txBox="1">
            <a:spLocks noChangeArrowheads="1"/>
          </p:cNvSpPr>
          <p:nvPr/>
        </p:nvSpPr>
        <p:spPr bwMode="auto">
          <a:xfrm>
            <a:off x="1127125" y="3241675"/>
            <a:ext cx="184150" cy="457200"/>
          </a:xfrm>
          <a:prstGeom prst="rect">
            <a:avLst/>
          </a:prstGeom>
          <a:noFill/>
          <a:ln w="12700">
            <a:noFill/>
            <a:miter lim="800000"/>
            <a:headEnd type="none" w="sm" len="sm"/>
            <a:tailEnd type="none" w="sm" len="sm"/>
          </a:ln>
        </p:spPr>
        <p:txBody>
          <a:bodyPr wrap="none">
            <a:spAutoFit/>
          </a:bodyPr>
          <a:lstStyle/>
          <a:p>
            <a:endParaRPr lang="es-ES"/>
          </a:p>
        </p:txBody>
      </p:sp>
      <p:sp>
        <p:nvSpPr>
          <p:cNvPr id="43016" name="Comment 1032"/>
          <p:cNvSpPr>
            <a:spLocks noChangeArrowheads="1"/>
          </p:cNvSpPr>
          <p:nvPr/>
        </p:nvSpPr>
        <p:spPr bwMode="auto">
          <a:xfrm rot="1193291">
            <a:off x="7560182" y="292601"/>
            <a:ext cx="1812925" cy="528638"/>
          </a:xfrm>
          <a:prstGeom prst="rect">
            <a:avLst/>
          </a:prstGeom>
          <a:gradFill rotWithShape="0">
            <a:gsLst>
              <a:gs pos="0">
                <a:srgbClr val="D8EBEC"/>
              </a:gs>
              <a:gs pos="100000">
                <a:srgbClr val="D8EBEC">
                  <a:gamma/>
                  <a:shade val="46275"/>
                  <a:invGamma/>
                </a:srgbClr>
              </a:gs>
            </a:gsLst>
            <a:lin ang="2700000" scaled="1"/>
          </a:gradFill>
          <a:ln w="9525">
            <a:solidFill>
              <a:srgbClr val="0000FF"/>
            </a:solid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dirty="0">
                <a:solidFill>
                  <a:srgbClr val="000000"/>
                </a:solidFill>
                <a:latin typeface="Arial" pitchFamily="34" charset="0"/>
              </a:rPr>
              <a:t>REPASO</a:t>
            </a:r>
            <a:endParaRPr lang="es-ES_tradnl" sz="1600" dirty="0">
              <a:solidFill>
                <a:srgbClr val="000000"/>
              </a:solidFill>
              <a:latin typeface="Arial" pitchFamily="34" charset="0"/>
            </a:endParaRPr>
          </a:p>
        </p:txBody>
      </p:sp>
      <p:sp>
        <p:nvSpPr>
          <p:cNvPr id="43020" name="Rectangle 1036"/>
          <p:cNvSpPr>
            <a:spLocks noGrp="1" noChangeArrowheads="1"/>
          </p:cNvSpPr>
          <p:nvPr>
            <p:ph type="body" idx="1"/>
          </p:nvPr>
        </p:nvSpPr>
        <p:spPr>
          <a:xfrm>
            <a:off x="395535" y="908720"/>
            <a:ext cx="6408711" cy="3526855"/>
          </a:xfrm>
        </p:spPr>
        <p:txBody>
          <a:bodyPr/>
          <a:lstStyle/>
          <a:p>
            <a:pPr marL="0" indent="0" algn="just">
              <a:spcBef>
                <a:spcPts val="0"/>
              </a:spcBef>
              <a:spcAft>
                <a:spcPts val="0"/>
              </a:spcAft>
              <a:buNone/>
            </a:pPr>
            <a:r>
              <a:rPr lang="es-CO" sz="1800" dirty="0">
                <a:solidFill>
                  <a:schemeClr val="accent5">
                    <a:lumMod val="60000"/>
                    <a:lumOff val="40000"/>
                  </a:schemeClr>
                </a:solidFill>
              </a:rPr>
              <a:t>Una descarga eléctrica a través de un tubo evacuado produce </a:t>
            </a:r>
            <a:r>
              <a:rPr lang="es-CO" sz="1800" dirty="0" smtClean="0">
                <a:solidFill>
                  <a:schemeClr val="accent5">
                    <a:lumMod val="60000"/>
                    <a:lumOff val="40000"/>
                  </a:schemeClr>
                </a:solidFill>
              </a:rPr>
              <a:t>radiación, originada </a:t>
            </a:r>
            <a:r>
              <a:rPr lang="es-CO" sz="1800" dirty="0">
                <a:solidFill>
                  <a:schemeClr val="accent5">
                    <a:lumMod val="60000"/>
                    <a:lumOff val="40000"/>
                  </a:schemeClr>
                </a:solidFill>
              </a:rPr>
              <a:t>en el electrodo negativo, </a:t>
            </a:r>
            <a:r>
              <a:rPr lang="es-CO" sz="1800" dirty="0" smtClean="0">
                <a:solidFill>
                  <a:schemeClr val="accent5">
                    <a:lumMod val="60000"/>
                    <a:lumOff val="40000"/>
                  </a:schemeClr>
                </a:solidFill>
              </a:rPr>
              <a:t>(cátodo), A esta </a:t>
            </a:r>
            <a:r>
              <a:rPr lang="es-CO" sz="1800" dirty="0">
                <a:solidFill>
                  <a:schemeClr val="accent5">
                    <a:lumMod val="60000"/>
                    <a:lumOff val="40000"/>
                  </a:schemeClr>
                </a:solidFill>
              </a:rPr>
              <a:t>radiación se le llama rayos catódicos. </a:t>
            </a:r>
            <a:endParaRPr lang="es-CO" sz="1800" dirty="0" smtClean="0">
              <a:solidFill>
                <a:schemeClr val="accent5">
                  <a:lumMod val="60000"/>
                  <a:lumOff val="40000"/>
                </a:schemeClr>
              </a:solidFill>
            </a:endParaRPr>
          </a:p>
          <a:p>
            <a:pPr marL="0" indent="0" algn="just">
              <a:spcBef>
                <a:spcPts val="0"/>
              </a:spcBef>
              <a:spcAft>
                <a:spcPts val="0"/>
              </a:spcAft>
              <a:buNone/>
            </a:pPr>
            <a:r>
              <a:rPr lang="es-CO" sz="1800" dirty="0" smtClean="0">
                <a:solidFill>
                  <a:schemeClr val="accent5">
                    <a:lumMod val="60000"/>
                    <a:lumOff val="40000"/>
                  </a:schemeClr>
                </a:solidFill>
              </a:rPr>
              <a:t>Los </a:t>
            </a:r>
            <a:r>
              <a:rPr lang="es-CO" sz="1800" dirty="0">
                <a:solidFill>
                  <a:schemeClr val="accent5">
                    <a:lumMod val="60000"/>
                    <a:lumOff val="40000"/>
                  </a:schemeClr>
                </a:solidFill>
              </a:rPr>
              <a:t>rayos viajan hacia </a:t>
            </a:r>
            <a:r>
              <a:rPr lang="es-CO" sz="1800" dirty="0" smtClean="0">
                <a:solidFill>
                  <a:schemeClr val="accent5">
                    <a:lumMod val="60000"/>
                    <a:lumOff val="40000"/>
                  </a:schemeClr>
                </a:solidFill>
              </a:rPr>
              <a:t>el </a:t>
            </a:r>
            <a:r>
              <a:rPr lang="es-CO" sz="1800" dirty="0">
                <a:solidFill>
                  <a:schemeClr val="accent5">
                    <a:lumMod val="60000"/>
                    <a:lumOff val="40000"/>
                  </a:schemeClr>
                </a:solidFill>
              </a:rPr>
              <a:t>electrodo positivo (ánodo)</a:t>
            </a:r>
          </a:p>
          <a:p>
            <a:pPr marL="0" indent="0" algn="just">
              <a:spcBef>
                <a:spcPts val="0"/>
              </a:spcBef>
              <a:spcAft>
                <a:spcPts val="0"/>
              </a:spcAft>
              <a:buNone/>
            </a:pPr>
            <a:r>
              <a:rPr lang="es-CO" sz="1800" dirty="0" smtClean="0">
                <a:solidFill>
                  <a:schemeClr val="accent5">
                    <a:lumMod val="60000"/>
                    <a:lumOff val="40000"/>
                  </a:schemeClr>
                </a:solidFill>
              </a:rPr>
              <a:t> Esta </a:t>
            </a:r>
            <a:r>
              <a:rPr lang="es-CO" sz="1800" dirty="0">
                <a:solidFill>
                  <a:schemeClr val="accent5">
                    <a:lumMod val="60000"/>
                    <a:lumOff val="40000"/>
                  </a:schemeClr>
                </a:solidFill>
              </a:rPr>
              <a:t>radiación no es </a:t>
            </a:r>
            <a:r>
              <a:rPr lang="es-CO" sz="1800" dirty="0" smtClean="0">
                <a:solidFill>
                  <a:schemeClr val="accent5">
                    <a:lumMod val="60000"/>
                    <a:lumOff val="40000"/>
                  </a:schemeClr>
                </a:solidFill>
              </a:rPr>
              <a:t>visible, se </a:t>
            </a:r>
            <a:r>
              <a:rPr lang="es-CO" sz="1800" dirty="0">
                <a:solidFill>
                  <a:schemeClr val="accent5">
                    <a:lumMod val="60000"/>
                    <a:lumOff val="40000"/>
                  </a:schemeClr>
                </a:solidFill>
              </a:rPr>
              <a:t>detecta gracias a la capacidad de hacer que otros materiales brillar o </a:t>
            </a:r>
            <a:r>
              <a:rPr lang="es-CO" sz="1800" dirty="0" err="1">
                <a:solidFill>
                  <a:schemeClr val="accent5">
                    <a:lumMod val="60000"/>
                    <a:lumOff val="40000"/>
                  </a:schemeClr>
                </a:solidFill>
              </a:rPr>
              <a:t>fluorescer</a:t>
            </a:r>
            <a:endParaRPr lang="es-CO" sz="1800" dirty="0">
              <a:solidFill>
                <a:schemeClr val="accent5">
                  <a:lumMod val="60000"/>
                  <a:lumOff val="40000"/>
                </a:schemeClr>
              </a:solidFill>
            </a:endParaRPr>
          </a:p>
          <a:p>
            <a:pPr marL="0" indent="0" algn="just">
              <a:spcBef>
                <a:spcPts val="0"/>
              </a:spcBef>
              <a:spcAft>
                <a:spcPts val="0"/>
              </a:spcAft>
              <a:buNone/>
            </a:pPr>
            <a:r>
              <a:rPr lang="es-CO" sz="1800" dirty="0" smtClean="0">
                <a:solidFill>
                  <a:schemeClr val="accent5">
                    <a:lumMod val="60000"/>
                    <a:lumOff val="40000"/>
                  </a:schemeClr>
                </a:solidFill>
              </a:rPr>
              <a:t>viaja </a:t>
            </a:r>
            <a:r>
              <a:rPr lang="es-CO" sz="1800" dirty="0">
                <a:solidFill>
                  <a:schemeClr val="accent5">
                    <a:lumMod val="60000"/>
                    <a:lumOff val="40000"/>
                  </a:schemeClr>
                </a:solidFill>
              </a:rPr>
              <a:t>en línea </a:t>
            </a:r>
            <a:r>
              <a:rPr lang="es-CO" sz="1800" dirty="0" smtClean="0">
                <a:solidFill>
                  <a:schemeClr val="accent5">
                    <a:lumMod val="60000"/>
                    <a:lumOff val="40000"/>
                  </a:schemeClr>
                </a:solidFill>
              </a:rPr>
              <a:t>recta, Pero </a:t>
            </a:r>
            <a:r>
              <a:rPr lang="es-CO" sz="1800" dirty="0">
                <a:solidFill>
                  <a:schemeClr val="accent5">
                    <a:lumMod val="60000"/>
                    <a:lumOff val="40000"/>
                  </a:schemeClr>
                </a:solidFill>
              </a:rPr>
              <a:t>su curso </a:t>
            </a:r>
            <a:r>
              <a:rPr lang="es-CO" sz="1800" dirty="0" smtClean="0">
                <a:solidFill>
                  <a:schemeClr val="accent5">
                    <a:lumMod val="60000"/>
                    <a:lumOff val="40000"/>
                  </a:schemeClr>
                </a:solidFill>
              </a:rPr>
              <a:t>cambia por </a:t>
            </a:r>
            <a:r>
              <a:rPr lang="es-CO" sz="1800" dirty="0">
                <a:solidFill>
                  <a:schemeClr val="accent5">
                    <a:lumMod val="60000"/>
                    <a:lumOff val="40000"/>
                  </a:schemeClr>
                </a:solidFill>
              </a:rPr>
              <a:t>la influencia de los campos magnético o eléctrico</a:t>
            </a:r>
          </a:p>
          <a:p>
            <a:pPr marL="0" indent="0" algn="just">
              <a:spcBef>
                <a:spcPts val="0"/>
              </a:spcBef>
              <a:spcAft>
                <a:spcPts val="0"/>
              </a:spcAft>
              <a:buNone/>
            </a:pPr>
            <a:r>
              <a:rPr lang="es-CO" sz="1800" dirty="0" smtClean="0">
                <a:solidFill>
                  <a:schemeClr val="accent5">
                    <a:lumMod val="60000"/>
                    <a:lumOff val="40000"/>
                  </a:schemeClr>
                </a:solidFill>
              </a:rPr>
              <a:t>Los </a:t>
            </a:r>
            <a:r>
              <a:rPr lang="es-CO" sz="1800" dirty="0">
                <a:solidFill>
                  <a:schemeClr val="accent5">
                    <a:lumMod val="60000"/>
                    <a:lumOff val="40000"/>
                  </a:schemeClr>
                </a:solidFill>
              </a:rPr>
              <a:t>rayos catódicos  producidos por cátodos de diferentes materiales tienen las mismas propiedades</a:t>
            </a:r>
          </a:p>
          <a:p>
            <a:pPr marL="0" indent="0" algn="just">
              <a:spcBef>
                <a:spcPts val="0"/>
              </a:spcBef>
              <a:spcAft>
                <a:spcPts val="0"/>
              </a:spcAft>
              <a:buNone/>
            </a:pPr>
            <a:r>
              <a:rPr lang="es-ES_tradnl" sz="1800" u="sng" dirty="0" smtClean="0">
                <a:solidFill>
                  <a:srgbClr val="FFFF00"/>
                </a:solidFill>
              </a:rPr>
              <a:t>Lo rayos catódicos confirmaron la existencia de electrones en los átomos</a:t>
            </a:r>
            <a:r>
              <a:rPr lang="es-ES_tradnl" sz="1800" dirty="0" smtClean="0">
                <a:solidFill>
                  <a:srgbClr val="FFFF00"/>
                </a:solidFill>
              </a:rPr>
              <a:t>.</a:t>
            </a:r>
            <a:endParaRPr lang="es-ES" sz="1800" dirty="0" smtClean="0">
              <a:solidFill>
                <a:srgbClr val="FFFF00"/>
              </a:solidFill>
            </a:endParaRPr>
          </a:p>
        </p:txBody>
      </p:sp>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1484784"/>
            <a:ext cx="1368152" cy="152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descr="http://1.bp.blogspot.com/-LWaN_Amkfog/TmXqbq2H2eI/AAAAAAAAFvA/jJ-2UsoOUEE/s400/FOTO%2BTUBO%2BCATODI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259" y="4581128"/>
            <a:ext cx="2206196" cy="1654647"/>
          </a:xfrm>
          <a:prstGeom prst="rect">
            <a:avLst/>
          </a:prstGeom>
          <a:noFill/>
          <a:extLst>
            <a:ext uri="{909E8E84-426E-40DD-AFC4-6F175D3DCCD1}">
              <a14:hiddenFill xmlns:a14="http://schemas.microsoft.com/office/drawing/2010/main">
                <a:solidFill>
                  <a:srgbClr val="FFFFFF"/>
                </a:solidFill>
              </a14:hiddenFill>
            </a:ext>
          </a:extLst>
        </p:spPr>
      </p:pic>
      <p:pic>
        <p:nvPicPr>
          <p:cNvPr id="491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388" y="4581128"/>
            <a:ext cx="3925778" cy="2129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3016"/>
                                        </p:tgtEl>
                                        <p:attrNameLst>
                                          <p:attrName>style.visibility</p:attrName>
                                        </p:attrNameLst>
                                      </p:cBhvr>
                                      <p:to>
                                        <p:strVal val="visible"/>
                                      </p:to>
                                    </p:set>
                                    <p:anim calcmode="lin" valueType="num">
                                      <p:cBhvr>
                                        <p:cTn id="7" dur="1000" fill="hold"/>
                                        <p:tgtEl>
                                          <p:spTgt spid="43016"/>
                                        </p:tgtEl>
                                        <p:attrNameLst>
                                          <p:attrName>ppt_w</p:attrName>
                                        </p:attrNameLst>
                                      </p:cBhvr>
                                      <p:tavLst>
                                        <p:tav tm="0">
                                          <p:val>
                                            <p:fltVal val="0"/>
                                          </p:val>
                                        </p:tav>
                                        <p:tav tm="100000">
                                          <p:val>
                                            <p:strVal val="#ppt_w"/>
                                          </p:val>
                                        </p:tav>
                                      </p:tavLst>
                                    </p:anim>
                                    <p:anim calcmode="lin" valueType="num">
                                      <p:cBhvr>
                                        <p:cTn id="8" dur="1000" fill="hold"/>
                                        <p:tgtEl>
                                          <p:spTgt spid="43016"/>
                                        </p:tgtEl>
                                        <p:attrNameLst>
                                          <p:attrName>ppt_h</p:attrName>
                                        </p:attrNameLst>
                                      </p:cBhvr>
                                      <p:tavLst>
                                        <p:tav tm="0">
                                          <p:val>
                                            <p:fltVal val="0"/>
                                          </p:val>
                                        </p:tav>
                                        <p:tav tm="100000">
                                          <p:val>
                                            <p:strVal val="#ppt_h"/>
                                          </p:val>
                                        </p:tav>
                                      </p:tavLst>
                                    </p:anim>
                                    <p:anim calcmode="lin" valueType="num">
                                      <p:cBhvr>
                                        <p:cTn id="9" dur="1000" fill="hold"/>
                                        <p:tgtEl>
                                          <p:spTgt spid="43016"/>
                                        </p:tgtEl>
                                        <p:attrNameLst>
                                          <p:attrName>style.rotation</p:attrName>
                                        </p:attrNameLst>
                                      </p:cBhvr>
                                      <p:tavLst>
                                        <p:tav tm="0">
                                          <p:val>
                                            <p:fltVal val="90"/>
                                          </p:val>
                                        </p:tav>
                                        <p:tav tm="100000">
                                          <p:val>
                                            <p:fltVal val="0"/>
                                          </p:val>
                                        </p:tav>
                                      </p:tavLst>
                                    </p:anim>
                                    <p:animEffect transition="in" filter="fade">
                                      <p:cBhvr>
                                        <p:cTn id="10" dur="1000"/>
                                        <p:tgtEl>
                                          <p:spTgt spid="430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3020">
                                            <p:txEl>
                                              <p:pRg st="0" end="0"/>
                                            </p:txEl>
                                          </p:spTgt>
                                        </p:tgtEl>
                                        <p:attrNameLst>
                                          <p:attrName>style.visibility</p:attrName>
                                        </p:attrNameLst>
                                      </p:cBhvr>
                                      <p:to>
                                        <p:strVal val="visible"/>
                                      </p:to>
                                    </p:set>
                                    <p:anim calcmode="lin" valueType="num">
                                      <p:cBhvr additive="base">
                                        <p:cTn id="15" dur="500" fill="hold"/>
                                        <p:tgtEl>
                                          <p:spTgt spid="43020">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30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3020">
                                            <p:txEl>
                                              <p:pRg st="1" end="1"/>
                                            </p:txEl>
                                          </p:spTgt>
                                        </p:tgtEl>
                                        <p:attrNameLst>
                                          <p:attrName>style.visibility</p:attrName>
                                        </p:attrNameLst>
                                      </p:cBhvr>
                                      <p:to>
                                        <p:strVal val="visible"/>
                                      </p:to>
                                    </p:set>
                                    <p:anim calcmode="lin" valueType="num">
                                      <p:cBhvr additive="base">
                                        <p:cTn id="21" dur="500" fill="hold"/>
                                        <p:tgtEl>
                                          <p:spTgt spid="43020">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30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3020">
                                            <p:txEl>
                                              <p:pRg st="2" end="2"/>
                                            </p:txEl>
                                          </p:spTgt>
                                        </p:tgtEl>
                                        <p:attrNameLst>
                                          <p:attrName>style.visibility</p:attrName>
                                        </p:attrNameLst>
                                      </p:cBhvr>
                                      <p:to>
                                        <p:strVal val="visible"/>
                                      </p:to>
                                    </p:set>
                                    <p:anim calcmode="lin" valueType="num">
                                      <p:cBhvr additive="base">
                                        <p:cTn id="27" dur="500" fill="hold"/>
                                        <p:tgtEl>
                                          <p:spTgt spid="43020">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30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3020">
                                            <p:txEl>
                                              <p:pRg st="3" end="3"/>
                                            </p:txEl>
                                          </p:spTgt>
                                        </p:tgtEl>
                                        <p:attrNameLst>
                                          <p:attrName>style.visibility</p:attrName>
                                        </p:attrNameLst>
                                      </p:cBhvr>
                                      <p:to>
                                        <p:strVal val="visible"/>
                                      </p:to>
                                    </p:set>
                                    <p:anim calcmode="lin" valueType="num">
                                      <p:cBhvr additive="base">
                                        <p:cTn id="33" dur="500" fill="hold"/>
                                        <p:tgtEl>
                                          <p:spTgt spid="43020">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30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3020">
                                            <p:txEl>
                                              <p:pRg st="4" end="4"/>
                                            </p:txEl>
                                          </p:spTgt>
                                        </p:tgtEl>
                                        <p:attrNameLst>
                                          <p:attrName>style.visibility</p:attrName>
                                        </p:attrNameLst>
                                      </p:cBhvr>
                                      <p:to>
                                        <p:strVal val="visible"/>
                                      </p:to>
                                    </p:set>
                                    <p:anim calcmode="lin" valueType="num">
                                      <p:cBhvr additive="base">
                                        <p:cTn id="39" dur="500" fill="hold"/>
                                        <p:tgtEl>
                                          <p:spTgt spid="43020">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302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3020">
                                            <p:txEl>
                                              <p:pRg st="5" end="5"/>
                                            </p:txEl>
                                          </p:spTgt>
                                        </p:tgtEl>
                                        <p:attrNameLst>
                                          <p:attrName>style.visibility</p:attrName>
                                        </p:attrNameLst>
                                      </p:cBhvr>
                                      <p:to>
                                        <p:strVal val="visible"/>
                                      </p:to>
                                    </p:set>
                                    <p:anim calcmode="lin" valueType="num">
                                      <p:cBhvr additive="base">
                                        <p:cTn id="45" dur="500" fill="hold"/>
                                        <p:tgtEl>
                                          <p:spTgt spid="43020">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3020">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animBg="1"/>
      <p:bldP spid="43020"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s-ES_tradnl" smtClean="0">
                <a:solidFill>
                  <a:srgbClr val="FFFF00"/>
                </a:solidFill>
              </a:rPr>
              <a:t>Números cuánticos.</a:t>
            </a:r>
          </a:p>
        </p:txBody>
      </p:sp>
      <p:sp>
        <p:nvSpPr>
          <p:cNvPr id="44035" name="Rectangle 3"/>
          <p:cNvSpPr>
            <a:spLocks noGrp="1" noChangeArrowheads="1"/>
          </p:cNvSpPr>
          <p:nvPr>
            <p:ph type="body" idx="1"/>
          </p:nvPr>
        </p:nvSpPr>
        <p:spPr>
          <a:xfrm>
            <a:off x="838324" y="1628800"/>
            <a:ext cx="7772400" cy="4114800"/>
          </a:xfrm>
        </p:spPr>
        <p:txBody>
          <a:bodyPr/>
          <a:lstStyle/>
          <a:p>
            <a:r>
              <a:rPr lang="es-ES_tradnl" dirty="0" smtClean="0">
                <a:solidFill>
                  <a:srgbClr val="FFFF00"/>
                </a:solidFill>
              </a:rPr>
              <a:t>Cada electrón viene determinado por 4 números cuánticos: n, l, m y s (los tres primeros determinan cada orbital, y el cuarto “s” sirve para diferenciar a cada uno de los dos e</a:t>
            </a:r>
            <a:r>
              <a:rPr lang="es-ES_tradnl" baseline="30000" dirty="0" smtClean="0">
                <a:solidFill>
                  <a:srgbClr val="FFFF00"/>
                </a:solidFill>
              </a:rPr>
              <a:t>– </a:t>
            </a:r>
            <a:r>
              <a:rPr lang="es-ES_tradnl" dirty="0" smtClean="0">
                <a:solidFill>
                  <a:srgbClr val="FFFF00"/>
                </a:solidFill>
              </a:rPr>
              <a:t>que componen el mismo).</a:t>
            </a:r>
          </a:p>
          <a:p>
            <a:r>
              <a:rPr lang="es-ES_tradnl" dirty="0" smtClean="0">
                <a:solidFill>
                  <a:srgbClr val="FFFF00"/>
                </a:solidFill>
              </a:rPr>
              <a:t>Los valores de éstos son los siguientes:</a:t>
            </a:r>
          </a:p>
          <a:p>
            <a:pPr lvl="1"/>
            <a:r>
              <a:rPr lang="es-ES_tradnl" dirty="0" smtClean="0">
                <a:solidFill>
                  <a:srgbClr val="FFFF00"/>
                </a:solidFill>
              </a:rPr>
              <a:t>n = 1, 2, 3, 4, ...     		(nº de capa)</a:t>
            </a:r>
          </a:p>
          <a:p>
            <a:pPr lvl="1"/>
            <a:r>
              <a:rPr lang="es-ES_tradnl" dirty="0" smtClean="0">
                <a:solidFill>
                  <a:srgbClr val="FFFF00"/>
                </a:solidFill>
              </a:rPr>
              <a:t>l = 0, 1, 2, ... (n – 1)		(tipo de </a:t>
            </a:r>
            <a:r>
              <a:rPr lang="es-ES_tradnl" dirty="0" err="1" smtClean="0">
                <a:solidFill>
                  <a:srgbClr val="FFFF00"/>
                </a:solidFill>
              </a:rPr>
              <a:t>orbirtal</a:t>
            </a:r>
            <a:r>
              <a:rPr lang="es-ES_tradnl" dirty="0" smtClean="0">
                <a:solidFill>
                  <a:srgbClr val="FFFF00"/>
                </a:solidFill>
              </a:rPr>
              <a:t>)</a:t>
            </a:r>
          </a:p>
          <a:p>
            <a:pPr lvl="1"/>
            <a:r>
              <a:rPr lang="es-ES_tradnl" dirty="0" smtClean="0">
                <a:solidFill>
                  <a:srgbClr val="FFFF00"/>
                </a:solidFill>
              </a:rPr>
              <a:t>m = – l, ... , 0, ... L		(orientación orbital)</a:t>
            </a:r>
          </a:p>
          <a:p>
            <a:pPr lvl="1"/>
            <a:r>
              <a:rPr lang="es-ES_tradnl" dirty="0" smtClean="0">
                <a:solidFill>
                  <a:srgbClr val="FFFF00"/>
                </a:solidFill>
              </a:rPr>
              <a:t>s = – ½ , + ½			(</a:t>
            </a:r>
            <a:r>
              <a:rPr lang="es-ES_tradnl" dirty="0" err="1" smtClean="0">
                <a:solidFill>
                  <a:srgbClr val="FFFF00"/>
                </a:solidFill>
              </a:rPr>
              <a:t>spín</a:t>
            </a:r>
            <a:r>
              <a:rPr lang="es-ES_tradnl" dirty="0" smtClean="0">
                <a:solidFill>
                  <a:srgbClr val="FFFF00"/>
                </a:solidFill>
              </a:rPr>
              <a:t>)</a:t>
            </a:r>
          </a:p>
        </p:txBody>
      </p:sp>
      <p:sp>
        <p:nvSpPr>
          <p:cNvPr id="44036" name="WordArt 5"/>
          <p:cNvSpPr>
            <a:spLocks noChangeArrowheads="1" noChangeShapeType="1" noTextEdit="1"/>
          </p:cNvSpPr>
          <p:nvPr/>
        </p:nvSpPr>
        <p:spPr bwMode="auto">
          <a:xfrm rot="707491">
            <a:off x="5638800" y="533400"/>
            <a:ext cx="2952750" cy="571500"/>
          </a:xfrm>
          <a:prstGeom prst="rect">
            <a:avLst/>
          </a:prstGeom>
        </p:spPr>
        <p:txBody>
          <a:bodyPr wrap="none" fromWordArt="1">
            <a:prstTxWarp prst="textPlain">
              <a:avLst>
                <a:gd name="adj" fmla="val 50000"/>
              </a:avLst>
            </a:prstTxWarp>
          </a:bodyPr>
          <a:lstStyle/>
          <a:p>
            <a:pPr algn="ctr"/>
            <a:r>
              <a:rPr lang="es-ES" sz="3600" kern="10">
                <a:ln w="9525">
                  <a:solidFill>
                    <a:srgbClr val="FF00FF"/>
                  </a:solidFill>
                  <a:round/>
                  <a:headEnd type="none" w="sm" len="sm"/>
                  <a:tailEnd type="none" w="sm" len="sm"/>
                </a:ln>
                <a:solidFill>
                  <a:srgbClr val="FF99CC"/>
                </a:solidFill>
                <a:effectLst>
                  <a:outerShdw dist="35921" dir="2700000" algn="ctr" rotWithShape="0">
                    <a:srgbClr val="C0C0C0"/>
                  </a:outerShdw>
                </a:effectLst>
                <a:latin typeface="Impact"/>
              </a:rPr>
              <a:t>Muy importante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1524000" y="609600"/>
          <a:ext cx="6913563" cy="5829300"/>
        </p:xfrm>
        <a:graphic>
          <a:graphicData uri="http://schemas.openxmlformats.org/presentationml/2006/ole">
            <mc:AlternateContent xmlns:mc="http://schemas.openxmlformats.org/markup-compatibility/2006">
              <mc:Choice xmlns:v="urn:schemas-microsoft-com:vml" Requires="v">
                <p:oleObj spid="_x0000_s48155" name="Documento" r:id="rId3" imgW="6942960" imgH="5837400" progId="Word.Document.8">
                  <p:embed/>
                </p:oleObj>
              </mc:Choice>
              <mc:Fallback>
                <p:oleObj name="Documento" r:id="rId3" imgW="6942960" imgH="58374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9600"/>
                        <a:ext cx="6913563" cy="582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23528" y="476672"/>
            <a:ext cx="8064896" cy="1931777"/>
          </a:xfrm>
        </p:spPr>
        <p:txBody>
          <a:bodyPr>
            <a:noAutofit/>
          </a:bodyPr>
          <a:lstStyle/>
          <a:p>
            <a:pPr algn="just"/>
            <a:r>
              <a:rPr lang="es-ES_tradnl" sz="2400" b="1" i="0" u="sng" cap="none" dirty="0" smtClean="0">
                <a:solidFill>
                  <a:srgbClr val="00B050"/>
                </a:solidFill>
              </a:rPr>
              <a:t>EJERCICIO</a:t>
            </a:r>
            <a:r>
              <a:rPr lang="es-ES_tradnl" sz="2400" b="1" cap="none" dirty="0" smtClean="0">
                <a:solidFill>
                  <a:srgbClr val="00B050"/>
                </a:solidFill>
              </a:rPr>
              <a:t/>
            </a:r>
            <a:br>
              <a:rPr lang="es-ES_tradnl" sz="2400" b="1" cap="none" dirty="0" smtClean="0">
                <a:solidFill>
                  <a:srgbClr val="00B050"/>
                </a:solidFill>
              </a:rPr>
            </a:br>
            <a:r>
              <a:rPr lang="es-ES_tradnl" sz="2400" b="1" cap="none" dirty="0" smtClean="0">
                <a:solidFill>
                  <a:srgbClr val="00B050"/>
                </a:solidFill>
              </a:rPr>
              <a:t>a)</a:t>
            </a:r>
            <a:r>
              <a:rPr lang="es-ES_tradnl" sz="2400" cap="none" dirty="0" smtClean="0">
                <a:solidFill>
                  <a:srgbClr val="00B050"/>
                </a:solidFill>
              </a:rPr>
              <a:t> Establezca cuáles de las 	siguientes series de números cuánticos serían posibles y cuáles imposibles para especificar el estado de un electrón; </a:t>
            </a:r>
            <a:br>
              <a:rPr lang="es-ES_tradnl" sz="2400" cap="none" dirty="0" smtClean="0">
                <a:solidFill>
                  <a:srgbClr val="00B050"/>
                </a:solidFill>
              </a:rPr>
            </a:br>
            <a:r>
              <a:rPr lang="es-ES_tradnl" sz="2400" b="1" cap="none" dirty="0" smtClean="0">
                <a:solidFill>
                  <a:srgbClr val="00B050"/>
                </a:solidFill>
              </a:rPr>
              <a:t>b)</a:t>
            </a:r>
            <a:r>
              <a:rPr lang="es-ES_tradnl" sz="2400" cap="none" dirty="0" smtClean="0">
                <a:solidFill>
                  <a:srgbClr val="00B050"/>
                </a:solidFill>
              </a:rPr>
              <a:t> diga en que tipo de orbital atómico estarían situados los que son posibles.</a:t>
            </a:r>
          </a:p>
        </p:txBody>
      </p:sp>
      <p:sp>
        <p:nvSpPr>
          <p:cNvPr id="45059" name="Rectangle 3"/>
          <p:cNvSpPr>
            <a:spLocks noGrp="1" noChangeArrowheads="1"/>
          </p:cNvSpPr>
          <p:nvPr>
            <p:ph type="body" sz="half" idx="2"/>
          </p:nvPr>
        </p:nvSpPr>
        <p:spPr>
          <a:xfrm>
            <a:off x="5148064" y="2996952"/>
            <a:ext cx="3810000" cy="2895600"/>
          </a:xfrm>
        </p:spPr>
        <p:txBody>
          <a:bodyPr/>
          <a:lstStyle/>
          <a:p>
            <a:r>
              <a:rPr lang="es-ES_tradnl" dirty="0" smtClean="0">
                <a:solidFill>
                  <a:srgbClr val="FFFF00"/>
                </a:solidFill>
              </a:rPr>
              <a:t>Imposible. (n &lt; 1)</a:t>
            </a:r>
          </a:p>
          <a:p>
            <a:r>
              <a:rPr lang="es-ES_tradnl" dirty="0" smtClean="0">
                <a:solidFill>
                  <a:srgbClr val="FFFF00"/>
                </a:solidFill>
              </a:rPr>
              <a:t>Imposible. (l = n)</a:t>
            </a:r>
          </a:p>
          <a:p>
            <a:r>
              <a:rPr lang="es-ES_tradnl" dirty="0" smtClean="0">
                <a:solidFill>
                  <a:srgbClr val="FFFF00"/>
                </a:solidFill>
              </a:rPr>
              <a:t>Posible. Orbital “1 s”</a:t>
            </a:r>
          </a:p>
          <a:p>
            <a:r>
              <a:rPr lang="es-ES_tradnl" dirty="0" smtClean="0">
                <a:solidFill>
                  <a:srgbClr val="FFFF00"/>
                </a:solidFill>
              </a:rPr>
              <a:t>Imposible (m </a:t>
            </a:r>
            <a:r>
              <a:rPr lang="es-ES_tradnl" dirty="0" smtClean="0">
                <a:solidFill>
                  <a:srgbClr val="FFFF00"/>
                </a:solidFill>
                <a:sym typeface="Symbol" pitchFamily="18" charset="2"/>
              </a:rPr>
              <a:t></a:t>
            </a:r>
            <a:r>
              <a:rPr lang="es-ES_tradnl" dirty="0" smtClean="0">
                <a:solidFill>
                  <a:srgbClr val="FFFF00"/>
                </a:solidFill>
              </a:rPr>
              <a:t> -1,0,1)</a:t>
            </a:r>
          </a:p>
          <a:p>
            <a:r>
              <a:rPr lang="es-ES_tradnl" dirty="0" smtClean="0">
                <a:solidFill>
                  <a:srgbClr val="FFFF00"/>
                </a:solidFill>
              </a:rPr>
              <a:t>Posible. Orbital “2 p”</a:t>
            </a:r>
          </a:p>
        </p:txBody>
      </p:sp>
      <p:sp>
        <p:nvSpPr>
          <p:cNvPr id="45060" name="Text Box 5"/>
          <p:cNvSpPr txBox="1">
            <a:spLocks noChangeAspect="1" noChangeArrowheads="1"/>
          </p:cNvSpPr>
          <p:nvPr/>
        </p:nvSpPr>
        <p:spPr bwMode="auto">
          <a:xfrm>
            <a:off x="1371600" y="2580290"/>
            <a:ext cx="3962400" cy="3168650"/>
          </a:xfrm>
          <a:prstGeom prst="rect">
            <a:avLst/>
          </a:prstGeom>
          <a:noFill/>
          <a:ln w="9525">
            <a:noFill/>
            <a:miter lim="800000"/>
            <a:headEnd/>
            <a:tailEnd/>
          </a:ln>
        </p:spPr>
        <p:txBody>
          <a:bodyPr lIns="92075" tIns="46038" rIns="92075" bIns="46038"/>
          <a:lstStyle/>
          <a:p>
            <a:pPr>
              <a:spcBef>
                <a:spcPct val="20000"/>
              </a:spcBef>
              <a:buClr>
                <a:schemeClr val="hlink"/>
              </a:buClr>
              <a:buSzPct val="80000"/>
            </a:pPr>
            <a:r>
              <a:rPr lang="es-ES_tradnl" sz="2400" u="sng" dirty="0" smtClean="0">
                <a:solidFill>
                  <a:schemeClr val="tx2"/>
                </a:solidFill>
              </a:rPr>
              <a:t>     Series      </a:t>
            </a:r>
            <a:r>
              <a:rPr lang="es-ES_tradnl" sz="2400" u="sng" dirty="0">
                <a:solidFill>
                  <a:schemeClr val="tx2"/>
                </a:solidFill>
              </a:rPr>
              <a:t>n    l    m    s</a:t>
            </a:r>
            <a:r>
              <a:rPr lang="es-ES_tradnl" sz="2400" u="sng" dirty="0">
                <a:solidFill>
                  <a:schemeClr val="tx2"/>
                </a:solidFill>
                <a:sym typeface="Symbol" pitchFamily="18" charset="2"/>
              </a:rPr>
              <a:t></a:t>
            </a:r>
            <a:r>
              <a:rPr lang="es-ES_tradnl" sz="2400" u="sng" dirty="0">
                <a:solidFill>
                  <a:schemeClr val="tx2"/>
                </a:solidFill>
              </a:rPr>
              <a:t> </a:t>
            </a:r>
          </a:p>
          <a:p>
            <a:pPr marL="342900" indent="-342900">
              <a:spcBef>
                <a:spcPct val="20000"/>
              </a:spcBef>
              <a:buClr>
                <a:schemeClr val="hlink"/>
              </a:buClr>
              <a:buSzPct val="80000"/>
              <a:buFont typeface="Monotype Sorts" pitchFamily="2" charset="2"/>
              <a:buChar char="w"/>
            </a:pPr>
            <a:r>
              <a:rPr lang="es-ES_tradnl" sz="2400" dirty="0">
                <a:solidFill>
                  <a:schemeClr val="tx2"/>
                </a:solidFill>
              </a:rPr>
              <a:t>   I	        0    0    0    +½</a:t>
            </a:r>
          </a:p>
          <a:p>
            <a:pPr marL="342900" indent="-342900">
              <a:spcBef>
                <a:spcPct val="20000"/>
              </a:spcBef>
              <a:buClr>
                <a:schemeClr val="hlink"/>
              </a:buClr>
              <a:buSzPct val="80000"/>
              <a:buFont typeface="Monotype Sorts" pitchFamily="2" charset="2"/>
              <a:buChar char="w"/>
            </a:pPr>
            <a:r>
              <a:rPr lang="es-ES_tradnl" sz="2400" dirty="0">
                <a:solidFill>
                  <a:schemeClr val="tx2"/>
                </a:solidFill>
              </a:rPr>
              <a:t>  II          1    1    0    +½</a:t>
            </a:r>
          </a:p>
          <a:p>
            <a:pPr marL="342900" indent="-342900">
              <a:spcBef>
                <a:spcPct val="20000"/>
              </a:spcBef>
              <a:buClr>
                <a:schemeClr val="hlink"/>
              </a:buClr>
              <a:buSzPct val="80000"/>
              <a:buFont typeface="Monotype Sorts" pitchFamily="2" charset="2"/>
              <a:buChar char="w"/>
            </a:pPr>
            <a:r>
              <a:rPr lang="es-ES_tradnl" sz="2400" dirty="0">
                <a:solidFill>
                  <a:schemeClr val="tx2"/>
                </a:solidFill>
              </a:rPr>
              <a:t>  III         1    0    0    –½</a:t>
            </a:r>
          </a:p>
          <a:p>
            <a:pPr marL="342900" indent="-342900">
              <a:spcBef>
                <a:spcPct val="20000"/>
              </a:spcBef>
              <a:buClr>
                <a:schemeClr val="hlink"/>
              </a:buClr>
              <a:buSzPct val="80000"/>
              <a:buFont typeface="Monotype Sorts" pitchFamily="2" charset="2"/>
              <a:buChar char="w"/>
            </a:pPr>
            <a:r>
              <a:rPr lang="es-ES_tradnl" sz="2400" dirty="0">
                <a:solidFill>
                  <a:schemeClr val="tx2"/>
                </a:solidFill>
              </a:rPr>
              <a:t>  IV         2    1  –2    +½</a:t>
            </a:r>
          </a:p>
          <a:p>
            <a:pPr marL="342900" indent="-342900">
              <a:spcBef>
                <a:spcPct val="20000"/>
              </a:spcBef>
              <a:buClr>
                <a:schemeClr val="hlink"/>
              </a:buClr>
              <a:buSzPct val="80000"/>
              <a:buFont typeface="Monotype Sorts" pitchFamily="2" charset="2"/>
              <a:buChar char="w"/>
            </a:pPr>
            <a:r>
              <a:rPr lang="es-ES_tradnl" sz="2400" dirty="0">
                <a:solidFill>
                  <a:schemeClr val="tx2"/>
                </a:solidFill>
              </a:rPr>
              <a:t>   V         2    1  –1    +½</a:t>
            </a:r>
            <a:endParaRPr lang="es-ES_tradnl" sz="2400" dirty="0"/>
          </a:p>
          <a:p>
            <a:pPr marL="342900" indent="-342900">
              <a:spcBef>
                <a:spcPct val="20000"/>
              </a:spcBef>
              <a:buClr>
                <a:schemeClr val="hlink"/>
              </a:buClr>
              <a:buSzPct val="80000"/>
              <a:buFont typeface="Monotype Sorts" pitchFamily="2" charset="2"/>
              <a:buChar char="w"/>
            </a:pPr>
            <a:endParaRPr lang="es-ES_tradnl" sz="2400" dirty="0"/>
          </a:p>
        </p:txBody>
      </p:sp>
      <p:sp>
        <p:nvSpPr>
          <p:cNvPr id="47116" name="Line 12"/>
          <p:cNvSpPr>
            <a:spLocks noChangeShapeType="1"/>
          </p:cNvSpPr>
          <p:nvPr/>
        </p:nvSpPr>
        <p:spPr bwMode="auto">
          <a:xfrm>
            <a:off x="7848600" y="4648200"/>
            <a:ext cx="0" cy="228600"/>
          </a:xfrm>
          <a:prstGeom prst="line">
            <a:avLst/>
          </a:prstGeom>
          <a:noFill/>
          <a:ln w="9525">
            <a:noFill/>
            <a:round/>
            <a:headEnd/>
            <a:tailEnd/>
          </a:ln>
          <a:effectLst>
            <a:outerShdw dist="35921" dir="2700000" algn="ctr" rotWithShape="0">
              <a:srgbClr val="C0C0C0"/>
            </a:outerShdw>
          </a:effectLst>
        </p:spPr>
        <p:txBody>
          <a:bodyPr wrap="none" anchor="ctr"/>
          <a:lstStyle/>
          <a:p>
            <a:pPr>
              <a:defRPr/>
            </a:pPr>
            <a:endParaRPr lang="es-ES"/>
          </a:p>
        </p:txBody>
      </p:sp>
      <p:sp>
        <p:nvSpPr>
          <p:cNvPr id="47117" name="Line 13"/>
          <p:cNvSpPr>
            <a:spLocks noChangeShapeType="1"/>
          </p:cNvSpPr>
          <p:nvPr/>
        </p:nvSpPr>
        <p:spPr bwMode="auto">
          <a:xfrm flipH="1">
            <a:off x="7848600" y="4648200"/>
            <a:ext cx="76200" cy="304800"/>
          </a:xfrm>
          <a:prstGeom prst="line">
            <a:avLst/>
          </a:prstGeom>
          <a:noFill/>
          <a:ln w="9525">
            <a:noFill/>
            <a:round/>
            <a:headEnd/>
            <a:tailEnd/>
          </a:ln>
          <a:effectLst>
            <a:outerShdw dist="35921" dir="2700000" algn="ctr" rotWithShape="0">
              <a:srgbClr val="C0C0C0"/>
            </a:outerShdw>
          </a:effectLst>
        </p:spPr>
        <p:txBody>
          <a:bodyPr wrap="none" anchor="ctr"/>
          <a:lstStyle/>
          <a:p>
            <a:pPr>
              <a:defRPr/>
            </a:pP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s-ES_tradnl" smtClean="0"/>
              <a:t>Colocación de electrones en un diagrama de energía.</a:t>
            </a:r>
          </a:p>
        </p:txBody>
      </p:sp>
      <p:sp>
        <p:nvSpPr>
          <p:cNvPr id="46083" name="Rectangle 3"/>
          <p:cNvSpPr>
            <a:spLocks noGrp="1" noChangeArrowheads="1"/>
          </p:cNvSpPr>
          <p:nvPr>
            <p:ph type="body" idx="1"/>
          </p:nvPr>
        </p:nvSpPr>
        <p:spPr/>
        <p:txBody>
          <a:bodyPr/>
          <a:lstStyle/>
          <a:p>
            <a:pPr>
              <a:buFont typeface="Monotype Sorts" pitchFamily="2" charset="2"/>
              <a:buNone/>
            </a:pPr>
            <a:r>
              <a:rPr lang="es-ES_tradnl" dirty="0" smtClean="0">
                <a:solidFill>
                  <a:srgbClr val="FFFF00"/>
                </a:solidFill>
              </a:rPr>
              <a:t>Se siguen los siguientes principios:</a:t>
            </a:r>
          </a:p>
          <a:p>
            <a:r>
              <a:rPr lang="es-ES_tradnl" b="1" dirty="0" smtClean="0">
                <a:solidFill>
                  <a:srgbClr val="FFFF00"/>
                </a:solidFill>
              </a:rPr>
              <a:t>Principio de mínima energía</a:t>
            </a:r>
            <a:r>
              <a:rPr lang="es-ES_tradnl" dirty="0" smtClean="0">
                <a:solidFill>
                  <a:srgbClr val="FFFF00"/>
                </a:solidFill>
              </a:rPr>
              <a:t> (</a:t>
            </a:r>
            <a:r>
              <a:rPr lang="es-ES_tradnl" dirty="0" err="1" smtClean="0">
                <a:solidFill>
                  <a:srgbClr val="FFFF00"/>
                </a:solidFill>
              </a:rPr>
              <a:t>aufbau</a:t>
            </a:r>
            <a:r>
              <a:rPr lang="es-ES_tradnl" dirty="0" smtClean="0">
                <a:solidFill>
                  <a:srgbClr val="FFFF00"/>
                </a:solidFill>
              </a:rPr>
              <a:t>)</a:t>
            </a:r>
          </a:p>
          <a:p>
            <a:r>
              <a:rPr lang="es-ES_tradnl" b="1" dirty="0" smtClean="0">
                <a:solidFill>
                  <a:srgbClr val="FFFF00"/>
                </a:solidFill>
              </a:rPr>
              <a:t>Principio de máxima multiplicidad (regla de </a:t>
            </a:r>
            <a:r>
              <a:rPr lang="es-ES_tradnl" b="1" dirty="0" err="1" smtClean="0">
                <a:solidFill>
                  <a:srgbClr val="FFFF00"/>
                </a:solidFill>
              </a:rPr>
              <a:t>Hund</a:t>
            </a:r>
            <a:r>
              <a:rPr lang="es-ES_tradnl" b="1" dirty="0" smtClean="0">
                <a:solidFill>
                  <a:srgbClr val="FFFF00"/>
                </a:solidFill>
              </a:rPr>
              <a:t>)</a:t>
            </a:r>
            <a:endParaRPr lang="es-ES_tradnl" dirty="0" smtClean="0">
              <a:solidFill>
                <a:srgbClr val="FFFF00"/>
              </a:solidFill>
            </a:endParaRPr>
          </a:p>
          <a:p>
            <a:r>
              <a:rPr lang="es-ES_tradnl" dirty="0" smtClean="0">
                <a:solidFill>
                  <a:srgbClr val="FFFF00"/>
                </a:solidFill>
              </a:rPr>
              <a:t>Una vez colocados se cumple el </a:t>
            </a:r>
            <a:r>
              <a:rPr lang="es-ES_tradnl" b="1" dirty="0" smtClean="0">
                <a:solidFill>
                  <a:srgbClr val="FFFF00"/>
                </a:solidFill>
              </a:rPr>
              <a:t>principio de exclusión de Pauli.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252538" y="609600"/>
            <a:ext cx="7891462" cy="1143000"/>
          </a:xfrm>
        </p:spPr>
        <p:txBody>
          <a:bodyPr/>
          <a:lstStyle/>
          <a:p>
            <a:r>
              <a:rPr lang="es-ES_tradnl" smtClean="0"/>
              <a:t>Principio de mínima energía (aufbau)</a:t>
            </a:r>
            <a:br>
              <a:rPr lang="es-ES_tradnl" smtClean="0"/>
            </a:br>
            <a:endParaRPr lang="es-ES_tradnl" smtClean="0"/>
          </a:p>
        </p:txBody>
      </p:sp>
      <p:sp>
        <p:nvSpPr>
          <p:cNvPr id="47107" name="Rectangle 3"/>
          <p:cNvSpPr>
            <a:spLocks noGrp="1" noChangeArrowheads="1"/>
          </p:cNvSpPr>
          <p:nvPr>
            <p:ph type="body" idx="1"/>
          </p:nvPr>
        </p:nvSpPr>
        <p:spPr/>
        <p:txBody>
          <a:bodyPr/>
          <a:lstStyle/>
          <a:p>
            <a:r>
              <a:rPr lang="es-ES_tradnl" dirty="0" smtClean="0">
                <a:solidFill>
                  <a:srgbClr val="FFFF00"/>
                </a:solidFill>
              </a:rPr>
              <a:t>Los electrones se colocan siguiendo el criterio de mínima energía.</a:t>
            </a:r>
          </a:p>
          <a:p>
            <a:r>
              <a:rPr lang="es-ES_tradnl" dirty="0" smtClean="0">
                <a:solidFill>
                  <a:srgbClr val="FFFF00"/>
                </a:solidFill>
              </a:rPr>
              <a:t>Es decir se rellenan primero los niveles con menor energía.</a:t>
            </a:r>
          </a:p>
          <a:p>
            <a:r>
              <a:rPr lang="es-ES_tradnl" dirty="0" smtClean="0">
                <a:solidFill>
                  <a:srgbClr val="FFFF00"/>
                </a:solidFill>
              </a:rPr>
              <a:t>No se rellenan niveles superiores hasta que no estén completos los niveles inferiores.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39552" y="332656"/>
            <a:ext cx="7891462" cy="1080120"/>
          </a:xfrm>
        </p:spPr>
        <p:txBody>
          <a:bodyPr>
            <a:normAutofit/>
          </a:bodyPr>
          <a:lstStyle/>
          <a:p>
            <a:pPr algn="ctr"/>
            <a:r>
              <a:rPr lang="es-ES_tradnl" cap="none" dirty="0" smtClean="0">
                <a:solidFill>
                  <a:schemeClr val="bg2">
                    <a:lumMod val="50000"/>
                  </a:schemeClr>
                </a:solidFill>
                <a:latin typeface="Bodoni MT Black" pitchFamily="18" charset="0"/>
              </a:rPr>
              <a:t>Principio de máxima multiplicidad (regla de </a:t>
            </a:r>
            <a:r>
              <a:rPr lang="es-ES_tradnl" cap="none" dirty="0" err="1" smtClean="0">
                <a:solidFill>
                  <a:schemeClr val="bg2">
                    <a:lumMod val="50000"/>
                  </a:schemeClr>
                </a:solidFill>
                <a:latin typeface="Bodoni MT Black" pitchFamily="18" charset="0"/>
              </a:rPr>
              <a:t>Hund</a:t>
            </a:r>
            <a:r>
              <a:rPr lang="es-ES_tradnl" cap="none" dirty="0" smtClean="0">
                <a:solidFill>
                  <a:schemeClr val="bg2">
                    <a:lumMod val="50000"/>
                  </a:schemeClr>
                </a:solidFill>
                <a:latin typeface="Bodoni MT Black" pitchFamily="18" charset="0"/>
              </a:rPr>
              <a:t>)</a:t>
            </a:r>
          </a:p>
        </p:txBody>
      </p:sp>
      <p:sp>
        <p:nvSpPr>
          <p:cNvPr id="48131" name="Rectangle 3"/>
          <p:cNvSpPr>
            <a:spLocks noGrp="1" noChangeArrowheads="1"/>
          </p:cNvSpPr>
          <p:nvPr>
            <p:ph type="body" idx="1"/>
          </p:nvPr>
        </p:nvSpPr>
        <p:spPr/>
        <p:txBody>
          <a:bodyPr/>
          <a:lstStyle/>
          <a:p>
            <a:r>
              <a:rPr lang="es-ES_tradnl" dirty="0" smtClean="0">
                <a:solidFill>
                  <a:srgbClr val="FFFF00"/>
                </a:solidFill>
              </a:rPr>
              <a:t>Cuando un nivel electrónico tenga varios orbitales con la misma energía, los electrones se van colocando desapareados en ese nivel electrónico.</a:t>
            </a:r>
          </a:p>
          <a:p>
            <a:r>
              <a:rPr lang="es-ES_tradnl" dirty="0" smtClean="0">
                <a:solidFill>
                  <a:srgbClr val="FFFF00"/>
                </a:solidFill>
              </a:rPr>
              <a:t>No se coloca un segundo electrón en uno de dichos orbitales hasta que todos los orbitales de dicho nivel </a:t>
            </a:r>
            <a:r>
              <a:rPr lang="es-ES_tradnl" dirty="0" err="1" smtClean="0">
                <a:solidFill>
                  <a:srgbClr val="FFFF00"/>
                </a:solidFill>
              </a:rPr>
              <a:t>isoenergético</a:t>
            </a:r>
            <a:r>
              <a:rPr lang="es-ES_tradnl" dirty="0" smtClean="0">
                <a:solidFill>
                  <a:srgbClr val="FFFF00"/>
                </a:solidFill>
              </a:rPr>
              <a:t> están </a:t>
            </a:r>
            <a:r>
              <a:rPr lang="es-ES_tradnl" dirty="0" err="1" smtClean="0">
                <a:solidFill>
                  <a:srgbClr val="FFFF00"/>
                </a:solidFill>
              </a:rPr>
              <a:t>semiocupados</a:t>
            </a:r>
            <a:r>
              <a:rPr lang="es-ES_tradnl" dirty="0" smtClean="0">
                <a:solidFill>
                  <a:srgbClr val="FFFF00"/>
                </a:solidFil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52538" y="609600"/>
            <a:ext cx="7891462" cy="1143000"/>
          </a:xfrm>
        </p:spPr>
        <p:txBody>
          <a:bodyPr/>
          <a:lstStyle/>
          <a:p>
            <a:r>
              <a:rPr lang="es-ES_tradnl" smtClean="0"/>
              <a:t>Principio de exclusión de Pauli.</a:t>
            </a:r>
            <a:r>
              <a:rPr lang="es-ES_tradnl" b="1" smtClean="0">
                <a:solidFill>
                  <a:schemeClr val="accent1"/>
                </a:solidFill>
              </a:rPr>
              <a:t/>
            </a:r>
            <a:br>
              <a:rPr lang="es-ES_tradnl" b="1" smtClean="0">
                <a:solidFill>
                  <a:schemeClr val="accent1"/>
                </a:solidFill>
              </a:rPr>
            </a:br>
            <a:endParaRPr lang="es-ES_tradnl" b="1" smtClean="0">
              <a:solidFill>
                <a:schemeClr val="accent1"/>
              </a:solidFill>
            </a:endParaRPr>
          </a:p>
        </p:txBody>
      </p:sp>
      <p:sp>
        <p:nvSpPr>
          <p:cNvPr id="49155" name="Rectangle 3"/>
          <p:cNvSpPr>
            <a:spLocks noGrp="1" noChangeArrowheads="1"/>
          </p:cNvSpPr>
          <p:nvPr>
            <p:ph type="body" idx="1"/>
          </p:nvPr>
        </p:nvSpPr>
        <p:spPr/>
        <p:txBody>
          <a:bodyPr/>
          <a:lstStyle/>
          <a:p>
            <a:r>
              <a:rPr lang="es-ES_tradnl" dirty="0" smtClean="0">
                <a:solidFill>
                  <a:srgbClr val="FFFF00"/>
                </a:solidFill>
              </a:rPr>
              <a:t> “No puede haber dos electrones con los cuatro números cuánticos iguales”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1239838" y="457200"/>
            <a:ext cx="6608763" cy="6051550"/>
            <a:chOff x="781" y="288"/>
            <a:chExt cx="4163" cy="3812"/>
          </a:xfrm>
        </p:grpSpPr>
        <p:sp>
          <p:nvSpPr>
            <p:cNvPr id="50339" name="Line 1027"/>
            <p:cNvSpPr>
              <a:spLocks noChangeShapeType="1"/>
            </p:cNvSpPr>
            <p:nvPr/>
          </p:nvSpPr>
          <p:spPr bwMode="auto">
            <a:xfrm flipV="1">
              <a:off x="1056" y="288"/>
              <a:ext cx="0" cy="3792"/>
            </a:xfrm>
            <a:prstGeom prst="line">
              <a:avLst/>
            </a:prstGeom>
            <a:noFill/>
            <a:ln w="28575">
              <a:solidFill>
                <a:schemeClr val="hlink"/>
              </a:solidFill>
              <a:round/>
              <a:headEnd type="none" w="sm" len="sm"/>
              <a:tailEnd type="triangle" w="med" len="med"/>
            </a:ln>
          </p:spPr>
          <p:txBody>
            <a:bodyPr wrap="none" anchor="ctr"/>
            <a:lstStyle/>
            <a:p>
              <a:endParaRPr lang="es-ES">
                <a:solidFill>
                  <a:srgbClr val="00B0F0"/>
                </a:solidFill>
              </a:endParaRPr>
            </a:p>
          </p:txBody>
        </p:sp>
        <p:sp>
          <p:nvSpPr>
            <p:cNvPr id="50340" name="Line 1028"/>
            <p:cNvSpPr>
              <a:spLocks noChangeShapeType="1"/>
            </p:cNvSpPr>
            <p:nvPr/>
          </p:nvSpPr>
          <p:spPr bwMode="auto">
            <a:xfrm>
              <a:off x="1536" y="384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41" name="Line 1029"/>
            <p:cNvSpPr>
              <a:spLocks noChangeShapeType="1"/>
            </p:cNvSpPr>
            <p:nvPr/>
          </p:nvSpPr>
          <p:spPr bwMode="auto">
            <a:xfrm>
              <a:off x="1536" y="3216"/>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42" name="Line 1030"/>
            <p:cNvSpPr>
              <a:spLocks noChangeShapeType="1"/>
            </p:cNvSpPr>
            <p:nvPr/>
          </p:nvSpPr>
          <p:spPr bwMode="auto">
            <a:xfrm>
              <a:off x="1536" y="2544"/>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43" name="Line 1031"/>
            <p:cNvSpPr>
              <a:spLocks noChangeShapeType="1"/>
            </p:cNvSpPr>
            <p:nvPr/>
          </p:nvSpPr>
          <p:spPr bwMode="auto">
            <a:xfrm>
              <a:off x="3840" y="4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nvGrpSpPr>
            <p:cNvPr id="3" name="Group 1032"/>
            <p:cNvGrpSpPr>
              <a:grpSpLocks/>
            </p:cNvGrpSpPr>
            <p:nvPr/>
          </p:nvGrpSpPr>
          <p:grpSpPr bwMode="auto">
            <a:xfrm>
              <a:off x="1824" y="3120"/>
              <a:ext cx="624" cy="0"/>
              <a:chOff x="1824" y="2928"/>
              <a:chExt cx="624" cy="0"/>
            </a:xfrm>
          </p:grpSpPr>
          <p:sp>
            <p:nvSpPr>
              <p:cNvPr id="50415" name="Line 1033"/>
              <p:cNvSpPr>
                <a:spLocks noChangeShapeType="1"/>
              </p:cNvSpPr>
              <p:nvPr/>
            </p:nvSpPr>
            <p:spPr bwMode="auto">
              <a:xfrm>
                <a:off x="182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416" name="Line 1034"/>
              <p:cNvSpPr>
                <a:spLocks noChangeShapeType="1"/>
              </p:cNvSpPr>
              <p:nvPr/>
            </p:nvSpPr>
            <p:spPr bwMode="auto">
              <a:xfrm>
                <a:off x="206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417" name="Line 1035"/>
              <p:cNvSpPr>
                <a:spLocks noChangeShapeType="1"/>
              </p:cNvSpPr>
              <p:nvPr/>
            </p:nvSpPr>
            <p:spPr bwMode="auto">
              <a:xfrm>
                <a:off x="230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sp>
          <p:nvSpPr>
            <p:cNvPr id="50345" name="Line 1036"/>
            <p:cNvSpPr>
              <a:spLocks noChangeShapeType="1"/>
            </p:cNvSpPr>
            <p:nvPr/>
          </p:nvSpPr>
          <p:spPr bwMode="auto">
            <a:xfrm>
              <a:off x="3648" y="4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nvGrpSpPr>
            <p:cNvPr id="4" name="Group 1037"/>
            <p:cNvGrpSpPr>
              <a:grpSpLocks/>
            </p:cNvGrpSpPr>
            <p:nvPr/>
          </p:nvGrpSpPr>
          <p:grpSpPr bwMode="auto">
            <a:xfrm>
              <a:off x="1824" y="2352"/>
              <a:ext cx="624" cy="96"/>
              <a:chOff x="1824" y="2928"/>
              <a:chExt cx="624" cy="0"/>
            </a:xfrm>
          </p:grpSpPr>
          <p:sp>
            <p:nvSpPr>
              <p:cNvPr id="50412" name="Line 1038"/>
              <p:cNvSpPr>
                <a:spLocks noChangeShapeType="1"/>
              </p:cNvSpPr>
              <p:nvPr/>
            </p:nvSpPr>
            <p:spPr bwMode="auto">
              <a:xfrm>
                <a:off x="182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413" name="Line 1039"/>
              <p:cNvSpPr>
                <a:spLocks noChangeShapeType="1"/>
              </p:cNvSpPr>
              <p:nvPr/>
            </p:nvSpPr>
            <p:spPr bwMode="auto">
              <a:xfrm>
                <a:off x="206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414" name="Line 1040"/>
              <p:cNvSpPr>
                <a:spLocks noChangeShapeType="1"/>
              </p:cNvSpPr>
              <p:nvPr/>
            </p:nvSpPr>
            <p:spPr bwMode="auto">
              <a:xfrm>
                <a:off x="230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grpSp>
          <p:nvGrpSpPr>
            <p:cNvPr id="5" name="Group 1041"/>
            <p:cNvGrpSpPr>
              <a:grpSpLocks/>
            </p:cNvGrpSpPr>
            <p:nvPr/>
          </p:nvGrpSpPr>
          <p:grpSpPr bwMode="auto">
            <a:xfrm>
              <a:off x="4032" y="480"/>
              <a:ext cx="912" cy="0"/>
              <a:chOff x="2688" y="1680"/>
              <a:chExt cx="912" cy="0"/>
            </a:xfrm>
          </p:grpSpPr>
          <p:sp>
            <p:nvSpPr>
              <p:cNvPr id="50407" name="Line 1042"/>
              <p:cNvSpPr>
                <a:spLocks noChangeShapeType="1"/>
              </p:cNvSpPr>
              <p:nvPr/>
            </p:nvSpPr>
            <p:spPr bwMode="auto">
              <a:xfrm>
                <a:off x="2880"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408" name="Line 1043"/>
              <p:cNvSpPr>
                <a:spLocks noChangeShapeType="1"/>
              </p:cNvSpPr>
              <p:nvPr/>
            </p:nvSpPr>
            <p:spPr bwMode="auto">
              <a:xfrm>
                <a:off x="3072"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409" name="Line 1044"/>
              <p:cNvSpPr>
                <a:spLocks noChangeShapeType="1"/>
              </p:cNvSpPr>
              <p:nvPr/>
            </p:nvSpPr>
            <p:spPr bwMode="auto">
              <a:xfrm>
                <a:off x="2688"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410" name="Line 1045"/>
              <p:cNvSpPr>
                <a:spLocks noChangeShapeType="1"/>
              </p:cNvSpPr>
              <p:nvPr/>
            </p:nvSpPr>
            <p:spPr bwMode="auto">
              <a:xfrm>
                <a:off x="3264"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411" name="Line 1046"/>
              <p:cNvSpPr>
                <a:spLocks noChangeShapeType="1"/>
              </p:cNvSpPr>
              <p:nvPr/>
            </p:nvSpPr>
            <p:spPr bwMode="auto">
              <a:xfrm>
                <a:off x="3456"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sp>
          <p:nvSpPr>
            <p:cNvPr id="50348" name="Text Box 1047"/>
            <p:cNvSpPr txBox="1">
              <a:spLocks noChangeArrowheads="1"/>
            </p:cNvSpPr>
            <p:nvPr/>
          </p:nvSpPr>
          <p:spPr bwMode="auto">
            <a:xfrm>
              <a:off x="1488" y="3888"/>
              <a:ext cx="288" cy="212"/>
            </a:xfrm>
            <a:prstGeom prst="rect">
              <a:avLst/>
            </a:prstGeom>
            <a:noFill/>
            <a:ln w="12700">
              <a:noFill/>
              <a:miter lim="800000"/>
              <a:headEnd type="none" w="sm" len="sm"/>
              <a:tailEnd type="none" w="sm" len="sm"/>
            </a:ln>
          </p:spPr>
          <p:txBody>
            <a:bodyPr>
              <a:spAutoFit/>
            </a:bodyPr>
            <a:lstStyle/>
            <a:p>
              <a:pPr>
                <a:spcBef>
                  <a:spcPct val="50000"/>
                </a:spcBef>
              </a:pPr>
              <a:r>
                <a:rPr lang="es-ES_tradnl" sz="1600">
                  <a:solidFill>
                    <a:srgbClr val="00B0F0"/>
                  </a:solidFill>
                </a:rPr>
                <a:t>1 s</a:t>
              </a:r>
            </a:p>
          </p:txBody>
        </p:sp>
        <p:sp>
          <p:nvSpPr>
            <p:cNvPr id="50349" name="Rectangle 1048"/>
            <p:cNvSpPr>
              <a:spLocks noChangeArrowheads="1"/>
            </p:cNvSpPr>
            <p:nvPr/>
          </p:nvSpPr>
          <p:spPr bwMode="auto">
            <a:xfrm>
              <a:off x="1488" y="3312"/>
              <a:ext cx="289"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2 s</a:t>
              </a:r>
            </a:p>
          </p:txBody>
        </p:sp>
        <p:sp>
          <p:nvSpPr>
            <p:cNvPr id="50350" name="Rectangle 1049"/>
            <p:cNvSpPr>
              <a:spLocks noChangeArrowheads="1"/>
            </p:cNvSpPr>
            <p:nvPr/>
          </p:nvSpPr>
          <p:spPr bwMode="auto">
            <a:xfrm>
              <a:off x="1488" y="2640"/>
              <a:ext cx="289"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3 s</a:t>
              </a:r>
            </a:p>
          </p:txBody>
        </p:sp>
        <p:sp>
          <p:nvSpPr>
            <p:cNvPr id="50351" name="Rectangle 1050"/>
            <p:cNvSpPr>
              <a:spLocks noChangeArrowheads="1"/>
            </p:cNvSpPr>
            <p:nvPr/>
          </p:nvSpPr>
          <p:spPr bwMode="auto">
            <a:xfrm>
              <a:off x="2016" y="3312"/>
              <a:ext cx="296"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dirty="0">
                  <a:solidFill>
                    <a:srgbClr val="00B0F0"/>
                  </a:solidFill>
                </a:rPr>
                <a:t>2 p</a:t>
              </a:r>
            </a:p>
          </p:txBody>
        </p:sp>
        <p:sp>
          <p:nvSpPr>
            <p:cNvPr id="50352" name="Rectangle 1051"/>
            <p:cNvSpPr>
              <a:spLocks noChangeArrowheads="1"/>
            </p:cNvSpPr>
            <p:nvPr/>
          </p:nvSpPr>
          <p:spPr bwMode="auto">
            <a:xfrm>
              <a:off x="2016" y="2496"/>
              <a:ext cx="296"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3 p</a:t>
              </a:r>
            </a:p>
          </p:txBody>
        </p:sp>
        <p:sp>
          <p:nvSpPr>
            <p:cNvPr id="50353" name="Rectangle 1052"/>
            <p:cNvSpPr>
              <a:spLocks noChangeArrowheads="1"/>
            </p:cNvSpPr>
            <p:nvPr/>
          </p:nvSpPr>
          <p:spPr bwMode="auto">
            <a:xfrm>
              <a:off x="4128" y="672"/>
              <a:ext cx="297"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4  f</a:t>
              </a:r>
            </a:p>
          </p:txBody>
        </p:sp>
        <p:sp>
          <p:nvSpPr>
            <p:cNvPr id="50354" name="Rectangle 1053"/>
            <p:cNvSpPr>
              <a:spLocks noChangeArrowheads="1"/>
            </p:cNvSpPr>
            <p:nvPr/>
          </p:nvSpPr>
          <p:spPr bwMode="auto">
            <a:xfrm rot="16200000">
              <a:off x="585" y="1002"/>
              <a:ext cx="625" cy="233"/>
            </a:xfrm>
            <a:prstGeom prst="rect">
              <a:avLst/>
            </a:prstGeom>
            <a:noFill/>
            <a:ln w="12700">
              <a:noFill/>
              <a:miter lim="800000"/>
              <a:headEnd type="none" w="sm" len="sm"/>
              <a:tailEnd type="none" w="sm" len="sm"/>
            </a:ln>
          </p:spPr>
          <p:txBody>
            <a:bodyPr wrap="none">
              <a:spAutoFit/>
            </a:bodyPr>
            <a:lstStyle/>
            <a:p>
              <a:pPr>
                <a:spcBef>
                  <a:spcPct val="50000"/>
                </a:spcBef>
              </a:pPr>
              <a:r>
                <a:rPr lang="es-ES_tradnl">
                  <a:solidFill>
                    <a:srgbClr val="00B0F0"/>
                  </a:solidFill>
                </a:rPr>
                <a:t>Energía</a:t>
              </a:r>
              <a:endParaRPr lang="es-ES_tradnl" sz="1600">
                <a:solidFill>
                  <a:srgbClr val="00B0F0"/>
                </a:solidFill>
              </a:endParaRPr>
            </a:p>
          </p:txBody>
        </p:sp>
        <p:sp>
          <p:nvSpPr>
            <p:cNvPr id="50355" name="AutoShape 1054"/>
            <p:cNvSpPr>
              <a:spLocks/>
            </p:cNvSpPr>
            <p:nvPr/>
          </p:nvSpPr>
          <p:spPr bwMode="auto">
            <a:xfrm rot="-5400000">
              <a:off x="2112" y="2928"/>
              <a:ext cx="48" cy="624"/>
            </a:xfrm>
            <a:prstGeom prst="leftBrace">
              <a:avLst>
                <a:gd name="adj1" fmla="val 108333"/>
                <a:gd name="adj2" fmla="val 50000"/>
              </a:avLst>
            </a:prstGeom>
            <a:noFill/>
            <a:ln w="12700">
              <a:solidFill>
                <a:schemeClr val="accent1"/>
              </a:solidFill>
              <a:round/>
              <a:headEnd type="none" w="sm" len="sm"/>
              <a:tailEnd type="none" w="sm" len="sm"/>
            </a:ln>
          </p:spPr>
          <p:txBody>
            <a:bodyPr wrap="none" anchor="ctr"/>
            <a:lstStyle/>
            <a:p>
              <a:endParaRPr lang="es-ES">
                <a:solidFill>
                  <a:srgbClr val="00B0F0"/>
                </a:solidFill>
              </a:endParaRPr>
            </a:p>
          </p:txBody>
        </p:sp>
        <p:sp>
          <p:nvSpPr>
            <p:cNvPr id="50356" name="AutoShape 1055"/>
            <p:cNvSpPr>
              <a:spLocks/>
            </p:cNvSpPr>
            <p:nvPr/>
          </p:nvSpPr>
          <p:spPr bwMode="auto">
            <a:xfrm rot="-5400000">
              <a:off x="2112" y="2160"/>
              <a:ext cx="48" cy="624"/>
            </a:xfrm>
            <a:prstGeom prst="leftBrace">
              <a:avLst>
                <a:gd name="adj1" fmla="val 108333"/>
                <a:gd name="adj2" fmla="val 50000"/>
              </a:avLst>
            </a:prstGeom>
            <a:noFill/>
            <a:ln w="12700">
              <a:solidFill>
                <a:schemeClr val="accent1"/>
              </a:solidFill>
              <a:round/>
              <a:headEnd type="none" w="sm" len="sm"/>
              <a:tailEnd type="none" w="sm" len="sm"/>
            </a:ln>
          </p:spPr>
          <p:txBody>
            <a:bodyPr wrap="none" anchor="ctr"/>
            <a:lstStyle/>
            <a:p>
              <a:endParaRPr lang="es-ES">
                <a:solidFill>
                  <a:srgbClr val="00B0F0"/>
                </a:solidFill>
              </a:endParaRPr>
            </a:p>
          </p:txBody>
        </p:sp>
        <p:grpSp>
          <p:nvGrpSpPr>
            <p:cNvPr id="6" name="Group 1056"/>
            <p:cNvGrpSpPr>
              <a:grpSpLocks/>
            </p:cNvGrpSpPr>
            <p:nvPr/>
          </p:nvGrpSpPr>
          <p:grpSpPr bwMode="auto">
            <a:xfrm>
              <a:off x="1488" y="1632"/>
              <a:ext cx="2016" cy="501"/>
              <a:chOff x="1488" y="1488"/>
              <a:chExt cx="2016" cy="501"/>
            </a:xfrm>
          </p:grpSpPr>
          <p:sp>
            <p:nvSpPr>
              <p:cNvPr id="50392" name="Line 1057"/>
              <p:cNvSpPr>
                <a:spLocks noChangeShapeType="1"/>
              </p:cNvSpPr>
              <p:nvPr/>
            </p:nvSpPr>
            <p:spPr bwMode="auto">
              <a:xfrm>
                <a:off x="1536" y="17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93" name="Line 1058"/>
              <p:cNvSpPr>
                <a:spLocks noChangeShapeType="1"/>
              </p:cNvSpPr>
              <p:nvPr/>
            </p:nvSpPr>
            <p:spPr bwMode="auto">
              <a:xfrm>
                <a:off x="2784" y="1584"/>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94" name="Line 1059"/>
              <p:cNvSpPr>
                <a:spLocks noChangeShapeType="1"/>
              </p:cNvSpPr>
              <p:nvPr/>
            </p:nvSpPr>
            <p:spPr bwMode="auto">
              <a:xfrm>
                <a:off x="2976" y="1584"/>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95" name="Line 1060"/>
              <p:cNvSpPr>
                <a:spLocks noChangeShapeType="1"/>
              </p:cNvSpPr>
              <p:nvPr/>
            </p:nvSpPr>
            <p:spPr bwMode="auto">
              <a:xfrm>
                <a:off x="2592" y="1584"/>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96" name="Line 1061"/>
              <p:cNvSpPr>
                <a:spLocks noChangeShapeType="1"/>
              </p:cNvSpPr>
              <p:nvPr/>
            </p:nvSpPr>
            <p:spPr bwMode="auto">
              <a:xfrm>
                <a:off x="3168" y="1584"/>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97" name="Line 1062"/>
              <p:cNvSpPr>
                <a:spLocks noChangeShapeType="1"/>
              </p:cNvSpPr>
              <p:nvPr/>
            </p:nvSpPr>
            <p:spPr bwMode="auto">
              <a:xfrm>
                <a:off x="3360" y="1584"/>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nvGrpSpPr>
              <p:cNvPr id="7" name="Group 1063"/>
              <p:cNvGrpSpPr>
                <a:grpSpLocks/>
              </p:cNvGrpSpPr>
              <p:nvPr/>
            </p:nvGrpSpPr>
            <p:grpSpPr bwMode="auto">
              <a:xfrm>
                <a:off x="1824" y="1488"/>
                <a:ext cx="624" cy="144"/>
                <a:chOff x="1824" y="2928"/>
                <a:chExt cx="624" cy="0"/>
              </a:xfrm>
            </p:grpSpPr>
            <p:sp>
              <p:nvSpPr>
                <p:cNvPr id="50404" name="Line 1064"/>
                <p:cNvSpPr>
                  <a:spLocks noChangeShapeType="1"/>
                </p:cNvSpPr>
                <p:nvPr/>
              </p:nvSpPr>
              <p:spPr bwMode="auto">
                <a:xfrm>
                  <a:off x="182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405" name="Line 1065"/>
                <p:cNvSpPr>
                  <a:spLocks noChangeShapeType="1"/>
                </p:cNvSpPr>
                <p:nvPr/>
              </p:nvSpPr>
              <p:spPr bwMode="auto">
                <a:xfrm>
                  <a:off x="206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406" name="Line 1066"/>
                <p:cNvSpPr>
                  <a:spLocks noChangeShapeType="1"/>
                </p:cNvSpPr>
                <p:nvPr/>
              </p:nvSpPr>
              <p:spPr bwMode="auto">
                <a:xfrm>
                  <a:off x="230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sp>
            <p:nvSpPr>
              <p:cNvPr id="50399" name="Rectangle 1067"/>
              <p:cNvSpPr>
                <a:spLocks noChangeArrowheads="1"/>
              </p:cNvSpPr>
              <p:nvPr/>
            </p:nvSpPr>
            <p:spPr bwMode="auto">
              <a:xfrm>
                <a:off x="1488" y="1776"/>
                <a:ext cx="289"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4 s</a:t>
                </a:r>
              </a:p>
            </p:txBody>
          </p:sp>
          <p:sp>
            <p:nvSpPr>
              <p:cNvPr id="50400" name="Rectangle 1068"/>
              <p:cNvSpPr>
                <a:spLocks noChangeArrowheads="1"/>
              </p:cNvSpPr>
              <p:nvPr/>
            </p:nvSpPr>
            <p:spPr bwMode="auto">
              <a:xfrm>
                <a:off x="2016" y="1680"/>
                <a:ext cx="296"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4 p</a:t>
                </a:r>
              </a:p>
            </p:txBody>
          </p:sp>
          <p:sp>
            <p:nvSpPr>
              <p:cNvPr id="50401" name="Rectangle 1069"/>
              <p:cNvSpPr>
                <a:spLocks noChangeArrowheads="1"/>
              </p:cNvSpPr>
              <p:nvPr/>
            </p:nvSpPr>
            <p:spPr bwMode="auto">
              <a:xfrm>
                <a:off x="2832" y="1728"/>
                <a:ext cx="296"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3 d</a:t>
                </a:r>
              </a:p>
            </p:txBody>
          </p:sp>
          <p:sp>
            <p:nvSpPr>
              <p:cNvPr id="50402" name="AutoShape 1070"/>
              <p:cNvSpPr>
                <a:spLocks/>
              </p:cNvSpPr>
              <p:nvPr/>
            </p:nvSpPr>
            <p:spPr bwMode="auto">
              <a:xfrm rot="-5400000">
                <a:off x="2112" y="1296"/>
                <a:ext cx="48" cy="624"/>
              </a:xfrm>
              <a:prstGeom prst="leftBrace">
                <a:avLst>
                  <a:gd name="adj1" fmla="val 108333"/>
                  <a:gd name="adj2" fmla="val 50000"/>
                </a:avLst>
              </a:prstGeom>
              <a:noFill/>
              <a:ln w="12700">
                <a:solidFill>
                  <a:schemeClr val="accent1"/>
                </a:solidFill>
                <a:round/>
                <a:headEnd type="none" w="sm" len="sm"/>
                <a:tailEnd type="none" w="sm" len="sm"/>
              </a:ln>
            </p:spPr>
            <p:txBody>
              <a:bodyPr wrap="none" anchor="ctr"/>
              <a:lstStyle/>
              <a:p>
                <a:endParaRPr lang="es-ES">
                  <a:solidFill>
                    <a:srgbClr val="00B0F0"/>
                  </a:solidFill>
                </a:endParaRPr>
              </a:p>
            </p:txBody>
          </p:sp>
          <p:sp>
            <p:nvSpPr>
              <p:cNvPr id="50403" name="AutoShape 1071"/>
              <p:cNvSpPr>
                <a:spLocks/>
              </p:cNvSpPr>
              <p:nvPr/>
            </p:nvSpPr>
            <p:spPr bwMode="auto">
              <a:xfrm rot="-5400000">
                <a:off x="2976" y="1248"/>
                <a:ext cx="96" cy="864"/>
              </a:xfrm>
              <a:prstGeom prst="leftBrace">
                <a:avLst>
                  <a:gd name="adj1" fmla="val 75000"/>
                  <a:gd name="adj2" fmla="val 50000"/>
                </a:avLst>
              </a:prstGeom>
              <a:noFill/>
              <a:ln w="12700">
                <a:solidFill>
                  <a:schemeClr val="accent1"/>
                </a:solidFill>
                <a:round/>
                <a:headEnd type="none" w="sm" len="sm"/>
                <a:tailEnd type="none" w="sm" len="sm"/>
              </a:ln>
            </p:spPr>
            <p:txBody>
              <a:bodyPr wrap="none" anchor="ctr"/>
              <a:lstStyle/>
              <a:p>
                <a:endParaRPr lang="es-ES">
                  <a:solidFill>
                    <a:srgbClr val="00B0F0"/>
                  </a:solidFill>
                </a:endParaRPr>
              </a:p>
            </p:txBody>
          </p:sp>
        </p:grpSp>
        <p:grpSp>
          <p:nvGrpSpPr>
            <p:cNvPr id="8" name="Group 1072"/>
            <p:cNvGrpSpPr>
              <a:grpSpLocks/>
            </p:cNvGrpSpPr>
            <p:nvPr/>
          </p:nvGrpSpPr>
          <p:grpSpPr bwMode="auto">
            <a:xfrm>
              <a:off x="1440" y="912"/>
              <a:ext cx="2064" cy="597"/>
              <a:chOff x="1440" y="672"/>
              <a:chExt cx="2064" cy="597"/>
            </a:xfrm>
          </p:grpSpPr>
          <p:grpSp>
            <p:nvGrpSpPr>
              <p:cNvPr id="9" name="Group 1073"/>
              <p:cNvGrpSpPr>
                <a:grpSpLocks/>
              </p:cNvGrpSpPr>
              <p:nvPr/>
            </p:nvGrpSpPr>
            <p:grpSpPr bwMode="auto">
              <a:xfrm>
                <a:off x="2592" y="816"/>
                <a:ext cx="912" cy="0"/>
                <a:chOff x="2688" y="1680"/>
                <a:chExt cx="912" cy="0"/>
              </a:xfrm>
            </p:grpSpPr>
            <p:sp>
              <p:nvSpPr>
                <p:cNvPr id="50387" name="Line 1074"/>
                <p:cNvSpPr>
                  <a:spLocks noChangeShapeType="1"/>
                </p:cNvSpPr>
                <p:nvPr/>
              </p:nvSpPr>
              <p:spPr bwMode="auto">
                <a:xfrm>
                  <a:off x="2880"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88" name="Line 1075"/>
                <p:cNvSpPr>
                  <a:spLocks noChangeShapeType="1"/>
                </p:cNvSpPr>
                <p:nvPr/>
              </p:nvSpPr>
              <p:spPr bwMode="auto">
                <a:xfrm>
                  <a:off x="3072"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89" name="Line 1076"/>
                <p:cNvSpPr>
                  <a:spLocks noChangeShapeType="1"/>
                </p:cNvSpPr>
                <p:nvPr/>
              </p:nvSpPr>
              <p:spPr bwMode="auto">
                <a:xfrm>
                  <a:off x="2688"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90" name="Line 1077"/>
                <p:cNvSpPr>
                  <a:spLocks noChangeShapeType="1"/>
                </p:cNvSpPr>
                <p:nvPr/>
              </p:nvSpPr>
              <p:spPr bwMode="auto">
                <a:xfrm>
                  <a:off x="3264"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91" name="Line 1078"/>
                <p:cNvSpPr>
                  <a:spLocks noChangeShapeType="1"/>
                </p:cNvSpPr>
                <p:nvPr/>
              </p:nvSpPr>
              <p:spPr bwMode="auto">
                <a:xfrm>
                  <a:off x="3456"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sp>
            <p:nvSpPr>
              <p:cNvPr id="50377" name="Line 1079"/>
              <p:cNvSpPr>
                <a:spLocks noChangeShapeType="1"/>
              </p:cNvSpPr>
              <p:nvPr/>
            </p:nvSpPr>
            <p:spPr bwMode="auto">
              <a:xfrm>
                <a:off x="1536" y="100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nvGrpSpPr>
              <p:cNvPr id="10" name="Group 1080"/>
              <p:cNvGrpSpPr>
                <a:grpSpLocks/>
              </p:cNvGrpSpPr>
              <p:nvPr/>
            </p:nvGrpSpPr>
            <p:grpSpPr bwMode="auto">
              <a:xfrm>
                <a:off x="1824" y="672"/>
                <a:ext cx="624" cy="144"/>
                <a:chOff x="1824" y="2928"/>
                <a:chExt cx="624" cy="0"/>
              </a:xfrm>
            </p:grpSpPr>
            <p:sp>
              <p:nvSpPr>
                <p:cNvPr id="50384" name="Line 1081"/>
                <p:cNvSpPr>
                  <a:spLocks noChangeShapeType="1"/>
                </p:cNvSpPr>
                <p:nvPr/>
              </p:nvSpPr>
              <p:spPr bwMode="auto">
                <a:xfrm>
                  <a:off x="182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85" name="Line 1082"/>
                <p:cNvSpPr>
                  <a:spLocks noChangeShapeType="1"/>
                </p:cNvSpPr>
                <p:nvPr/>
              </p:nvSpPr>
              <p:spPr bwMode="auto">
                <a:xfrm>
                  <a:off x="206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86" name="Line 1083"/>
                <p:cNvSpPr>
                  <a:spLocks noChangeShapeType="1"/>
                </p:cNvSpPr>
                <p:nvPr/>
              </p:nvSpPr>
              <p:spPr bwMode="auto">
                <a:xfrm>
                  <a:off x="230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sp>
            <p:nvSpPr>
              <p:cNvPr id="50379" name="Rectangle 1084"/>
              <p:cNvSpPr>
                <a:spLocks noChangeArrowheads="1"/>
              </p:cNvSpPr>
              <p:nvPr/>
            </p:nvSpPr>
            <p:spPr bwMode="auto">
              <a:xfrm>
                <a:off x="1440" y="1056"/>
                <a:ext cx="289"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5 s</a:t>
                </a:r>
              </a:p>
            </p:txBody>
          </p:sp>
          <p:sp>
            <p:nvSpPr>
              <p:cNvPr id="50380" name="Rectangle 1085"/>
              <p:cNvSpPr>
                <a:spLocks noChangeArrowheads="1"/>
              </p:cNvSpPr>
              <p:nvPr/>
            </p:nvSpPr>
            <p:spPr bwMode="auto">
              <a:xfrm>
                <a:off x="1968" y="816"/>
                <a:ext cx="296"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5 p</a:t>
                </a:r>
              </a:p>
            </p:txBody>
          </p:sp>
          <p:sp>
            <p:nvSpPr>
              <p:cNvPr id="50381" name="Rectangle 1086"/>
              <p:cNvSpPr>
                <a:spLocks noChangeArrowheads="1"/>
              </p:cNvSpPr>
              <p:nvPr/>
            </p:nvSpPr>
            <p:spPr bwMode="auto">
              <a:xfrm>
                <a:off x="2832" y="960"/>
                <a:ext cx="296"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4 d</a:t>
                </a:r>
              </a:p>
            </p:txBody>
          </p:sp>
          <p:sp>
            <p:nvSpPr>
              <p:cNvPr id="50382" name="AutoShape 1087"/>
              <p:cNvSpPr>
                <a:spLocks/>
              </p:cNvSpPr>
              <p:nvPr/>
            </p:nvSpPr>
            <p:spPr bwMode="auto">
              <a:xfrm rot="-5400000">
                <a:off x="2112" y="480"/>
                <a:ext cx="48" cy="624"/>
              </a:xfrm>
              <a:prstGeom prst="leftBrace">
                <a:avLst>
                  <a:gd name="adj1" fmla="val 108333"/>
                  <a:gd name="adj2" fmla="val 50000"/>
                </a:avLst>
              </a:prstGeom>
              <a:noFill/>
              <a:ln w="12700">
                <a:solidFill>
                  <a:schemeClr val="accent1"/>
                </a:solidFill>
                <a:round/>
                <a:headEnd type="none" w="sm" len="sm"/>
                <a:tailEnd type="none" w="sm" len="sm"/>
              </a:ln>
            </p:spPr>
            <p:txBody>
              <a:bodyPr wrap="none" anchor="ctr"/>
              <a:lstStyle/>
              <a:p>
                <a:endParaRPr lang="es-ES">
                  <a:solidFill>
                    <a:srgbClr val="00B0F0"/>
                  </a:solidFill>
                </a:endParaRPr>
              </a:p>
            </p:txBody>
          </p:sp>
          <p:sp>
            <p:nvSpPr>
              <p:cNvPr id="50383" name="AutoShape 1088"/>
              <p:cNvSpPr>
                <a:spLocks/>
              </p:cNvSpPr>
              <p:nvPr/>
            </p:nvSpPr>
            <p:spPr bwMode="auto">
              <a:xfrm rot="-5400000">
                <a:off x="2976" y="480"/>
                <a:ext cx="96" cy="864"/>
              </a:xfrm>
              <a:prstGeom prst="leftBrace">
                <a:avLst>
                  <a:gd name="adj1" fmla="val 75000"/>
                  <a:gd name="adj2" fmla="val 50000"/>
                </a:avLst>
              </a:prstGeom>
              <a:noFill/>
              <a:ln w="12700">
                <a:solidFill>
                  <a:schemeClr val="accent1"/>
                </a:solidFill>
                <a:round/>
                <a:headEnd type="none" w="sm" len="sm"/>
                <a:tailEnd type="none" w="sm" len="sm"/>
              </a:ln>
            </p:spPr>
            <p:txBody>
              <a:bodyPr wrap="none" anchor="ctr"/>
              <a:lstStyle/>
              <a:p>
                <a:endParaRPr lang="es-ES">
                  <a:solidFill>
                    <a:srgbClr val="00B0F0"/>
                  </a:solidFill>
                </a:endParaRPr>
              </a:p>
            </p:txBody>
          </p:sp>
        </p:grpSp>
        <p:sp>
          <p:nvSpPr>
            <p:cNvPr id="50359" name="AutoShape 1089"/>
            <p:cNvSpPr>
              <a:spLocks/>
            </p:cNvSpPr>
            <p:nvPr/>
          </p:nvSpPr>
          <p:spPr bwMode="auto">
            <a:xfrm rot="-5400000">
              <a:off x="4224" y="-48"/>
              <a:ext cx="96" cy="1248"/>
            </a:xfrm>
            <a:prstGeom prst="leftBrace">
              <a:avLst>
                <a:gd name="adj1" fmla="val 108333"/>
                <a:gd name="adj2" fmla="val 49880"/>
              </a:avLst>
            </a:prstGeom>
            <a:noFill/>
            <a:ln w="12700">
              <a:solidFill>
                <a:schemeClr val="accent1"/>
              </a:solidFill>
              <a:round/>
              <a:headEnd type="none" w="sm" len="sm"/>
              <a:tailEnd type="none" w="sm" len="sm"/>
            </a:ln>
          </p:spPr>
          <p:txBody>
            <a:bodyPr wrap="none" anchor="ctr"/>
            <a:lstStyle/>
            <a:p>
              <a:endParaRPr lang="es-ES">
                <a:solidFill>
                  <a:srgbClr val="00B0F0"/>
                </a:solidFill>
              </a:endParaRPr>
            </a:p>
          </p:txBody>
        </p:sp>
        <p:grpSp>
          <p:nvGrpSpPr>
            <p:cNvPr id="11" name="Group 1090"/>
            <p:cNvGrpSpPr>
              <a:grpSpLocks/>
            </p:cNvGrpSpPr>
            <p:nvPr/>
          </p:nvGrpSpPr>
          <p:grpSpPr bwMode="auto">
            <a:xfrm>
              <a:off x="2592" y="432"/>
              <a:ext cx="912" cy="0"/>
              <a:chOff x="2688" y="1680"/>
              <a:chExt cx="912" cy="0"/>
            </a:xfrm>
          </p:grpSpPr>
          <p:sp>
            <p:nvSpPr>
              <p:cNvPr id="50371" name="Line 1091"/>
              <p:cNvSpPr>
                <a:spLocks noChangeShapeType="1"/>
              </p:cNvSpPr>
              <p:nvPr/>
            </p:nvSpPr>
            <p:spPr bwMode="auto">
              <a:xfrm>
                <a:off x="2880"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72" name="Line 1092"/>
              <p:cNvSpPr>
                <a:spLocks noChangeShapeType="1"/>
              </p:cNvSpPr>
              <p:nvPr/>
            </p:nvSpPr>
            <p:spPr bwMode="auto">
              <a:xfrm>
                <a:off x="3072"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73" name="Line 1093"/>
              <p:cNvSpPr>
                <a:spLocks noChangeShapeType="1"/>
              </p:cNvSpPr>
              <p:nvPr/>
            </p:nvSpPr>
            <p:spPr bwMode="auto">
              <a:xfrm>
                <a:off x="2688"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74" name="Line 1094"/>
              <p:cNvSpPr>
                <a:spLocks noChangeShapeType="1"/>
              </p:cNvSpPr>
              <p:nvPr/>
            </p:nvSpPr>
            <p:spPr bwMode="auto">
              <a:xfrm>
                <a:off x="3264"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75" name="Line 1095"/>
              <p:cNvSpPr>
                <a:spLocks noChangeShapeType="1"/>
              </p:cNvSpPr>
              <p:nvPr/>
            </p:nvSpPr>
            <p:spPr bwMode="auto">
              <a:xfrm>
                <a:off x="3456" y="1680"/>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sp>
          <p:nvSpPr>
            <p:cNvPr id="50361" name="Line 1096"/>
            <p:cNvSpPr>
              <a:spLocks noChangeShapeType="1"/>
            </p:cNvSpPr>
            <p:nvPr/>
          </p:nvSpPr>
          <p:spPr bwMode="auto">
            <a:xfrm>
              <a:off x="1536" y="624"/>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nvGrpSpPr>
            <p:cNvPr id="12" name="Group 1097"/>
            <p:cNvGrpSpPr>
              <a:grpSpLocks/>
            </p:cNvGrpSpPr>
            <p:nvPr/>
          </p:nvGrpSpPr>
          <p:grpSpPr bwMode="auto">
            <a:xfrm>
              <a:off x="1824" y="288"/>
              <a:ext cx="624" cy="144"/>
              <a:chOff x="1824" y="2928"/>
              <a:chExt cx="624" cy="0"/>
            </a:xfrm>
          </p:grpSpPr>
          <p:sp>
            <p:nvSpPr>
              <p:cNvPr id="50368" name="Line 1098"/>
              <p:cNvSpPr>
                <a:spLocks noChangeShapeType="1"/>
              </p:cNvSpPr>
              <p:nvPr/>
            </p:nvSpPr>
            <p:spPr bwMode="auto">
              <a:xfrm>
                <a:off x="182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69" name="Line 1099"/>
              <p:cNvSpPr>
                <a:spLocks noChangeShapeType="1"/>
              </p:cNvSpPr>
              <p:nvPr/>
            </p:nvSpPr>
            <p:spPr bwMode="auto">
              <a:xfrm>
                <a:off x="206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sp>
            <p:nvSpPr>
              <p:cNvPr id="50370" name="Line 1100"/>
              <p:cNvSpPr>
                <a:spLocks noChangeShapeType="1"/>
              </p:cNvSpPr>
              <p:nvPr/>
            </p:nvSpPr>
            <p:spPr bwMode="auto">
              <a:xfrm>
                <a:off x="2304" y="2928"/>
                <a:ext cx="144" cy="0"/>
              </a:xfrm>
              <a:prstGeom prst="line">
                <a:avLst/>
              </a:prstGeom>
              <a:noFill/>
              <a:ln w="12700">
                <a:solidFill>
                  <a:schemeClr val="tx2"/>
                </a:solidFill>
                <a:round/>
                <a:headEnd type="none" w="sm" len="sm"/>
                <a:tailEnd type="none" w="sm" len="sm"/>
              </a:ln>
            </p:spPr>
            <p:txBody>
              <a:bodyPr wrap="none" anchor="ctr"/>
              <a:lstStyle/>
              <a:p>
                <a:endParaRPr lang="es-ES">
                  <a:solidFill>
                    <a:srgbClr val="00B0F0"/>
                  </a:solidFill>
                </a:endParaRPr>
              </a:p>
            </p:txBody>
          </p:sp>
        </p:grpSp>
        <p:sp>
          <p:nvSpPr>
            <p:cNvPr id="50363" name="Rectangle 1101"/>
            <p:cNvSpPr>
              <a:spLocks noChangeArrowheads="1"/>
            </p:cNvSpPr>
            <p:nvPr/>
          </p:nvSpPr>
          <p:spPr bwMode="auto">
            <a:xfrm>
              <a:off x="1440" y="672"/>
              <a:ext cx="253"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6s</a:t>
              </a:r>
            </a:p>
          </p:txBody>
        </p:sp>
        <p:sp>
          <p:nvSpPr>
            <p:cNvPr id="50364" name="Rectangle 1102"/>
            <p:cNvSpPr>
              <a:spLocks noChangeArrowheads="1"/>
            </p:cNvSpPr>
            <p:nvPr/>
          </p:nvSpPr>
          <p:spPr bwMode="auto">
            <a:xfrm>
              <a:off x="1968" y="432"/>
              <a:ext cx="296"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6 p</a:t>
              </a:r>
            </a:p>
          </p:txBody>
        </p:sp>
        <p:sp>
          <p:nvSpPr>
            <p:cNvPr id="50365" name="Rectangle 1103"/>
            <p:cNvSpPr>
              <a:spLocks noChangeArrowheads="1"/>
            </p:cNvSpPr>
            <p:nvPr/>
          </p:nvSpPr>
          <p:spPr bwMode="auto">
            <a:xfrm>
              <a:off x="2832" y="576"/>
              <a:ext cx="296" cy="213"/>
            </a:xfrm>
            <a:prstGeom prst="rect">
              <a:avLst/>
            </a:prstGeom>
            <a:noFill/>
            <a:ln w="12700">
              <a:noFill/>
              <a:miter lim="800000"/>
              <a:headEnd type="none" w="sm" len="sm"/>
              <a:tailEnd type="none" w="sm" len="sm"/>
            </a:ln>
          </p:spPr>
          <p:txBody>
            <a:bodyPr wrap="none">
              <a:spAutoFit/>
            </a:bodyPr>
            <a:lstStyle/>
            <a:p>
              <a:pPr>
                <a:spcBef>
                  <a:spcPct val="50000"/>
                </a:spcBef>
              </a:pPr>
              <a:r>
                <a:rPr lang="es-ES_tradnl" sz="1600">
                  <a:solidFill>
                    <a:srgbClr val="00B0F0"/>
                  </a:solidFill>
                </a:rPr>
                <a:t>5 d</a:t>
              </a:r>
            </a:p>
          </p:txBody>
        </p:sp>
        <p:sp>
          <p:nvSpPr>
            <p:cNvPr id="50366" name="AutoShape 1104"/>
            <p:cNvSpPr>
              <a:spLocks/>
            </p:cNvSpPr>
            <p:nvPr/>
          </p:nvSpPr>
          <p:spPr bwMode="auto">
            <a:xfrm rot="-5400000">
              <a:off x="2112" y="96"/>
              <a:ext cx="48" cy="624"/>
            </a:xfrm>
            <a:prstGeom prst="leftBrace">
              <a:avLst>
                <a:gd name="adj1" fmla="val 108333"/>
                <a:gd name="adj2" fmla="val 50000"/>
              </a:avLst>
            </a:prstGeom>
            <a:noFill/>
            <a:ln w="12700">
              <a:solidFill>
                <a:schemeClr val="accent1"/>
              </a:solidFill>
              <a:round/>
              <a:headEnd type="none" w="sm" len="sm"/>
              <a:tailEnd type="none" w="sm" len="sm"/>
            </a:ln>
          </p:spPr>
          <p:txBody>
            <a:bodyPr wrap="none" anchor="ctr"/>
            <a:lstStyle/>
            <a:p>
              <a:endParaRPr lang="es-ES">
                <a:solidFill>
                  <a:srgbClr val="00B0F0"/>
                </a:solidFill>
              </a:endParaRPr>
            </a:p>
          </p:txBody>
        </p:sp>
        <p:sp>
          <p:nvSpPr>
            <p:cNvPr id="50367" name="AutoShape 1105"/>
            <p:cNvSpPr>
              <a:spLocks/>
            </p:cNvSpPr>
            <p:nvPr/>
          </p:nvSpPr>
          <p:spPr bwMode="auto">
            <a:xfrm rot="-5400000">
              <a:off x="2976" y="96"/>
              <a:ext cx="96" cy="864"/>
            </a:xfrm>
            <a:prstGeom prst="leftBrace">
              <a:avLst>
                <a:gd name="adj1" fmla="val 75000"/>
                <a:gd name="adj2" fmla="val 50000"/>
              </a:avLst>
            </a:prstGeom>
            <a:noFill/>
            <a:ln w="12700">
              <a:solidFill>
                <a:schemeClr val="accent1"/>
              </a:solidFill>
              <a:round/>
              <a:headEnd type="none" w="sm" len="sm"/>
              <a:tailEnd type="none" w="sm" len="sm"/>
            </a:ln>
          </p:spPr>
          <p:txBody>
            <a:bodyPr wrap="none" anchor="ctr"/>
            <a:lstStyle/>
            <a:p>
              <a:endParaRPr lang="es-ES">
                <a:solidFill>
                  <a:srgbClr val="00B0F0"/>
                </a:solidFill>
              </a:endParaRPr>
            </a:p>
          </p:txBody>
        </p:sp>
      </p:grpSp>
      <p:sp>
        <p:nvSpPr>
          <p:cNvPr id="71771" name="Line 1115"/>
          <p:cNvSpPr>
            <a:spLocks noChangeShapeType="1"/>
          </p:cNvSpPr>
          <p:nvPr/>
        </p:nvSpPr>
        <p:spPr bwMode="auto">
          <a:xfrm rot="10800000" flipV="1">
            <a:off x="2590800" y="19050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72" name="Line 1116"/>
          <p:cNvSpPr>
            <a:spLocks noChangeShapeType="1"/>
          </p:cNvSpPr>
          <p:nvPr/>
        </p:nvSpPr>
        <p:spPr bwMode="auto">
          <a:xfrm flipV="1">
            <a:off x="2514600" y="8382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73" name="Line 1117"/>
          <p:cNvSpPr>
            <a:spLocks noChangeShapeType="1"/>
          </p:cNvSpPr>
          <p:nvPr/>
        </p:nvSpPr>
        <p:spPr bwMode="auto">
          <a:xfrm rot="10800000" flipV="1">
            <a:off x="2590800" y="9144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74" name="Line 1118"/>
          <p:cNvSpPr>
            <a:spLocks noChangeShapeType="1"/>
          </p:cNvSpPr>
          <p:nvPr/>
        </p:nvSpPr>
        <p:spPr bwMode="auto">
          <a:xfrm flipV="1">
            <a:off x="2971800" y="3048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75" name="Line 1119"/>
          <p:cNvSpPr>
            <a:spLocks noChangeShapeType="1"/>
          </p:cNvSpPr>
          <p:nvPr/>
        </p:nvSpPr>
        <p:spPr bwMode="auto">
          <a:xfrm rot="10800000" flipV="1">
            <a:off x="3048000" y="3810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76" name="Line 1120"/>
          <p:cNvSpPr>
            <a:spLocks noChangeShapeType="1"/>
          </p:cNvSpPr>
          <p:nvPr/>
        </p:nvSpPr>
        <p:spPr bwMode="auto">
          <a:xfrm flipV="1">
            <a:off x="3352800" y="3048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77" name="Line 1121"/>
          <p:cNvSpPr>
            <a:spLocks noChangeShapeType="1"/>
          </p:cNvSpPr>
          <p:nvPr/>
        </p:nvSpPr>
        <p:spPr bwMode="auto">
          <a:xfrm rot="10800000" flipV="1">
            <a:off x="3429000" y="3810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78" name="Line 1122"/>
          <p:cNvSpPr>
            <a:spLocks noChangeShapeType="1"/>
          </p:cNvSpPr>
          <p:nvPr/>
        </p:nvSpPr>
        <p:spPr bwMode="auto">
          <a:xfrm flipV="1">
            <a:off x="3733800" y="3048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79" name="Line 1123"/>
          <p:cNvSpPr>
            <a:spLocks noChangeShapeType="1"/>
          </p:cNvSpPr>
          <p:nvPr/>
        </p:nvSpPr>
        <p:spPr bwMode="auto">
          <a:xfrm rot="10800000" flipV="1">
            <a:off x="3810000" y="3810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80" name="Line 1124"/>
          <p:cNvSpPr>
            <a:spLocks noChangeShapeType="1"/>
          </p:cNvSpPr>
          <p:nvPr/>
        </p:nvSpPr>
        <p:spPr bwMode="auto">
          <a:xfrm flipV="1">
            <a:off x="2971800" y="12954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81" name="Line 1125"/>
          <p:cNvSpPr>
            <a:spLocks noChangeShapeType="1"/>
          </p:cNvSpPr>
          <p:nvPr/>
        </p:nvSpPr>
        <p:spPr bwMode="auto">
          <a:xfrm rot="10800000" flipV="1">
            <a:off x="3048000" y="13716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82" name="Line 1126"/>
          <p:cNvSpPr>
            <a:spLocks noChangeShapeType="1"/>
          </p:cNvSpPr>
          <p:nvPr/>
        </p:nvSpPr>
        <p:spPr bwMode="auto">
          <a:xfrm flipV="1">
            <a:off x="3352800" y="12954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83" name="Line 1127"/>
          <p:cNvSpPr>
            <a:spLocks noChangeShapeType="1"/>
          </p:cNvSpPr>
          <p:nvPr/>
        </p:nvSpPr>
        <p:spPr bwMode="auto">
          <a:xfrm rot="10800000" flipV="1">
            <a:off x="3429000" y="13716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84" name="Line 1128"/>
          <p:cNvSpPr>
            <a:spLocks noChangeShapeType="1"/>
          </p:cNvSpPr>
          <p:nvPr/>
        </p:nvSpPr>
        <p:spPr bwMode="auto">
          <a:xfrm flipV="1">
            <a:off x="3733800" y="12954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785" name="Line 1129"/>
          <p:cNvSpPr>
            <a:spLocks noChangeShapeType="1"/>
          </p:cNvSpPr>
          <p:nvPr/>
        </p:nvSpPr>
        <p:spPr bwMode="auto">
          <a:xfrm rot="10800000" flipV="1">
            <a:off x="3810000" y="13716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14" name="Line 1158"/>
          <p:cNvSpPr>
            <a:spLocks noChangeShapeType="1"/>
          </p:cNvSpPr>
          <p:nvPr/>
        </p:nvSpPr>
        <p:spPr bwMode="auto">
          <a:xfrm flipV="1">
            <a:off x="4191000" y="5334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15" name="Line 1159"/>
          <p:cNvSpPr>
            <a:spLocks noChangeShapeType="1"/>
          </p:cNvSpPr>
          <p:nvPr/>
        </p:nvSpPr>
        <p:spPr bwMode="auto">
          <a:xfrm rot="10800000" flipV="1">
            <a:off x="4267200" y="6096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16" name="Line 1160"/>
          <p:cNvSpPr>
            <a:spLocks noChangeShapeType="1"/>
          </p:cNvSpPr>
          <p:nvPr/>
        </p:nvSpPr>
        <p:spPr bwMode="auto">
          <a:xfrm flipV="1">
            <a:off x="4495800" y="5334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17" name="Line 1161"/>
          <p:cNvSpPr>
            <a:spLocks noChangeShapeType="1"/>
          </p:cNvSpPr>
          <p:nvPr/>
        </p:nvSpPr>
        <p:spPr bwMode="auto">
          <a:xfrm rot="10800000" flipV="1">
            <a:off x="4572000" y="6096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18" name="Line 1162"/>
          <p:cNvSpPr>
            <a:spLocks noChangeShapeType="1"/>
          </p:cNvSpPr>
          <p:nvPr/>
        </p:nvSpPr>
        <p:spPr bwMode="auto">
          <a:xfrm flipV="1">
            <a:off x="4800600" y="5334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19" name="Line 1163"/>
          <p:cNvSpPr>
            <a:spLocks noChangeShapeType="1"/>
          </p:cNvSpPr>
          <p:nvPr/>
        </p:nvSpPr>
        <p:spPr bwMode="auto">
          <a:xfrm rot="10800000" flipV="1">
            <a:off x="4876800" y="6096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20" name="Line 1164"/>
          <p:cNvSpPr>
            <a:spLocks noChangeShapeType="1"/>
          </p:cNvSpPr>
          <p:nvPr/>
        </p:nvSpPr>
        <p:spPr bwMode="auto">
          <a:xfrm flipV="1">
            <a:off x="5105400" y="5334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21" name="Line 1165"/>
          <p:cNvSpPr>
            <a:spLocks noChangeShapeType="1"/>
          </p:cNvSpPr>
          <p:nvPr/>
        </p:nvSpPr>
        <p:spPr bwMode="auto">
          <a:xfrm rot="10800000" flipV="1">
            <a:off x="5181600" y="6096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22" name="Line 1166"/>
          <p:cNvSpPr>
            <a:spLocks noChangeShapeType="1"/>
          </p:cNvSpPr>
          <p:nvPr/>
        </p:nvSpPr>
        <p:spPr bwMode="auto">
          <a:xfrm flipV="1">
            <a:off x="5410200" y="5334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23" name="Line 1167"/>
          <p:cNvSpPr>
            <a:spLocks noChangeShapeType="1"/>
          </p:cNvSpPr>
          <p:nvPr/>
        </p:nvSpPr>
        <p:spPr bwMode="auto">
          <a:xfrm rot="10800000" flipV="1">
            <a:off x="5486400" y="6096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24" name="Line 1168"/>
          <p:cNvSpPr>
            <a:spLocks noChangeShapeType="1"/>
          </p:cNvSpPr>
          <p:nvPr/>
        </p:nvSpPr>
        <p:spPr bwMode="auto">
          <a:xfrm flipV="1">
            <a:off x="5867400" y="6096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25" name="Line 1169"/>
          <p:cNvSpPr>
            <a:spLocks noChangeShapeType="1"/>
          </p:cNvSpPr>
          <p:nvPr/>
        </p:nvSpPr>
        <p:spPr bwMode="auto">
          <a:xfrm rot="10800000" flipV="1">
            <a:off x="5943600" y="6858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26" name="Line 1170"/>
          <p:cNvSpPr>
            <a:spLocks noChangeShapeType="1"/>
          </p:cNvSpPr>
          <p:nvPr/>
        </p:nvSpPr>
        <p:spPr bwMode="auto">
          <a:xfrm flipV="1">
            <a:off x="6172200" y="6096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27" name="Line 1171"/>
          <p:cNvSpPr>
            <a:spLocks noChangeShapeType="1"/>
          </p:cNvSpPr>
          <p:nvPr/>
        </p:nvSpPr>
        <p:spPr bwMode="auto">
          <a:xfrm rot="10800000" flipV="1">
            <a:off x="6248400" y="6858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28" name="Line 1172"/>
          <p:cNvSpPr>
            <a:spLocks noChangeShapeType="1"/>
          </p:cNvSpPr>
          <p:nvPr/>
        </p:nvSpPr>
        <p:spPr bwMode="auto">
          <a:xfrm flipV="1">
            <a:off x="6477000" y="6096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29" name="Line 1173"/>
          <p:cNvSpPr>
            <a:spLocks noChangeShapeType="1"/>
          </p:cNvSpPr>
          <p:nvPr/>
        </p:nvSpPr>
        <p:spPr bwMode="auto">
          <a:xfrm rot="10800000" flipV="1">
            <a:off x="6553200" y="6858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30" name="Line 1174"/>
          <p:cNvSpPr>
            <a:spLocks noChangeShapeType="1"/>
          </p:cNvSpPr>
          <p:nvPr/>
        </p:nvSpPr>
        <p:spPr bwMode="auto">
          <a:xfrm flipV="1">
            <a:off x="6781800" y="6096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31" name="Line 1175"/>
          <p:cNvSpPr>
            <a:spLocks noChangeShapeType="1"/>
          </p:cNvSpPr>
          <p:nvPr/>
        </p:nvSpPr>
        <p:spPr bwMode="auto">
          <a:xfrm rot="10800000" flipV="1">
            <a:off x="6858000" y="6858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32" name="Line 1176"/>
          <p:cNvSpPr>
            <a:spLocks noChangeShapeType="1"/>
          </p:cNvSpPr>
          <p:nvPr/>
        </p:nvSpPr>
        <p:spPr bwMode="auto">
          <a:xfrm flipV="1">
            <a:off x="7086600" y="6096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33" name="Line 1177"/>
          <p:cNvSpPr>
            <a:spLocks noChangeShapeType="1"/>
          </p:cNvSpPr>
          <p:nvPr/>
        </p:nvSpPr>
        <p:spPr bwMode="auto">
          <a:xfrm rot="10800000" flipV="1">
            <a:off x="7162800" y="6858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34" name="Line 1178"/>
          <p:cNvSpPr>
            <a:spLocks noChangeShapeType="1"/>
          </p:cNvSpPr>
          <p:nvPr/>
        </p:nvSpPr>
        <p:spPr bwMode="auto">
          <a:xfrm flipV="1">
            <a:off x="4191000" y="15240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35" name="Line 1179"/>
          <p:cNvSpPr>
            <a:spLocks noChangeShapeType="1"/>
          </p:cNvSpPr>
          <p:nvPr/>
        </p:nvSpPr>
        <p:spPr bwMode="auto">
          <a:xfrm rot="10800000" flipV="1">
            <a:off x="4267200" y="16002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36" name="Line 1180"/>
          <p:cNvSpPr>
            <a:spLocks noChangeShapeType="1"/>
          </p:cNvSpPr>
          <p:nvPr/>
        </p:nvSpPr>
        <p:spPr bwMode="auto">
          <a:xfrm flipV="1">
            <a:off x="4495800" y="15240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37" name="Line 1181"/>
          <p:cNvSpPr>
            <a:spLocks noChangeShapeType="1"/>
          </p:cNvSpPr>
          <p:nvPr/>
        </p:nvSpPr>
        <p:spPr bwMode="auto">
          <a:xfrm rot="10800000" flipV="1">
            <a:off x="4572000" y="16002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38" name="Line 1182"/>
          <p:cNvSpPr>
            <a:spLocks noChangeShapeType="1"/>
          </p:cNvSpPr>
          <p:nvPr/>
        </p:nvSpPr>
        <p:spPr bwMode="auto">
          <a:xfrm flipV="1">
            <a:off x="4800600" y="15240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39" name="Line 1183"/>
          <p:cNvSpPr>
            <a:spLocks noChangeShapeType="1"/>
          </p:cNvSpPr>
          <p:nvPr/>
        </p:nvSpPr>
        <p:spPr bwMode="auto">
          <a:xfrm rot="10800000" flipV="1">
            <a:off x="4876800" y="16002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40" name="Line 1184"/>
          <p:cNvSpPr>
            <a:spLocks noChangeShapeType="1"/>
          </p:cNvSpPr>
          <p:nvPr/>
        </p:nvSpPr>
        <p:spPr bwMode="auto">
          <a:xfrm flipV="1">
            <a:off x="5105400" y="15240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41" name="Line 1185"/>
          <p:cNvSpPr>
            <a:spLocks noChangeShapeType="1"/>
          </p:cNvSpPr>
          <p:nvPr/>
        </p:nvSpPr>
        <p:spPr bwMode="auto">
          <a:xfrm rot="10800000" flipV="1">
            <a:off x="5181600" y="16002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42" name="Line 1186"/>
          <p:cNvSpPr>
            <a:spLocks noChangeShapeType="1"/>
          </p:cNvSpPr>
          <p:nvPr/>
        </p:nvSpPr>
        <p:spPr bwMode="auto">
          <a:xfrm flipV="1">
            <a:off x="5410200" y="15240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43" name="Line 1187"/>
          <p:cNvSpPr>
            <a:spLocks noChangeShapeType="1"/>
          </p:cNvSpPr>
          <p:nvPr/>
        </p:nvSpPr>
        <p:spPr bwMode="auto">
          <a:xfrm rot="10800000" flipV="1">
            <a:off x="5486400" y="16002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44" name="Line 1188"/>
          <p:cNvSpPr>
            <a:spLocks noChangeShapeType="1"/>
          </p:cNvSpPr>
          <p:nvPr/>
        </p:nvSpPr>
        <p:spPr bwMode="auto">
          <a:xfrm flipV="1">
            <a:off x="7391400" y="6096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45" name="Line 1189"/>
          <p:cNvSpPr>
            <a:spLocks noChangeShapeType="1"/>
          </p:cNvSpPr>
          <p:nvPr/>
        </p:nvSpPr>
        <p:spPr bwMode="auto">
          <a:xfrm rot="10800000" flipV="1">
            <a:off x="7467600" y="6858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46" name="Line 1190"/>
          <p:cNvSpPr>
            <a:spLocks noChangeShapeType="1"/>
          </p:cNvSpPr>
          <p:nvPr/>
        </p:nvSpPr>
        <p:spPr bwMode="auto">
          <a:xfrm flipV="1">
            <a:off x="7696200" y="609600"/>
            <a:ext cx="0"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sp>
        <p:nvSpPr>
          <p:cNvPr id="71847" name="Line 1191"/>
          <p:cNvSpPr>
            <a:spLocks noChangeShapeType="1"/>
          </p:cNvSpPr>
          <p:nvPr/>
        </p:nvSpPr>
        <p:spPr bwMode="auto">
          <a:xfrm rot="10800000" flipV="1">
            <a:off x="7772400" y="685800"/>
            <a:ext cx="1588" cy="228600"/>
          </a:xfrm>
          <a:prstGeom prst="line">
            <a:avLst/>
          </a:prstGeom>
          <a:ln>
            <a:headEnd type="none" w="sm" len="sm"/>
            <a:tailEnd type="triangle" w="sm" len="sm"/>
          </a:ln>
        </p:spPr>
        <p:style>
          <a:lnRef idx="2">
            <a:schemeClr val="accent1"/>
          </a:lnRef>
          <a:fillRef idx="0">
            <a:schemeClr val="accent1"/>
          </a:fillRef>
          <a:effectRef idx="1">
            <a:schemeClr val="accent1"/>
          </a:effectRef>
          <a:fontRef idx="minor">
            <a:schemeClr val="tx1"/>
          </a:fontRef>
        </p:style>
        <p:txBody>
          <a:bodyPr wrap="none" anchor="ctr"/>
          <a:lstStyle/>
          <a:p>
            <a:endParaRPr lang="es-ES"/>
          </a:p>
        </p:txBody>
      </p:sp>
      <p:grpSp>
        <p:nvGrpSpPr>
          <p:cNvPr id="13" name="Group 1196"/>
          <p:cNvGrpSpPr>
            <a:grpSpLocks/>
          </p:cNvGrpSpPr>
          <p:nvPr/>
        </p:nvGrpSpPr>
        <p:grpSpPr bwMode="auto">
          <a:xfrm>
            <a:off x="2514600" y="5715000"/>
            <a:ext cx="5638800" cy="519113"/>
            <a:chOff x="1584" y="3600"/>
            <a:chExt cx="3552" cy="327"/>
          </a:xfrm>
        </p:grpSpPr>
        <p:sp>
          <p:nvSpPr>
            <p:cNvPr id="50337" name="Line 1106"/>
            <p:cNvSpPr>
              <a:spLocks noChangeShapeType="1"/>
            </p:cNvSpPr>
            <p:nvPr/>
          </p:nvSpPr>
          <p:spPr bwMode="auto">
            <a:xfrm flipV="1">
              <a:off x="1584" y="3744"/>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51" name="Comment 1195"/>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1; l = 0; m = 0; s = – ½</a:t>
              </a:r>
              <a:endParaRPr lang="es-ES_tradnl" sz="2800">
                <a:solidFill>
                  <a:srgbClr val="000000"/>
                </a:solidFill>
                <a:latin typeface="Arial" pitchFamily="34" charset="0"/>
              </a:endParaRPr>
            </a:p>
          </p:txBody>
        </p:sp>
      </p:grpSp>
      <p:grpSp>
        <p:nvGrpSpPr>
          <p:cNvPr id="14" name="Group 1198"/>
          <p:cNvGrpSpPr>
            <a:grpSpLocks/>
          </p:cNvGrpSpPr>
          <p:nvPr/>
        </p:nvGrpSpPr>
        <p:grpSpPr bwMode="auto">
          <a:xfrm>
            <a:off x="2590800" y="5715000"/>
            <a:ext cx="5562600" cy="533400"/>
            <a:chOff x="1632" y="3600"/>
            <a:chExt cx="3504" cy="336"/>
          </a:xfrm>
        </p:grpSpPr>
        <p:sp>
          <p:nvSpPr>
            <p:cNvPr id="50335" name="Line 1107"/>
            <p:cNvSpPr>
              <a:spLocks noChangeShapeType="1"/>
            </p:cNvSpPr>
            <p:nvPr/>
          </p:nvSpPr>
          <p:spPr bwMode="auto">
            <a:xfrm rot="10800000" flipV="1">
              <a:off x="1632" y="3792"/>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53" name="Comment 1197"/>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1; l = 0; m = 0; s = + ½</a:t>
              </a:r>
              <a:endParaRPr lang="es-ES_tradnl" sz="2800">
                <a:solidFill>
                  <a:srgbClr val="000000"/>
                </a:solidFill>
                <a:latin typeface="Arial" pitchFamily="34" charset="0"/>
              </a:endParaRPr>
            </a:p>
          </p:txBody>
        </p:sp>
      </p:grpSp>
      <p:grpSp>
        <p:nvGrpSpPr>
          <p:cNvPr id="15" name="Group 1200"/>
          <p:cNvGrpSpPr>
            <a:grpSpLocks/>
          </p:cNvGrpSpPr>
          <p:nvPr/>
        </p:nvGrpSpPr>
        <p:grpSpPr bwMode="auto">
          <a:xfrm>
            <a:off x="2514600" y="4953000"/>
            <a:ext cx="5638800" cy="1281113"/>
            <a:chOff x="1584" y="3120"/>
            <a:chExt cx="3552" cy="807"/>
          </a:xfrm>
        </p:grpSpPr>
        <p:sp>
          <p:nvSpPr>
            <p:cNvPr id="50333" name="Line 1110"/>
            <p:cNvSpPr>
              <a:spLocks noChangeShapeType="1"/>
            </p:cNvSpPr>
            <p:nvPr/>
          </p:nvSpPr>
          <p:spPr bwMode="auto">
            <a:xfrm flipV="1">
              <a:off x="1584" y="3120"/>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55" name="Comment 1199"/>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2; l = 0; m = 0; s = – ½</a:t>
              </a:r>
              <a:endParaRPr lang="es-ES_tradnl" sz="2800">
                <a:solidFill>
                  <a:srgbClr val="000000"/>
                </a:solidFill>
                <a:latin typeface="Arial" pitchFamily="34" charset="0"/>
              </a:endParaRPr>
            </a:p>
          </p:txBody>
        </p:sp>
      </p:grpSp>
      <p:grpSp>
        <p:nvGrpSpPr>
          <p:cNvPr id="16" name="Group 1202"/>
          <p:cNvGrpSpPr>
            <a:grpSpLocks/>
          </p:cNvGrpSpPr>
          <p:nvPr/>
        </p:nvGrpSpPr>
        <p:grpSpPr bwMode="auto">
          <a:xfrm>
            <a:off x="2590800" y="5029200"/>
            <a:ext cx="5562600" cy="1204913"/>
            <a:chOff x="1632" y="3168"/>
            <a:chExt cx="3504" cy="759"/>
          </a:xfrm>
        </p:grpSpPr>
        <p:sp>
          <p:nvSpPr>
            <p:cNvPr id="50331" name="Line 1111"/>
            <p:cNvSpPr>
              <a:spLocks noChangeShapeType="1"/>
            </p:cNvSpPr>
            <p:nvPr/>
          </p:nvSpPr>
          <p:spPr bwMode="auto">
            <a:xfrm rot="10800000" flipV="1">
              <a:off x="1632" y="3168"/>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57" name="Comment 1201"/>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2; l = 0; m = 0; s = + ½</a:t>
              </a:r>
              <a:endParaRPr lang="es-ES_tradnl" sz="2800">
                <a:solidFill>
                  <a:srgbClr val="000000"/>
                </a:solidFill>
                <a:latin typeface="Arial" pitchFamily="34" charset="0"/>
              </a:endParaRPr>
            </a:p>
          </p:txBody>
        </p:sp>
      </p:grpSp>
      <p:grpSp>
        <p:nvGrpSpPr>
          <p:cNvPr id="17" name="Group 1204"/>
          <p:cNvGrpSpPr>
            <a:grpSpLocks/>
          </p:cNvGrpSpPr>
          <p:nvPr/>
        </p:nvGrpSpPr>
        <p:grpSpPr bwMode="auto">
          <a:xfrm>
            <a:off x="2971800" y="4800600"/>
            <a:ext cx="5181600" cy="1433513"/>
            <a:chOff x="1872" y="3024"/>
            <a:chExt cx="3264" cy="903"/>
          </a:xfrm>
        </p:grpSpPr>
        <p:sp>
          <p:nvSpPr>
            <p:cNvPr id="50329" name="Line 1142"/>
            <p:cNvSpPr>
              <a:spLocks noChangeShapeType="1"/>
            </p:cNvSpPr>
            <p:nvPr/>
          </p:nvSpPr>
          <p:spPr bwMode="auto">
            <a:xfrm flipV="1">
              <a:off x="1872" y="3024"/>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59" name="Comment 1203"/>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2; l = 1; m = – 1; s = – ½</a:t>
              </a:r>
            </a:p>
          </p:txBody>
        </p:sp>
      </p:grpSp>
      <p:grpSp>
        <p:nvGrpSpPr>
          <p:cNvPr id="18" name="Group 1206"/>
          <p:cNvGrpSpPr>
            <a:grpSpLocks/>
          </p:cNvGrpSpPr>
          <p:nvPr/>
        </p:nvGrpSpPr>
        <p:grpSpPr bwMode="auto">
          <a:xfrm>
            <a:off x="3352800" y="4800600"/>
            <a:ext cx="4800600" cy="1433513"/>
            <a:chOff x="2112" y="3024"/>
            <a:chExt cx="3024" cy="903"/>
          </a:xfrm>
        </p:grpSpPr>
        <p:sp>
          <p:nvSpPr>
            <p:cNvPr id="50327" name="Line 1144"/>
            <p:cNvSpPr>
              <a:spLocks noChangeShapeType="1"/>
            </p:cNvSpPr>
            <p:nvPr/>
          </p:nvSpPr>
          <p:spPr bwMode="auto">
            <a:xfrm flipV="1">
              <a:off x="2112" y="3024"/>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61" name="Comment 1205"/>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2; l = 1; m = 0; s = – ½</a:t>
              </a:r>
            </a:p>
          </p:txBody>
        </p:sp>
      </p:grpSp>
      <p:grpSp>
        <p:nvGrpSpPr>
          <p:cNvPr id="19" name="Group 1208"/>
          <p:cNvGrpSpPr>
            <a:grpSpLocks/>
          </p:cNvGrpSpPr>
          <p:nvPr/>
        </p:nvGrpSpPr>
        <p:grpSpPr bwMode="auto">
          <a:xfrm>
            <a:off x="3352800" y="4800600"/>
            <a:ext cx="4800600" cy="1433513"/>
            <a:chOff x="2112" y="3024"/>
            <a:chExt cx="3024" cy="903"/>
          </a:xfrm>
        </p:grpSpPr>
        <p:sp>
          <p:nvSpPr>
            <p:cNvPr id="50325" name="Line 1146"/>
            <p:cNvSpPr>
              <a:spLocks noChangeShapeType="1"/>
            </p:cNvSpPr>
            <p:nvPr/>
          </p:nvSpPr>
          <p:spPr bwMode="auto">
            <a:xfrm flipV="1">
              <a:off x="2352" y="3024"/>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63" name="Comment 1207"/>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2; l = 1; m = + 1; s = – ½</a:t>
              </a:r>
            </a:p>
          </p:txBody>
        </p:sp>
      </p:grpSp>
      <p:grpSp>
        <p:nvGrpSpPr>
          <p:cNvPr id="20" name="Group 1210"/>
          <p:cNvGrpSpPr>
            <a:grpSpLocks/>
          </p:cNvGrpSpPr>
          <p:nvPr/>
        </p:nvGrpSpPr>
        <p:grpSpPr bwMode="auto">
          <a:xfrm>
            <a:off x="3048000" y="4876800"/>
            <a:ext cx="5105400" cy="1357313"/>
            <a:chOff x="1920" y="3072"/>
            <a:chExt cx="3216" cy="855"/>
          </a:xfrm>
        </p:grpSpPr>
        <p:sp>
          <p:nvSpPr>
            <p:cNvPr id="50323" name="Line 1143"/>
            <p:cNvSpPr>
              <a:spLocks noChangeShapeType="1"/>
            </p:cNvSpPr>
            <p:nvPr/>
          </p:nvSpPr>
          <p:spPr bwMode="auto">
            <a:xfrm rot="10800000" flipV="1">
              <a:off x="1920" y="3072"/>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65" name="Comment 1209"/>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2; l = 1; m = – 1; s = + ½</a:t>
              </a:r>
            </a:p>
          </p:txBody>
        </p:sp>
      </p:grpSp>
      <p:grpSp>
        <p:nvGrpSpPr>
          <p:cNvPr id="21" name="Group 1212"/>
          <p:cNvGrpSpPr>
            <a:grpSpLocks/>
          </p:cNvGrpSpPr>
          <p:nvPr/>
        </p:nvGrpSpPr>
        <p:grpSpPr bwMode="auto">
          <a:xfrm>
            <a:off x="3352800" y="4876800"/>
            <a:ext cx="4800600" cy="1357313"/>
            <a:chOff x="2112" y="3072"/>
            <a:chExt cx="3024" cy="855"/>
          </a:xfrm>
        </p:grpSpPr>
        <p:sp>
          <p:nvSpPr>
            <p:cNvPr id="50321" name="Line 1145"/>
            <p:cNvSpPr>
              <a:spLocks noChangeShapeType="1"/>
            </p:cNvSpPr>
            <p:nvPr/>
          </p:nvSpPr>
          <p:spPr bwMode="auto">
            <a:xfrm rot="10800000" flipV="1">
              <a:off x="2160" y="3072"/>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67" name="Comment 1211"/>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2; l = 1; m = 0; s = + ½</a:t>
              </a:r>
            </a:p>
          </p:txBody>
        </p:sp>
      </p:grpSp>
      <p:grpSp>
        <p:nvGrpSpPr>
          <p:cNvPr id="22" name="Group 1214"/>
          <p:cNvGrpSpPr>
            <a:grpSpLocks/>
          </p:cNvGrpSpPr>
          <p:nvPr/>
        </p:nvGrpSpPr>
        <p:grpSpPr bwMode="auto">
          <a:xfrm>
            <a:off x="3352800" y="4876800"/>
            <a:ext cx="4800600" cy="1357313"/>
            <a:chOff x="2112" y="3072"/>
            <a:chExt cx="3024" cy="855"/>
          </a:xfrm>
        </p:grpSpPr>
        <p:sp>
          <p:nvSpPr>
            <p:cNvPr id="50319" name="Line 1147"/>
            <p:cNvSpPr>
              <a:spLocks noChangeShapeType="1"/>
            </p:cNvSpPr>
            <p:nvPr/>
          </p:nvSpPr>
          <p:spPr bwMode="auto">
            <a:xfrm rot="10800000" flipV="1">
              <a:off x="2400" y="3072"/>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69" name="Comment 1213"/>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2; l = 1; m = + 1; s = + ½</a:t>
              </a:r>
            </a:p>
          </p:txBody>
        </p:sp>
      </p:grpSp>
      <p:grpSp>
        <p:nvGrpSpPr>
          <p:cNvPr id="23" name="Group 1216"/>
          <p:cNvGrpSpPr>
            <a:grpSpLocks/>
          </p:cNvGrpSpPr>
          <p:nvPr/>
        </p:nvGrpSpPr>
        <p:grpSpPr bwMode="auto">
          <a:xfrm>
            <a:off x="2514600" y="3886200"/>
            <a:ext cx="5638800" cy="2347913"/>
            <a:chOff x="1584" y="2448"/>
            <a:chExt cx="3552" cy="1479"/>
          </a:xfrm>
        </p:grpSpPr>
        <p:sp>
          <p:nvSpPr>
            <p:cNvPr id="50317" name="Line 1108"/>
            <p:cNvSpPr>
              <a:spLocks noChangeShapeType="1"/>
            </p:cNvSpPr>
            <p:nvPr/>
          </p:nvSpPr>
          <p:spPr bwMode="auto">
            <a:xfrm flipV="1">
              <a:off x="1584" y="2448"/>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71" name="Comment 1215"/>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0; m = 0; s = – ½</a:t>
              </a:r>
            </a:p>
          </p:txBody>
        </p:sp>
      </p:grpSp>
      <p:grpSp>
        <p:nvGrpSpPr>
          <p:cNvPr id="24" name="Group 1218"/>
          <p:cNvGrpSpPr>
            <a:grpSpLocks/>
          </p:cNvGrpSpPr>
          <p:nvPr/>
        </p:nvGrpSpPr>
        <p:grpSpPr bwMode="auto">
          <a:xfrm>
            <a:off x="2590800" y="3962400"/>
            <a:ext cx="5562600" cy="2271713"/>
            <a:chOff x="1632" y="2496"/>
            <a:chExt cx="3504" cy="1431"/>
          </a:xfrm>
        </p:grpSpPr>
        <p:sp>
          <p:nvSpPr>
            <p:cNvPr id="50315" name="Line 1109"/>
            <p:cNvSpPr>
              <a:spLocks noChangeShapeType="1"/>
            </p:cNvSpPr>
            <p:nvPr/>
          </p:nvSpPr>
          <p:spPr bwMode="auto">
            <a:xfrm rot="10800000" flipV="1">
              <a:off x="1632" y="2496"/>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73" name="Comment 1217"/>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0; m = 0; s = + ½</a:t>
              </a:r>
            </a:p>
          </p:txBody>
        </p:sp>
      </p:grpSp>
      <p:grpSp>
        <p:nvGrpSpPr>
          <p:cNvPr id="25" name="Group 1220"/>
          <p:cNvGrpSpPr>
            <a:grpSpLocks/>
          </p:cNvGrpSpPr>
          <p:nvPr/>
        </p:nvGrpSpPr>
        <p:grpSpPr bwMode="auto">
          <a:xfrm>
            <a:off x="2971800" y="3581400"/>
            <a:ext cx="5181600" cy="2652713"/>
            <a:chOff x="1872" y="2256"/>
            <a:chExt cx="3264" cy="1671"/>
          </a:xfrm>
        </p:grpSpPr>
        <p:sp>
          <p:nvSpPr>
            <p:cNvPr id="50313" name="Line 1136"/>
            <p:cNvSpPr>
              <a:spLocks noChangeShapeType="1"/>
            </p:cNvSpPr>
            <p:nvPr/>
          </p:nvSpPr>
          <p:spPr bwMode="auto">
            <a:xfrm flipV="1">
              <a:off x="1872" y="2256"/>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75" name="Comment 1219"/>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1; m = – 1; s = – ½</a:t>
              </a:r>
            </a:p>
          </p:txBody>
        </p:sp>
      </p:grpSp>
      <p:grpSp>
        <p:nvGrpSpPr>
          <p:cNvPr id="26" name="Group 1222"/>
          <p:cNvGrpSpPr>
            <a:grpSpLocks/>
          </p:cNvGrpSpPr>
          <p:nvPr/>
        </p:nvGrpSpPr>
        <p:grpSpPr bwMode="auto">
          <a:xfrm>
            <a:off x="3352800" y="3581400"/>
            <a:ext cx="4800600" cy="2652713"/>
            <a:chOff x="2112" y="2256"/>
            <a:chExt cx="3024" cy="1671"/>
          </a:xfrm>
        </p:grpSpPr>
        <p:sp>
          <p:nvSpPr>
            <p:cNvPr id="50311" name="Line 1138"/>
            <p:cNvSpPr>
              <a:spLocks noChangeShapeType="1"/>
            </p:cNvSpPr>
            <p:nvPr/>
          </p:nvSpPr>
          <p:spPr bwMode="auto">
            <a:xfrm flipV="1">
              <a:off x="2112" y="2256"/>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77" name="Comment 1221"/>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1; m = 0; s = – ½</a:t>
              </a:r>
            </a:p>
          </p:txBody>
        </p:sp>
      </p:grpSp>
      <p:grpSp>
        <p:nvGrpSpPr>
          <p:cNvPr id="27" name="Group 1224"/>
          <p:cNvGrpSpPr>
            <a:grpSpLocks/>
          </p:cNvGrpSpPr>
          <p:nvPr/>
        </p:nvGrpSpPr>
        <p:grpSpPr bwMode="auto">
          <a:xfrm>
            <a:off x="3352800" y="3581400"/>
            <a:ext cx="4800600" cy="2652713"/>
            <a:chOff x="2112" y="2256"/>
            <a:chExt cx="3024" cy="1671"/>
          </a:xfrm>
        </p:grpSpPr>
        <p:sp>
          <p:nvSpPr>
            <p:cNvPr id="50309" name="Line 1140"/>
            <p:cNvSpPr>
              <a:spLocks noChangeShapeType="1"/>
            </p:cNvSpPr>
            <p:nvPr/>
          </p:nvSpPr>
          <p:spPr bwMode="auto">
            <a:xfrm flipV="1">
              <a:off x="2352" y="2256"/>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79" name="Comment 1223"/>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1; m = + 1; s = – ½</a:t>
              </a:r>
            </a:p>
          </p:txBody>
        </p:sp>
      </p:grpSp>
      <p:grpSp>
        <p:nvGrpSpPr>
          <p:cNvPr id="28" name="Group 1226"/>
          <p:cNvGrpSpPr>
            <a:grpSpLocks/>
          </p:cNvGrpSpPr>
          <p:nvPr/>
        </p:nvGrpSpPr>
        <p:grpSpPr bwMode="auto">
          <a:xfrm>
            <a:off x="3048000" y="3657600"/>
            <a:ext cx="5105400" cy="2576513"/>
            <a:chOff x="1920" y="2304"/>
            <a:chExt cx="3216" cy="1623"/>
          </a:xfrm>
        </p:grpSpPr>
        <p:sp>
          <p:nvSpPr>
            <p:cNvPr id="50307" name="Line 1137"/>
            <p:cNvSpPr>
              <a:spLocks noChangeShapeType="1"/>
            </p:cNvSpPr>
            <p:nvPr/>
          </p:nvSpPr>
          <p:spPr bwMode="auto">
            <a:xfrm rot="10800000" flipV="1">
              <a:off x="1920" y="2304"/>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81" name="Comment 1225"/>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1; m = – 1; s = + ½</a:t>
              </a:r>
            </a:p>
          </p:txBody>
        </p:sp>
      </p:grpSp>
      <p:grpSp>
        <p:nvGrpSpPr>
          <p:cNvPr id="29" name="Group 1228"/>
          <p:cNvGrpSpPr>
            <a:grpSpLocks/>
          </p:cNvGrpSpPr>
          <p:nvPr/>
        </p:nvGrpSpPr>
        <p:grpSpPr bwMode="auto">
          <a:xfrm>
            <a:off x="3352800" y="3657600"/>
            <a:ext cx="4800600" cy="2576513"/>
            <a:chOff x="2112" y="2304"/>
            <a:chExt cx="3024" cy="1623"/>
          </a:xfrm>
        </p:grpSpPr>
        <p:sp>
          <p:nvSpPr>
            <p:cNvPr id="50305" name="Line 1139"/>
            <p:cNvSpPr>
              <a:spLocks noChangeShapeType="1"/>
            </p:cNvSpPr>
            <p:nvPr/>
          </p:nvSpPr>
          <p:spPr bwMode="auto">
            <a:xfrm rot="10800000" flipV="1">
              <a:off x="2160" y="2304"/>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83" name="Comment 1227"/>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1; m = 0; s = + ½</a:t>
              </a:r>
            </a:p>
          </p:txBody>
        </p:sp>
      </p:grpSp>
      <p:grpSp>
        <p:nvGrpSpPr>
          <p:cNvPr id="30" name="Group 1230"/>
          <p:cNvGrpSpPr>
            <a:grpSpLocks/>
          </p:cNvGrpSpPr>
          <p:nvPr/>
        </p:nvGrpSpPr>
        <p:grpSpPr bwMode="auto">
          <a:xfrm>
            <a:off x="3352800" y="3657600"/>
            <a:ext cx="4800600" cy="2576513"/>
            <a:chOff x="2112" y="2304"/>
            <a:chExt cx="3024" cy="1623"/>
          </a:xfrm>
        </p:grpSpPr>
        <p:sp>
          <p:nvSpPr>
            <p:cNvPr id="50303" name="Line 1141"/>
            <p:cNvSpPr>
              <a:spLocks noChangeShapeType="1"/>
            </p:cNvSpPr>
            <p:nvPr/>
          </p:nvSpPr>
          <p:spPr bwMode="auto">
            <a:xfrm rot="10800000" flipV="1">
              <a:off x="2400" y="2304"/>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85" name="Comment 1229"/>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1; m = + 1; s = + ½</a:t>
              </a:r>
            </a:p>
          </p:txBody>
        </p:sp>
      </p:grpSp>
      <p:grpSp>
        <p:nvGrpSpPr>
          <p:cNvPr id="31" name="Group 1233"/>
          <p:cNvGrpSpPr>
            <a:grpSpLocks/>
          </p:cNvGrpSpPr>
          <p:nvPr/>
        </p:nvGrpSpPr>
        <p:grpSpPr bwMode="auto">
          <a:xfrm>
            <a:off x="2514600" y="2819400"/>
            <a:ext cx="5638800" cy="3414713"/>
            <a:chOff x="1584" y="1776"/>
            <a:chExt cx="3552" cy="2151"/>
          </a:xfrm>
        </p:grpSpPr>
        <p:sp>
          <p:nvSpPr>
            <p:cNvPr id="50301" name="Line 1112"/>
            <p:cNvSpPr>
              <a:spLocks noChangeShapeType="1"/>
            </p:cNvSpPr>
            <p:nvPr/>
          </p:nvSpPr>
          <p:spPr bwMode="auto">
            <a:xfrm flipV="1">
              <a:off x="1584" y="1776"/>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88" name="Comment 1232"/>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4; l = 0; m = 0; s = – ½</a:t>
              </a:r>
            </a:p>
          </p:txBody>
        </p:sp>
      </p:grpSp>
      <p:grpSp>
        <p:nvGrpSpPr>
          <p:cNvPr id="50240" name="Group 1235"/>
          <p:cNvGrpSpPr>
            <a:grpSpLocks/>
          </p:cNvGrpSpPr>
          <p:nvPr/>
        </p:nvGrpSpPr>
        <p:grpSpPr bwMode="auto">
          <a:xfrm>
            <a:off x="2590800" y="2895600"/>
            <a:ext cx="5562600" cy="3338513"/>
            <a:chOff x="1632" y="1824"/>
            <a:chExt cx="3504" cy="2103"/>
          </a:xfrm>
        </p:grpSpPr>
        <p:sp>
          <p:nvSpPr>
            <p:cNvPr id="50299" name="Line 1113"/>
            <p:cNvSpPr>
              <a:spLocks noChangeShapeType="1"/>
            </p:cNvSpPr>
            <p:nvPr/>
          </p:nvSpPr>
          <p:spPr bwMode="auto">
            <a:xfrm rot="10800000" flipV="1">
              <a:off x="1632" y="1824"/>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90" name="Comment 1234"/>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4; l = 0; m = 0; s = + ½</a:t>
              </a:r>
            </a:p>
          </p:txBody>
        </p:sp>
      </p:grpSp>
      <p:grpSp>
        <p:nvGrpSpPr>
          <p:cNvPr id="50241" name="Group 1237"/>
          <p:cNvGrpSpPr>
            <a:grpSpLocks/>
          </p:cNvGrpSpPr>
          <p:nvPr/>
        </p:nvGrpSpPr>
        <p:grpSpPr bwMode="auto">
          <a:xfrm>
            <a:off x="3352800" y="2590800"/>
            <a:ext cx="4800600" cy="3643313"/>
            <a:chOff x="2112" y="1632"/>
            <a:chExt cx="3024" cy="2295"/>
          </a:xfrm>
        </p:grpSpPr>
        <p:sp>
          <p:nvSpPr>
            <p:cNvPr id="50297" name="Line 1148"/>
            <p:cNvSpPr>
              <a:spLocks noChangeShapeType="1"/>
            </p:cNvSpPr>
            <p:nvPr/>
          </p:nvSpPr>
          <p:spPr bwMode="auto">
            <a:xfrm flipV="1">
              <a:off x="2640" y="1632"/>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92" name="Comment 1236"/>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2; m = – 2; s = – ½</a:t>
              </a:r>
            </a:p>
          </p:txBody>
        </p:sp>
      </p:grpSp>
      <p:grpSp>
        <p:nvGrpSpPr>
          <p:cNvPr id="50242" name="Group 1239"/>
          <p:cNvGrpSpPr>
            <a:grpSpLocks/>
          </p:cNvGrpSpPr>
          <p:nvPr/>
        </p:nvGrpSpPr>
        <p:grpSpPr bwMode="auto">
          <a:xfrm>
            <a:off x="3352800" y="2590800"/>
            <a:ext cx="4800600" cy="3643313"/>
            <a:chOff x="2112" y="1632"/>
            <a:chExt cx="3024" cy="2295"/>
          </a:xfrm>
        </p:grpSpPr>
        <p:sp>
          <p:nvSpPr>
            <p:cNvPr id="50295" name="Line 1150"/>
            <p:cNvSpPr>
              <a:spLocks noChangeShapeType="1"/>
            </p:cNvSpPr>
            <p:nvPr/>
          </p:nvSpPr>
          <p:spPr bwMode="auto">
            <a:xfrm flipV="1">
              <a:off x="2832" y="1632"/>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94" name="Comment 1238"/>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2; m = – 1; s = – ½</a:t>
              </a:r>
            </a:p>
          </p:txBody>
        </p:sp>
      </p:grpSp>
      <p:grpSp>
        <p:nvGrpSpPr>
          <p:cNvPr id="50243" name="Group 1241"/>
          <p:cNvGrpSpPr>
            <a:grpSpLocks/>
          </p:cNvGrpSpPr>
          <p:nvPr/>
        </p:nvGrpSpPr>
        <p:grpSpPr bwMode="auto">
          <a:xfrm>
            <a:off x="3352800" y="2590800"/>
            <a:ext cx="4800600" cy="3643313"/>
            <a:chOff x="2112" y="1632"/>
            <a:chExt cx="3024" cy="2295"/>
          </a:xfrm>
        </p:grpSpPr>
        <p:sp>
          <p:nvSpPr>
            <p:cNvPr id="50293" name="Line 1152"/>
            <p:cNvSpPr>
              <a:spLocks noChangeShapeType="1"/>
            </p:cNvSpPr>
            <p:nvPr/>
          </p:nvSpPr>
          <p:spPr bwMode="auto">
            <a:xfrm flipV="1">
              <a:off x="3024" y="1632"/>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96" name="Comment 1240"/>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2; m = 0; s = – ½</a:t>
              </a:r>
            </a:p>
          </p:txBody>
        </p:sp>
      </p:grpSp>
      <p:grpSp>
        <p:nvGrpSpPr>
          <p:cNvPr id="50244" name="Group 1243"/>
          <p:cNvGrpSpPr>
            <a:grpSpLocks/>
          </p:cNvGrpSpPr>
          <p:nvPr/>
        </p:nvGrpSpPr>
        <p:grpSpPr bwMode="auto">
          <a:xfrm>
            <a:off x="3352800" y="2590800"/>
            <a:ext cx="4800600" cy="3643313"/>
            <a:chOff x="2112" y="1632"/>
            <a:chExt cx="3024" cy="2295"/>
          </a:xfrm>
        </p:grpSpPr>
        <p:sp>
          <p:nvSpPr>
            <p:cNvPr id="50291" name="Line 1154"/>
            <p:cNvSpPr>
              <a:spLocks noChangeShapeType="1"/>
            </p:cNvSpPr>
            <p:nvPr/>
          </p:nvSpPr>
          <p:spPr bwMode="auto">
            <a:xfrm flipV="1">
              <a:off x="3216" y="1632"/>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898" name="Comment 1242"/>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2; m = + 1; s = – ½</a:t>
              </a:r>
            </a:p>
          </p:txBody>
        </p:sp>
      </p:grpSp>
      <p:grpSp>
        <p:nvGrpSpPr>
          <p:cNvPr id="50245" name="Group 1245"/>
          <p:cNvGrpSpPr>
            <a:grpSpLocks/>
          </p:cNvGrpSpPr>
          <p:nvPr/>
        </p:nvGrpSpPr>
        <p:grpSpPr bwMode="auto">
          <a:xfrm>
            <a:off x="3352800" y="2590800"/>
            <a:ext cx="4800600" cy="3643313"/>
            <a:chOff x="2112" y="1632"/>
            <a:chExt cx="3024" cy="2295"/>
          </a:xfrm>
        </p:grpSpPr>
        <p:sp>
          <p:nvSpPr>
            <p:cNvPr id="50289" name="Line 1156"/>
            <p:cNvSpPr>
              <a:spLocks noChangeShapeType="1"/>
            </p:cNvSpPr>
            <p:nvPr/>
          </p:nvSpPr>
          <p:spPr bwMode="auto">
            <a:xfrm flipV="1">
              <a:off x="3408" y="1632"/>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00" name="Comment 1244"/>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2; m = + 2; s = – ½</a:t>
              </a:r>
            </a:p>
          </p:txBody>
        </p:sp>
      </p:grpSp>
      <p:grpSp>
        <p:nvGrpSpPr>
          <p:cNvPr id="50246" name="Group 1247"/>
          <p:cNvGrpSpPr>
            <a:grpSpLocks/>
          </p:cNvGrpSpPr>
          <p:nvPr/>
        </p:nvGrpSpPr>
        <p:grpSpPr bwMode="auto">
          <a:xfrm>
            <a:off x="3352800" y="2667000"/>
            <a:ext cx="4800600" cy="3567113"/>
            <a:chOff x="2112" y="1680"/>
            <a:chExt cx="3024" cy="2247"/>
          </a:xfrm>
        </p:grpSpPr>
        <p:sp>
          <p:nvSpPr>
            <p:cNvPr id="50287" name="Line 1149"/>
            <p:cNvSpPr>
              <a:spLocks noChangeShapeType="1"/>
            </p:cNvSpPr>
            <p:nvPr/>
          </p:nvSpPr>
          <p:spPr bwMode="auto">
            <a:xfrm rot="10800000" flipV="1">
              <a:off x="2688" y="1680"/>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02" name="Comment 1246"/>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2; m = – 2; s = + ½</a:t>
              </a:r>
            </a:p>
          </p:txBody>
        </p:sp>
      </p:grpSp>
      <p:grpSp>
        <p:nvGrpSpPr>
          <p:cNvPr id="50247" name="Group 1249"/>
          <p:cNvGrpSpPr>
            <a:grpSpLocks/>
          </p:cNvGrpSpPr>
          <p:nvPr/>
        </p:nvGrpSpPr>
        <p:grpSpPr bwMode="auto">
          <a:xfrm>
            <a:off x="3352800" y="2667000"/>
            <a:ext cx="4800600" cy="3567113"/>
            <a:chOff x="2112" y="1680"/>
            <a:chExt cx="3024" cy="2247"/>
          </a:xfrm>
        </p:grpSpPr>
        <p:sp>
          <p:nvSpPr>
            <p:cNvPr id="50285" name="Line 1151"/>
            <p:cNvSpPr>
              <a:spLocks noChangeShapeType="1"/>
            </p:cNvSpPr>
            <p:nvPr/>
          </p:nvSpPr>
          <p:spPr bwMode="auto">
            <a:xfrm rot="10800000" flipV="1">
              <a:off x="2880" y="1680"/>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04" name="Comment 1248"/>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2; m = – 1; s = + ½</a:t>
              </a:r>
            </a:p>
          </p:txBody>
        </p:sp>
      </p:grpSp>
      <p:grpSp>
        <p:nvGrpSpPr>
          <p:cNvPr id="50248" name="Group 1251"/>
          <p:cNvGrpSpPr>
            <a:grpSpLocks/>
          </p:cNvGrpSpPr>
          <p:nvPr/>
        </p:nvGrpSpPr>
        <p:grpSpPr bwMode="auto">
          <a:xfrm>
            <a:off x="3352800" y="2667000"/>
            <a:ext cx="4800600" cy="3567113"/>
            <a:chOff x="2112" y="1680"/>
            <a:chExt cx="3024" cy="2247"/>
          </a:xfrm>
        </p:grpSpPr>
        <p:sp>
          <p:nvSpPr>
            <p:cNvPr id="50283" name="Line 1153"/>
            <p:cNvSpPr>
              <a:spLocks noChangeShapeType="1"/>
            </p:cNvSpPr>
            <p:nvPr/>
          </p:nvSpPr>
          <p:spPr bwMode="auto">
            <a:xfrm rot="10800000" flipV="1">
              <a:off x="3072" y="1680"/>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06" name="Comment 1250"/>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2; m = 0; s = + ½</a:t>
              </a:r>
            </a:p>
          </p:txBody>
        </p:sp>
      </p:grpSp>
      <p:grpSp>
        <p:nvGrpSpPr>
          <p:cNvPr id="50249" name="Group 1253"/>
          <p:cNvGrpSpPr>
            <a:grpSpLocks/>
          </p:cNvGrpSpPr>
          <p:nvPr/>
        </p:nvGrpSpPr>
        <p:grpSpPr bwMode="auto">
          <a:xfrm>
            <a:off x="3352800" y="2667000"/>
            <a:ext cx="4800600" cy="3567113"/>
            <a:chOff x="2112" y="1680"/>
            <a:chExt cx="3024" cy="2247"/>
          </a:xfrm>
        </p:grpSpPr>
        <p:sp>
          <p:nvSpPr>
            <p:cNvPr id="50281" name="Line 1155"/>
            <p:cNvSpPr>
              <a:spLocks noChangeShapeType="1"/>
            </p:cNvSpPr>
            <p:nvPr/>
          </p:nvSpPr>
          <p:spPr bwMode="auto">
            <a:xfrm rot="10800000" flipV="1">
              <a:off x="3264" y="1680"/>
              <a:ext cx="1" cy="144"/>
            </a:xfrm>
            <a:prstGeom prst="line">
              <a:avLst/>
            </a:prstGeom>
            <a:noFill/>
            <a:ln w="12700">
              <a:solidFill>
                <a:schemeClr val="tx1"/>
              </a:solidFill>
              <a:round/>
              <a:headEnd type="none" w="sm" len="sm"/>
              <a:tailEnd type="triangle" w="sm" len="sm"/>
            </a:ln>
          </p:spPr>
          <p:txBody>
            <a:bodyPr wrap="none" anchor="ctr"/>
            <a:lstStyle/>
            <a:p>
              <a:endParaRPr lang="es-ES">
                <a:solidFill>
                  <a:srgbClr val="00B0F0"/>
                </a:solidFill>
              </a:endParaRPr>
            </a:p>
          </p:txBody>
        </p:sp>
        <p:sp>
          <p:nvSpPr>
            <p:cNvPr id="71908" name="Comment 1252"/>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B0F0"/>
                  </a:solidFill>
                  <a:latin typeface="Arial" pitchFamily="34" charset="0"/>
                </a:rPr>
                <a:t>n = 3; l = 2; m = + 1; s = + ½</a:t>
              </a:r>
            </a:p>
          </p:txBody>
        </p:sp>
      </p:grpSp>
      <p:grpSp>
        <p:nvGrpSpPr>
          <p:cNvPr id="50250" name="Group 1255"/>
          <p:cNvGrpSpPr>
            <a:grpSpLocks/>
          </p:cNvGrpSpPr>
          <p:nvPr/>
        </p:nvGrpSpPr>
        <p:grpSpPr bwMode="auto">
          <a:xfrm>
            <a:off x="3352800" y="2667000"/>
            <a:ext cx="4800600" cy="3567113"/>
            <a:chOff x="2112" y="1680"/>
            <a:chExt cx="3024" cy="2247"/>
          </a:xfrm>
        </p:grpSpPr>
        <p:sp>
          <p:nvSpPr>
            <p:cNvPr id="50279" name="Line 1157"/>
            <p:cNvSpPr>
              <a:spLocks noChangeShapeType="1"/>
            </p:cNvSpPr>
            <p:nvPr/>
          </p:nvSpPr>
          <p:spPr bwMode="auto">
            <a:xfrm rot="10800000" flipV="1">
              <a:off x="3456" y="1680"/>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10" name="Comment 1254"/>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3; l = 2; m = + 2; s = + ½</a:t>
              </a:r>
            </a:p>
          </p:txBody>
        </p:sp>
      </p:grpSp>
      <p:grpSp>
        <p:nvGrpSpPr>
          <p:cNvPr id="50251" name="Group 1257"/>
          <p:cNvGrpSpPr>
            <a:grpSpLocks/>
          </p:cNvGrpSpPr>
          <p:nvPr/>
        </p:nvGrpSpPr>
        <p:grpSpPr bwMode="auto">
          <a:xfrm>
            <a:off x="2971800" y="2438400"/>
            <a:ext cx="5181600" cy="3795713"/>
            <a:chOff x="1872" y="1536"/>
            <a:chExt cx="3264" cy="2391"/>
          </a:xfrm>
        </p:grpSpPr>
        <p:sp>
          <p:nvSpPr>
            <p:cNvPr id="50277" name="Line 1130"/>
            <p:cNvSpPr>
              <a:spLocks noChangeShapeType="1"/>
            </p:cNvSpPr>
            <p:nvPr/>
          </p:nvSpPr>
          <p:spPr bwMode="auto">
            <a:xfrm flipV="1">
              <a:off x="1872" y="1536"/>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12" name="Comment 1256"/>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4; l = 1; m = – 1; s = – ½</a:t>
              </a:r>
            </a:p>
          </p:txBody>
        </p:sp>
      </p:grpSp>
      <p:grpSp>
        <p:nvGrpSpPr>
          <p:cNvPr id="50252" name="Group 1259"/>
          <p:cNvGrpSpPr>
            <a:grpSpLocks/>
          </p:cNvGrpSpPr>
          <p:nvPr/>
        </p:nvGrpSpPr>
        <p:grpSpPr bwMode="auto">
          <a:xfrm>
            <a:off x="3352800" y="2438400"/>
            <a:ext cx="4800600" cy="3795713"/>
            <a:chOff x="2112" y="1536"/>
            <a:chExt cx="3024" cy="2391"/>
          </a:xfrm>
        </p:grpSpPr>
        <p:sp>
          <p:nvSpPr>
            <p:cNvPr id="50275" name="Line 1132"/>
            <p:cNvSpPr>
              <a:spLocks noChangeShapeType="1"/>
            </p:cNvSpPr>
            <p:nvPr/>
          </p:nvSpPr>
          <p:spPr bwMode="auto">
            <a:xfrm flipV="1">
              <a:off x="2112" y="1536"/>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14" name="Comment 1258"/>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4; l = 1; m = 0; s = – ½</a:t>
              </a:r>
            </a:p>
          </p:txBody>
        </p:sp>
      </p:grpSp>
      <p:grpSp>
        <p:nvGrpSpPr>
          <p:cNvPr id="50253" name="Group 1261"/>
          <p:cNvGrpSpPr>
            <a:grpSpLocks/>
          </p:cNvGrpSpPr>
          <p:nvPr/>
        </p:nvGrpSpPr>
        <p:grpSpPr bwMode="auto">
          <a:xfrm>
            <a:off x="3352800" y="2438400"/>
            <a:ext cx="4800600" cy="3795713"/>
            <a:chOff x="2112" y="1536"/>
            <a:chExt cx="3024" cy="2391"/>
          </a:xfrm>
        </p:grpSpPr>
        <p:sp>
          <p:nvSpPr>
            <p:cNvPr id="50273" name="Line 1134"/>
            <p:cNvSpPr>
              <a:spLocks noChangeShapeType="1"/>
            </p:cNvSpPr>
            <p:nvPr/>
          </p:nvSpPr>
          <p:spPr bwMode="auto">
            <a:xfrm flipV="1">
              <a:off x="2352" y="1536"/>
              <a:ext cx="0"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16" name="Comment 1260"/>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4; l = 1; m = + 1; s = – ½</a:t>
              </a:r>
            </a:p>
          </p:txBody>
        </p:sp>
      </p:grpSp>
      <p:grpSp>
        <p:nvGrpSpPr>
          <p:cNvPr id="50254" name="Group 1263"/>
          <p:cNvGrpSpPr>
            <a:grpSpLocks/>
          </p:cNvGrpSpPr>
          <p:nvPr/>
        </p:nvGrpSpPr>
        <p:grpSpPr bwMode="auto">
          <a:xfrm>
            <a:off x="3048000" y="2514600"/>
            <a:ext cx="5105400" cy="3719513"/>
            <a:chOff x="1920" y="1584"/>
            <a:chExt cx="3216" cy="2343"/>
          </a:xfrm>
        </p:grpSpPr>
        <p:sp>
          <p:nvSpPr>
            <p:cNvPr id="50271" name="Line 1131"/>
            <p:cNvSpPr>
              <a:spLocks noChangeShapeType="1"/>
            </p:cNvSpPr>
            <p:nvPr/>
          </p:nvSpPr>
          <p:spPr bwMode="auto">
            <a:xfrm rot="10800000" flipV="1">
              <a:off x="1920" y="1584"/>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18" name="Comment 1262"/>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4; l = 1; m = – 1; s = + ½</a:t>
              </a:r>
            </a:p>
          </p:txBody>
        </p:sp>
      </p:grpSp>
      <p:grpSp>
        <p:nvGrpSpPr>
          <p:cNvPr id="50255" name="Group 1265"/>
          <p:cNvGrpSpPr>
            <a:grpSpLocks/>
          </p:cNvGrpSpPr>
          <p:nvPr/>
        </p:nvGrpSpPr>
        <p:grpSpPr bwMode="auto">
          <a:xfrm>
            <a:off x="3352800" y="2514600"/>
            <a:ext cx="4800600" cy="3719513"/>
            <a:chOff x="2112" y="1584"/>
            <a:chExt cx="3024" cy="2343"/>
          </a:xfrm>
        </p:grpSpPr>
        <p:sp>
          <p:nvSpPr>
            <p:cNvPr id="50269" name="Line 1133"/>
            <p:cNvSpPr>
              <a:spLocks noChangeShapeType="1"/>
            </p:cNvSpPr>
            <p:nvPr/>
          </p:nvSpPr>
          <p:spPr bwMode="auto">
            <a:xfrm rot="10800000" flipV="1">
              <a:off x="2160" y="1584"/>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20" name="Comment 1264"/>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4; l = 1; m = 0; s = + ½</a:t>
              </a:r>
            </a:p>
          </p:txBody>
        </p:sp>
      </p:grpSp>
      <p:grpSp>
        <p:nvGrpSpPr>
          <p:cNvPr id="50256" name="Group 1267"/>
          <p:cNvGrpSpPr>
            <a:grpSpLocks/>
          </p:cNvGrpSpPr>
          <p:nvPr/>
        </p:nvGrpSpPr>
        <p:grpSpPr bwMode="auto">
          <a:xfrm>
            <a:off x="3352800" y="2514600"/>
            <a:ext cx="4800600" cy="3719513"/>
            <a:chOff x="2112" y="1584"/>
            <a:chExt cx="3024" cy="2343"/>
          </a:xfrm>
        </p:grpSpPr>
        <p:sp>
          <p:nvSpPr>
            <p:cNvPr id="50267" name="Line 1135"/>
            <p:cNvSpPr>
              <a:spLocks noChangeShapeType="1"/>
            </p:cNvSpPr>
            <p:nvPr/>
          </p:nvSpPr>
          <p:spPr bwMode="auto">
            <a:xfrm rot="10800000" flipV="1">
              <a:off x="2400" y="1584"/>
              <a:ext cx="1" cy="144"/>
            </a:xfrm>
            <a:prstGeom prst="line">
              <a:avLst/>
            </a:prstGeom>
            <a:noFill/>
            <a:ln w="12700">
              <a:solidFill>
                <a:schemeClr val="tx1"/>
              </a:solidFill>
              <a:round/>
              <a:headEnd type="none" w="sm" len="sm"/>
              <a:tailEnd type="triangle" w="sm" len="sm"/>
            </a:ln>
          </p:spPr>
          <p:txBody>
            <a:bodyPr wrap="none" anchor="ctr"/>
            <a:lstStyle/>
            <a:p>
              <a:endParaRPr lang="es-ES"/>
            </a:p>
          </p:txBody>
        </p:sp>
        <p:sp>
          <p:nvSpPr>
            <p:cNvPr id="71922" name="Comment 1266"/>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4; l = 1; m = + 1; s = + ½</a:t>
              </a:r>
            </a:p>
          </p:txBody>
        </p:sp>
      </p:grpSp>
      <p:grpSp>
        <p:nvGrpSpPr>
          <p:cNvPr id="50257" name="Group 1269"/>
          <p:cNvGrpSpPr>
            <a:grpSpLocks/>
          </p:cNvGrpSpPr>
          <p:nvPr/>
        </p:nvGrpSpPr>
        <p:grpSpPr bwMode="auto">
          <a:xfrm>
            <a:off x="2514600" y="1828800"/>
            <a:ext cx="5638800" cy="4405313"/>
            <a:chOff x="1584" y="1152"/>
            <a:chExt cx="3552" cy="2775"/>
          </a:xfrm>
        </p:grpSpPr>
        <p:sp>
          <p:nvSpPr>
            <p:cNvPr id="50265" name="Line 1114"/>
            <p:cNvSpPr>
              <a:spLocks noChangeShapeType="1"/>
            </p:cNvSpPr>
            <p:nvPr/>
          </p:nvSpPr>
          <p:spPr bwMode="auto">
            <a:xfrm flipV="1">
              <a:off x="1584" y="1152"/>
              <a:ext cx="0" cy="144"/>
            </a:xfrm>
            <a:prstGeom prst="line">
              <a:avLst/>
            </a:prstGeom>
            <a:ln>
              <a:headEnd type="none" w="sm" len="sm"/>
              <a:tailEnd type="triangle" w="sm" len="sm"/>
            </a:ln>
          </p:spPr>
          <p:style>
            <a:lnRef idx="1">
              <a:schemeClr val="accent1"/>
            </a:lnRef>
            <a:fillRef idx="0">
              <a:schemeClr val="accent1"/>
            </a:fillRef>
            <a:effectRef idx="0">
              <a:schemeClr val="accent1"/>
            </a:effectRef>
            <a:fontRef idx="minor">
              <a:schemeClr val="tx1"/>
            </a:fontRef>
          </p:style>
          <p:txBody>
            <a:bodyPr wrap="none" anchor="ctr"/>
            <a:lstStyle/>
            <a:p>
              <a:endParaRPr lang="es-ES"/>
            </a:p>
          </p:txBody>
        </p:sp>
        <p:sp>
          <p:nvSpPr>
            <p:cNvPr id="71924" name="Comment 1268"/>
            <p:cNvSpPr>
              <a:spLocks noChangeArrowheads="1"/>
            </p:cNvSpPr>
            <p:nvPr/>
          </p:nvSpPr>
          <p:spPr bwMode="auto">
            <a:xfrm>
              <a:off x="2112" y="3600"/>
              <a:ext cx="3024" cy="327"/>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n =   ; l =   ; m =    ; s =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0-#ppt_w/2"/>
                                          </p:val>
                                        </p:tav>
                                        <p:tav tm="100000">
                                          <p:val>
                                            <p:strVal val="#ppt_x"/>
                                          </p:val>
                                        </p:tav>
                                      </p:tavLst>
                                    </p:anim>
                                    <p:anim calcmode="lin" valueType="num">
                                      <p:cBhvr additive="base">
                                        <p:cTn id="5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0-#ppt_w/2"/>
                                          </p:val>
                                        </p:tav>
                                        <p:tav tm="100000">
                                          <p:val>
                                            <p:strVal val="#ppt_x"/>
                                          </p:val>
                                        </p:tav>
                                      </p:tavLst>
                                    </p:anim>
                                    <p:anim calcmode="lin" valueType="num">
                                      <p:cBhvr additive="base">
                                        <p:cTn id="6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0-#ppt_w/2"/>
                                          </p:val>
                                        </p:tav>
                                        <p:tav tm="100000">
                                          <p:val>
                                            <p:strVal val="#ppt_x"/>
                                          </p:val>
                                        </p:tav>
                                      </p:tavLst>
                                    </p:anim>
                                    <p:anim calcmode="lin" valueType="num">
                                      <p:cBhvr additive="base">
                                        <p:cTn id="6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0-#ppt_w/2"/>
                                          </p:val>
                                        </p:tav>
                                        <p:tav tm="100000">
                                          <p:val>
                                            <p:strVal val="#ppt_x"/>
                                          </p:val>
                                        </p:tav>
                                      </p:tavLst>
                                    </p:anim>
                                    <p:anim calcmode="lin" valueType="num">
                                      <p:cBhvr additive="base">
                                        <p:cTn id="7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0-#ppt_w/2"/>
                                          </p:val>
                                        </p:tav>
                                        <p:tav tm="100000">
                                          <p:val>
                                            <p:strVal val="#ppt_x"/>
                                          </p:val>
                                        </p:tav>
                                      </p:tavLst>
                                    </p:anim>
                                    <p:anim calcmode="lin" valueType="num">
                                      <p:cBhvr additive="base">
                                        <p:cTn id="80"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500" fill="hold"/>
                                        <p:tgtEl>
                                          <p:spTgt spid="26"/>
                                        </p:tgtEl>
                                        <p:attrNameLst>
                                          <p:attrName>ppt_x</p:attrName>
                                        </p:attrNameLst>
                                      </p:cBhvr>
                                      <p:tavLst>
                                        <p:tav tm="0">
                                          <p:val>
                                            <p:strVal val="0-#ppt_w/2"/>
                                          </p:val>
                                        </p:tav>
                                        <p:tav tm="100000">
                                          <p:val>
                                            <p:strVal val="#ppt_x"/>
                                          </p:val>
                                        </p:tav>
                                      </p:tavLst>
                                    </p:anim>
                                    <p:anim calcmode="lin" valueType="num">
                                      <p:cBhvr additive="base">
                                        <p:cTn id="8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additive="base">
                                        <p:cTn id="91" dur="500" fill="hold"/>
                                        <p:tgtEl>
                                          <p:spTgt spid="27"/>
                                        </p:tgtEl>
                                        <p:attrNameLst>
                                          <p:attrName>ppt_x</p:attrName>
                                        </p:attrNameLst>
                                      </p:cBhvr>
                                      <p:tavLst>
                                        <p:tav tm="0">
                                          <p:val>
                                            <p:strVal val="0-#ppt_w/2"/>
                                          </p:val>
                                        </p:tav>
                                        <p:tav tm="100000">
                                          <p:val>
                                            <p:strVal val="#ppt_x"/>
                                          </p:val>
                                        </p:tav>
                                      </p:tavLst>
                                    </p:anim>
                                    <p:anim calcmode="lin" valueType="num">
                                      <p:cBhvr additive="base">
                                        <p:cTn id="9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0-#ppt_w/2"/>
                                          </p:val>
                                        </p:tav>
                                        <p:tav tm="100000">
                                          <p:val>
                                            <p:strVal val="#ppt_x"/>
                                          </p:val>
                                        </p:tav>
                                      </p:tavLst>
                                    </p:anim>
                                    <p:anim calcmode="lin" valueType="num">
                                      <p:cBhvr additive="base">
                                        <p:cTn id="9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nodeType="click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0-#ppt_w/2"/>
                                          </p:val>
                                        </p:tav>
                                        <p:tav tm="100000">
                                          <p:val>
                                            <p:strVal val="#ppt_x"/>
                                          </p:val>
                                        </p:tav>
                                      </p:tavLst>
                                    </p:anim>
                                    <p:anim calcmode="lin" valueType="num">
                                      <p:cBhvr additive="base">
                                        <p:cTn id="10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nodeType="click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additive="base">
                                        <p:cTn id="109" dur="500" fill="hold"/>
                                        <p:tgtEl>
                                          <p:spTgt spid="30"/>
                                        </p:tgtEl>
                                        <p:attrNameLst>
                                          <p:attrName>ppt_x</p:attrName>
                                        </p:attrNameLst>
                                      </p:cBhvr>
                                      <p:tavLst>
                                        <p:tav tm="0">
                                          <p:val>
                                            <p:strVal val="0-#ppt_w/2"/>
                                          </p:val>
                                        </p:tav>
                                        <p:tav tm="100000">
                                          <p:val>
                                            <p:strVal val="#ppt_x"/>
                                          </p:val>
                                        </p:tav>
                                      </p:tavLst>
                                    </p:anim>
                                    <p:anim calcmode="lin" valueType="num">
                                      <p:cBhvr additive="base">
                                        <p:cTn id="11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additive="base">
                                        <p:cTn id="115" dur="500" fill="hold"/>
                                        <p:tgtEl>
                                          <p:spTgt spid="31"/>
                                        </p:tgtEl>
                                        <p:attrNameLst>
                                          <p:attrName>ppt_x</p:attrName>
                                        </p:attrNameLst>
                                      </p:cBhvr>
                                      <p:tavLst>
                                        <p:tav tm="0">
                                          <p:val>
                                            <p:strVal val="0-#ppt_w/2"/>
                                          </p:val>
                                        </p:tav>
                                        <p:tav tm="100000">
                                          <p:val>
                                            <p:strVal val="#ppt_x"/>
                                          </p:val>
                                        </p:tav>
                                      </p:tavLst>
                                    </p:anim>
                                    <p:anim calcmode="lin" valueType="num">
                                      <p:cBhvr additive="base">
                                        <p:cTn id="11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8" fill="hold" nodeType="clickEffect">
                                  <p:stCondLst>
                                    <p:cond delay="0"/>
                                  </p:stCondLst>
                                  <p:childTnLst>
                                    <p:set>
                                      <p:cBhvr>
                                        <p:cTn id="120" dur="1" fill="hold">
                                          <p:stCondLst>
                                            <p:cond delay="0"/>
                                          </p:stCondLst>
                                        </p:cTn>
                                        <p:tgtEl>
                                          <p:spTgt spid="50240"/>
                                        </p:tgtEl>
                                        <p:attrNameLst>
                                          <p:attrName>style.visibility</p:attrName>
                                        </p:attrNameLst>
                                      </p:cBhvr>
                                      <p:to>
                                        <p:strVal val="visible"/>
                                      </p:to>
                                    </p:set>
                                    <p:anim calcmode="lin" valueType="num">
                                      <p:cBhvr additive="base">
                                        <p:cTn id="121" dur="500" fill="hold"/>
                                        <p:tgtEl>
                                          <p:spTgt spid="50240"/>
                                        </p:tgtEl>
                                        <p:attrNameLst>
                                          <p:attrName>ppt_x</p:attrName>
                                        </p:attrNameLst>
                                      </p:cBhvr>
                                      <p:tavLst>
                                        <p:tav tm="0">
                                          <p:val>
                                            <p:strVal val="0-#ppt_w/2"/>
                                          </p:val>
                                        </p:tav>
                                        <p:tav tm="100000">
                                          <p:val>
                                            <p:strVal val="#ppt_x"/>
                                          </p:val>
                                        </p:tav>
                                      </p:tavLst>
                                    </p:anim>
                                    <p:anim calcmode="lin" valueType="num">
                                      <p:cBhvr additive="base">
                                        <p:cTn id="122" dur="500" fill="hold"/>
                                        <p:tgtEl>
                                          <p:spTgt spid="50240"/>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8" fill="hold" nodeType="clickEffect">
                                  <p:stCondLst>
                                    <p:cond delay="0"/>
                                  </p:stCondLst>
                                  <p:childTnLst>
                                    <p:set>
                                      <p:cBhvr>
                                        <p:cTn id="126" dur="1" fill="hold">
                                          <p:stCondLst>
                                            <p:cond delay="0"/>
                                          </p:stCondLst>
                                        </p:cTn>
                                        <p:tgtEl>
                                          <p:spTgt spid="50241"/>
                                        </p:tgtEl>
                                        <p:attrNameLst>
                                          <p:attrName>style.visibility</p:attrName>
                                        </p:attrNameLst>
                                      </p:cBhvr>
                                      <p:to>
                                        <p:strVal val="visible"/>
                                      </p:to>
                                    </p:set>
                                    <p:anim calcmode="lin" valueType="num">
                                      <p:cBhvr additive="base">
                                        <p:cTn id="127" dur="500" fill="hold"/>
                                        <p:tgtEl>
                                          <p:spTgt spid="50241"/>
                                        </p:tgtEl>
                                        <p:attrNameLst>
                                          <p:attrName>ppt_x</p:attrName>
                                        </p:attrNameLst>
                                      </p:cBhvr>
                                      <p:tavLst>
                                        <p:tav tm="0">
                                          <p:val>
                                            <p:strVal val="0-#ppt_w/2"/>
                                          </p:val>
                                        </p:tav>
                                        <p:tav tm="100000">
                                          <p:val>
                                            <p:strVal val="#ppt_x"/>
                                          </p:val>
                                        </p:tav>
                                      </p:tavLst>
                                    </p:anim>
                                    <p:anim calcmode="lin" valueType="num">
                                      <p:cBhvr additive="base">
                                        <p:cTn id="128" dur="500" fill="hold"/>
                                        <p:tgtEl>
                                          <p:spTgt spid="50241"/>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8" fill="hold" nodeType="clickEffect">
                                  <p:stCondLst>
                                    <p:cond delay="0"/>
                                  </p:stCondLst>
                                  <p:childTnLst>
                                    <p:set>
                                      <p:cBhvr>
                                        <p:cTn id="132" dur="1" fill="hold">
                                          <p:stCondLst>
                                            <p:cond delay="0"/>
                                          </p:stCondLst>
                                        </p:cTn>
                                        <p:tgtEl>
                                          <p:spTgt spid="50242"/>
                                        </p:tgtEl>
                                        <p:attrNameLst>
                                          <p:attrName>style.visibility</p:attrName>
                                        </p:attrNameLst>
                                      </p:cBhvr>
                                      <p:to>
                                        <p:strVal val="visible"/>
                                      </p:to>
                                    </p:set>
                                    <p:anim calcmode="lin" valueType="num">
                                      <p:cBhvr additive="base">
                                        <p:cTn id="133" dur="500" fill="hold"/>
                                        <p:tgtEl>
                                          <p:spTgt spid="50242"/>
                                        </p:tgtEl>
                                        <p:attrNameLst>
                                          <p:attrName>ppt_x</p:attrName>
                                        </p:attrNameLst>
                                      </p:cBhvr>
                                      <p:tavLst>
                                        <p:tav tm="0">
                                          <p:val>
                                            <p:strVal val="0-#ppt_w/2"/>
                                          </p:val>
                                        </p:tav>
                                        <p:tav tm="100000">
                                          <p:val>
                                            <p:strVal val="#ppt_x"/>
                                          </p:val>
                                        </p:tav>
                                      </p:tavLst>
                                    </p:anim>
                                    <p:anim calcmode="lin" valueType="num">
                                      <p:cBhvr additive="base">
                                        <p:cTn id="134" dur="500" fill="hold"/>
                                        <p:tgtEl>
                                          <p:spTgt spid="50242"/>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8" fill="hold" nodeType="clickEffect">
                                  <p:stCondLst>
                                    <p:cond delay="0"/>
                                  </p:stCondLst>
                                  <p:childTnLst>
                                    <p:set>
                                      <p:cBhvr>
                                        <p:cTn id="138" dur="1" fill="hold">
                                          <p:stCondLst>
                                            <p:cond delay="0"/>
                                          </p:stCondLst>
                                        </p:cTn>
                                        <p:tgtEl>
                                          <p:spTgt spid="50243"/>
                                        </p:tgtEl>
                                        <p:attrNameLst>
                                          <p:attrName>style.visibility</p:attrName>
                                        </p:attrNameLst>
                                      </p:cBhvr>
                                      <p:to>
                                        <p:strVal val="visible"/>
                                      </p:to>
                                    </p:set>
                                    <p:anim calcmode="lin" valueType="num">
                                      <p:cBhvr additive="base">
                                        <p:cTn id="139" dur="500" fill="hold"/>
                                        <p:tgtEl>
                                          <p:spTgt spid="50243"/>
                                        </p:tgtEl>
                                        <p:attrNameLst>
                                          <p:attrName>ppt_x</p:attrName>
                                        </p:attrNameLst>
                                      </p:cBhvr>
                                      <p:tavLst>
                                        <p:tav tm="0">
                                          <p:val>
                                            <p:strVal val="0-#ppt_w/2"/>
                                          </p:val>
                                        </p:tav>
                                        <p:tav tm="100000">
                                          <p:val>
                                            <p:strVal val="#ppt_x"/>
                                          </p:val>
                                        </p:tav>
                                      </p:tavLst>
                                    </p:anim>
                                    <p:anim calcmode="lin" valueType="num">
                                      <p:cBhvr additive="base">
                                        <p:cTn id="140" dur="500" fill="hold"/>
                                        <p:tgtEl>
                                          <p:spTgt spid="50243"/>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8" fill="hold" nodeType="clickEffect">
                                  <p:stCondLst>
                                    <p:cond delay="0"/>
                                  </p:stCondLst>
                                  <p:childTnLst>
                                    <p:set>
                                      <p:cBhvr>
                                        <p:cTn id="144" dur="1" fill="hold">
                                          <p:stCondLst>
                                            <p:cond delay="0"/>
                                          </p:stCondLst>
                                        </p:cTn>
                                        <p:tgtEl>
                                          <p:spTgt spid="50244"/>
                                        </p:tgtEl>
                                        <p:attrNameLst>
                                          <p:attrName>style.visibility</p:attrName>
                                        </p:attrNameLst>
                                      </p:cBhvr>
                                      <p:to>
                                        <p:strVal val="visible"/>
                                      </p:to>
                                    </p:set>
                                    <p:anim calcmode="lin" valueType="num">
                                      <p:cBhvr additive="base">
                                        <p:cTn id="145" dur="500" fill="hold"/>
                                        <p:tgtEl>
                                          <p:spTgt spid="50244"/>
                                        </p:tgtEl>
                                        <p:attrNameLst>
                                          <p:attrName>ppt_x</p:attrName>
                                        </p:attrNameLst>
                                      </p:cBhvr>
                                      <p:tavLst>
                                        <p:tav tm="0">
                                          <p:val>
                                            <p:strVal val="0-#ppt_w/2"/>
                                          </p:val>
                                        </p:tav>
                                        <p:tav tm="100000">
                                          <p:val>
                                            <p:strVal val="#ppt_x"/>
                                          </p:val>
                                        </p:tav>
                                      </p:tavLst>
                                    </p:anim>
                                    <p:anim calcmode="lin" valueType="num">
                                      <p:cBhvr additive="base">
                                        <p:cTn id="146" dur="500" fill="hold"/>
                                        <p:tgtEl>
                                          <p:spTgt spid="50244"/>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8" fill="hold" nodeType="clickEffect">
                                  <p:stCondLst>
                                    <p:cond delay="0"/>
                                  </p:stCondLst>
                                  <p:childTnLst>
                                    <p:set>
                                      <p:cBhvr>
                                        <p:cTn id="150" dur="1" fill="hold">
                                          <p:stCondLst>
                                            <p:cond delay="0"/>
                                          </p:stCondLst>
                                        </p:cTn>
                                        <p:tgtEl>
                                          <p:spTgt spid="50245"/>
                                        </p:tgtEl>
                                        <p:attrNameLst>
                                          <p:attrName>style.visibility</p:attrName>
                                        </p:attrNameLst>
                                      </p:cBhvr>
                                      <p:to>
                                        <p:strVal val="visible"/>
                                      </p:to>
                                    </p:set>
                                    <p:anim calcmode="lin" valueType="num">
                                      <p:cBhvr additive="base">
                                        <p:cTn id="151" dur="500" fill="hold"/>
                                        <p:tgtEl>
                                          <p:spTgt spid="50245"/>
                                        </p:tgtEl>
                                        <p:attrNameLst>
                                          <p:attrName>ppt_x</p:attrName>
                                        </p:attrNameLst>
                                      </p:cBhvr>
                                      <p:tavLst>
                                        <p:tav tm="0">
                                          <p:val>
                                            <p:strVal val="0-#ppt_w/2"/>
                                          </p:val>
                                        </p:tav>
                                        <p:tav tm="100000">
                                          <p:val>
                                            <p:strVal val="#ppt_x"/>
                                          </p:val>
                                        </p:tav>
                                      </p:tavLst>
                                    </p:anim>
                                    <p:anim calcmode="lin" valueType="num">
                                      <p:cBhvr additive="base">
                                        <p:cTn id="152" dur="500" fill="hold"/>
                                        <p:tgtEl>
                                          <p:spTgt spid="50245"/>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8" fill="hold" nodeType="clickEffect">
                                  <p:stCondLst>
                                    <p:cond delay="0"/>
                                  </p:stCondLst>
                                  <p:childTnLst>
                                    <p:set>
                                      <p:cBhvr>
                                        <p:cTn id="156" dur="1" fill="hold">
                                          <p:stCondLst>
                                            <p:cond delay="0"/>
                                          </p:stCondLst>
                                        </p:cTn>
                                        <p:tgtEl>
                                          <p:spTgt spid="50246"/>
                                        </p:tgtEl>
                                        <p:attrNameLst>
                                          <p:attrName>style.visibility</p:attrName>
                                        </p:attrNameLst>
                                      </p:cBhvr>
                                      <p:to>
                                        <p:strVal val="visible"/>
                                      </p:to>
                                    </p:set>
                                    <p:anim calcmode="lin" valueType="num">
                                      <p:cBhvr additive="base">
                                        <p:cTn id="157" dur="500" fill="hold"/>
                                        <p:tgtEl>
                                          <p:spTgt spid="50246"/>
                                        </p:tgtEl>
                                        <p:attrNameLst>
                                          <p:attrName>ppt_x</p:attrName>
                                        </p:attrNameLst>
                                      </p:cBhvr>
                                      <p:tavLst>
                                        <p:tav tm="0">
                                          <p:val>
                                            <p:strVal val="0-#ppt_w/2"/>
                                          </p:val>
                                        </p:tav>
                                        <p:tav tm="100000">
                                          <p:val>
                                            <p:strVal val="#ppt_x"/>
                                          </p:val>
                                        </p:tav>
                                      </p:tavLst>
                                    </p:anim>
                                    <p:anim calcmode="lin" valueType="num">
                                      <p:cBhvr additive="base">
                                        <p:cTn id="158" dur="500" fill="hold"/>
                                        <p:tgtEl>
                                          <p:spTgt spid="50246"/>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8" fill="hold" nodeType="clickEffect">
                                  <p:stCondLst>
                                    <p:cond delay="0"/>
                                  </p:stCondLst>
                                  <p:childTnLst>
                                    <p:set>
                                      <p:cBhvr>
                                        <p:cTn id="162" dur="1" fill="hold">
                                          <p:stCondLst>
                                            <p:cond delay="0"/>
                                          </p:stCondLst>
                                        </p:cTn>
                                        <p:tgtEl>
                                          <p:spTgt spid="50247"/>
                                        </p:tgtEl>
                                        <p:attrNameLst>
                                          <p:attrName>style.visibility</p:attrName>
                                        </p:attrNameLst>
                                      </p:cBhvr>
                                      <p:to>
                                        <p:strVal val="visible"/>
                                      </p:to>
                                    </p:set>
                                    <p:anim calcmode="lin" valueType="num">
                                      <p:cBhvr additive="base">
                                        <p:cTn id="163" dur="500" fill="hold"/>
                                        <p:tgtEl>
                                          <p:spTgt spid="50247"/>
                                        </p:tgtEl>
                                        <p:attrNameLst>
                                          <p:attrName>ppt_x</p:attrName>
                                        </p:attrNameLst>
                                      </p:cBhvr>
                                      <p:tavLst>
                                        <p:tav tm="0">
                                          <p:val>
                                            <p:strVal val="0-#ppt_w/2"/>
                                          </p:val>
                                        </p:tav>
                                        <p:tav tm="100000">
                                          <p:val>
                                            <p:strVal val="#ppt_x"/>
                                          </p:val>
                                        </p:tav>
                                      </p:tavLst>
                                    </p:anim>
                                    <p:anim calcmode="lin" valueType="num">
                                      <p:cBhvr additive="base">
                                        <p:cTn id="164" dur="500" fill="hold"/>
                                        <p:tgtEl>
                                          <p:spTgt spid="50247"/>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8" fill="hold" nodeType="clickEffect">
                                  <p:stCondLst>
                                    <p:cond delay="0"/>
                                  </p:stCondLst>
                                  <p:childTnLst>
                                    <p:set>
                                      <p:cBhvr>
                                        <p:cTn id="168" dur="1" fill="hold">
                                          <p:stCondLst>
                                            <p:cond delay="0"/>
                                          </p:stCondLst>
                                        </p:cTn>
                                        <p:tgtEl>
                                          <p:spTgt spid="50248"/>
                                        </p:tgtEl>
                                        <p:attrNameLst>
                                          <p:attrName>style.visibility</p:attrName>
                                        </p:attrNameLst>
                                      </p:cBhvr>
                                      <p:to>
                                        <p:strVal val="visible"/>
                                      </p:to>
                                    </p:set>
                                    <p:anim calcmode="lin" valueType="num">
                                      <p:cBhvr additive="base">
                                        <p:cTn id="169" dur="500" fill="hold"/>
                                        <p:tgtEl>
                                          <p:spTgt spid="50248"/>
                                        </p:tgtEl>
                                        <p:attrNameLst>
                                          <p:attrName>ppt_x</p:attrName>
                                        </p:attrNameLst>
                                      </p:cBhvr>
                                      <p:tavLst>
                                        <p:tav tm="0">
                                          <p:val>
                                            <p:strVal val="0-#ppt_w/2"/>
                                          </p:val>
                                        </p:tav>
                                        <p:tav tm="100000">
                                          <p:val>
                                            <p:strVal val="#ppt_x"/>
                                          </p:val>
                                        </p:tav>
                                      </p:tavLst>
                                    </p:anim>
                                    <p:anim calcmode="lin" valueType="num">
                                      <p:cBhvr additive="base">
                                        <p:cTn id="170" dur="500" fill="hold"/>
                                        <p:tgtEl>
                                          <p:spTgt spid="50248"/>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8" fill="hold" nodeType="clickEffect">
                                  <p:stCondLst>
                                    <p:cond delay="0"/>
                                  </p:stCondLst>
                                  <p:childTnLst>
                                    <p:set>
                                      <p:cBhvr>
                                        <p:cTn id="174" dur="1" fill="hold">
                                          <p:stCondLst>
                                            <p:cond delay="0"/>
                                          </p:stCondLst>
                                        </p:cTn>
                                        <p:tgtEl>
                                          <p:spTgt spid="50249"/>
                                        </p:tgtEl>
                                        <p:attrNameLst>
                                          <p:attrName>style.visibility</p:attrName>
                                        </p:attrNameLst>
                                      </p:cBhvr>
                                      <p:to>
                                        <p:strVal val="visible"/>
                                      </p:to>
                                    </p:set>
                                    <p:anim calcmode="lin" valueType="num">
                                      <p:cBhvr additive="base">
                                        <p:cTn id="175" dur="500" fill="hold"/>
                                        <p:tgtEl>
                                          <p:spTgt spid="50249"/>
                                        </p:tgtEl>
                                        <p:attrNameLst>
                                          <p:attrName>ppt_x</p:attrName>
                                        </p:attrNameLst>
                                      </p:cBhvr>
                                      <p:tavLst>
                                        <p:tav tm="0">
                                          <p:val>
                                            <p:strVal val="0-#ppt_w/2"/>
                                          </p:val>
                                        </p:tav>
                                        <p:tav tm="100000">
                                          <p:val>
                                            <p:strVal val="#ppt_x"/>
                                          </p:val>
                                        </p:tav>
                                      </p:tavLst>
                                    </p:anim>
                                    <p:anim calcmode="lin" valueType="num">
                                      <p:cBhvr additive="base">
                                        <p:cTn id="176" dur="500" fill="hold"/>
                                        <p:tgtEl>
                                          <p:spTgt spid="50249"/>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8" fill="hold" nodeType="clickEffect">
                                  <p:stCondLst>
                                    <p:cond delay="0"/>
                                  </p:stCondLst>
                                  <p:childTnLst>
                                    <p:set>
                                      <p:cBhvr>
                                        <p:cTn id="180" dur="1" fill="hold">
                                          <p:stCondLst>
                                            <p:cond delay="0"/>
                                          </p:stCondLst>
                                        </p:cTn>
                                        <p:tgtEl>
                                          <p:spTgt spid="50250"/>
                                        </p:tgtEl>
                                        <p:attrNameLst>
                                          <p:attrName>style.visibility</p:attrName>
                                        </p:attrNameLst>
                                      </p:cBhvr>
                                      <p:to>
                                        <p:strVal val="visible"/>
                                      </p:to>
                                    </p:set>
                                    <p:anim calcmode="lin" valueType="num">
                                      <p:cBhvr additive="base">
                                        <p:cTn id="181" dur="500" fill="hold"/>
                                        <p:tgtEl>
                                          <p:spTgt spid="50250"/>
                                        </p:tgtEl>
                                        <p:attrNameLst>
                                          <p:attrName>ppt_x</p:attrName>
                                        </p:attrNameLst>
                                      </p:cBhvr>
                                      <p:tavLst>
                                        <p:tav tm="0">
                                          <p:val>
                                            <p:strVal val="0-#ppt_w/2"/>
                                          </p:val>
                                        </p:tav>
                                        <p:tav tm="100000">
                                          <p:val>
                                            <p:strVal val="#ppt_x"/>
                                          </p:val>
                                        </p:tav>
                                      </p:tavLst>
                                    </p:anim>
                                    <p:anim calcmode="lin" valueType="num">
                                      <p:cBhvr additive="base">
                                        <p:cTn id="182" dur="500" fill="hold"/>
                                        <p:tgtEl>
                                          <p:spTgt spid="50250"/>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8" fill="hold" nodeType="clickEffect">
                                  <p:stCondLst>
                                    <p:cond delay="0"/>
                                  </p:stCondLst>
                                  <p:childTnLst>
                                    <p:set>
                                      <p:cBhvr>
                                        <p:cTn id="186" dur="1" fill="hold">
                                          <p:stCondLst>
                                            <p:cond delay="0"/>
                                          </p:stCondLst>
                                        </p:cTn>
                                        <p:tgtEl>
                                          <p:spTgt spid="50251"/>
                                        </p:tgtEl>
                                        <p:attrNameLst>
                                          <p:attrName>style.visibility</p:attrName>
                                        </p:attrNameLst>
                                      </p:cBhvr>
                                      <p:to>
                                        <p:strVal val="visible"/>
                                      </p:to>
                                    </p:set>
                                    <p:anim calcmode="lin" valueType="num">
                                      <p:cBhvr additive="base">
                                        <p:cTn id="187" dur="500" fill="hold"/>
                                        <p:tgtEl>
                                          <p:spTgt spid="50251"/>
                                        </p:tgtEl>
                                        <p:attrNameLst>
                                          <p:attrName>ppt_x</p:attrName>
                                        </p:attrNameLst>
                                      </p:cBhvr>
                                      <p:tavLst>
                                        <p:tav tm="0">
                                          <p:val>
                                            <p:strVal val="0-#ppt_w/2"/>
                                          </p:val>
                                        </p:tav>
                                        <p:tav tm="100000">
                                          <p:val>
                                            <p:strVal val="#ppt_x"/>
                                          </p:val>
                                        </p:tav>
                                      </p:tavLst>
                                    </p:anim>
                                    <p:anim calcmode="lin" valueType="num">
                                      <p:cBhvr additive="base">
                                        <p:cTn id="188" dur="500" fill="hold"/>
                                        <p:tgtEl>
                                          <p:spTgt spid="50251"/>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8" fill="hold" nodeType="clickEffect">
                                  <p:stCondLst>
                                    <p:cond delay="0"/>
                                  </p:stCondLst>
                                  <p:childTnLst>
                                    <p:set>
                                      <p:cBhvr>
                                        <p:cTn id="192" dur="1" fill="hold">
                                          <p:stCondLst>
                                            <p:cond delay="0"/>
                                          </p:stCondLst>
                                        </p:cTn>
                                        <p:tgtEl>
                                          <p:spTgt spid="50252"/>
                                        </p:tgtEl>
                                        <p:attrNameLst>
                                          <p:attrName>style.visibility</p:attrName>
                                        </p:attrNameLst>
                                      </p:cBhvr>
                                      <p:to>
                                        <p:strVal val="visible"/>
                                      </p:to>
                                    </p:set>
                                    <p:anim calcmode="lin" valueType="num">
                                      <p:cBhvr additive="base">
                                        <p:cTn id="193" dur="500" fill="hold"/>
                                        <p:tgtEl>
                                          <p:spTgt spid="50252"/>
                                        </p:tgtEl>
                                        <p:attrNameLst>
                                          <p:attrName>ppt_x</p:attrName>
                                        </p:attrNameLst>
                                      </p:cBhvr>
                                      <p:tavLst>
                                        <p:tav tm="0">
                                          <p:val>
                                            <p:strVal val="0-#ppt_w/2"/>
                                          </p:val>
                                        </p:tav>
                                        <p:tav tm="100000">
                                          <p:val>
                                            <p:strVal val="#ppt_x"/>
                                          </p:val>
                                        </p:tav>
                                      </p:tavLst>
                                    </p:anim>
                                    <p:anim calcmode="lin" valueType="num">
                                      <p:cBhvr additive="base">
                                        <p:cTn id="194" dur="500" fill="hold"/>
                                        <p:tgtEl>
                                          <p:spTgt spid="50252"/>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8" fill="hold" nodeType="clickEffect">
                                  <p:stCondLst>
                                    <p:cond delay="0"/>
                                  </p:stCondLst>
                                  <p:childTnLst>
                                    <p:set>
                                      <p:cBhvr>
                                        <p:cTn id="198" dur="1" fill="hold">
                                          <p:stCondLst>
                                            <p:cond delay="0"/>
                                          </p:stCondLst>
                                        </p:cTn>
                                        <p:tgtEl>
                                          <p:spTgt spid="50253"/>
                                        </p:tgtEl>
                                        <p:attrNameLst>
                                          <p:attrName>style.visibility</p:attrName>
                                        </p:attrNameLst>
                                      </p:cBhvr>
                                      <p:to>
                                        <p:strVal val="visible"/>
                                      </p:to>
                                    </p:set>
                                    <p:anim calcmode="lin" valueType="num">
                                      <p:cBhvr additive="base">
                                        <p:cTn id="199" dur="500" fill="hold"/>
                                        <p:tgtEl>
                                          <p:spTgt spid="50253"/>
                                        </p:tgtEl>
                                        <p:attrNameLst>
                                          <p:attrName>ppt_x</p:attrName>
                                        </p:attrNameLst>
                                      </p:cBhvr>
                                      <p:tavLst>
                                        <p:tav tm="0">
                                          <p:val>
                                            <p:strVal val="0-#ppt_w/2"/>
                                          </p:val>
                                        </p:tav>
                                        <p:tav tm="100000">
                                          <p:val>
                                            <p:strVal val="#ppt_x"/>
                                          </p:val>
                                        </p:tav>
                                      </p:tavLst>
                                    </p:anim>
                                    <p:anim calcmode="lin" valueType="num">
                                      <p:cBhvr additive="base">
                                        <p:cTn id="200" dur="500" fill="hold"/>
                                        <p:tgtEl>
                                          <p:spTgt spid="50253"/>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8" fill="hold" nodeType="clickEffect">
                                  <p:stCondLst>
                                    <p:cond delay="0"/>
                                  </p:stCondLst>
                                  <p:childTnLst>
                                    <p:set>
                                      <p:cBhvr>
                                        <p:cTn id="204" dur="1" fill="hold">
                                          <p:stCondLst>
                                            <p:cond delay="0"/>
                                          </p:stCondLst>
                                        </p:cTn>
                                        <p:tgtEl>
                                          <p:spTgt spid="50254"/>
                                        </p:tgtEl>
                                        <p:attrNameLst>
                                          <p:attrName>style.visibility</p:attrName>
                                        </p:attrNameLst>
                                      </p:cBhvr>
                                      <p:to>
                                        <p:strVal val="visible"/>
                                      </p:to>
                                    </p:set>
                                    <p:anim calcmode="lin" valueType="num">
                                      <p:cBhvr additive="base">
                                        <p:cTn id="205" dur="500" fill="hold"/>
                                        <p:tgtEl>
                                          <p:spTgt spid="50254"/>
                                        </p:tgtEl>
                                        <p:attrNameLst>
                                          <p:attrName>ppt_x</p:attrName>
                                        </p:attrNameLst>
                                      </p:cBhvr>
                                      <p:tavLst>
                                        <p:tav tm="0">
                                          <p:val>
                                            <p:strVal val="0-#ppt_w/2"/>
                                          </p:val>
                                        </p:tav>
                                        <p:tav tm="100000">
                                          <p:val>
                                            <p:strVal val="#ppt_x"/>
                                          </p:val>
                                        </p:tav>
                                      </p:tavLst>
                                    </p:anim>
                                    <p:anim calcmode="lin" valueType="num">
                                      <p:cBhvr additive="base">
                                        <p:cTn id="206" dur="500" fill="hold"/>
                                        <p:tgtEl>
                                          <p:spTgt spid="50254"/>
                                        </p:tgtEl>
                                        <p:attrNameLst>
                                          <p:attrName>ppt_y</p:attrName>
                                        </p:attrNameLst>
                                      </p:cBhvr>
                                      <p:tavLst>
                                        <p:tav tm="0">
                                          <p:val>
                                            <p:strVal val="#ppt_y"/>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8" fill="hold" nodeType="clickEffect">
                                  <p:stCondLst>
                                    <p:cond delay="0"/>
                                  </p:stCondLst>
                                  <p:childTnLst>
                                    <p:set>
                                      <p:cBhvr>
                                        <p:cTn id="210" dur="1" fill="hold">
                                          <p:stCondLst>
                                            <p:cond delay="0"/>
                                          </p:stCondLst>
                                        </p:cTn>
                                        <p:tgtEl>
                                          <p:spTgt spid="50255"/>
                                        </p:tgtEl>
                                        <p:attrNameLst>
                                          <p:attrName>style.visibility</p:attrName>
                                        </p:attrNameLst>
                                      </p:cBhvr>
                                      <p:to>
                                        <p:strVal val="visible"/>
                                      </p:to>
                                    </p:set>
                                    <p:anim calcmode="lin" valueType="num">
                                      <p:cBhvr additive="base">
                                        <p:cTn id="211" dur="500" fill="hold"/>
                                        <p:tgtEl>
                                          <p:spTgt spid="50255"/>
                                        </p:tgtEl>
                                        <p:attrNameLst>
                                          <p:attrName>ppt_x</p:attrName>
                                        </p:attrNameLst>
                                      </p:cBhvr>
                                      <p:tavLst>
                                        <p:tav tm="0">
                                          <p:val>
                                            <p:strVal val="0-#ppt_w/2"/>
                                          </p:val>
                                        </p:tav>
                                        <p:tav tm="100000">
                                          <p:val>
                                            <p:strVal val="#ppt_x"/>
                                          </p:val>
                                        </p:tav>
                                      </p:tavLst>
                                    </p:anim>
                                    <p:anim calcmode="lin" valueType="num">
                                      <p:cBhvr additive="base">
                                        <p:cTn id="212" dur="500" fill="hold"/>
                                        <p:tgtEl>
                                          <p:spTgt spid="50255"/>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8" fill="hold" nodeType="clickEffect">
                                  <p:stCondLst>
                                    <p:cond delay="0"/>
                                  </p:stCondLst>
                                  <p:childTnLst>
                                    <p:set>
                                      <p:cBhvr>
                                        <p:cTn id="216" dur="1" fill="hold">
                                          <p:stCondLst>
                                            <p:cond delay="0"/>
                                          </p:stCondLst>
                                        </p:cTn>
                                        <p:tgtEl>
                                          <p:spTgt spid="50256"/>
                                        </p:tgtEl>
                                        <p:attrNameLst>
                                          <p:attrName>style.visibility</p:attrName>
                                        </p:attrNameLst>
                                      </p:cBhvr>
                                      <p:to>
                                        <p:strVal val="visible"/>
                                      </p:to>
                                    </p:set>
                                    <p:anim calcmode="lin" valueType="num">
                                      <p:cBhvr additive="base">
                                        <p:cTn id="217" dur="500" fill="hold"/>
                                        <p:tgtEl>
                                          <p:spTgt spid="50256"/>
                                        </p:tgtEl>
                                        <p:attrNameLst>
                                          <p:attrName>ppt_x</p:attrName>
                                        </p:attrNameLst>
                                      </p:cBhvr>
                                      <p:tavLst>
                                        <p:tav tm="0">
                                          <p:val>
                                            <p:strVal val="0-#ppt_w/2"/>
                                          </p:val>
                                        </p:tav>
                                        <p:tav tm="100000">
                                          <p:val>
                                            <p:strVal val="#ppt_x"/>
                                          </p:val>
                                        </p:tav>
                                      </p:tavLst>
                                    </p:anim>
                                    <p:anim calcmode="lin" valueType="num">
                                      <p:cBhvr additive="base">
                                        <p:cTn id="218" dur="500" fill="hold"/>
                                        <p:tgtEl>
                                          <p:spTgt spid="50256"/>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8" fill="hold" nodeType="clickEffect">
                                  <p:stCondLst>
                                    <p:cond delay="0"/>
                                  </p:stCondLst>
                                  <p:childTnLst>
                                    <p:set>
                                      <p:cBhvr>
                                        <p:cTn id="222" dur="1" fill="hold">
                                          <p:stCondLst>
                                            <p:cond delay="0"/>
                                          </p:stCondLst>
                                        </p:cTn>
                                        <p:tgtEl>
                                          <p:spTgt spid="50257"/>
                                        </p:tgtEl>
                                        <p:attrNameLst>
                                          <p:attrName>style.visibility</p:attrName>
                                        </p:attrNameLst>
                                      </p:cBhvr>
                                      <p:to>
                                        <p:strVal val="visible"/>
                                      </p:to>
                                    </p:set>
                                    <p:anim calcmode="lin" valueType="num">
                                      <p:cBhvr additive="base">
                                        <p:cTn id="223" dur="500" fill="hold"/>
                                        <p:tgtEl>
                                          <p:spTgt spid="50257"/>
                                        </p:tgtEl>
                                        <p:attrNameLst>
                                          <p:attrName>ppt_x</p:attrName>
                                        </p:attrNameLst>
                                      </p:cBhvr>
                                      <p:tavLst>
                                        <p:tav tm="0">
                                          <p:val>
                                            <p:strVal val="0-#ppt_w/2"/>
                                          </p:val>
                                        </p:tav>
                                        <p:tav tm="100000">
                                          <p:val>
                                            <p:strVal val="#ppt_x"/>
                                          </p:val>
                                        </p:tav>
                                      </p:tavLst>
                                    </p:anim>
                                    <p:anim calcmode="lin" valueType="num">
                                      <p:cBhvr additive="base">
                                        <p:cTn id="224" dur="500" fill="hold"/>
                                        <p:tgtEl>
                                          <p:spTgt spid="50257"/>
                                        </p:tgtEl>
                                        <p:attrNameLst>
                                          <p:attrName>ppt_y</p:attrName>
                                        </p:attrNameLst>
                                      </p:cBhvr>
                                      <p:tavLst>
                                        <p:tav tm="0">
                                          <p:val>
                                            <p:strVal val="#ppt_y"/>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8" fill="hold" grpId="0" nodeType="clickEffect">
                                  <p:stCondLst>
                                    <p:cond delay="0"/>
                                  </p:stCondLst>
                                  <p:childTnLst>
                                    <p:set>
                                      <p:cBhvr>
                                        <p:cTn id="228" dur="1" fill="hold">
                                          <p:stCondLst>
                                            <p:cond delay="0"/>
                                          </p:stCondLst>
                                        </p:cTn>
                                        <p:tgtEl>
                                          <p:spTgt spid="71771"/>
                                        </p:tgtEl>
                                        <p:attrNameLst>
                                          <p:attrName>style.visibility</p:attrName>
                                        </p:attrNameLst>
                                      </p:cBhvr>
                                      <p:to>
                                        <p:strVal val="visible"/>
                                      </p:to>
                                    </p:set>
                                    <p:anim calcmode="lin" valueType="num">
                                      <p:cBhvr additive="base">
                                        <p:cTn id="229" dur="500" fill="hold"/>
                                        <p:tgtEl>
                                          <p:spTgt spid="71771"/>
                                        </p:tgtEl>
                                        <p:attrNameLst>
                                          <p:attrName>ppt_x</p:attrName>
                                        </p:attrNameLst>
                                      </p:cBhvr>
                                      <p:tavLst>
                                        <p:tav tm="0">
                                          <p:val>
                                            <p:strVal val="0-#ppt_w/2"/>
                                          </p:val>
                                        </p:tav>
                                        <p:tav tm="100000">
                                          <p:val>
                                            <p:strVal val="#ppt_x"/>
                                          </p:val>
                                        </p:tav>
                                      </p:tavLst>
                                    </p:anim>
                                    <p:anim calcmode="lin" valueType="num">
                                      <p:cBhvr additive="base">
                                        <p:cTn id="230" dur="500" fill="hold"/>
                                        <p:tgtEl>
                                          <p:spTgt spid="71771"/>
                                        </p:tgtEl>
                                        <p:attrNameLst>
                                          <p:attrName>ppt_y</p:attrName>
                                        </p:attrNameLst>
                                      </p:cBhvr>
                                      <p:tavLst>
                                        <p:tav tm="0">
                                          <p:val>
                                            <p:strVal val="#ppt_y"/>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8" fill="hold" grpId="0" nodeType="clickEffect">
                                  <p:stCondLst>
                                    <p:cond delay="0"/>
                                  </p:stCondLst>
                                  <p:childTnLst>
                                    <p:set>
                                      <p:cBhvr>
                                        <p:cTn id="234" dur="1" fill="hold">
                                          <p:stCondLst>
                                            <p:cond delay="0"/>
                                          </p:stCondLst>
                                        </p:cTn>
                                        <p:tgtEl>
                                          <p:spTgt spid="71834"/>
                                        </p:tgtEl>
                                        <p:attrNameLst>
                                          <p:attrName>style.visibility</p:attrName>
                                        </p:attrNameLst>
                                      </p:cBhvr>
                                      <p:to>
                                        <p:strVal val="visible"/>
                                      </p:to>
                                    </p:set>
                                    <p:anim calcmode="lin" valueType="num">
                                      <p:cBhvr additive="base">
                                        <p:cTn id="235" dur="500" fill="hold"/>
                                        <p:tgtEl>
                                          <p:spTgt spid="71834"/>
                                        </p:tgtEl>
                                        <p:attrNameLst>
                                          <p:attrName>ppt_x</p:attrName>
                                        </p:attrNameLst>
                                      </p:cBhvr>
                                      <p:tavLst>
                                        <p:tav tm="0">
                                          <p:val>
                                            <p:strVal val="0-#ppt_w/2"/>
                                          </p:val>
                                        </p:tav>
                                        <p:tav tm="100000">
                                          <p:val>
                                            <p:strVal val="#ppt_x"/>
                                          </p:val>
                                        </p:tav>
                                      </p:tavLst>
                                    </p:anim>
                                    <p:anim calcmode="lin" valueType="num">
                                      <p:cBhvr additive="base">
                                        <p:cTn id="236" dur="500" fill="hold"/>
                                        <p:tgtEl>
                                          <p:spTgt spid="71834"/>
                                        </p:tgtEl>
                                        <p:attrNameLst>
                                          <p:attrName>ppt_y</p:attrName>
                                        </p:attrNameLst>
                                      </p:cBhvr>
                                      <p:tavLst>
                                        <p:tav tm="0">
                                          <p:val>
                                            <p:strVal val="#ppt_y"/>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8" fill="hold" grpId="0" nodeType="clickEffect">
                                  <p:stCondLst>
                                    <p:cond delay="0"/>
                                  </p:stCondLst>
                                  <p:childTnLst>
                                    <p:set>
                                      <p:cBhvr>
                                        <p:cTn id="240" dur="1" fill="hold">
                                          <p:stCondLst>
                                            <p:cond delay="0"/>
                                          </p:stCondLst>
                                        </p:cTn>
                                        <p:tgtEl>
                                          <p:spTgt spid="71836"/>
                                        </p:tgtEl>
                                        <p:attrNameLst>
                                          <p:attrName>style.visibility</p:attrName>
                                        </p:attrNameLst>
                                      </p:cBhvr>
                                      <p:to>
                                        <p:strVal val="visible"/>
                                      </p:to>
                                    </p:set>
                                    <p:anim calcmode="lin" valueType="num">
                                      <p:cBhvr additive="base">
                                        <p:cTn id="241" dur="500" fill="hold"/>
                                        <p:tgtEl>
                                          <p:spTgt spid="71836"/>
                                        </p:tgtEl>
                                        <p:attrNameLst>
                                          <p:attrName>ppt_x</p:attrName>
                                        </p:attrNameLst>
                                      </p:cBhvr>
                                      <p:tavLst>
                                        <p:tav tm="0">
                                          <p:val>
                                            <p:strVal val="0-#ppt_w/2"/>
                                          </p:val>
                                        </p:tav>
                                        <p:tav tm="100000">
                                          <p:val>
                                            <p:strVal val="#ppt_x"/>
                                          </p:val>
                                        </p:tav>
                                      </p:tavLst>
                                    </p:anim>
                                    <p:anim calcmode="lin" valueType="num">
                                      <p:cBhvr additive="base">
                                        <p:cTn id="242" dur="500" fill="hold"/>
                                        <p:tgtEl>
                                          <p:spTgt spid="71836"/>
                                        </p:tgtEl>
                                        <p:attrNameLst>
                                          <p:attrName>ppt_y</p:attrName>
                                        </p:attrNameLst>
                                      </p:cBhvr>
                                      <p:tavLst>
                                        <p:tav tm="0">
                                          <p:val>
                                            <p:strVal val="#ppt_y"/>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2" presetClass="entr" presetSubtype="8" fill="hold" grpId="0" nodeType="clickEffect">
                                  <p:stCondLst>
                                    <p:cond delay="0"/>
                                  </p:stCondLst>
                                  <p:childTnLst>
                                    <p:set>
                                      <p:cBhvr>
                                        <p:cTn id="246" dur="1" fill="hold">
                                          <p:stCondLst>
                                            <p:cond delay="0"/>
                                          </p:stCondLst>
                                        </p:cTn>
                                        <p:tgtEl>
                                          <p:spTgt spid="71838"/>
                                        </p:tgtEl>
                                        <p:attrNameLst>
                                          <p:attrName>style.visibility</p:attrName>
                                        </p:attrNameLst>
                                      </p:cBhvr>
                                      <p:to>
                                        <p:strVal val="visible"/>
                                      </p:to>
                                    </p:set>
                                    <p:anim calcmode="lin" valueType="num">
                                      <p:cBhvr additive="base">
                                        <p:cTn id="247" dur="500" fill="hold"/>
                                        <p:tgtEl>
                                          <p:spTgt spid="71838"/>
                                        </p:tgtEl>
                                        <p:attrNameLst>
                                          <p:attrName>ppt_x</p:attrName>
                                        </p:attrNameLst>
                                      </p:cBhvr>
                                      <p:tavLst>
                                        <p:tav tm="0">
                                          <p:val>
                                            <p:strVal val="0-#ppt_w/2"/>
                                          </p:val>
                                        </p:tav>
                                        <p:tav tm="100000">
                                          <p:val>
                                            <p:strVal val="#ppt_x"/>
                                          </p:val>
                                        </p:tav>
                                      </p:tavLst>
                                    </p:anim>
                                    <p:anim calcmode="lin" valueType="num">
                                      <p:cBhvr additive="base">
                                        <p:cTn id="248" dur="500" fill="hold"/>
                                        <p:tgtEl>
                                          <p:spTgt spid="71838"/>
                                        </p:tgtEl>
                                        <p:attrNameLst>
                                          <p:attrName>ppt_y</p:attrName>
                                        </p:attrNameLst>
                                      </p:cBhvr>
                                      <p:tavLst>
                                        <p:tav tm="0">
                                          <p:val>
                                            <p:strVal val="#ppt_y"/>
                                          </p:val>
                                        </p:tav>
                                        <p:tav tm="100000">
                                          <p:val>
                                            <p:strVal val="#ppt_y"/>
                                          </p:val>
                                        </p:tav>
                                      </p:tavLst>
                                    </p:anim>
                                  </p:childTnLst>
                                </p:cTn>
                              </p:par>
                            </p:childTnLst>
                          </p:cTn>
                        </p:par>
                      </p:childTnLst>
                    </p:cTn>
                  </p:par>
                  <p:par>
                    <p:cTn id="249" fill="hold">
                      <p:stCondLst>
                        <p:cond delay="indefinite"/>
                      </p:stCondLst>
                      <p:childTnLst>
                        <p:par>
                          <p:cTn id="250" fill="hold">
                            <p:stCondLst>
                              <p:cond delay="0"/>
                            </p:stCondLst>
                            <p:childTnLst>
                              <p:par>
                                <p:cTn id="251" presetID="2" presetClass="entr" presetSubtype="8" fill="hold" grpId="0" nodeType="clickEffect">
                                  <p:stCondLst>
                                    <p:cond delay="0"/>
                                  </p:stCondLst>
                                  <p:childTnLst>
                                    <p:set>
                                      <p:cBhvr>
                                        <p:cTn id="252" dur="1" fill="hold">
                                          <p:stCondLst>
                                            <p:cond delay="0"/>
                                          </p:stCondLst>
                                        </p:cTn>
                                        <p:tgtEl>
                                          <p:spTgt spid="71840"/>
                                        </p:tgtEl>
                                        <p:attrNameLst>
                                          <p:attrName>style.visibility</p:attrName>
                                        </p:attrNameLst>
                                      </p:cBhvr>
                                      <p:to>
                                        <p:strVal val="visible"/>
                                      </p:to>
                                    </p:set>
                                    <p:anim calcmode="lin" valueType="num">
                                      <p:cBhvr additive="base">
                                        <p:cTn id="253" dur="500" fill="hold"/>
                                        <p:tgtEl>
                                          <p:spTgt spid="71840"/>
                                        </p:tgtEl>
                                        <p:attrNameLst>
                                          <p:attrName>ppt_x</p:attrName>
                                        </p:attrNameLst>
                                      </p:cBhvr>
                                      <p:tavLst>
                                        <p:tav tm="0">
                                          <p:val>
                                            <p:strVal val="0-#ppt_w/2"/>
                                          </p:val>
                                        </p:tav>
                                        <p:tav tm="100000">
                                          <p:val>
                                            <p:strVal val="#ppt_x"/>
                                          </p:val>
                                        </p:tav>
                                      </p:tavLst>
                                    </p:anim>
                                    <p:anim calcmode="lin" valueType="num">
                                      <p:cBhvr additive="base">
                                        <p:cTn id="254" dur="500" fill="hold"/>
                                        <p:tgtEl>
                                          <p:spTgt spid="71840"/>
                                        </p:tgtEl>
                                        <p:attrNameLst>
                                          <p:attrName>ppt_y</p:attrName>
                                        </p:attrNameLst>
                                      </p:cBhvr>
                                      <p:tavLst>
                                        <p:tav tm="0">
                                          <p:val>
                                            <p:strVal val="#ppt_y"/>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8" fill="hold" grpId="0" nodeType="clickEffect">
                                  <p:stCondLst>
                                    <p:cond delay="0"/>
                                  </p:stCondLst>
                                  <p:childTnLst>
                                    <p:set>
                                      <p:cBhvr>
                                        <p:cTn id="258" dur="1" fill="hold">
                                          <p:stCondLst>
                                            <p:cond delay="0"/>
                                          </p:stCondLst>
                                        </p:cTn>
                                        <p:tgtEl>
                                          <p:spTgt spid="71842"/>
                                        </p:tgtEl>
                                        <p:attrNameLst>
                                          <p:attrName>style.visibility</p:attrName>
                                        </p:attrNameLst>
                                      </p:cBhvr>
                                      <p:to>
                                        <p:strVal val="visible"/>
                                      </p:to>
                                    </p:set>
                                    <p:anim calcmode="lin" valueType="num">
                                      <p:cBhvr additive="base">
                                        <p:cTn id="259" dur="500" fill="hold"/>
                                        <p:tgtEl>
                                          <p:spTgt spid="71842"/>
                                        </p:tgtEl>
                                        <p:attrNameLst>
                                          <p:attrName>ppt_x</p:attrName>
                                        </p:attrNameLst>
                                      </p:cBhvr>
                                      <p:tavLst>
                                        <p:tav tm="0">
                                          <p:val>
                                            <p:strVal val="0-#ppt_w/2"/>
                                          </p:val>
                                        </p:tav>
                                        <p:tav tm="100000">
                                          <p:val>
                                            <p:strVal val="#ppt_x"/>
                                          </p:val>
                                        </p:tav>
                                      </p:tavLst>
                                    </p:anim>
                                    <p:anim calcmode="lin" valueType="num">
                                      <p:cBhvr additive="base">
                                        <p:cTn id="260" dur="500" fill="hold"/>
                                        <p:tgtEl>
                                          <p:spTgt spid="71842"/>
                                        </p:tgtEl>
                                        <p:attrNameLst>
                                          <p:attrName>ppt_y</p:attrName>
                                        </p:attrNameLst>
                                      </p:cBhvr>
                                      <p:tavLst>
                                        <p:tav tm="0">
                                          <p:val>
                                            <p:strVal val="#ppt_y"/>
                                          </p:val>
                                        </p:tav>
                                        <p:tav tm="100000">
                                          <p:val>
                                            <p:strVal val="#ppt_y"/>
                                          </p:val>
                                        </p:tav>
                                      </p:tavLst>
                                    </p:anim>
                                  </p:childTnLst>
                                </p:cTn>
                              </p:par>
                            </p:childTnLst>
                          </p:cTn>
                        </p:par>
                      </p:childTnLst>
                    </p:cTn>
                  </p:par>
                  <p:par>
                    <p:cTn id="261" fill="hold">
                      <p:stCondLst>
                        <p:cond delay="indefinite"/>
                      </p:stCondLst>
                      <p:childTnLst>
                        <p:par>
                          <p:cTn id="262" fill="hold">
                            <p:stCondLst>
                              <p:cond delay="0"/>
                            </p:stCondLst>
                            <p:childTnLst>
                              <p:par>
                                <p:cTn id="263" presetID="2" presetClass="entr" presetSubtype="8" fill="hold" grpId="0" nodeType="clickEffect">
                                  <p:stCondLst>
                                    <p:cond delay="0"/>
                                  </p:stCondLst>
                                  <p:childTnLst>
                                    <p:set>
                                      <p:cBhvr>
                                        <p:cTn id="264" dur="1" fill="hold">
                                          <p:stCondLst>
                                            <p:cond delay="0"/>
                                          </p:stCondLst>
                                        </p:cTn>
                                        <p:tgtEl>
                                          <p:spTgt spid="71835"/>
                                        </p:tgtEl>
                                        <p:attrNameLst>
                                          <p:attrName>style.visibility</p:attrName>
                                        </p:attrNameLst>
                                      </p:cBhvr>
                                      <p:to>
                                        <p:strVal val="visible"/>
                                      </p:to>
                                    </p:set>
                                    <p:anim calcmode="lin" valueType="num">
                                      <p:cBhvr additive="base">
                                        <p:cTn id="265" dur="500" fill="hold"/>
                                        <p:tgtEl>
                                          <p:spTgt spid="71835"/>
                                        </p:tgtEl>
                                        <p:attrNameLst>
                                          <p:attrName>ppt_x</p:attrName>
                                        </p:attrNameLst>
                                      </p:cBhvr>
                                      <p:tavLst>
                                        <p:tav tm="0">
                                          <p:val>
                                            <p:strVal val="0-#ppt_w/2"/>
                                          </p:val>
                                        </p:tav>
                                        <p:tav tm="100000">
                                          <p:val>
                                            <p:strVal val="#ppt_x"/>
                                          </p:val>
                                        </p:tav>
                                      </p:tavLst>
                                    </p:anim>
                                    <p:anim calcmode="lin" valueType="num">
                                      <p:cBhvr additive="base">
                                        <p:cTn id="266" dur="500" fill="hold"/>
                                        <p:tgtEl>
                                          <p:spTgt spid="71835"/>
                                        </p:tgtEl>
                                        <p:attrNameLst>
                                          <p:attrName>ppt_y</p:attrName>
                                        </p:attrNameLst>
                                      </p:cBhvr>
                                      <p:tavLst>
                                        <p:tav tm="0">
                                          <p:val>
                                            <p:strVal val="#ppt_y"/>
                                          </p:val>
                                        </p:tav>
                                        <p:tav tm="100000">
                                          <p:val>
                                            <p:strVal val="#ppt_y"/>
                                          </p:val>
                                        </p:tav>
                                      </p:tavLst>
                                    </p:anim>
                                  </p:childTnLst>
                                </p:cTn>
                              </p:par>
                            </p:childTnLst>
                          </p:cTn>
                        </p:par>
                      </p:childTnLst>
                    </p:cTn>
                  </p:par>
                  <p:par>
                    <p:cTn id="267" fill="hold">
                      <p:stCondLst>
                        <p:cond delay="indefinite"/>
                      </p:stCondLst>
                      <p:childTnLst>
                        <p:par>
                          <p:cTn id="268" fill="hold">
                            <p:stCondLst>
                              <p:cond delay="0"/>
                            </p:stCondLst>
                            <p:childTnLst>
                              <p:par>
                                <p:cTn id="269" presetID="2" presetClass="entr" presetSubtype="8" fill="hold" grpId="0" nodeType="clickEffect">
                                  <p:stCondLst>
                                    <p:cond delay="0"/>
                                  </p:stCondLst>
                                  <p:childTnLst>
                                    <p:set>
                                      <p:cBhvr>
                                        <p:cTn id="270" dur="1" fill="hold">
                                          <p:stCondLst>
                                            <p:cond delay="0"/>
                                          </p:stCondLst>
                                        </p:cTn>
                                        <p:tgtEl>
                                          <p:spTgt spid="71837"/>
                                        </p:tgtEl>
                                        <p:attrNameLst>
                                          <p:attrName>style.visibility</p:attrName>
                                        </p:attrNameLst>
                                      </p:cBhvr>
                                      <p:to>
                                        <p:strVal val="visible"/>
                                      </p:to>
                                    </p:set>
                                    <p:anim calcmode="lin" valueType="num">
                                      <p:cBhvr additive="base">
                                        <p:cTn id="271" dur="500" fill="hold"/>
                                        <p:tgtEl>
                                          <p:spTgt spid="71837"/>
                                        </p:tgtEl>
                                        <p:attrNameLst>
                                          <p:attrName>ppt_x</p:attrName>
                                        </p:attrNameLst>
                                      </p:cBhvr>
                                      <p:tavLst>
                                        <p:tav tm="0">
                                          <p:val>
                                            <p:strVal val="0-#ppt_w/2"/>
                                          </p:val>
                                        </p:tav>
                                        <p:tav tm="100000">
                                          <p:val>
                                            <p:strVal val="#ppt_x"/>
                                          </p:val>
                                        </p:tav>
                                      </p:tavLst>
                                    </p:anim>
                                    <p:anim calcmode="lin" valueType="num">
                                      <p:cBhvr additive="base">
                                        <p:cTn id="272" dur="500" fill="hold"/>
                                        <p:tgtEl>
                                          <p:spTgt spid="71837"/>
                                        </p:tgtEl>
                                        <p:attrNameLst>
                                          <p:attrName>ppt_y</p:attrName>
                                        </p:attrNameLst>
                                      </p:cBhvr>
                                      <p:tavLst>
                                        <p:tav tm="0">
                                          <p:val>
                                            <p:strVal val="#ppt_y"/>
                                          </p:val>
                                        </p:tav>
                                        <p:tav tm="100000">
                                          <p:val>
                                            <p:strVal val="#ppt_y"/>
                                          </p:val>
                                        </p:tav>
                                      </p:tavLst>
                                    </p:anim>
                                  </p:childTnLst>
                                </p:cTn>
                              </p:par>
                            </p:childTnLst>
                          </p:cTn>
                        </p:par>
                      </p:childTnLst>
                    </p:cTn>
                  </p:par>
                  <p:par>
                    <p:cTn id="273" fill="hold">
                      <p:stCondLst>
                        <p:cond delay="indefinite"/>
                      </p:stCondLst>
                      <p:childTnLst>
                        <p:par>
                          <p:cTn id="274" fill="hold">
                            <p:stCondLst>
                              <p:cond delay="0"/>
                            </p:stCondLst>
                            <p:childTnLst>
                              <p:par>
                                <p:cTn id="275" presetID="2" presetClass="entr" presetSubtype="8" fill="hold" grpId="0" nodeType="clickEffect">
                                  <p:stCondLst>
                                    <p:cond delay="0"/>
                                  </p:stCondLst>
                                  <p:childTnLst>
                                    <p:set>
                                      <p:cBhvr>
                                        <p:cTn id="276" dur="1" fill="hold">
                                          <p:stCondLst>
                                            <p:cond delay="0"/>
                                          </p:stCondLst>
                                        </p:cTn>
                                        <p:tgtEl>
                                          <p:spTgt spid="71839"/>
                                        </p:tgtEl>
                                        <p:attrNameLst>
                                          <p:attrName>style.visibility</p:attrName>
                                        </p:attrNameLst>
                                      </p:cBhvr>
                                      <p:to>
                                        <p:strVal val="visible"/>
                                      </p:to>
                                    </p:set>
                                    <p:anim calcmode="lin" valueType="num">
                                      <p:cBhvr additive="base">
                                        <p:cTn id="277" dur="500" fill="hold"/>
                                        <p:tgtEl>
                                          <p:spTgt spid="71839"/>
                                        </p:tgtEl>
                                        <p:attrNameLst>
                                          <p:attrName>ppt_x</p:attrName>
                                        </p:attrNameLst>
                                      </p:cBhvr>
                                      <p:tavLst>
                                        <p:tav tm="0">
                                          <p:val>
                                            <p:strVal val="0-#ppt_w/2"/>
                                          </p:val>
                                        </p:tav>
                                        <p:tav tm="100000">
                                          <p:val>
                                            <p:strVal val="#ppt_x"/>
                                          </p:val>
                                        </p:tav>
                                      </p:tavLst>
                                    </p:anim>
                                    <p:anim calcmode="lin" valueType="num">
                                      <p:cBhvr additive="base">
                                        <p:cTn id="278" dur="500" fill="hold"/>
                                        <p:tgtEl>
                                          <p:spTgt spid="71839"/>
                                        </p:tgtEl>
                                        <p:attrNameLst>
                                          <p:attrName>ppt_y</p:attrName>
                                        </p:attrNameLst>
                                      </p:cBhvr>
                                      <p:tavLst>
                                        <p:tav tm="0">
                                          <p:val>
                                            <p:strVal val="#ppt_y"/>
                                          </p:val>
                                        </p:tav>
                                        <p:tav tm="100000">
                                          <p:val>
                                            <p:strVal val="#ppt_y"/>
                                          </p:val>
                                        </p:tav>
                                      </p:tavLst>
                                    </p:anim>
                                  </p:childTnLst>
                                </p:cTn>
                              </p:par>
                            </p:childTnLst>
                          </p:cTn>
                        </p:par>
                      </p:childTnLst>
                    </p:cTn>
                  </p:par>
                  <p:par>
                    <p:cTn id="279" fill="hold">
                      <p:stCondLst>
                        <p:cond delay="indefinite"/>
                      </p:stCondLst>
                      <p:childTnLst>
                        <p:par>
                          <p:cTn id="280" fill="hold">
                            <p:stCondLst>
                              <p:cond delay="0"/>
                            </p:stCondLst>
                            <p:childTnLst>
                              <p:par>
                                <p:cTn id="281" presetID="2" presetClass="entr" presetSubtype="8" fill="hold" grpId="0" nodeType="clickEffect">
                                  <p:stCondLst>
                                    <p:cond delay="0"/>
                                  </p:stCondLst>
                                  <p:childTnLst>
                                    <p:set>
                                      <p:cBhvr>
                                        <p:cTn id="282" dur="1" fill="hold">
                                          <p:stCondLst>
                                            <p:cond delay="0"/>
                                          </p:stCondLst>
                                        </p:cTn>
                                        <p:tgtEl>
                                          <p:spTgt spid="71841"/>
                                        </p:tgtEl>
                                        <p:attrNameLst>
                                          <p:attrName>style.visibility</p:attrName>
                                        </p:attrNameLst>
                                      </p:cBhvr>
                                      <p:to>
                                        <p:strVal val="visible"/>
                                      </p:to>
                                    </p:set>
                                    <p:anim calcmode="lin" valueType="num">
                                      <p:cBhvr additive="base">
                                        <p:cTn id="283" dur="500" fill="hold"/>
                                        <p:tgtEl>
                                          <p:spTgt spid="71841"/>
                                        </p:tgtEl>
                                        <p:attrNameLst>
                                          <p:attrName>ppt_x</p:attrName>
                                        </p:attrNameLst>
                                      </p:cBhvr>
                                      <p:tavLst>
                                        <p:tav tm="0">
                                          <p:val>
                                            <p:strVal val="0-#ppt_w/2"/>
                                          </p:val>
                                        </p:tav>
                                        <p:tav tm="100000">
                                          <p:val>
                                            <p:strVal val="#ppt_x"/>
                                          </p:val>
                                        </p:tav>
                                      </p:tavLst>
                                    </p:anim>
                                    <p:anim calcmode="lin" valueType="num">
                                      <p:cBhvr additive="base">
                                        <p:cTn id="284" dur="500" fill="hold"/>
                                        <p:tgtEl>
                                          <p:spTgt spid="71841"/>
                                        </p:tgtEl>
                                        <p:attrNameLst>
                                          <p:attrName>ppt_y</p:attrName>
                                        </p:attrNameLst>
                                      </p:cBhvr>
                                      <p:tavLst>
                                        <p:tav tm="0">
                                          <p:val>
                                            <p:strVal val="#ppt_y"/>
                                          </p:val>
                                        </p:tav>
                                        <p:tav tm="100000">
                                          <p:val>
                                            <p:strVal val="#ppt_y"/>
                                          </p:val>
                                        </p:tav>
                                      </p:tavLst>
                                    </p:anim>
                                  </p:childTnLst>
                                </p:cTn>
                              </p:par>
                            </p:childTnLst>
                          </p:cTn>
                        </p:par>
                      </p:childTnLst>
                    </p:cTn>
                  </p:par>
                  <p:par>
                    <p:cTn id="285" fill="hold">
                      <p:stCondLst>
                        <p:cond delay="indefinite"/>
                      </p:stCondLst>
                      <p:childTnLst>
                        <p:par>
                          <p:cTn id="286" fill="hold">
                            <p:stCondLst>
                              <p:cond delay="0"/>
                            </p:stCondLst>
                            <p:childTnLst>
                              <p:par>
                                <p:cTn id="287" presetID="2" presetClass="entr" presetSubtype="8" fill="hold" grpId="0" nodeType="clickEffect">
                                  <p:stCondLst>
                                    <p:cond delay="0"/>
                                  </p:stCondLst>
                                  <p:childTnLst>
                                    <p:set>
                                      <p:cBhvr>
                                        <p:cTn id="288" dur="1" fill="hold">
                                          <p:stCondLst>
                                            <p:cond delay="0"/>
                                          </p:stCondLst>
                                        </p:cTn>
                                        <p:tgtEl>
                                          <p:spTgt spid="71843"/>
                                        </p:tgtEl>
                                        <p:attrNameLst>
                                          <p:attrName>style.visibility</p:attrName>
                                        </p:attrNameLst>
                                      </p:cBhvr>
                                      <p:to>
                                        <p:strVal val="visible"/>
                                      </p:to>
                                    </p:set>
                                    <p:anim calcmode="lin" valueType="num">
                                      <p:cBhvr additive="base">
                                        <p:cTn id="289" dur="500" fill="hold"/>
                                        <p:tgtEl>
                                          <p:spTgt spid="71843"/>
                                        </p:tgtEl>
                                        <p:attrNameLst>
                                          <p:attrName>ppt_x</p:attrName>
                                        </p:attrNameLst>
                                      </p:cBhvr>
                                      <p:tavLst>
                                        <p:tav tm="0">
                                          <p:val>
                                            <p:strVal val="0-#ppt_w/2"/>
                                          </p:val>
                                        </p:tav>
                                        <p:tav tm="100000">
                                          <p:val>
                                            <p:strVal val="#ppt_x"/>
                                          </p:val>
                                        </p:tav>
                                      </p:tavLst>
                                    </p:anim>
                                    <p:anim calcmode="lin" valueType="num">
                                      <p:cBhvr additive="base">
                                        <p:cTn id="290" dur="500" fill="hold"/>
                                        <p:tgtEl>
                                          <p:spTgt spid="71843"/>
                                        </p:tgtEl>
                                        <p:attrNameLst>
                                          <p:attrName>ppt_y</p:attrName>
                                        </p:attrNameLst>
                                      </p:cBhvr>
                                      <p:tavLst>
                                        <p:tav tm="0">
                                          <p:val>
                                            <p:strVal val="#ppt_y"/>
                                          </p:val>
                                        </p:tav>
                                        <p:tav tm="100000">
                                          <p:val>
                                            <p:strVal val="#ppt_y"/>
                                          </p:val>
                                        </p:tav>
                                      </p:tavLst>
                                    </p:anim>
                                  </p:childTnLst>
                                </p:cTn>
                              </p:par>
                            </p:childTnLst>
                          </p:cTn>
                        </p:par>
                      </p:childTnLst>
                    </p:cTn>
                  </p:par>
                  <p:par>
                    <p:cTn id="291" fill="hold">
                      <p:stCondLst>
                        <p:cond delay="indefinite"/>
                      </p:stCondLst>
                      <p:childTnLst>
                        <p:par>
                          <p:cTn id="292" fill="hold">
                            <p:stCondLst>
                              <p:cond delay="0"/>
                            </p:stCondLst>
                            <p:childTnLst>
                              <p:par>
                                <p:cTn id="293" presetID="2" presetClass="entr" presetSubtype="8" fill="hold" grpId="0" nodeType="clickEffect">
                                  <p:stCondLst>
                                    <p:cond delay="0"/>
                                  </p:stCondLst>
                                  <p:childTnLst>
                                    <p:set>
                                      <p:cBhvr>
                                        <p:cTn id="294" dur="1" fill="hold">
                                          <p:stCondLst>
                                            <p:cond delay="0"/>
                                          </p:stCondLst>
                                        </p:cTn>
                                        <p:tgtEl>
                                          <p:spTgt spid="71780"/>
                                        </p:tgtEl>
                                        <p:attrNameLst>
                                          <p:attrName>style.visibility</p:attrName>
                                        </p:attrNameLst>
                                      </p:cBhvr>
                                      <p:to>
                                        <p:strVal val="visible"/>
                                      </p:to>
                                    </p:set>
                                    <p:anim calcmode="lin" valueType="num">
                                      <p:cBhvr additive="base">
                                        <p:cTn id="295" dur="500" fill="hold"/>
                                        <p:tgtEl>
                                          <p:spTgt spid="71780"/>
                                        </p:tgtEl>
                                        <p:attrNameLst>
                                          <p:attrName>ppt_x</p:attrName>
                                        </p:attrNameLst>
                                      </p:cBhvr>
                                      <p:tavLst>
                                        <p:tav tm="0">
                                          <p:val>
                                            <p:strVal val="0-#ppt_w/2"/>
                                          </p:val>
                                        </p:tav>
                                        <p:tav tm="100000">
                                          <p:val>
                                            <p:strVal val="#ppt_x"/>
                                          </p:val>
                                        </p:tav>
                                      </p:tavLst>
                                    </p:anim>
                                    <p:anim calcmode="lin" valueType="num">
                                      <p:cBhvr additive="base">
                                        <p:cTn id="296" dur="500" fill="hold"/>
                                        <p:tgtEl>
                                          <p:spTgt spid="71780"/>
                                        </p:tgtEl>
                                        <p:attrNameLst>
                                          <p:attrName>ppt_y</p:attrName>
                                        </p:attrNameLst>
                                      </p:cBhvr>
                                      <p:tavLst>
                                        <p:tav tm="0">
                                          <p:val>
                                            <p:strVal val="#ppt_y"/>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2" presetClass="entr" presetSubtype="8" fill="hold" grpId="0" nodeType="clickEffect">
                                  <p:stCondLst>
                                    <p:cond delay="0"/>
                                  </p:stCondLst>
                                  <p:childTnLst>
                                    <p:set>
                                      <p:cBhvr>
                                        <p:cTn id="300" dur="1" fill="hold">
                                          <p:stCondLst>
                                            <p:cond delay="0"/>
                                          </p:stCondLst>
                                        </p:cTn>
                                        <p:tgtEl>
                                          <p:spTgt spid="71782"/>
                                        </p:tgtEl>
                                        <p:attrNameLst>
                                          <p:attrName>style.visibility</p:attrName>
                                        </p:attrNameLst>
                                      </p:cBhvr>
                                      <p:to>
                                        <p:strVal val="visible"/>
                                      </p:to>
                                    </p:set>
                                    <p:anim calcmode="lin" valueType="num">
                                      <p:cBhvr additive="base">
                                        <p:cTn id="301" dur="500" fill="hold"/>
                                        <p:tgtEl>
                                          <p:spTgt spid="71782"/>
                                        </p:tgtEl>
                                        <p:attrNameLst>
                                          <p:attrName>ppt_x</p:attrName>
                                        </p:attrNameLst>
                                      </p:cBhvr>
                                      <p:tavLst>
                                        <p:tav tm="0">
                                          <p:val>
                                            <p:strVal val="0-#ppt_w/2"/>
                                          </p:val>
                                        </p:tav>
                                        <p:tav tm="100000">
                                          <p:val>
                                            <p:strVal val="#ppt_x"/>
                                          </p:val>
                                        </p:tav>
                                      </p:tavLst>
                                    </p:anim>
                                    <p:anim calcmode="lin" valueType="num">
                                      <p:cBhvr additive="base">
                                        <p:cTn id="302" dur="500" fill="hold"/>
                                        <p:tgtEl>
                                          <p:spTgt spid="71782"/>
                                        </p:tgtEl>
                                        <p:attrNameLst>
                                          <p:attrName>ppt_y</p:attrName>
                                        </p:attrNameLst>
                                      </p:cBhvr>
                                      <p:tavLst>
                                        <p:tav tm="0">
                                          <p:val>
                                            <p:strVal val="#ppt_y"/>
                                          </p:val>
                                        </p:tav>
                                        <p:tav tm="100000">
                                          <p:val>
                                            <p:strVal val="#ppt_y"/>
                                          </p:val>
                                        </p:tav>
                                      </p:tavLst>
                                    </p:anim>
                                  </p:childTnLst>
                                </p:cTn>
                              </p:par>
                            </p:childTnLst>
                          </p:cTn>
                        </p:par>
                      </p:childTnLst>
                    </p:cTn>
                  </p:par>
                  <p:par>
                    <p:cTn id="303" fill="hold">
                      <p:stCondLst>
                        <p:cond delay="indefinite"/>
                      </p:stCondLst>
                      <p:childTnLst>
                        <p:par>
                          <p:cTn id="304" fill="hold">
                            <p:stCondLst>
                              <p:cond delay="0"/>
                            </p:stCondLst>
                            <p:childTnLst>
                              <p:par>
                                <p:cTn id="305" presetID="2" presetClass="entr" presetSubtype="8" fill="hold" grpId="0" nodeType="clickEffect">
                                  <p:stCondLst>
                                    <p:cond delay="0"/>
                                  </p:stCondLst>
                                  <p:childTnLst>
                                    <p:set>
                                      <p:cBhvr>
                                        <p:cTn id="306" dur="1" fill="hold">
                                          <p:stCondLst>
                                            <p:cond delay="0"/>
                                          </p:stCondLst>
                                        </p:cTn>
                                        <p:tgtEl>
                                          <p:spTgt spid="71784"/>
                                        </p:tgtEl>
                                        <p:attrNameLst>
                                          <p:attrName>style.visibility</p:attrName>
                                        </p:attrNameLst>
                                      </p:cBhvr>
                                      <p:to>
                                        <p:strVal val="visible"/>
                                      </p:to>
                                    </p:set>
                                    <p:anim calcmode="lin" valueType="num">
                                      <p:cBhvr additive="base">
                                        <p:cTn id="307" dur="500" fill="hold"/>
                                        <p:tgtEl>
                                          <p:spTgt spid="71784"/>
                                        </p:tgtEl>
                                        <p:attrNameLst>
                                          <p:attrName>ppt_x</p:attrName>
                                        </p:attrNameLst>
                                      </p:cBhvr>
                                      <p:tavLst>
                                        <p:tav tm="0">
                                          <p:val>
                                            <p:strVal val="0-#ppt_w/2"/>
                                          </p:val>
                                        </p:tav>
                                        <p:tav tm="100000">
                                          <p:val>
                                            <p:strVal val="#ppt_x"/>
                                          </p:val>
                                        </p:tav>
                                      </p:tavLst>
                                    </p:anim>
                                    <p:anim calcmode="lin" valueType="num">
                                      <p:cBhvr additive="base">
                                        <p:cTn id="308" dur="500" fill="hold"/>
                                        <p:tgtEl>
                                          <p:spTgt spid="71784"/>
                                        </p:tgtEl>
                                        <p:attrNameLst>
                                          <p:attrName>ppt_y</p:attrName>
                                        </p:attrNameLst>
                                      </p:cBhvr>
                                      <p:tavLst>
                                        <p:tav tm="0">
                                          <p:val>
                                            <p:strVal val="#ppt_y"/>
                                          </p:val>
                                        </p:tav>
                                        <p:tav tm="100000">
                                          <p:val>
                                            <p:strVal val="#ppt_y"/>
                                          </p:val>
                                        </p:tav>
                                      </p:tavLst>
                                    </p:anim>
                                  </p:childTnLst>
                                </p:cTn>
                              </p:par>
                            </p:childTnLst>
                          </p:cTn>
                        </p:par>
                      </p:childTnLst>
                    </p:cTn>
                  </p:par>
                  <p:par>
                    <p:cTn id="309" fill="hold">
                      <p:stCondLst>
                        <p:cond delay="indefinite"/>
                      </p:stCondLst>
                      <p:childTnLst>
                        <p:par>
                          <p:cTn id="310" fill="hold">
                            <p:stCondLst>
                              <p:cond delay="0"/>
                            </p:stCondLst>
                            <p:childTnLst>
                              <p:par>
                                <p:cTn id="311" presetID="2" presetClass="entr" presetSubtype="8" fill="hold" grpId="0" nodeType="clickEffect">
                                  <p:stCondLst>
                                    <p:cond delay="0"/>
                                  </p:stCondLst>
                                  <p:childTnLst>
                                    <p:set>
                                      <p:cBhvr>
                                        <p:cTn id="312" dur="1" fill="hold">
                                          <p:stCondLst>
                                            <p:cond delay="0"/>
                                          </p:stCondLst>
                                        </p:cTn>
                                        <p:tgtEl>
                                          <p:spTgt spid="71781"/>
                                        </p:tgtEl>
                                        <p:attrNameLst>
                                          <p:attrName>style.visibility</p:attrName>
                                        </p:attrNameLst>
                                      </p:cBhvr>
                                      <p:to>
                                        <p:strVal val="visible"/>
                                      </p:to>
                                    </p:set>
                                    <p:anim calcmode="lin" valueType="num">
                                      <p:cBhvr additive="base">
                                        <p:cTn id="313" dur="500" fill="hold"/>
                                        <p:tgtEl>
                                          <p:spTgt spid="71781"/>
                                        </p:tgtEl>
                                        <p:attrNameLst>
                                          <p:attrName>ppt_x</p:attrName>
                                        </p:attrNameLst>
                                      </p:cBhvr>
                                      <p:tavLst>
                                        <p:tav tm="0">
                                          <p:val>
                                            <p:strVal val="0-#ppt_w/2"/>
                                          </p:val>
                                        </p:tav>
                                        <p:tav tm="100000">
                                          <p:val>
                                            <p:strVal val="#ppt_x"/>
                                          </p:val>
                                        </p:tav>
                                      </p:tavLst>
                                    </p:anim>
                                    <p:anim calcmode="lin" valueType="num">
                                      <p:cBhvr additive="base">
                                        <p:cTn id="314" dur="500" fill="hold"/>
                                        <p:tgtEl>
                                          <p:spTgt spid="71781"/>
                                        </p:tgtEl>
                                        <p:attrNameLst>
                                          <p:attrName>ppt_y</p:attrName>
                                        </p:attrNameLst>
                                      </p:cBhvr>
                                      <p:tavLst>
                                        <p:tav tm="0">
                                          <p:val>
                                            <p:strVal val="#ppt_y"/>
                                          </p:val>
                                        </p:tav>
                                        <p:tav tm="100000">
                                          <p:val>
                                            <p:strVal val="#ppt_y"/>
                                          </p:val>
                                        </p:tav>
                                      </p:tavLst>
                                    </p:anim>
                                  </p:childTnLst>
                                </p:cTn>
                              </p:par>
                            </p:childTnLst>
                          </p:cTn>
                        </p:par>
                      </p:childTnLst>
                    </p:cTn>
                  </p:par>
                  <p:par>
                    <p:cTn id="315" fill="hold">
                      <p:stCondLst>
                        <p:cond delay="indefinite"/>
                      </p:stCondLst>
                      <p:childTnLst>
                        <p:par>
                          <p:cTn id="316" fill="hold">
                            <p:stCondLst>
                              <p:cond delay="0"/>
                            </p:stCondLst>
                            <p:childTnLst>
                              <p:par>
                                <p:cTn id="317" presetID="2" presetClass="entr" presetSubtype="8" fill="hold" grpId="0" nodeType="clickEffect">
                                  <p:stCondLst>
                                    <p:cond delay="0"/>
                                  </p:stCondLst>
                                  <p:childTnLst>
                                    <p:set>
                                      <p:cBhvr>
                                        <p:cTn id="318" dur="1" fill="hold">
                                          <p:stCondLst>
                                            <p:cond delay="0"/>
                                          </p:stCondLst>
                                        </p:cTn>
                                        <p:tgtEl>
                                          <p:spTgt spid="71783"/>
                                        </p:tgtEl>
                                        <p:attrNameLst>
                                          <p:attrName>style.visibility</p:attrName>
                                        </p:attrNameLst>
                                      </p:cBhvr>
                                      <p:to>
                                        <p:strVal val="visible"/>
                                      </p:to>
                                    </p:set>
                                    <p:anim calcmode="lin" valueType="num">
                                      <p:cBhvr additive="base">
                                        <p:cTn id="319" dur="500" fill="hold"/>
                                        <p:tgtEl>
                                          <p:spTgt spid="71783"/>
                                        </p:tgtEl>
                                        <p:attrNameLst>
                                          <p:attrName>ppt_x</p:attrName>
                                        </p:attrNameLst>
                                      </p:cBhvr>
                                      <p:tavLst>
                                        <p:tav tm="0">
                                          <p:val>
                                            <p:strVal val="0-#ppt_w/2"/>
                                          </p:val>
                                        </p:tav>
                                        <p:tav tm="100000">
                                          <p:val>
                                            <p:strVal val="#ppt_x"/>
                                          </p:val>
                                        </p:tav>
                                      </p:tavLst>
                                    </p:anim>
                                    <p:anim calcmode="lin" valueType="num">
                                      <p:cBhvr additive="base">
                                        <p:cTn id="320" dur="500" fill="hold"/>
                                        <p:tgtEl>
                                          <p:spTgt spid="71783"/>
                                        </p:tgtEl>
                                        <p:attrNameLst>
                                          <p:attrName>ppt_y</p:attrName>
                                        </p:attrNameLst>
                                      </p:cBhvr>
                                      <p:tavLst>
                                        <p:tav tm="0">
                                          <p:val>
                                            <p:strVal val="#ppt_y"/>
                                          </p:val>
                                        </p:tav>
                                        <p:tav tm="100000">
                                          <p:val>
                                            <p:strVal val="#ppt_y"/>
                                          </p:val>
                                        </p:tav>
                                      </p:tavLst>
                                    </p:anim>
                                  </p:childTnLst>
                                </p:cTn>
                              </p:par>
                            </p:childTnLst>
                          </p:cTn>
                        </p:par>
                      </p:childTnLst>
                    </p:cTn>
                  </p:par>
                  <p:par>
                    <p:cTn id="321" fill="hold">
                      <p:stCondLst>
                        <p:cond delay="indefinite"/>
                      </p:stCondLst>
                      <p:childTnLst>
                        <p:par>
                          <p:cTn id="322" fill="hold">
                            <p:stCondLst>
                              <p:cond delay="0"/>
                            </p:stCondLst>
                            <p:childTnLst>
                              <p:par>
                                <p:cTn id="323" presetID="2" presetClass="entr" presetSubtype="8" fill="hold" grpId="0" nodeType="clickEffect">
                                  <p:stCondLst>
                                    <p:cond delay="0"/>
                                  </p:stCondLst>
                                  <p:childTnLst>
                                    <p:set>
                                      <p:cBhvr>
                                        <p:cTn id="324" dur="1" fill="hold">
                                          <p:stCondLst>
                                            <p:cond delay="0"/>
                                          </p:stCondLst>
                                        </p:cTn>
                                        <p:tgtEl>
                                          <p:spTgt spid="71785"/>
                                        </p:tgtEl>
                                        <p:attrNameLst>
                                          <p:attrName>style.visibility</p:attrName>
                                        </p:attrNameLst>
                                      </p:cBhvr>
                                      <p:to>
                                        <p:strVal val="visible"/>
                                      </p:to>
                                    </p:set>
                                    <p:anim calcmode="lin" valueType="num">
                                      <p:cBhvr additive="base">
                                        <p:cTn id="325" dur="500" fill="hold"/>
                                        <p:tgtEl>
                                          <p:spTgt spid="71785"/>
                                        </p:tgtEl>
                                        <p:attrNameLst>
                                          <p:attrName>ppt_x</p:attrName>
                                        </p:attrNameLst>
                                      </p:cBhvr>
                                      <p:tavLst>
                                        <p:tav tm="0">
                                          <p:val>
                                            <p:strVal val="0-#ppt_w/2"/>
                                          </p:val>
                                        </p:tav>
                                        <p:tav tm="100000">
                                          <p:val>
                                            <p:strVal val="#ppt_x"/>
                                          </p:val>
                                        </p:tav>
                                      </p:tavLst>
                                    </p:anim>
                                    <p:anim calcmode="lin" valueType="num">
                                      <p:cBhvr additive="base">
                                        <p:cTn id="326" dur="500" fill="hold"/>
                                        <p:tgtEl>
                                          <p:spTgt spid="71785"/>
                                        </p:tgtEl>
                                        <p:attrNameLst>
                                          <p:attrName>ppt_y</p:attrName>
                                        </p:attrNameLst>
                                      </p:cBhvr>
                                      <p:tavLst>
                                        <p:tav tm="0">
                                          <p:val>
                                            <p:strVal val="#ppt_y"/>
                                          </p:val>
                                        </p:tav>
                                        <p:tav tm="100000">
                                          <p:val>
                                            <p:strVal val="#ppt_y"/>
                                          </p:val>
                                        </p:tav>
                                      </p:tavLst>
                                    </p:anim>
                                  </p:childTnLst>
                                </p:cTn>
                              </p:par>
                            </p:childTnLst>
                          </p:cTn>
                        </p:par>
                      </p:childTnLst>
                    </p:cTn>
                  </p:par>
                  <p:par>
                    <p:cTn id="327" fill="hold">
                      <p:stCondLst>
                        <p:cond delay="indefinite"/>
                      </p:stCondLst>
                      <p:childTnLst>
                        <p:par>
                          <p:cTn id="328" fill="hold">
                            <p:stCondLst>
                              <p:cond delay="0"/>
                            </p:stCondLst>
                            <p:childTnLst>
                              <p:par>
                                <p:cTn id="329" presetID="2" presetClass="entr" presetSubtype="8" fill="hold" grpId="0" nodeType="clickEffect">
                                  <p:stCondLst>
                                    <p:cond delay="0"/>
                                  </p:stCondLst>
                                  <p:childTnLst>
                                    <p:set>
                                      <p:cBhvr>
                                        <p:cTn id="330" dur="1" fill="hold">
                                          <p:stCondLst>
                                            <p:cond delay="0"/>
                                          </p:stCondLst>
                                        </p:cTn>
                                        <p:tgtEl>
                                          <p:spTgt spid="71772"/>
                                        </p:tgtEl>
                                        <p:attrNameLst>
                                          <p:attrName>style.visibility</p:attrName>
                                        </p:attrNameLst>
                                      </p:cBhvr>
                                      <p:to>
                                        <p:strVal val="visible"/>
                                      </p:to>
                                    </p:set>
                                    <p:anim calcmode="lin" valueType="num">
                                      <p:cBhvr additive="base">
                                        <p:cTn id="331" dur="500" fill="hold"/>
                                        <p:tgtEl>
                                          <p:spTgt spid="71772"/>
                                        </p:tgtEl>
                                        <p:attrNameLst>
                                          <p:attrName>ppt_x</p:attrName>
                                        </p:attrNameLst>
                                      </p:cBhvr>
                                      <p:tavLst>
                                        <p:tav tm="0">
                                          <p:val>
                                            <p:strVal val="0-#ppt_w/2"/>
                                          </p:val>
                                        </p:tav>
                                        <p:tav tm="100000">
                                          <p:val>
                                            <p:strVal val="#ppt_x"/>
                                          </p:val>
                                        </p:tav>
                                      </p:tavLst>
                                    </p:anim>
                                    <p:anim calcmode="lin" valueType="num">
                                      <p:cBhvr additive="base">
                                        <p:cTn id="332" dur="500" fill="hold"/>
                                        <p:tgtEl>
                                          <p:spTgt spid="71772"/>
                                        </p:tgtEl>
                                        <p:attrNameLst>
                                          <p:attrName>ppt_y</p:attrName>
                                        </p:attrNameLst>
                                      </p:cBhvr>
                                      <p:tavLst>
                                        <p:tav tm="0">
                                          <p:val>
                                            <p:strVal val="#ppt_y"/>
                                          </p:val>
                                        </p:tav>
                                        <p:tav tm="100000">
                                          <p:val>
                                            <p:strVal val="#ppt_y"/>
                                          </p:val>
                                        </p:tav>
                                      </p:tavLst>
                                    </p:anim>
                                  </p:childTnLst>
                                </p:cTn>
                              </p:par>
                            </p:childTnLst>
                          </p:cTn>
                        </p:par>
                      </p:childTnLst>
                    </p:cTn>
                  </p:par>
                  <p:par>
                    <p:cTn id="333" fill="hold">
                      <p:stCondLst>
                        <p:cond delay="indefinite"/>
                      </p:stCondLst>
                      <p:childTnLst>
                        <p:par>
                          <p:cTn id="334" fill="hold">
                            <p:stCondLst>
                              <p:cond delay="0"/>
                            </p:stCondLst>
                            <p:childTnLst>
                              <p:par>
                                <p:cTn id="335" presetID="2" presetClass="entr" presetSubtype="8" fill="hold" grpId="0" nodeType="clickEffect">
                                  <p:stCondLst>
                                    <p:cond delay="0"/>
                                  </p:stCondLst>
                                  <p:childTnLst>
                                    <p:set>
                                      <p:cBhvr>
                                        <p:cTn id="336" dur="1" fill="hold">
                                          <p:stCondLst>
                                            <p:cond delay="0"/>
                                          </p:stCondLst>
                                        </p:cTn>
                                        <p:tgtEl>
                                          <p:spTgt spid="71773"/>
                                        </p:tgtEl>
                                        <p:attrNameLst>
                                          <p:attrName>style.visibility</p:attrName>
                                        </p:attrNameLst>
                                      </p:cBhvr>
                                      <p:to>
                                        <p:strVal val="visible"/>
                                      </p:to>
                                    </p:set>
                                    <p:anim calcmode="lin" valueType="num">
                                      <p:cBhvr additive="base">
                                        <p:cTn id="337" dur="500" fill="hold"/>
                                        <p:tgtEl>
                                          <p:spTgt spid="71773"/>
                                        </p:tgtEl>
                                        <p:attrNameLst>
                                          <p:attrName>ppt_x</p:attrName>
                                        </p:attrNameLst>
                                      </p:cBhvr>
                                      <p:tavLst>
                                        <p:tav tm="0">
                                          <p:val>
                                            <p:strVal val="0-#ppt_w/2"/>
                                          </p:val>
                                        </p:tav>
                                        <p:tav tm="100000">
                                          <p:val>
                                            <p:strVal val="#ppt_x"/>
                                          </p:val>
                                        </p:tav>
                                      </p:tavLst>
                                    </p:anim>
                                    <p:anim calcmode="lin" valueType="num">
                                      <p:cBhvr additive="base">
                                        <p:cTn id="338" dur="500" fill="hold"/>
                                        <p:tgtEl>
                                          <p:spTgt spid="71773"/>
                                        </p:tgtEl>
                                        <p:attrNameLst>
                                          <p:attrName>ppt_y</p:attrName>
                                        </p:attrNameLst>
                                      </p:cBhvr>
                                      <p:tavLst>
                                        <p:tav tm="0">
                                          <p:val>
                                            <p:strVal val="#ppt_y"/>
                                          </p:val>
                                        </p:tav>
                                        <p:tav tm="100000">
                                          <p:val>
                                            <p:strVal val="#ppt_y"/>
                                          </p:val>
                                        </p:tav>
                                      </p:tavLst>
                                    </p:anim>
                                  </p:childTnLst>
                                </p:cTn>
                              </p:par>
                            </p:childTnLst>
                          </p:cTn>
                        </p:par>
                      </p:childTnLst>
                    </p:cTn>
                  </p:par>
                  <p:par>
                    <p:cTn id="339" fill="hold">
                      <p:stCondLst>
                        <p:cond delay="indefinite"/>
                      </p:stCondLst>
                      <p:childTnLst>
                        <p:par>
                          <p:cTn id="340" fill="hold">
                            <p:stCondLst>
                              <p:cond delay="0"/>
                            </p:stCondLst>
                            <p:childTnLst>
                              <p:par>
                                <p:cTn id="341" presetID="2" presetClass="entr" presetSubtype="8" fill="hold" grpId="0" nodeType="clickEffect">
                                  <p:stCondLst>
                                    <p:cond delay="0"/>
                                  </p:stCondLst>
                                  <p:childTnLst>
                                    <p:set>
                                      <p:cBhvr>
                                        <p:cTn id="342" dur="1" fill="hold">
                                          <p:stCondLst>
                                            <p:cond delay="0"/>
                                          </p:stCondLst>
                                        </p:cTn>
                                        <p:tgtEl>
                                          <p:spTgt spid="71824"/>
                                        </p:tgtEl>
                                        <p:attrNameLst>
                                          <p:attrName>style.visibility</p:attrName>
                                        </p:attrNameLst>
                                      </p:cBhvr>
                                      <p:to>
                                        <p:strVal val="visible"/>
                                      </p:to>
                                    </p:set>
                                    <p:anim calcmode="lin" valueType="num">
                                      <p:cBhvr additive="base">
                                        <p:cTn id="343" dur="500" fill="hold"/>
                                        <p:tgtEl>
                                          <p:spTgt spid="71824"/>
                                        </p:tgtEl>
                                        <p:attrNameLst>
                                          <p:attrName>ppt_x</p:attrName>
                                        </p:attrNameLst>
                                      </p:cBhvr>
                                      <p:tavLst>
                                        <p:tav tm="0">
                                          <p:val>
                                            <p:strVal val="0-#ppt_w/2"/>
                                          </p:val>
                                        </p:tav>
                                        <p:tav tm="100000">
                                          <p:val>
                                            <p:strVal val="#ppt_x"/>
                                          </p:val>
                                        </p:tav>
                                      </p:tavLst>
                                    </p:anim>
                                    <p:anim calcmode="lin" valueType="num">
                                      <p:cBhvr additive="base">
                                        <p:cTn id="344" dur="500" fill="hold"/>
                                        <p:tgtEl>
                                          <p:spTgt spid="71824"/>
                                        </p:tgtEl>
                                        <p:attrNameLst>
                                          <p:attrName>ppt_y</p:attrName>
                                        </p:attrNameLst>
                                      </p:cBhvr>
                                      <p:tavLst>
                                        <p:tav tm="0">
                                          <p:val>
                                            <p:strVal val="#ppt_y"/>
                                          </p:val>
                                        </p:tav>
                                        <p:tav tm="100000">
                                          <p:val>
                                            <p:strVal val="#ppt_y"/>
                                          </p:val>
                                        </p:tav>
                                      </p:tavLst>
                                    </p:anim>
                                  </p:childTnLst>
                                </p:cTn>
                              </p:par>
                            </p:childTnLst>
                          </p:cTn>
                        </p:par>
                      </p:childTnLst>
                    </p:cTn>
                  </p:par>
                  <p:par>
                    <p:cTn id="345" fill="hold">
                      <p:stCondLst>
                        <p:cond delay="indefinite"/>
                      </p:stCondLst>
                      <p:childTnLst>
                        <p:par>
                          <p:cTn id="346" fill="hold">
                            <p:stCondLst>
                              <p:cond delay="0"/>
                            </p:stCondLst>
                            <p:childTnLst>
                              <p:par>
                                <p:cTn id="347" presetID="2" presetClass="entr" presetSubtype="8" fill="hold" grpId="0" nodeType="clickEffect">
                                  <p:stCondLst>
                                    <p:cond delay="0"/>
                                  </p:stCondLst>
                                  <p:childTnLst>
                                    <p:set>
                                      <p:cBhvr>
                                        <p:cTn id="348" dur="1" fill="hold">
                                          <p:stCondLst>
                                            <p:cond delay="0"/>
                                          </p:stCondLst>
                                        </p:cTn>
                                        <p:tgtEl>
                                          <p:spTgt spid="71826"/>
                                        </p:tgtEl>
                                        <p:attrNameLst>
                                          <p:attrName>style.visibility</p:attrName>
                                        </p:attrNameLst>
                                      </p:cBhvr>
                                      <p:to>
                                        <p:strVal val="visible"/>
                                      </p:to>
                                    </p:set>
                                    <p:anim calcmode="lin" valueType="num">
                                      <p:cBhvr additive="base">
                                        <p:cTn id="349" dur="500" fill="hold"/>
                                        <p:tgtEl>
                                          <p:spTgt spid="71826"/>
                                        </p:tgtEl>
                                        <p:attrNameLst>
                                          <p:attrName>ppt_x</p:attrName>
                                        </p:attrNameLst>
                                      </p:cBhvr>
                                      <p:tavLst>
                                        <p:tav tm="0">
                                          <p:val>
                                            <p:strVal val="0-#ppt_w/2"/>
                                          </p:val>
                                        </p:tav>
                                        <p:tav tm="100000">
                                          <p:val>
                                            <p:strVal val="#ppt_x"/>
                                          </p:val>
                                        </p:tav>
                                      </p:tavLst>
                                    </p:anim>
                                    <p:anim calcmode="lin" valueType="num">
                                      <p:cBhvr additive="base">
                                        <p:cTn id="350" dur="500" fill="hold"/>
                                        <p:tgtEl>
                                          <p:spTgt spid="71826"/>
                                        </p:tgtEl>
                                        <p:attrNameLst>
                                          <p:attrName>ppt_y</p:attrName>
                                        </p:attrNameLst>
                                      </p:cBhvr>
                                      <p:tavLst>
                                        <p:tav tm="0">
                                          <p:val>
                                            <p:strVal val="#ppt_y"/>
                                          </p:val>
                                        </p:tav>
                                        <p:tav tm="100000">
                                          <p:val>
                                            <p:strVal val="#ppt_y"/>
                                          </p:val>
                                        </p:tav>
                                      </p:tavLst>
                                    </p:anim>
                                  </p:childTnLst>
                                </p:cTn>
                              </p:par>
                            </p:childTnLst>
                          </p:cTn>
                        </p:par>
                      </p:childTnLst>
                    </p:cTn>
                  </p:par>
                  <p:par>
                    <p:cTn id="351" fill="hold">
                      <p:stCondLst>
                        <p:cond delay="indefinite"/>
                      </p:stCondLst>
                      <p:childTnLst>
                        <p:par>
                          <p:cTn id="352" fill="hold">
                            <p:stCondLst>
                              <p:cond delay="0"/>
                            </p:stCondLst>
                            <p:childTnLst>
                              <p:par>
                                <p:cTn id="353" presetID="2" presetClass="entr" presetSubtype="8" fill="hold" grpId="0" nodeType="clickEffect">
                                  <p:stCondLst>
                                    <p:cond delay="0"/>
                                  </p:stCondLst>
                                  <p:childTnLst>
                                    <p:set>
                                      <p:cBhvr>
                                        <p:cTn id="354" dur="1" fill="hold">
                                          <p:stCondLst>
                                            <p:cond delay="0"/>
                                          </p:stCondLst>
                                        </p:cTn>
                                        <p:tgtEl>
                                          <p:spTgt spid="71828"/>
                                        </p:tgtEl>
                                        <p:attrNameLst>
                                          <p:attrName>style.visibility</p:attrName>
                                        </p:attrNameLst>
                                      </p:cBhvr>
                                      <p:to>
                                        <p:strVal val="visible"/>
                                      </p:to>
                                    </p:set>
                                    <p:anim calcmode="lin" valueType="num">
                                      <p:cBhvr additive="base">
                                        <p:cTn id="355" dur="500" fill="hold"/>
                                        <p:tgtEl>
                                          <p:spTgt spid="71828"/>
                                        </p:tgtEl>
                                        <p:attrNameLst>
                                          <p:attrName>ppt_x</p:attrName>
                                        </p:attrNameLst>
                                      </p:cBhvr>
                                      <p:tavLst>
                                        <p:tav tm="0">
                                          <p:val>
                                            <p:strVal val="0-#ppt_w/2"/>
                                          </p:val>
                                        </p:tav>
                                        <p:tav tm="100000">
                                          <p:val>
                                            <p:strVal val="#ppt_x"/>
                                          </p:val>
                                        </p:tav>
                                      </p:tavLst>
                                    </p:anim>
                                    <p:anim calcmode="lin" valueType="num">
                                      <p:cBhvr additive="base">
                                        <p:cTn id="356" dur="500" fill="hold"/>
                                        <p:tgtEl>
                                          <p:spTgt spid="71828"/>
                                        </p:tgtEl>
                                        <p:attrNameLst>
                                          <p:attrName>ppt_y</p:attrName>
                                        </p:attrNameLst>
                                      </p:cBhvr>
                                      <p:tavLst>
                                        <p:tav tm="0">
                                          <p:val>
                                            <p:strVal val="#ppt_y"/>
                                          </p:val>
                                        </p:tav>
                                        <p:tav tm="100000">
                                          <p:val>
                                            <p:strVal val="#ppt_y"/>
                                          </p:val>
                                        </p:tav>
                                      </p:tavLst>
                                    </p:anim>
                                  </p:childTnLst>
                                </p:cTn>
                              </p:par>
                            </p:childTnLst>
                          </p:cTn>
                        </p:par>
                      </p:childTnLst>
                    </p:cTn>
                  </p:par>
                  <p:par>
                    <p:cTn id="357" fill="hold">
                      <p:stCondLst>
                        <p:cond delay="indefinite"/>
                      </p:stCondLst>
                      <p:childTnLst>
                        <p:par>
                          <p:cTn id="358" fill="hold">
                            <p:stCondLst>
                              <p:cond delay="0"/>
                            </p:stCondLst>
                            <p:childTnLst>
                              <p:par>
                                <p:cTn id="359" presetID="2" presetClass="entr" presetSubtype="8" fill="hold" grpId="0" nodeType="clickEffect">
                                  <p:stCondLst>
                                    <p:cond delay="0"/>
                                  </p:stCondLst>
                                  <p:childTnLst>
                                    <p:set>
                                      <p:cBhvr>
                                        <p:cTn id="360" dur="1" fill="hold">
                                          <p:stCondLst>
                                            <p:cond delay="0"/>
                                          </p:stCondLst>
                                        </p:cTn>
                                        <p:tgtEl>
                                          <p:spTgt spid="71830"/>
                                        </p:tgtEl>
                                        <p:attrNameLst>
                                          <p:attrName>style.visibility</p:attrName>
                                        </p:attrNameLst>
                                      </p:cBhvr>
                                      <p:to>
                                        <p:strVal val="visible"/>
                                      </p:to>
                                    </p:set>
                                    <p:anim calcmode="lin" valueType="num">
                                      <p:cBhvr additive="base">
                                        <p:cTn id="361" dur="500" fill="hold"/>
                                        <p:tgtEl>
                                          <p:spTgt spid="71830"/>
                                        </p:tgtEl>
                                        <p:attrNameLst>
                                          <p:attrName>ppt_x</p:attrName>
                                        </p:attrNameLst>
                                      </p:cBhvr>
                                      <p:tavLst>
                                        <p:tav tm="0">
                                          <p:val>
                                            <p:strVal val="0-#ppt_w/2"/>
                                          </p:val>
                                        </p:tav>
                                        <p:tav tm="100000">
                                          <p:val>
                                            <p:strVal val="#ppt_x"/>
                                          </p:val>
                                        </p:tav>
                                      </p:tavLst>
                                    </p:anim>
                                    <p:anim calcmode="lin" valueType="num">
                                      <p:cBhvr additive="base">
                                        <p:cTn id="362" dur="500" fill="hold"/>
                                        <p:tgtEl>
                                          <p:spTgt spid="71830"/>
                                        </p:tgtEl>
                                        <p:attrNameLst>
                                          <p:attrName>ppt_y</p:attrName>
                                        </p:attrNameLst>
                                      </p:cBhvr>
                                      <p:tavLst>
                                        <p:tav tm="0">
                                          <p:val>
                                            <p:strVal val="#ppt_y"/>
                                          </p:val>
                                        </p:tav>
                                        <p:tav tm="100000">
                                          <p:val>
                                            <p:strVal val="#ppt_y"/>
                                          </p:val>
                                        </p:tav>
                                      </p:tavLst>
                                    </p:anim>
                                  </p:childTnLst>
                                </p:cTn>
                              </p:par>
                            </p:childTnLst>
                          </p:cTn>
                        </p:par>
                      </p:childTnLst>
                    </p:cTn>
                  </p:par>
                  <p:par>
                    <p:cTn id="363" fill="hold">
                      <p:stCondLst>
                        <p:cond delay="indefinite"/>
                      </p:stCondLst>
                      <p:childTnLst>
                        <p:par>
                          <p:cTn id="364" fill="hold">
                            <p:stCondLst>
                              <p:cond delay="0"/>
                            </p:stCondLst>
                            <p:childTnLst>
                              <p:par>
                                <p:cTn id="365" presetID="2" presetClass="entr" presetSubtype="8" fill="hold" grpId="0" nodeType="clickEffect">
                                  <p:stCondLst>
                                    <p:cond delay="0"/>
                                  </p:stCondLst>
                                  <p:childTnLst>
                                    <p:set>
                                      <p:cBhvr>
                                        <p:cTn id="366" dur="1" fill="hold">
                                          <p:stCondLst>
                                            <p:cond delay="0"/>
                                          </p:stCondLst>
                                        </p:cTn>
                                        <p:tgtEl>
                                          <p:spTgt spid="71832"/>
                                        </p:tgtEl>
                                        <p:attrNameLst>
                                          <p:attrName>style.visibility</p:attrName>
                                        </p:attrNameLst>
                                      </p:cBhvr>
                                      <p:to>
                                        <p:strVal val="visible"/>
                                      </p:to>
                                    </p:set>
                                    <p:anim calcmode="lin" valueType="num">
                                      <p:cBhvr additive="base">
                                        <p:cTn id="367" dur="500" fill="hold"/>
                                        <p:tgtEl>
                                          <p:spTgt spid="71832"/>
                                        </p:tgtEl>
                                        <p:attrNameLst>
                                          <p:attrName>ppt_x</p:attrName>
                                        </p:attrNameLst>
                                      </p:cBhvr>
                                      <p:tavLst>
                                        <p:tav tm="0">
                                          <p:val>
                                            <p:strVal val="0-#ppt_w/2"/>
                                          </p:val>
                                        </p:tav>
                                        <p:tav tm="100000">
                                          <p:val>
                                            <p:strVal val="#ppt_x"/>
                                          </p:val>
                                        </p:tav>
                                      </p:tavLst>
                                    </p:anim>
                                    <p:anim calcmode="lin" valueType="num">
                                      <p:cBhvr additive="base">
                                        <p:cTn id="368" dur="500" fill="hold"/>
                                        <p:tgtEl>
                                          <p:spTgt spid="71832"/>
                                        </p:tgtEl>
                                        <p:attrNameLst>
                                          <p:attrName>ppt_y</p:attrName>
                                        </p:attrNameLst>
                                      </p:cBhvr>
                                      <p:tavLst>
                                        <p:tav tm="0">
                                          <p:val>
                                            <p:strVal val="#ppt_y"/>
                                          </p:val>
                                        </p:tav>
                                        <p:tav tm="100000">
                                          <p:val>
                                            <p:strVal val="#ppt_y"/>
                                          </p:val>
                                        </p:tav>
                                      </p:tavLst>
                                    </p:anim>
                                  </p:childTnLst>
                                </p:cTn>
                              </p:par>
                            </p:childTnLst>
                          </p:cTn>
                        </p:par>
                      </p:childTnLst>
                    </p:cTn>
                  </p:par>
                  <p:par>
                    <p:cTn id="369" fill="hold">
                      <p:stCondLst>
                        <p:cond delay="indefinite"/>
                      </p:stCondLst>
                      <p:childTnLst>
                        <p:par>
                          <p:cTn id="370" fill="hold">
                            <p:stCondLst>
                              <p:cond delay="0"/>
                            </p:stCondLst>
                            <p:childTnLst>
                              <p:par>
                                <p:cTn id="371" presetID="2" presetClass="entr" presetSubtype="8" fill="hold" grpId="0" nodeType="clickEffect">
                                  <p:stCondLst>
                                    <p:cond delay="0"/>
                                  </p:stCondLst>
                                  <p:childTnLst>
                                    <p:set>
                                      <p:cBhvr>
                                        <p:cTn id="372" dur="1" fill="hold">
                                          <p:stCondLst>
                                            <p:cond delay="0"/>
                                          </p:stCondLst>
                                        </p:cTn>
                                        <p:tgtEl>
                                          <p:spTgt spid="71844"/>
                                        </p:tgtEl>
                                        <p:attrNameLst>
                                          <p:attrName>style.visibility</p:attrName>
                                        </p:attrNameLst>
                                      </p:cBhvr>
                                      <p:to>
                                        <p:strVal val="visible"/>
                                      </p:to>
                                    </p:set>
                                    <p:anim calcmode="lin" valueType="num">
                                      <p:cBhvr additive="base">
                                        <p:cTn id="373" dur="500" fill="hold"/>
                                        <p:tgtEl>
                                          <p:spTgt spid="71844"/>
                                        </p:tgtEl>
                                        <p:attrNameLst>
                                          <p:attrName>ppt_x</p:attrName>
                                        </p:attrNameLst>
                                      </p:cBhvr>
                                      <p:tavLst>
                                        <p:tav tm="0">
                                          <p:val>
                                            <p:strVal val="0-#ppt_w/2"/>
                                          </p:val>
                                        </p:tav>
                                        <p:tav tm="100000">
                                          <p:val>
                                            <p:strVal val="#ppt_x"/>
                                          </p:val>
                                        </p:tav>
                                      </p:tavLst>
                                    </p:anim>
                                    <p:anim calcmode="lin" valueType="num">
                                      <p:cBhvr additive="base">
                                        <p:cTn id="374" dur="500" fill="hold"/>
                                        <p:tgtEl>
                                          <p:spTgt spid="71844"/>
                                        </p:tgtEl>
                                        <p:attrNameLst>
                                          <p:attrName>ppt_y</p:attrName>
                                        </p:attrNameLst>
                                      </p:cBhvr>
                                      <p:tavLst>
                                        <p:tav tm="0">
                                          <p:val>
                                            <p:strVal val="#ppt_y"/>
                                          </p:val>
                                        </p:tav>
                                        <p:tav tm="100000">
                                          <p:val>
                                            <p:strVal val="#ppt_y"/>
                                          </p:val>
                                        </p:tav>
                                      </p:tavLst>
                                    </p:anim>
                                  </p:childTnLst>
                                </p:cTn>
                              </p:par>
                            </p:childTnLst>
                          </p:cTn>
                        </p:par>
                      </p:childTnLst>
                    </p:cTn>
                  </p:par>
                  <p:par>
                    <p:cTn id="375" fill="hold">
                      <p:stCondLst>
                        <p:cond delay="indefinite"/>
                      </p:stCondLst>
                      <p:childTnLst>
                        <p:par>
                          <p:cTn id="376" fill="hold">
                            <p:stCondLst>
                              <p:cond delay="0"/>
                            </p:stCondLst>
                            <p:childTnLst>
                              <p:par>
                                <p:cTn id="377" presetID="2" presetClass="entr" presetSubtype="8" fill="hold" grpId="0" nodeType="clickEffect">
                                  <p:stCondLst>
                                    <p:cond delay="0"/>
                                  </p:stCondLst>
                                  <p:childTnLst>
                                    <p:set>
                                      <p:cBhvr>
                                        <p:cTn id="378" dur="1" fill="hold">
                                          <p:stCondLst>
                                            <p:cond delay="0"/>
                                          </p:stCondLst>
                                        </p:cTn>
                                        <p:tgtEl>
                                          <p:spTgt spid="71846"/>
                                        </p:tgtEl>
                                        <p:attrNameLst>
                                          <p:attrName>style.visibility</p:attrName>
                                        </p:attrNameLst>
                                      </p:cBhvr>
                                      <p:to>
                                        <p:strVal val="visible"/>
                                      </p:to>
                                    </p:set>
                                    <p:anim calcmode="lin" valueType="num">
                                      <p:cBhvr additive="base">
                                        <p:cTn id="379" dur="500" fill="hold"/>
                                        <p:tgtEl>
                                          <p:spTgt spid="71846"/>
                                        </p:tgtEl>
                                        <p:attrNameLst>
                                          <p:attrName>ppt_x</p:attrName>
                                        </p:attrNameLst>
                                      </p:cBhvr>
                                      <p:tavLst>
                                        <p:tav tm="0">
                                          <p:val>
                                            <p:strVal val="0-#ppt_w/2"/>
                                          </p:val>
                                        </p:tav>
                                        <p:tav tm="100000">
                                          <p:val>
                                            <p:strVal val="#ppt_x"/>
                                          </p:val>
                                        </p:tav>
                                      </p:tavLst>
                                    </p:anim>
                                    <p:anim calcmode="lin" valueType="num">
                                      <p:cBhvr additive="base">
                                        <p:cTn id="380" dur="500" fill="hold"/>
                                        <p:tgtEl>
                                          <p:spTgt spid="71846"/>
                                        </p:tgtEl>
                                        <p:attrNameLst>
                                          <p:attrName>ppt_y</p:attrName>
                                        </p:attrNameLst>
                                      </p:cBhvr>
                                      <p:tavLst>
                                        <p:tav tm="0">
                                          <p:val>
                                            <p:strVal val="#ppt_y"/>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2" presetClass="entr" presetSubtype="8" fill="hold" grpId="0" nodeType="clickEffect">
                                  <p:stCondLst>
                                    <p:cond delay="0"/>
                                  </p:stCondLst>
                                  <p:childTnLst>
                                    <p:set>
                                      <p:cBhvr>
                                        <p:cTn id="384" dur="1" fill="hold">
                                          <p:stCondLst>
                                            <p:cond delay="0"/>
                                          </p:stCondLst>
                                        </p:cTn>
                                        <p:tgtEl>
                                          <p:spTgt spid="71825"/>
                                        </p:tgtEl>
                                        <p:attrNameLst>
                                          <p:attrName>style.visibility</p:attrName>
                                        </p:attrNameLst>
                                      </p:cBhvr>
                                      <p:to>
                                        <p:strVal val="visible"/>
                                      </p:to>
                                    </p:set>
                                    <p:anim calcmode="lin" valueType="num">
                                      <p:cBhvr additive="base">
                                        <p:cTn id="385" dur="500" fill="hold"/>
                                        <p:tgtEl>
                                          <p:spTgt spid="71825"/>
                                        </p:tgtEl>
                                        <p:attrNameLst>
                                          <p:attrName>ppt_x</p:attrName>
                                        </p:attrNameLst>
                                      </p:cBhvr>
                                      <p:tavLst>
                                        <p:tav tm="0">
                                          <p:val>
                                            <p:strVal val="0-#ppt_w/2"/>
                                          </p:val>
                                        </p:tav>
                                        <p:tav tm="100000">
                                          <p:val>
                                            <p:strVal val="#ppt_x"/>
                                          </p:val>
                                        </p:tav>
                                      </p:tavLst>
                                    </p:anim>
                                    <p:anim calcmode="lin" valueType="num">
                                      <p:cBhvr additive="base">
                                        <p:cTn id="386" dur="500" fill="hold"/>
                                        <p:tgtEl>
                                          <p:spTgt spid="71825"/>
                                        </p:tgtEl>
                                        <p:attrNameLst>
                                          <p:attrName>ppt_y</p:attrName>
                                        </p:attrNameLst>
                                      </p:cBhvr>
                                      <p:tavLst>
                                        <p:tav tm="0">
                                          <p:val>
                                            <p:strVal val="#ppt_y"/>
                                          </p:val>
                                        </p:tav>
                                        <p:tav tm="100000">
                                          <p:val>
                                            <p:strVal val="#ppt_y"/>
                                          </p:val>
                                        </p:tav>
                                      </p:tavLst>
                                    </p:anim>
                                  </p:childTnLst>
                                </p:cTn>
                              </p:par>
                            </p:childTnLst>
                          </p:cTn>
                        </p:par>
                      </p:childTnLst>
                    </p:cTn>
                  </p:par>
                  <p:par>
                    <p:cTn id="387" fill="hold">
                      <p:stCondLst>
                        <p:cond delay="indefinite"/>
                      </p:stCondLst>
                      <p:childTnLst>
                        <p:par>
                          <p:cTn id="388" fill="hold">
                            <p:stCondLst>
                              <p:cond delay="0"/>
                            </p:stCondLst>
                            <p:childTnLst>
                              <p:par>
                                <p:cTn id="389" presetID="2" presetClass="entr" presetSubtype="8" fill="hold" grpId="0" nodeType="clickEffect">
                                  <p:stCondLst>
                                    <p:cond delay="0"/>
                                  </p:stCondLst>
                                  <p:childTnLst>
                                    <p:set>
                                      <p:cBhvr>
                                        <p:cTn id="390" dur="1" fill="hold">
                                          <p:stCondLst>
                                            <p:cond delay="0"/>
                                          </p:stCondLst>
                                        </p:cTn>
                                        <p:tgtEl>
                                          <p:spTgt spid="71827"/>
                                        </p:tgtEl>
                                        <p:attrNameLst>
                                          <p:attrName>style.visibility</p:attrName>
                                        </p:attrNameLst>
                                      </p:cBhvr>
                                      <p:to>
                                        <p:strVal val="visible"/>
                                      </p:to>
                                    </p:set>
                                    <p:anim calcmode="lin" valueType="num">
                                      <p:cBhvr additive="base">
                                        <p:cTn id="391" dur="500" fill="hold"/>
                                        <p:tgtEl>
                                          <p:spTgt spid="71827"/>
                                        </p:tgtEl>
                                        <p:attrNameLst>
                                          <p:attrName>ppt_x</p:attrName>
                                        </p:attrNameLst>
                                      </p:cBhvr>
                                      <p:tavLst>
                                        <p:tav tm="0">
                                          <p:val>
                                            <p:strVal val="0-#ppt_w/2"/>
                                          </p:val>
                                        </p:tav>
                                        <p:tav tm="100000">
                                          <p:val>
                                            <p:strVal val="#ppt_x"/>
                                          </p:val>
                                        </p:tav>
                                      </p:tavLst>
                                    </p:anim>
                                    <p:anim calcmode="lin" valueType="num">
                                      <p:cBhvr additive="base">
                                        <p:cTn id="392" dur="500" fill="hold"/>
                                        <p:tgtEl>
                                          <p:spTgt spid="71827"/>
                                        </p:tgtEl>
                                        <p:attrNameLst>
                                          <p:attrName>ppt_y</p:attrName>
                                        </p:attrNameLst>
                                      </p:cBhvr>
                                      <p:tavLst>
                                        <p:tav tm="0">
                                          <p:val>
                                            <p:strVal val="#ppt_y"/>
                                          </p:val>
                                        </p:tav>
                                        <p:tav tm="100000">
                                          <p:val>
                                            <p:strVal val="#ppt_y"/>
                                          </p:val>
                                        </p:tav>
                                      </p:tavLst>
                                    </p:anim>
                                  </p:childTnLst>
                                </p:cTn>
                              </p:par>
                            </p:childTnLst>
                          </p:cTn>
                        </p:par>
                      </p:childTnLst>
                    </p:cTn>
                  </p:par>
                  <p:par>
                    <p:cTn id="393" fill="hold">
                      <p:stCondLst>
                        <p:cond delay="indefinite"/>
                      </p:stCondLst>
                      <p:childTnLst>
                        <p:par>
                          <p:cTn id="394" fill="hold">
                            <p:stCondLst>
                              <p:cond delay="0"/>
                            </p:stCondLst>
                            <p:childTnLst>
                              <p:par>
                                <p:cTn id="395" presetID="2" presetClass="entr" presetSubtype="8" fill="hold" grpId="0" nodeType="clickEffect">
                                  <p:stCondLst>
                                    <p:cond delay="0"/>
                                  </p:stCondLst>
                                  <p:childTnLst>
                                    <p:set>
                                      <p:cBhvr>
                                        <p:cTn id="396" dur="1" fill="hold">
                                          <p:stCondLst>
                                            <p:cond delay="0"/>
                                          </p:stCondLst>
                                        </p:cTn>
                                        <p:tgtEl>
                                          <p:spTgt spid="71829"/>
                                        </p:tgtEl>
                                        <p:attrNameLst>
                                          <p:attrName>style.visibility</p:attrName>
                                        </p:attrNameLst>
                                      </p:cBhvr>
                                      <p:to>
                                        <p:strVal val="visible"/>
                                      </p:to>
                                    </p:set>
                                    <p:anim calcmode="lin" valueType="num">
                                      <p:cBhvr additive="base">
                                        <p:cTn id="397" dur="500" fill="hold"/>
                                        <p:tgtEl>
                                          <p:spTgt spid="71829"/>
                                        </p:tgtEl>
                                        <p:attrNameLst>
                                          <p:attrName>ppt_x</p:attrName>
                                        </p:attrNameLst>
                                      </p:cBhvr>
                                      <p:tavLst>
                                        <p:tav tm="0">
                                          <p:val>
                                            <p:strVal val="0-#ppt_w/2"/>
                                          </p:val>
                                        </p:tav>
                                        <p:tav tm="100000">
                                          <p:val>
                                            <p:strVal val="#ppt_x"/>
                                          </p:val>
                                        </p:tav>
                                      </p:tavLst>
                                    </p:anim>
                                    <p:anim calcmode="lin" valueType="num">
                                      <p:cBhvr additive="base">
                                        <p:cTn id="398" dur="500" fill="hold"/>
                                        <p:tgtEl>
                                          <p:spTgt spid="71829"/>
                                        </p:tgtEl>
                                        <p:attrNameLst>
                                          <p:attrName>ppt_y</p:attrName>
                                        </p:attrNameLst>
                                      </p:cBhvr>
                                      <p:tavLst>
                                        <p:tav tm="0">
                                          <p:val>
                                            <p:strVal val="#ppt_y"/>
                                          </p:val>
                                        </p:tav>
                                        <p:tav tm="100000">
                                          <p:val>
                                            <p:strVal val="#ppt_y"/>
                                          </p:val>
                                        </p:tav>
                                      </p:tavLst>
                                    </p:anim>
                                  </p:childTnLst>
                                </p:cTn>
                              </p:par>
                            </p:childTnLst>
                          </p:cTn>
                        </p:par>
                      </p:childTnLst>
                    </p:cTn>
                  </p:par>
                  <p:par>
                    <p:cTn id="399" fill="hold">
                      <p:stCondLst>
                        <p:cond delay="indefinite"/>
                      </p:stCondLst>
                      <p:childTnLst>
                        <p:par>
                          <p:cTn id="400" fill="hold">
                            <p:stCondLst>
                              <p:cond delay="0"/>
                            </p:stCondLst>
                            <p:childTnLst>
                              <p:par>
                                <p:cTn id="401" presetID="2" presetClass="entr" presetSubtype="8" fill="hold" grpId="0" nodeType="clickEffect">
                                  <p:stCondLst>
                                    <p:cond delay="0"/>
                                  </p:stCondLst>
                                  <p:childTnLst>
                                    <p:set>
                                      <p:cBhvr>
                                        <p:cTn id="402" dur="1" fill="hold">
                                          <p:stCondLst>
                                            <p:cond delay="0"/>
                                          </p:stCondLst>
                                        </p:cTn>
                                        <p:tgtEl>
                                          <p:spTgt spid="71831"/>
                                        </p:tgtEl>
                                        <p:attrNameLst>
                                          <p:attrName>style.visibility</p:attrName>
                                        </p:attrNameLst>
                                      </p:cBhvr>
                                      <p:to>
                                        <p:strVal val="visible"/>
                                      </p:to>
                                    </p:set>
                                    <p:anim calcmode="lin" valueType="num">
                                      <p:cBhvr additive="base">
                                        <p:cTn id="403" dur="500" fill="hold"/>
                                        <p:tgtEl>
                                          <p:spTgt spid="71831"/>
                                        </p:tgtEl>
                                        <p:attrNameLst>
                                          <p:attrName>ppt_x</p:attrName>
                                        </p:attrNameLst>
                                      </p:cBhvr>
                                      <p:tavLst>
                                        <p:tav tm="0">
                                          <p:val>
                                            <p:strVal val="0-#ppt_w/2"/>
                                          </p:val>
                                        </p:tav>
                                        <p:tav tm="100000">
                                          <p:val>
                                            <p:strVal val="#ppt_x"/>
                                          </p:val>
                                        </p:tav>
                                      </p:tavLst>
                                    </p:anim>
                                    <p:anim calcmode="lin" valueType="num">
                                      <p:cBhvr additive="base">
                                        <p:cTn id="404" dur="500" fill="hold"/>
                                        <p:tgtEl>
                                          <p:spTgt spid="71831"/>
                                        </p:tgtEl>
                                        <p:attrNameLst>
                                          <p:attrName>ppt_y</p:attrName>
                                        </p:attrNameLst>
                                      </p:cBhvr>
                                      <p:tavLst>
                                        <p:tav tm="0">
                                          <p:val>
                                            <p:strVal val="#ppt_y"/>
                                          </p:val>
                                        </p:tav>
                                        <p:tav tm="100000">
                                          <p:val>
                                            <p:strVal val="#ppt_y"/>
                                          </p:val>
                                        </p:tav>
                                      </p:tavLst>
                                    </p:anim>
                                  </p:childTnLst>
                                </p:cTn>
                              </p:par>
                            </p:childTnLst>
                          </p:cTn>
                        </p:par>
                      </p:childTnLst>
                    </p:cTn>
                  </p:par>
                  <p:par>
                    <p:cTn id="405" fill="hold">
                      <p:stCondLst>
                        <p:cond delay="indefinite"/>
                      </p:stCondLst>
                      <p:childTnLst>
                        <p:par>
                          <p:cTn id="406" fill="hold">
                            <p:stCondLst>
                              <p:cond delay="0"/>
                            </p:stCondLst>
                            <p:childTnLst>
                              <p:par>
                                <p:cTn id="407" presetID="2" presetClass="entr" presetSubtype="8" fill="hold" grpId="0" nodeType="clickEffect">
                                  <p:stCondLst>
                                    <p:cond delay="0"/>
                                  </p:stCondLst>
                                  <p:childTnLst>
                                    <p:set>
                                      <p:cBhvr>
                                        <p:cTn id="408" dur="1" fill="hold">
                                          <p:stCondLst>
                                            <p:cond delay="0"/>
                                          </p:stCondLst>
                                        </p:cTn>
                                        <p:tgtEl>
                                          <p:spTgt spid="71833"/>
                                        </p:tgtEl>
                                        <p:attrNameLst>
                                          <p:attrName>style.visibility</p:attrName>
                                        </p:attrNameLst>
                                      </p:cBhvr>
                                      <p:to>
                                        <p:strVal val="visible"/>
                                      </p:to>
                                    </p:set>
                                    <p:anim calcmode="lin" valueType="num">
                                      <p:cBhvr additive="base">
                                        <p:cTn id="409" dur="500" fill="hold"/>
                                        <p:tgtEl>
                                          <p:spTgt spid="71833"/>
                                        </p:tgtEl>
                                        <p:attrNameLst>
                                          <p:attrName>ppt_x</p:attrName>
                                        </p:attrNameLst>
                                      </p:cBhvr>
                                      <p:tavLst>
                                        <p:tav tm="0">
                                          <p:val>
                                            <p:strVal val="0-#ppt_w/2"/>
                                          </p:val>
                                        </p:tav>
                                        <p:tav tm="100000">
                                          <p:val>
                                            <p:strVal val="#ppt_x"/>
                                          </p:val>
                                        </p:tav>
                                      </p:tavLst>
                                    </p:anim>
                                    <p:anim calcmode="lin" valueType="num">
                                      <p:cBhvr additive="base">
                                        <p:cTn id="410" dur="500" fill="hold"/>
                                        <p:tgtEl>
                                          <p:spTgt spid="71833"/>
                                        </p:tgtEl>
                                        <p:attrNameLst>
                                          <p:attrName>ppt_y</p:attrName>
                                        </p:attrNameLst>
                                      </p:cBhvr>
                                      <p:tavLst>
                                        <p:tav tm="0">
                                          <p:val>
                                            <p:strVal val="#ppt_y"/>
                                          </p:val>
                                        </p:tav>
                                        <p:tav tm="100000">
                                          <p:val>
                                            <p:strVal val="#ppt_y"/>
                                          </p:val>
                                        </p:tav>
                                      </p:tavLst>
                                    </p:anim>
                                  </p:childTnLst>
                                </p:cTn>
                              </p:par>
                            </p:childTnLst>
                          </p:cTn>
                        </p:par>
                      </p:childTnLst>
                    </p:cTn>
                  </p:par>
                  <p:par>
                    <p:cTn id="411" fill="hold">
                      <p:stCondLst>
                        <p:cond delay="indefinite"/>
                      </p:stCondLst>
                      <p:childTnLst>
                        <p:par>
                          <p:cTn id="412" fill="hold">
                            <p:stCondLst>
                              <p:cond delay="0"/>
                            </p:stCondLst>
                            <p:childTnLst>
                              <p:par>
                                <p:cTn id="413" presetID="2" presetClass="entr" presetSubtype="8" fill="hold" grpId="0" nodeType="clickEffect">
                                  <p:stCondLst>
                                    <p:cond delay="0"/>
                                  </p:stCondLst>
                                  <p:childTnLst>
                                    <p:set>
                                      <p:cBhvr>
                                        <p:cTn id="414" dur="1" fill="hold">
                                          <p:stCondLst>
                                            <p:cond delay="0"/>
                                          </p:stCondLst>
                                        </p:cTn>
                                        <p:tgtEl>
                                          <p:spTgt spid="71845"/>
                                        </p:tgtEl>
                                        <p:attrNameLst>
                                          <p:attrName>style.visibility</p:attrName>
                                        </p:attrNameLst>
                                      </p:cBhvr>
                                      <p:to>
                                        <p:strVal val="visible"/>
                                      </p:to>
                                    </p:set>
                                    <p:anim calcmode="lin" valueType="num">
                                      <p:cBhvr additive="base">
                                        <p:cTn id="415" dur="500" fill="hold"/>
                                        <p:tgtEl>
                                          <p:spTgt spid="71845"/>
                                        </p:tgtEl>
                                        <p:attrNameLst>
                                          <p:attrName>ppt_x</p:attrName>
                                        </p:attrNameLst>
                                      </p:cBhvr>
                                      <p:tavLst>
                                        <p:tav tm="0">
                                          <p:val>
                                            <p:strVal val="0-#ppt_w/2"/>
                                          </p:val>
                                        </p:tav>
                                        <p:tav tm="100000">
                                          <p:val>
                                            <p:strVal val="#ppt_x"/>
                                          </p:val>
                                        </p:tav>
                                      </p:tavLst>
                                    </p:anim>
                                    <p:anim calcmode="lin" valueType="num">
                                      <p:cBhvr additive="base">
                                        <p:cTn id="416" dur="500" fill="hold"/>
                                        <p:tgtEl>
                                          <p:spTgt spid="71845"/>
                                        </p:tgtEl>
                                        <p:attrNameLst>
                                          <p:attrName>ppt_y</p:attrName>
                                        </p:attrNameLst>
                                      </p:cBhvr>
                                      <p:tavLst>
                                        <p:tav tm="0">
                                          <p:val>
                                            <p:strVal val="#ppt_y"/>
                                          </p:val>
                                        </p:tav>
                                        <p:tav tm="100000">
                                          <p:val>
                                            <p:strVal val="#ppt_y"/>
                                          </p:val>
                                        </p:tav>
                                      </p:tavLst>
                                    </p:anim>
                                  </p:childTnLst>
                                </p:cTn>
                              </p:par>
                            </p:childTnLst>
                          </p:cTn>
                        </p:par>
                      </p:childTnLst>
                    </p:cTn>
                  </p:par>
                  <p:par>
                    <p:cTn id="417" fill="hold">
                      <p:stCondLst>
                        <p:cond delay="indefinite"/>
                      </p:stCondLst>
                      <p:childTnLst>
                        <p:par>
                          <p:cTn id="418" fill="hold">
                            <p:stCondLst>
                              <p:cond delay="0"/>
                            </p:stCondLst>
                            <p:childTnLst>
                              <p:par>
                                <p:cTn id="419" presetID="2" presetClass="entr" presetSubtype="8" fill="hold" grpId="0" nodeType="clickEffect">
                                  <p:stCondLst>
                                    <p:cond delay="0"/>
                                  </p:stCondLst>
                                  <p:childTnLst>
                                    <p:set>
                                      <p:cBhvr>
                                        <p:cTn id="420" dur="1" fill="hold">
                                          <p:stCondLst>
                                            <p:cond delay="0"/>
                                          </p:stCondLst>
                                        </p:cTn>
                                        <p:tgtEl>
                                          <p:spTgt spid="71847"/>
                                        </p:tgtEl>
                                        <p:attrNameLst>
                                          <p:attrName>style.visibility</p:attrName>
                                        </p:attrNameLst>
                                      </p:cBhvr>
                                      <p:to>
                                        <p:strVal val="visible"/>
                                      </p:to>
                                    </p:set>
                                    <p:anim calcmode="lin" valueType="num">
                                      <p:cBhvr additive="base">
                                        <p:cTn id="421" dur="500" fill="hold"/>
                                        <p:tgtEl>
                                          <p:spTgt spid="71847"/>
                                        </p:tgtEl>
                                        <p:attrNameLst>
                                          <p:attrName>ppt_x</p:attrName>
                                        </p:attrNameLst>
                                      </p:cBhvr>
                                      <p:tavLst>
                                        <p:tav tm="0">
                                          <p:val>
                                            <p:strVal val="0-#ppt_w/2"/>
                                          </p:val>
                                        </p:tav>
                                        <p:tav tm="100000">
                                          <p:val>
                                            <p:strVal val="#ppt_x"/>
                                          </p:val>
                                        </p:tav>
                                      </p:tavLst>
                                    </p:anim>
                                    <p:anim calcmode="lin" valueType="num">
                                      <p:cBhvr additive="base">
                                        <p:cTn id="422" dur="500" fill="hold"/>
                                        <p:tgtEl>
                                          <p:spTgt spid="71847"/>
                                        </p:tgtEl>
                                        <p:attrNameLst>
                                          <p:attrName>ppt_y</p:attrName>
                                        </p:attrNameLst>
                                      </p:cBhvr>
                                      <p:tavLst>
                                        <p:tav tm="0">
                                          <p:val>
                                            <p:strVal val="#ppt_y"/>
                                          </p:val>
                                        </p:tav>
                                        <p:tav tm="100000">
                                          <p:val>
                                            <p:strVal val="#ppt_y"/>
                                          </p:val>
                                        </p:tav>
                                      </p:tavLst>
                                    </p:anim>
                                  </p:childTnLst>
                                </p:cTn>
                              </p:par>
                            </p:childTnLst>
                          </p:cTn>
                        </p:par>
                      </p:childTnLst>
                    </p:cTn>
                  </p:par>
                  <p:par>
                    <p:cTn id="423" fill="hold">
                      <p:stCondLst>
                        <p:cond delay="indefinite"/>
                      </p:stCondLst>
                      <p:childTnLst>
                        <p:par>
                          <p:cTn id="424" fill="hold">
                            <p:stCondLst>
                              <p:cond delay="0"/>
                            </p:stCondLst>
                            <p:childTnLst>
                              <p:par>
                                <p:cTn id="425" presetID="2" presetClass="entr" presetSubtype="8" fill="hold" grpId="0" nodeType="clickEffect">
                                  <p:stCondLst>
                                    <p:cond delay="0"/>
                                  </p:stCondLst>
                                  <p:childTnLst>
                                    <p:set>
                                      <p:cBhvr>
                                        <p:cTn id="426" dur="1" fill="hold">
                                          <p:stCondLst>
                                            <p:cond delay="0"/>
                                          </p:stCondLst>
                                        </p:cTn>
                                        <p:tgtEl>
                                          <p:spTgt spid="71814"/>
                                        </p:tgtEl>
                                        <p:attrNameLst>
                                          <p:attrName>style.visibility</p:attrName>
                                        </p:attrNameLst>
                                      </p:cBhvr>
                                      <p:to>
                                        <p:strVal val="visible"/>
                                      </p:to>
                                    </p:set>
                                    <p:anim calcmode="lin" valueType="num">
                                      <p:cBhvr additive="base">
                                        <p:cTn id="427" dur="500" fill="hold"/>
                                        <p:tgtEl>
                                          <p:spTgt spid="71814"/>
                                        </p:tgtEl>
                                        <p:attrNameLst>
                                          <p:attrName>ppt_x</p:attrName>
                                        </p:attrNameLst>
                                      </p:cBhvr>
                                      <p:tavLst>
                                        <p:tav tm="0">
                                          <p:val>
                                            <p:strVal val="0-#ppt_w/2"/>
                                          </p:val>
                                        </p:tav>
                                        <p:tav tm="100000">
                                          <p:val>
                                            <p:strVal val="#ppt_x"/>
                                          </p:val>
                                        </p:tav>
                                      </p:tavLst>
                                    </p:anim>
                                    <p:anim calcmode="lin" valueType="num">
                                      <p:cBhvr additive="base">
                                        <p:cTn id="428" dur="500" fill="hold"/>
                                        <p:tgtEl>
                                          <p:spTgt spid="71814"/>
                                        </p:tgtEl>
                                        <p:attrNameLst>
                                          <p:attrName>ppt_y</p:attrName>
                                        </p:attrNameLst>
                                      </p:cBhvr>
                                      <p:tavLst>
                                        <p:tav tm="0">
                                          <p:val>
                                            <p:strVal val="#ppt_y"/>
                                          </p:val>
                                        </p:tav>
                                        <p:tav tm="100000">
                                          <p:val>
                                            <p:strVal val="#ppt_y"/>
                                          </p:val>
                                        </p:tav>
                                      </p:tavLst>
                                    </p:anim>
                                  </p:childTnLst>
                                </p:cTn>
                              </p:par>
                            </p:childTnLst>
                          </p:cTn>
                        </p:par>
                      </p:childTnLst>
                    </p:cTn>
                  </p:par>
                  <p:par>
                    <p:cTn id="429" fill="hold">
                      <p:stCondLst>
                        <p:cond delay="indefinite"/>
                      </p:stCondLst>
                      <p:childTnLst>
                        <p:par>
                          <p:cTn id="430" fill="hold">
                            <p:stCondLst>
                              <p:cond delay="0"/>
                            </p:stCondLst>
                            <p:childTnLst>
                              <p:par>
                                <p:cTn id="431" presetID="2" presetClass="entr" presetSubtype="8" fill="hold" grpId="0" nodeType="clickEffect">
                                  <p:stCondLst>
                                    <p:cond delay="0"/>
                                  </p:stCondLst>
                                  <p:childTnLst>
                                    <p:set>
                                      <p:cBhvr>
                                        <p:cTn id="432" dur="1" fill="hold">
                                          <p:stCondLst>
                                            <p:cond delay="0"/>
                                          </p:stCondLst>
                                        </p:cTn>
                                        <p:tgtEl>
                                          <p:spTgt spid="71816"/>
                                        </p:tgtEl>
                                        <p:attrNameLst>
                                          <p:attrName>style.visibility</p:attrName>
                                        </p:attrNameLst>
                                      </p:cBhvr>
                                      <p:to>
                                        <p:strVal val="visible"/>
                                      </p:to>
                                    </p:set>
                                    <p:anim calcmode="lin" valueType="num">
                                      <p:cBhvr additive="base">
                                        <p:cTn id="433" dur="500" fill="hold"/>
                                        <p:tgtEl>
                                          <p:spTgt spid="71816"/>
                                        </p:tgtEl>
                                        <p:attrNameLst>
                                          <p:attrName>ppt_x</p:attrName>
                                        </p:attrNameLst>
                                      </p:cBhvr>
                                      <p:tavLst>
                                        <p:tav tm="0">
                                          <p:val>
                                            <p:strVal val="0-#ppt_w/2"/>
                                          </p:val>
                                        </p:tav>
                                        <p:tav tm="100000">
                                          <p:val>
                                            <p:strVal val="#ppt_x"/>
                                          </p:val>
                                        </p:tav>
                                      </p:tavLst>
                                    </p:anim>
                                    <p:anim calcmode="lin" valueType="num">
                                      <p:cBhvr additive="base">
                                        <p:cTn id="434" dur="500" fill="hold"/>
                                        <p:tgtEl>
                                          <p:spTgt spid="71816"/>
                                        </p:tgtEl>
                                        <p:attrNameLst>
                                          <p:attrName>ppt_y</p:attrName>
                                        </p:attrNameLst>
                                      </p:cBhvr>
                                      <p:tavLst>
                                        <p:tav tm="0">
                                          <p:val>
                                            <p:strVal val="#ppt_y"/>
                                          </p:val>
                                        </p:tav>
                                        <p:tav tm="100000">
                                          <p:val>
                                            <p:strVal val="#ppt_y"/>
                                          </p:val>
                                        </p:tav>
                                      </p:tavLst>
                                    </p:anim>
                                  </p:childTnLst>
                                </p:cTn>
                              </p:par>
                            </p:childTnLst>
                          </p:cTn>
                        </p:par>
                      </p:childTnLst>
                    </p:cTn>
                  </p:par>
                  <p:par>
                    <p:cTn id="435" fill="hold">
                      <p:stCondLst>
                        <p:cond delay="indefinite"/>
                      </p:stCondLst>
                      <p:childTnLst>
                        <p:par>
                          <p:cTn id="436" fill="hold">
                            <p:stCondLst>
                              <p:cond delay="0"/>
                            </p:stCondLst>
                            <p:childTnLst>
                              <p:par>
                                <p:cTn id="437" presetID="2" presetClass="entr" presetSubtype="8" fill="hold" grpId="0" nodeType="clickEffect">
                                  <p:stCondLst>
                                    <p:cond delay="0"/>
                                  </p:stCondLst>
                                  <p:childTnLst>
                                    <p:set>
                                      <p:cBhvr>
                                        <p:cTn id="438" dur="1" fill="hold">
                                          <p:stCondLst>
                                            <p:cond delay="0"/>
                                          </p:stCondLst>
                                        </p:cTn>
                                        <p:tgtEl>
                                          <p:spTgt spid="71818"/>
                                        </p:tgtEl>
                                        <p:attrNameLst>
                                          <p:attrName>style.visibility</p:attrName>
                                        </p:attrNameLst>
                                      </p:cBhvr>
                                      <p:to>
                                        <p:strVal val="visible"/>
                                      </p:to>
                                    </p:set>
                                    <p:anim calcmode="lin" valueType="num">
                                      <p:cBhvr additive="base">
                                        <p:cTn id="439" dur="500" fill="hold"/>
                                        <p:tgtEl>
                                          <p:spTgt spid="71818"/>
                                        </p:tgtEl>
                                        <p:attrNameLst>
                                          <p:attrName>ppt_x</p:attrName>
                                        </p:attrNameLst>
                                      </p:cBhvr>
                                      <p:tavLst>
                                        <p:tav tm="0">
                                          <p:val>
                                            <p:strVal val="0-#ppt_w/2"/>
                                          </p:val>
                                        </p:tav>
                                        <p:tav tm="100000">
                                          <p:val>
                                            <p:strVal val="#ppt_x"/>
                                          </p:val>
                                        </p:tav>
                                      </p:tavLst>
                                    </p:anim>
                                    <p:anim calcmode="lin" valueType="num">
                                      <p:cBhvr additive="base">
                                        <p:cTn id="440" dur="500" fill="hold"/>
                                        <p:tgtEl>
                                          <p:spTgt spid="71818"/>
                                        </p:tgtEl>
                                        <p:attrNameLst>
                                          <p:attrName>ppt_y</p:attrName>
                                        </p:attrNameLst>
                                      </p:cBhvr>
                                      <p:tavLst>
                                        <p:tav tm="0">
                                          <p:val>
                                            <p:strVal val="#ppt_y"/>
                                          </p:val>
                                        </p:tav>
                                        <p:tav tm="100000">
                                          <p:val>
                                            <p:strVal val="#ppt_y"/>
                                          </p:val>
                                        </p:tav>
                                      </p:tavLst>
                                    </p:anim>
                                  </p:childTnLst>
                                </p:cTn>
                              </p:par>
                            </p:childTnLst>
                          </p:cTn>
                        </p:par>
                      </p:childTnLst>
                    </p:cTn>
                  </p:par>
                  <p:par>
                    <p:cTn id="441" fill="hold">
                      <p:stCondLst>
                        <p:cond delay="indefinite"/>
                      </p:stCondLst>
                      <p:childTnLst>
                        <p:par>
                          <p:cTn id="442" fill="hold">
                            <p:stCondLst>
                              <p:cond delay="0"/>
                            </p:stCondLst>
                            <p:childTnLst>
                              <p:par>
                                <p:cTn id="443" presetID="2" presetClass="entr" presetSubtype="8" fill="hold" grpId="0" nodeType="clickEffect">
                                  <p:stCondLst>
                                    <p:cond delay="0"/>
                                  </p:stCondLst>
                                  <p:childTnLst>
                                    <p:set>
                                      <p:cBhvr>
                                        <p:cTn id="444" dur="1" fill="hold">
                                          <p:stCondLst>
                                            <p:cond delay="0"/>
                                          </p:stCondLst>
                                        </p:cTn>
                                        <p:tgtEl>
                                          <p:spTgt spid="71820"/>
                                        </p:tgtEl>
                                        <p:attrNameLst>
                                          <p:attrName>style.visibility</p:attrName>
                                        </p:attrNameLst>
                                      </p:cBhvr>
                                      <p:to>
                                        <p:strVal val="visible"/>
                                      </p:to>
                                    </p:set>
                                    <p:anim calcmode="lin" valueType="num">
                                      <p:cBhvr additive="base">
                                        <p:cTn id="445" dur="500" fill="hold"/>
                                        <p:tgtEl>
                                          <p:spTgt spid="71820"/>
                                        </p:tgtEl>
                                        <p:attrNameLst>
                                          <p:attrName>ppt_x</p:attrName>
                                        </p:attrNameLst>
                                      </p:cBhvr>
                                      <p:tavLst>
                                        <p:tav tm="0">
                                          <p:val>
                                            <p:strVal val="0-#ppt_w/2"/>
                                          </p:val>
                                        </p:tav>
                                        <p:tav tm="100000">
                                          <p:val>
                                            <p:strVal val="#ppt_x"/>
                                          </p:val>
                                        </p:tav>
                                      </p:tavLst>
                                    </p:anim>
                                    <p:anim calcmode="lin" valueType="num">
                                      <p:cBhvr additive="base">
                                        <p:cTn id="446" dur="500" fill="hold"/>
                                        <p:tgtEl>
                                          <p:spTgt spid="71820"/>
                                        </p:tgtEl>
                                        <p:attrNameLst>
                                          <p:attrName>ppt_y</p:attrName>
                                        </p:attrNameLst>
                                      </p:cBhvr>
                                      <p:tavLst>
                                        <p:tav tm="0">
                                          <p:val>
                                            <p:strVal val="#ppt_y"/>
                                          </p:val>
                                        </p:tav>
                                        <p:tav tm="100000">
                                          <p:val>
                                            <p:strVal val="#ppt_y"/>
                                          </p:val>
                                        </p:tav>
                                      </p:tavLst>
                                    </p:anim>
                                  </p:childTnLst>
                                </p:cTn>
                              </p:par>
                            </p:childTnLst>
                          </p:cTn>
                        </p:par>
                      </p:childTnLst>
                    </p:cTn>
                  </p:par>
                  <p:par>
                    <p:cTn id="447" fill="hold">
                      <p:stCondLst>
                        <p:cond delay="indefinite"/>
                      </p:stCondLst>
                      <p:childTnLst>
                        <p:par>
                          <p:cTn id="448" fill="hold">
                            <p:stCondLst>
                              <p:cond delay="0"/>
                            </p:stCondLst>
                            <p:childTnLst>
                              <p:par>
                                <p:cTn id="449" presetID="2" presetClass="entr" presetSubtype="8" fill="hold" grpId="0" nodeType="clickEffect">
                                  <p:stCondLst>
                                    <p:cond delay="0"/>
                                  </p:stCondLst>
                                  <p:childTnLst>
                                    <p:set>
                                      <p:cBhvr>
                                        <p:cTn id="450" dur="1" fill="hold">
                                          <p:stCondLst>
                                            <p:cond delay="0"/>
                                          </p:stCondLst>
                                        </p:cTn>
                                        <p:tgtEl>
                                          <p:spTgt spid="71822"/>
                                        </p:tgtEl>
                                        <p:attrNameLst>
                                          <p:attrName>style.visibility</p:attrName>
                                        </p:attrNameLst>
                                      </p:cBhvr>
                                      <p:to>
                                        <p:strVal val="visible"/>
                                      </p:to>
                                    </p:set>
                                    <p:anim calcmode="lin" valueType="num">
                                      <p:cBhvr additive="base">
                                        <p:cTn id="451" dur="500" fill="hold"/>
                                        <p:tgtEl>
                                          <p:spTgt spid="71822"/>
                                        </p:tgtEl>
                                        <p:attrNameLst>
                                          <p:attrName>ppt_x</p:attrName>
                                        </p:attrNameLst>
                                      </p:cBhvr>
                                      <p:tavLst>
                                        <p:tav tm="0">
                                          <p:val>
                                            <p:strVal val="0-#ppt_w/2"/>
                                          </p:val>
                                        </p:tav>
                                        <p:tav tm="100000">
                                          <p:val>
                                            <p:strVal val="#ppt_x"/>
                                          </p:val>
                                        </p:tav>
                                      </p:tavLst>
                                    </p:anim>
                                    <p:anim calcmode="lin" valueType="num">
                                      <p:cBhvr additive="base">
                                        <p:cTn id="452" dur="500" fill="hold"/>
                                        <p:tgtEl>
                                          <p:spTgt spid="71822"/>
                                        </p:tgtEl>
                                        <p:attrNameLst>
                                          <p:attrName>ppt_y</p:attrName>
                                        </p:attrNameLst>
                                      </p:cBhvr>
                                      <p:tavLst>
                                        <p:tav tm="0">
                                          <p:val>
                                            <p:strVal val="#ppt_y"/>
                                          </p:val>
                                        </p:tav>
                                        <p:tav tm="100000">
                                          <p:val>
                                            <p:strVal val="#ppt_y"/>
                                          </p:val>
                                        </p:tav>
                                      </p:tavLst>
                                    </p:anim>
                                  </p:childTnLst>
                                </p:cTn>
                              </p:par>
                            </p:childTnLst>
                          </p:cTn>
                        </p:par>
                      </p:childTnLst>
                    </p:cTn>
                  </p:par>
                  <p:par>
                    <p:cTn id="453" fill="hold">
                      <p:stCondLst>
                        <p:cond delay="indefinite"/>
                      </p:stCondLst>
                      <p:childTnLst>
                        <p:par>
                          <p:cTn id="454" fill="hold">
                            <p:stCondLst>
                              <p:cond delay="0"/>
                            </p:stCondLst>
                            <p:childTnLst>
                              <p:par>
                                <p:cTn id="455" presetID="2" presetClass="entr" presetSubtype="8" fill="hold" grpId="0" nodeType="clickEffect">
                                  <p:stCondLst>
                                    <p:cond delay="0"/>
                                  </p:stCondLst>
                                  <p:childTnLst>
                                    <p:set>
                                      <p:cBhvr>
                                        <p:cTn id="456" dur="1" fill="hold">
                                          <p:stCondLst>
                                            <p:cond delay="0"/>
                                          </p:stCondLst>
                                        </p:cTn>
                                        <p:tgtEl>
                                          <p:spTgt spid="71815"/>
                                        </p:tgtEl>
                                        <p:attrNameLst>
                                          <p:attrName>style.visibility</p:attrName>
                                        </p:attrNameLst>
                                      </p:cBhvr>
                                      <p:to>
                                        <p:strVal val="visible"/>
                                      </p:to>
                                    </p:set>
                                    <p:anim calcmode="lin" valueType="num">
                                      <p:cBhvr additive="base">
                                        <p:cTn id="457" dur="500" fill="hold"/>
                                        <p:tgtEl>
                                          <p:spTgt spid="71815"/>
                                        </p:tgtEl>
                                        <p:attrNameLst>
                                          <p:attrName>ppt_x</p:attrName>
                                        </p:attrNameLst>
                                      </p:cBhvr>
                                      <p:tavLst>
                                        <p:tav tm="0">
                                          <p:val>
                                            <p:strVal val="0-#ppt_w/2"/>
                                          </p:val>
                                        </p:tav>
                                        <p:tav tm="100000">
                                          <p:val>
                                            <p:strVal val="#ppt_x"/>
                                          </p:val>
                                        </p:tav>
                                      </p:tavLst>
                                    </p:anim>
                                    <p:anim calcmode="lin" valueType="num">
                                      <p:cBhvr additive="base">
                                        <p:cTn id="458" dur="500" fill="hold"/>
                                        <p:tgtEl>
                                          <p:spTgt spid="71815"/>
                                        </p:tgtEl>
                                        <p:attrNameLst>
                                          <p:attrName>ppt_y</p:attrName>
                                        </p:attrNameLst>
                                      </p:cBhvr>
                                      <p:tavLst>
                                        <p:tav tm="0">
                                          <p:val>
                                            <p:strVal val="#ppt_y"/>
                                          </p:val>
                                        </p:tav>
                                        <p:tav tm="100000">
                                          <p:val>
                                            <p:strVal val="#ppt_y"/>
                                          </p:val>
                                        </p:tav>
                                      </p:tavLst>
                                    </p:anim>
                                  </p:childTnLst>
                                </p:cTn>
                              </p:par>
                            </p:childTnLst>
                          </p:cTn>
                        </p:par>
                      </p:childTnLst>
                    </p:cTn>
                  </p:par>
                  <p:par>
                    <p:cTn id="459" fill="hold">
                      <p:stCondLst>
                        <p:cond delay="indefinite"/>
                      </p:stCondLst>
                      <p:childTnLst>
                        <p:par>
                          <p:cTn id="460" fill="hold">
                            <p:stCondLst>
                              <p:cond delay="0"/>
                            </p:stCondLst>
                            <p:childTnLst>
                              <p:par>
                                <p:cTn id="461" presetID="2" presetClass="entr" presetSubtype="8" fill="hold" grpId="0" nodeType="clickEffect">
                                  <p:stCondLst>
                                    <p:cond delay="0"/>
                                  </p:stCondLst>
                                  <p:childTnLst>
                                    <p:set>
                                      <p:cBhvr>
                                        <p:cTn id="462" dur="1" fill="hold">
                                          <p:stCondLst>
                                            <p:cond delay="0"/>
                                          </p:stCondLst>
                                        </p:cTn>
                                        <p:tgtEl>
                                          <p:spTgt spid="71817"/>
                                        </p:tgtEl>
                                        <p:attrNameLst>
                                          <p:attrName>style.visibility</p:attrName>
                                        </p:attrNameLst>
                                      </p:cBhvr>
                                      <p:to>
                                        <p:strVal val="visible"/>
                                      </p:to>
                                    </p:set>
                                    <p:anim calcmode="lin" valueType="num">
                                      <p:cBhvr additive="base">
                                        <p:cTn id="463" dur="500" fill="hold"/>
                                        <p:tgtEl>
                                          <p:spTgt spid="71817"/>
                                        </p:tgtEl>
                                        <p:attrNameLst>
                                          <p:attrName>ppt_x</p:attrName>
                                        </p:attrNameLst>
                                      </p:cBhvr>
                                      <p:tavLst>
                                        <p:tav tm="0">
                                          <p:val>
                                            <p:strVal val="0-#ppt_w/2"/>
                                          </p:val>
                                        </p:tav>
                                        <p:tav tm="100000">
                                          <p:val>
                                            <p:strVal val="#ppt_x"/>
                                          </p:val>
                                        </p:tav>
                                      </p:tavLst>
                                    </p:anim>
                                    <p:anim calcmode="lin" valueType="num">
                                      <p:cBhvr additive="base">
                                        <p:cTn id="464" dur="500" fill="hold"/>
                                        <p:tgtEl>
                                          <p:spTgt spid="71817"/>
                                        </p:tgtEl>
                                        <p:attrNameLst>
                                          <p:attrName>ppt_y</p:attrName>
                                        </p:attrNameLst>
                                      </p:cBhvr>
                                      <p:tavLst>
                                        <p:tav tm="0">
                                          <p:val>
                                            <p:strVal val="#ppt_y"/>
                                          </p:val>
                                        </p:tav>
                                        <p:tav tm="100000">
                                          <p:val>
                                            <p:strVal val="#ppt_y"/>
                                          </p:val>
                                        </p:tav>
                                      </p:tavLst>
                                    </p:anim>
                                  </p:childTnLst>
                                </p:cTn>
                              </p:par>
                            </p:childTnLst>
                          </p:cTn>
                        </p:par>
                      </p:childTnLst>
                    </p:cTn>
                  </p:par>
                  <p:par>
                    <p:cTn id="465" fill="hold">
                      <p:stCondLst>
                        <p:cond delay="indefinite"/>
                      </p:stCondLst>
                      <p:childTnLst>
                        <p:par>
                          <p:cTn id="466" fill="hold">
                            <p:stCondLst>
                              <p:cond delay="0"/>
                            </p:stCondLst>
                            <p:childTnLst>
                              <p:par>
                                <p:cTn id="467" presetID="2" presetClass="entr" presetSubtype="8" fill="hold" grpId="0" nodeType="clickEffect">
                                  <p:stCondLst>
                                    <p:cond delay="0"/>
                                  </p:stCondLst>
                                  <p:childTnLst>
                                    <p:set>
                                      <p:cBhvr>
                                        <p:cTn id="468" dur="1" fill="hold">
                                          <p:stCondLst>
                                            <p:cond delay="0"/>
                                          </p:stCondLst>
                                        </p:cTn>
                                        <p:tgtEl>
                                          <p:spTgt spid="71819"/>
                                        </p:tgtEl>
                                        <p:attrNameLst>
                                          <p:attrName>style.visibility</p:attrName>
                                        </p:attrNameLst>
                                      </p:cBhvr>
                                      <p:to>
                                        <p:strVal val="visible"/>
                                      </p:to>
                                    </p:set>
                                    <p:anim calcmode="lin" valueType="num">
                                      <p:cBhvr additive="base">
                                        <p:cTn id="469" dur="500" fill="hold"/>
                                        <p:tgtEl>
                                          <p:spTgt spid="71819"/>
                                        </p:tgtEl>
                                        <p:attrNameLst>
                                          <p:attrName>ppt_x</p:attrName>
                                        </p:attrNameLst>
                                      </p:cBhvr>
                                      <p:tavLst>
                                        <p:tav tm="0">
                                          <p:val>
                                            <p:strVal val="0-#ppt_w/2"/>
                                          </p:val>
                                        </p:tav>
                                        <p:tav tm="100000">
                                          <p:val>
                                            <p:strVal val="#ppt_x"/>
                                          </p:val>
                                        </p:tav>
                                      </p:tavLst>
                                    </p:anim>
                                    <p:anim calcmode="lin" valueType="num">
                                      <p:cBhvr additive="base">
                                        <p:cTn id="470" dur="500" fill="hold"/>
                                        <p:tgtEl>
                                          <p:spTgt spid="71819"/>
                                        </p:tgtEl>
                                        <p:attrNameLst>
                                          <p:attrName>ppt_y</p:attrName>
                                        </p:attrNameLst>
                                      </p:cBhvr>
                                      <p:tavLst>
                                        <p:tav tm="0">
                                          <p:val>
                                            <p:strVal val="#ppt_y"/>
                                          </p:val>
                                        </p:tav>
                                        <p:tav tm="100000">
                                          <p:val>
                                            <p:strVal val="#ppt_y"/>
                                          </p:val>
                                        </p:tav>
                                      </p:tavLst>
                                    </p:anim>
                                  </p:childTnLst>
                                </p:cTn>
                              </p:par>
                            </p:childTnLst>
                          </p:cTn>
                        </p:par>
                      </p:childTnLst>
                    </p:cTn>
                  </p:par>
                  <p:par>
                    <p:cTn id="471" fill="hold">
                      <p:stCondLst>
                        <p:cond delay="indefinite"/>
                      </p:stCondLst>
                      <p:childTnLst>
                        <p:par>
                          <p:cTn id="472" fill="hold">
                            <p:stCondLst>
                              <p:cond delay="0"/>
                            </p:stCondLst>
                            <p:childTnLst>
                              <p:par>
                                <p:cTn id="473" presetID="2" presetClass="entr" presetSubtype="8" fill="hold" grpId="0" nodeType="clickEffect">
                                  <p:stCondLst>
                                    <p:cond delay="0"/>
                                  </p:stCondLst>
                                  <p:childTnLst>
                                    <p:set>
                                      <p:cBhvr>
                                        <p:cTn id="474" dur="1" fill="hold">
                                          <p:stCondLst>
                                            <p:cond delay="0"/>
                                          </p:stCondLst>
                                        </p:cTn>
                                        <p:tgtEl>
                                          <p:spTgt spid="71821"/>
                                        </p:tgtEl>
                                        <p:attrNameLst>
                                          <p:attrName>style.visibility</p:attrName>
                                        </p:attrNameLst>
                                      </p:cBhvr>
                                      <p:to>
                                        <p:strVal val="visible"/>
                                      </p:to>
                                    </p:set>
                                    <p:anim calcmode="lin" valueType="num">
                                      <p:cBhvr additive="base">
                                        <p:cTn id="475" dur="500" fill="hold"/>
                                        <p:tgtEl>
                                          <p:spTgt spid="71821"/>
                                        </p:tgtEl>
                                        <p:attrNameLst>
                                          <p:attrName>ppt_x</p:attrName>
                                        </p:attrNameLst>
                                      </p:cBhvr>
                                      <p:tavLst>
                                        <p:tav tm="0">
                                          <p:val>
                                            <p:strVal val="0-#ppt_w/2"/>
                                          </p:val>
                                        </p:tav>
                                        <p:tav tm="100000">
                                          <p:val>
                                            <p:strVal val="#ppt_x"/>
                                          </p:val>
                                        </p:tav>
                                      </p:tavLst>
                                    </p:anim>
                                    <p:anim calcmode="lin" valueType="num">
                                      <p:cBhvr additive="base">
                                        <p:cTn id="476" dur="500" fill="hold"/>
                                        <p:tgtEl>
                                          <p:spTgt spid="71821"/>
                                        </p:tgtEl>
                                        <p:attrNameLst>
                                          <p:attrName>ppt_y</p:attrName>
                                        </p:attrNameLst>
                                      </p:cBhvr>
                                      <p:tavLst>
                                        <p:tav tm="0">
                                          <p:val>
                                            <p:strVal val="#ppt_y"/>
                                          </p:val>
                                        </p:tav>
                                        <p:tav tm="100000">
                                          <p:val>
                                            <p:strVal val="#ppt_y"/>
                                          </p:val>
                                        </p:tav>
                                      </p:tavLst>
                                    </p:anim>
                                  </p:childTnLst>
                                </p:cTn>
                              </p:par>
                            </p:childTnLst>
                          </p:cTn>
                        </p:par>
                      </p:childTnLst>
                    </p:cTn>
                  </p:par>
                  <p:par>
                    <p:cTn id="477" fill="hold">
                      <p:stCondLst>
                        <p:cond delay="indefinite"/>
                      </p:stCondLst>
                      <p:childTnLst>
                        <p:par>
                          <p:cTn id="478" fill="hold">
                            <p:stCondLst>
                              <p:cond delay="0"/>
                            </p:stCondLst>
                            <p:childTnLst>
                              <p:par>
                                <p:cTn id="479" presetID="2" presetClass="entr" presetSubtype="8" fill="hold" grpId="0" nodeType="clickEffect">
                                  <p:stCondLst>
                                    <p:cond delay="0"/>
                                  </p:stCondLst>
                                  <p:childTnLst>
                                    <p:set>
                                      <p:cBhvr>
                                        <p:cTn id="480" dur="1" fill="hold">
                                          <p:stCondLst>
                                            <p:cond delay="0"/>
                                          </p:stCondLst>
                                        </p:cTn>
                                        <p:tgtEl>
                                          <p:spTgt spid="71823"/>
                                        </p:tgtEl>
                                        <p:attrNameLst>
                                          <p:attrName>style.visibility</p:attrName>
                                        </p:attrNameLst>
                                      </p:cBhvr>
                                      <p:to>
                                        <p:strVal val="visible"/>
                                      </p:to>
                                    </p:set>
                                    <p:anim calcmode="lin" valueType="num">
                                      <p:cBhvr additive="base">
                                        <p:cTn id="481" dur="500" fill="hold"/>
                                        <p:tgtEl>
                                          <p:spTgt spid="71823"/>
                                        </p:tgtEl>
                                        <p:attrNameLst>
                                          <p:attrName>ppt_x</p:attrName>
                                        </p:attrNameLst>
                                      </p:cBhvr>
                                      <p:tavLst>
                                        <p:tav tm="0">
                                          <p:val>
                                            <p:strVal val="0-#ppt_w/2"/>
                                          </p:val>
                                        </p:tav>
                                        <p:tav tm="100000">
                                          <p:val>
                                            <p:strVal val="#ppt_x"/>
                                          </p:val>
                                        </p:tav>
                                      </p:tavLst>
                                    </p:anim>
                                    <p:anim calcmode="lin" valueType="num">
                                      <p:cBhvr additive="base">
                                        <p:cTn id="482" dur="500" fill="hold"/>
                                        <p:tgtEl>
                                          <p:spTgt spid="71823"/>
                                        </p:tgtEl>
                                        <p:attrNameLst>
                                          <p:attrName>ppt_y</p:attrName>
                                        </p:attrNameLst>
                                      </p:cBhvr>
                                      <p:tavLst>
                                        <p:tav tm="0">
                                          <p:val>
                                            <p:strVal val="#ppt_y"/>
                                          </p:val>
                                        </p:tav>
                                        <p:tav tm="100000">
                                          <p:val>
                                            <p:strVal val="#ppt_y"/>
                                          </p:val>
                                        </p:tav>
                                      </p:tavLst>
                                    </p:anim>
                                  </p:childTnLst>
                                </p:cTn>
                              </p:par>
                            </p:childTnLst>
                          </p:cTn>
                        </p:par>
                      </p:childTnLst>
                    </p:cTn>
                  </p:par>
                  <p:par>
                    <p:cTn id="483" fill="hold">
                      <p:stCondLst>
                        <p:cond delay="indefinite"/>
                      </p:stCondLst>
                      <p:childTnLst>
                        <p:par>
                          <p:cTn id="484" fill="hold">
                            <p:stCondLst>
                              <p:cond delay="0"/>
                            </p:stCondLst>
                            <p:childTnLst>
                              <p:par>
                                <p:cTn id="485" presetID="2" presetClass="entr" presetSubtype="8" fill="hold" grpId="0" nodeType="clickEffect">
                                  <p:stCondLst>
                                    <p:cond delay="0"/>
                                  </p:stCondLst>
                                  <p:childTnLst>
                                    <p:set>
                                      <p:cBhvr>
                                        <p:cTn id="486" dur="1" fill="hold">
                                          <p:stCondLst>
                                            <p:cond delay="0"/>
                                          </p:stCondLst>
                                        </p:cTn>
                                        <p:tgtEl>
                                          <p:spTgt spid="71774"/>
                                        </p:tgtEl>
                                        <p:attrNameLst>
                                          <p:attrName>style.visibility</p:attrName>
                                        </p:attrNameLst>
                                      </p:cBhvr>
                                      <p:to>
                                        <p:strVal val="visible"/>
                                      </p:to>
                                    </p:set>
                                    <p:anim calcmode="lin" valueType="num">
                                      <p:cBhvr additive="base">
                                        <p:cTn id="487" dur="500" fill="hold"/>
                                        <p:tgtEl>
                                          <p:spTgt spid="71774"/>
                                        </p:tgtEl>
                                        <p:attrNameLst>
                                          <p:attrName>ppt_x</p:attrName>
                                        </p:attrNameLst>
                                      </p:cBhvr>
                                      <p:tavLst>
                                        <p:tav tm="0">
                                          <p:val>
                                            <p:strVal val="0-#ppt_w/2"/>
                                          </p:val>
                                        </p:tav>
                                        <p:tav tm="100000">
                                          <p:val>
                                            <p:strVal val="#ppt_x"/>
                                          </p:val>
                                        </p:tav>
                                      </p:tavLst>
                                    </p:anim>
                                    <p:anim calcmode="lin" valueType="num">
                                      <p:cBhvr additive="base">
                                        <p:cTn id="488" dur="500" fill="hold"/>
                                        <p:tgtEl>
                                          <p:spTgt spid="71774"/>
                                        </p:tgtEl>
                                        <p:attrNameLst>
                                          <p:attrName>ppt_y</p:attrName>
                                        </p:attrNameLst>
                                      </p:cBhvr>
                                      <p:tavLst>
                                        <p:tav tm="0">
                                          <p:val>
                                            <p:strVal val="#ppt_y"/>
                                          </p:val>
                                        </p:tav>
                                        <p:tav tm="100000">
                                          <p:val>
                                            <p:strVal val="#ppt_y"/>
                                          </p:val>
                                        </p:tav>
                                      </p:tavLst>
                                    </p:anim>
                                  </p:childTnLst>
                                </p:cTn>
                              </p:par>
                            </p:childTnLst>
                          </p:cTn>
                        </p:par>
                      </p:childTnLst>
                    </p:cTn>
                  </p:par>
                  <p:par>
                    <p:cTn id="489" fill="hold">
                      <p:stCondLst>
                        <p:cond delay="indefinite"/>
                      </p:stCondLst>
                      <p:childTnLst>
                        <p:par>
                          <p:cTn id="490" fill="hold">
                            <p:stCondLst>
                              <p:cond delay="0"/>
                            </p:stCondLst>
                            <p:childTnLst>
                              <p:par>
                                <p:cTn id="491" presetID="2" presetClass="entr" presetSubtype="8" fill="hold" grpId="0" nodeType="clickEffect">
                                  <p:stCondLst>
                                    <p:cond delay="0"/>
                                  </p:stCondLst>
                                  <p:childTnLst>
                                    <p:set>
                                      <p:cBhvr>
                                        <p:cTn id="492" dur="1" fill="hold">
                                          <p:stCondLst>
                                            <p:cond delay="0"/>
                                          </p:stCondLst>
                                        </p:cTn>
                                        <p:tgtEl>
                                          <p:spTgt spid="71776"/>
                                        </p:tgtEl>
                                        <p:attrNameLst>
                                          <p:attrName>style.visibility</p:attrName>
                                        </p:attrNameLst>
                                      </p:cBhvr>
                                      <p:to>
                                        <p:strVal val="visible"/>
                                      </p:to>
                                    </p:set>
                                    <p:anim calcmode="lin" valueType="num">
                                      <p:cBhvr additive="base">
                                        <p:cTn id="493" dur="500" fill="hold"/>
                                        <p:tgtEl>
                                          <p:spTgt spid="71776"/>
                                        </p:tgtEl>
                                        <p:attrNameLst>
                                          <p:attrName>ppt_x</p:attrName>
                                        </p:attrNameLst>
                                      </p:cBhvr>
                                      <p:tavLst>
                                        <p:tav tm="0">
                                          <p:val>
                                            <p:strVal val="0-#ppt_w/2"/>
                                          </p:val>
                                        </p:tav>
                                        <p:tav tm="100000">
                                          <p:val>
                                            <p:strVal val="#ppt_x"/>
                                          </p:val>
                                        </p:tav>
                                      </p:tavLst>
                                    </p:anim>
                                    <p:anim calcmode="lin" valueType="num">
                                      <p:cBhvr additive="base">
                                        <p:cTn id="494" dur="500" fill="hold"/>
                                        <p:tgtEl>
                                          <p:spTgt spid="71776"/>
                                        </p:tgtEl>
                                        <p:attrNameLst>
                                          <p:attrName>ppt_y</p:attrName>
                                        </p:attrNameLst>
                                      </p:cBhvr>
                                      <p:tavLst>
                                        <p:tav tm="0">
                                          <p:val>
                                            <p:strVal val="#ppt_y"/>
                                          </p:val>
                                        </p:tav>
                                        <p:tav tm="100000">
                                          <p:val>
                                            <p:strVal val="#ppt_y"/>
                                          </p:val>
                                        </p:tav>
                                      </p:tavLst>
                                    </p:anim>
                                  </p:childTnLst>
                                </p:cTn>
                              </p:par>
                            </p:childTnLst>
                          </p:cTn>
                        </p:par>
                      </p:childTnLst>
                    </p:cTn>
                  </p:par>
                  <p:par>
                    <p:cTn id="495" fill="hold">
                      <p:stCondLst>
                        <p:cond delay="indefinite"/>
                      </p:stCondLst>
                      <p:childTnLst>
                        <p:par>
                          <p:cTn id="496" fill="hold">
                            <p:stCondLst>
                              <p:cond delay="0"/>
                            </p:stCondLst>
                            <p:childTnLst>
                              <p:par>
                                <p:cTn id="497" presetID="2" presetClass="entr" presetSubtype="8" fill="hold" grpId="0" nodeType="clickEffect">
                                  <p:stCondLst>
                                    <p:cond delay="0"/>
                                  </p:stCondLst>
                                  <p:childTnLst>
                                    <p:set>
                                      <p:cBhvr>
                                        <p:cTn id="498" dur="1" fill="hold">
                                          <p:stCondLst>
                                            <p:cond delay="0"/>
                                          </p:stCondLst>
                                        </p:cTn>
                                        <p:tgtEl>
                                          <p:spTgt spid="71778"/>
                                        </p:tgtEl>
                                        <p:attrNameLst>
                                          <p:attrName>style.visibility</p:attrName>
                                        </p:attrNameLst>
                                      </p:cBhvr>
                                      <p:to>
                                        <p:strVal val="visible"/>
                                      </p:to>
                                    </p:set>
                                    <p:anim calcmode="lin" valueType="num">
                                      <p:cBhvr additive="base">
                                        <p:cTn id="499" dur="500" fill="hold"/>
                                        <p:tgtEl>
                                          <p:spTgt spid="71778"/>
                                        </p:tgtEl>
                                        <p:attrNameLst>
                                          <p:attrName>ppt_x</p:attrName>
                                        </p:attrNameLst>
                                      </p:cBhvr>
                                      <p:tavLst>
                                        <p:tav tm="0">
                                          <p:val>
                                            <p:strVal val="0-#ppt_w/2"/>
                                          </p:val>
                                        </p:tav>
                                        <p:tav tm="100000">
                                          <p:val>
                                            <p:strVal val="#ppt_x"/>
                                          </p:val>
                                        </p:tav>
                                      </p:tavLst>
                                    </p:anim>
                                    <p:anim calcmode="lin" valueType="num">
                                      <p:cBhvr additive="base">
                                        <p:cTn id="500" dur="500" fill="hold"/>
                                        <p:tgtEl>
                                          <p:spTgt spid="717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7"/>
                                            </p:cond>
                                          </p:stCondLst>
                                          <p:endCondLst>
                                            <p:cond evt="onStopAudio" delay="0">
                                              <p:tgtEl>
                                                <p:sldTgt/>
                                              </p:tgtEl>
                                            </p:cond>
                                          </p:endCondLst>
                                        </p:cTn>
                                        <p:tgtEl>
                                          <p:sndTgt r:embed="rId2" name="LASER.WAV"/>
                                        </p:tgtEl>
                                      </p:cMediaNode>
                                    </p:audio>
                                  </p:subTnLst>
                                </p:cTn>
                              </p:par>
                            </p:childTnLst>
                          </p:cTn>
                        </p:par>
                      </p:childTnLst>
                    </p:cTn>
                  </p:par>
                  <p:par>
                    <p:cTn id="501" fill="hold">
                      <p:stCondLst>
                        <p:cond delay="indefinite"/>
                      </p:stCondLst>
                      <p:childTnLst>
                        <p:par>
                          <p:cTn id="502" fill="hold">
                            <p:stCondLst>
                              <p:cond delay="0"/>
                            </p:stCondLst>
                            <p:childTnLst>
                              <p:par>
                                <p:cTn id="503" presetID="2" presetClass="entr" presetSubtype="8" fill="hold" grpId="0" nodeType="clickEffect">
                                  <p:stCondLst>
                                    <p:cond delay="0"/>
                                  </p:stCondLst>
                                  <p:childTnLst>
                                    <p:set>
                                      <p:cBhvr>
                                        <p:cTn id="504" dur="1" fill="hold">
                                          <p:stCondLst>
                                            <p:cond delay="0"/>
                                          </p:stCondLst>
                                        </p:cTn>
                                        <p:tgtEl>
                                          <p:spTgt spid="71775"/>
                                        </p:tgtEl>
                                        <p:attrNameLst>
                                          <p:attrName>style.visibility</p:attrName>
                                        </p:attrNameLst>
                                      </p:cBhvr>
                                      <p:to>
                                        <p:strVal val="visible"/>
                                      </p:to>
                                    </p:set>
                                    <p:anim calcmode="lin" valueType="num">
                                      <p:cBhvr additive="base">
                                        <p:cTn id="505" dur="500" fill="hold"/>
                                        <p:tgtEl>
                                          <p:spTgt spid="71775"/>
                                        </p:tgtEl>
                                        <p:attrNameLst>
                                          <p:attrName>ppt_x</p:attrName>
                                        </p:attrNameLst>
                                      </p:cBhvr>
                                      <p:tavLst>
                                        <p:tav tm="0">
                                          <p:val>
                                            <p:strVal val="0-#ppt_w/2"/>
                                          </p:val>
                                        </p:tav>
                                        <p:tav tm="100000">
                                          <p:val>
                                            <p:strVal val="#ppt_x"/>
                                          </p:val>
                                        </p:tav>
                                      </p:tavLst>
                                    </p:anim>
                                    <p:anim calcmode="lin" valueType="num">
                                      <p:cBhvr additive="base">
                                        <p:cTn id="506" dur="500" fill="hold"/>
                                        <p:tgtEl>
                                          <p:spTgt spid="71775"/>
                                        </p:tgtEl>
                                        <p:attrNameLst>
                                          <p:attrName>ppt_y</p:attrName>
                                        </p:attrNameLst>
                                      </p:cBhvr>
                                      <p:tavLst>
                                        <p:tav tm="0">
                                          <p:val>
                                            <p:strVal val="#ppt_y"/>
                                          </p:val>
                                        </p:tav>
                                        <p:tav tm="100000">
                                          <p:val>
                                            <p:strVal val="#ppt_y"/>
                                          </p:val>
                                        </p:tav>
                                      </p:tavLst>
                                    </p:anim>
                                  </p:childTnLst>
                                </p:cTn>
                              </p:par>
                            </p:childTnLst>
                          </p:cTn>
                        </p:par>
                      </p:childTnLst>
                    </p:cTn>
                  </p:par>
                  <p:par>
                    <p:cTn id="507" fill="hold">
                      <p:stCondLst>
                        <p:cond delay="indefinite"/>
                      </p:stCondLst>
                      <p:childTnLst>
                        <p:par>
                          <p:cTn id="508" fill="hold">
                            <p:stCondLst>
                              <p:cond delay="0"/>
                            </p:stCondLst>
                            <p:childTnLst>
                              <p:par>
                                <p:cTn id="509" presetID="2" presetClass="entr" presetSubtype="8" fill="hold" grpId="0" nodeType="clickEffect">
                                  <p:stCondLst>
                                    <p:cond delay="0"/>
                                  </p:stCondLst>
                                  <p:childTnLst>
                                    <p:set>
                                      <p:cBhvr>
                                        <p:cTn id="510" dur="1" fill="hold">
                                          <p:stCondLst>
                                            <p:cond delay="0"/>
                                          </p:stCondLst>
                                        </p:cTn>
                                        <p:tgtEl>
                                          <p:spTgt spid="71777"/>
                                        </p:tgtEl>
                                        <p:attrNameLst>
                                          <p:attrName>style.visibility</p:attrName>
                                        </p:attrNameLst>
                                      </p:cBhvr>
                                      <p:to>
                                        <p:strVal val="visible"/>
                                      </p:to>
                                    </p:set>
                                    <p:anim calcmode="lin" valueType="num">
                                      <p:cBhvr additive="base">
                                        <p:cTn id="511" dur="500" fill="hold"/>
                                        <p:tgtEl>
                                          <p:spTgt spid="71777"/>
                                        </p:tgtEl>
                                        <p:attrNameLst>
                                          <p:attrName>ppt_x</p:attrName>
                                        </p:attrNameLst>
                                      </p:cBhvr>
                                      <p:tavLst>
                                        <p:tav tm="0">
                                          <p:val>
                                            <p:strVal val="0-#ppt_w/2"/>
                                          </p:val>
                                        </p:tav>
                                        <p:tav tm="100000">
                                          <p:val>
                                            <p:strVal val="#ppt_x"/>
                                          </p:val>
                                        </p:tav>
                                      </p:tavLst>
                                    </p:anim>
                                    <p:anim calcmode="lin" valueType="num">
                                      <p:cBhvr additive="base">
                                        <p:cTn id="512" dur="500" fill="hold"/>
                                        <p:tgtEl>
                                          <p:spTgt spid="71777"/>
                                        </p:tgtEl>
                                        <p:attrNameLst>
                                          <p:attrName>ppt_y</p:attrName>
                                        </p:attrNameLst>
                                      </p:cBhvr>
                                      <p:tavLst>
                                        <p:tav tm="0">
                                          <p:val>
                                            <p:strVal val="#ppt_y"/>
                                          </p:val>
                                        </p:tav>
                                        <p:tav tm="100000">
                                          <p:val>
                                            <p:strVal val="#ppt_y"/>
                                          </p:val>
                                        </p:tav>
                                      </p:tavLst>
                                    </p:anim>
                                  </p:childTnLst>
                                </p:cTn>
                              </p:par>
                            </p:childTnLst>
                          </p:cTn>
                        </p:par>
                      </p:childTnLst>
                    </p:cTn>
                  </p:par>
                  <p:par>
                    <p:cTn id="513" fill="hold">
                      <p:stCondLst>
                        <p:cond delay="indefinite"/>
                      </p:stCondLst>
                      <p:childTnLst>
                        <p:par>
                          <p:cTn id="514" fill="hold">
                            <p:stCondLst>
                              <p:cond delay="0"/>
                            </p:stCondLst>
                            <p:childTnLst>
                              <p:par>
                                <p:cTn id="515" presetID="2" presetClass="entr" presetSubtype="8" fill="hold" grpId="0" nodeType="clickEffect">
                                  <p:stCondLst>
                                    <p:cond delay="0"/>
                                  </p:stCondLst>
                                  <p:childTnLst>
                                    <p:set>
                                      <p:cBhvr>
                                        <p:cTn id="516" dur="1" fill="hold">
                                          <p:stCondLst>
                                            <p:cond delay="0"/>
                                          </p:stCondLst>
                                        </p:cTn>
                                        <p:tgtEl>
                                          <p:spTgt spid="71779"/>
                                        </p:tgtEl>
                                        <p:attrNameLst>
                                          <p:attrName>style.visibility</p:attrName>
                                        </p:attrNameLst>
                                      </p:cBhvr>
                                      <p:to>
                                        <p:strVal val="visible"/>
                                      </p:to>
                                    </p:set>
                                    <p:anim calcmode="lin" valueType="num">
                                      <p:cBhvr additive="base">
                                        <p:cTn id="517" dur="500" fill="hold"/>
                                        <p:tgtEl>
                                          <p:spTgt spid="71779"/>
                                        </p:tgtEl>
                                        <p:attrNameLst>
                                          <p:attrName>ppt_x</p:attrName>
                                        </p:attrNameLst>
                                      </p:cBhvr>
                                      <p:tavLst>
                                        <p:tav tm="0">
                                          <p:val>
                                            <p:strVal val="0-#ppt_w/2"/>
                                          </p:val>
                                        </p:tav>
                                        <p:tav tm="100000">
                                          <p:val>
                                            <p:strVal val="#ppt_x"/>
                                          </p:val>
                                        </p:tav>
                                      </p:tavLst>
                                    </p:anim>
                                    <p:anim calcmode="lin" valueType="num">
                                      <p:cBhvr additive="base">
                                        <p:cTn id="518" dur="500" fill="hold"/>
                                        <p:tgtEl>
                                          <p:spTgt spid="717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1" grpId="0" animBg="1"/>
      <p:bldP spid="71772" grpId="0" animBg="1"/>
      <p:bldP spid="71773" grpId="0" animBg="1"/>
      <p:bldP spid="71774" grpId="0" animBg="1"/>
      <p:bldP spid="71775" grpId="0" animBg="1"/>
      <p:bldP spid="71776" grpId="0" animBg="1"/>
      <p:bldP spid="71777" grpId="0" animBg="1"/>
      <p:bldP spid="71778" grpId="0" animBg="1"/>
      <p:bldP spid="71779" grpId="0" animBg="1"/>
      <p:bldP spid="71780" grpId="0" animBg="1"/>
      <p:bldP spid="71781" grpId="0" animBg="1"/>
      <p:bldP spid="71782" grpId="0" animBg="1"/>
      <p:bldP spid="71783" grpId="0" animBg="1"/>
      <p:bldP spid="71784" grpId="0" animBg="1"/>
      <p:bldP spid="71785" grpId="0" animBg="1"/>
      <p:bldP spid="71814" grpId="0" animBg="1"/>
      <p:bldP spid="71815" grpId="0" animBg="1"/>
      <p:bldP spid="71816" grpId="0" animBg="1"/>
      <p:bldP spid="71817" grpId="0" animBg="1"/>
      <p:bldP spid="71818" grpId="0" animBg="1"/>
      <p:bldP spid="71819" grpId="0" animBg="1"/>
      <p:bldP spid="71820" grpId="0" animBg="1"/>
      <p:bldP spid="71821" grpId="0" animBg="1"/>
      <p:bldP spid="71822" grpId="0" animBg="1"/>
      <p:bldP spid="71823" grpId="0" animBg="1"/>
      <p:bldP spid="71824" grpId="0" animBg="1"/>
      <p:bldP spid="71825" grpId="0" animBg="1"/>
      <p:bldP spid="71826" grpId="0" animBg="1"/>
      <p:bldP spid="71827" grpId="0" animBg="1"/>
      <p:bldP spid="71828" grpId="0" animBg="1"/>
      <p:bldP spid="71829" grpId="0" animBg="1"/>
      <p:bldP spid="71830" grpId="0" animBg="1"/>
      <p:bldP spid="71831" grpId="0" animBg="1"/>
      <p:bldP spid="71832" grpId="0" animBg="1"/>
      <p:bldP spid="71833" grpId="0" animBg="1"/>
      <p:bldP spid="71834" grpId="0" animBg="1"/>
      <p:bldP spid="71835" grpId="0" animBg="1"/>
      <p:bldP spid="71836" grpId="0" animBg="1"/>
      <p:bldP spid="71837" grpId="0" animBg="1"/>
      <p:bldP spid="71838" grpId="0" animBg="1"/>
      <p:bldP spid="71839" grpId="0" animBg="1"/>
      <p:bldP spid="71840" grpId="0" animBg="1"/>
      <p:bldP spid="71841" grpId="0" animBg="1"/>
      <p:bldP spid="71842" grpId="0" animBg="1"/>
      <p:bldP spid="71843" grpId="0" animBg="1"/>
      <p:bldP spid="71844" grpId="0" animBg="1"/>
      <p:bldP spid="71845" grpId="0" animBg="1"/>
      <p:bldP spid="71846" grpId="0" animBg="1"/>
      <p:bldP spid="7184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79512" y="828690"/>
            <a:ext cx="8375848" cy="2971800"/>
          </a:xfrm>
        </p:spPr>
        <p:txBody>
          <a:bodyPr>
            <a:noAutofit/>
          </a:bodyPr>
          <a:lstStyle/>
          <a:p>
            <a:pPr algn="just" defTabSz="727075"/>
            <a:r>
              <a:rPr lang="es-ES" sz="2400" cap="none" dirty="0" smtClean="0">
                <a:solidFill>
                  <a:srgbClr val="FFFF00"/>
                </a:solidFill>
              </a:rPr>
              <a:t>	</a:t>
            </a:r>
            <a:r>
              <a:rPr lang="es-ES_tradnl" sz="2400" b="1" i="0" u="sng" cap="none" dirty="0" smtClean="0">
                <a:solidFill>
                  <a:srgbClr val="FFFF00"/>
                </a:solidFill>
              </a:rPr>
              <a:t>Ejercicio B:</a:t>
            </a:r>
            <a:r>
              <a:rPr lang="es-ES" sz="2400" b="1" cap="none" dirty="0" smtClean="0">
                <a:solidFill>
                  <a:srgbClr val="FFFF00"/>
                </a:solidFill>
              </a:rPr>
              <a:t> a)</a:t>
            </a:r>
            <a:r>
              <a:rPr lang="es-ES" sz="2400" cap="none" dirty="0" smtClean="0">
                <a:solidFill>
                  <a:srgbClr val="FFFF00"/>
                </a:solidFill>
              </a:rPr>
              <a:t> Defina los diferentes números cuánticos, indicando con qué letra se </a:t>
            </a:r>
            <a:r>
              <a:rPr lang="es-ES" sz="2400" cap="none" dirty="0" err="1" smtClean="0">
                <a:solidFill>
                  <a:srgbClr val="FFFF00"/>
                </a:solidFill>
              </a:rPr>
              <a:t>repre-sentan</a:t>
            </a:r>
            <a:r>
              <a:rPr lang="es-ES" sz="2400" cap="none" dirty="0" smtClean="0">
                <a:solidFill>
                  <a:srgbClr val="FFFF00"/>
                </a:solidFill>
              </a:rPr>
              <a:t> y los valores que pueden tomar. </a:t>
            </a:r>
            <a:r>
              <a:rPr lang="es-ES" sz="2400" b="1" cap="none" dirty="0" smtClean="0">
                <a:solidFill>
                  <a:srgbClr val="FFFF00"/>
                </a:solidFill>
              </a:rPr>
              <a:t>b)</a:t>
            </a:r>
            <a:r>
              <a:rPr lang="es-ES" sz="2400" cap="none" dirty="0" smtClean="0">
                <a:solidFill>
                  <a:srgbClr val="FFFF00"/>
                </a:solidFill>
              </a:rPr>
              <a:t> Enuncie el principio de exclusión de Pauli. </a:t>
            </a:r>
            <a:r>
              <a:rPr lang="es-ES" sz="2400" b="1" cap="none" dirty="0" smtClean="0">
                <a:solidFill>
                  <a:srgbClr val="FFFF00"/>
                </a:solidFill>
              </a:rPr>
              <a:t>c)</a:t>
            </a:r>
            <a:r>
              <a:rPr lang="es-ES" sz="2400" cap="none" dirty="0" smtClean="0">
                <a:solidFill>
                  <a:srgbClr val="FFFF00"/>
                </a:solidFill>
              </a:rPr>
              <a:t> A partir de los números cuánticos, deduzca el número máximo de electrones que pueden tener los orbitales 3p y los orbitales 3d. </a:t>
            </a:r>
            <a:r>
              <a:rPr lang="es-ES" sz="2400" b="1" cap="none" dirty="0" smtClean="0">
                <a:solidFill>
                  <a:srgbClr val="FFFF00"/>
                </a:solidFill>
              </a:rPr>
              <a:t>d)</a:t>
            </a:r>
            <a:r>
              <a:rPr lang="es-ES" sz="2400" cap="none" dirty="0" smtClean="0">
                <a:solidFill>
                  <a:srgbClr val="FFFF00"/>
                </a:solidFill>
                <a:sym typeface="Symbol" pitchFamily="18" charset="2"/>
              </a:rPr>
              <a:t></a:t>
            </a:r>
            <a:r>
              <a:rPr lang="es-ES" sz="2400" cap="none" dirty="0" smtClean="0">
                <a:solidFill>
                  <a:srgbClr val="FFFF00"/>
                </a:solidFill>
              </a:rPr>
              <a:t>Indique en qué orbitales se encuentran los electrones definidos por las siguientes </a:t>
            </a:r>
            <a:r>
              <a:rPr lang="es-ES" sz="2400" cap="none" dirty="0" err="1" smtClean="0">
                <a:solidFill>
                  <a:srgbClr val="FFFF00"/>
                </a:solidFill>
              </a:rPr>
              <a:t>combinacio-nes</a:t>
            </a:r>
            <a:r>
              <a:rPr lang="es-ES" sz="2400" cap="none" dirty="0" smtClean="0">
                <a:solidFill>
                  <a:srgbClr val="FFFF00"/>
                </a:solidFill>
              </a:rPr>
              <a:t> de números cuánticos: (1,0,0,</a:t>
            </a:r>
            <a:r>
              <a:rPr lang="es-ES_tradnl" sz="2400" cap="none" dirty="0" smtClean="0">
                <a:solidFill>
                  <a:srgbClr val="FFFF00"/>
                </a:solidFill>
              </a:rPr>
              <a:t>½</a:t>
            </a:r>
            <a:r>
              <a:rPr lang="es-ES" sz="2400" cap="none" dirty="0" smtClean="0">
                <a:solidFill>
                  <a:srgbClr val="FFFF00"/>
                </a:solidFill>
              </a:rPr>
              <a:t> ) y (4,1,0,- </a:t>
            </a:r>
            <a:r>
              <a:rPr lang="es-ES_tradnl" sz="2400" cap="none" dirty="0" smtClean="0">
                <a:solidFill>
                  <a:srgbClr val="FFFF00"/>
                </a:solidFill>
              </a:rPr>
              <a:t>½</a:t>
            </a:r>
            <a:r>
              <a:rPr lang="es-ES" sz="2400" cap="none" dirty="0" smtClean="0">
                <a:solidFill>
                  <a:srgbClr val="FFFF00"/>
                </a:solidFill>
              </a:rPr>
              <a:t>).</a:t>
            </a:r>
            <a:endParaRPr lang="es-ES_tradnl" sz="2400" cap="none" dirty="0" smtClean="0">
              <a:solidFill>
                <a:srgbClr val="FFFF00"/>
              </a:solidFill>
            </a:endParaRPr>
          </a:p>
        </p:txBody>
      </p:sp>
      <p:sp>
        <p:nvSpPr>
          <p:cNvPr id="51203" name="Rectangle 3"/>
          <p:cNvSpPr>
            <a:spLocks noGrp="1" noChangeArrowheads="1"/>
          </p:cNvSpPr>
          <p:nvPr>
            <p:ph type="body" idx="1"/>
          </p:nvPr>
        </p:nvSpPr>
        <p:spPr>
          <a:xfrm>
            <a:off x="611560" y="4038600"/>
            <a:ext cx="7772400" cy="2057400"/>
          </a:xfrm>
        </p:spPr>
        <p:txBody>
          <a:bodyPr/>
          <a:lstStyle/>
          <a:p>
            <a:pPr>
              <a:buFont typeface="Monotype Sorts" pitchFamily="2" charset="2"/>
              <a:buNone/>
            </a:pPr>
            <a:r>
              <a:rPr lang="es-ES_tradnl" sz="2000" b="1" dirty="0" smtClean="0">
                <a:solidFill>
                  <a:srgbClr val="FF0000"/>
                </a:solidFill>
              </a:rPr>
              <a:t>a)</a:t>
            </a:r>
            <a:r>
              <a:rPr lang="es-ES_tradnl" sz="2000" dirty="0" smtClean="0">
                <a:solidFill>
                  <a:srgbClr val="FF0000"/>
                </a:solidFill>
              </a:rPr>
              <a:t> “n” (nº cuántico principal) es el nº de capa o nivel en la que está situado el e</a:t>
            </a:r>
            <a:r>
              <a:rPr lang="es-ES_tradnl" sz="2000" baseline="30000" dirty="0" smtClean="0">
                <a:solidFill>
                  <a:srgbClr val="FF0000"/>
                </a:solidFill>
              </a:rPr>
              <a:t>–</a:t>
            </a:r>
            <a:r>
              <a:rPr lang="es-ES_tradnl" sz="2000" dirty="0" smtClean="0">
                <a:solidFill>
                  <a:srgbClr val="FF0000"/>
                </a:solidFill>
              </a:rPr>
              <a:t>.</a:t>
            </a:r>
            <a:br>
              <a:rPr lang="es-ES_tradnl" sz="2000" dirty="0" smtClean="0">
                <a:solidFill>
                  <a:srgbClr val="FF0000"/>
                </a:solidFill>
              </a:rPr>
            </a:br>
            <a:r>
              <a:rPr lang="es-ES_tradnl" sz="2000" dirty="0" smtClean="0">
                <a:solidFill>
                  <a:srgbClr val="FF0000"/>
                </a:solidFill>
              </a:rPr>
              <a:t>“l” (nº cuántico secundario) representa el tipo de orbital: s, p, d o f.</a:t>
            </a:r>
            <a:br>
              <a:rPr lang="es-ES_tradnl" sz="2000" dirty="0" smtClean="0">
                <a:solidFill>
                  <a:srgbClr val="FF0000"/>
                </a:solidFill>
              </a:rPr>
            </a:br>
            <a:r>
              <a:rPr lang="es-ES_tradnl" sz="2000" dirty="0" smtClean="0">
                <a:solidFill>
                  <a:srgbClr val="FF0000"/>
                </a:solidFill>
              </a:rPr>
              <a:t>“m” (nº cuántico magnético) indica la orientación espacial del orbital.</a:t>
            </a:r>
            <a:br>
              <a:rPr lang="es-ES_tradnl" sz="2000" dirty="0" smtClean="0">
                <a:solidFill>
                  <a:srgbClr val="FF0000"/>
                </a:solidFill>
              </a:rPr>
            </a:br>
            <a:r>
              <a:rPr lang="es-ES_tradnl" sz="2000" dirty="0" smtClean="0">
                <a:solidFill>
                  <a:srgbClr val="FF0000"/>
                </a:solidFill>
              </a:rPr>
              <a:t>“s” (</a:t>
            </a:r>
            <a:r>
              <a:rPr lang="es-ES_tradnl" sz="2000" dirty="0" err="1" smtClean="0">
                <a:solidFill>
                  <a:srgbClr val="FF0000"/>
                </a:solidFill>
              </a:rPr>
              <a:t>spín</a:t>
            </a:r>
            <a:r>
              <a:rPr lang="es-ES_tradnl" sz="2000" dirty="0" smtClean="0">
                <a:solidFill>
                  <a:srgbClr val="FF0000"/>
                </a:solidFill>
              </a:rPr>
              <a:t>) indica el sentido de giro del e</a:t>
            </a:r>
            <a:r>
              <a:rPr lang="es-ES_tradnl" sz="2000" baseline="30000" dirty="0" smtClean="0">
                <a:solidFill>
                  <a:srgbClr val="FF0000"/>
                </a:solidFill>
              </a:rPr>
              <a:t>–</a:t>
            </a:r>
            <a:r>
              <a:rPr lang="es-ES_tradnl" sz="2000" dirty="0" smtClean="0">
                <a:solidFill>
                  <a:srgbClr val="FF0000"/>
                </a:solidFill>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9552" y="609600"/>
            <a:ext cx="8001000" cy="2971800"/>
          </a:xfrm>
        </p:spPr>
        <p:txBody>
          <a:bodyPr>
            <a:normAutofit/>
          </a:bodyPr>
          <a:lstStyle/>
          <a:p>
            <a:pPr algn="just"/>
            <a:r>
              <a:rPr lang="es-ES" sz="2000" cap="none" dirty="0" smtClean="0">
                <a:solidFill>
                  <a:srgbClr val="FFFF00"/>
                </a:solidFill>
              </a:rPr>
              <a:t>	 </a:t>
            </a:r>
            <a:r>
              <a:rPr lang="es-ES_tradnl" sz="2000" b="1" i="0" u="sng" cap="none" dirty="0" smtClean="0">
                <a:solidFill>
                  <a:srgbClr val="FFFF00"/>
                </a:solidFill>
              </a:rPr>
              <a:t>Ejercicio B:</a:t>
            </a:r>
            <a:r>
              <a:rPr lang="es-ES" sz="2000" cap="none" dirty="0" smtClean="0">
                <a:solidFill>
                  <a:srgbClr val="FFFF00"/>
                </a:solidFill>
              </a:rPr>
              <a:t> </a:t>
            </a:r>
            <a:r>
              <a:rPr lang="es-ES" sz="2000" b="1" cap="none" dirty="0" smtClean="0">
                <a:solidFill>
                  <a:srgbClr val="FFFF00"/>
                </a:solidFill>
              </a:rPr>
              <a:t>a)</a:t>
            </a:r>
            <a:r>
              <a:rPr lang="es-ES" sz="2000" cap="none" dirty="0" smtClean="0">
                <a:solidFill>
                  <a:srgbClr val="FFFF00"/>
                </a:solidFill>
              </a:rPr>
              <a:t> Defina los diferentes números cuánticos, indicando con qué letra se </a:t>
            </a:r>
            <a:r>
              <a:rPr lang="es-ES" sz="2000" cap="none" dirty="0" err="1" smtClean="0">
                <a:solidFill>
                  <a:srgbClr val="FFFF00"/>
                </a:solidFill>
              </a:rPr>
              <a:t>repre-sentan</a:t>
            </a:r>
            <a:r>
              <a:rPr lang="es-ES" sz="2000" cap="none" dirty="0" smtClean="0">
                <a:solidFill>
                  <a:srgbClr val="FFFF00"/>
                </a:solidFill>
              </a:rPr>
              <a:t> y los valores que pueden tomar. </a:t>
            </a:r>
            <a:r>
              <a:rPr lang="es-ES" sz="2000" b="1" cap="none" dirty="0" smtClean="0">
                <a:solidFill>
                  <a:srgbClr val="FFFF00"/>
                </a:solidFill>
              </a:rPr>
              <a:t>b)</a:t>
            </a:r>
            <a:r>
              <a:rPr lang="es-ES" sz="2000" cap="none" dirty="0" smtClean="0">
                <a:solidFill>
                  <a:srgbClr val="FFFF00"/>
                </a:solidFill>
              </a:rPr>
              <a:t> Enuncie el principio de exclusión de Pauli. </a:t>
            </a:r>
            <a:r>
              <a:rPr lang="es-ES" sz="2000" b="1" cap="none" dirty="0" smtClean="0">
                <a:solidFill>
                  <a:srgbClr val="FFFF00"/>
                </a:solidFill>
              </a:rPr>
              <a:t>c)</a:t>
            </a:r>
            <a:r>
              <a:rPr lang="es-ES" sz="2000" cap="none" dirty="0" smtClean="0">
                <a:solidFill>
                  <a:srgbClr val="FFFF00"/>
                </a:solidFill>
              </a:rPr>
              <a:t> A partir de los números cuánticos, deduzca el número máximo de electrones que pueden tener los orbitales 3p y los orbitales 3d. </a:t>
            </a:r>
            <a:r>
              <a:rPr lang="es-ES" sz="2000" b="1" cap="none" dirty="0" smtClean="0">
                <a:solidFill>
                  <a:srgbClr val="FFFF00"/>
                </a:solidFill>
              </a:rPr>
              <a:t>d)</a:t>
            </a:r>
            <a:r>
              <a:rPr lang="es-ES" sz="2000" cap="none" dirty="0" smtClean="0">
                <a:solidFill>
                  <a:srgbClr val="FFFF00"/>
                </a:solidFill>
                <a:sym typeface="Symbol" pitchFamily="18" charset="2"/>
              </a:rPr>
              <a:t></a:t>
            </a:r>
            <a:r>
              <a:rPr lang="es-ES" sz="2000" cap="none" dirty="0" smtClean="0">
                <a:solidFill>
                  <a:srgbClr val="FFFF00"/>
                </a:solidFill>
              </a:rPr>
              <a:t>Indique en qué orbitales se encuentran los electrones definidos por las siguientes </a:t>
            </a:r>
            <a:r>
              <a:rPr lang="es-ES" sz="2000" cap="none" dirty="0" err="1" smtClean="0">
                <a:solidFill>
                  <a:srgbClr val="FFFF00"/>
                </a:solidFill>
              </a:rPr>
              <a:t>combinacio-nes</a:t>
            </a:r>
            <a:r>
              <a:rPr lang="es-ES" sz="2000" cap="none" dirty="0" smtClean="0">
                <a:solidFill>
                  <a:srgbClr val="FFFF00"/>
                </a:solidFill>
              </a:rPr>
              <a:t> de números cuánticos: (1,0,0,</a:t>
            </a:r>
            <a:r>
              <a:rPr lang="es-ES_tradnl" sz="2000" cap="none" dirty="0" smtClean="0">
                <a:solidFill>
                  <a:srgbClr val="FFFF00"/>
                </a:solidFill>
              </a:rPr>
              <a:t>½</a:t>
            </a:r>
            <a:r>
              <a:rPr lang="es-ES" sz="2000" cap="none" dirty="0" smtClean="0">
                <a:solidFill>
                  <a:srgbClr val="FFFF00"/>
                </a:solidFill>
              </a:rPr>
              <a:t> ) y (4,1,0,- </a:t>
            </a:r>
            <a:r>
              <a:rPr lang="es-ES_tradnl" sz="2000" cap="none" dirty="0" smtClean="0">
                <a:solidFill>
                  <a:srgbClr val="FFFF00"/>
                </a:solidFill>
              </a:rPr>
              <a:t>½</a:t>
            </a:r>
            <a:r>
              <a:rPr lang="es-ES" sz="2000" cap="none" dirty="0" smtClean="0">
                <a:solidFill>
                  <a:srgbClr val="FFFF00"/>
                </a:solidFill>
              </a:rPr>
              <a:t>).</a:t>
            </a:r>
            <a:endParaRPr lang="es-ES_tradnl" sz="2000" cap="none" dirty="0" smtClean="0">
              <a:solidFill>
                <a:srgbClr val="FFFF00"/>
              </a:solidFill>
            </a:endParaRPr>
          </a:p>
        </p:txBody>
      </p:sp>
      <p:sp>
        <p:nvSpPr>
          <p:cNvPr id="52227" name="Rectangle 3"/>
          <p:cNvSpPr>
            <a:spLocks noGrp="1" noChangeArrowheads="1"/>
          </p:cNvSpPr>
          <p:nvPr>
            <p:ph type="body" idx="1"/>
          </p:nvPr>
        </p:nvSpPr>
        <p:spPr>
          <a:xfrm>
            <a:off x="611560" y="4038600"/>
            <a:ext cx="7772400" cy="2057400"/>
          </a:xfrm>
        </p:spPr>
        <p:txBody>
          <a:bodyPr/>
          <a:lstStyle/>
          <a:p>
            <a:pPr>
              <a:buFont typeface="Monotype Sorts" pitchFamily="2" charset="2"/>
              <a:buNone/>
            </a:pPr>
            <a:r>
              <a:rPr lang="es-ES_tradnl" sz="2000" b="1" dirty="0" smtClean="0">
                <a:solidFill>
                  <a:srgbClr val="00B0F0"/>
                </a:solidFill>
              </a:rPr>
              <a:t>b) </a:t>
            </a:r>
            <a:r>
              <a:rPr lang="es-ES_tradnl" sz="2000" dirty="0" smtClean="0">
                <a:solidFill>
                  <a:srgbClr val="00B0F0"/>
                </a:solidFill>
              </a:rPr>
              <a:t>“No puede haber dos electrones con los cuatro números cuánticos iguales”</a:t>
            </a:r>
          </a:p>
          <a:p>
            <a:pPr>
              <a:buFont typeface="Monotype Sorts" pitchFamily="2" charset="2"/>
              <a:buNone/>
            </a:pPr>
            <a:r>
              <a:rPr lang="es-ES_tradnl" sz="2000" b="1" dirty="0" smtClean="0">
                <a:solidFill>
                  <a:srgbClr val="00B0F0"/>
                </a:solidFill>
              </a:rPr>
              <a:t>c) </a:t>
            </a:r>
            <a:r>
              <a:rPr lang="es-ES_tradnl" sz="2000" dirty="0" smtClean="0">
                <a:solidFill>
                  <a:srgbClr val="00B0F0"/>
                </a:solidFill>
              </a:rPr>
              <a:t>“3p” : n=3; l=1; m=–1,0,+1; 		3 </a:t>
            </a:r>
            <a:r>
              <a:rPr lang="es-ES_tradnl" sz="2000" dirty="0" err="1" smtClean="0">
                <a:solidFill>
                  <a:srgbClr val="00B0F0"/>
                </a:solidFill>
              </a:rPr>
              <a:t>orb</a:t>
            </a:r>
            <a:r>
              <a:rPr lang="es-ES_tradnl" sz="2000" dirty="0" smtClean="0">
                <a:solidFill>
                  <a:srgbClr val="00B0F0"/>
                </a:solidFill>
              </a:rPr>
              <a:t>. </a:t>
            </a:r>
            <a:r>
              <a:rPr lang="es-ES_tradnl" sz="2000" dirty="0" smtClean="0">
                <a:solidFill>
                  <a:srgbClr val="00B0F0"/>
                </a:solidFill>
                <a:sym typeface="Symbol" pitchFamily="18" charset="2"/>
              </a:rPr>
              <a:t> </a:t>
            </a:r>
            <a:r>
              <a:rPr lang="es-ES_tradnl" sz="2000" dirty="0" smtClean="0">
                <a:solidFill>
                  <a:srgbClr val="00B0F0"/>
                </a:solidFill>
              </a:rPr>
              <a:t>6 e</a:t>
            </a:r>
            <a:r>
              <a:rPr lang="es-ES_tradnl" sz="2000" baseline="30000" dirty="0" smtClean="0">
                <a:solidFill>
                  <a:srgbClr val="00B0F0"/>
                </a:solidFill>
              </a:rPr>
              <a:t>–</a:t>
            </a:r>
            <a:r>
              <a:rPr lang="es-ES_tradnl" sz="2000" dirty="0" smtClean="0">
                <a:solidFill>
                  <a:srgbClr val="00B0F0"/>
                </a:solidFill>
              </a:rPr>
              <a:t>.</a:t>
            </a:r>
            <a:br>
              <a:rPr lang="es-ES_tradnl" sz="2000" dirty="0" smtClean="0">
                <a:solidFill>
                  <a:srgbClr val="00B0F0"/>
                </a:solidFill>
              </a:rPr>
            </a:br>
            <a:r>
              <a:rPr lang="es-ES_tradnl" sz="2000" dirty="0" smtClean="0">
                <a:solidFill>
                  <a:srgbClr val="00B0F0"/>
                </a:solidFill>
              </a:rPr>
              <a:t> “3d” : n=3; l=2; m=–2,– 1,0,+1,+2; 	5 </a:t>
            </a:r>
            <a:r>
              <a:rPr lang="es-ES_tradnl" sz="2000" dirty="0" err="1" smtClean="0">
                <a:solidFill>
                  <a:srgbClr val="00B0F0"/>
                </a:solidFill>
              </a:rPr>
              <a:t>orb</a:t>
            </a:r>
            <a:r>
              <a:rPr lang="es-ES_tradnl" sz="2000" dirty="0" smtClean="0">
                <a:solidFill>
                  <a:srgbClr val="00B0F0"/>
                </a:solidFill>
              </a:rPr>
              <a:t>. </a:t>
            </a:r>
            <a:r>
              <a:rPr lang="es-ES_tradnl" sz="2000" dirty="0" smtClean="0">
                <a:solidFill>
                  <a:srgbClr val="00B0F0"/>
                </a:solidFill>
                <a:sym typeface="Symbol" pitchFamily="18" charset="2"/>
              </a:rPr>
              <a:t> 10</a:t>
            </a:r>
            <a:r>
              <a:rPr lang="es-ES_tradnl" sz="2000" dirty="0" smtClean="0">
                <a:solidFill>
                  <a:srgbClr val="00B0F0"/>
                </a:solidFill>
              </a:rPr>
              <a:t> e</a:t>
            </a:r>
            <a:r>
              <a:rPr lang="es-ES_tradnl" sz="2000" baseline="30000" dirty="0" smtClean="0">
                <a:solidFill>
                  <a:srgbClr val="00B0F0"/>
                </a:solidFill>
              </a:rPr>
              <a:t>–</a:t>
            </a:r>
            <a:r>
              <a:rPr lang="es-ES_tradnl" sz="2000" dirty="0" smtClean="0">
                <a:solidFill>
                  <a:srgbClr val="00B0F0"/>
                </a:solidFill>
              </a:rPr>
              <a:t>.</a:t>
            </a:r>
          </a:p>
          <a:p>
            <a:pPr>
              <a:buFont typeface="Monotype Sorts" pitchFamily="2" charset="2"/>
              <a:buNone/>
            </a:pPr>
            <a:r>
              <a:rPr lang="es-ES_tradnl" sz="2000" b="1" dirty="0" smtClean="0">
                <a:solidFill>
                  <a:srgbClr val="00B0F0"/>
                </a:solidFill>
              </a:rPr>
              <a:t>d) </a:t>
            </a:r>
            <a:r>
              <a:rPr lang="es-ES" sz="2000" dirty="0" smtClean="0">
                <a:solidFill>
                  <a:srgbClr val="00B0F0"/>
                </a:solidFill>
              </a:rPr>
              <a:t>(1,0,0,1/2) </a:t>
            </a:r>
            <a:r>
              <a:rPr lang="es-ES_tradnl" sz="2000" dirty="0" smtClean="0">
                <a:solidFill>
                  <a:srgbClr val="00B0F0"/>
                </a:solidFill>
                <a:sym typeface="Symbol" pitchFamily="18" charset="2"/>
              </a:rPr>
              <a:t> 1s ; </a:t>
            </a:r>
            <a:r>
              <a:rPr lang="es-ES" sz="2000" dirty="0" smtClean="0">
                <a:solidFill>
                  <a:srgbClr val="00B0F0"/>
                </a:solidFill>
              </a:rPr>
              <a:t>(4,1,0,1/2) </a:t>
            </a:r>
            <a:r>
              <a:rPr lang="es-ES_tradnl" sz="2000" dirty="0" smtClean="0">
                <a:solidFill>
                  <a:srgbClr val="00B0F0"/>
                </a:solidFill>
                <a:sym typeface="Symbol" pitchFamily="18" charset="2"/>
              </a:rPr>
              <a:t> 4p (uno de los tres existentes 4p</a:t>
            </a:r>
            <a:r>
              <a:rPr lang="es-ES_tradnl" sz="2000" baseline="-25000" dirty="0" smtClean="0">
                <a:solidFill>
                  <a:srgbClr val="00B0F0"/>
                </a:solidFill>
                <a:sym typeface="Symbol" pitchFamily="18" charset="2"/>
              </a:rPr>
              <a:t>y</a:t>
            </a:r>
            <a:r>
              <a:rPr lang="es-ES_tradnl" sz="2000" dirty="0" smtClean="0">
                <a:solidFill>
                  <a:srgbClr val="00B0F0"/>
                </a:solidFill>
                <a:sym typeface="Symbol" pitchFamily="18" charset="2"/>
              </a:rPr>
              <a:t> por ejemplo)</a:t>
            </a:r>
          </a:p>
        </p:txBody>
      </p:sp>
      <p:sp>
        <p:nvSpPr>
          <p:cNvPr id="70660" name="Comment 4"/>
          <p:cNvSpPr>
            <a:spLocks noChangeArrowheads="1"/>
          </p:cNvSpPr>
          <p:nvPr/>
        </p:nvSpPr>
        <p:spPr bwMode="auto">
          <a:xfrm>
            <a:off x="0" y="0"/>
            <a:ext cx="1828800" cy="825500"/>
          </a:xfrm>
          <a:prstGeom prst="rect">
            <a:avLst/>
          </a:prstGeom>
          <a:gradFill rotWithShape="0">
            <a:gsLst>
              <a:gs pos="0">
                <a:srgbClr val="FCFDC6"/>
              </a:gs>
              <a:gs pos="100000">
                <a:srgbClr val="FF9933"/>
              </a:gs>
            </a:gsLst>
            <a:path path="rect">
              <a:fillToRect l="50000" t="50000" r="50000" b="50000"/>
            </a:path>
          </a:gradFill>
          <a:ln w="9525">
            <a:noFill/>
            <a:miter lim="800000"/>
            <a:headEnd/>
            <a:tailEnd/>
          </a:ln>
          <a:effectLst>
            <a:outerShdw dist="107763" dir="2700000" algn="ctr" rotWithShape="0">
              <a:srgbClr val="C0C0C0"/>
            </a:outerShdw>
          </a:effectLst>
        </p:spPr>
        <p:txBody>
          <a:bodyPr>
            <a:spAutoFit/>
          </a:bodyPr>
          <a:lstStyle/>
          <a:p>
            <a:pPr algn="ctr">
              <a:spcBef>
                <a:spcPct val="50000"/>
              </a:spcBef>
              <a:defRPr/>
            </a:pPr>
            <a:r>
              <a:rPr lang="es-ES_tradnl" sz="1600" b="1">
                <a:solidFill>
                  <a:srgbClr val="000000"/>
                </a:solidFill>
                <a:latin typeface="Arial" pitchFamily="34" charset="0"/>
              </a:rPr>
              <a:t>Cuestión Selectividad (Reserva 96)</a:t>
            </a:r>
            <a:endParaRPr lang="es-ES_tradnl" sz="1600">
              <a:solidFill>
                <a:srgbClr val="000000"/>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RuterfordExperimentoCANCA"/>
          <p:cNvPicPr>
            <a:picLocks noChangeAspect="1" noChangeArrowheads="1"/>
          </p:cNvPicPr>
          <p:nvPr/>
        </p:nvPicPr>
        <p:blipFill>
          <a:blip r:embed="rId2"/>
          <a:srcRect/>
          <a:stretch>
            <a:fillRect/>
          </a:stretch>
        </p:blipFill>
        <p:spPr bwMode="auto">
          <a:xfrm>
            <a:off x="1066800" y="1735341"/>
            <a:ext cx="7434290" cy="3728834"/>
          </a:xfrm>
          <a:prstGeom prst="rect">
            <a:avLst/>
          </a:prstGeom>
          <a:solidFill>
            <a:schemeClr val="tx2"/>
          </a:solidFill>
          <a:ln w="9525">
            <a:noFill/>
            <a:miter lim="800000"/>
            <a:headEnd/>
            <a:tailEnd/>
          </a:ln>
        </p:spPr>
      </p:pic>
      <p:sp>
        <p:nvSpPr>
          <p:cNvPr id="22531" name="Rectangle 2"/>
          <p:cNvSpPr>
            <a:spLocks noGrp="1" noChangeArrowheads="1"/>
          </p:cNvSpPr>
          <p:nvPr>
            <p:ph type="title"/>
          </p:nvPr>
        </p:nvSpPr>
        <p:spPr>
          <a:xfrm>
            <a:off x="285720" y="260648"/>
            <a:ext cx="6915144"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s-ES_tradnl" sz="4000" b="1" dirty="0" smtClean="0">
                <a:solidFill>
                  <a:srgbClr val="00B050"/>
                </a:solidFill>
              </a:rPr>
              <a:t>Experimento y modelo de </a:t>
            </a:r>
            <a:r>
              <a:rPr lang="es-ES_tradnl" sz="4000" b="1" dirty="0" err="1" smtClean="0">
                <a:solidFill>
                  <a:srgbClr val="00B050"/>
                </a:solidFill>
              </a:rPr>
              <a:t>Rutherford</a:t>
            </a:r>
            <a:r>
              <a:rPr lang="es-ES_tradnl" sz="4000" b="1" dirty="0" smtClean="0">
                <a:solidFill>
                  <a:srgbClr val="00B050"/>
                </a:solidFill>
              </a:rPr>
              <a:t>.</a:t>
            </a:r>
            <a:endParaRPr lang="es-ES_tradnl" b="1" dirty="0" smtClean="0">
              <a:solidFill>
                <a:srgbClr val="00B050"/>
              </a:solidFill>
            </a:endParaRPr>
          </a:p>
        </p:txBody>
      </p:sp>
      <p:sp>
        <p:nvSpPr>
          <p:cNvPr id="44037" name="Comment 5"/>
          <p:cNvSpPr>
            <a:spLocks noChangeArrowheads="1"/>
          </p:cNvSpPr>
          <p:nvPr/>
        </p:nvSpPr>
        <p:spPr bwMode="auto">
          <a:xfrm rot="1193291">
            <a:off x="7295221" y="292601"/>
            <a:ext cx="1812925" cy="528638"/>
          </a:xfrm>
          <a:prstGeom prst="rect">
            <a:avLst/>
          </a:prstGeom>
          <a:gradFill rotWithShape="0">
            <a:gsLst>
              <a:gs pos="0">
                <a:srgbClr val="D8EBEC"/>
              </a:gs>
              <a:gs pos="100000">
                <a:srgbClr val="D8EBEC">
                  <a:gamma/>
                  <a:shade val="46275"/>
                  <a:invGamma/>
                </a:srgbClr>
              </a:gs>
            </a:gsLst>
            <a:lin ang="2700000" scaled="1"/>
          </a:gradFill>
          <a:ln w="9525">
            <a:solidFill>
              <a:srgbClr val="0000FF"/>
            </a:solid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dirty="0">
                <a:solidFill>
                  <a:srgbClr val="000000"/>
                </a:solidFill>
                <a:latin typeface="Arial" pitchFamily="34" charset="0"/>
              </a:rPr>
              <a:t>REPASO</a:t>
            </a:r>
            <a:endParaRPr lang="es-ES_tradnl" sz="1600" dirty="0">
              <a:solidFill>
                <a:srgbClr val="000000"/>
              </a:solidFill>
              <a:latin typeface="Arial" pitchFamily="34" charset="0"/>
            </a:endParaRPr>
          </a:p>
        </p:txBody>
      </p:sp>
      <p:grpSp>
        <p:nvGrpSpPr>
          <p:cNvPr id="2" name="Group 14"/>
          <p:cNvGrpSpPr>
            <a:grpSpLocks/>
          </p:cNvGrpSpPr>
          <p:nvPr/>
        </p:nvGrpSpPr>
        <p:grpSpPr bwMode="auto">
          <a:xfrm>
            <a:off x="785787" y="5000636"/>
            <a:ext cx="7715304" cy="1571636"/>
            <a:chOff x="567" y="2996"/>
            <a:chExt cx="5193" cy="1324"/>
          </a:xfrm>
        </p:grpSpPr>
        <p:pic>
          <p:nvPicPr>
            <p:cNvPr id="22534" name="Picture 7" descr="Modelo Rutherford"/>
            <p:cNvPicPr>
              <a:picLocks noChangeAspect="1" noChangeArrowheads="1"/>
            </p:cNvPicPr>
            <p:nvPr/>
          </p:nvPicPr>
          <p:blipFill>
            <a:blip r:embed="rId3"/>
            <a:srcRect/>
            <a:stretch>
              <a:fillRect/>
            </a:stretch>
          </p:blipFill>
          <p:spPr bwMode="auto">
            <a:xfrm>
              <a:off x="567" y="2996"/>
              <a:ext cx="1996" cy="1324"/>
            </a:xfrm>
            <a:prstGeom prst="rect">
              <a:avLst/>
            </a:prstGeom>
            <a:noFill/>
            <a:ln w="9525">
              <a:noFill/>
              <a:miter lim="800000"/>
              <a:headEnd/>
              <a:tailEnd/>
            </a:ln>
          </p:spPr>
        </p:pic>
        <p:sp>
          <p:nvSpPr>
            <p:cNvPr id="44045" name="AutoShape 13"/>
            <p:cNvSpPr>
              <a:spLocks noChangeArrowheads="1"/>
            </p:cNvSpPr>
            <p:nvPr/>
          </p:nvSpPr>
          <p:spPr bwMode="auto">
            <a:xfrm>
              <a:off x="2699" y="3566"/>
              <a:ext cx="3061" cy="346"/>
            </a:xfrm>
            <a:prstGeom prst="wedgeRoundRectCallout">
              <a:avLst>
                <a:gd name="adj1" fmla="val -63000"/>
                <a:gd name="adj2" fmla="val -41042"/>
                <a:gd name="adj3" fmla="val 16667"/>
              </a:avLst>
            </a:prstGeom>
            <a:gradFill rotWithShape="0">
              <a:gsLst>
                <a:gs pos="0">
                  <a:srgbClr val="FFFF00"/>
                </a:gs>
                <a:gs pos="100000">
                  <a:srgbClr val="FF9933"/>
                </a:gs>
              </a:gsLst>
              <a:path path="rect">
                <a:fillToRect l="50000" t="50000" r="50000" b="50000"/>
              </a:path>
            </a:gradFill>
            <a:ln w="9525">
              <a:noFill/>
              <a:miter lim="800000"/>
              <a:headEnd/>
              <a:tailEnd/>
            </a:ln>
            <a:effectLst>
              <a:outerShdw dist="35921" dir="2700000" algn="ctr" rotWithShape="0">
                <a:srgbClr val="C0C0C0"/>
              </a:outerShdw>
            </a:effectLst>
          </p:spPr>
          <p:txBody>
            <a:bodyPr/>
            <a:lstStyle/>
            <a:p>
              <a:pPr algn="ctr">
                <a:defRPr/>
              </a:pPr>
              <a:r>
                <a:rPr lang="es-ES_tradnl" b="1">
                  <a:solidFill>
                    <a:schemeClr val="folHlink"/>
                  </a:solidFill>
                </a:rPr>
                <a:t>Modelo atómico de Rutherford</a:t>
              </a:r>
              <a:endParaRPr lang="es-ES" b="1">
                <a:solidFill>
                  <a:schemeClr val="folHlin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anim calcmode="lin" valueType="num">
                                      <p:cBhvr>
                                        <p:cTn id="7" dur="500" fill="hold"/>
                                        <p:tgtEl>
                                          <p:spTgt spid="4403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403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403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40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4038"/>
                                        </p:tgtEl>
                                        <p:attrNameLst>
                                          <p:attrName>style.visibility</p:attrName>
                                        </p:attrNameLst>
                                      </p:cBhvr>
                                      <p:to>
                                        <p:strVal val="visible"/>
                                      </p:to>
                                    </p:set>
                                    <p:anim calcmode="lin" valueType="num">
                                      <p:cBhvr additive="base">
                                        <p:cTn id="15" dur="500" fill="hold"/>
                                        <p:tgtEl>
                                          <p:spTgt spid="44038"/>
                                        </p:tgtEl>
                                        <p:attrNameLst>
                                          <p:attrName>ppt_x</p:attrName>
                                        </p:attrNameLst>
                                      </p:cBhvr>
                                      <p:tavLst>
                                        <p:tav tm="0">
                                          <p:val>
                                            <p:strVal val="#ppt_x"/>
                                          </p:val>
                                        </p:tav>
                                        <p:tav tm="100000">
                                          <p:val>
                                            <p:strVal val="#ppt_x"/>
                                          </p:val>
                                        </p:tav>
                                      </p:tavLst>
                                    </p:anim>
                                    <p:anim calcmode="lin" valueType="num">
                                      <p:cBhvr additive="base">
                                        <p:cTn id="16"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Scale>
                                      <p:cBhvr>
                                        <p:cTn id="2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
                                        </p:tgtEl>
                                        <p:attrNameLst>
                                          <p:attrName>ppt_x</p:attrName>
                                          <p:attrName>ppt_y</p:attrName>
                                        </p:attrNameLst>
                                      </p:cBhvr>
                                    </p:animMotion>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27584" y="2265462"/>
            <a:ext cx="7344816" cy="3107754"/>
          </a:xfrm>
          <a:prstGeom prst="rect">
            <a:avLst/>
          </a:prstGeom>
        </p:spPr>
        <p:style>
          <a:lnRef idx="1">
            <a:schemeClr val="accent1"/>
          </a:lnRef>
          <a:fillRef idx="2">
            <a:schemeClr val="accent1"/>
          </a:fillRef>
          <a:effectRef idx="1">
            <a:schemeClr val="accent1"/>
          </a:effectRef>
          <a:fontRef idx="minor">
            <a:schemeClr val="dk1"/>
          </a:fontRef>
        </p:style>
        <p:txBody>
          <a:bodyPr vert="horz" anchor="ctr">
            <a:normAutofit fontScale="97500"/>
          </a:bodyPr>
          <a:lstStyle>
            <a:lvl1pPr algn="ctr" eaLnBrk="0" hangingPunct="0">
              <a:defRPr sz="4000" b="1" cap="small">
                <a:solidFill>
                  <a:srgbClr val="00B050"/>
                </a:solidFill>
                <a:latin typeface="+mn-lt"/>
              </a:defRPr>
            </a:lvl1pPr>
            <a:lvl2pPr eaLnBrk="0" hangingPunct="0">
              <a:defRPr sz="3000">
                <a:solidFill>
                  <a:schemeClr val="dk1"/>
                </a:solidFill>
                <a:latin typeface="+mn-lt"/>
              </a:defRPr>
            </a:lvl2pPr>
            <a:lvl3pPr eaLnBrk="0" hangingPunct="0">
              <a:defRPr sz="3000">
                <a:solidFill>
                  <a:schemeClr val="dk1"/>
                </a:solidFill>
                <a:latin typeface="+mn-lt"/>
              </a:defRPr>
            </a:lvl3pPr>
            <a:lvl4pPr eaLnBrk="0" hangingPunct="0">
              <a:defRPr sz="3000">
                <a:solidFill>
                  <a:schemeClr val="dk1"/>
                </a:solidFill>
                <a:latin typeface="+mn-lt"/>
              </a:defRPr>
            </a:lvl4pPr>
            <a:lvl5pPr eaLnBrk="0" hangingPunct="0">
              <a:defRPr sz="3000">
                <a:solidFill>
                  <a:schemeClr val="dk1"/>
                </a:solidFill>
                <a:latin typeface="+mn-lt"/>
              </a:defRPr>
            </a:lvl5pPr>
            <a:lvl6pPr marL="457200" fontAlgn="base">
              <a:spcBef>
                <a:spcPct val="0"/>
              </a:spcBef>
              <a:spcAft>
                <a:spcPct val="0"/>
              </a:spcAft>
              <a:defRPr sz="3000">
                <a:solidFill>
                  <a:schemeClr val="dk1"/>
                </a:solidFill>
                <a:latin typeface="+mn-lt"/>
              </a:defRPr>
            </a:lvl6pPr>
            <a:lvl7pPr marL="914400" fontAlgn="base">
              <a:spcBef>
                <a:spcPct val="0"/>
              </a:spcBef>
              <a:spcAft>
                <a:spcPct val="0"/>
              </a:spcAft>
              <a:defRPr sz="3000">
                <a:solidFill>
                  <a:schemeClr val="dk1"/>
                </a:solidFill>
                <a:latin typeface="+mn-lt"/>
              </a:defRPr>
            </a:lvl7pPr>
            <a:lvl8pPr marL="1371600" fontAlgn="base">
              <a:spcBef>
                <a:spcPct val="0"/>
              </a:spcBef>
              <a:spcAft>
                <a:spcPct val="0"/>
              </a:spcAft>
              <a:defRPr sz="3000">
                <a:solidFill>
                  <a:schemeClr val="dk1"/>
                </a:solidFill>
                <a:latin typeface="+mn-lt"/>
              </a:defRPr>
            </a:lvl8pPr>
            <a:lvl9pPr marL="1828800" fontAlgn="base">
              <a:spcBef>
                <a:spcPct val="0"/>
              </a:spcBef>
              <a:spcAft>
                <a:spcPct val="0"/>
              </a:spcAft>
              <a:defRPr sz="3000">
                <a:solidFill>
                  <a:schemeClr val="dk1"/>
                </a:solidFill>
                <a:latin typeface="+mn-lt"/>
              </a:defRPr>
            </a:lvl9pPr>
          </a:lstStyle>
          <a:p>
            <a:r>
              <a:rPr lang="es-MX" sz="3600" cap="none" dirty="0" smtClean="0">
                <a:latin typeface="AR ESSENCE" pitchFamily="2" charset="0"/>
              </a:rPr>
              <a:t>LAS RADIACIONES, EL DESCUBRIMIENTO DE LA RADIACTIVIDAD Y EL </a:t>
            </a:r>
            <a:br>
              <a:rPr lang="es-MX" sz="3600" cap="none" dirty="0" smtClean="0">
                <a:latin typeface="AR ESSENCE" pitchFamily="2" charset="0"/>
              </a:rPr>
            </a:br>
            <a:r>
              <a:rPr lang="es-MX" sz="3600" cap="none" dirty="0" smtClean="0">
                <a:latin typeface="AR ESSENCE" pitchFamily="2" charset="0"/>
              </a:rPr>
              <a:t>ESPECTRO ELECTROMAGNETICO: APORTES A LA TEORIA ATÓMICA MODERNA</a:t>
            </a:r>
            <a:endParaRPr lang="es-ES" sz="3600" cap="none" dirty="0">
              <a:latin typeface="AR ESSENCE" pitchFamily="2" charset="0"/>
            </a:endParaRPr>
          </a:p>
        </p:txBody>
      </p:sp>
      <p:pic>
        <p:nvPicPr>
          <p:cNvPr id="5" name="Picture 4" descr="http://movilzone.org/wp-content/uploads/2009/07/radiacion.gif"/>
          <p:cNvPicPr>
            <a:picLocks noChangeAspect="1" noChangeArrowheads="1"/>
          </p:cNvPicPr>
          <p:nvPr/>
        </p:nvPicPr>
        <p:blipFill>
          <a:blip r:embed="rId2" cstate="print"/>
          <a:srcRect/>
          <a:stretch>
            <a:fillRect/>
          </a:stretch>
        </p:blipFill>
        <p:spPr bwMode="auto">
          <a:xfrm>
            <a:off x="3652810" y="620688"/>
            <a:ext cx="1428750" cy="1428750"/>
          </a:xfrm>
          <a:prstGeom prst="rect">
            <a:avLst/>
          </a:prstGeom>
          <a:noFill/>
        </p:spPr>
      </p:pic>
    </p:spTree>
    <p:extLst>
      <p:ext uri="{BB962C8B-B14F-4D97-AF65-F5344CB8AC3E}">
        <p14:creationId xmlns:p14="http://schemas.microsoft.com/office/powerpoint/2010/main" val="38980355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00034" y="4317195"/>
            <a:ext cx="7929618" cy="830997"/>
          </a:xfrm>
          <a:prstGeom prst="rect">
            <a:avLst/>
          </a:prstGeom>
        </p:spPr>
        <p:txBody>
          <a:bodyPr wrap="square">
            <a:spAutoFit/>
          </a:bodyPr>
          <a:lstStyle/>
          <a:p>
            <a:pPr algn="just"/>
            <a:r>
              <a:rPr lang="es-ES_tradnl" sz="2400" dirty="0" smtClean="0">
                <a:solidFill>
                  <a:schemeClr val="bg1">
                    <a:lumMod val="95000"/>
                  </a:schemeClr>
                </a:solidFill>
                <a:latin typeface="Calibri" pitchFamily="34" charset="0"/>
              </a:rPr>
              <a:t>El espectro Electromagnético es el conjunto de todas las radiaciones electromagnéticas </a:t>
            </a:r>
            <a:endParaRPr lang="es-ES" sz="2400" dirty="0">
              <a:solidFill>
                <a:schemeClr val="bg1">
                  <a:lumMod val="95000"/>
                </a:schemeClr>
              </a:solidFill>
            </a:endParaRPr>
          </a:p>
        </p:txBody>
      </p:sp>
      <p:sp>
        <p:nvSpPr>
          <p:cNvPr id="4" name="3 Rectángulo"/>
          <p:cNvSpPr/>
          <p:nvPr/>
        </p:nvSpPr>
        <p:spPr>
          <a:xfrm>
            <a:off x="323528" y="5301208"/>
            <a:ext cx="7929618" cy="1200329"/>
          </a:xfrm>
          <a:prstGeom prst="rect">
            <a:avLst/>
          </a:prstGeom>
        </p:spPr>
        <p:txBody>
          <a:bodyPr wrap="square">
            <a:spAutoFit/>
          </a:bodyPr>
          <a:lstStyle/>
          <a:p>
            <a:pPr algn="just"/>
            <a:r>
              <a:rPr lang="es-ES" sz="2400" dirty="0" smtClean="0">
                <a:solidFill>
                  <a:schemeClr val="bg1"/>
                </a:solidFill>
                <a:latin typeface="Calibri" pitchFamily="34" charset="0"/>
              </a:rPr>
              <a:t>La diferencia básica entre las clases de radiación que constituyen el espectro electromagnético es la frecuencia y  longitud de onda</a:t>
            </a:r>
            <a:endParaRPr lang="es-ES" sz="2400" dirty="0">
              <a:solidFill>
                <a:schemeClr val="bg1"/>
              </a:solidFill>
            </a:endParaRPr>
          </a:p>
        </p:txBody>
      </p:sp>
      <p:sp>
        <p:nvSpPr>
          <p:cNvPr id="5" name="4 Rectángulo"/>
          <p:cNvSpPr/>
          <p:nvPr/>
        </p:nvSpPr>
        <p:spPr>
          <a:xfrm>
            <a:off x="428596" y="716210"/>
            <a:ext cx="8001056" cy="3416320"/>
          </a:xfrm>
          <a:prstGeom prst="rect">
            <a:avLst/>
          </a:prstGeom>
        </p:spPr>
        <p:txBody>
          <a:bodyPr wrap="square">
            <a:spAutoFit/>
          </a:bodyPr>
          <a:lstStyle/>
          <a:p>
            <a:pPr algn="just"/>
            <a:r>
              <a:rPr lang="es-CO" sz="2400" dirty="0" smtClean="0">
                <a:solidFill>
                  <a:schemeClr val="bg1">
                    <a:lumMod val="95000"/>
                  </a:schemeClr>
                </a:solidFill>
                <a:latin typeface="Calibri" pitchFamily="34" charset="0"/>
              </a:rPr>
              <a:t>El término </a:t>
            </a:r>
            <a:r>
              <a:rPr lang="es-CO" sz="2400" b="1" dirty="0" smtClean="0">
                <a:solidFill>
                  <a:srgbClr val="FF0000"/>
                </a:solidFill>
                <a:latin typeface="Calibri" pitchFamily="34" charset="0"/>
              </a:rPr>
              <a:t>radiación</a:t>
            </a:r>
            <a:r>
              <a:rPr lang="es-CO" sz="2400" dirty="0" smtClean="0">
                <a:solidFill>
                  <a:schemeClr val="bg1">
                    <a:lumMod val="95000"/>
                  </a:schemeClr>
                </a:solidFill>
                <a:latin typeface="Calibri" pitchFamily="34" charset="0"/>
              </a:rPr>
              <a:t> se refiere a la emisión continua de energía desde la superficie de cualquier cuerpo, esta energía se denomina radiante y es </a:t>
            </a:r>
            <a:r>
              <a:rPr lang="es-CO" sz="2400" u="sng" dirty="0" smtClean="0">
                <a:solidFill>
                  <a:schemeClr val="bg1">
                    <a:lumMod val="95000"/>
                  </a:schemeClr>
                </a:solidFill>
                <a:latin typeface="Calibri" pitchFamily="34" charset="0"/>
              </a:rPr>
              <a:t>transportada por las ondas </a:t>
            </a:r>
            <a:r>
              <a:rPr lang="es-CO" sz="2400" dirty="0" smtClean="0">
                <a:solidFill>
                  <a:schemeClr val="bg1">
                    <a:lumMod val="95000"/>
                  </a:schemeClr>
                </a:solidFill>
                <a:latin typeface="Calibri" pitchFamily="34" charset="0"/>
              </a:rPr>
              <a:t>electromagnéticas que viajan en el vacío a la velocidad de 3·10</a:t>
            </a:r>
            <a:r>
              <a:rPr lang="es-CO" sz="2400" baseline="30000" dirty="0" smtClean="0">
                <a:solidFill>
                  <a:schemeClr val="bg1">
                    <a:lumMod val="95000"/>
                  </a:schemeClr>
                </a:solidFill>
                <a:latin typeface="Calibri" pitchFamily="34" charset="0"/>
              </a:rPr>
              <a:t>8</a:t>
            </a:r>
            <a:r>
              <a:rPr lang="es-CO" sz="2400" dirty="0" smtClean="0">
                <a:solidFill>
                  <a:schemeClr val="bg1">
                    <a:lumMod val="95000"/>
                  </a:schemeClr>
                </a:solidFill>
                <a:latin typeface="Calibri" pitchFamily="34" charset="0"/>
              </a:rPr>
              <a:t> m/s .</a:t>
            </a:r>
          </a:p>
          <a:p>
            <a:pPr algn="just"/>
            <a:endParaRPr lang="es-CO" sz="2400" dirty="0">
              <a:solidFill>
                <a:schemeClr val="bg1">
                  <a:lumMod val="95000"/>
                </a:schemeClr>
              </a:solidFill>
              <a:latin typeface="Calibri" pitchFamily="34" charset="0"/>
            </a:endParaRPr>
          </a:p>
          <a:p>
            <a:pPr algn="just"/>
            <a:r>
              <a:rPr lang="es-CO" sz="2400" b="1" dirty="0" smtClean="0">
                <a:solidFill>
                  <a:srgbClr val="FF0000"/>
                </a:solidFill>
                <a:latin typeface="Calibri" pitchFamily="34" charset="0"/>
              </a:rPr>
              <a:t>LA RADIACTIVIDAD  </a:t>
            </a:r>
            <a:r>
              <a:rPr lang="es-CO" sz="2400" dirty="0" smtClean="0">
                <a:solidFill>
                  <a:schemeClr val="bg1">
                    <a:lumMod val="95000"/>
                  </a:schemeClr>
                </a:solidFill>
                <a:latin typeface="Calibri" pitchFamily="34" charset="0"/>
              </a:rPr>
              <a:t>hace referencia a la emisión espontanea de energía de un cuerpo, las sustancias que producen energía radiante espontáneamente se llaman RADIOACTIVAS</a:t>
            </a:r>
            <a:endParaRPr lang="es-ES" sz="2400" dirty="0">
              <a:solidFill>
                <a:schemeClr val="bg1">
                  <a:lumMod val="95000"/>
                </a:schemeClr>
              </a:solidFill>
              <a:latin typeface="Calibri" pitchFamily="34" charset="0"/>
            </a:endParaRPr>
          </a:p>
        </p:txBody>
      </p:sp>
    </p:spTree>
    <p:extLst>
      <p:ext uri="{BB962C8B-B14F-4D97-AF65-F5344CB8AC3E}">
        <p14:creationId xmlns:p14="http://schemas.microsoft.com/office/powerpoint/2010/main" val="2726215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chivo:Wave.png">
            <a:hlinkClick r:id="rId4"/>
          </p:cNvPr>
          <p:cNvPicPr>
            <a:picLocks noChangeAspect="1" noChangeArrowheads="1"/>
          </p:cNvPicPr>
          <p:nvPr/>
        </p:nvPicPr>
        <p:blipFill>
          <a:blip r:embed="rId5" cstate="print"/>
          <a:srcRect/>
          <a:stretch>
            <a:fillRect/>
          </a:stretch>
        </p:blipFill>
        <p:spPr bwMode="auto">
          <a:xfrm>
            <a:off x="1763688" y="980728"/>
            <a:ext cx="4786346" cy="2761353"/>
          </a:xfrm>
          <a:prstGeom prst="rect">
            <a:avLst/>
          </a:prstGeom>
          <a:noFill/>
        </p:spPr>
      </p:pic>
      <p:sp>
        <p:nvSpPr>
          <p:cNvPr id="3" name="2 Marcador de contenido"/>
          <p:cNvSpPr>
            <a:spLocks noGrp="1"/>
          </p:cNvSpPr>
          <p:nvPr>
            <p:ph idx="1"/>
          </p:nvPr>
        </p:nvSpPr>
        <p:spPr>
          <a:xfrm>
            <a:off x="251520" y="3807850"/>
            <a:ext cx="8115328" cy="2357454"/>
          </a:xfrm>
        </p:spPr>
        <p:txBody>
          <a:bodyPr>
            <a:noAutofit/>
          </a:bodyPr>
          <a:lstStyle/>
          <a:p>
            <a:pPr marL="0" indent="0" algn="just">
              <a:buNone/>
            </a:pPr>
            <a:r>
              <a:rPr lang="es-PE" sz="2200" dirty="0" smtClean="0">
                <a:solidFill>
                  <a:schemeClr val="bg1"/>
                </a:solidFill>
                <a:latin typeface="Calibri" pitchFamily="34" charset="0"/>
              </a:rPr>
              <a:t>Cresta: La cresta es el punto más alto</a:t>
            </a:r>
          </a:p>
          <a:p>
            <a:pPr marL="0" indent="0" algn="just">
              <a:buNone/>
            </a:pPr>
            <a:r>
              <a:rPr lang="es-PE" sz="2200" dirty="0" smtClean="0">
                <a:solidFill>
                  <a:schemeClr val="bg1"/>
                </a:solidFill>
                <a:latin typeface="Calibri" pitchFamily="34" charset="0"/>
              </a:rPr>
              <a:t>Longitud de Onda: es la distancia entre dos crestas consecutivas. </a:t>
            </a:r>
          </a:p>
          <a:p>
            <a:pPr marL="0" indent="0" algn="just">
              <a:buNone/>
            </a:pPr>
            <a:r>
              <a:rPr lang="es-PE" sz="2200" dirty="0" smtClean="0">
                <a:solidFill>
                  <a:schemeClr val="bg1"/>
                </a:solidFill>
                <a:latin typeface="Calibri" pitchFamily="34" charset="0"/>
              </a:rPr>
              <a:t>Frecuencia: Se entiende por frecuencia al número de veces que es repetida dicha vibración por un periodo de tiempo determinado.</a:t>
            </a:r>
          </a:p>
          <a:p>
            <a:pPr marL="0" indent="0" algn="just">
              <a:buNone/>
            </a:pPr>
            <a:r>
              <a:rPr lang="es-PE" sz="2200" dirty="0" smtClean="0">
                <a:solidFill>
                  <a:schemeClr val="bg1"/>
                </a:solidFill>
                <a:latin typeface="Calibri" pitchFamily="34" charset="0"/>
              </a:rPr>
              <a:t>Amplitud: Es la distancia vertical desde el eje de propagación hasta la cresta</a:t>
            </a:r>
          </a:p>
          <a:p>
            <a:pPr algn="just"/>
            <a:endParaRPr lang="es-PE" sz="2200" dirty="0" smtClean="0">
              <a:solidFill>
                <a:schemeClr val="bg1"/>
              </a:solidFill>
              <a:latin typeface="Calibri" pitchFamily="34" charset="0"/>
            </a:endParaRPr>
          </a:p>
          <a:p>
            <a:pPr algn="just">
              <a:buNone/>
            </a:pPr>
            <a:endParaRPr lang="es-ES" sz="2200" dirty="0">
              <a:solidFill>
                <a:schemeClr val="bg1"/>
              </a:solidFill>
              <a:latin typeface="Calibri" pitchFamily="34" charset="0"/>
            </a:endParaRPr>
          </a:p>
        </p:txBody>
      </p:sp>
      <p:sp>
        <p:nvSpPr>
          <p:cNvPr id="2" name="1 Título"/>
          <p:cNvSpPr>
            <a:spLocks noGrp="1"/>
          </p:cNvSpPr>
          <p:nvPr>
            <p:ph type="title"/>
          </p:nvPr>
        </p:nvSpPr>
        <p:spPr>
          <a:xfrm>
            <a:off x="1000100" y="285728"/>
            <a:ext cx="7467600" cy="642934"/>
          </a:xfrm>
        </p:spPr>
        <p:txBody>
          <a:bodyPr/>
          <a:lstStyle/>
          <a:p>
            <a:r>
              <a:rPr lang="es-CO" dirty="0" smtClean="0">
                <a:solidFill>
                  <a:schemeClr val="accent6">
                    <a:lumMod val="75000"/>
                  </a:schemeClr>
                </a:solidFill>
              </a:rPr>
              <a:t>ELEMENTOS DE UNA ONDA</a:t>
            </a:r>
            <a:endParaRPr lang="es-ES" dirty="0">
              <a:solidFill>
                <a:schemeClr val="accent6">
                  <a:lumMod val="75000"/>
                </a:schemeClr>
              </a:solidFill>
            </a:endParaRPr>
          </a:p>
        </p:txBody>
      </p:sp>
    </p:spTree>
    <p:extLst>
      <p:ext uri="{BB962C8B-B14F-4D97-AF65-F5344CB8AC3E}">
        <p14:creationId xmlns:p14="http://schemas.microsoft.com/office/powerpoint/2010/main" val="1342290031"/>
      </p:ext>
    </p:extLst>
  </p:cSld>
  <p:clrMapOvr>
    <a:masterClrMapping/>
  </p:clrMapOvr>
  <p:transition>
    <p:pull dir="ru"/>
    <p:sndAc>
      <p:stSnd>
        <p:snd r:embed="rId3"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371600" y="304800"/>
            <a:ext cx="4772036" cy="1143000"/>
          </a:xfrm>
        </p:spPr>
        <p:txBody>
          <a:bodyPr/>
          <a:lstStyle/>
          <a:p>
            <a:pPr algn="ctr"/>
            <a:r>
              <a:rPr lang="es-ES_tradnl" b="1" dirty="0" smtClean="0">
                <a:solidFill>
                  <a:srgbClr val="FFFF00"/>
                </a:solidFill>
              </a:rPr>
              <a:t>La  radiación</a:t>
            </a:r>
            <a:br>
              <a:rPr lang="es-ES_tradnl" b="1" dirty="0" smtClean="0">
                <a:solidFill>
                  <a:srgbClr val="FFFF00"/>
                </a:solidFill>
              </a:rPr>
            </a:br>
            <a:r>
              <a:rPr lang="es-ES_tradnl" b="1" dirty="0" smtClean="0">
                <a:solidFill>
                  <a:srgbClr val="FFFF00"/>
                </a:solidFill>
              </a:rPr>
              <a:t>electromagnética.</a:t>
            </a:r>
          </a:p>
        </p:txBody>
      </p:sp>
      <p:sp>
        <p:nvSpPr>
          <p:cNvPr id="5123" name="Rectangle 3"/>
          <p:cNvSpPr>
            <a:spLocks noGrp="1" noChangeArrowheads="1"/>
          </p:cNvSpPr>
          <p:nvPr>
            <p:ph type="body" idx="1"/>
          </p:nvPr>
        </p:nvSpPr>
        <p:spPr>
          <a:xfrm>
            <a:off x="642910" y="1628775"/>
            <a:ext cx="7772400" cy="4114800"/>
          </a:xfrm>
        </p:spPr>
        <p:txBody>
          <a:bodyPr/>
          <a:lstStyle/>
          <a:p>
            <a:pPr marL="0" indent="0" algn="just">
              <a:buNone/>
            </a:pPr>
            <a:r>
              <a:rPr lang="es-ES_tradnl" dirty="0" smtClean="0">
                <a:solidFill>
                  <a:srgbClr val="00B050"/>
                </a:solidFill>
              </a:rPr>
              <a:t>Una onda electromagnética consiste en la oscilación de un campo eléctrico y otro magnético en direcciones perpendiculares, entre sí, y a su vez, perpendiculares ambos a la dirección de propagación.</a:t>
            </a:r>
          </a:p>
          <a:p>
            <a:pPr marL="0" indent="0" algn="just">
              <a:buNone/>
            </a:pPr>
            <a:r>
              <a:rPr lang="es-ES_tradnl" dirty="0" smtClean="0">
                <a:solidFill>
                  <a:srgbClr val="00B050"/>
                </a:solidFill>
              </a:rPr>
              <a:t>Viene determinada por su frecuencia “</a:t>
            </a:r>
            <a:r>
              <a:rPr lang="es-ES_tradnl" i="1" dirty="0" smtClean="0">
                <a:solidFill>
                  <a:srgbClr val="00B050"/>
                </a:solidFill>
                <a:sym typeface="Symbol" pitchFamily="18" charset="2"/>
              </a:rPr>
              <a:t></a:t>
            </a:r>
            <a:r>
              <a:rPr lang="es-ES_tradnl" dirty="0" smtClean="0">
                <a:solidFill>
                  <a:srgbClr val="00B050"/>
                </a:solidFill>
                <a:sym typeface="Symbol" pitchFamily="18" charset="2"/>
              </a:rPr>
              <a:t>” o por su longitud de onda “</a:t>
            </a:r>
            <a:r>
              <a:rPr lang="es-ES_tradnl" i="1" dirty="0" smtClean="0">
                <a:solidFill>
                  <a:srgbClr val="00B050"/>
                </a:solidFill>
                <a:sym typeface="Symbol" pitchFamily="18" charset="2"/>
              </a:rPr>
              <a:t></a:t>
            </a:r>
            <a:r>
              <a:rPr lang="es-ES_tradnl" dirty="0" smtClean="0">
                <a:solidFill>
                  <a:srgbClr val="00B050"/>
                </a:solidFill>
                <a:sym typeface="Symbol" pitchFamily="18" charset="2"/>
              </a:rPr>
              <a:t>”, relacionadas entre sí por:		</a:t>
            </a:r>
          </a:p>
          <a:p>
            <a:pPr algn="just">
              <a:lnSpc>
                <a:spcPct val="70000"/>
              </a:lnSpc>
              <a:buFont typeface="Monotype Sorts" pitchFamily="2" charset="2"/>
              <a:buNone/>
            </a:pPr>
            <a:r>
              <a:rPr lang="es-ES_tradnl" dirty="0" smtClean="0">
                <a:solidFill>
                  <a:srgbClr val="00B050"/>
                </a:solidFill>
                <a:sym typeface="Symbol" pitchFamily="18" charset="2"/>
              </a:rPr>
              <a:t> 			</a:t>
            </a:r>
          </a:p>
        </p:txBody>
      </p:sp>
      <p:sp>
        <p:nvSpPr>
          <p:cNvPr id="32782" name="Rectangle 1038"/>
          <p:cNvSpPr>
            <a:spLocks noChangeArrowheads="1"/>
          </p:cNvSpPr>
          <p:nvPr/>
        </p:nvSpPr>
        <p:spPr bwMode="auto">
          <a:xfrm>
            <a:off x="2720975" y="6205538"/>
            <a:ext cx="9144000" cy="0"/>
          </a:xfrm>
          <a:prstGeom prst="rect">
            <a:avLst/>
          </a:prstGeom>
          <a:noFill/>
          <a:ln w="9525">
            <a:noFill/>
            <a:miter lim="800000"/>
            <a:headEnd/>
            <a:tailEnd/>
          </a:ln>
          <a:effectLst>
            <a:outerShdw dist="35921" dir="2700000" algn="ctr" rotWithShape="0">
              <a:srgbClr val="C0C0C0"/>
            </a:outerShdw>
          </a:effectLst>
        </p:spPr>
        <p:txBody>
          <a:bodyPr wrap="none" anchor="ctr">
            <a:spAutoFit/>
          </a:bodyPr>
          <a:lstStyle/>
          <a:p>
            <a:pPr>
              <a:defRPr/>
            </a:pPr>
            <a:endParaRPr lang="es-ES"/>
          </a:p>
        </p:txBody>
      </p:sp>
      <p:graphicFrame>
        <p:nvGraphicFramePr>
          <p:cNvPr id="32781" name="Object 1037"/>
          <p:cNvGraphicFramePr>
            <a:graphicFrameLocks noChangeAspect="1"/>
          </p:cNvGraphicFramePr>
          <p:nvPr/>
        </p:nvGraphicFramePr>
        <p:xfrm>
          <a:off x="3357554" y="4566792"/>
          <a:ext cx="2000264" cy="1862604"/>
        </p:xfrm>
        <a:graphic>
          <a:graphicData uri="http://schemas.openxmlformats.org/presentationml/2006/ole">
            <mc:AlternateContent xmlns:mc="http://schemas.openxmlformats.org/markup-compatibility/2006">
              <mc:Choice xmlns:v="urn:schemas-microsoft-com:vml" Requires="v">
                <p:oleObj spid="_x0000_s36892" name="Equation" r:id="rId3" imgW="418918" imgH="393529" progId="">
                  <p:embed/>
                </p:oleObj>
              </mc:Choice>
              <mc:Fallback>
                <p:oleObj name="Equation" r:id="rId3" imgW="418918" imgH="393529" progId="">
                  <p:embed/>
                  <p:pic>
                    <p:nvPicPr>
                      <p:cNvPr id="0" name="Object 10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554" y="4566792"/>
                        <a:ext cx="2000264" cy="1862604"/>
                      </a:xfrm>
                      <a:prstGeom prst="rect">
                        <a:avLst/>
                      </a:prstGeom>
                      <a:solidFill>
                        <a:schemeClr val="bg1"/>
                      </a:solidFill>
                      <a:ln w="9525">
                        <a:solidFill>
                          <a:schemeClr val="accent1"/>
                        </a:solidFill>
                        <a:miter lim="800000"/>
                        <a:headEnd/>
                        <a:tailEnd/>
                      </a:ln>
                    </p:spPr>
                  </p:pic>
                </p:oleObj>
              </mc:Fallback>
            </mc:AlternateContent>
          </a:graphicData>
        </a:graphic>
      </p:graphicFrame>
      <p:sp>
        <p:nvSpPr>
          <p:cNvPr id="32783" name="Comment 1039"/>
          <p:cNvSpPr>
            <a:spLocks noChangeArrowheads="1"/>
          </p:cNvSpPr>
          <p:nvPr/>
        </p:nvSpPr>
        <p:spPr bwMode="auto">
          <a:xfrm rot="1193291">
            <a:off x="6948488" y="549275"/>
            <a:ext cx="1812925" cy="528638"/>
          </a:xfrm>
          <a:prstGeom prst="rect">
            <a:avLst/>
          </a:prstGeom>
          <a:gradFill rotWithShape="0">
            <a:gsLst>
              <a:gs pos="0">
                <a:srgbClr val="D8EBEC"/>
              </a:gs>
              <a:gs pos="100000">
                <a:srgbClr val="D8EBEC">
                  <a:gamma/>
                  <a:shade val="46275"/>
                  <a:invGamma/>
                </a:srgbClr>
              </a:gs>
            </a:gsLst>
            <a:lin ang="2700000" scaled="1"/>
          </a:gradFill>
          <a:ln w="9525">
            <a:solidFill>
              <a:srgbClr val="0000FF"/>
            </a:solidFill>
            <a:miter lim="800000"/>
            <a:headEnd/>
            <a:tailEnd/>
          </a:ln>
          <a:effectLst>
            <a:outerShdw dist="107763" dir="2700000" algn="ctr" rotWithShape="0">
              <a:srgbClr val="C0C0C0"/>
            </a:outerShdw>
          </a:effectLst>
        </p:spPr>
        <p:txBody>
          <a:bodyPr>
            <a:spAutoFit/>
          </a:bodyPr>
          <a:lstStyle/>
          <a:p>
            <a:pPr>
              <a:spcBef>
                <a:spcPct val="50000"/>
              </a:spcBef>
              <a:defRPr/>
            </a:pPr>
            <a:r>
              <a:rPr lang="es-ES_tradnl" sz="2800" b="1">
                <a:solidFill>
                  <a:srgbClr val="000000"/>
                </a:solidFill>
                <a:latin typeface="Arial" pitchFamily="34" charset="0"/>
              </a:rPr>
              <a:t>REPASO</a:t>
            </a:r>
            <a:endParaRPr lang="es-ES_tradnl" sz="1600">
              <a:solidFill>
                <a:srgbClr val="0000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2783">
                                            <p:txEl>
                                              <p:pRg st="0" end="0"/>
                                            </p:txEl>
                                          </p:spTgt>
                                        </p:tgtEl>
                                        <p:attrNameLst>
                                          <p:attrName>style.visibility</p:attrName>
                                        </p:attrNameLst>
                                      </p:cBhvr>
                                      <p:to>
                                        <p:strVal val="visible"/>
                                      </p:to>
                                    </p:set>
                                    <p:anim calcmode="lin" valueType="num">
                                      <p:cBhvr>
                                        <p:cTn id="7" dur="500" fill="hold"/>
                                        <p:tgtEl>
                                          <p:spTgt spid="327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8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278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27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123">
                                            <p:txEl>
                                              <p:pRg st="0" end="0"/>
                                            </p:txEl>
                                          </p:spTgt>
                                        </p:tgtEl>
                                        <p:attrNameLst>
                                          <p:attrName>style.visibility</p:attrName>
                                        </p:attrNameLst>
                                      </p:cBhvr>
                                      <p:to>
                                        <p:strVal val="visible"/>
                                      </p:to>
                                    </p:set>
                                    <p:anim calcmode="lin" valueType="num">
                                      <p:cBhvr additive="base">
                                        <p:cTn id="15" dur="500" fill="hold"/>
                                        <p:tgtEl>
                                          <p:spTgt spid="512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5123">
                                            <p:txEl>
                                              <p:pRg st="0" end="0"/>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anim calcmode="lin" valueType="num">
                                      <p:cBhvr additive="base">
                                        <p:cTn id="21"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32781"/>
                                        </p:tgtEl>
                                        <p:attrNameLst>
                                          <p:attrName>style.visibility</p:attrName>
                                        </p:attrNameLst>
                                      </p:cBhvr>
                                      <p:to>
                                        <p:strVal val="visible"/>
                                      </p:to>
                                    </p:set>
                                    <p:animScale>
                                      <p:cBhvr>
                                        <p:cTn id="27" dur="1000" decel="50000" fill="hold">
                                          <p:stCondLst>
                                            <p:cond delay="0"/>
                                          </p:stCondLst>
                                        </p:cTn>
                                        <p:tgtEl>
                                          <p:spTgt spid="327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2781"/>
                                        </p:tgtEl>
                                        <p:attrNameLst>
                                          <p:attrName>ppt_x</p:attrName>
                                          <p:attrName>ppt_y</p:attrName>
                                        </p:attrNameLst>
                                      </p:cBhvr>
                                    </p:animMotion>
                                    <p:animEffect transition="in" filter="fade">
                                      <p:cBhvr>
                                        <p:cTn id="29" dur="10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themeOverride>
</file>

<file path=docProps/app.xml><?xml version="1.0" encoding="utf-8"?>
<Properties xmlns="http://schemas.openxmlformats.org/officeDocument/2006/extended-properties" xmlns:vt="http://schemas.openxmlformats.org/officeDocument/2006/docPropsVTypes">
  <Template>Oriel</Template>
  <TotalTime>1697</TotalTime>
  <Words>2859</Words>
  <Application>Microsoft Office PowerPoint</Application>
  <PresentationFormat>Presentación en pantalla (4:3)</PresentationFormat>
  <Paragraphs>260</Paragraphs>
  <Slides>49</Slides>
  <Notes>2</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49</vt:i4>
      </vt:variant>
    </vt:vector>
  </HeadingPairs>
  <TitlesOfParts>
    <vt:vector size="53" baseType="lpstr">
      <vt:lpstr>Mirador</vt:lpstr>
      <vt:lpstr>Equation</vt:lpstr>
      <vt:lpstr>Diapositiva</vt:lpstr>
      <vt:lpstr>Documento</vt:lpstr>
      <vt:lpstr>MODELO ATÓMICO MODERNO</vt:lpstr>
      <vt:lpstr>Corteza atómica y estructura electrónica de los átomos</vt:lpstr>
      <vt:lpstr>Presentación de PowerPoint</vt:lpstr>
      <vt:lpstr>Rayos catódicos. Modelo de Thomson.</vt:lpstr>
      <vt:lpstr>Experimento y modelo de Rutherford.</vt:lpstr>
      <vt:lpstr>Presentación de PowerPoint</vt:lpstr>
      <vt:lpstr>Presentación de PowerPoint</vt:lpstr>
      <vt:lpstr>ELEMENTOS DE UNA ONDA</vt:lpstr>
      <vt:lpstr>La  radiación electromagnética.</vt:lpstr>
      <vt:lpstr>Espectro  electromagnético</vt:lpstr>
      <vt:lpstr>Espectro electromagnético.</vt:lpstr>
      <vt:lpstr>Presentación de PowerPoint</vt:lpstr>
      <vt:lpstr>Hipótesis de Plank. Cuantización de la energía.</vt:lpstr>
      <vt:lpstr>Hipótesis de Plank. Cuantización de la energía. (cont)</vt:lpstr>
      <vt:lpstr>Ejercicios:  Calcule la energía de un cuanto que tiene una longitud de onda de 5,o x 10-2nm, calcular la frecuencia de la radiación y señalar a que región del espectro pertenece</vt:lpstr>
      <vt:lpstr>Efecto fotoeléctrico. </vt:lpstr>
      <vt:lpstr>Efecto fotoeléctrico. </vt:lpstr>
      <vt:lpstr>Efecto fotoeléctrico. </vt:lpstr>
      <vt:lpstr>Efecto fotoeléctrico.  Teoría corpuscular. </vt:lpstr>
      <vt:lpstr>Efecto fotoeléctrico. </vt:lpstr>
      <vt:lpstr>Teoría corpuscular. </vt:lpstr>
      <vt:lpstr>Ejemplo: Calcula la energía de fotones de rayos X cuya longitud de onda es de 0,6 nm. (h = 6,625 x 10–34 J s) </vt:lpstr>
      <vt:lpstr>Ejercicio A: Determina la energía cinética con la que será expulsado un electrón del cesio al emplear una radiación de 850 nm si sabemos que la energía umbral del Cs es  6,22 x 10–19 J (h = 6,625 x 10–34 J s) </vt:lpstr>
      <vt:lpstr>Modelo de Bohr  </vt:lpstr>
      <vt:lpstr>Espectros atómicos.</vt:lpstr>
      <vt:lpstr>Presentación de PowerPoint</vt:lpstr>
      <vt:lpstr>Postulados del modelo de Bohr.</vt:lpstr>
      <vt:lpstr>Niveles permitidos  (para el átomo de hidrógeno)</vt:lpstr>
      <vt:lpstr>Espectros de emisión y absorción</vt:lpstr>
      <vt:lpstr>Espectros de emisión y absorción</vt:lpstr>
      <vt:lpstr>Presentación de PowerPoint</vt:lpstr>
      <vt:lpstr>Explicación de las series espectrales utilizando el modelo de Bohr</vt:lpstr>
      <vt:lpstr>Principios básicos de la mecánica cuántica</vt:lpstr>
      <vt:lpstr>Dualidad onda-corpúsculo (De Broglie).</vt:lpstr>
      <vt:lpstr>Principio de incertidumbre (Heisenberg).</vt:lpstr>
      <vt:lpstr>Orbitales atómicos.</vt:lpstr>
      <vt:lpstr>Orbitales atómicos</vt:lpstr>
      <vt:lpstr>Modelo mecano-cuántico  (para el átomo de Hidrógeno)</vt:lpstr>
      <vt:lpstr>Postulados del modelo  mecano-cuántico</vt:lpstr>
      <vt:lpstr>Números cuánticos.</vt:lpstr>
      <vt:lpstr>Presentación de PowerPoint</vt:lpstr>
      <vt:lpstr>EJERCICIO a) Establezca cuáles de las  siguientes series de números cuánticos serían posibles y cuáles imposibles para especificar el estado de un electrón;  b) diga en que tipo de orbital atómico estarían situados los que son posibles.</vt:lpstr>
      <vt:lpstr>Colocación de electrones en un diagrama de energía.</vt:lpstr>
      <vt:lpstr>Principio de mínima energía (aufbau) </vt:lpstr>
      <vt:lpstr>Principio de máxima multiplicidad (regla de Hund)</vt:lpstr>
      <vt:lpstr>Principio de exclusión de Pauli. </vt:lpstr>
      <vt:lpstr>Presentación de PowerPoint</vt:lpstr>
      <vt:lpstr> Ejercicio B: a) Defina los diferentes números cuánticos, indicando con qué letra se repre-sentan y los valores que pueden tomar. b) Enuncie el principio de exclusión de Pauli. c) A partir de los números cuánticos, deduzca el número máximo de electrones que pueden tener los orbitales 3p y los orbitales 3d. d)Indique en qué orbitales se encuentran los electrones definidos por las siguientes combinacio-nes de números cuánticos: (1,0,0,½ ) y (4,1,0,- ½).</vt:lpstr>
      <vt:lpstr>  Ejercicio B: a) Defina los diferentes números cuánticos, indicando con qué letra se repre-sentan y los valores que pueden tomar. b) Enuncie el principio de exclusión de Pauli. c) A partir de los números cuánticos, deduzca el número máximo de electrones que pueden tener los orbitales 3p y los orbitales 3d. d)Indique en qué orbitales se encuentran los electrones definidos por las siguientes combinacio-nes de números cuánticos: (1,0,0,½ ) y (4,1,0,- ½).</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PATRICIA</cp:lastModifiedBy>
  <cp:revision>78</cp:revision>
  <dcterms:created xsi:type="dcterms:W3CDTF">2007-06-25T01:56:56Z</dcterms:created>
  <dcterms:modified xsi:type="dcterms:W3CDTF">2014-02-25T16:47:08Z</dcterms:modified>
</cp:coreProperties>
</file>