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7" r:id="rId3"/>
    <p:sldId id="305" r:id="rId4"/>
    <p:sldId id="318" r:id="rId5"/>
    <p:sldId id="319" r:id="rId6"/>
    <p:sldId id="320" r:id="rId7"/>
    <p:sldId id="321" r:id="rId8"/>
    <p:sldId id="322" r:id="rId9"/>
    <p:sldId id="323" r:id="rId10"/>
    <p:sldId id="316" r:id="rId1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324C2"/>
    <a:srgbClr val="EAEAEA"/>
    <a:srgbClr val="861B91"/>
    <a:srgbClr val="CC66FF"/>
    <a:srgbClr val="DE84E8"/>
    <a:srgbClr val="ECB2FC"/>
    <a:srgbClr val="E997E5"/>
    <a:srgbClr val="EEACE1"/>
    <a:srgbClr val="E2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47" autoAdjust="0"/>
  </p:normalViewPr>
  <p:slideViewPr>
    <p:cSldViewPr>
      <p:cViewPr>
        <p:scale>
          <a:sx n="75" d="100"/>
          <a:sy n="75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8B8EF-7D11-4A55-8B90-B493F933766D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E367AEBF-39EB-47F9-BB37-CE106C983644}">
      <dgm:prSet phldrT="[Texto]"/>
      <dgm:spPr/>
      <dgm:t>
        <a:bodyPr/>
        <a:lstStyle/>
        <a:p>
          <a:r>
            <a:rPr lang="es-CO" dirty="0" smtClean="0"/>
            <a:t>Estado de desarrollo (climatéricos)</a:t>
          </a:r>
          <a:endParaRPr lang="es-CO" dirty="0"/>
        </a:p>
      </dgm:t>
    </dgm:pt>
    <dgm:pt modelId="{7D4B77E9-21D7-4130-AF51-FC83C0ECAB87}" type="parTrans" cxnId="{B0FB745B-5C6B-49E3-B14F-317023031B6C}">
      <dgm:prSet/>
      <dgm:spPr/>
      <dgm:t>
        <a:bodyPr/>
        <a:lstStyle/>
        <a:p>
          <a:endParaRPr lang="es-CO"/>
        </a:p>
      </dgm:t>
    </dgm:pt>
    <dgm:pt modelId="{59D86DB7-2C6F-4065-8944-59E2A779007F}" type="sibTrans" cxnId="{B0FB745B-5C6B-49E3-B14F-317023031B6C}">
      <dgm:prSet/>
      <dgm:spPr/>
      <dgm:t>
        <a:bodyPr/>
        <a:lstStyle/>
        <a:p>
          <a:endParaRPr lang="es-CO"/>
        </a:p>
      </dgm:t>
    </dgm:pt>
    <dgm:pt modelId="{6FDA7961-B704-48EF-AEB8-1BA2D34A4103}">
      <dgm:prSet phldrT="[Texto]"/>
      <dgm:spPr/>
      <dgm:t>
        <a:bodyPr/>
        <a:lstStyle/>
        <a:p>
          <a:r>
            <a:rPr lang="es-CO" dirty="0" smtClean="0"/>
            <a:t>Especie y variedad (veraniego)</a:t>
          </a:r>
          <a:endParaRPr lang="es-CO" dirty="0"/>
        </a:p>
      </dgm:t>
    </dgm:pt>
    <dgm:pt modelId="{6B503A0A-151B-49A9-9F3D-AA89CBDBA07F}" type="parTrans" cxnId="{861E3699-15F3-4335-B26D-89470D8AB866}">
      <dgm:prSet/>
      <dgm:spPr/>
      <dgm:t>
        <a:bodyPr/>
        <a:lstStyle/>
        <a:p>
          <a:endParaRPr lang="es-CO"/>
        </a:p>
      </dgm:t>
    </dgm:pt>
    <dgm:pt modelId="{3DA90744-5EA5-4BCA-8627-6FE4E132C112}" type="sibTrans" cxnId="{861E3699-15F3-4335-B26D-89470D8AB866}">
      <dgm:prSet/>
      <dgm:spPr/>
      <dgm:t>
        <a:bodyPr/>
        <a:lstStyle/>
        <a:p>
          <a:endParaRPr lang="es-CO"/>
        </a:p>
      </dgm:t>
    </dgm:pt>
    <dgm:pt modelId="{340D347B-0D6C-4510-B219-6A44B40F3ADE}">
      <dgm:prSet phldrT="[Texto]"/>
      <dgm:spPr/>
      <dgm:t>
        <a:bodyPr/>
        <a:lstStyle/>
        <a:p>
          <a:r>
            <a:rPr lang="es-CO" dirty="0" smtClean="0"/>
            <a:t>Tamaño (superficie </a:t>
          </a:r>
          <a:r>
            <a:rPr lang="es-CO" dirty="0" err="1" smtClean="0"/>
            <a:t>exopos</a:t>
          </a:r>
          <a:r>
            <a:rPr lang="es-CO" dirty="0" smtClean="0"/>
            <a:t>)</a:t>
          </a:r>
          <a:endParaRPr lang="es-CO" dirty="0"/>
        </a:p>
      </dgm:t>
    </dgm:pt>
    <dgm:pt modelId="{FF806968-0525-4F65-8F4C-1710F8F1FECB}" type="parTrans" cxnId="{AF1E8322-7673-4400-BB50-D94DE124DC99}">
      <dgm:prSet/>
      <dgm:spPr/>
      <dgm:t>
        <a:bodyPr/>
        <a:lstStyle/>
        <a:p>
          <a:endParaRPr lang="es-CO"/>
        </a:p>
      </dgm:t>
    </dgm:pt>
    <dgm:pt modelId="{214C473B-4290-4AC0-B966-76257462CA4E}" type="sibTrans" cxnId="{AF1E8322-7673-4400-BB50-D94DE124DC99}">
      <dgm:prSet/>
      <dgm:spPr/>
      <dgm:t>
        <a:bodyPr/>
        <a:lstStyle/>
        <a:p>
          <a:endParaRPr lang="es-CO"/>
        </a:p>
      </dgm:t>
    </dgm:pt>
    <dgm:pt modelId="{664ECC0C-D25E-42A3-A7FA-7C6A610536E7}">
      <dgm:prSet phldrT="[Texto]"/>
      <dgm:spPr/>
      <dgm:t>
        <a:bodyPr/>
        <a:lstStyle/>
        <a:p>
          <a:r>
            <a:rPr lang="es-CO" dirty="0" smtClean="0"/>
            <a:t>Cubiertas naturales (Cáscara )</a:t>
          </a:r>
          <a:endParaRPr lang="es-CO" dirty="0"/>
        </a:p>
      </dgm:t>
    </dgm:pt>
    <dgm:pt modelId="{721DF1A3-A779-4CDB-8810-46073247855B}" type="parTrans" cxnId="{C9964F10-7073-400E-9A2A-34974D439C37}">
      <dgm:prSet/>
      <dgm:spPr/>
      <dgm:t>
        <a:bodyPr/>
        <a:lstStyle/>
        <a:p>
          <a:endParaRPr lang="es-CO"/>
        </a:p>
      </dgm:t>
    </dgm:pt>
    <dgm:pt modelId="{E7833989-23C4-466E-B61A-F8D9182CBF51}" type="sibTrans" cxnId="{C9964F10-7073-400E-9A2A-34974D439C37}">
      <dgm:prSet/>
      <dgm:spPr/>
      <dgm:t>
        <a:bodyPr/>
        <a:lstStyle/>
        <a:p>
          <a:endParaRPr lang="es-CO"/>
        </a:p>
      </dgm:t>
    </dgm:pt>
    <dgm:pt modelId="{D50F1AF0-3360-4AD4-BE0A-198C705CD960}">
      <dgm:prSet phldrT="[Texto]"/>
      <dgm:spPr/>
      <dgm:t>
        <a:bodyPr/>
        <a:lstStyle/>
        <a:p>
          <a:r>
            <a:rPr lang="es-CO" dirty="0" smtClean="0"/>
            <a:t>Disponibilidad sustrato (azúcar)</a:t>
          </a:r>
          <a:endParaRPr lang="es-CO" dirty="0"/>
        </a:p>
      </dgm:t>
    </dgm:pt>
    <dgm:pt modelId="{4165D497-7AB6-4E70-9898-33889040CF6E}" type="parTrans" cxnId="{90F584B2-6EA9-49B1-9AF5-356CF21387F9}">
      <dgm:prSet/>
      <dgm:spPr/>
      <dgm:t>
        <a:bodyPr/>
        <a:lstStyle/>
        <a:p>
          <a:endParaRPr lang="es-CO"/>
        </a:p>
      </dgm:t>
    </dgm:pt>
    <dgm:pt modelId="{C5CFFED2-4EEB-4323-BA73-7824B35B7EA4}" type="sibTrans" cxnId="{90F584B2-6EA9-49B1-9AF5-356CF21387F9}">
      <dgm:prSet/>
      <dgm:spPr/>
      <dgm:t>
        <a:bodyPr/>
        <a:lstStyle/>
        <a:p>
          <a:endParaRPr lang="es-CO"/>
        </a:p>
      </dgm:t>
    </dgm:pt>
    <dgm:pt modelId="{599BC877-BD2D-4AEF-B95B-0F4BA339FF85}" type="pres">
      <dgm:prSet presAssocID="{A308B8EF-7D11-4A55-8B90-B493F933766D}" presName="cycle" presStyleCnt="0">
        <dgm:presLayoutVars>
          <dgm:dir/>
          <dgm:resizeHandles val="exact"/>
        </dgm:presLayoutVars>
      </dgm:prSet>
      <dgm:spPr/>
    </dgm:pt>
    <dgm:pt modelId="{2DEDEE03-0BDB-423D-B256-0CA44295D891}" type="pres">
      <dgm:prSet presAssocID="{E367AEBF-39EB-47F9-BB37-CE106C983644}" presName="node" presStyleLbl="node1" presStyleIdx="0" presStyleCnt="5">
        <dgm:presLayoutVars>
          <dgm:bulletEnabled val="1"/>
        </dgm:presLayoutVars>
      </dgm:prSet>
      <dgm:spPr/>
    </dgm:pt>
    <dgm:pt modelId="{BAFB81C3-5613-4A10-A1A8-675C2B2E0CDB}" type="pres">
      <dgm:prSet presAssocID="{E367AEBF-39EB-47F9-BB37-CE106C983644}" presName="spNode" presStyleCnt="0"/>
      <dgm:spPr/>
    </dgm:pt>
    <dgm:pt modelId="{A7C275B3-0627-4C39-BED6-CD15102A7996}" type="pres">
      <dgm:prSet presAssocID="{59D86DB7-2C6F-4065-8944-59E2A779007F}" presName="sibTrans" presStyleLbl="sibTrans1D1" presStyleIdx="0" presStyleCnt="5"/>
      <dgm:spPr/>
    </dgm:pt>
    <dgm:pt modelId="{E469D1F3-A7E7-42EB-8299-610D31091200}" type="pres">
      <dgm:prSet presAssocID="{6FDA7961-B704-48EF-AEB8-1BA2D34A41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AABBE2-CAC7-4FF1-B128-B057D73F5127}" type="pres">
      <dgm:prSet presAssocID="{6FDA7961-B704-48EF-AEB8-1BA2D34A4103}" presName="spNode" presStyleCnt="0"/>
      <dgm:spPr/>
    </dgm:pt>
    <dgm:pt modelId="{47B643B0-7C38-4A38-B502-D79D8888DA9E}" type="pres">
      <dgm:prSet presAssocID="{3DA90744-5EA5-4BCA-8627-6FE4E132C112}" presName="sibTrans" presStyleLbl="sibTrans1D1" presStyleIdx="1" presStyleCnt="5"/>
      <dgm:spPr/>
    </dgm:pt>
    <dgm:pt modelId="{569B1D38-6719-4456-9FD8-638BB335357A}" type="pres">
      <dgm:prSet presAssocID="{340D347B-0D6C-4510-B219-6A44B40F3A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6557C4-9284-4C47-AC80-23C1FD227B20}" type="pres">
      <dgm:prSet presAssocID="{340D347B-0D6C-4510-B219-6A44B40F3ADE}" presName="spNode" presStyleCnt="0"/>
      <dgm:spPr/>
    </dgm:pt>
    <dgm:pt modelId="{43BBCC93-8B57-468A-8BE8-8FB607CCE8E0}" type="pres">
      <dgm:prSet presAssocID="{214C473B-4290-4AC0-B966-76257462CA4E}" presName="sibTrans" presStyleLbl="sibTrans1D1" presStyleIdx="2" presStyleCnt="5"/>
      <dgm:spPr/>
    </dgm:pt>
    <dgm:pt modelId="{4F8DB67C-3510-4422-AA22-22B0E67AA072}" type="pres">
      <dgm:prSet presAssocID="{664ECC0C-D25E-42A3-A7FA-7C6A610536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563ADA-2CA7-4000-A4E5-E158CCB4708D}" type="pres">
      <dgm:prSet presAssocID="{664ECC0C-D25E-42A3-A7FA-7C6A610536E7}" presName="spNode" presStyleCnt="0"/>
      <dgm:spPr/>
    </dgm:pt>
    <dgm:pt modelId="{309F8877-BA5F-4629-B8C8-BA1A794717A5}" type="pres">
      <dgm:prSet presAssocID="{E7833989-23C4-466E-B61A-F8D9182CBF51}" presName="sibTrans" presStyleLbl="sibTrans1D1" presStyleIdx="3" presStyleCnt="5"/>
      <dgm:spPr/>
    </dgm:pt>
    <dgm:pt modelId="{46819361-3B8D-40A1-9382-B8311AC4D508}" type="pres">
      <dgm:prSet presAssocID="{D50F1AF0-3360-4AD4-BE0A-198C705CD9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A67254-E2E0-4533-8DB6-0476D37C7CFB}" type="pres">
      <dgm:prSet presAssocID="{D50F1AF0-3360-4AD4-BE0A-198C705CD960}" presName="spNode" presStyleCnt="0"/>
      <dgm:spPr/>
    </dgm:pt>
    <dgm:pt modelId="{8A1AF521-F1CF-498F-8E1D-56146B05C7F2}" type="pres">
      <dgm:prSet presAssocID="{C5CFFED2-4EEB-4323-BA73-7824B35B7EA4}" presName="sibTrans" presStyleLbl="sibTrans1D1" presStyleIdx="4" presStyleCnt="5"/>
      <dgm:spPr/>
    </dgm:pt>
  </dgm:ptLst>
  <dgm:cxnLst>
    <dgm:cxn modelId="{90F584B2-6EA9-49B1-9AF5-356CF21387F9}" srcId="{A308B8EF-7D11-4A55-8B90-B493F933766D}" destId="{D50F1AF0-3360-4AD4-BE0A-198C705CD960}" srcOrd="4" destOrd="0" parTransId="{4165D497-7AB6-4E70-9898-33889040CF6E}" sibTransId="{C5CFFED2-4EEB-4323-BA73-7824B35B7EA4}"/>
    <dgm:cxn modelId="{E9002155-2352-443E-8411-F5B4A79D8FAF}" type="presOf" srcId="{6FDA7961-B704-48EF-AEB8-1BA2D34A4103}" destId="{E469D1F3-A7E7-42EB-8299-610D31091200}" srcOrd="0" destOrd="0" presId="urn:microsoft.com/office/officeart/2005/8/layout/cycle6"/>
    <dgm:cxn modelId="{BC8B93D8-EF1C-43A1-BEF5-FF4F2D7B8505}" type="presOf" srcId="{664ECC0C-D25E-42A3-A7FA-7C6A610536E7}" destId="{4F8DB67C-3510-4422-AA22-22B0E67AA072}" srcOrd="0" destOrd="0" presId="urn:microsoft.com/office/officeart/2005/8/layout/cycle6"/>
    <dgm:cxn modelId="{C9964F10-7073-400E-9A2A-34974D439C37}" srcId="{A308B8EF-7D11-4A55-8B90-B493F933766D}" destId="{664ECC0C-D25E-42A3-A7FA-7C6A610536E7}" srcOrd="3" destOrd="0" parTransId="{721DF1A3-A779-4CDB-8810-46073247855B}" sibTransId="{E7833989-23C4-466E-B61A-F8D9182CBF51}"/>
    <dgm:cxn modelId="{B0FB745B-5C6B-49E3-B14F-317023031B6C}" srcId="{A308B8EF-7D11-4A55-8B90-B493F933766D}" destId="{E367AEBF-39EB-47F9-BB37-CE106C983644}" srcOrd="0" destOrd="0" parTransId="{7D4B77E9-21D7-4130-AF51-FC83C0ECAB87}" sibTransId="{59D86DB7-2C6F-4065-8944-59E2A779007F}"/>
    <dgm:cxn modelId="{9359A836-694A-4F37-B0B3-3EDF9B3B5A32}" type="presOf" srcId="{3DA90744-5EA5-4BCA-8627-6FE4E132C112}" destId="{47B643B0-7C38-4A38-B502-D79D8888DA9E}" srcOrd="0" destOrd="0" presId="urn:microsoft.com/office/officeart/2005/8/layout/cycle6"/>
    <dgm:cxn modelId="{AE64A65D-179C-4C90-AFAD-58303906A020}" type="presOf" srcId="{340D347B-0D6C-4510-B219-6A44B40F3ADE}" destId="{569B1D38-6719-4456-9FD8-638BB335357A}" srcOrd="0" destOrd="0" presId="urn:microsoft.com/office/officeart/2005/8/layout/cycle6"/>
    <dgm:cxn modelId="{C78A7406-9E66-42FB-8B9B-EC7D5D63C487}" type="presOf" srcId="{C5CFFED2-4EEB-4323-BA73-7824B35B7EA4}" destId="{8A1AF521-F1CF-498F-8E1D-56146B05C7F2}" srcOrd="0" destOrd="0" presId="urn:microsoft.com/office/officeart/2005/8/layout/cycle6"/>
    <dgm:cxn modelId="{3C9DAB86-F2EA-483C-9257-080FA34B22E8}" type="presOf" srcId="{A308B8EF-7D11-4A55-8B90-B493F933766D}" destId="{599BC877-BD2D-4AEF-B95B-0F4BA339FF85}" srcOrd="0" destOrd="0" presId="urn:microsoft.com/office/officeart/2005/8/layout/cycle6"/>
    <dgm:cxn modelId="{8D50F1A1-CD93-4E83-8E9D-5366CC0EEDE7}" type="presOf" srcId="{E7833989-23C4-466E-B61A-F8D9182CBF51}" destId="{309F8877-BA5F-4629-B8C8-BA1A794717A5}" srcOrd="0" destOrd="0" presId="urn:microsoft.com/office/officeart/2005/8/layout/cycle6"/>
    <dgm:cxn modelId="{B1E6329B-C9AA-46EA-8456-7FC688C433A5}" type="presOf" srcId="{214C473B-4290-4AC0-B966-76257462CA4E}" destId="{43BBCC93-8B57-468A-8BE8-8FB607CCE8E0}" srcOrd="0" destOrd="0" presId="urn:microsoft.com/office/officeart/2005/8/layout/cycle6"/>
    <dgm:cxn modelId="{D36BFEA6-E856-4222-99FF-0FEDB3776FFE}" type="presOf" srcId="{E367AEBF-39EB-47F9-BB37-CE106C983644}" destId="{2DEDEE03-0BDB-423D-B256-0CA44295D891}" srcOrd="0" destOrd="0" presId="urn:microsoft.com/office/officeart/2005/8/layout/cycle6"/>
    <dgm:cxn modelId="{278E3AC5-CF04-4B20-9380-105A11DE6DB3}" type="presOf" srcId="{59D86DB7-2C6F-4065-8944-59E2A779007F}" destId="{A7C275B3-0627-4C39-BED6-CD15102A7996}" srcOrd="0" destOrd="0" presId="urn:microsoft.com/office/officeart/2005/8/layout/cycle6"/>
    <dgm:cxn modelId="{861E3699-15F3-4335-B26D-89470D8AB866}" srcId="{A308B8EF-7D11-4A55-8B90-B493F933766D}" destId="{6FDA7961-B704-48EF-AEB8-1BA2D34A4103}" srcOrd="1" destOrd="0" parTransId="{6B503A0A-151B-49A9-9F3D-AA89CBDBA07F}" sibTransId="{3DA90744-5EA5-4BCA-8627-6FE4E132C112}"/>
    <dgm:cxn modelId="{AF1E8322-7673-4400-BB50-D94DE124DC99}" srcId="{A308B8EF-7D11-4A55-8B90-B493F933766D}" destId="{340D347B-0D6C-4510-B219-6A44B40F3ADE}" srcOrd="2" destOrd="0" parTransId="{FF806968-0525-4F65-8F4C-1710F8F1FECB}" sibTransId="{214C473B-4290-4AC0-B966-76257462CA4E}"/>
    <dgm:cxn modelId="{FD11F045-CC26-4193-8EA8-156B4D02CDD0}" type="presOf" srcId="{D50F1AF0-3360-4AD4-BE0A-198C705CD960}" destId="{46819361-3B8D-40A1-9382-B8311AC4D508}" srcOrd="0" destOrd="0" presId="urn:microsoft.com/office/officeart/2005/8/layout/cycle6"/>
    <dgm:cxn modelId="{FC36A86A-7B41-41A6-B05A-ACB4E2252254}" type="presParOf" srcId="{599BC877-BD2D-4AEF-B95B-0F4BA339FF85}" destId="{2DEDEE03-0BDB-423D-B256-0CA44295D891}" srcOrd="0" destOrd="0" presId="urn:microsoft.com/office/officeart/2005/8/layout/cycle6"/>
    <dgm:cxn modelId="{DCF72DC9-8793-4DE2-94D9-D76DAADFE786}" type="presParOf" srcId="{599BC877-BD2D-4AEF-B95B-0F4BA339FF85}" destId="{BAFB81C3-5613-4A10-A1A8-675C2B2E0CDB}" srcOrd="1" destOrd="0" presId="urn:microsoft.com/office/officeart/2005/8/layout/cycle6"/>
    <dgm:cxn modelId="{DF0424EE-5408-4798-8544-AAE33286C28F}" type="presParOf" srcId="{599BC877-BD2D-4AEF-B95B-0F4BA339FF85}" destId="{A7C275B3-0627-4C39-BED6-CD15102A7996}" srcOrd="2" destOrd="0" presId="urn:microsoft.com/office/officeart/2005/8/layout/cycle6"/>
    <dgm:cxn modelId="{C9CABD1A-7D67-4E52-84C9-D14A261E9512}" type="presParOf" srcId="{599BC877-BD2D-4AEF-B95B-0F4BA339FF85}" destId="{E469D1F3-A7E7-42EB-8299-610D31091200}" srcOrd="3" destOrd="0" presId="urn:microsoft.com/office/officeart/2005/8/layout/cycle6"/>
    <dgm:cxn modelId="{51B68EE2-5700-4C56-AD44-A82BD8402122}" type="presParOf" srcId="{599BC877-BD2D-4AEF-B95B-0F4BA339FF85}" destId="{FEAABBE2-CAC7-4FF1-B128-B057D73F5127}" srcOrd="4" destOrd="0" presId="urn:microsoft.com/office/officeart/2005/8/layout/cycle6"/>
    <dgm:cxn modelId="{29819EC1-92A5-4E84-8C57-7EB3360A706F}" type="presParOf" srcId="{599BC877-BD2D-4AEF-B95B-0F4BA339FF85}" destId="{47B643B0-7C38-4A38-B502-D79D8888DA9E}" srcOrd="5" destOrd="0" presId="urn:microsoft.com/office/officeart/2005/8/layout/cycle6"/>
    <dgm:cxn modelId="{B70AA449-821F-451D-BD79-C23453F06E7E}" type="presParOf" srcId="{599BC877-BD2D-4AEF-B95B-0F4BA339FF85}" destId="{569B1D38-6719-4456-9FD8-638BB335357A}" srcOrd="6" destOrd="0" presId="urn:microsoft.com/office/officeart/2005/8/layout/cycle6"/>
    <dgm:cxn modelId="{3B37FC18-C766-4B5F-8666-B6F9C8597142}" type="presParOf" srcId="{599BC877-BD2D-4AEF-B95B-0F4BA339FF85}" destId="{236557C4-9284-4C47-AC80-23C1FD227B20}" srcOrd="7" destOrd="0" presId="urn:microsoft.com/office/officeart/2005/8/layout/cycle6"/>
    <dgm:cxn modelId="{C6216B3D-B903-4F92-9A2A-6611AC8C29D9}" type="presParOf" srcId="{599BC877-BD2D-4AEF-B95B-0F4BA339FF85}" destId="{43BBCC93-8B57-468A-8BE8-8FB607CCE8E0}" srcOrd="8" destOrd="0" presId="urn:microsoft.com/office/officeart/2005/8/layout/cycle6"/>
    <dgm:cxn modelId="{293F2ABA-6FB8-4728-A07E-D6AF12BE49E6}" type="presParOf" srcId="{599BC877-BD2D-4AEF-B95B-0F4BA339FF85}" destId="{4F8DB67C-3510-4422-AA22-22B0E67AA072}" srcOrd="9" destOrd="0" presId="urn:microsoft.com/office/officeart/2005/8/layout/cycle6"/>
    <dgm:cxn modelId="{D3805044-6308-4051-84D7-256D5B8E4A70}" type="presParOf" srcId="{599BC877-BD2D-4AEF-B95B-0F4BA339FF85}" destId="{4D563ADA-2CA7-4000-A4E5-E158CCB4708D}" srcOrd="10" destOrd="0" presId="urn:microsoft.com/office/officeart/2005/8/layout/cycle6"/>
    <dgm:cxn modelId="{D01D2EC8-752C-49DD-AFF1-866D3B9083CF}" type="presParOf" srcId="{599BC877-BD2D-4AEF-B95B-0F4BA339FF85}" destId="{309F8877-BA5F-4629-B8C8-BA1A794717A5}" srcOrd="11" destOrd="0" presId="urn:microsoft.com/office/officeart/2005/8/layout/cycle6"/>
    <dgm:cxn modelId="{91DBB63B-7836-4FD0-BC0E-251737C028D5}" type="presParOf" srcId="{599BC877-BD2D-4AEF-B95B-0F4BA339FF85}" destId="{46819361-3B8D-40A1-9382-B8311AC4D508}" srcOrd="12" destOrd="0" presId="urn:microsoft.com/office/officeart/2005/8/layout/cycle6"/>
    <dgm:cxn modelId="{556CEF1A-89C8-4448-93D3-77B3241E6421}" type="presParOf" srcId="{599BC877-BD2D-4AEF-B95B-0F4BA339FF85}" destId="{C5A67254-E2E0-4533-8DB6-0476D37C7CFB}" srcOrd="13" destOrd="0" presId="urn:microsoft.com/office/officeart/2005/8/layout/cycle6"/>
    <dgm:cxn modelId="{908E9479-306D-45C1-8B22-49C44939523D}" type="presParOf" srcId="{599BC877-BD2D-4AEF-B95B-0F4BA339FF85}" destId="{8A1AF521-F1CF-498F-8E1D-56146B05C7F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1F906-CE1B-47FE-BD32-97B5A44731C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5A7880DF-97AA-45F9-BA80-5FD69E370757}">
      <dgm:prSet phldrT="[Texto]"/>
      <dgm:spPr/>
      <dgm:t>
        <a:bodyPr/>
        <a:lstStyle/>
        <a:p>
          <a:r>
            <a:rPr lang="es-CO" dirty="0" smtClean="0"/>
            <a:t>Temperatura</a:t>
          </a:r>
          <a:endParaRPr lang="es-CO" dirty="0"/>
        </a:p>
      </dgm:t>
    </dgm:pt>
    <dgm:pt modelId="{35AF2D7D-692D-4AB7-8002-8C75C6ADF459}" type="parTrans" cxnId="{87767CA3-C561-4C6F-93AA-FD40E7DD44C8}">
      <dgm:prSet/>
      <dgm:spPr/>
      <dgm:t>
        <a:bodyPr/>
        <a:lstStyle/>
        <a:p>
          <a:endParaRPr lang="es-CO"/>
        </a:p>
      </dgm:t>
    </dgm:pt>
    <dgm:pt modelId="{6217D4F4-0772-43BC-A469-7ABF6C7625F6}" type="sibTrans" cxnId="{87767CA3-C561-4C6F-93AA-FD40E7DD44C8}">
      <dgm:prSet/>
      <dgm:spPr/>
      <dgm:t>
        <a:bodyPr/>
        <a:lstStyle/>
        <a:p>
          <a:endParaRPr lang="es-CO"/>
        </a:p>
      </dgm:t>
    </dgm:pt>
    <dgm:pt modelId="{7FB03573-BDE2-42E6-A62B-30CCB908E18E}">
      <dgm:prSet phldrT="[Texto]"/>
      <dgm:spPr/>
      <dgm:t>
        <a:bodyPr/>
        <a:lstStyle/>
        <a:p>
          <a:r>
            <a:rPr lang="es-CO" dirty="0" smtClean="0"/>
            <a:t>Etileno (hormona acelera maduración)</a:t>
          </a:r>
          <a:endParaRPr lang="es-CO" dirty="0"/>
        </a:p>
      </dgm:t>
    </dgm:pt>
    <dgm:pt modelId="{46AA06C7-C8B3-4B01-A17E-11C1AC419894}" type="parTrans" cxnId="{3B72D45A-88EA-4711-B711-5B59ACD245DD}">
      <dgm:prSet/>
      <dgm:spPr/>
      <dgm:t>
        <a:bodyPr/>
        <a:lstStyle/>
        <a:p>
          <a:endParaRPr lang="es-CO"/>
        </a:p>
      </dgm:t>
    </dgm:pt>
    <dgm:pt modelId="{8FF90E37-5FA9-4F00-8CA2-0B9D7FAE626B}" type="sibTrans" cxnId="{3B72D45A-88EA-4711-B711-5B59ACD245DD}">
      <dgm:prSet/>
      <dgm:spPr/>
      <dgm:t>
        <a:bodyPr/>
        <a:lstStyle/>
        <a:p>
          <a:endParaRPr lang="es-CO"/>
        </a:p>
      </dgm:t>
    </dgm:pt>
    <dgm:pt modelId="{07CE1E46-6942-4A0A-A47C-A58AC742307D}">
      <dgm:prSet phldrT="[Texto]"/>
      <dgm:spPr/>
      <dgm:t>
        <a:bodyPr/>
        <a:lstStyle/>
        <a:p>
          <a:r>
            <a:rPr lang="es-CO" dirty="0" smtClean="0"/>
            <a:t>Concentración de Oxigeno (fermentación)</a:t>
          </a:r>
          <a:endParaRPr lang="es-CO" dirty="0"/>
        </a:p>
      </dgm:t>
    </dgm:pt>
    <dgm:pt modelId="{B47AA0D6-CB96-40A9-A507-5FAA3CA029A8}" type="parTrans" cxnId="{C7B1E5EF-6812-4238-8E94-8721978EA06F}">
      <dgm:prSet/>
      <dgm:spPr/>
      <dgm:t>
        <a:bodyPr/>
        <a:lstStyle/>
        <a:p>
          <a:endParaRPr lang="es-CO"/>
        </a:p>
      </dgm:t>
    </dgm:pt>
    <dgm:pt modelId="{042EBEBF-152D-4DE7-B237-15D95BF7E1DA}" type="sibTrans" cxnId="{C7B1E5EF-6812-4238-8E94-8721978EA06F}">
      <dgm:prSet/>
      <dgm:spPr/>
      <dgm:t>
        <a:bodyPr/>
        <a:lstStyle/>
        <a:p>
          <a:endParaRPr lang="es-CO"/>
        </a:p>
      </dgm:t>
    </dgm:pt>
    <dgm:pt modelId="{E373D363-D5FF-4D30-A650-36FE4F4EC860}">
      <dgm:prSet phldrT="[Texto]"/>
      <dgm:spPr/>
      <dgm:t>
        <a:bodyPr/>
        <a:lstStyle/>
        <a:p>
          <a:r>
            <a:rPr lang="es-CO" dirty="0" smtClean="0"/>
            <a:t>Estado del producto (magullados)</a:t>
          </a:r>
          <a:endParaRPr lang="es-CO" dirty="0"/>
        </a:p>
      </dgm:t>
    </dgm:pt>
    <dgm:pt modelId="{A20CB7AA-D9B2-438F-8EFB-97E1D35DC78F}" type="parTrans" cxnId="{F2FF3CB4-B0C1-4753-9D6A-68B8B0FE6FA8}">
      <dgm:prSet/>
      <dgm:spPr/>
      <dgm:t>
        <a:bodyPr/>
        <a:lstStyle/>
        <a:p>
          <a:endParaRPr lang="es-CO"/>
        </a:p>
      </dgm:t>
    </dgm:pt>
    <dgm:pt modelId="{79F5CB8C-1829-46BC-90ED-9E7B4731C940}" type="sibTrans" cxnId="{F2FF3CB4-B0C1-4753-9D6A-68B8B0FE6FA8}">
      <dgm:prSet/>
      <dgm:spPr/>
      <dgm:t>
        <a:bodyPr/>
        <a:lstStyle/>
        <a:p>
          <a:endParaRPr lang="es-CO"/>
        </a:p>
      </dgm:t>
    </dgm:pt>
    <dgm:pt modelId="{71898353-7A47-425E-96A4-56BCED8FD066}">
      <dgm:prSet phldrT="[Texto]"/>
      <dgm:spPr/>
      <dgm:t>
        <a:bodyPr/>
        <a:lstStyle/>
        <a:p>
          <a:r>
            <a:rPr lang="es-CO" dirty="0" smtClean="0"/>
            <a:t>Reguladores de crecimiento (enzimas)</a:t>
          </a:r>
          <a:endParaRPr lang="es-CO" dirty="0"/>
        </a:p>
      </dgm:t>
    </dgm:pt>
    <dgm:pt modelId="{A727AA70-266B-4D8B-9D6C-EBA7C8AC9BEE}" type="parTrans" cxnId="{6F4BB113-CE22-4368-897E-2B224C77FAFE}">
      <dgm:prSet/>
      <dgm:spPr/>
      <dgm:t>
        <a:bodyPr/>
        <a:lstStyle/>
        <a:p>
          <a:endParaRPr lang="es-CO"/>
        </a:p>
      </dgm:t>
    </dgm:pt>
    <dgm:pt modelId="{2A67F054-5FFD-407B-9BA1-A3CEB5767568}" type="sibTrans" cxnId="{6F4BB113-CE22-4368-897E-2B224C77FAFE}">
      <dgm:prSet/>
      <dgm:spPr/>
      <dgm:t>
        <a:bodyPr/>
        <a:lstStyle/>
        <a:p>
          <a:endParaRPr lang="es-CO"/>
        </a:p>
      </dgm:t>
    </dgm:pt>
    <dgm:pt modelId="{2B2D31FD-F38F-4160-BA94-B8C1CF001CAF}" type="pres">
      <dgm:prSet presAssocID="{71D1F906-CE1B-47FE-BD32-97B5A44731C7}" presName="diagram" presStyleCnt="0">
        <dgm:presLayoutVars>
          <dgm:dir/>
          <dgm:resizeHandles val="exact"/>
        </dgm:presLayoutVars>
      </dgm:prSet>
      <dgm:spPr/>
    </dgm:pt>
    <dgm:pt modelId="{C7C50E63-A2E4-4450-B884-884E31397615}" type="pres">
      <dgm:prSet presAssocID="{5A7880DF-97AA-45F9-BA80-5FD69E3707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EA8080-A66A-4ACE-87E3-CEA28155EDF8}" type="pres">
      <dgm:prSet presAssocID="{6217D4F4-0772-43BC-A469-7ABF6C7625F6}" presName="sibTrans" presStyleCnt="0"/>
      <dgm:spPr/>
    </dgm:pt>
    <dgm:pt modelId="{9663B2B6-A191-4C3D-A93C-06567FFF52F5}" type="pres">
      <dgm:prSet presAssocID="{7FB03573-BDE2-42E6-A62B-30CCB908E1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1A41D1-2829-4A3E-A6BC-38F6C18D043B}" type="pres">
      <dgm:prSet presAssocID="{8FF90E37-5FA9-4F00-8CA2-0B9D7FAE626B}" presName="sibTrans" presStyleCnt="0"/>
      <dgm:spPr/>
    </dgm:pt>
    <dgm:pt modelId="{8722BD5C-104A-411E-94D5-050D7D666BDD}" type="pres">
      <dgm:prSet presAssocID="{07CE1E46-6942-4A0A-A47C-A58AC74230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0E39D6-29E2-458C-9883-193BC32D2A35}" type="pres">
      <dgm:prSet presAssocID="{042EBEBF-152D-4DE7-B237-15D95BF7E1DA}" presName="sibTrans" presStyleCnt="0"/>
      <dgm:spPr/>
    </dgm:pt>
    <dgm:pt modelId="{2944A0B4-9371-48B4-A0A4-908ACEB48950}" type="pres">
      <dgm:prSet presAssocID="{E373D363-D5FF-4D30-A650-36FE4F4EC8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BA14F4-F272-449B-B4EA-7770AC9A7B01}" type="pres">
      <dgm:prSet presAssocID="{79F5CB8C-1829-46BC-90ED-9E7B4731C940}" presName="sibTrans" presStyleCnt="0"/>
      <dgm:spPr/>
    </dgm:pt>
    <dgm:pt modelId="{A684CC15-CD96-4271-BB1C-8823128C447C}" type="pres">
      <dgm:prSet presAssocID="{71898353-7A47-425E-96A4-56BCED8FD0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805D7CF-E0E1-4D21-9B16-1BA9EC466E7D}" type="presOf" srcId="{07CE1E46-6942-4A0A-A47C-A58AC742307D}" destId="{8722BD5C-104A-411E-94D5-050D7D666BDD}" srcOrd="0" destOrd="0" presId="urn:microsoft.com/office/officeart/2005/8/layout/default"/>
    <dgm:cxn modelId="{B90C5409-9FB4-43A8-BDC0-5227E58A7F07}" type="presOf" srcId="{71D1F906-CE1B-47FE-BD32-97B5A44731C7}" destId="{2B2D31FD-F38F-4160-BA94-B8C1CF001CAF}" srcOrd="0" destOrd="0" presId="urn:microsoft.com/office/officeart/2005/8/layout/default"/>
    <dgm:cxn modelId="{F2FF3CB4-B0C1-4753-9D6A-68B8B0FE6FA8}" srcId="{71D1F906-CE1B-47FE-BD32-97B5A44731C7}" destId="{E373D363-D5FF-4D30-A650-36FE4F4EC860}" srcOrd="3" destOrd="0" parTransId="{A20CB7AA-D9B2-438F-8EFB-97E1D35DC78F}" sibTransId="{79F5CB8C-1829-46BC-90ED-9E7B4731C940}"/>
    <dgm:cxn modelId="{CB0F40EC-AF1D-4DE4-98A6-91413D676054}" type="presOf" srcId="{E373D363-D5FF-4D30-A650-36FE4F4EC860}" destId="{2944A0B4-9371-48B4-A0A4-908ACEB48950}" srcOrd="0" destOrd="0" presId="urn:microsoft.com/office/officeart/2005/8/layout/default"/>
    <dgm:cxn modelId="{133AEE92-92BC-487B-899C-9F8085B56F6A}" type="presOf" srcId="{7FB03573-BDE2-42E6-A62B-30CCB908E18E}" destId="{9663B2B6-A191-4C3D-A93C-06567FFF52F5}" srcOrd="0" destOrd="0" presId="urn:microsoft.com/office/officeart/2005/8/layout/default"/>
    <dgm:cxn modelId="{C7B1E5EF-6812-4238-8E94-8721978EA06F}" srcId="{71D1F906-CE1B-47FE-BD32-97B5A44731C7}" destId="{07CE1E46-6942-4A0A-A47C-A58AC742307D}" srcOrd="2" destOrd="0" parTransId="{B47AA0D6-CB96-40A9-A507-5FAA3CA029A8}" sibTransId="{042EBEBF-152D-4DE7-B237-15D95BF7E1DA}"/>
    <dgm:cxn modelId="{B780831D-227A-4EB0-84C0-488C4BDBC662}" type="presOf" srcId="{5A7880DF-97AA-45F9-BA80-5FD69E370757}" destId="{C7C50E63-A2E4-4450-B884-884E31397615}" srcOrd="0" destOrd="0" presId="urn:microsoft.com/office/officeart/2005/8/layout/default"/>
    <dgm:cxn modelId="{6F4BB113-CE22-4368-897E-2B224C77FAFE}" srcId="{71D1F906-CE1B-47FE-BD32-97B5A44731C7}" destId="{71898353-7A47-425E-96A4-56BCED8FD066}" srcOrd="4" destOrd="0" parTransId="{A727AA70-266B-4D8B-9D6C-EBA7C8AC9BEE}" sibTransId="{2A67F054-5FFD-407B-9BA1-A3CEB5767568}"/>
    <dgm:cxn modelId="{3B72D45A-88EA-4711-B711-5B59ACD245DD}" srcId="{71D1F906-CE1B-47FE-BD32-97B5A44731C7}" destId="{7FB03573-BDE2-42E6-A62B-30CCB908E18E}" srcOrd="1" destOrd="0" parTransId="{46AA06C7-C8B3-4B01-A17E-11C1AC419894}" sibTransId="{8FF90E37-5FA9-4F00-8CA2-0B9D7FAE626B}"/>
    <dgm:cxn modelId="{87767CA3-C561-4C6F-93AA-FD40E7DD44C8}" srcId="{71D1F906-CE1B-47FE-BD32-97B5A44731C7}" destId="{5A7880DF-97AA-45F9-BA80-5FD69E370757}" srcOrd="0" destOrd="0" parTransId="{35AF2D7D-692D-4AB7-8002-8C75C6ADF459}" sibTransId="{6217D4F4-0772-43BC-A469-7ABF6C7625F6}"/>
    <dgm:cxn modelId="{B5CCFB8D-0886-4692-8013-ADA95B0C2E95}" type="presOf" srcId="{71898353-7A47-425E-96A4-56BCED8FD066}" destId="{A684CC15-CD96-4271-BB1C-8823128C447C}" srcOrd="0" destOrd="0" presId="urn:microsoft.com/office/officeart/2005/8/layout/default"/>
    <dgm:cxn modelId="{722981EC-024F-4730-8B53-D98A77799896}" type="presParOf" srcId="{2B2D31FD-F38F-4160-BA94-B8C1CF001CAF}" destId="{C7C50E63-A2E4-4450-B884-884E31397615}" srcOrd="0" destOrd="0" presId="urn:microsoft.com/office/officeart/2005/8/layout/default"/>
    <dgm:cxn modelId="{B93FBA23-D534-44C6-819B-82117FABF141}" type="presParOf" srcId="{2B2D31FD-F38F-4160-BA94-B8C1CF001CAF}" destId="{6BEA8080-A66A-4ACE-87E3-CEA28155EDF8}" srcOrd="1" destOrd="0" presId="urn:microsoft.com/office/officeart/2005/8/layout/default"/>
    <dgm:cxn modelId="{7E22A645-0883-461E-9172-EEEC224B1DD7}" type="presParOf" srcId="{2B2D31FD-F38F-4160-BA94-B8C1CF001CAF}" destId="{9663B2B6-A191-4C3D-A93C-06567FFF52F5}" srcOrd="2" destOrd="0" presId="urn:microsoft.com/office/officeart/2005/8/layout/default"/>
    <dgm:cxn modelId="{1E40CE65-DDE8-4D53-BAAD-09D5D3AAE81D}" type="presParOf" srcId="{2B2D31FD-F38F-4160-BA94-B8C1CF001CAF}" destId="{211A41D1-2829-4A3E-A6BC-38F6C18D043B}" srcOrd="3" destOrd="0" presId="urn:microsoft.com/office/officeart/2005/8/layout/default"/>
    <dgm:cxn modelId="{A4F1FD75-AE7D-4235-BF84-31AD7267E46A}" type="presParOf" srcId="{2B2D31FD-F38F-4160-BA94-B8C1CF001CAF}" destId="{8722BD5C-104A-411E-94D5-050D7D666BDD}" srcOrd="4" destOrd="0" presId="urn:microsoft.com/office/officeart/2005/8/layout/default"/>
    <dgm:cxn modelId="{C9A59990-2867-477D-B6D7-DEBE193D3A4B}" type="presParOf" srcId="{2B2D31FD-F38F-4160-BA94-B8C1CF001CAF}" destId="{5C0E39D6-29E2-458C-9883-193BC32D2A35}" srcOrd="5" destOrd="0" presId="urn:microsoft.com/office/officeart/2005/8/layout/default"/>
    <dgm:cxn modelId="{A454E645-29DC-4E46-8583-2C8DEC9EE9D7}" type="presParOf" srcId="{2B2D31FD-F38F-4160-BA94-B8C1CF001CAF}" destId="{2944A0B4-9371-48B4-A0A4-908ACEB48950}" srcOrd="6" destOrd="0" presId="urn:microsoft.com/office/officeart/2005/8/layout/default"/>
    <dgm:cxn modelId="{1FF16D4B-D5B8-45AE-B69B-4B130A6DCC77}" type="presParOf" srcId="{2B2D31FD-F38F-4160-BA94-B8C1CF001CAF}" destId="{90BA14F4-F272-449B-B4EA-7770AC9A7B01}" srcOrd="7" destOrd="0" presId="urn:microsoft.com/office/officeart/2005/8/layout/default"/>
    <dgm:cxn modelId="{2232A9AF-F189-4659-88BC-341BE1F9F749}" type="presParOf" srcId="{2B2D31FD-F38F-4160-BA94-B8C1CF001CAF}" destId="{A684CC15-CD96-4271-BB1C-8823128C44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3664E-061C-4FB4-A827-6689B2843BBA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481D3913-A9AD-4C5B-85A7-73B5FB9B8A07}">
      <dgm:prSet phldrT="[Texto]"/>
      <dgm:spPr/>
      <dgm:t>
        <a:bodyPr/>
        <a:lstStyle/>
        <a:p>
          <a:r>
            <a:rPr lang="es-CO" b="1" dirty="0" smtClean="0"/>
            <a:t>FACTORES INTRÍNSECOS</a:t>
          </a:r>
          <a:endParaRPr lang="es-CO" b="1" dirty="0"/>
        </a:p>
      </dgm:t>
    </dgm:pt>
    <dgm:pt modelId="{C76B3423-29B5-4146-97F8-1DE3D6269E20}" type="parTrans" cxnId="{986EB642-40BB-4BD1-84E1-473D8E007CFD}">
      <dgm:prSet/>
      <dgm:spPr/>
      <dgm:t>
        <a:bodyPr/>
        <a:lstStyle/>
        <a:p>
          <a:endParaRPr lang="es-CO"/>
        </a:p>
      </dgm:t>
    </dgm:pt>
    <dgm:pt modelId="{A3275525-D399-4AB5-A5C1-16C71B8428F1}" type="sibTrans" cxnId="{986EB642-40BB-4BD1-84E1-473D8E007CFD}">
      <dgm:prSet/>
      <dgm:spPr/>
      <dgm:t>
        <a:bodyPr/>
        <a:lstStyle/>
        <a:p>
          <a:endParaRPr lang="es-CO"/>
        </a:p>
      </dgm:t>
    </dgm:pt>
    <dgm:pt modelId="{3D19DEF1-897F-439F-A61D-3E207CC9D493}">
      <dgm:prSet phldrT="[Texto]"/>
      <dgm:spPr/>
      <dgm:t>
        <a:bodyPr/>
        <a:lstStyle/>
        <a:p>
          <a:r>
            <a:rPr lang="es-CO" dirty="0" smtClean="0"/>
            <a:t>Tamaño producto (pequeños)</a:t>
          </a:r>
          <a:endParaRPr lang="es-CO" dirty="0"/>
        </a:p>
      </dgm:t>
    </dgm:pt>
    <dgm:pt modelId="{2CF15C81-A46B-485C-9693-85A735D4DF5B}" type="parTrans" cxnId="{7832E547-4B06-49D0-91B9-48A3AEAA6F8C}">
      <dgm:prSet/>
      <dgm:spPr/>
      <dgm:t>
        <a:bodyPr/>
        <a:lstStyle/>
        <a:p>
          <a:endParaRPr lang="es-CO"/>
        </a:p>
      </dgm:t>
    </dgm:pt>
    <dgm:pt modelId="{CB9E82AA-C5A7-47FD-9030-503D20D29875}" type="sibTrans" cxnId="{7832E547-4B06-49D0-91B9-48A3AEAA6F8C}">
      <dgm:prSet/>
      <dgm:spPr/>
      <dgm:t>
        <a:bodyPr/>
        <a:lstStyle/>
        <a:p>
          <a:endParaRPr lang="es-CO"/>
        </a:p>
      </dgm:t>
    </dgm:pt>
    <dgm:pt modelId="{4937BB1B-7EF6-4C2A-B26D-9FF4FD818370}">
      <dgm:prSet phldrT="[Texto]"/>
      <dgm:spPr/>
      <dgm:t>
        <a:bodyPr/>
        <a:lstStyle/>
        <a:p>
          <a:r>
            <a:rPr lang="es-CO" dirty="0" smtClean="0"/>
            <a:t>Estructura </a:t>
          </a:r>
          <a:endParaRPr lang="es-CO" dirty="0"/>
        </a:p>
      </dgm:t>
    </dgm:pt>
    <dgm:pt modelId="{33924E01-1F3A-4CD2-B99E-7656BC9598EE}" type="parTrans" cxnId="{65A5912D-DA5E-41FD-B0E2-2BB7C8333A92}">
      <dgm:prSet/>
      <dgm:spPr/>
      <dgm:t>
        <a:bodyPr/>
        <a:lstStyle/>
        <a:p>
          <a:endParaRPr lang="es-CO"/>
        </a:p>
      </dgm:t>
    </dgm:pt>
    <dgm:pt modelId="{9EC38C13-E88E-49B2-9EF1-445F914B26B6}" type="sibTrans" cxnId="{65A5912D-DA5E-41FD-B0E2-2BB7C8333A92}">
      <dgm:prSet/>
      <dgm:spPr/>
      <dgm:t>
        <a:bodyPr/>
        <a:lstStyle/>
        <a:p>
          <a:endParaRPr lang="es-CO"/>
        </a:p>
      </dgm:t>
    </dgm:pt>
    <dgm:pt modelId="{8EE3FA25-D3E7-41C0-B177-91ACFD77A422}">
      <dgm:prSet phldrT="[Texto]"/>
      <dgm:spPr/>
      <dgm:t>
        <a:bodyPr/>
        <a:lstStyle/>
        <a:p>
          <a:r>
            <a:rPr lang="es-CO" dirty="0" smtClean="0"/>
            <a:t>Edad (verdes menos)</a:t>
          </a:r>
          <a:endParaRPr lang="es-CO" dirty="0"/>
        </a:p>
      </dgm:t>
    </dgm:pt>
    <dgm:pt modelId="{DEAAD93A-9213-4057-A354-E662A6689B38}" type="parTrans" cxnId="{E0EE87F2-F791-4323-BBF5-25775EECD850}">
      <dgm:prSet/>
      <dgm:spPr/>
      <dgm:t>
        <a:bodyPr/>
        <a:lstStyle/>
        <a:p>
          <a:endParaRPr lang="es-CO"/>
        </a:p>
      </dgm:t>
    </dgm:pt>
    <dgm:pt modelId="{038EA2F4-B061-4E25-BC29-1E9FAE51DD87}" type="sibTrans" cxnId="{E0EE87F2-F791-4323-BBF5-25775EECD850}">
      <dgm:prSet/>
      <dgm:spPr/>
      <dgm:t>
        <a:bodyPr/>
        <a:lstStyle/>
        <a:p>
          <a:endParaRPr lang="es-CO"/>
        </a:p>
      </dgm:t>
    </dgm:pt>
    <dgm:pt modelId="{E3EA0DEF-0168-40CF-99DC-6D6D8A2E27EF}">
      <dgm:prSet phldrT="[Texto]"/>
      <dgm:spPr/>
      <dgm:t>
        <a:bodyPr/>
        <a:lstStyle/>
        <a:p>
          <a:r>
            <a:rPr lang="es-CO" dirty="0" smtClean="0"/>
            <a:t>Superficie de recubrimiento (Cera)</a:t>
          </a:r>
          <a:endParaRPr lang="es-CO" dirty="0"/>
        </a:p>
      </dgm:t>
    </dgm:pt>
    <dgm:pt modelId="{1B1F992A-D623-400B-A57C-9172DB23265C}" type="parTrans" cxnId="{8DD6E4A8-66A8-4E7D-9F82-21CC363447DD}">
      <dgm:prSet/>
      <dgm:spPr/>
      <dgm:t>
        <a:bodyPr/>
        <a:lstStyle/>
        <a:p>
          <a:endParaRPr lang="es-CO"/>
        </a:p>
      </dgm:t>
    </dgm:pt>
    <dgm:pt modelId="{CFA3BA1B-8260-4193-9824-9E04B08C110C}" type="sibTrans" cxnId="{8DD6E4A8-66A8-4E7D-9F82-21CC363447DD}">
      <dgm:prSet/>
      <dgm:spPr/>
      <dgm:t>
        <a:bodyPr/>
        <a:lstStyle/>
        <a:p>
          <a:endParaRPr lang="es-CO"/>
        </a:p>
      </dgm:t>
    </dgm:pt>
    <dgm:pt modelId="{09955E0A-BCC7-4176-87B4-A9C4FE379C69}" type="pres">
      <dgm:prSet presAssocID="{F393664E-061C-4FB4-A827-6689B2843BB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9E2BC5-1728-4C5C-9A5F-4B688FBBF824}" type="pres">
      <dgm:prSet presAssocID="{481D3913-A9AD-4C5B-85A7-73B5FB9B8A07}" presName="centerShape" presStyleLbl="node0" presStyleIdx="0" presStyleCnt="1"/>
      <dgm:spPr/>
    </dgm:pt>
    <dgm:pt modelId="{A0BF5381-2285-473A-8676-0C005B8B6353}" type="pres">
      <dgm:prSet presAssocID="{2CF15C81-A46B-485C-9693-85A735D4DF5B}" presName="Name9" presStyleLbl="parChTrans1D2" presStyleIdx="0" presStyleCnt="4"/>
      <dgm:spPr/>
    </dgm:pt>
    <dgm:pt modelId="{4DCF492A-53DD-419B-BB41-3A8DB9E8A410}" type="pres">
      <dgm:prSet presAssocID="{2CF15C81-A46B-485C-9693-85A735D4DF5B}" presName="connTx" presStyleLbl="parChTrans1D2" presStyleIdx="0" presStyleCnt="4"/>
      <dgm:spPr/>
    </dgm:pt>
    <dgm:pt modelId="{3D3BFC73-DBB0-4F28-90C4-C3108CC7CAF8}" type="pres">
      <dgm:prSet presAssocID="{3D19DEF1-897F-439F-A61D-3E207CC9D493}" presName="node" presStyleLbl="node1" presStyleIdx="0" presStyleCnt="4">
        <dgm:presLayoutVars>
          <dgm:bulletEnabled val="1"/>
        </dgm:presLayoutVars>
      </dgm:prSet>
      <dgm:spPr/>
    </dgm:pt>
    <dgm:pt modelId="{A9C36F52-D6F9-42F8-93DD-F9AD23F9F714}" type="pres">
      <dgm:prSet presAssocID="{33924E01-1F3A-4CD2-B99E-7656BC9598EE}" presName="Name9" presStyleLbl="parChTrans1D2" presStyleIdx="1" presStyleCnt="4"/>
      <dgm:spPr/>
    </dgm:pt>
    <dgm:pt modelId="{6018E1CE-2CDA-4089-8B99-A77297B71D1A}" type="pres">
      <dgm:prSet presAssocID="{33924E01-1F3A-4CD2-B99E-7656BC9598EE}" presName="connTx" presStyleLbl="parChTrans1D2" presStyleIdx="1" presStyleCnt="4"/>
      <dgm:spPr/>
    </dgm:pt>
    <dgm:pt modelId="{502F17C9-B4F4-48F5-B7A5-5F20DD3B96DE}" type="pres">
      <dgm:prSet presAssocID="{4937BB1B-7EF6-4C2A-B26D-9FF4FD8183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C4D204-E210-4FFF-B2B4-2C4C5F175AF4}" type="pres">
      <dgm:prSet presAssocID="{DEAAD93A-9213-4057-A354-E662A6689B38}" presName="Name9" presStyleLbl="parChTrans1D2" presStyleIdx="2" presStyleCnt="4"/>
      <dgm:spPr/>
    </dgm:pt>
    <dgm:pt modelId="{B707A1C8-9ACA-41D6-9033-3C1F62A2F246}" type="pres">
      <dgm:prSet presAssocID="{DEAAD93A-9213-4057-A354-E662A6689B38}" presName="connTx" presStyleLbl="parChTrans1D2" presStyleIdx="2" presStyleCnt="4"/>
      <dgm:spPr/>
    </dgm:pt>
    <dgm:pt modelId="{98321E47-2AE4-4C79-8006-77E390B2BB97}" type="pres">
      <dgm:prSet presAssocID="{8EE3FA25-D3E7-41C0-B177-91ACFD77A422}" presName="node" presStyleLbl="node1" presStyleIdx="2" presStyleCnt="4">
        <dgm:presLayoutVars>
          <dgm:bulletEnabled val="1"/>
        </dgm:presLayoutVars>
      </dgm:prSet>
      <dgm:spPr/>
    </dgm:pt>
    <dgm:pt modelId="{4642154F-ABE7-417C-BA9A-225779891731}" type="pres">
      <dgm:prSet presAssocID="{1B1F992A-D623-400B-A57C-9172DB23265C}" presName="Name9" presStyleLbl="parChTrans1D2" presStyleIdx="3" presStyleCnt="4"/>
      <dgm:spPr/>
    </dgm:pt>
    <dgm:pt modelId="{02E2466F-A68D-4D2E-9390-9FFB3C712DF0}" type="pres">
      <dgm:prSet presAssocID="{1B1F992A-D623-400B-A57C-9172DB23265C}" presName="connTx" presStyleLbl="parChTrans1D2" presStyleIdx="3" presStyleCnt="4"/>
      <dgm:spPr/>
    </dgm:pt>
    <dgm:pt modelId="{A8553329-97DC-4C1C-974B-5BAB486A5123}" type="pres">
      <dgm:prSet presAssocID="{E3EA0DEF-0168-40CF-99DC-6D6D8A2E27EF}" presName="node" presStyleLbl="node1" presStyleIdx="3" presStyleCnt="4">
        <dgm:presLayoutVars>
          <dgm:bulletEnabled val="1"/>
        </dgm:presLayoutVars>
      </dgm:prSet>
      <dgm:spPr/>
    </dgm:pt>
  </dgm:ptLst>
  <dgm:cxnLst>
    <dgm:cxn modelId="{91AC9221-1B23-4C1C-AE6F-78DC3F81DF5B}" type="presOf" srcId="{1B1F992A-D623-400B-A57C-9172DB23265C}" destId="{4642154F-ABE7-417C-BA9A-225779891731}" srcOrd="0" destOrd="0" presId="urn:microsoft.com/office/officeart/2005/8/layout/radial1"/>
    <dgm:cxn modelId="{986EB642-40BB-4BD1-84E1-473D8E007CFD}" srcId="{F393664E-061C-4FB4-A827-6689B2843BBA}" destId="{481D3913-A9AD-4C5B-85A7-73B5FB9B8A07}" srcOrd="0" destOrd="0" parTransId="{C76B3423-29B5-4146-97F8-1DE3D6269E20}" sibTransId="{A3275525-D399-4AB5-A5C1-16C71B8428F1}"/>
    <dgm:cxn modelId="{78066BA4-85A3-4662-95D2-7185E199AF9B}" type="presOf" srcId="{481D3913-A9AD-4C5B-85A7-73B5FB9B8A07}" destId="{6F9E2BC5-1728-4C5C-9A5F-4B688FBBF824}" srcOrd="0" destOrd="0" presId="urn:microsoft.com/office/officeart/2005/8/layout/radial1"/>
    <dgm:cxn modelId="{627785EB-02AB-4B15-81B3-5469487BCFFF}" type="presOf" srcId="{4937BB1B-7EF6-4C2A-B26D-9FF4FD818370}" destId="{502F17C9-B4F4-48F5-B7A5-5F20DD3B96DE}" srcOrd="0" destOrd="0" presId="urn:microsoft.com/office/officeart/2005/8/layout/radial1"/>
    <dgm:cxn modelId="{C6D3F5A1-D250-48D9-ABC2-BE7109FCCBA7}" type="presOf" srcId="{33924E01-1F3A-4CD2-B99E-7656BC9598EE}" destId="{A9C36F52-D6F9-42F8-93DD-F9AD23F9F714}" srcOrd="0" destOrd="0" presId="urn:microsoft.com/office/officeart/2005/8/layout/radial1"/>
    <dgm:cxn modelId="{DF495AD8-A14F-4DD1-95F3-D1D467B86C87}" type="presOf" srcId="{E3EA0DEF-0168-40CF-99DC-6D6D8A2E27EF}" destId="{A8553329-97DC-4C1C-974B-5BAB486A5123}" srcOrd="0" destOrd="0" presId="urn:microsoft.com/office/officeart/2005/8/layout/radial1"/>
    <dgm:cxn modelId="{7832E547-4B06-49D0-91B9-48A3AEAA6F8C}" srcId="{481D3913-A9AD-4C5B-85A7-73B5FB9B8A07}" destId="{3D19DEF1-897F-439F-A61D-3E207CC9D493}" srcOrd="0" destOrd="0" parTransId="{2CF15C81-A46B-485C-9693-85A735D4DF5B}" sibTransId="{CB9E82AA-C5A7-47FD-9030-503D20D29875}"/>
    <dgm:cxn modelId="{52E4E0CE-B9D6-4532-A0F0-499AF5DFA9EE}" type="presOf" srcId="{F393664E-061C-4FB4-A827-6689B2843BBA}" destId="{09955E0A-BCC7-4176-87B4-A9C4FE379C69}" srcOrd="0" destOrd="0" presId="urn:microsoft.com/office/officeart/2005/8/layout/radial1"/>
    <dgm:cxn modelId="{B182C943-D052-47A5-8091-C1CABF12C40B}" type="presOf" srcId="{2CF15C81-A46B-485C-9693-85A735D4DF5B}" destId="{A0BF5381-2285-473A-8676-0C005B8B6353}" srcOrd="0" destOrd="0" presId="urn:microsoft.com/office/officeart/2005/8/layout/radial1"/>
    <dgm:cxn modelId="{E667589F-346D-457E-BBE3-9B5F75C823A6}" type="presOf" srcId="{33924E01-1F3A-4CD2-B99E-7656BC9598EE}" destId="{6018E1CE-2CDA-4089-8B99-A77297B71D1A}" srcOrd="1" destOrd="0" presId="urn:microsoft.com/office/officeart/2005/8/layout/radial1"/>
    <dgm:cxn modelId="{AC1D715B-D466-4DE3-99E5-EEE7E996E4F1}" type="presOf" srcId="{1B1F992A-D623-400B-A57C-9172DB23265C}" destId="{02E2466F-A68D-4D2E-9390-9FFB3C712DF0}" srcOrd="1" destOrd="0" presId="urn:microsoft.com/office/officeart/2005/8/layout/radial1"/>
    <dgm:cxn modelId="{015A7B5D-88C6-405B-8110-E53FC0BA16D7}" type="presOf" srcId="{DEAAD93A-9213-4057-A354-E662A6689B38}" destId="{B707A1C8-9ACA-41D6-9033-3C1F62A2F246}" srcOrd="1" destOrd="0" presId="urn:microsoft.com/office/officeart/2005/8/layout/radial1"/>
    <dgm:cxn modelId="{E0EE87F2-F791-4323-BBF5-25775EECD850}" srcId="{481D3913-A9AD-4C5B-85A7-73B5FB9B8A07}" destId="{8EE3FA25-D3E7-41C0-B177-91ACFD77A422}" srcOrd="2" destOrd="0" parTransId="{DEAAD93A-9213-4057-A354-E662A6689B38}" sibTransId="{038EA2F4-B061-4E25-BC29-1E9FAE51DD87}"/>
    <dgm:cxn modelId="{CAC91925-3739-46F4-8DE8-EA69A5FBA100}" type="presOf" srcId="{DEAAD93A-9213-4057-A354-E662A6689B38}" destId="{68C4D204-E210-4FFF-B2B4-2C4C5F175AF4}" srcOrd="0" destOrd="0" presId="urn:microsoft.com/office/officeart/2005/8/layout/radial1"/>
    <dgm:cxn modelId="{B7B459E3-55A7-4EF2-8D72-25F9FD5141C0}" type="presOf" srcId="{8EE3FA25-D3E7-41C0-B177-91ACFD77A422}" destId="{98321E47-2AE4-4C79-8006-77E390B2BB97}" srcOrd="0" destOrd="0" presId="urn:microsoft.com/office/officeart/2005/8/layout/radial1"/>
    <dgm:cxn modelId="{65A5912D-DA5E-41FD-B0E2-2BB7C8333A92}" srcId="{481D3913-A9AD-4C5B-85A7-73B5FB9B8A07}" destId="{4937BB1B-7EF6-4C2A-B26D-9FF4FD818370}" srcOrd="1" destOrd="0" parTransId="{33924E01-1F3A-4CD2-B99E-7656BC9598EE}" sibTransId="{9EC38C13-E88E-49B2-9EF1-445F914B26B6}"/>
    <dgm:cxn modelId="{A817FCF6-40BE-4F5C-9656-06712930915E}" type="presOf" srcId="{2CF15C81-A46B-485C-9693-85A735D4DF5B}" destId="{4DCF492A-53DD-419B-BB41-3A8DB9E8A410}" srcOrd="1" destOrd="0" presId="urn:microsoft.com/office/officeart/2005/8/layout/radial1"/>
    <dgm:cxn modelId="{CFC1DE25-79CD-4E65-97FB-1BB6B729CBDA}" type="presOf" srcId="{3D19DEF1-897F-439F-A61D-3E207CC9D493}" destId="{3D3BFC73-DBB0-4F28-90C4-C3108CC7CAF8}" srcOrd="0" destOrd="0" presId="urn:microsoft.com/office/officeart/2005/8/layout/radial1"/>
    <dgm:cxn modelId="{8DD6E4A8-66A8-4E7D-9F82-21CC363447DD}" srcId="{481D3913-A9AD-4C5B-85A7-73B5FB9B8A07}" destId="{E3EA0DEF-0168-40CF-99DC-6D6D8A2E27EF}" srcOrd="3" destOrd="0" parTransId="{1B1F992A-D623-400B-A57C-9172DB23265C}" sibTransId="{CFA3BA1B-8260-4193-9824-9E04B08C110C}"/>
    <dgm:cxn modelId="{8B301684-14D1-4CD1-ADC2-F6D86066C239}" type="presParOf" srcId="{09955E0A-BCC7-4176-87B4-A9C4FE379C69}" destId="{6F9E2BC5-1728-4C5C-9A5F-4B688FBBF824}" srcOrd="0" destOrd="0" presId="urn:microsoft.com/office/officeart/2005/8/layout/radial1"/>
    <dgm:cxn modelId="{4D23A192-FC7E-407D-ABFA-B05AA9FB3E75}" type="presParOf" srcId="{09955E0A-BCC7-4176-87B4-A9C4FE379C69}" destId="{A0BF5381-2285-473A-8676-0C005B8B6353}" srcOrd="1" destOrd="0" presId="urn:microsoft.com/office/officeart/2005/8/layout/radial1"/>
    <dgm:cxn modelId="{CD1A390C-3E28-4A71-A8AB-7F9CDD05772D}" type="presParOf" srcId="{A0BF5381-2285-473A-8676-0C005B8B6353}" destId="{4DCF492A-53DD-419B-BB41-3A8DB9E8A410}" srcOrd="0" destOrd="0" presId="urn:microsoft.com/office/officeart/2005/8/layout/radial1"/>
    <dgm:cxn modelId="{18C4E523-1E0C-41C8-ADC7-E4CD763D572D}" type="presParOf" srcId="{09955E0A-BCC7-4176-87B4-A9C4FE379C69}" destId="{3D3BFC73-DBB0-4F28-90C4-C3108CC7CAF8}" srcOrd="2" destOrd="0" presId="urn:microsoft.com/office/officeart/2005/8/layout/radial1"/>
    <dgm:cxn modelId="{1433433A-FF89-4FA6-A59E-DB1F37D42569}" type="presParOf" srcId="{09955E0A-BCC7-4176-87B4-A9C4FE379C69}" destId="{A9C36F52-D6F9-42F8-93DD-F9AD23F9F714}" srcOrd="3" destOrd="0" presId="urn:microsoft.com/office/officeart/2005/8/layout/radial1"/>
    <dgm:cxn modelId="{1047F26D-0B2A-49EC-B301-D5C56C9489FB}" type="presParOf" srcId="{A9C36F52-D6F9-42F8-93DD-F9AD23F9F714}" destId="{6018E1CE-2CDA-4089-8B99-A77297B71D1A}" srcOrd="0" destOrd="0" presId="urn:microsoft.com/office/officeart/2005/8/layout/radial1"/>
    <dgm:cxn modelId="{E4598DAF-D05C-48CC-807D-2AE3A6A8D0B5}" type="presParOf" srcId="{09955E0A-BCC7-4176-87B4-A9C4FE379C69}" destId="{502F17C9-B4F4-48F5-B7A5-5F20DD3B96DE}" srcOrd="4" destOrd="0" presId="urn:microsoft.com/office/officeart/2005/8/layout/radial1"/>
    <dgm:cxn modelId="{E0822DB8-343D-42BB-9565-313CBB865E13}" type="presParOf" srcId="{09955E0A-BCC7-4176-87B4-A9C4FE379C69}" destId="{68C4D204-E210-4FFF-B2B4-2C4C5F175AF4}" srcOrd="5" destOrd="0" presId="urn:microsoft.com/office/officeart/2005/8/layout/radial1"/>
    <dgm:cxn modelId="{ED3BF4CF-117E-45B2-852B-3AF86AB47388}" type="presParOf" srcId="{68C4D204-E210-4FFF-B2B4-2C4C5F175AF4}" destId="{B707A1C8-9ACA-41D6-9033-3C1F62A2F246}" srcOrd="0" destOrd="0" presId="urn:microsoft.com/office/officeart/2005/8/layout/radial1"/>
    <dgm:cxn modelId="{65C51950-0E0F-4DBA-80BB-3AADF27CF7E5}" type="presParOf" srcId="{09955E0A-BCC7-4176-87B4-A9C4FE379C69}" destId="{98321E47-2AE4-4C79-8006-77E390B2BB97}" srcOrd="6" destOrd="0" presId="urn:microsoft.com/office/officeart/2005/8/layout/radial1"/>
    <dgm:cxn modelId="{8DCE805C-DB35-4FAC-B4D2-8EA57C4E873B}" type="presParOf" srcId="{09955E0A-BCC7-4176-87B4-A9C4FE379C69}" destId="{4642154F-ABE7-417C-BA9A-225779891731}" srcOrd="7" destOrd="0" presId="urn:microsoft.com/office/officeart/2005/8/layout/radial1"/>
    <dgm:cxn modelId="{C1974B6D-F227-45EE-A26E-88664F4A0C00}" type="presParOf" srcId="{4642154F-ABE7-417C-BA9A-225779891731}" destId="{02E2466F-A68D-4D2E-9390-9FFB3C712DF0}" srcOrd="0" destOrd="0" presId="urn:microsoft.com/office/officeart/2005/8/layout/radial1"/>
    <dgm:cxn modelId="{02D3EA8F-51BE-4A46-8946-3CAA8229EF7F}" type="presParOf" srcId="{09955E0A-BCC7-4176-87B4-A9C4FE379C69}" destId="{A8553329-97DC-4C1C-974B-5BAB486A512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2BCD8-5535-43F9-8EF4-97BA9492817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602AD813-36A3-45A9-A6E5-9CC5E150B039}">
      <dgm:prSet phldrT="[Texto]"/>
      <dgm:spPr/>
      <dgm:t>
        <a:bodyPr/>
        <a:lstStyle/>
        <a:p>
          <a:r>
            <a:rPr lang="es-CO" dirty="0" smtClean="0"/>
            <a:t>Lesiones mecánicas</a:t>
          </a:r>
          <a:endParaRPr lang="es-CO" dirty="0"/>
        </a:p>
      </dgm:t>
    </dgm:pt>
    <dgm:pt modelId="{5750BA0E-E0B0-4032-8666-6892C23CE505}" type="parTrans" cxnId="{869D09D7-4C7D-4A7D-9399-6336EB415EAE}">
      <dgm:prSet/>
      <dgm:spPr/>
      <dgm:t>
        <a:bodyPr/>
        <a:lstStyle/>
        <a:p>
          <a:endParaRPr lang="es-CO"/>
        </a:p>
      </dgm:t>
    </dgm:pt>
    <dgm:pt modelId="{F7D96318-AE53-4D0A-AF37-9FA905A4A9B5}" type="sibTrans" cxnId="{869D09D7-4C7D-4A7D-9399-6336EB415EAE}">
      <dgm:prSet/>
      <dgm:spPr/>
      <dgm:t>
        <a:bodyPr/>
        <a:lstStyle/>
        <a:p>
          <a:endParaRPr lang="es-CO"/>
        </a:p>
      </dgm:t>
    </dgm:pt>
    <dgm:pt modelId="{1300F01F-0E21-4EF0-A482-55667FAA5FC0}">
      <dgm:prSet phldrT="[Texto]"/>
      <dgm:spPr/>
      <dgm:t>
        <a:bodyPr/>
        <a:lstStyle/>
        <a:p>
          <a:r>
            <a:rPr lang="es-CO" dirty="0" smtClean="0"/>
            <a:t>Humedad relativa  (equilibrio)</a:t>
          </a:r>
          <a:endParaRPr lang="es-CO" dirty="0"/>
        </a:p>
      </dgm:t>
    </dgm:pt>
    <dgm:pt modelId="{286EABCC-5F82-49E6-8BB2-85D416ACE3D7}" type="parTrans" cxnId="{B450731F-594F-4246-8516-ED62F5B00F4E}">
      <dgm:prSet/>
      <dgm:spPr/>
      <dgm:t>
        <a:bodyPr/>
        <a:lstStyle/>
        <a:p>
          <a:endParaRPr lang="es-CO"/>
        </a:p>
      </dgm:t>
    </dgm:pt>
    <dgm:pt modelId="{FBD82346-535C-4E17-B0DD-3797B78F2D3D}" type="sibTrans" cxnId="{B450731F-594F-4246-8516-ED62F5B00F4E}">
      <dgm:prSet/>
      <dgm:spPr/>
      <dgm:t>
        <a:bodyPr/>
        <a:lstStyle/>
        <a:p>
          <a:endParaRPr lang="es-CO"/>
        </a:p>
      </dgm:t>
    </dgm:pt>
    <dgm:pt modelId="{2E960E13-C0A8-49F5-AC97-79CD7CDD7EF6}" type="pres">
      <dgm:prSet presAssocID="{8CC2BCD8-5535-43F9-8EF4-97BA94928170}" presName="Name0" presStyleCnt="0">
        <dgm:presLayoutVars>
          <dgm:chMax val="7"/>
          <dgm:chPref val="7"/>
          <dgm:dir/>
        </dgm:presLayoutVars>
      </dgm:prSet>
      <dgm:spPr/>
    </dgm:pt>
    <dgm:pt modelId="{1883723D-8820-4958-B58B-F1599D9204A2}" type="pres">
      <dgm:prSet presAssocID="{8CC2BCD8-5535-43F9-8EF4-97BA94928170}" presName="dot1" presStyleLbl="alignNode1" presStyleIdx="0" presStyleCnt="10"/>
      <dgm:spPr/>
    </dgm:pt>
    <dgm:pt modelId="{8236AD8E-3695-47F5-925D-4A192905CAD6}" type="pres">
      <dgm:prSet presAssocID="{8CC2BCD8-5535-43F9-8EF4-97BA94928170}" presName="dot2" presStyleLbl="alignNode1" presStyleIdx="1" presStyleCnt="10"/>
      <dgm:spPr/>
    </dgm:pt>
    <dgm:pt modelId="{602435F4-F65E-4D45-95FA-F20EF229C727}" type="pres">
      <dgm:prSet presAssocID="{8CC2BCD8-5535-43F9-8EF4-97BA94928170}" presName="dot3" presStyleLbl="alignNode1" presStyleIdx="2" presStyleCnt="10"/>
      <dgm:spPr/>
    </dgm:pt>
    <dgm:pt modelId="{A7C4D90E-137E-4687-AEA6-BCD7DAD98BDC}" type="pres">
      <dgm:prSet presAssocID="{8CC2BCD8-5535-43F9-8EF4-97BA94928170}" presName="dotArrow1" presStyleLbl="alignNode1" presStyleIdx="3" presStyleCnt="10"/>
      <dgm:spPr/>
    </dgm:pt>
    <dgm:pt modelId="{185F37AB-541B-4B63-BD88-EB903CFE4547}" type="pres">
      <dgm:prSet presAssocID="{8CC2BCD8-5535-43F9-8EF4-97BA94928170}" presName="dotArrow2" presStyleLbl="alignNode1" presStyleIdx="4" presStyleCnt="10"/>
      <dgm:spPr/>
    </dgm:pt>
    <dgm:pt modelId="{193416B9-1269-4646-9709-E3AE469E2988}" type="pres">
      <dgm:prSet presAssocID="{8CC2BCD8-5535-43F9-8EF4-97BA94928170}" presName="dotArrow3" presStyleLbl="alignNode1" presStyleIdx="5" presStyleCnt="10"/>
      <dgm:spPr/>
    </dgm:pt>
    <dgm:pt modelId="{F69215D5-07A5-4621-8659-B20E72F1AE1E}" type="pres">
      <dgm:prSet presAssocID="{8CC2BCD8-5535-43F9-8EF4-97BA94928170}" presName="dotArrow4" presStyleLbl="alignNode1" presStyleIdx="6" presStyleCnt="10"/>
      <dgm:spPr/>
    </dgm:pt>
    <dgm:pt modelId="{77A09AB3-8029-496E-AF77-C64FA044D146}" type="pres">
      <dgm:prSet presAssocID="{8CC2BCD8-5535-43F9-8EF4-97BA94928170}" presName="dotArrow5" presStyleLbl="alignNode1" presStyleIdx="7" presStyleCnt="10"/>
      <dgm:spPr/>
    </dgm:pt>
    <dgm:pt modelId="{19506F13-2363-497D-8E87-202B53CB2902}" type="pres">
      <dgm:prSet presAssocID="{8CC2BCD8-5535-43F9-8EF4-97BA94928170}" presName="dotArrow6" presStyleLbl="alignNode1" presStyleIdx="8" presStyleCnt="10"/>
      <dgm:spPr/>
    </dgm:pt>
    <dgm:pt modelId="{990CDEA0-A044-4FF2-84DD-DD32499654D4}" type="pres">
      <dgm:prSet presAssocID="{8CC2BCD8-5535-43F9-8EF4-97BA94928170}" presName="dotArrow7" presStyleLbl="alignNode1" presStyleIdx="9" presStyleCnt="10"/>
      <dgm:spPr/>
    </dgm:pt>
    <dgm:pt modelId="{65507C3C-114D-4716-ABB2-6F1C0410AAEC}" type="pres">
      <dgm:prSet presAssocID="{602AD813-36A3-45A9-A6E5-9CC5E150B039}" presName="parTx1" presStyleLbl="node1" presStyleIdx="0" presStyleCnt="2"/>
      <dgm:spPr/>
    </dgm:pt>
    <dgm:pt modelId="{BF8E8A46-8EAC-4D35-9CF8-AF0259841E59}" type="pres">
      <dgm:prSet presAssocID="{F7D96318-AE53-4D0A-AF37-9FA905A4A9B5}" presName="picture1" presStyleCnt="0"/>
      <dgm:spPr/>
    </dgm:pt>
    <dgm:pt modelId="{FA79F24B-4435-4272-A992-BEAD72919787}" type="pres">
      <dgm:prSet presAssocID="{F7D96318-AE53-4D0A-AF37-9FA905A4A9B5}" presName="imageRepeatNode" presStyleLbl="fgImgPlace1" presStyleIdx="0" presStyleCnt="2"/>
      <dgm:spPr/>
    </dgm:pt>
    <dgm:pt modelId="{E625827F-9FFE-43CA-A949-312EF02176D7}" type="pres">
      <dgm:prSet presAssocID="{1300F01F-0E21-4EF0-A482-55667FAA5FC0}" presName="parTx2" presStyleLbl="node1" presStyleIdx="1" presStyleCnt="2"/>
      <dgm:spPr/>
      <dgm:t>
        <a:bodyPr/>
        <a:lstStyle/>
        <a:p>
          <a:endParaRPr lang="es-CO"/>
        </a:p>
      </dgm:t>
    </dgm:pt>
    <dgm:pt modelId="{1E8EC622-8D87-4C37-A7BE-8B3AFE7623C2}" type="pres">
      <dgm:prSet presAssocID="{FBD82346-535C-4E17-B0DD-3797B78F2D3D}" presName="picture2" presStyleCnt="0"/>
      <dgm:spPr/>
    </dgm:pt>
    <dgm:pt modelId="{DD67EA63-8A77-425E-90D8-1E45B827CF43}" type="pres">
      <dgm:prSet presAssocID="{FBD82346-535C-4E17-B0DD-3797B78F2D3D}" presName="imageRepeatNode" presStyleLbl="fgImgPlace1" presStyleIdx="1" presStyleCnt="2"/>
      <dgm:spPr/>
    </dgm:pt>
  </dgm:ptLst>
  <dgm:cxnLst>
    <dgm:cxn modelId="{AE867BEA-4BA6-4C84-8A16-5F95800F878A}" type="presOf" srcId="{F7D96318-AE53-4D0A-AF37-9FA905A4A9B5}" destId="{FA79F24B-4435-4272-A992-BEAD72919787}" srcOrd="0" destOrd="0" presId="urn:microsoft.com/office/officeart/2008/layout/AscendingPictureAccentProcess"/>
    <dgm:cxn modelId="{869D09D7-4C7D-4A7D-9399-6336EB415EAE}" srcId="{8CC2BCD8-5535-43F9-8EF4-97BA94928170}" destId="{602AD813-36A3-45A9-A6E5-9CC5E150B039}" srcOrd="0" destOrd="0" parTransId="{5750BA0E-E0B0-4032-8666-6892C23CE505}" sibTransId="{F7D96318-AE53-4D0A-AF37-9FA905A4A9B5}"/>
    <dgm:cxn modelId="{B450731F-594F-4246-8516-ED62F5B00F4E}" srcId="{8CC2BCD8-5535-43F9-8EF4-97BA94928170}" destId="{1300F01F-0E21-4EF0-A482-55667FAA5FC0}" srcOrd="1" destOrd="0" parTransId="{286EABCC-5F82-49E6-8BB2-85D416ACE3D7}" sibTransId="{FBD82346-535C-4E17-B0DD-3797B78F2D3D}"/>
    <dgm:cxn modelId="{5EC2D362-B7B7-4BA5-9C83-0722BAED461B}" type="presOf" srcId="{1300F01F-0E21-4EF0-A482-55667FAA5FC0}" destId="{E625827F-9FFE-43CA-A949-312EF02176D7}" srcOrd="0" destOrd="0" presId="urn:microsoft.com/office/officeart/2008/layout/AscendingPictureAccentProcess"/>
    <dgm:cxn modelId="{2B37112D-40F2-4C97-B8EE-AC36F561AF4B}" type="presOf" srcId="{602AD813-36A3-45A9-A6E5-9CC5E150B039}" destId="{65507C3C-114D-4716-ABB2-6F1C0410AAEC}" srcOrd="0" destOrd="0" presId="urn:microsoft.com/office/officeart/2008/layout/AscendingPictureAccentProcess"/>
    <dgm:cxn modelId="{B6E7DF95-C49B-41FF-B164-901642E78C4E}" type="presOf" srcId="{8CC2BCD8-5535-43F9-8EF4-97BA94928170}" destId="{2E960E13-C0A8-49F5-AC97-79CD7CDD7EF6}" srcOrd="0" destOrd="0" presId="urn:microsoft.com/office/officeart/2008/layout/AscendingPictureAccentProcess"/>
    <dgm:cxn modelId="{B611091D-C2E1-4061-B2AC-95912E8FD2FA}" type="presOf" srcId="{FBD82346-535C-4E17-B0DD-3797B78F2D3D}" destId="{DD67EA63-8A77-425E-90D8-1E45B827CF43}" srcOrd="0" destOrd="0" presId="urn:microsoft.com/office/officeart/2008/layout/AscendingPictureAccentProcess"/>
    <dgm:cxn modelId="{84B2186D-5564-42F4-87C9-069B1A795159}" type="presParOf" srcId="{2E960E13-C0A8-49F5-AC97-79CD7CDD7EF6}" destId="{1883723D-8820-4958-B58B-F1599D9204A2}" srcOrd="0" destOrd="0" presId="urn:microsoft.com/office/officeart/2008/layout/AscendingPictureAccentProcess"/>
    <dgm:cxn modelId="{B7C261A3-5656-4F62-BDA2-8E57D411A9E7}" type="presParOf" srcId="{2E960E13-C0A8-49F5-AC97-79CD7CDD7EF6}" destId="{8236AD8E-3695-47F5-925D-4A192905CAD6}" srcOrd="1" destOrd="0" presId="urn:microsoft.com/office/officeart/2008/layout/AscendingPictureAccentProcess"/>
    <dgm:cxn modelId="{E56DE289-8F05-4EB8-AAB0-1D76DDE800C1}" type="presParOf" srcId="{2E960E13-C0A8-49F5-AC97-79CD7CDD7EF6}" destId="{602435F4-F65E-4D45-95FA-F20EF229C727}" srcOrd="2" destOrd="0" presId="urn:microsoft.com/office/officeart/2008/layout/AscendingPictureAccentProcess"/>
    <dgm:cxn modelId="{181AFCC4-34BB-4E5F-A16B-77C9E0A69D22}" type="presParOf" srcId="{2E960E13-C0A8-49F5-AC97-79CD7CDD7EF6}" destId="{A7C4D90E-137E-4687-AEA6-BCD7DAD98BDC}" srcOrd="3" destOrd="0" presId="urn:microsoft.com/office/officeart/2008/layout/AscendingPictureAccentProcess"/>
    <dgm:cxn modelId="{69135B1A-7A67-4160-A49B-2C8ABAE123B6}" type="presParOf" srcId="{2E960E13-C0A8-49F5-AC97-79CD7CDD7EF6}" destId="{185F37AB-541B-4B63-BD88-EB903CFE4547}" srcOrd="4" destOrd="0" presId="urn:microsoft.com/office/officeart/2008/layout/AscendingPictureAccentProcess"/>
    <dgm:cxn modelId="{62A29998-2084-479F-B835-A47C96343D78}" type="presParOf" srcId="{2E960E13-C0A8-49F5-AC97-79CD7CDD7EF6}" destId="{193416B9-1269-4646-9709-E3AE469E2988}" srcOrd="5" destOrd="0" presId="urn:microsoft.com/office/officeart/2008/layout/AscendingPictureAccentProcess"/>
    <dgm:cxn modelId="{6A83EA49-4401-4163-A931-D0A3C9CD3918}" type="presParOf" srcId="{2E960E13-C0A8-49F5-AC97-79CD7CDD7EF6}" destId="{F69215D5-07A5-4621-8659-B20E72F1AE1E}" srcOrd="6" destOrd="0" presId="urn:microsoft.com/office/officeart/2008/layout/AscendingPictureAccentProcess"/>
    <dgm:cxn modelId="{CAEFF449-890D-4EDB-9EFF-2D3D3686D41E}" type="presParOf" srcId="{2E960E13-C0A8-49F5-AC97-79CD7CDD7EF6}" destId="{77A09AB3-8029-496E-AF77-C64FA044D146}" srcOrd="7" destOrd="0" presId="urn:microsoft.com/office/officeart/2008/layout/AscendingPictureAccentProcess"/>
    <dgm:cxn modelId="{E4683822-75C2-40E6-BEE3-07960FA6B7BD}" type="presParOf" srcId="{2E960E13-C0A8-49F5-AC97-79CD7CDD7EF6}" destId="{19506F13-2363-497D-8E87-202B53CB2902}" srcOrd="8" destOrd="0" presId="urn:microsoft.com/office/officeart/2008/layout/AscendingPictureAccentProcess"/>
    <dgm:cxn modelId="{97901160-E78B-4507-B3DB-B1F519F946D5}" type="presParOf" srcId="{2E960E13-C0A8-49F5-AC97-79CD7CDD7EF6}" destId="{990CDEA0-A044-4FF2-84DD-DD32499654D4}" srcOrd="9" destOrd="0" presId="urn:microsoft.com/office/officeart/2008/layout/AscendingPictureAccentProcess"/>
    <dgm:cxn modelId="{E096B29A-DC38-4736-8DF1-342646D9CBE2}" type="presParOf" srcId="{2E960E13-C0A8-49F5-AC97-79CD7CDD7EF6}" destId="{65507C3C-114D-4716-ABB2-6F1C0410AAEC}" srcOrd="10" destOrd="0" presId="urn:microsoft.com/office/officeart/2008/layout/AscendingPictureAccentProcess"/>
    <dgm:cxn modelId="{2F2A6075-C235-4B47-8E59-D526B0496D8B}" type="presParOf" srcId="{2E960E13-C0A8-49F5-AC97-79CD7CDD7EF6}" destId="{BF8E8A46-8EAC-4D35-9CF8-AF0259841E59}" srcOrd="11" destOrd="0" presId="urn:microsoft.com/office/officeart/2008/layout/AscendingPictureAccentProcess"/>
    <dgm:cxn modelId="{37CAECD4-CB75-4F82-B3FD-3175B3FAD311}" type="presParOf" srcId="{BF8E8A46-8EAC-4D35-9CF8-AF0259841E59}" destId="{FA79F24B-4435-4272-A992-BEAD72919787}" srcOrd="0" destOrd="0" presId="urn:microsoft.com/office/officeart/2008/layout/AscendingPictureAccentProcess"/>
    <dgm:cxn modelId="{2A485DAA-E91D-4DFA-B096-7F0857DB0622}" type="presParOf" srcId="{2E960E13-C0A8-49F5-AC97-79CD7CDD7EF6}" destId="{E625827F-9FFE-43CA-A949-312EF02176D7}" srcOrd="12" destOrd="0" presId="urn:microsoft.com/office/officeart/2008/layout/AscendingPictureAccentProcess"/>
    <dgm:cxn modelId="{2D396B3B-7B54-42DC-B59B-55DBD354E8B9}" type="presParOf" srcId="{2E960E13-C0A8-49F5-AC97-79CD7CDD7EF6}" destId="{1E8EC622-8D87-4C37-A7BE-8B3AFE7623C2}" srcOrd="13" destOrd="0" presId="urn:microsoft.com/office/officeart/2008/layout/AscendingPictureAccentProcess"/>
    <dgm:cxn modelId="{717C140A-C13A-4C0D-A999-1A6C8072DE62}" type="presParOf" srcId="{1E8EC622-8D87-4C37-A7BE-8B3AFE7623C2}" destId="{DD67EA63-8A77-425E-90D8-1E45B827CF4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DEE03-0BDB-423D-B256-0CA44295D891}">
      <dsp:nvSpPr>
        <dsp:cNvPr id="0" name=""/>
        <dsp:cNvSpPr/>
      </dsp:nvSpPr>
      <dsp:spPr>
        <a:xfrm>
          <a:off x="2734557" y="1805"/>
          <a:ext cx="1683341" cy="10941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Estado de desarrollo (climatéricos)</a:t>
          </a:r>
          <a:endParaRPr lang="es-CO" sz="1700" kern="1200" dirty="0"/>
        </a:p>
      </dsp:txBody>
      <dsp:txXfrm>
        <a:off x="2787970" y="55218"/>
        <a:ext cx="1576515" cy="987346"/>
      </dsp:txXfrm>
    </dsp:sp>
    <dsp:sp modelId="{A7C275B3-0627-4C39-BED6-CD15102A7996}">
      <dsp:nvSpPr>
        <dsp:cNvPr id="0" name=""/>
        <dsp:cNvSpPr/>
      </dsp:nvSpPr>
      <dsp:spPr>
        <a:xfrm>
          <a:off x="1388404" y="548891"/>
          <a:ext cx="4375646" cy="4375646"/>
        </a:xfrm>
        <a:custGeom>
          <a:avLst/>
          <a:gdLst/>
          <a:ahLst/>
          <a:cxnLst/>
          <a:rect l="0" t="0" r="0" b="0"/>
          <a:pathLst>
            <a:path>
              <a:moveTo>
                <a:pt x="3041080" y="173245"/>
              </a:moveTo>
              <a:arcTo wR="2187823" hR="2187823" stAng="17577280" swAng="196345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9D1F3-A7E7-42EB-8299-610D31091200}">
      <dsp:nvSpPr>
        <dsp:cNvPr id="0" name=""/>
        <dsp:cNvSpPr/>
      </dsp:nvSpPr>
      <dsp:spPr>
        <a:xfrm>
          <a:off x="4815300" y="1513553"/>
          <a:ext cx="1683341" cy="10941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Especie y variedad (veraniego)</a:t>
          </a:r>
          <a:endParaRPr lang="es-CO" sz="1700" kern="1200" dirty="0"/>
        </a:p>
      </dsp:txBody>
      <dsp:txXfrm>
        <a:off x="4868713" y="1566966"/>
        <a:ext cx="1576515" cy="987346"/>
      </dsp:txXfrm>
    </dsp:sp>
    <dsp:sp modelId="{47B643B0-7C38-4A38-B502-D79D8888DA9E}">
      <dsp:nvSpPr>
        <dsp:cNvPr id="0" name=""/>
        <dsp:cNvSpPr/>
      </dsp:nvSpPr>
      <dsp:spPr>
        <a:xfrm>
          <a:off x="1388404" y="548891"/>
          <a:ext cx="4375646" cy="4375646"/>
        </a:xfrm>
        <a:custGeom>
          <a:avLst/>
          <a:gdLst/>
          <a:ahLst/>
          <a:cxnLst/>
          <a:rect l="0" t="0" r="0" b="0"/>
          <a:pathLst>
            <a:path>
              <a:moveTo>
                <a:pt x="4372622" y="2072828"/>
              </a:moveTo>
              <a:arcTo wR="2187823" hR="2187823" stAng="21419225" swAng="2197776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B1D38-6719-4456-9FD8-638BB335357A}">
      <dsp:nvSpPr>
        <dsp:cNvPr id="0" name=""/>
        <dsp:cNvSpPr/>
      </dsp:nvSpPr>
      <dsp:spPr>
        <a:xfrm>
          <a:off x="4020527" y="3959614"/>
          <a:ext cx="1683341" cy="10941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Tamaño (superficie </a:t>
          </a:r>
          <a:r>
            <a:rPr lang="es-CO" sz="1700" kern="1200" dirty="0" err="1" smtClean="0"/>
            <a:t>exopos</a:t>
          </a:r>
          <a:r>
            <a:rPr lang="es-CO" sz="1700" kern="1200" dirty="0" smtClean="0"/>
            <a:t>)</a:t>
          </a:r>
          <a:endParaRPr lang="es-CO" sz="1700" kern="1200" dirty="0"/>
        </a:p>
      </dsp:txBody>
      <dsp:txXfrm>
        <a:off x="4073940" y="4013027"/>
        <a:ext cx="1576515" cy="987346"/>
      </dsp:txXfrm>
    </dsp:sp>
    <dsp:sp modelId="{43BBCC93-8B57-468A-8BE8-8FB607CCE8E0}">
      <dsp:nvSpPr>
        <dsp:cNvPr id="0" name=""/>
        <dsp:cNvSpPr/>
      </dsp:nvSpPr>
      <dsp:spPr>
        <a:xfrm>
          <a:off x="1388404" y="548891"/>
          <a:ext cx="4375646" cy="4375646"/>
        </a:xfrm>
        <a:custGeom>
          <a:avLst/>
          <a:gdLst/>
          <a:ahLst/>
          <a:cxnLst/>
          <a:rect l="0" t="0" r="0" b="0"/>
          <a:pathLst>
            <a:path>
              <a:moveTo>
                <a:pt x="2623418" y="4331844"/>
              </a:moveTo>
              <a:arcTo wR="2187823" hR="2187823" stAng="4710941" swAng="1378118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DB67C-3510-4422-AA22-22B0E67AA072}">
      <dsp:nvSpPr>
        <dsp:cNvPr id="0" name=""/>
        <dsp:cNvSpPr/>
      </dsp:nvSpPr>
      <dsp:spPr>
        <a:xfrm>
          <a:off x="1448586" y="3959614"/>
          <a:ext cx="1683341" cy="10941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Cubiertas naturales (Cáscara )</a:t>
          </a:r>
          <a:endParaRPr lang="es-CO" sz="1700" kern="1200" dirty="0"/>
        </a:p>
      </dsp:txBody>
      <dsp:txXfrm>
        <a:off x="1501999" y="4013027"/>
        <a:ext cx="1576515" cy="987346"/>
      </dsp:txXfrm>
    </dsp:sp>
    <dsp:sp modelId="{309F8877-BA5F-4629-B8C8-BA1A794717A5}">
      <dsp:nvSpPr>
        <dsp:cNvPr id="0" name=""/>
        <dsp:cNvSpPr/>
      </dsp:nvSpPr>
      <dsp:spPr>
        <a:xfrm>
          <a:off x="1388404" y="548891"/>
          <a:ext cx="4375646" cy="4375646"/>
        </a:xfrm>
        <a:custGeom>
          <a:avLst/>
          <a:gdLst/>
          <a:ahLst/>
          <a:cxnLst/>
          <a:rect l="0" t="0" r="0" b="0"/>
          <a:pathLst>
            <a:path>
              <a:moveTo>
                <a:pt x="365891" y="3399076"/>
              </a:moveTo>
              <a:arcTo wR="2187823" hR="2187823" stAng="8782999" swAng="2197776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19361-3B8D-40A1-9382-B8311AC4D508}">
      <dsp:nvSpPr>
        <dsp:cNvPr id="0" name=""/>
        <dsp:cNvSpPr/>
      </dsp:nvSpPr>
      <dsp:spPr>
        <a:xfrm>
          <a:off x="653813" y="1513553"/>
          <a:ext cx="1683341" cy="10941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Disponibilidad sustrato (azúcar)</a:t>
          </a:r>
          <a:endParaRPr lang="es-CO" sz="1700" kern="1200" dirty="0"/>
        </a:p>
      </dsp:txBody>
      <dsp:txXfrm>
        <a:off x="707226" y="1566966"/>
        <a:ext cx="1576515" cy="987346"/>
      </dsp:txXfrm>
    </dsp:sp>
    <dsp:sp modelId="{8A1AF521-F1CF-498F-8E1D-56146B05C7F2}">
      <dsp:nvSpPr>
        <dsp:cNvPr id="0" name=""/>
        <dsp:cNvSpPr/>
      </dsp:nvSpPr>
      <dsp:spPr>
        <a:xfrm>
          <a:off x="1388404" y="548891"/>
          <a:ext cx="4375646" cy="4375646"/>
        </a:xfrm>
        <a:custGeom>
          <a:avLst/>
          <a:gdLst/>
          <a:ahLst/>
          <a:cxnLst/>
          <a:rect l="0" t="0" r="0" b="0"/>
          <a:pathLst>
            <a:path>
              <a:moveTo>
                <a:pt x="380919" y="954262"/>
              </a:moveTo>
              <a:arcTo wR="2187823" hR="2187823" stAng="12859265" swAng="196345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50E63-A2E4-4450-B884-884E31397615}">
      <dsp:nvSpPr>
        <dsp:cNvPr id="0" name=""/>
        <dsp:cNvSpPr/>
      </dsp:nvSpPr>
      <dsp:spPr>
        <a:xfrm>
          <a:off x="884196" y="1084"/>
          <a:ext cx="2426681" cy="1456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Temperatura</a:t>
          </a:r>
          <a:endParaRPr lang="es-CO" sz="2300" kern="1200" dirty="0"/>
        </a:p>
      </dsp:txBody>
      <dsp:txXfrm>
        <a:off x="884196" y="1084"/>
        <a:ext cx="2426681" cy="1456008"/>
      </dsp:txXfrm>
    </dsp:sp>
    <dsp:sp modelId="{9663B2B6-A191-4C3D-A93C-06567FFF52F5}">
      <dsp:nvSpPr>
        <dsp:cNvPr id="0" name=""/>
        <dsp:cNvSpPr/>
      </dsp:nvSpPr>
      <dsp:spPr>
        <a:xfrm>
          <a:off x="3553546" y="1084"/>
          <a:ext cx="2426681" cy="1456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Etileno (hormona acelera maduración)</a:t>
          </a:r>
          <a:endParaRPr lang="es-CO" sz="2300" kern="1200" dirty="0"/>
        </a:p>
      </dsp:txBody>
      <dsp:txXfrm>
        <a:off x="3553546" y="1084"/>
        <a:ext cx="2426681" cy="1456008"/>
      </dsp:txXfrm>
    </dsp:sp>
    <dsp:sp modelId="{8722BD5C-104A-411E-94D5-050D7D666BDD}">
      <dsp:nvSpPr>
        <dsp:cNvPr id="0" name=""/>
        <dsp:cNvSpPr/>
      </dsp:nvSpPr>
      <dsp:spPr>
        <a:xfrm>
          <a:off x="884196" y="1699761"/>
          <a:ext cx="2426681" cy="1456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Concentración de Oxigeno (fermentación)</a:t>
          </a:r>
          <a:endParaRPr lang="es-CO" sz="2300" kern="1200" dirty="0"/>
        </a:p>
      </dsp:txBody>
      <dsp:txXfrm>
        <a:off x="884196" y="1699761"/>
        <a:ext cx="2426681" cy="1456008"/>
      </dsp:txXfrm>
    </dsp:sp>
    <dsp:sp modelId="{2944A0B4-9371-48B4-A0A4-908ACEB48950}">
      <dsp:nvSpPr>
        <dsp:cNvPr id="0" name=""/>
        <dsp:cNvSpPr/>
      </dsp:nvSpPr>
      <dsp:spPr>
        <a:xfrm>
          <a:off x="3553546" y="1699761"/>
          <a:ext cx="2426681" cy="1456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Estado del producto (magullados)</a:t>
          </a:r>
          <a:endParaRPr lang="es-CO" sz="2300" kern="1200" dirty="0"/>
        </a:p>
      </dsp:txBody>
      <dsp:txXfrm>
        <a:off x="3553546" y="1699761"/>
        <a:ext cx="2426681" cy="1456008"/>
      </dsp:txXfrm>
    </dsp:sp>
    <dsp:sp modelId="{A684CC15-CD96-4271-BB1C-8823128C447C}">
      <dsp:nvSpPr>
        <dsp:cNvPr id="0" name=""/>
        <dsp:cNvSpPr/>
      </dsp:nvSpPr>
      <dsp:spPr>
        <a:xfrm>
          <a:off x="2218871" y="3398437"/>
          <a:ext cx="2426681" cy="1456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Reguladores de crecimiento (enzimas)</a:t>
          </a:r>
          <a:endParaRPr lang="es-CO" sz="2300" kern="1200" dirty="0"/>
        </a:p>
      </dsp:txBody>
      <dsp:txXfrm>
        <a:off x="2218871" y="3398437"/>
        <a:ext cx="2426681" cy="1456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E2BC5-1728-4C5C-9A5F-4B688FBBF824}">
      <dsp:nvSpPr>
        <dsp:cNvPr id="0" name=""/>
        <dsp:cNvSpPr/>
      </dsp:nvSpPr>
      <dsp:spPr>
        <a:xfrm>
          <a:off x="3289183" y="2144664"/>
          <a:ext cx="1630546" cy="1630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FACTORES INTRÍNSECOS</a:t>
          </a:r>
          <a:endParaRPr lang="es-CO" sz="1200" b="1" kern="1200" dirty="0"/>
        </a:p>
      </dsp:txBody>
      <dsp:txXfrm>
        <a:off x="3527971" y="2383452"/>
        <a:ext cx="1152970" cy="1152970"/>
      </dsp:txXfrm>
    </dsp:sp>
    <dsp:sp modelId="{A0BF5381-2285-473A-8676-0C005B8B6353}">
      <dsp:nvSpPr>
        <dsp:cNvPr id="0" name=""/>
        <dsp:cNvSpPr/>
      </dsp:nvSpPr>
      <dsp:spPr>
        <a:xfrm rot="16200000">
          <a:off x="3858625" y="1880956"/>
          <a:ext cx="491661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491661" y="178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92164" y="1886541"/>
        <a:ext cx="24583" cy="24583"/>
      </dsp:txXfrm>
    </dsp:sp>
    <dsp:sp modelId="{3D3BFC73-DBB0-4F28-90C4-C3108CC7CAF8}">
      <dsp:nvSpPr>
        <dsp:cNvPr id="0" name=""/>
        <dsp:cNvSpPr/>
      </dsp:nvSpPr>
      <dsp:spPr>
        <a:xfrm>
          <a:off x="3289183" y="22455"/>
          <a:ext cx="1630546" cy="1630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Tamaño producto (pequeños)</a:t>
          </a:r>
          <a:endParaRPr lang="es-CO" sz="1400" kern="1200" dirty="0"/>
        </a:p>
      </dsp:txBody>
      <dsp:txXfrm>
        <a:off x="3527971" y="261243"/>
        <a:ext cx="1152970" cy="1152970"/>
      </dsp:txXfrm>
    </dsp:sp>
    <dsp:sp modelId="{A9C36F52-D6F9-42F8-93DD-F9AD23F9F714}">
      <dsp:nvSpPr>
        <dsp:cNvPr id="0" name=""/>
        <dsp:cNvSpPr/>
      </dsp:nvSpPr>
      <dsp:spPr>
        <a:xfrm>
          <a:off x="4919729" y="2942060"/>
          <a:ext cx="491661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491661" y="178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153269" y="2947645"/>
        <a:ext cx="24583" cy="24583"/>
      </dsp:txXfrm>
    </dsp:sp>
    <dsp:sp modelId="{502F17C9-B4F4-48F5-B7A5-5F20DD3B96DE}">
      <dsp:nvSpPr>
        <dsp:cNvPr id="0" name=""/>
        <dsp:cNvSpPr/>
      </dsp:nvSpPr>
      <dsp:spPr>
        <a:xfrm>
          <a:off x="5411391" y="2144664"/>
          <a:ext cx="1630546" cy="1630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Estructura </a:t>
          </a:r>
          <a:endParaRPr lang="es-CO" sz="1400" kern="1200" dirty="0"/>
        </a:p>
      </dsp:txBody>
      <dsp:txXfrm>
        <a:off x="5650179" y="2383452"/>
        <a:ext cx="1152970" cy="1152970"/>
      </dsp:txXfrm>
    </dsp:sp>
    <dsp:sp modelId="{68C4D204-E210-4FFF-B2B4-2C4C5F175AF4}">
      <dsp:nvSpPr>
        <dsp:cNvPr id="0" name=""/>
        <dsp:cNvSpPr/>
      </dsp:nvSpPr>
      <dsp:spPr>
        <a:xfrm rot="5400000">
          <a:off x="3858625" y="4003164"/>
          <a:ext cx="491661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491661" y="178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92164" y="4008750"/>
        <a:ext cx="24583" cy="24583"/>
      </dsp:txXfrm>
    </dsp:sp>
    <dsp:sp modelId="{98321E47-2AE4-4C79-8006-77E390B2BB97}">
      <dsp:nvSpPr>
        <dsp:cNvPr id="0" name=""/>
        <dsp:cNvSpPr/>
      </dsp:nvSpPr>
      <dsp:spPr>
        <a:xfrm>
          <a:off x="3289183" y="4266872"/>
          <a:ext cx="1630546" cy="1630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Edad (verdes menos)</a:t>
          </a:r>
          <a:endParaRPr lang="es-CO" sz="1400" kern="1200" dirty="0"/>
        </a:p>
      </dsp:txBody>
      <dsp:txXfrm>
        <a:off x="3527971" y="4505660"/>
        <a:ext cx="1152970" cy="1152970"/>
      </dsp:txXfrm>
    </dsp:sp>
    <dsp:sp modelId="{4642154F-ABE7-417C-BA9A-225779891731}">
      <dsp:nvSpPr>
        <dsp:cNvPr id="0" name=""/>
        <dsp:cNvSpPr/>
      </dsp:nvSpPr>
      <dsp:spPr>
        <a:xfrm rot="10800000">
          <a:off x="2797521" y="2942060"/>
          <a:ext cx="491661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491661" y="178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031060" y="2947645"/>
        <a:ext cx="24583" cy="24583"/>
      </dsp:txXfrm>
    </dsp:sp>
    <dsp:sp modelId="{A8553329-97DC-4C1C-974B-5BAB486A5123}">
      <dsp:nvSpPr>
        <dsp:cNvPr id="0" name=""/>
        <dsp:cNvSpPr/>
      </dsp:nvSpPr>
      <dsp:spPr>
        <a:xfrm>
          <a:off x="1166974" y="2144664"/>
          <a:ext cx="1630546" cy="1630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Superficie de recubrimiento (Cera)</a:t>
          </a:r>
          <a:endParaRPr lang="es-CO" sz="1400" kern="1200" dirty="0"/>
        </a:p>
      </dsp:txBody>
      <dsp:txXfrm>
        <a:off x="1405762" y="2383452"/>
        <a:ext cx="1152970" cy="1152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723D-8820-4958-B58B-F1599D9204A2}">
      <dsp:nvSpPr>
        <dsp:cNvPr id="0" name=""/>
        <dsp:cNvSpPr/>
      </dsp:nvSpPr>
      <dsp:spPr>
        <a:xfrm>
          <a:off x="2415809" y="2849131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6AD8E-3695-47F5-925D-4A192905CAD6}">
      <dsp:nvSpPr>
        <dsp:cNvPr id="0" name=""/>
        <dsp:cNvSpPr/>
      </dsp:nvSpPr>
      <dsp:spPr>
        <a:xfrm>
          <a:off x="2262324" y="3095098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435F4-F65E-4D45-95FA-F20EF229C727}">
      <dsp:nvSpPr>
        <dsp:cNvPr id="0" name=""/>
        <dsp:cNvSpPr/>
      </dsp:nvSpPr>
      <dsp:spPr>
        <a:xfrm>
          <a:off x="2079404" y="3308053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4D90E-137E-4687-AEA6-BCD7DAD98BDC}">
      <dsp:nvSpPr>
        <dsp:cNvPr id="0" name=""/>
        <dsp:cNvSpPr/>
      </dsp:nvSpPr>
      <dsp:spPr>
        <a:xfrm>
          <a:off x="2298067" y="373649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37AB-541B-4B63-BD88-EB903CFE4547}">
      <dsp:nvSpPr>
        <dsp:cNvPr id="0" name=""/>
        <dsp:cNvSpPr/>
      </dsp:nvSpPr>
      <dsp:spPr>
        <a:xfrm>
          <a:off x="2532149" y="234159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416B9-1269-4646-9709-E3AE469E2988}">
      <dsp:nvSpPr>
        <dsp:cNvPr id="0" name=""/>
        <dsp:cNvSpPr/>
      </dsp:nvSpPr>
      <dsp:spPr>
        <a:xfrm>
          <a:off x="2765530" y="94669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215D5-07A5-4621-8659-B20E72F1AE1E}">
      <dsp:nvSpPr>
        <dsp:cNvPr id="0" name=""/>
        <dsp:cNvSpPr/>
      </dsp:nvSpPr>
      <dsp:spPr>
        <a:xfrm>
          <a:off x="2998911" y="234159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09AB3-8029-496E-AF77-C64FA044D146}">
      <dsp:nvSpPr>
        <dsp:cNvPr id="0" name=""/>
        <dsp:cNvSpPr/>
      </dsp:nvSpPr>
      <dsp:spPr>
        <a:xfrm>
          <a:off x="3232993" y="373649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06F13-2363-497D-8E87-202B53CB2902}">
      <dsp:nvSpPr>
        <dsp:cNvPr id="0" name=""/>
        <dsp:cNvSpPr/>
      </dsp:nvSpPr>
      <dsp:spPr>
        <a:xfrm>
          <a:off x="2765530" y="388993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CDEA0-A044-4FF2-84DD-DD32499654D4}">
      <dsp:nvSpPr>
        <dsp:cNvPr id="0" name=""/>
        <dsp:cNvSpPr/>
      </dsp:nvSpPr>
      <dsp:spPr>
        <a:xfrm>
          <a:off x="2765530" y="683317"/>
          <a:ext cx="175211" cy="175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07C3C-114D-4716-ABB2-6F1C0410AAEC}">
      <dsp:nvSpPr>
        <dsp:cNvPr id="0" name=""/>
        <dsp:cNvSpPr/>
      </dsp:nvSpPr>
      <dsp:spPr>
        <a:xfrm>
          <a:off x="1340013" y="3948039"/>
          <a:ext cx="3778950" cy="10136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878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Lesiones mecánicas</a:t>
          </a:r>
          <a:endParaRPr lang="es-CO" sz="2500" kern="1200" dirty="0"/>
        </a:p>
      </dsp:txBody>
      <dsp:txXfrm>
        <a:off x="1389494" y="3997520"/>
        <a:ext cx="3679988" cy="914664"/>
      </dsp:txXfrm>
    </dsp:sp>
    <dsp:sp modelId="{FA79F24B-4435-4272-A992-BEAD72919787}">
      <dsp:nvSpPr>
        <dsp:cNvPr id="0" name=""/>
        <dsp:cNvSpPr/>
      </dsp:nvSpPr>
      <dsp:spPr>
        <a:xfrm>
          <a:off x="292251" y="2954870"/>
          <a:ext cx="1752110" cy="175199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5827F-9FFE-43CA-A949-312EF02176D7}">
      <dsp:nvSpPr>
        <dsp:cNvPr id="0" name=""/>
        <dsp:cNvSpPr/>
      </dsp:nvSpPr>
      <dsp:spPr>
        <a:xfrm>
          <a:off x="2937237" y="1965421"/>
          <a:ext cx="3778950" cy="10136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878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Humedad relativa  (equilibrio)</a:t>
          </a:r>
          <a:endParaRPr lang="es-CO" sz="2500" kern="1200" dirty="0"/>
        </a:p>
      </dsp:txBody>
      <dsp:txXfrm>
        <a:off x="2986718" y="2014902"/>
        <a:ext cx="3679988" cy="914664"/>
      </dsp:txXfrm>
    </dsp:sp>
    <dsp:sp modelId="{DD67EA63-8A77-425E-90D8-1E45B827CF43}">
      <dsp:nvSpPr>
        <dsp:cNvPr id="0" name=""/>
        <dsp:cNvSpPr/>
      </dsp:nvSpPr>
      <dsp:spPr>
        <a:xfrm>
          <a:off x="1889475" y="972253"/>
          <a:ext cx="1752110" cy="175199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8241-801E-46DF-BEEF-77ABB63E9B1F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BADA-9589-4FB0-995E-9C5D78726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25C6-95EE-46D8-89C6-5F32D18D4586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CE32-63AA-4E3A-A08B-92DDB75D8B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3555-5DEA-467D-8802-5CF2EAD77553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8675-B62A-4681-B523-4D6CF24F87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E48-077F-4C4F-9506-C333EAD74C75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8F80-7E89-4D9A-AD45-9714852AA4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8D7-E971-4EBC-A37C-6F1AFFE71134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E05D-662C-459B-AFD3-AF7C8E736F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3A9-490F-4C5D-9043-E28AA79764BC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823-59D8-478D-A068-48E3A6AF82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9A3B-09E8-4B57-9D69-7249C4E95353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975D-744D-457A-9806-A20228705B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66F-F9B4-400A-BC1E-3F5195196F72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02A6-E5B2-40E0-B8C6-03589DE5C2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4DAC-E8DC-4D53-966B-9B56BB84DD8A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3D9-0E83-426C-BC3D-DE07B87172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360A-ABC4-4FC8-9FA7-23FBF4763557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57ED-955A-4CAE-97F4-BD3C950A58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0F26-F3BD-4784-8F1F-97666944644F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F06A-1D1F-4D7F-AF8C-56B7976198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211-C5F2-4A81-8640-3B5297330BCF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49E2-DFF6-480F-B2DC-A97E33B66A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A9EEC-92B6-4E6A-BBBB-E80659AF5D36}" type="datetimeFigureOut">
              <a:rPr lang="es-MX"/>
              <a:pPr>
                <a:defRPr/>
              </a:pPr>
              <a:t>25/04/2015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6F048-3050-4F89-9C6B-CD3A2A60CB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4808" y="1997326"/>
            <a:ext cx="9129192" cy="5616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DORIS EUGENIA SUÁREZ MONSALVE</a:t>
            </a:r>
            <a:br>
              <a:rPr lang="es-MX" sz="3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INGENIERA DE ALIMENTOS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53" y="1628800"/>
            <a:ext cx="6694444" cy="35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26851"/>
            <a:ext cx="7454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RESPIRACION </a:t>
            </a:r>
            <a:r>
              <a:rPr lang="es-CO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TRANSPIRACIÓN</a:t>
            </a:r>
            <a:br>
              <a:rPr lang="es-CO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CO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ACCION ENZIMATICA</a:t>
            </a:r>
            <a:endParaRPr lang="es-CO" sz="32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17833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MUCHAS GRACIAS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3727"/>
            <a:ext cx="5614987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261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35696" y="3730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RESPIRACION</a:t>
            </a:r>
            <a:endParaRPr lang="es-CO" sz="3200" b="1" dirty="0" smtClean="0">
              <a:solidFill>
                <a:srgbClr val="80008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5308825" cy="516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8148" y="6034631"/>
            <a:ext cx="779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C6H12O6 + 6 </a:t>
            </a:r>
            <a:r>
              <a:rPr lang="pt-BR" b="1" dirty="0" smtClean="0"/>
              <a:t>O2        </a:t>
            </a:r>
            <a:r>
              <a:rPr lang="pt-BR" b="1" dirty="0"/>
              <a:t>6 CO2 + 6 H2O + 643 Kcal</a:t>
            </a:r>
            <a:r>
              <a:rPr lang="es-CO" dirty="0" smtClean="0"/>
              <a:t> Kcal. por mol de glucosa</a:t>
            </a:r>
            <a:endParaRPr lang="es-CO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123728" y="6234531"/>
            <a:ext cx="360040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799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5776" y="42613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FACTORES INTRINSECOS</a:t>
            </a:r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61525802"/>
              </p:ext>
            </p:extLst>
          </p:nvPr>
        </p:nvGraphicFramePr>
        <p:xfrm>
          <a:off x="825992" y="1313728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1256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5776" y="42613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FACTORES EXTRINSECOS</a:t>
            </a:r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75707938"/>
              </p:ext>
            </p:extLst>
          </p:nvPr>
        </p:nvGraphicFramePr>
        <p:xfrm>
          <a:off x="755576" y="1396999"/>
          <a:ext cx="6864424" cy="485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670136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7" y="1227137"/>
            <a:ext cx="9046353" cy="54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790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58608"/>
              </p:ext>
            </p:extLst>
          </p:nvPr>
        </p:nvGraphicFramePr>
        <p:xfrm>
          <a:off x="1763688" y="1156279"/>
          <a:ext cx="609600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0008"/>
                <a:gridCol w="2975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FRUTOS</a:t>
                      </a:r>
                      <a:r>
                        <a:rPr lang="es-CO" baseline="0" dirty="0" smtClean="0"/>
                        <a:t> CLIMATERICOS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FRUTOS NO CLIMATERICOS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Aguacate </a:t>
                      </a:r>
                    </a:p>
                    <a:p>
                      <a:r>
                        <a:rPr lang="es-CO" dirty="0" smtClean="0"/>
                        <a:t>Mango</a:t>
                      </a:r>
                    </a:p>
                    <a:p>
                      <a:r>
                        <a:rPr lang="es-CO" dirty="0" smtClean="0"/>
                        <a:t>Pera</a:t>
                      </a:r>
                    </a:p>
                    <a:p>
                      <a:r>
                        <a:rPr lang="es-CO" dirty="0" smtClean="0"/>
                        <a:t>Chirimoya </a:t>
                      </a:r>
                    </a:p>
                    <a:p>
                      <a:r>
                        <a:rPr lang="es-CO" dirty="0" err="1" smtClean="0"/>
                        <a:t>Feijoa</a:t>
                      </a:r>
                      <a:r>
                        <a:rPr lang="es-CO" dirty="0" smtClean="0"/>
                        <a:t> </a:t>
                      </a:r>
                    </a:p>
                    <a:p>
                      <a:r>
                        <a:rPr lang="es-CO" dirty="0" smtClean="0"/>
                        <a:t>Tomate</a:t>
                      </a:r>
                    </a:p>
                    <a:p>
                      <a:r>
                        <a:rPr lang="es-CO" dirty="0" smtClean="0"/>
                        <a:t>Durazno </a:t>
                      </a:r>
                    </a:p>
                    <a:p>
                      <a:r>
                        <a:rPr lang="es-CO" dirty="0" err="1" smtClean="0"/>
                        <a:t>Curuba</a:t>
                      </a:r>
                      <a:r>
                        <a:rPr lang="es-CO" dirty="0" smtClean="0"/>
                        <a:t> </a:t>
                      </a:r>
                    </a:p>
                    <a:p>
                      <a:r>
                        <a:rPr lang="es-CO" dirty="0" smtClean="0"/>
                        <a:t>Granadilla</a:t>
                      </a:r>
                    </a:p>
                    <a:p>
                      <a:r>
                        <a:rPr lang="es-CO" dirty="0" smtClean="0"/>
                        <a:t>Manzana </a:t>
                      </a:r>
                    </a:p>
                    <a:p>
                      <a:r>
                        <a:rPr lang="es-CO" dirty="0" smtClean="0"/>
                        <a:t>Melocotón </a:t>
                      </a:r>
                    </a:p>
                    <a:p>
                      <a:r>
                        <a:rPr lang="es-CO" dirty="0" smtClean="0"/>
                        <a:t>Melón</a:t>
                      </a:r>
                    </a:p>
                    <a:p>
                      <a:r>
                        <a:rPr lang="es-CO" dirty="0" smtClean="0"/>
                        <a:t>Patilla </a:t>
                      </a:r>
                    </a:p>
                    <a:p>
                      <a:r>
                        <a:rPr lang="es-CO" dirty="0" smtClean="0"/>
                        <a:t>Papaya </a:t>
                      </a:r>
                    </a:p>
                    <a:p>
                      <a:r>
                        <a:rPr lang="es-CO" dirty="0" smtClean="0"/>
                        <a:t>Breva</a:t>
                      </a:r>
                    </a:p>
                    <a:p>
                      <a:r>
                        <a:rPr lang="es-CO" dirty="0" smtClean="0"/>
                        <a:t>Plátano</a:t>
                      </a:r>
                    </a:p>
                    <a:p>
                      <a:r>
                        <a:rPr lang="es-CO" dirty="0" smtClean="0"/>
                        <a:t> Higos </a:t>
                      </a:r>
                    </a:p>
                    <a:p>
                      <a:r>
                        <a:rPr lang="es-CO" dirty="0" smtClean="0"/>
                        <a:t>Ciruela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Mora </a:t>
                      </a:r>
                    </a:p>
                    <a:p>
                      <a:r>
                        <a:rPr lang="es-CO" dirty="0" smtClean="0"/>
                        <a:t>Limón </a:t>
                      </a:r>
                    </a:p>
                    <a:p>
                      <a:r>
                        <a:rPr lang="es-CO" dirty="0" smtClean="0"/>
                        <a:t>Cohombro</a:t>
                      </a:r>
                    </a:p>
                    <a:p>
                      <a:r>
                        <a:rPr lang="es-CO" dirty="0" smtClean="0"/>
                        <a:t>Cereza </a:t>
                      </a:r>
                    </a:p>
                    <a:p>
                      <a:r>
                        <a:rPr lang="es-CO" dirty="0" smtClean="0"/>
                        <a:t>Uva </a:t>
                      </a:r>
                    </a:p>
                    <a:p>
                      <a:r>
                        <a:rPr lang="es-CO" dirty="0" smtClean="0"/>
                        <a:t>Tomate de árbol</a:t>
                      </a:r>
                    </a:p>
                    <a:p>
                      <a:r>
                        <a:rPr lang="es-CO" dirty="0" smtClean="0"/>
                        <a:t>Piña </a:t>
                      </a:r>
                    </a:p>
                    <a:p>
                      <a:r>
                        <a:rPr lang="es-CO" dirty="0" smtClean="0"/>
                        <a:t>Fresa </a:t>
                      </a:r>
                    </a:p>
                    <a:p>
                      <a:r>
                        <a:rPr lang="es-CO" dirty="0" smtClean="0"/>
                        <a:t>Mandarina</a:t>
                      </a:r>
                    </a:p>
                    <a:p>
                      <a:r>
                        <a:rPr lang="es-CO" dirty="0" smtClean="0"/>
                        <a:t>Toronja </a:t>
                      </a:r>
                    </a:p>
                    <a:p>
                      <a:r>
                        <a:rPr lang="es-CO" dirty="0" smtClean="0"/>
                        <a:t>Lima </a:t>
                      </a:r>
                    </a:p>
                    <a:p>
                      <a:r>
                        <a:rPr lang="es-CO" dirty="0" smtClean="0"/>
                        <a:t>Tamarindo</a:t>
                      </a:r>
                    </a:p>
                    <a:p>
                      <a:r>
                        <a:rPr lang="es-CO" dirty="0" smtClean="0"/>
                        <a:t>Uchuva </a:t>
                      </a:r>
                    </a:p>
                    <a:p>
                      <a:r>
                        <a:rPr lang="es-CO" dirty="0" smtClean="0"/>
                        <a:t>Naranja </a:t>
                      </a:r>
                    </a:p>
                    <a:p>
                      <a:r>
                        <a:rPr lang="es-CO" dirty="0" smtClean="0"/>
                        <a:t>Berenjena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519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5776" y="42613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TRANSPIRACION</a:t>
            </a:r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3728"/>
            <a:ext cx="4201087" cy="34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4789769"/>
            <a:ext cx="729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Pérdida de agua en forma de vapor, se presenta en los tejidos vivos del fruto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079824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08810229"/>
              </p:ext>
            </p:extLst>
          </p:nvPr>
        </p:nvGraphicFramePr>
        <p:xfrm>
          <a:off x="683567" y="332656"/>
          <a:ext cx="8208913" cy="591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89214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5776" y="42613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FACTORES EXTRINSECOS</a:t>
            </a:r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7153850"/>
              </p:ext>
            </p:extLst>
          </p:nvPr>
        </p:nvGraphicFramePr>
        <p:xfrm>
          <a:off x="1475656" y="1313728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00924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CION DE HARINA KJL">
  <a:themeElements>
    <a:clrScheme name="Personalizado 6">
      <a:dk1>
        <a:sysClr val="windowText" lastClr="000000"/>
      </a:dk1>
      <a:lt1>
        <a:srgbClr val="000000"/>
      </a:lt1>
      <a:dk2>
        <a:srgbClr val="6DAA2D"/>
      </a:dk2>
      <a:lt2>
        <a:srgbClr val="6DAA2D"/>
      </a:lt2>
      <a:accent1>
        <a:srgbClr val="005828"/>
      </a:accent1>
      <a:accent2>
        <a:srgbClr val="6DAA2D"/>
      </a:accent2>
      <a:accent3>
        <a:srgbClr val="6DAA2D"/>
      </a:accent3>
      <a:accent4>
        <a:srgbClr val="365516"/>
      </a:accent4>
      <a:accent5>
        <a:srgbClr val="365516"/>
      </a:accent5>
      <a:accent6>
        <a:srgbClr val="6DAA2D"/>
      </a:accent6>
      <a:hlink>
        <a:srgbClr val="49711E"/>
      </a:hlink>
      <a:folHlink>
        <a:srgbClr val="6DAA2D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DE HARINA KJL</Template>
  <TotalTime>3740</TotalTime>
  <Words>165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EXPOSICION DE HARINA KJL</vt:lpstr>
      <vt:lpstr>       DORIS EUGENIA SUÁREZ MONSALVE INGENIERA DE ALIMENTOS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INDUSTRIAL DE SANTANDER</dc:title>
  <dc:creator>Acer</dc:creator>
  <cp:lastModifiedBy>Personal</cp:lastModifiedBy>
  <cp:revision>245</cp:revision>
  <dcterms:created xsi:type="dcterms:W3CDTF">2012-08-23T23:22:27Z</dcterms:created>
  <dcterms:modified xsi:type="dcterms:W3CDTF">2015-04-25T12:42:49Z</dcterms:modified>
</cp:coreProperties>
</file>