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diagrams/data33.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diagrams/data34.xml" ContentType="application/vnd.openxmlformats-officedocument.drawingml.diagramData+xml"/>
  <Override PartName="/ppt/diagrams/layout34.xml" ContentType="application/vnd.openxmlformats-officedocument.drawingml.diagramLayout+xml"/>
  <Override PartName="/ppt/diagrams/quickStyle34.xml" ContentType="application/vnd.openxmlformats-officedocument.drawingml.diagramStyle+xml"/>
  <Override PartName="/ppt/diagrams/colors34.xml" ContentType="application/vnd.openxmlformats-officedocument.drawingml.diagramColors+xml"/>
  <Override PartName="/ppt/diagrams/drawing34.xml" ContentType="application/vnd.ms-office.drawingml.diagramDrawing+xml"/>
  <Override PartName="/ppt/diagrams/data35.xml" ContentType="application/vnd.openxmlformats-officedocument.drawingml.diagramData+xml"/>
  <Override PartName="/ppt/diagrams/layout35.xml" ContentType="application/vnd.openxmlformats-officedocument.drawingml.diagramLayout+xml"/>
  <Override PartName="/ppt/diagrams/quickStyle35.xml" ContentType="application/vnd.openxmlformats-officedocument.drawingml.diagramStyle+xml"/>
  <Override PartName="/ppt/diagrams/colors35.xml" ContentType="application/vnd.openxmlformats-officedocument.drawingml.diagramColors+xml"/>
  <Override PartName="/ppt/diagrams/drawing35.xml" ContentType="application/vnd.ms-office.drawingml.diagramDrawing+xml"/>
  <Override PartName="/ppt/diagrams/data36.xml" ContentType="application/vnd.openxmlformats-officedocument.drawingml.diagramData+xml"/>
  <Override PartName="/ppt/diagrams/layout36.xml" ContentType="application/vnd.openxmlformats-officedocument.drawingml.diagramLayout+xml"/>
  <Override PartName="/ppt/diagrams/quickStyle36.xml" ContentType="application/vnd.openxmlformats-officedocument.drawingml.diagramStyle+xml"/>
  <Override PartName="/ppt/diagrams/colors36.xml" ContentType="application/vnd.openxmlformats-officedocument.drawingml.diagramColors+xml"/>
  <Override PartName="/ppt/diagrams/drawing36.xml" ContentType="application/vnd.ms-office.drawingml.diagramDrawing+xml"/>
  <Override PartName="/ppt/diagrams/data37.xml" ContentType="application/vnd.openxmlformats-officedocument.drawingml.diagramData+xml"/>
  <Override PartName="/ppt/diagrams/layout37.xml" ContentType="application/vnd.openxmlformats-officedocument.drawingml.diagramLayout+xml"/>
  <Override PartName="/ppt/diagrams/quickStyle37.xml" ContentType="application/vnd.openxmlformats-officedocument.drawingml.diagramStyle+xml"/>
  <Override PartName="/ppt/diagrams/colors37.xml" ContentType="application/vnd.openxmlformats-officedocument.drawingml.diagramColors+xml"/>
  <Override PartName="/ppt/diagrams/drawing37.xml" ContentType="application/vnd.ms-office.drawingml.diagramDrawing+xml"/>
  <Override PartName="/ppt/diagrams/data38.xml" ContentType="application/vnd.openxmlformats-officedocument.drawingml.diagramData+xml"/>
  <Override PartName="/ppt/diagrams/layout38.xml" ContentType="application/vnd.openxmlformats-officedocument.drawingml.diagramLayout+xml"/>
  <Override PartName="/ppt/diagrams/quickStyle38.xml" ContentType="application/vnd.openxmlformats-officedocument.drawingml.diagramStyle+xml"/>
  <Override PartName="/ppt/diagrams/colors38.xml" ContentType="application/vnd.openxmlformats-officedocument.drawingml.diagramColors+xml"/>
  <Override PartName="/ppt/diagrams/drawing38.xml" ContentType="application/vnd.ms-office.drawingml.diagramDrawing+xml"/>
  <Override PartName="/ppt/diagrams/data39.xml" ContentType="application/vnd.openxmlformats-officedocument.drawingml.diagramData+xml"/>
  <Override PartName="/ppt/diagrams/layout39.xml" ContentType="application/vnd.openxmlformats-officedocument.drawingml.diagramLayout+xml"/>
  <Override PartName="/ppt/diagrams/quickStyle39.xml" ContentType="application/vnd.openxmlformats-officedocument.drawingml.diagramStyle+xml"/>
  <Override PartName="/ppt/diagrams/colors39.xml" ContentType="application/vnd.openxmlformats-officedocument.drawingml.diagramColors+xml"/>
  <Override PartName="/ppt/diagrams/drawing39.xml" ContentType="application/vnd.ms-office.drawingml.diagramDrawing+xml"/>
  <Override PartName="/ppt/diagrams/data40.xml" ContentType="application/vnd.openxmlformats-officedocument.drawingml.diagramData+xml"/>
  <Override PartName="/ppt/diagrams/layout40.xml" ContentType="application/vnd.openxmlformats-officedocument.drawingml.diagramLayout+xml"/>
  <Override PartName="/ppt/diagrams/quickStyle40.xml" ContentType="application/vnd.openxmlformats-officedocument.drawingml.diagramStyle+xml"/>
  <Override PartName="/ppt/diagrams/colors40.xml" ContentType="application/vnd.openxmlformats-officedocument.drawingml.diagramColors+xml"/>
  <Override PartName="/ppt/diagrams/drawing40.xml" ContentType="application/vnd.ms-office.drawingml.diagramDrawing+xml"/>
  <Override PartName="/ppt/diagrams/data41.xml" ContentType="application/vnd.openxmlformats-officedocument.drawingml.diagramData+xml"/>
  <Override PartName="/ppt/diagrams/layout41.xml" ContentType="application/vnd.openxmlformats-officedocument.drawingml.diagramLayout+xml"/>
  <Override PartName="/ppt/diagrams/quickStyle41.xml" ContentType="application/vnd.openxmlformats-officedocument.drawingml.diagramStyle+xml"/>
  <Override PartName="/ppt/diagrams/colors41.xml" ContentType="application/vnd.openxmlformats-officedocument.drawingml.diagramColors+xml"/>
  <Override PartName="/ppt/diagrams/drawing41.xml" ContentType="application/vnd.ms-office.drawingml.diagramDrawing+xml"/>
  <Override PartName="/ppt/diagrams/data42.xml" ContentType="application/vnd.openxmlformats-officedocument.drawingml.diagramData+xml"/>
  <Override PartName="/ppt/diagrams/layout42.xml" ContentType="application/vnd.openxmlformats-officedocument.drawingml.diagramLayout+xml"/>
  <Override PartName="/ppt/diagrams/quickStyle42.xml" ContentType="application/vnd.openxmlformats-officedocument.drawingml.diagramStyle+xml"/>
  <Override PartName="/ppt/diagrams/colors42.xml" ContentType="application/vnd.openxmlformats-officedocument.drawingml.diagramColors+xml"/>
  <Override PartName="/ppt/diagrams/drawing42.xml" ContentType="application/vnd.ms-office.drawingml.diagramDrawing+xml"/>
  <Override PartName="/ppt/diagrams/data43.xml" ContentType="application/vnd.openxmlformats-officedocument.drawingml.diagramData+xml"/>
  <Override PartName="/ppt/diagrams/layout43.xml" ContentType="application/vnd.openxmlformats-officedocument.drawingml.diagramLayout+xml"/>
  <Override PartName="/ppt/diagrams/quickStyle43.xml" ContentType="application/vnd.openxmlformats-officedocument.drawingml.diagramStyle+xml"/>
  <Override PartName="/ppt/diagrams/colors43.xml" ContentType="application/vnd.openxmlformats-officedocument.drawingml.diagramColors+xml"/>
  <Override PartName="/ppt/diagrams/drawing43.xml" ContentType="application/vnd.ms-office.drawingml.diagramDrawing+xml"/>
  <Override PartName="/ppt/diagrams/data44.xml" ContentType="application/vnd.openxmlformats-officedocument.drawingml.diagramData+xml"/>
  <Override PartName="/ppt/diagrams/layout44.xml" ContentType="application/vnd.openxmlformats-officedocument.drawingml.diagramLayout+xml"/>
  <Override PartName="/ppt/diagrams/quickStyle44.xml" ContentType="application/vnd.openxmlformats-officedocument.drawingml.diagramStyle+xml"/>
  <Override PartName="/ppt/diagrams/colors44.xml" ContentType="application/vnd.openxmlformats-officedocument.drawingml.diagramColors+xml"/>
  <Override PartName="/ppt/diagrams/drawing44.xml" ContentType="application/vnd.ms-office.drawingml.diagramDrawing+xml"/>
  <Override PartName="/ppt/diagrams/data45.xml" ContentType="application/vnd.openxmlformats-officedocument.drawingml.diagramData+xml"/>
  <Override PartName="/ppt/diagrams/layout45.xml" ContentType="application/vnd.openxmlformats-officedocument.drawingml.diagramLayout+xml"/>
  <Override PartName="/ppt/diagrams/quickStyle45.xml" ContentType="application/vnd.openxmlformats-officedocument.drawingml.diagramStyle+xml"/>
  <Override PartName="/ppt/diagrams/colors45.xml" ContentType="application/vnd.openxmlformats-officedocument.drawingml.diagramColors+xml"/>
  <Override PartName="/ppt/diagrams/drawing45.xml" ContentType="application/vnd.ms-office.drawingml.diagramDrawing+xml"/>
  <Override PartName="/ppt/diagrams/data46.xml" ContentType="application/vnd.openxmlformats-officedocument.drawingml.diagramData+xml"/>
  <Override PartName="/ppt/diagrams/layout46.xml" ContentType="application/vnd.openxmlformats-officedocument.drawingml.diagramLayout+xml"/>
  <Override PartName="/ppt/diagrams/quickStyle46.xml" ContentType="application/vnd.openxmlformats-officedocument.drawingml.diagramStyle+xml"/>
  <Override PartName="/ppt/diagrams/colors46.xml" ContentType="application/vnd.openxmlformats-officedocument.drawingml.diagramColors+xml"/>
  <Override PartName="/ppt/diagrams/drawing46.xml" ContentType="application/vnd.ms-office.drawingml.diagramDrawing+xml"/>
  <Override PartName="/ppt/diagrams/data47.xml" ContentType="application/vnd.openxmlformats-officedocument.drawingml.diagramData+xml"/>
  <Override PartName="/ppt/diagrams/layout47.xml" ContentType="application/vnd.openxmlformats-officedocument.drawingml.diagramLayout+xml"/>
  <Override PartName="/ppt/diagrams/quickStyle47.xml" ContentType="application/vnd.openxmlformats-officedocument.drawingml.diagramStyle+xml"/>
  <Override PartName="/ppt/diagrams/colors47.xml" ContentType="application/vnd.openxmlformats-officedocument.drawingml.diagramColors+xml"/>
  <Override PartName="/ppt/diagrams/drawing47.xml" ContentType="application/vnd.ms-office.drawingml.diagramDrawing+xml"/>
  <Override PartName="/ppt/diagrams/data48.xml" ContentType="application/vnd.openxmlformats-officedocument.drawingml.diagramData+xml"/>
  <Override PartName="/ppt/diagrams/layout48.xml" ContentType="application/vnd.openxmlformats-officedocument.drawingml.diagramLayout+xml"/>
  <Override PartName="/ppt/diagrams/quickStyle48.xml" ContentType="application/vnd.openxmlformats-officedocument.drawingml.diagramStyle+xml"/>
  <Override PartName="/ppt/diagrams/colors48.xml" ContentType="application/vnd.openxmlformats-officedocument.drawingml.diagramColors+xml"/>
  <Override PartName="/ppt/diagrams/drawing48.xml" ContentType="application/vnd.ms-office.drawingml.diagramDrawing+xml"/>
  <Override PartName="/ppt/diagrams/data49.xml" ContentType="application/vnd.openxmlformats-officedocument.drawingml.diagramData+xml"/>
  <Override PartName="/ppt/diagrams/layout49.xml" ContentType="application/vnd.openxmlformats-officedocument.drawingml.diagramLayout+xml"/>
  <Override PartName="/ppt/diagrams/quickStyle49.xml" ContentType="application/vnd.openxmlformats-officedocument.drawingml.diagramStyle+xml"/>
  <Override PartName="/ppt/diagrams/colors49.xml" ContentType="application/vnd.openxmlformats-officedocument.drawingml.diagramColors+xml"/>
  <Override PartName="/ppt/diagrams/drawing49.xml" ContentType="application/vnd.ms-office.drawingml.diagramDrawing+xml"/>
  <Override PartName="/ppt/diagrams/data50.xml" ContentType="application/vnd.openxmlformats-officedocument.drawingml.diagramData+xml"/>
  <Override PartName="/ppt/diagrams/layout50.xml" ContentType="application/vnd.openxmlformats-officedocument.drawingml.diagramLayout+xml"/>
  <Override PartName="/ppt/diagrams/quickStyle50.xml" ContentType="application/vnd.openxmlformats-officedocument.drawingml.diagramStyle+xml"/>
  <Override PartName="/ppt/diagrams/colors50.xml" ContentType="application/vnd.openxmlformats-officedocument.drawingml.diagramColors+xml"/>
  <Override PartName="/ppt/diagrams/drawing50.xml" ContentType="application/vnd.ms-office.drawingml.diagramDrawing+xml"/>
  <Override PartName="/ppt/diagrams/data51.xml" ContentType="application/vnd.openxmlformats-officedocument.drawingml.diagramData+xml"/>
  <Override PartName="/ppt/diagrams/layout51.xml" ContentType="application/vnd.openxmlformats-officedocument.drawingml.diagramLayout+xml"/>
  <Override PartName="/ppt/diagrams/quickStyle51.xml" ContentType="application/vnd.openxmlformats-officedocument.drawingml.diagramStyle+xml"/>
  <Override PartName="/ppt/diagrams/colors51.xml" ContentType="application/vnd.openxmlformats-officedocument.drawingml.diagramColors+xml"/>
  <Override PartName="/ppt/diagrams/drawing51.xml" ContentType="application/vnd.ms-office.drawingml.diagramDrawing+xml"/>
  <Override PartName="/ppt/diagrams/data52.xml" ContentType="application/vnd.openxmlformats-officedocument.drawingml.diagramData+xml"/>
  <Override PartName="/ppt/diagrams/layout52.xml" ContentType="application/vnd.openxmlformats-officedocument.drawingml.diagramLayout+xml"/>
  <Override PartName="/ppt/diagrams/quickStyle52.xml" ContentType="application/vnd.openxmlformats-officedocument.drawingml.diagramStyle+xml"/>
  <Override PartName="/ppt/diagrams/colors52.xml" ContentType="application/vnd.openxmlformats-officedocument.drawingml.diagramColors+xml"/>
  <Override PartName="/ppt/diagrams/drawing52.xml" ContentType="application/vnd.ms-office.drawingml.diagramDrawing+xml"/>
  <Override PartName="/ppt/diagrams/data53.xml" ContentType="application/vnd.openxmlformats-officedocument.drawingml.diagramData+xml"/>
  <Override PartName="/ppt/diagrams/layout53.xml" ContentType="application/vnd.openxmlformats-officedocument.drawingml.diagramLayout+xml"/>
  <Override PartName="/ppt/diagrams/quickStyle53.xml" ContentType="application/vnd.openxmlformats-officedocument.drawingml.diagramStyle+xml"/>
  <Override PartName="/ppt/diagrams/colors53.xml" ContentType="application/vnd.openxmlformats-officedocument.drawingml.diagramColors+xml"/>
  <Override PartName="/ppt/diagrams/drawing53.xml" ContentType="application/vnd.ms-office.drawingml.diagramDrawing+xml"/>
  <Override PartName="/ppt/diagrams/data54.xml" ContentType="application/vnd.openxmlformats-officedocument.drawingml.diagramData+xml"/>
  <Override PartName="/ppt/diagrams/layout54.xml" ContentType="application/vnd.openxmlformats-officedocument.drawingml.diagramLayout+xml"/>
  <Override PartName="/ppt/diagrams/quickStyle54.xml" ContentType="application/vnd.openxmlformats-officedocument.drawingml.diagramStyle+xml"/>
  <Override PartName="/ppt/diagrams/colors54.xml" ContentType="application/vnd.openxmlformats-officedocument.drawingml.diagramColors+xml"/>
  <Override PartName="/ppt/diagrams/drawing54.xml" ContentType="application/vnd.ms-office.drawingml.diagramDrawing+xml"/>
  <Override PartName="/ppt/diagrams/data55.xml" ContentType="application/vnd.openxmlformats-officedocument.drawingml.diagramData+xml"/>
  <Override PartName="/ppt/diagrams/layout55.xml" ContentType="application/vnd.openxmlformats-officedocument.drawingml.diagramLayout+xml"/>
  <Override PartName="/ppt/diagrams/quickStyle55.xml" ContentType="application/vnd.openxmlformats-officedocument.drawingml.diagramStyle+xml"/>
  <Override PartName="/ppt/diagrams/colors55.xml" ContentType="application/vnd.openxmlformats-officedocument.drawingml.diagramColors+xml"/>
  <Override PartName="/ppt/diagrams/drawing55.xml" ContentType="application/vnd.ms-office.drawingml.diagramDrawing+xml"/>
  <Override PartName="/ppt/diagrams/data56.xml" ContentType="application/vnd.openxmlformats-officedocument.drawingml.diagramData+xml"/>
  <Override PartName="/ppt/diagrams/layout56.xml" ContentType="application/vnd.openxmlformats-officedocument.drawingml.diagramLayout+xml"/>
  <Override PartName="/ppt/diagrams/quickStyle56.xml" ContentType="application/vnd.openxmlformats-officedocument.drawingml.diagramStyle+xml"/>
  <Override PartName="/ppt/diagrams/colors56.xml" ContentType="application/vnd.openxmlformats-officedocument.drawingml.diagramColors+xml"/>
  <Override PartName="/ppt/diagrams/drawing56.xml" ContentType="application/vnd.ms-office.drawingml.diagramDrawing+xml"/>
  <Override PartName="/ppt/diagrams/data57.xml" ContentType="application/vnd.openxmlformats-officedocument.drawingml.diagramData+xml"/>
  <Override PartName="/ppt/diagrams/layout57.xml" ContentType="application/vnd.openxmlformats-officedocument.drawingml.diagramLayout+xml"/>
  <Override PartName="/ppt/diagrams/quickStyle57.xml" ContentType="application/vnd.openxmlformats-officedocument.drawingml.diagramStyle+xml"/>
  <Override PartName="/ppt/diagrams/colors57.xml" ContentType="application/vnd.openxmlformats-officedocument.drawingml.diagramColors+xml"/>
  <Override PartName="/ppt/diagrams/drawing57.xml" ContentType="application/vnd.ms-office.drawingml.diagramDrawing+xml"/>
  <Override PartName="/ppt/diagrams/data58.xml" ContentType="application/vnd.openxmlformats-officedocument.drawingml.diagramData+xml"/>
  <Override PartName="/ppt/diagrams/layout58.xml" ContentType="application/vnd.openxmlformats-officedocument.drawingml.diagramLayout+xml"/>
  <Override PartName="/ppt/diagrams/quickStyle58.xml" ContentType="application/vnd.openxmlformats-officedocument.drawingml.diagramStyle+xml"/>
  <Override PartName="/ppt/diagrams/colors58.xml" ContentType="application/vnd.openxmlformats-officedocument.drawingml.diagramColors+xml"/>
  <Override PartName="/ppt/diagrams/drawing58.xml" ContentType="application/vnd.ms-office.drawingml.diagramDrawing+xml"/>
  <Override PartName="/ppt/diagrams/data59.xml" ContentType="application/vnd.openxmlformats-officedocument.drawingml.diagramData+xml"/>
  <Override PartName="/ppt/diagrams/layout59.xml" ContentType="application/vnd.openxmlformats-officedocument.drawingml.diagramLayout+xml"/>
  <Override PartName="/ppt/diagrams/quickStyle59.xml" ContentType="application/vnd.openxmlformats-officedocument.drawingml.diagramStyle+xml"/>
  <Override PartName="/ppt/diagrams/colors59.xml" ContentType="application/vnd.openxmlformats-officedocument.drawingml.diagramColors+xml"/>
  <Override PartName="/ppt/diagrams/drawing59.xml" ContentType="application/vnd.ms-office.drawingml.diagramDrawing+xml"/>
  <Override PartName="/ppt/diagrams/data60.xml" ContentType="application/vnd.openxmlformats-officedocument.drawingml.diagramData+xml"/>
  <Override PartName="/ppt/diagrams/layout60.xml" ContentType="application/vnd.openxmlformats-officedocument.drawingml.diagramLayout+xml"/>
  <Override PartName="/ppt/diagrams/quickStyle60.xml" ContentType="application/vnd.openxmlformats-officedocument.drawingml.diagramStyle+xml"/>
  <Override PartName="/ppt/diagrams/colors60.xml" ContentType="application/vnd.openxmlformats-officedocument.drawingml.diagramColors+xml"/>
  <Override PartName="/ppt/diagrams/drawing60.xml" ContentType="application/vnd.ms-office.drawingml.diagramDrawing+xml"/>
  <Override PartName="/ppt/diagrams/data61.xml" ContentType="application/vnd.openxmlformats-officedocument.drawingml.diagramData+xml"/>
  <Override PartName="/ppt/diagrams/layout61.xml" ContentType="application/vnd.openxmlformats-officedocument.drawingml.diagramLayout+xml"/>
  <Override PartName="/ppt/diagrams/quickStyle61.xml" ContentType="application/vnd.openxmlformats-officedocument.drawingml.diagramStyle+xml"/>
  <Override PartName="/ppt/diagrams/colors61.xml" ContentType="application/vnd.openxmlformats-officedocument.drawingml.diagramColors+xml"/>
  <Override PartName="/ppt/diagrams/drawing61.xml" ContentType="application/vnd.ms-office.drawingml.diagramDrawing+xml"/>
  <Override PartName="/ppt/diagrams/data62.xml" ContentType="application/vnd.openxmlformats-officedocument.drawingml.diagramData+xml"/>
  <Override PartName="/ppt/diagrams/layout62.xml" ContentType="application/vnd.openxmlformats-officedocument.drawingml.diagramLayout+xml"/>
  <Override PartName="/ppt/diagrams/quickStyle62.xml" ContentType="application/vnd.openxmlformats-officedocument.drawingml.diagramStyle+xml"/>
  <Override PartName="/ppt/diagrams/colors62.xml" ContentType="application/vnd.openxmlformats-officedocument.drawingml.diagramColors+xml"/>
  <Override PartName="/ppt/diagrams/drawing62.xml" ContentType="application/vnd.ms-office.drawingml.diagramDrawing+xml"/>
  <Override PartName="/ppt/diagrams/data63.xml" ContentType="application/vnd.openxmlformats-officedocument.drawingml.diagramData+xml"/>
  <Override PartName="/ppt/diagrams/layout63.xml" ContentType="application/vnd.openxmlformats-officedocument.drawingml.diagramLayout+xml"/>
  <Override PartName="/ppt/diagrams/quickStyle63.xml" ContentType="application/vnd.openxmlformats-officedocument.drawingml.diagramStyle+xml"/>
  <Override PartName="/ppt/diagrams/colors63.xml" ContentType="application/vnd.openxmlformats-officedocument.drawingml.diagramColors+xml"/>
  <Override PartName="/ppt/diagrams/drawing63.xml" ContentType="application/vnd.ms-office.drawingml.diagramDrawing+xml"/>
  <Override PartName="/ppt/diagrams/data64.xml" ContentType="application/vnd.openxmlformats-officedocument.drawingml.diagramData+xml"/>
  <Override PartName="/ppt/diagrams/layout64.xml" ContentType="application/vnd.openxmlformats-officedocument.drawingml.diagramLayout+xml"/>
  <Override PartName="/ppt/diagrams/quickStyle64.xml" ContentType="application/vnd.openxmlformats-officedocument.drawingml.diagramStyle+xml"/>
  <Override PartName="/ppt/diagrams/colors64.xml" ContentType="application/vnd.openxmlformats-officedocument.drawingml.diagramColors+xml"/>
  <Override PartName="/ppt/diagrams/drawing64.xml" ContentType="application/vnd.ms-office.drawingml.diagramDrawing+xml"/>
  <Override PartName="/ppt/diagrams/data65.xml" ContentType="application/vnd.openxmlformats-officedocument.drawingml.diagramData+xml"/>
  <Override PartName="/ppt/diagrams/layout65.xml" ContentType="application/vnd.openxmlformats-officedocument.drawingml.diagramLayout+xml"/>
  <Override PartName="/ppt/diagrams/quickStyle65.xml" ContentType="application/vnd.openxmlformats-officedocument.drawingml.diagramStyle+xml"/>
  <Override PartName="/ppt/diagrams/colors65.xml" ContentType="application/vnd.openxmlformats-officedocument.drawingml.diagramColors+xml"/>
  <Override PartName="/ppt/diagrams/drawing65.xml" ContentType="application/vnd.ms-office.drawingml.diagramDrawing+xml"/>
  <Override PartName="/ppt/diagrams/data66.xml" ContentType="application/vnd.openxmlformats-officedocument.drawingml.diagramData+xml"/>
  <Override PartName="/ppt/diagrams/layout66.xml" ContentType="application/vnd.openxmlformats-officedocument.drawingml.diagramLayout+xml"/>
  <Override PartName="/ppt/diagrams/quickStyle66.xml" ContentType="application/vnd.openxmlformats-officedocument.drawingml.diagramStyle+xml"/>
  <Override PartName="/ppt/diagrams/colors66.xml" ContentType="application/vnd.openxmlformats-officedocument.drawingml.diagramColors+xml"/>
  <Override PartName="/ppt/diagrams/drawing66.xml" ContentType="application/vnd.ms-office.drawingml.diagramDrawing+xml"/>
  <Override PartName="/ppt/diagrams/data67.xml" ContentType="application/vnd.openxmlformats-officedocument.drawingml.diagramData+xml"/>
  <Override PartName="/ppt/diagrams/layout67.xml" ContentType="application/vnd.openxmlformats-officedocument.drawingml.diagramLayout+xml"/>
  <Override PartName="/ppt/diagrams/quickStyle67.xml" ContentType="application/vnd.openxmlformats-officedocument.drawingml.diagramStyle+xml"/>
  <Override PartName="/ppt/diagrams/colors67.xml" ContentType="application/vnd.openxmlformats-officedocument.drawingml.diagramColors+xml"/>
  <Override PartName="/ppt/diagrams/drawing67.xml" ContentType="application/vnd.ms-office.drawingml.diagramDrawing+xml"/>
  <Override PartName="/ppt/diagrams/data68.xml" ContentType="application/vnd.openxmlformats-officedocument.drawingml.diagramData+xml"/>
  <Override PartName="/ppt/diagrams/layout68.xml" ContentType="application/vnd.openxmlformats-officedocument.drawingml.diagramLayout+xml"/>
  <Override PartName="/ppt/diagrams/quickStyle68.xml" ContentType="application/vnd.openxmlformats-officedocument.drawingml.diagramStyle+xml"/>
  <Override PartName="/ppt/diagrams/colors68.xml" ContentType="application/vnd.openxmlformats-officedocument.drawingml.diagramColors+xml"/>
  <Override PartName="/ppt/diagrams/drawing68.xml" ContentType="application/vnd.ms-office.drawingml.diagramDrawing+xml"/>
  <Override PartName="/ppt/diagrams/data69.xml" ContentType="application/vnd.openxmlformats-officedocument.drawingml.diagramData+xml"/>
  <Override PartName="/ppt/diagrams/layout69.xml" ContentType="application/vnd.openxmlformats-officedocument.drawingml.diagramLayout+xml"/>
  <Override PartName="/ppt/diagrams/quickStyle69.xml" ContentType="application/vnd.openxmlformats-officedocument.drawingml.diagramStyle+xml"/>
  <Override PartName="/ppt/diagrams/colors69.xml" ContentType="application/vnd.openxmlformats-officedocument.drawingml.diagramColors+xml"/>
  <Override PartName="/ppt/diagrams/drawing69.xml" ContentType="application/vnd.ms-office.drawingml.diagramDrawing+xml"/>
  <Override PartName="/ppt/diagrams/data70.xml" ContentType="application/vnd.openxmlformats-officedocument.drawingml.diagramData+xml"/>
  <Override PartName="/ppt/diagrams/layout70.xml" ContentType="application/vnd.openxmlformats-officedocument.drawingml.diagramLayout+xml"/>
  <Override PartName="/ppt/diagrams/quickStyle70.xml" ContentType="application/vnd.openxmlformats-officedocument.drawingml.diagramStyle+xml"/>
  <Override PartName="/ppt/diagrams/colors70.xml" ContentType="application/vnd.openxmlformats-officedocument.drawingml.diagramColors+xml"/>
  <Override PartName="/ppt/diagrams/drawing70.xml" ContentType="application/vnd.ms-office.drawingml.diagramDrawing+xml"/>
  <Override PartName="/ppt/diagrams/data71.xml" ContentType="application/vnd.openxmlformats-officedocument.drawingml.diagramData+xml"/>
  <Override PartName="/ppt/diagrams/layout71.xml" ContentType="application/vnd.openxmlformats-officedocument.drawingml.diagramLayout+xml"/>
  <Override PartName="/ppt/diagrams/quickStyle71.xml" ContentType="application/vnd.openxmlformats-officedocument.drawingml.diagramStyle+xml"/>
  <Override PartName="/ppt/diagrams/colors71.xml" ContentType="application/vnd.openxmlformats-officedocument.drawingml.diagramColors+xml"/>
  <Override PartName="/ppt/diagrams/drawing71.xml" ContentType="application/vnd.ms-office.drawingml.diagramDrawing+xml"/>
  <Override PartName="/ppt/diagrams/data72.xml" ContentType="application/vnd.openxmlformats-officedocument.drawingml.diagramData+xml"/>
  <Override PartName="/ppt/diagrams/layout72.xml" ContentType="application/vnd.openxmlformats-officedocument.drawingml.diagramLayout+xml"/>
  <Override PartName="/ppt/diagrams/quickStyle72.xml" ContentType="application/vnd.openxmlformats-officedocument.drawingml.diagramStyle+xml"/>
  <Override PartName="/ppt/diagrams/colors72.xml" ContentType="application/vnd.openxmlformats-officedocument.drawingml.diagramColors+xml"/>
  <Override PartName="/ppt/diagrams/drawing72.xml" ContentType="application/vnd.ms-office.drawingml.diagramDrawing+xml"/>
  <Override PartName="/ppt/diagrams/data73.xml" ContentType="application/vnd.openxmlformats-officedocument.drawingml.diagramData+xml"/>
  <Override PartName="/ppt/diagrams/layout73.xml" ContentType="application/vnd.openxmlformats-officedocument.drawingml.diagramLayout+xml"/>
  <Override PartName="/ppt/diagrams/quickStyle73.xml" ContentType="application/vnd.openxmlformats-officedocument.drawingml.diagramStyle+xml"/>
  <Override PartName="/ppt/diagrams/colors73.xml" ContentType="application/vnd.openxmlformats-officedocument.drawingml.diagramColors+xml"/>
  <Override PartName="/ppt/diagrams/drawing73.xml" ContentType="application/vnd.ms-office.drawingml.diagramDrawing+xml"/>
  <Override PartName="/ppt/diagrams/data74.xml" ContentType="application/vnd.openxmlformats-officedocument.drawingml.diagramData+xml"/>
  <Override PartName="/ppt/diagrams/layout74.xml" ContentType="application/vnd.openxmlformats-officedocument.drawingml.diagramLayout+xml"/>
  <Override PartName="/ppt/diagrams/quickStyle74.xml" ContentType="application/vnd.openxmlformats-officedocument.drawingml.diagramStyle+xml"/>
  <Override PartName="/ppt/diagrams/colors74.xml" ContentType="application/vnd.openxmlformats-officedocument.drawingml.diagramColors+xml"/>
  <Override PartName="/ppt/diagrams/drawing74.xml" ContentType="application/vnd.ms-office.drawingml.diagramDrawing+xml"/>
  <Override PartName="/ppt/diagrams/data75.xml" ContentType="application/vnd.openxmlformats-officedocument.drawingml.diagramData+xml"/>
  <Override PartName="/ppt/diagrams/layout75.xml" ContentType="application/vnd.openxmlformats-officedocument.drawingml.diagramLayout+xml"/>
  <Override PartName="/ppt/diagrams/quickStyle75.xml" ContentType="application/vnd.openxmlformats-officedocument.drawingml.diagramStyle+xml"/>
  <Override PartName="/ppt/diagrams/colors75.xml" ContentType="application/vnd.openxmlformats-officedocument.drawingml.diagramColors+xml"/>
  <Override PartName="/ppt/diagrams/drawing75.xml" ContentType="application/vnd.ms-office.drawingml.diagramDrawing+xml"/>
  <Override PartName="/ppt/diagrams/data76.xml" ContentType="application/vnd.openxmlformats-officedocument.drawingml.diagramData+xml"/>
  <Override PartName="/ppt/diagrams/layout76.xml" ContentType="application/vnd.openxmlformats-officedocument.drawingml.diagramLayout+xml"/>
  <Override PartName="/ppt/diagrams/quickStyle76.xml" ContentType="application/vnd.openxmlformats-officedocument.drawingml.diagramStyle+xml"/>
  <Override PartName="/ppt/diagrams/colors76.xml" ContentType="application/vnd.openxmlformats-officedocument.drawingml.diagramColors+xml"/>
  <Override PartName="/ppt/diagrams/drawing76.xml" ContentType="application/vnd.ms-office.drawingml.diagramDrawing+xml"/>
  <Override PartName="/ppt/diagrams/data77.xml" ContentType="application/vnd.openxmlformats-officedocument.drawingml.diagramData+xml"/>
  <Override PartName="/ppt/diagrams/layout77.xml" ContentType="application/vnd.openxmlformats-officedocument.drawingml.diagramLayout+xml"/>
  <Override PartName="/ppt/diagrams/quickStyle77.xml" ContentType="application/vnd.openxmlformats-officedocument.drawingml.diagramStyle+xml"/>
  <Override PartName="/ppt/diagrams/colors77.xml" ContentType="application/vnd.openxmlformats-officedocument.drawingml.diagramColors+xml"/>
  <Override PartName="/ppt/diagrams/drawing77.xml" ContentType="application/vnd.ms-office.drawingml.diagramDrawing+xml"/>
  <Override PartName="/ppt/diagrams/data78.xml" ContentType="application/vnd.openxmlformats-officedocument.drawingml.diagramData+xml"/>
  <Override PartName="/ppt/diagrams/layout78.xml" ContentType="application/vnd.openxmlformats-officedocument.drawingml.diagramLayout+xml"/>
  <Override PartName="/ppt/diagrams/quickStyle78.xml" ContentType="application/vnd.openxmlformats-officedocument.drawingml.diagramStyle+xml"/>
  <Override PartName="/ppt/diagrams/colors78.xml" ContentType="application/vnd.openxmlformats-officedocument.drawingml.diagramColors+xml"/>
  <Override PartName="/ppt/diagrams/drawing78.xml" ContentType="application/vnd.ms-office.drawingml.diagramDrawing+xml"/>
  <Override PartName="/ppt/diagrams/data79.xml" ContentType="application/vnd.openxmlformats-officedocument.drawingml.diagramData+xml"/>
  <Override PartName="/ppt/diagrams/layout79.xml" ContentType="application/vnd.openxmlformats-officedocument.drawingml.diagramLayout+xml"/>
  <Override PartName="/ppt/diagrams/quickStyle79.xml" ContentType="application/vnd.openxmlformats-officedocument.drawingml.diagramStyle+xml"/>
  <Override PartName="/ppt/diagrams/colors79.xml" ContentType="application/vnd.openxmlformats-officedocument.drawingml.diagramColors+xml"/>
  <Override PartName="/ppt/diagrams/drawing79.xml" ContentType="application/vnd.ms-office.drawingml.diagramDrawing+xml"/>
  <Override PartName="/ppt/diagrams/data80.xml" ContentType="application/vnd.openxmlformats-officedocument.drawingml.diagramData+xml"/>
  <Override PartName="/ppt/diagrams/layout80.xml" ContentType="application/vnd.openxmlformats-officedocument.drawingml.diagramLayout+xml"/>
  <Override PartName="/ppt/diagrams/quickStyle80.xml" ContentType="application/vnd.openxmlformats-officedocument.drawingml.diagramStyle+xml"/>
  <Override PartName="/ppt/diagrams/colors80.xml" ContentType="application/vnd.openxmlformats-officedocument.drawingml.diagramColors+xml"/>
  <Override PartName="/ppt/diagrams/drawing80.xml" ContentType="application/vnd.ms-office.drawingml.diagramDrawing+xml"/>
  <Override PartName="/ppt/diagrams/data81.xml" ContentType="application/vnd.openxmlformats-officedocument.drawingml.diagramData+xml"/>
  <Override PartName="/ppt/diagrams/layout81.xml" ContentType="application/vnd.openxmlformats-officedocument.drawingml.diagramLayout+xml"/>
  <Override PartName="/ppt/diagrams/quickStyle81.xml" ContentType="application/vnd.openxmlformats-officedocument.drawingml.diagramStyle+xml"/>
  <Override PartName="/ppt/diagrams/colors81.xml" ContentType="application/vnd.openxmlformats-officedocument.drawingml.diagramColors+xml"/>
  <Override PartName="/ppt/diagrams/drawing81.xml" ContentType="application/vnd.ms-office.drawingml.diagramDrawing+xml"/>
  <Override PartName="/ppt/diagrams/data82.xml" ContentType="application/vnd.openxmlformats-officedocument.drawingml.diagramData+xml"/>
  <Override PartName="/ppt/diagrams/layout82.xml" ContentType="application/vnd.openxmlformats-officedocument.drawingml.diagramLayout+xml"/>
  <Override PartName="/ppt/diagrams/quickStyle82.xml" ContentType="application/vnd.openxmlformats-officedocument.drawingml.diagramStyle+xml"/>
  <Override PartName="/ppt/diagrams/colors82.xml" ContentType="application/vnd.openxmlformats-officedocument.drawingml.diagramColors+xml"/>
  <Override PartName="/ppt/diagrams/drawing82.xml" ContentType="application/vnd.ms-office.drawingml.diagramDrawing+xml"/>
  <Override PartName="/ppt/diagrams/data83.xml" ContentType="application/vnd.openxmlformats-officedocument.drawingml.diagramData+xml"/>
  <Override PartName="/ppt/diagrams/layout83.xml" ContentType="application/vnd.openxmlformats-officedocument.drawingml.diagramLayout+xml"/>
  <Override PartName="/ppt/diagrams/quickStyle83.xml" ContentType="application/vnd.openxmlformats-officedocument.drawingml.diagramStyle+xml"/>
  <Override PartName="/ppt/diagrams/colors83.xml" ContentType="application/vnd.openxmlformats-officedocument.drawingml.diagramColors+xml"/>
  <Override PartName="/ppt/diagrams/drawing83.xml" ContentType="application/vnd.ms-office.drawingml.diagramDrawing+xml"/>
  <Override PartName="/ppt/diagrams/data84.xml" ContentType="application/vnd.openxmlformats-officedocument.drawingml.diagramData+xml"/>
  <Override PartName="/ppt/diagrams/layout84.xml" ContentType="application/vnd.openxmlformats-officedocument.drawingml.diagramLayout+xml"/>
  <Override PartName="/ppt/diagrams/quickStyle84.xml" ContentType="application/vnd.openxmlformats-officedocument.drawingml.diagramStyle+xml"/>
  <Override PartName="/ppt/diagrams/colors84.xml" ContentType="application/vnd.openxmlformats-officedocument.drawingml.diagramColors+xml"/>
  <Override PartName="/ppt/diagrams/drawing84.xml" ContentType="application/vnd.ms-office.drawingml.diagramDrawing+xml"/>
  <Override PartName="/ppt/diagrams/data85.xml" ContentType="application/vnd.openxmlformats-officedocument.drawingml.diagramData+xml"/>
  <Override PartName="/ppt/diagrams/layout85.xml" ContentType="application/vnd.openxmlformats-officedocument.drawingml.diagramLayout+xml"/>
  <Override PartName="/ppt/diagrams/quickStyle85.xml" ContentType="application/vnd.openxmlformats-officedocument.drawingml.diagramStyle+xml"/>
  <Override PartName="/ppt/diagrams/colors85.xml" ContentType="application/vnd.openxmlformats-officedocument.drawingml.diagramColors+xml"/>
  <Override PartName="/ppt/diagrams/drawing85.xml" ContentType="application/vnd.ms-office.drawingml.diagramDrawing+xml"/>
  <Override PartName="/ppt/diagrams/data86.xml" ContentType="application/vnd.openxmlformats-officedocument.drawingml.diagramData+xml"/>
  <Override PartName="/ppt/diagrams/layout86.xml" ContentType="application/vnd.openxmlformats-officedocument.drawingml.diagramLayout+xml"/>
  <Override PartName="/ppt/diagrams/quickStyle86.xml" ContentType="application/vnd.openxmlformats-officedocument.drawingml.diagramStyle+xml"/>
  <Override PartName="/ppt/diagrams/colors86.xml" ContentType="application/vnd.openxmlformats-officedocument.drawingml.diagramColors+xml"/>
  <Override PartName="/ppt/diagrams/drawing86.xml" ContentType="application/vnd.ms-office.drawingml.diagramDrawing+xml"/>
  <Override PartName="/ppt/diagrams/data87.xml" ContentType="application/vnd.openxmlformats-officedocument.drawingml.diagramData+xml"/>
  <Override PartName="/ppt/diagrams/layout87.xml" ContentType="application/vnd.openxmlformats-officedocument.drawingml.diagramLayout+xml"/>
  <Override PartName="/ppt/diagrams/quickStyle87.xml" ContentType="application/vnd.openxmlformats-officedocument.drawingml.diagramStyle+xml"/>
  <Override PartName="/ppt/diagrams/colors87.xml" ContentType="application/vnd.openxmlformats-officedocument.drawingml.diagramColors+xml"/>
  <Override PartName="/ppt/diagrams/drawing87.xml" ContentType="application/vnd.ms-office.drawingml.diagramDrawing+xml"/>
  <Override PartName="/ppt/diagrams/data88.xml" ContentType="application/vnd.openxmlformats-officedocument.drawingml.diagramData+xml"/>
  <Override PartName="/ppt/diagrams/layout88.xml" ContentType="application/vnd.openxmlformats-officedocument.drawingml.diagramLayout+xml"/>
  <Override PartName="/ppt/diagrams/quickStyle88.xml" ContentType="application/vnd.openxmlformats-officedocument.drawingml.diagramStyle+xml"/>
  <Override PartName="/ppt/diagrams/colors88.xml" ContentType="application/vnd.openxmlformats-officedocument.drawingml.diagramColors+xml"/>
  <Override PartName="/ppt/diagrams/drawing88.xml" ContentType="application/vnd.ms-office.drawingml.diagramDrawing+xml"/>
  <Override PartName="/ppt/diagrams/data89.xml" ContentType="application/vnd.openxmlformats-officedocument.drawingml.diagramData+xml"/>
  <Override PartName="/ppt/diagrams/layout89.xml" ContentType="application/vnd.openxmlformats-officedocument.drawingml.diagramLayout+xml"/>
  <Override PartName="/ppt/diagrams/quickStyle89.xml" ContentType="application/vnd.openxmlformats-officedocument.drawingml.diagramStyle+xml"/>
  <Override PartName="/ppt/diagrams/colors89.xml" ContentType="application/vnd.openxmlformats-officedocument.drawingml.diagramColors+xml"/>
  <Override PartName="/ppt/diagrams/drawing89.xml" ContentType="application/vnd.ms-office.drawingml.diagramDrawing+xml"/>
  <Override PartName="/ppt/diagrams/data90.xml" ContentType="application/vnd.openxmlformats-officedocument.drawingml.diagramData+xml"/>
  <Override PartName="/ppt/diagrams/layout90.xml" ContentType="application/vnd.openxmlformats-officedocument.drawingml.diagramLayout+xml"/>
  <Override PartName="/ppt/diagrams/quickStyle90.xml" ContentType="application/vnd.openxmlformats-officedocument.drawingml.diagramStyle+xml"/>
  <Override PartName="/ppt/diagrams/colors90.xml" ContentType="application/vnd.openxmlformats-officedocument.drawingml.diagramColors+xml"/>
  <Override PartName="/ppt/diagrams/drawing90.xml" ContentType="application/vnd.ms-office.drawingml.diagramDrawing+xml"/>
  <Override PartName="/ppt/diagrams/data91.xml" ContentType="application/vnd.openxmlformats-officedocument.drawingml.diagramData+xml"/>
  <Override PartName="/ppt/diagrams/layout91.xml" ContentType="application/vnd.openxmlformats-officedocument.drawingml.diagramLayout+xml"/>
  <Override PartName="/ppt/diagrams/quickStyle91.xml" ContentType="application/vnd.openxmlformats-officedocument.drawingml.diagramStyle+xml"/>
  <Override PartName="/ppt/diagrams/colors91.xml" ContentType="application/vnd.openxmlformats-officedocument.drawingml.diagramColors+xml"/>
  <Override PartName="/ppt/diagrams/drawing91.xml" ContentType="application/vnd.ms-office.drawingml.diagramDrawing+xml"/>
  <Override PartName="/ppt/diagrams/data92.xml" ContentType="application/vnd.openxmlformats-officedocument.drawingml.diagramData+xml"/>
  <Override PartName="/ppt/diagrams/layout92.xml" ContentType="application/vnd.openxmlformats-officedocument.drawingml.diagramLayout+xml"/>
  <Override PartName="/ppt/diagrams/quickStyle92.xml" ContentType="application/vnd.openxmlformats-officedocument.drawingml.diagramStyle+xml"/>
  <Override PartName="/ppt/diagrams/colors92.xml" ContentType="application/vnd.openxmlformats-officedocument.drawingml.diagramColors+xml"/>
  <Override PartName="/ppt/diagrams/drawing92.xml" ContentType="application/vnd.ms-office.drawingml.diagramDrawing+xml"/>
  <Override PartName="/ppt/diagrams/data93.xml" ContentType="application/vnd.openxmlformats-officedocument.drawingml.diagramData+xml"/>
  <Override PartName="/ppt/diagrams/layout93.xml" ContentType="application/vnd.openxmlformats-officedocument.drawingml.diagramLayout+xml"/>
  <Override PartName="/ppt/diagrams/quickStyle93.xml" ContentType="application/vnd.openxmlformats-officedocument.drawingml.diagramStyle+xml"/>
  <Override PartName="/ppt/diagrams/colors93.xml" ContentType="application/vnd.openxmlformats-officedocument.drawingml.diagramColors+xml"/>
  <Override PartName="/ppt/diagrams/drawing93.xml" ContentType="application/vnd.ms-office.drawingml.diagramDrawing+xml"/>
  <Override PartName="/ppt/diagrams/data94.xml" ContentType="application/vnd.openxmlformats-officedocument.drawingml.diagramData+xml"/>
  <Override PartName="/ppt/diagrams/layout94.xml" ContentType="application/vnd.openxmlformats-officedocument.drawingml.diagramLayout+xml"/>
  <Override PartName="/ppt/diagrams/quickStyle94.xml" ContentType="application/vnd.openxmlformats-officedocument.drawingml.diagramStyle+xml"/>
  <Override PartName="/ppt/diagrams/colors94.xml" ContentType="application/vnd.openxmlformats-officedocument.drawingml.diagramColors+xml"/>
  <Override PartName="/ppt/diagrams/drawing94.xml" ContentType="application/vnd.ms-office.drawingml.diagramDrawing+xml"/>
  <Override PartName="/ppt/diagrams/data95.xml" ContentType="application/vnd.openxmlformats-officedocument.drawingml.diagramData+xml"/>
  <Override PartName="/ppt/diagrams/layout95.xml" ContentType="application/vnd.openxmlformats-officedocument.drawingml.diagramLayout+xml"/>
  <Override PartName="/ppt/diagrams/quickStyle95.xml" ContentType="application/vnd.openxmlformats-officedocument.drawingml.diagramStyle+xml"/>
  <Override PartName="/ppt/diagrams/colors95.xml" ContentType="application/vnd.openxmlformats-officedocument.drawingml.diagramColors+xml"/>
  <Override PartName="/ppt/diagrams/drawing95.xml" ContentType="application/vnd.ms-office.drawingml.diagramDrawing+xml"/>
  <Override PartName="/ppt/diagrams/data96.xml" ContentType="application/vnd.openxmlformats-officedocument.drawingml.diagramData+xml"/>
  <Override PartName="/ppt/diagrams/layout96.xml" ContentType="application/vnd.openxmlformats-officedocument.drawingml.diagramLayout+xml"/>
  <Override PartName="/ppt/diagrams/quickStyle96.xml" ContentType="application/vnd.openxmlformats-officedocument.drawingml.diagramStyle+xml"/>
  <Override PartName="/ppt/diagrams/colors96.xml" ContentType="application/vnd.openxmlformats-officedocument.drawingml.diagramColors+xml"/>
  <Override PartName="/ppt/diagrams/drawing96.xml" ContentType="application/vnd.ms-office.drawingml.diagramDrawing+xml"/>
  <Override PartName="/ppt/diagrams/data97.xml" ContentType="application/vnd.openxmlformats-officedocument.drawingml.diagramData+xml"/>
  <Override PartName="/ppt/diagrams/layout97.xml" ContentType="application/vnd.openxmlformats-officedocument.drawingml.diagramLayout+xml"/>
  <Override PartName="/ppt/diagrams/quickStyle97.xml" ContentType="application/vnd.openxmlformats-officedocument.drawingml.diagramStyle+xml"/>
  <Override PartName="/ppt/diagrams/colors97.xml" ContentType="application/vnd.openxmlformats-officedocument.drawingml.diagramColors+xml"/>
  <Override PartName="/ppt/diagrams/drawing97.xml" ContentType="application/vnd.ms-office.drawingml.diagramDrawing+xml"/>
  <Override PartName="/ppt/diagrams/data98.xml" ContentType="application/vnd.openxmlformats-officedocument.drawingml.diagramData+xml"/>
  <Override PartName="/ppt/diagrams/layout98.xml" ContentType="application/vnd.openxmlformats-officedocument.drawingml.diagramLayout+xml"/>
  <Override PartName="/ppt/diagrams/quickStyle98.xml" ContentType="application/vnd.openxmlformats-officedocument.drawingml.diagramStyle+xml"/>
  <Override PartName="/ppt/diagrams/colors98.xml" ContentType="application/vnd.openxmlformats-officedocument.drawingml.diagramColors+xml"/>
  <Override PartName="/ppt/diagrams/drawing98.xml" ContentType="application/vnd.ms-office.drawingml.diagramDrawing+xml"/>
  <Override PartName="/ppt/diagrams/data99.xml" ContentType="application/vnd.openxmlformats-officedocument.drawingml.diagramData+xml"/>
  <Override PartName="/ppt/diagrams/layout99.xml" ContentType="application/vnd.openxmlformats-officedocument.drawingml.diagramLayout+xml"/>
  <Override PartName="/ppt/diagrams/quickStyle99.xml" ContentType="application/vnd.openxmlformats-officedocument.drawingml.diagramStyle+xml"/>
  <Override PartName="/ppt/diagrams/colors99.xml" ContentType="application/vnd.openxmlformats-officedocument.drawingml.diagramColors+xml"/>
  <Override PartName="/ppt/diagrams/drawing99.xml" ContentType="application/vnd.ms-office.drawingml.diagramDrawing+xml"/>
  <Override PartName="/ppt/diagrams/data100.xml" ContentType="application/vnd.openxmlformats-officedocument.drawingml.diagramData+xml"/>
  <Override PartName="/ppt/diagrams/layout100.xml" ContentType="application/vnd.openxmlformats-officedocument.drawingml.diagramLayout+xml"/>
  <Override PartName="/ppt/diagrams/quickStyle100.xml" ContentType="application/vnd.openxmlformats-officedocument.drawingml.diagramStyle+xml"/>
  <Override PartName="/ppt/diagrams/colors100.xml" ContentType="application/vnd.openxmlformats-officedocument.drawingml.diagramColors+xml"/>
  <Override PartName="/ppt/diagrams/drawing100.xml" ContentType="application/vnd.ms-office.drawingml.diagramDrawing+xml"/>
  <Override PartName="/ppt/diagrams/data101.xml" ContentType="application/vnd.openxmlformats-officedocument.drawingml.diagramData+xml"/>
  <Override PartName="/ppt/diagrams/layout101.xml" ContentType="application/vnd.openxmlformats-officedocument.drawingml.diagramLayout+xml"/>
  <Override PartName="/ppt/diagrams/quickStyle101.xml" ContentType="application/vnd.openxmlformats-officedocument.drawingml.diagramStyle+xml"/>
  <Override PartName="/ppt/diagrams/colors101.xml" ContentType="application/vnd.openxmlformats-officedocument.drawingml.diagramColors+xml"/>
  <Override PartName="/ppt/diagrams/drawing101.xml" ContentType="application/vnd.ms-office.drawingml.diagramDrawing+xml"/>
  <Override PartName="/ppt/diagrams/data102.xml" ContentType="application/vnd.openxmlformats-officedocument.drawingml.diagramData+xml"/>
  <Override PartName="/ppt/diagrams/layout102.xml" ContentType="application/vnd.openxmlformats-officedocument.drawingml.diagramLayout+xml"/>
  <Override PartName="/ppt/diagrams/quickStyle102.xml" ContentType="application/vnd.openxmlformats-officedocument.drawingml.diagramStyle+xml"/>
  <Override PartName="/ppt/diagrams/colors102.xml" ContentType="application/vnd.openxmlformats-officedocument.drawingml.diagramColors+xml"/>
  <Override PartName="/ppt/diagrams/drawing102.xml" ContentType="application/vnd.ms-office.drawingml.diagramDrawing+xml"/>
  <Override PartName="/ppt/diagrams/data103.xml" ContentType="application/vnd.openxmlformats-officedocument.drawingml.diagramData+xml"/>
  <Override PartName="/ppt/diagrams/layout103.xml" ContentType="application/vnd.openxmlformats-officedocument.drawingml.diagramLayout+xml"/>
  <Override PartName="/ppt/diagrams/quickStyle103.xml" ContentType="application/vnd.openxmlformats-officedocument.drawingml.diagramStyle+xml"/>
  <Override PartName="/ppt/diagrams/colors103.xml" ContentType="application/vnd.openxmlformats-officedocument.drawingml.diagramColors+xml"/>
  <Override PartName="/ppt/diagrams/drawing103.xml" ContentType="application/vnd.ms-office.drawingml.diagramDrawing+xml"/>
  <Override PartName="/ppt/diagrams/data104.xml" ContentType="application/vnd.openxmlformats-officedocument.drawingml.diagramData+xml"/>
  <Override PartName="/ppt/diagrams/layout104.xml" ContentType="application/vnd.openxmlformats-officedocument.drawingml.diagramLayout+xml"/>
  <Override PartName="/ppt/diagrams/quickStyle104.xml" ContentType="application/vnd.openxmlformats-officedocument.drawingml.diagramStyle+xml"/>
  <Override PartName="/ppt/diagrams/colors104.xml" ContentType="application/vnd.openxmlformats-officedocument.drawingml.diagramColors+xml"/>
  <Override PartName="/ppt/diagrams/drawing104.xml" ContentType="application/vnd.ms-office.drawingml.diagramDrawing+xml"/>
  <Override PartName="/ppt/diagrams/data105.xml" ContentType="application/vnd.openxmlformats-officedocument.drawingml.diagramData+xml"/>
  <Override PartName="/ppt/diagrams/layout105.xml" ContentType="application/vnd.openxmlformats-officedocument.drawingml.diagramLayout+xml"/>
  <Override PartName="/ppt/diagrams/quickStyle105.xml" ContentType="application/vnd.openxmlformats-officedocument.drawingml.diagramStyle+xml"/>
  <Override PartName="/ppt/diagrams/colors105.xml" ContentType="application/vnd.openxmlformats-officedocument.drawingml.diagramColors+xml"/>
  <Override PartName="/ppt/diagrams/drawing105.xml" ContentType="application/vnd.ms-office.drawingml.diagramDrawing+xml"/>
  <Override PartName="/ppt/diagrams/data106.xml" ContentType="application/vnd.openxmlformats-officedocument.drawingml.diagramData+xml"/>
  <Override PartName="/ppt/diagrams/layout106.xml" ContentType="application/vnd.openxmlformats-officedocument.drawingml.diagramLayout+xml"/>
  <Override PartName="/ppt/diagrams/quickStyle106.xml" ContentType="application/vnd.openxmlformats-officedocument.drawingml.diagramStyle+xml"/>
  <Override PartName="/ppt/diagrams/colors106.xml" ContentType="application/vnd.openxmlformats-officedocument.drawingml.diagramColors+xml"/>
  <Override PartName="/ppt/diagrams/drawing106.xml" ContentType="application/vnd.ms-office.drawingml.diagramDrawing+xml"/>
  <Override PartName="/ppt/diagrams/data107.xml" ContentType="application/vnd.openxmlformats-officedocument.drawingml.diagramData+xml"/>
  <Override PartName="/ppt/diagrams/layout107.xml" ContentType="application/vnd.openxmlformats-officedocument.drawingml.diagramLayout+xml"/>
  <Override PartName="/ppt/diagrams/quickStyle107.xml" ContentType="application/vnd.openxmlformats-officedocument.drawingml.diagramStyle+xml"/>
  <Override PartName="/ppt/diagrams/colors107.xml" ContentType="application/vnd.openxmlformats-officedocument.drawingml.diagramColors+xml"/>
  <Override PartName="/ppt/diagrams/drawing107.xml" ContentType="application/vnd.ms-office.drawingml.diagramDrawing+xml"/>
  <Override PartName="/ppt/diagrams/data108.xml" ContentType="application/vnd.openxmlformats-officedocument.drawingml.diagramData+xml"/>
  <Override PartName="/ppt/diagrams/layout108.xml" ContentType="application/vnd.openxmlformats-officedocument.drawingml.diagramLayout+xml"/>
  <Override PartName="/ppt/diagrams/quickStyle108.xml" ContentType="application/vnd.openxmlformats-officedocument.drawingml.diagramStyle+xml"/>
  <Override PartName="/ppt/diagrams/colors108.xml" ContentType="application/vnd.openxmlformats-officedocument.drawingml.diagramColors+xml"/>
  <Override PartName="/ppt/diagrams/drawing108.xml" ContentType="application/vnd.ms-office.drawingml.diagramDrawing+xml"/>
  <Override PartName="/ppt/diagrams/data109.xml" ContentType="application/vnd.openxmlformats-officedocument.drawingml.diagramData+xml"/>
  <Override PartName="/ppt/diagrams/layout109.xml" ContentType="application/vnd.openxmlformats-officedocument.drawingml.diagramLayout+xml"/>
  <Override PartName="/ppt/diagrams/quickStyle109.xml" ContentType="application/vnd.openxmlformats-officedocument.drawingml.diagramStyle+xml"/>
  <Override PartName="/ppt/diagrams/colors109.xml" ContentType="application/vnd.openxmlformats-officedocument.drawingml.diagramColors+xml"/>
  <Override PartName="/ppt/diagrams/drawing109.xml" ContentType="application/vnd.ms-office.drawingml.diagramDrawing+xml"/>
  <Override PartName="/ppt/diagrams/data110.xml" ContentType="application/vnd.openxmlformats-officedocument.drawingml.diagramData+xml"/>
  <Override PartName="/ppt/diagrams/layout110.xml" ContentType="application/vnd.openxmlformats-officedocument.drawingml.diagramLayout+xml"/>
  <Override PartName="/ppt/diagrams/quickStyle110.xml" ContentType="application/vnd.openxmlformats-officedocument.drawingml.diagramStyle+xml"/>
  <Override PartName="/ppt/diagrams/colors110.xml" ContentType="application/vnd.openxmlformats-officedocument.drawingml.diagramColors+xml"/>
  <Override PartName="/ppt/diagrams/drawing110.xml" ContentType="application/vnd.ms-office.drawingml.diagramDrawing+xml"/>
  <Override PartName="/ppt/diagrams/data111.xml" ContentType="application/vnd.openxmlformats-officedocument.drawingml.diagramData+xml"/>
  <Override PartName="/ppt/diagrams/layout111.xml" ContentType="application/vnd.openxmlformats-officedocument.drawingml.diagramLayout+xml"/>
  <Override PartName="/ppt/diagrams/quickStyle111.xml" ContentType="application/vnd.openxmlformats-officedocument.drawingml.diagramStyle+xml"/>
  <Override PartName="/ppt/diagrams/colors111.xml" ContentType="application/vnd.openxmlformats-officedocument.drawingml.diagramColors+xml"/>
  <Override PartName="/ppt/diagrams/drawing111.xml" ContentType="application/vnd.ms-office.drawingml.diagramDrawing+xml"/>
  <Override PartName="/ppt/diagrams/data112.xml" ContentType="application/vnd.openxmlformats-officedocument.drawingml.diagramData+xml"/>
  <Override PartName="/ppt/diagrams/layout112.xml" ContentType="application/vnd.openxmlformats-officedocument.drawingml.diagramLayout+xml"/>
  <Override PartName="/ppt/diagrams/quickStyle112.xml" ContentType="application/vnd.openxmlformats-officedocument.drawingml.diagramStyle+xml"/>
  <Override PartName="/ppt/diagrams/colors112.xml" ContentType="application/vnd.openxmlformats-officedocument.drawingml.diagramColors+xml"/>
  <Override PartName="/ppt/diagrams/drawing112.xml" ContentType="application/vnd.ms-office.drawingml.diagramDrawing+xml"/>
  <Override PartName="/ppt/diagrams/data113.xml" ContentType="application/vnd.openxmlformats-officedocument.drawingml.diagramData+xml"/>
  <Override PartName="/ppt/diagrams/layout113.xml" ContentType="application/vnd.openxmlformats-officedocument.drawingml.diagramLayout+xml"/>
  <Override PartName="/ppt/diagrams/quickStyle113.xml" ContentType="application/vnd.openxmlformats-officedocument.drawingml.diagramStyle+xml"/>
  <Override PartName="/ppt/diagrams/colors113.xml" ContentType="application/vnd.openxmlformats-officedocument.drawingml.diagramColors+xml"/>
  <Override PartName="/ppt/diagrams/drawing113.xml" ContentType="application/vnd.ms-office.drawingml.diagramDrawing+xml"/>
  <Override PartName="/ppt/diagrams/data114.xml" ContentType="application/vnd.openxmlformats-officedocument.drawingml.diagramData+xml"/>
  <Override PartName="/ppt/diagrams/layout114.xml" ContentType="application/vnd.openxmlformats-officedocument.drawingml.diagramLayout+xml"/>
  <Override PartName="/ppt/diagrams/quickStyle114.xml" ContentType="application/vnd.openxmlformats-officedocument.drawingml.diagramStyle+xml"/>
  <Override PartName="/ppt/diagrams/colors114.xml" ContentType="application/vnd.openxmlformats-officedocument.drawingml.diagramColors+xml"/>
  <Override PartName="/ppt/diagrams/drawing114.xml" ContentType="application/vnd.ms-office.drawingml.diagramDrawing+xml"/>
  <Override PartName="/ppt/diagrams/data115.xml" ContentType="application/vnd.openxmlformats-officedocument.drawingml.diagramData+xml"/>
  <Override PartName="/ppt/diagrams/layout115.xml" ContentType="application/vnd.openxmlformats-officedocument.drawingml.diagramLayout+xml"/>
  <Override PartName="/ppt/diagrams/quickStyle115.xml" ContentType="application/vnd.openxmlformats-officedocument.drawingml.diagramStyle+xml"/>
  <Override PartName="/ppt/diagrams/colors115.xml" ContentType="application/vnd.openxmlformats-officedocument.drawingml.diagramColors+xml"/>
  <Override PartName="/ppt/diagrams/drawing115.xml" ContentType="application/vnd.ms-office.drawingml.diagramDrawing+xml"/>
  <Override PartName="/ppt/diagrams/data116.xml" ContentType="application/vnd.openxmlformats-officedocument.drawingml.diagramData+xml"/>
  <Override PartName="/ppt/diagrams/layout116.xml" ContentType="application/vnd.openxmlformats-officedocument.drawingml.diagramLayout+xml"/>
  <Override PartName="/ppt/diagrams/quickStyle116.xml" ContentType="application/vnd.openxmlformats-officedocument.drawingml.diagramStyle+xml"/>
  <Override PartName="/ppt/diagrams/colors116.xml" ContentType="application/vnd.openxmlformats-officedocument.drawingml.diagramColors+xml"/>
  <Override PartName="/ppt/diagrams/drawing116.xml" ContentType="application/vnd.ms-office.drawingml.diagramDrawing+xml"/>
  <Override PartName="/ppt/diagrams/data117.xml" ContentType="application/vnd.openxmlformats-officedocument.drawingml.diagramData+xml"/>
  <Override PartName="/ppt/diagrams/layout117.xml" ContentType="application/vnd.openxmlformats-officedocument.drawingml.diagramLayout+xml"/>
  <Override PartName="/ppt/diagrams/quickStyle117.xml" ContentType="application/vnd.openxmlformats-officedocument.drawingml.diagramStyle+xml"/>
  <Override PartName="/ppt/diagrams/colors117.xml" ContentType="application/vnd.openxmlformats-officedocument.drawingml.diagramColors+xml"/>
  <Override PartName="/ppt/diagrams/drawing117.xml" ContentType="application/vnd.ms-office.drawingml.diagramDrawing+xml"/>
  <Override PartName="/ppt/diagrams/data118.xml" ContentType="application/vnd.openxmlformats-officedocument.drawingml.diagramData+xml"/>
  <Override PartName="/ppt/diagrams/layout118.xml" ContentType="application/vnd.openxmlformats-officedocument.drawingml.diagramLayout+xml"/>
  <Override PartName="/ppt/diagrams/quickStyle118.xml" ContentType="application/vnd.openxmlformats-officedocument.drawingml.diagramStyle+xml"/>
  <Override PartName="/ppt/diagrams/colors118.xml" ContentType="application/vnd.openxmlformats-officedocument.drawingml.diagramColors+xml"/>
  <Override PartName="/ppt/diagrams/drawing118.xml" ContentType="application/vnd.ms-office.drawingml.diagramDrawing+xml"/>
  <Override PartName="/ppt/diagrams/data119.xml" ContentType="application/vnd.openxmlformats-officedocument.drawingml.diagramData+xml"/>
  <Override PartName="/ppt/diagrams/layout119.xml" ContentType="application/vnd.openxmlformats-officedocument.drawingml.diagramLayout+xml"/>
  <Override PartName="/ppt/diagrams/quickStyle119.xml" ContentType="application/vnd.openxmlformats-officedocument.drawingml.diagramStyle+xml"/>
  <Override PartName="/ppt/diagrams/colors119.xml" ContentType="application/vnd.openxmlformats-officedocument.drawingml.diagramColors+xml"/>
  <Override PartName="/ppt/diagrams/drawing119.xml" ContentType="application/vnd.ms-office.drawingml.diagramDrawing+xml"/>
  <Override PartName="/ppt/diagrams/data120.xml" ContentType="application/vnd.openxmlformats-officedocument.drawingml.diagramData+xml"/>
  <Override PartName="/ppt/diagrams/layout120.xml" ContentType="application/vnd.openxmlformats-officedocument.drawingml.diagramLayout+xml"/>
  <Override PartName="/ppt/diagrams/quickStyle120.xml" ContentType="application/vnd.openxmlformats-officedocument.drawingml.diagramStyle+xml"/>
  <Override PartName="/ppt/diagrams/colors120.xml" ContentType="application/vnd.openxmlformats-officedocument.drawingml.diagramColors+xml"/>
  <Override PartName="/ppt/diagrams/drawing120.xml" ContentType="application/vnd.ms-office.drawingml.diagramDrawing+xml"/>
  <Override PartName="/ppt/diagrams/data121.xml" ContentType="application/vnd.openxmlformats-officedocument.drawingml.diagramData+xml"/>
  <Override PartName="/ppt/diagrams/layout121.xml" ContentType="application/vnd.openxmlformats-officedocument.drawingml.diagramLayout+xml"/>
  <Override PartName="/ppt/diagrams/quickStyle121.xml" ContentType="application/vnd.openxmlformats-officedocument.drawingml.diagramStyle+xml"/>
  <Override PartName="/ppt/diagrams/colors121.xml" ContentType="application/vnd.openxmlformats-officedocument.drawingml.diagramColors+xml"/>
  <Override PartName="/ppt/diagrams/drawing121.xml" ContentType="application/vnd.ms-office.drawingml.diagramDrawing+xml"/>
  <Override PartName="/ppt/diagrams/data122.xml" ContentType="application/vnd.openxmlformats-officedocument.drawingml.diagramData+xml"/>
  <Override PartName="/ppt/diagrams/layout122.xml" ContentType="application/vnd.openxmlformats-officedocument.drawingml.diagramLayout+xml"/>
  <Override PartName="/ppt/diagrams/quickStyle122.xml" ContentType="application/vnd.openxmlformats-officedocument.drawingml.diagramStyle+xml"/>
  <Override PartName="/ppt/diagrams/colors122.xml" ContentType="application/vnd.openxmlformats-officedocument.drawingml.diagramColors+xml"/>
  <Override PartName="/ppt/diagrams/drawing122.xml" ContentType="application/vnd.ms-office.drawingml.diagramDrawing+xml"/>
  <Override PartName="/ppt/diagrams/data123.xml" ContentType="application/vnd.openxmlformats-officedocument.drawingml.diagramData+xml"/>
  <Override PartName="/ppt/diagrams/layout123.xml" ContentType="application/vnd.openxmlformats-officedocument.drawingml.diagramLayout+xml"/>
  <Override PartName="/ppt/diagrams/quickStyle123.xml" ContentType="application/vnd.openxmlformats-officedocument.drawingml.diagramStyle+xml"/>
  <Override PartName="/ppt/diagrams/colors123.xml" ContentType="application/vnd.openxmlformats-officedocument.drawingml.diagramColors+xml"/>
  <Override PartName="/ppt/diagrams/drawing123.xml" ContentType="application/vnd.ms-office.drawingml.diagramDrawing+xml"/>
  <Override PartName="/ppt/diagrams/data124.xml" ContentType="application/vnd.openxmlformats-officedocument.drawingml.diagramData+xml"/>
  <Override PartName="/ppt/diagrams/layout124.xml" ContentType="application/vnd.openxmlformats-officedocument.drawingml.diagramLayout+xml"/>
  <Override PartName="/ppt/diagrams/quickStyle124.xml" ContentType="application/vnd.openxmlformats-officedocument.drawingml.diagramStyle+xml"/>
  <Override PartName="/ppt/diagrams/colors124.xml" ContentType="application/vnd.openxmlformats-officedocument.drawingml.diagramColors+xml"/>
  <Override PartName="/ppt/diagrams/drawing124.xml" ContentType="application/vnd.ms-office.drawingml.diagramDrawing+xml"/>
  <Override PartName="/ppt/diagrams/data125.xml" ContentType="application/vnd.openxmlformats-officedocument.drawingml.diagramData+xml"/>
  <Override PartName="/ppt/diagrams/layout125.xml" ContentType="application/vnd.openxmlformats-officedocument.drawingml.diagramLayout+xml"/>
  <Override PartName="/ppt/diagrams/quickStyle125.xml" ContentType="application/vnd.openxmlformats-officedocument.drawingml.diagramStyle+xml"/>
  <Override PartName="/ppt/diagrams/colors125.xml" ContentType="application/vnd.openxmlformats-officedocument.drawingml.diagramColors+xml"/>
  <Override PartName="/ppt/diagrams/drawing125.xml" ContentType="application/vnd.ms-office.drawingml.diagramDrawing+xml"/>
  <Override PartName="/ppt/diagrams/data126.xml" ContentType="application/vnd.openxmlformats-officedocument.drawingml.diagramData+xml"/>
  <Override PartName="/ppt/diagrams/layout126.xml" ContentType="application/vnd.openxmlformats-officedocument.drawingml.diagramLayout+xml"/>
  <Override PartName="/ppt/diagrams/quickStyle126.xml" ContentType="application/vnd.openxmlformats-officedocument.drawingml.diagramStyle+xml"/>
  <Override PartName="/ppt/diagrams/colors126.xml" ContentType="application/vnd.openxmlformats-officedocument.drawingml.diagramColors+xml"/>
  <Override PartName="/ppt/diagrams/drawing126.xml" ContentType="application/vnd.ms-office.drawingml.diagramDrawing+xml"/>
  <Override PartName="/ppt/diagrams/data127.xml" ContentType="application/vnd.openxmlformats-officedocument.drawingml.diagramData+xml"/>
  <Override PartName="/ppt/diagrams/layout127.xml" ContentType="application/vnd.openxmlformats-officedocument.drawingml.diagramLayout+xml"/>
  <Override PartName="/ppt/diagrams/quickStyle127.xml" ContentType="application/vnd.openxmlformats-officedocument.drawingml.diagramStyle+xml"/>
  <Override PartName="/ppt/diagrams/colors127.xml" ContentType="application/vnd.openxmlformats-officedocument.drawingml.diagramColors+xml"/>
  <Override PartName="/ppt/diagrams/drawing127.xml" ContentType="application/vnd.ms-office.drawingml.diagramDrawing+xml"/>
  <Override PartName="/ppt/diagrams/data128.xml" ContentType="application/vnd.openxmlformats-officedocument.drawingml.diagramData+xml"/>
  <Override PartName="/ppt/diagrams/layout128.xml" ContentType="application/vnd.openxmlformats-officedocument.drawingml.diagramLayout+xml"/>
  <Override PartName="/ppt/diagrams/quickStyle128.xml" ContentType="application/vnd.openxmlformats-officedocument.drawingml.diagramStyle+xml"/>
  <Override PartName="/ppt/diagrams/colors128.xml" ContentType="application/vnd.openxmlformats-officedocument.drawingml.diagramColors+xml"/>
  <Override PartName="/ppt/diagrams/drawing128.xml" ContentType="application/vnd.ms-office.drawingml.diagramDrawing+xml"/>
  <Override PartName="/ppt/diagrams/data129.xml" ContentType="application/vnd.openxmlformats-officedocument.drawingml.diagramData+xml"/>
  <Override PartName="/ppt/diagrams/layout129.xml" ContentType="application/vnd.openxmlformats-officedocument.drawingml.diagramLayout+xml"/>
  <Override PartName="/ppt/diagrams/quickStyle129.xml" ContentType="application/vnd.openxmlformats-officedocument.drawingml.diagramStyle+xml"/>
  <Override PartName="/ppt/diagrams/colors129.xml" ContentType="application/vnd.openxmlformats-officedocument.drawingml.diagramColors+xml"/>
  <Override PartName="/ppt/diagrams/drawing129.xml" ContentType="application/vnd.ms-office.drawingml.diagramDrawing+xml"/>
  <Override PartName="/ppt/diagrams/data130.xml" ContentType="application/vnd.openxmlformats-officedocument.drawingml.diagramData+xml"/>
  <Override PartName="/ppt/diagrams/layout130.xml" ContentType="application/vnd.openxmlformats-officedocument.drawingml.diagramLayout+xml"/>
  <Override PartName="/ppt/diagrams/quickStyle130.xml" ContentType="application/vnd.openxmlformats-officedocument.drawingml.diagramStyle+xml"/>
  <Override PartName="/ppt/diagrams/colors130.xml" ContentType="application/vnd.openxmlformats-officedocument.drawingml.diagramColors+xml"/>
  <Override PartName="/ppt/diagrams/drawing130.xml" ContentType="application/vnd.ms-office.drawingml.diagramDrawing+xml"/>
  <Override PartName="/ppt/diagrams/data131.xml" ContentType="application/vnd.openxmlformats-officedocument.drawingml.diagramData+xml"/>
  <Override PartName="/ppt/diagrams/layout131.xml" ContentType="application/vnd.openxmlformats-officedocument.drawingml.diagramLayout+xml"/>
  <Override PartName="/ppt/diagrams/quickStyle131.xml" ContentType="application/vnd.openxmlformats-officedocument.drawingml.diagramStyle+xml"/>
  <Override PartName="/ppt/diagrams/colors131.xml" ContentType="application/vnd.openxmlformats-officedocument.drawingml.diagramColors+xml"/>
  <Override PartName="/ppt/diagrams/drawing131.xml" ContentType="application/vnd.ms-office.drawingml.diagramDrawing+xml"/>
  <Override PartName="/ppt/diagrams/data132.xml" ContentType="application/vnd.openxmlformats-officedocument.drawingml.diagramData+xml"/>
  <Override PartName="/ppt/diagrams/layout132.xml" ContentType="application/vnd.openxmlformats-officedocument.drawingml.diagramLayout+xml"/>
  <Override PartName="/ppt/diagrams/quickStyle132.xml" ContentType="application/vnd.openxmlformats-officedocument.drawingml.diagramStyle+xml"/>
  <Override PartName="/ppt/diagrams/colors132.xml" ContentType="application/vnd.openxmlformats-officedocument.drawingml.diagramColors+xml"/>
  <Override PartName="/ppt/diagrams/drawing132.xml" ContentType="application/vnd.ms-office.drawingml.diagramDrawing+xml"/>
  <Override PartName="/ppt/diagrams/data133.xml" ContentType="application/vnd.openxmlformats-officedocument.drawingml.diagramData+xml"/>
  <Override PartName="/ppt/diagrams/layout133.xml" ContentType="application/vnd.openxmlformats-officedocument.drawingml.diagramLayout+xml"/>
  <Override PartName="/ppt/diagrams/quickStyle133.xml" ContentType="application/vnd.openxmlformats-officedocument.drawingml.diagramStyle+xml"/>
  <Override PartName="/ppt/diagrams/colors133.xml" ContentType="application/vnd.openxmlformats-officedocument.drawingml.diagramColors+xml"/>
  <Override PartName="/ppt/diagrams/drawing133.xml" ContentType="application/vnd.ms-office.drawingml.diagramDrawing+xml"/>
  <Override PartName="/ppt/diagrams/data134.xml" ContentType="application/vnd.openxmlformats-officedocument.drawingml.diagramData+xml"/>
  <Override PartName="/ppt/diagrams/layout134.xml" ContentType="application/vnd.openxmlformats-officedocument.drawingml.diagramLayout+xml"/>
  <Override PartName="/ppt/diagrams/quickStyle134.xml" ContentType="application/vnd.openxmlformats-officedocument.drawingml.diagramStyle+xml"/>
  <Override PartName="/ppt/diagrams/colors134.xml" ContentType="application/vnd.openxmlformats-officedocument.drawingml.diagramColors+xml"/>
  <Override PartName="/ppt/diagrams/drawing134.xml" ContentType="application/vnd.ms-office.drawingml.diagramDrawing+xml"/>
  <Override PartName="/ppt/diagrams/data135.xml" ContentType="application/vnd.openxmlformats-officedocument.drawingml.diagramData+xml"/>
  <Override PartName="/ppt/diagrams/layout135.xml" ContentType="application/vnd.openxmlformats-officedocument.drawingml.diagramLayout+xml"/>
  <Override PartName="/ppt/diagrams/quickStyle135.xml" ContentType="application/vnd.openxmlformats-officedocument.drawingml.diagramStyle+xml"/>
  <Override PartName="/ppt/diagrams/colors135.xml" ContentType="application/vnd.openxmlformats-officedocument.drawingml.diagramColors+xml"/>
  <Override PartName="/ppt/diagrams/drawing135.xml" ContentType="application/vnd.ms-office.drawingml.diagramDrawing+xml"/>
  <Override PartName="/ppt/diagrams/data136.xml" ContentType="application/vnd.openxmlformats-officedocument.drawingml.diagramData+xml"/>
  <Override PartName="/ppt/diagrams/layout136.xml" ContentType="application/vnd.openxmlformats-officedocument.drawingml.diagramLayout+xml"/>
  <Override PartName="/ppt/diagrams/quickStyle136.xml" ContentType="application/vnd.openxmlformats-officedocument.drawingml.diagramStyle+xml"/>
  <Override PartName="/ppt/diagrams/colors136.xml" ContentType="application/vnd.openxmlformats-officedocument.drawingml.diagramColors+xml"/>
  <Override PartName="/ppt/diagrams/drawing136.xml" ContentType="application/vnd.ms-office.drawingml.diagramDrawing+xml"/>
  <Override PartName="/ppt/diagrams/data137.xml" ContentType="application/vnd.openxmlformats-officedocument.drawingml.diagramData+xml"/>
  <Override PartName="/ppt/diagrams/layout137.xml" ContentType="application/vnd.openxmlformats-officedocument.drawingml.diagramLayout+xml"/>
  <Override PartName="/ppt/diagrams/quickStyle137.xml" ContentType="application/vnd.openxmlformats-officedocument.drawingml.diagramStyle+xml"/>
  <Override PartName="/ppt/diagrams/colors137.xml" ContentType="application/vnd.openxmlformats-officedocument.drawingml.diagramColors+xml"/>
  <Override PartName="/ppt/diagrams/drawing137.xml" ContentType="application/vnd.ms-office.drawingml.diagramDrawing+xml"/>
  <Override PartName="/ppt/diagrams/data138.xml" ContentType="application/vnd.openxmlformats-officedocument.drawingml.diagramData+xml"/>
  <Override PartName="/ppt/diagrams/layout138.xml" ContentType="application/vnd.openxmlformats-officedocument.drawingml.diagramLayout+xml"/>
  <Override PartName="/ppt/diagrams/quickStyle138.xml" ContentType="application/vnd.openxmlformats-officedocument.drawingml.diagramStyle+xml"/>
  <Override PartName="/ppt/diagrams/colors138.xml" ContentType="application/vnd.openxmlformats-officedocument.drawingml.diagramColors+xml"/>
  <Override PartName="/ppt/diagrams/drawing138.xml" ContentType="application/vnd.ms-office.drawingml.diagramDrawing+xml"/>
  <Override PartName="/ppt/diagrams/data139.xml" ContentType="application/vnd.openxmlformats-officedocument.drawingml.diagramData+xml"/>
  <Override PartName="/ppt/diagrams/layout139.xml" ContentType="application/vnd.openxmlformats-officedocument.drawingml.diagramLayout+xml"/>
  <Override PartName="/ppt/diagrams/quickStyle139.xml" ContentType="application/vnd.openxmlformats-officedocument.drawingml.diagramStyle+xml"/>
  <Override PartName="/ppt/diagrams/colors139.xml" ContentType="application/vnd.openxmlformats-officedocument.drawingml.diagramColors+xml"/>
  <Override PartName="/ppt/diagrams/drawing139.xml" ContentType="application/vnd.ms-office.drawingml.diagramDrawing+xml"/>
  <Override PartName="/ppt/diagrams/data140.xml" ContentType="application/vnd.openxmlformats-officedocument.drawingml.diagramData+xml"/>
  <Override PartName="/ppt/diagrams/layout140.xml" ContentType="application/vnd.openxmlformats-officedocument.drawingml.diagramLayout+xml"/>
  <Override PartName="/ppt/diagrams/quickStyle140.xml" ContentType="application/vnd.openxmlformats-officedocument.drawingml.diagramStyle+xml"/>
  <Override PartName="/ppt/diagrams/colors140.xml" ContentType="application/vnd.openxmlformats-officedocument.drawingml.diagramColors+xml"/>
  <Override PartName="/ppt/diagrams/drawing140.xml" ContentType="application/vnd.ms-office.drawingml.diagramDrawing+xml"/>
  <Override PartName="/ppt/diagrams/data141.xml" ContentType="application/vnd.openxmlformats-officedocument.drawingml.diagramData+xml"/>
  <Override PartName="/ppt/diagrams/layout141.xml" ContentType="application/vnd.openxmlformats-officedocument.drawingml.diagramLayout+xml"/>
  <Override PartName="/ppt/diagrams/quickStyle141.xml" ContentType="application/vnd.openxmlformats-officedocument.drawingml.diagramStyle+xml"/>
  <Override PartName="/ppt/diagrams/colors141.xml" ContentType="application/vnd.openxmlformats-officedocument.drawingml.diagramColors+xml"/>
  <Override PartName="/ppt/diagrams/drawing141.xml" ContentType="application/vnd.ms-office.drawingml.diagramDrawing+xml"/>
  <Override PartName="/ppt/diagrams/data142.xml" ContentType="application/vnd.openxmlformats-officedocument.drawingml.diagramData+xml"/>
  <Override PartName="/ppt/diagrams/layout142.xml" ContentType="application/vnd.openxmlformats-officedocument.drawingml.diagramLayout+xml"/>
  <Override PartName="/ppt/diagrams/quickStyle142.xml" ContentType="application/vnd.openxmlformats-officedocument.drawingml.diagramStyle+xml"/>
  <Override PartName="/ppt/diagrams/colors142.xml" ContentType="application/vnd.openxmlformats-officedocument.drawingml.diagramColors+xml"/>
  <Override PartName="/ppt/diagrams/drawing142.xml" ContentType="application/vnd.ms-office.drawingml.diagramDrawing+xml"/>
  <Override PartName="/ppt/diagrams/data143.xml" ContentType="application/vnd.openxmlformats-officedocument.drawingml.diagramData+xml"/>
  <Override PartName="/ppt/diagrams/layout143.xml" ContentType="application/vnd.openxmlformats-officedocument.drawingml.diagramLayout+xml"/>
  <Override PartName="/ppt/diagrams/quickStyle143.xml" ContentType="application/vnd.openxmlformats-officedocument.drawingml.diagramStyle+xml"/>
  <Override PartName="/ppt/diagrams/colors143.xml" ContentType="application/vnd.openxmlformats-officedocument.drawingml.diagramColors+xml"/>
  <Override PartName="/ppt/diagrams/drawing143.xml" ContentType="application/vnd.ms-office.drawingml.diagramDrawing+xml"/>
  <Override PartName="/ppt/diagrams/data144.xml" ContentType="application/vnd.openxmlformats-officedocument.drawingml.diagramData+xml"/>
  <Override PartName="/ppt/diagrams/layout144.xml" ContentType="application/vnd.openxmlformats-officedocument.drawingml.diagramLayout+xml"/>
  <Override PartName="/ppt/diagrams/quickStyle144.xml" ContentType="application/vnd.openxmlformats-officedocument.drawingml.diagramStyle+xml"/>
  <Override PartName="/ppt/diagrams/colors144.xml" ContentType="application/vnd.openxmlformats-officedocument.drawingml.diagramColors+xml"/>
  <Override PartName="/ppt/diagrams/drawing144.xml" ContentType="application/vnd.ms-office.drawingml.diagramDrawing+xml"/>
  <Override PartName="/ppt/diagrams/data145.xml" ContentType="application/vnd.openxmlformats-officedocument.drawingml.diagramData+xml"/>
  <Override PartName="/ppt/diagrams/layout145.xml" ContentType="application/vnd.openxmlformats-officedocument.drawingml.diagramLayout+xml"/>
  <Override PartName="/ppt/diagrams/quickStyle145.xml" ContentType="application/vnd.openxmlformats-officedocument.drawingml.diagramStyle+xml"/>
  <Override PartName="/ppt/diagrams/colors145.xml" ContentType="application/vnd.openxmlformats-officedocument.drawingml.diagramColors+xml"/>
  <Override PartName="/ppt/diagrams/drawing145.xml" ContentType="application/vnd.ms-office.drawingml.diagramDrawing+xml"/>
  <Override PartName="/ppt/diagrams/data146.xml" ContentType="application/vnd.openxmlformats-officedocument.drawingml.diagramData+xml"/>
  <Override PartName="/ppt/diagrams/layout146.xml" ContentType="application/vnd.openxmlformats-officedocument.drawingml.diagramLayout+xml"/>
  <Override PartName="/ppt/diagrams/quickStyle146.xml" ContentType="application/vnd.openxmlformats-officedocument.drawingml.diagramStyle+xml"/>
  <Override PartName="/ppt/diagrams/colors146.xml" ContentType="application/vnd.openxmlformats-officedocument.drawingml.diagramColors+xml"/>
  <Override PartName="/ppt/diagrams/drawing146.xml" ContentType="application/vnd.ms-office.drawingml.diagramDrawing+xml"/>
  <Override PartName="/ppt/diagrams/data147.xml" ContentType="application/vnd.openxmlformats-officedocument.drawingml.diagramData+xml"/>
  <Override PartName="/ppt/diagrams/layout147.xml" ContentType="application/vnd.openxmlformats-officedocument.drawingml.diagramLayout+xml"/>
  <Override PartName="/ppt/diagrams/quickStyle147.xml" ContentType="application/vnd.openxmlformats-officedocument.drawingml.diagramStyle+xml"/>
  <Override PartName="/ppt/diagrams/colors147.xml" ContentType="application/vnd.openxmlformats-officedocument.drawingml.diagramColors+xml"/>
  <Override PartName="/ppt/diagrams/drawing147.xml" ContentType="application/vnd.ms-office.drawingml.diagramDrawing+xml"/>
  <Override PartName="/ppt/diagrams/data148.xml" ContentType="application/vnd.openxmlformats-officedocument.drawingml.diagramData+xml"/>
  <Override PartName="/ppt/diagrams/layout148.xml" ContentType="application/vnd.openxmlformats-officedocument.drawingml.diagramLayout+xml"/>
  <Override PartName="/ppt/diagrams/quickStyle148.xml" ContentType="application/vnd.openxmlformats-officedocument.drawingml.diagramStyle+xml"/>
  <Override PartName="/ppt/diagrams/colors148.xml" ContentType="application/vnd.openxmlformats-officedocument.drawingml.diagramColors+xml"/>
  <Override PartName="/ppt/diagrams/drawing148.xml" ContentType="application/vnd.ms-office.drawingml.diagramDrawing+xml"/>
  <Override PartName="/ppt/diagrams/data149.xml" ContentType="application/vnd.openxmlformats-officedocument.drawingml.diagramData+xml"/>
  <Override PartName="/ppt/diagrams/layout149.xml" ContentType="application/vnd.openxmlformats-officedocument.drawingml.diagramLayout+xml"/>
  <Override PartName="/ppt/diagrams/quickStyle149.xml" ContentType="application/vnd.openxmlformats-officedocument.drawingml.diagramStyle+xml"/>
  <Override PartName="/ppt/diagrams/colors149.xml" ContentType="application/vnd.openxmlformats-officedocument.drawingml.diagramColors+xml"/>
  <Override PartName="/ppt/diagrams/drawing149.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Lst>
  <p:notesMasterIdLst>
    <p:notesMasterId r:id="rId168"/>
  </p:notesMasterIdLst>
  <p:sldIdLst>
    <p:sldId id="257" r:id="rId2"/>
    <p:sldId id="443" r:id="rId3"/>
    <p:sldId id="444" r:id="rId4"/>
    <p:sldId id="326" r:id="rId5"/>
    <p:sldId id="445" r:id="rId6"/>
    <p:sldId id="416" r:id="rId7"/>
    <p:sldId id="417" r:id="rId8"/>
    <p:sldId id="418" r:id="rId9"/>
    <p:sldId id="374" r:id="rId10"/>
    <p:sldId id="446" r:id="rId11"/>
    <p:sldId id="411" r:id="rId12"/>
    <p:sldId id="419" r:id="rId13"/>
    <p:sldId id="447" r:id="rId14"/>
    <p:sldId id="420" r:id="rId15"/>
    <p:sldId id="448" r:id="rId16"/>
    <p:sldId id="421" r:id="rId17"/>
    <p:sldId id="426" r:id="rId18"/>
    <p:sldId id="422" r:id="rId19"/>
    <p:sldId id="427" r:id="rId20"/>
    <p:sldId id="428" r:id="rId21"/>
    <p:sldId id="424" r:id="rId22"/>
    <p:sldId id="429" r:id="rId23"/>
    <p:sldId id="431" r:id="rId24"/>
    <p:sldId id="432" r:id="rId25"/>
    <p:sldId id="352" r:id="rId26"/>
    <p:sldId id="354" r:id="rId27"/>
    <p:sldId id="430" r:id="rId28"/>
    <p:sldId id="355" r:id="rId29"/>
    <p:sldId id="449" r:id="rId30"/>
    <p:sldId id="404" r:id="rId31"/>
    <p:sldId id="357" r:id="rId32"/>
    <p:sldId id="359" r:id="rId33"/>
    <p:sldId id="360" r:id="rId34"/>
    <p:sldId id="361" r:id="rId35"/>
    <p:sldId id="362" r:id="rId36"/>
    <p:sldId id="363" r:id="rId37"/>
    <p:sldId id="450" r:id="rId38"/>
    <p:sldId id="365" r:id="rId39"/>
    <p:sldId id="366" r:id="rId40"/>
    <p:sldId id="415" r:id="rId41"/>
    <p:sldId id="451" r:id="rId42"/>
    <p:sldId id="368" r:id="rId43"/>
    <p:sldId id="378" r:id="rId44"/>
    <p:sldId id="379" r:id="rId45"/>
    <p:sldId id="380" r:id="rId46"/>
    <p:sldId id="381" r:id="rId47"/>
    <p:sldId id="452" r:id="rId48"/>
    <p:sldId id="406" r:id="rId49"/>
    <p:sldId id="405" r:id="rId50"/>
    <p:sldId id="433" r:id="rId51"/>
    <p:sldId id="434" r:id="rId52"/>
    <p:sldId id="383" r:id="rId53"/>
    <p:sldId id="375" r:id="rId54"/>
    <p:sldId id="376" r:id="rId55"/>
    <p:sldId id="370" r:id="rId56"/>
    <p:sldId id="371" r:id="rId57"/>
    <p:sldId id="372" r:id="rId58"/>
    <p:sldId id="453" r:id="rId59"/>
    <p:sldId id="263" r:id="rId60"/>
    <p:sldId id="264" r:id="rId61"/>
    <p:sldId id="266" r:id="rId62"/>
    <p:sldId id="267" r:id="rId63"/>
    <p:sldId id="268" r:id="rId64"/>
    <p:sldId id="269" r:id="rId65"/>
    <p:sldId id="270" r:id="rId66"/>
    <p:sldId id="271" r:id="rId67"/>
    <p:sldId id="272" r:id="rId68"/>
    <p:sldId id="273" r:id="rId69"/>
    <p:sldId id="274" r:id="rId70"/>
    <p:sldId id="275" r:id="rId71"/>
    <p:sldId id="276" r:id="rId72"/>
    <p:sldId id="277" r:id="rId73"/>
    <p:sldId id="278" r:id="rId74"/>
    <p:sldId id="279" r:id="rId75"/>
    <p:sldId id="280" r:id="rId76"/>
    <p:sldId id="454" r:id="rId77"/>
    <p:sldId id="283" r:id="rId78"/>
    <p:sldId id="282" r:id="rId79"/>
    <p:sldId id="284" r:id="rId80"/>
    <p:sldId id="436" r:id="rId81"/>
    <p:sldId id="437" r:id="rId82"/>
    <p:sldId id="455" r:id="rId83"/>
    <p:sldId id="311" r:id="rId84"/>
    <p:sldId id="456" r:id="rId85"/>
    <p:sldId id="441" r:id="rId86"/>
    <p:sldId id="442" r:id="rId87"/>
    <p:sldId id="305" r:id="rId88"/>
    <p:sldId id="312" r:id="rId89"/>
    <p:sldId id="313" r:id="rId90"/>
    <p:sldId id="438" r:id="rId91"/>
    <p:sldId id="439" r:id="rId92"/>
    <p:sldId id="440" r:id="rId93"/>
    <p:sldId id="314" r:id="rId94"/>
    <p:sldId id="315" r:id="rId95"/>
    <p:sldId id="334" r:id="rId96"/>
    <p:sldId id="457" r:id="rId97"/>
    <p:sldId id="317" r:id="rId98"/>
    <p:sldId id="318" r:id="rId99"/>
    <p:sldId id="319" r:id="rId100"/>
    <p:sldId id="320" r:id="rId101"/>
    <p:sldId id="321" r:id="rId102"/>
    <p:sldId id="322" r:id="rId103"/>
    <p:sldId id="458" r:id="rId104"/>
    <p:sldId id="348" r:id="rId105"/>
    <p:sldId id="347" r:id="rId106"/>
    <p:sldId id="459" r:id="rId107"/>
    <p:sldId id="323" r:id="rId108"/>
    <p:sldId id="324" r:id="rId109"/>
    <p:sldId id="460" r:id="rId110"/>
    <p:sldId id="325" r:id="rId111"/>
    <p:sldId id="461" r:id="rId112"/>
    <p:sldId id="327" r:id="rId113"/>
    <p:sldId id="328" r:id="rId114"/>
    <p:sldId id="462" r:id="rId115"/>
    <p:sldId id="329" r:id="rId116"/>
    <p:sldId id="463" r:id="rId117"/>
    <p:sldId id="330" r:id="rId118"/>
    <p:sldId id="464" r:id="rId119"/>
    <p:sldId id="466" r:id="rId120"/>
    <p:sldId id="467" r:id="rId121"/>
    <p:sldId id="331" r:id="rId122"/>
    <p:sldId id="468" r:id="rId123"/>
    <p:sldId id="332" r:id="rId124"/>
    <p:sldId id="469" r:id="rId125"/>
    <p:sldId id="465" r:id="rId126"/>
    <p:sldId id="333" r:id="rId127"/>
    <p:sldId id="335" r:id="rId128"/>
    <p:sldId id="344" r:id="rId129"/>
    <p:sldId id="336" r:id="rId130"/>
    <p:sldId id="337" r:id="rId131"/>
    <p:sldId id="470" r:id="rId132"/>
    <p:sldId id="338" r:id="rId133"/>
    <p:sldId id="339" r:id="rId134"/>
    <p:sldId id="340" r:id="rId135"/>
    <p:sldId id="345" r:id="rId136"/>
    <p:sldId id="384" r:id="rId137"/>
    <p:sldId id="385" r:id="rId138"/>
    <p:sldId id="386" r:id="rId139"/>
    <p:sldId id="471" r:id="rId140"/>
    <p:sldId id="388" r:id="rId141"/>
    <p:sldId id="387" r:id="rId142"/>
    <p:sldId id="389" r:id="rId143"/>
    <p:sldId id="390" r:id="rId144"/>
    <p:sldId id="391" r:id="rId145"/>
    <p:sldId id="392" r:id="rId146"/>
    <p:sldId id="393" r:id="rId147"/>
    <p:sldId id="472" r:id="rId148"/>
    <p:sldId id="473" r:id="rId149"/>
    <p:sldId id="476" r:id="rId150"/>
    <p:sldId id="396" r:id="rId151"/>
    <p:sldId id="394" r:id="rId152"/>
    <p:sldId id="395" r:id="rId153"/>
    <p:sldId id="397" r:id="rId154"/>
    <p:sldId id="398" r:id="rId155"/>
    <p:sldId id="399" r:id="rId156"/>
    <p:sldId id="477" r:id="rId157"/>
    <p:sldId id="400" r:id="rId158"/>
    <p:sldId id="401" r:id="rId159"/>
    <p:sldId id="402" r:id="rId160"/>
    <p:sldId id="474" r:id="rId161"/>
    <p:sldId id="403" r:id="rId162"/>
    <p:sldId id="407" r:id="rId163"/>
    <p:sldId id="408" r:id="rId164"/>
    <p:sldId id="409" r:id="rId165"/>
    <p:sldId id="410" r:id="rId166"/>
    <p:sldId id="475" r:id="rId167"/>
  </p:sldIdLst>
  <p:sldSz cx="9144000" cy="6858000" type="screen4x3"/>
  <p:notesSz cx="6858000" cy="9144000"/>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8666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88" autoAdjust="0"/>
    <p:restoredTop sz="94600" autoAdjust="0"/>
  </p:normalViewPr>
  <p:slideViewPr>
    <p:cSldViewPr>
      <p:cViewPr>
        <p:scale>
          <a:sx n="67" d="100"/>
          <a:sy n="67" d="100"/>
        </p:scale>
        <p:origin x="-2184" y="-870"/>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0" Type="http://schemas.openxmlformats.org/officeDocument/2006/relationships/viewProps" Target="view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theme" Target="theme/theme1.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slide" Target="slides/slide155.xml"/><Relationship Id="rId164" Type="http://schemas.openxmlformats.org/officeDocument/2006/relationships/slide" Target="slides/slide163.xml"/><Relationship Id="rId16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72" Type="http://schemas.openxmlformats.org/officeDocument/2006/relationships/tableStyles" Target="tableStyle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1D94AD1-2C11-428C-8E1E-AA6ACBD1F492}" type="doc">
      <dgm:prSet loTypeId="urn:microsoft.com/office/officeart/2005/8/layout/chevron1" loCatId="process" qsTypeId="urn:microsoft.com/office/officeart/2005/8/quickstyle/simple1" qsCatId="simple" csTypeId="urn:microsoft.com/office/officeart/2005/8/colors/colorful1" csCatId="colorful" phldr="1"/>
      <dgm:spPr/>
    </dgm:pt>
    <dgm:pt modelId="{9A2172D9-9147-468F-B367-C1FF45A3ADB7}">
      <dgm:prSet phldrT="[Texto]"/>
      <dgm:spPr/>
      <dgm:t>
        <a:bodyPr/>
        <a:lstStyle/>
        <a:p>
          <a:r>
            <a:rPr lang="es-CO" b="1" dirty="0" smtClean="0"/>
            <a:t>Subestaciones</a:t>
          </a:r>
          <a:endParaRPr lang="es-CO" b="1" dirty="0"/>
        </a:p>
      </dgm:t>
    </dgm:pt>
    <dgm:pt modelId="{228F0EBF-4C06-41BA-A418-97F51EBF4C76}" type="parTrans" cxnId="{6BB6ED57-22CA-4F63-A8E8-A77EE4680216}">
      <dgm:prSet/>
      <dgm:spPr/>
      <dgm:t>
        <a:bodyPr/>
        <a:lstStyle/>
        <a:p>
          <a:endParaRPr lang="es-CO" b="1"/>
        </a:p>
      </dgm:t>
    </dgm:pt>
    <dgm:pt modelId="{A9A14C34-90C1-4929-AAAF-6262083EDD3E}" type="sibTrans" cxnId="{6BB6ED57-22CA-4F63-A8E8-A77EE4680216}">
      <dgm:prSet/>
      <dgm:spPr/>
      <dgm:t>
        <a:bodyPr/>
        <a:lstStyle/>
        <a:p>
          <a:endParaRPr lang="es-CO" b="1"/>
        </a:p>
      </dgm:t>
    </dgm:pt>
    <dgm:pt modelId="{B9B28001-9734-48DE-A349-7D1932BC7868}">
      <dgm:prSet phldrT="[Texto]"/>
      <dgm:spPr>
        <a:solidFill>
          <a:schemeClr val="accent3">
            <a:lumMod val="60000"/>
            <a:lumOff val="40000"/>
          </a:schemeClr>
        </a:solidFill>
      </dgm:spPr>
      <dgm:t>
        <a:bodyPr/>
        <a:lstStyle/>
        <a:p>
          <a:r>
            <a:rPr lang="es-CO" b="1" dirty="0" smtClean="0">
              <a:solidFill>
                <a:schemeClr val="tx1"/>
              </a:solidFill>
            </a:rPr>
            <a:t>Líneas</a:t>
          </a:r>
          <a:endParaRPr lang="es-CO" b="1" dirty="0">
            <a:solidFill>
              <a:schemeClr val="tx1"/>
            </a:solidFill>
          </a:endParaRPr>
        </a:p>
      </dgm:t>
    </dgm:pt>
    <dgm:pt modelId="{5989C0B4-0C8D-4E3D-815F-332CB834DBB9}" type="parTrans" cxnId="{DA8E71C6-1953-4CD6-A732-38BB83A0AC27}">
      <dgm:prSet/>
      <dgm:spPr/>
      <dgm:t>
        <a:bodyPr/>
        <a:lstStyle/>
        <a:p>
          <a:endParaRPr lang="es-CO" b="1"/>
        </a:p>
      </dgm:t>
    </dgm:pt>
    <dgm:pt modelId="{A99EF712-17CA-48AE-80BC-F8127B9B6180}" type="sibTrans" cxnId="{DA8E71C6-1953-4CD6-A732-38BB83A0AC27}">
      <dgm:prSet/>
      <dgm:spPr/>
      <dgm:t>
        <a:bodyPr/>
        <a:lstStyle/>
        <a:p>
          <a:endParaRPr lang="es-CO" b="1"/>
        </a:p>
      </dgm:t>
    </dgm:pt>
    <dgm:pt modelId="{9A1A84D2-BD1C-4FA6-A2B8-22BA9F646969}">
      <dgm:prSet phldrT="[Texto]"/>
      <dgm:spPr>
        <a:solidFill>
          <a:schemeClr val="accent3">
            <a:lumMod val="60000"/>
            <a:lumOff val="40000"/>
          </a:schemeClr>
        </a:solidFill>
      </dgm:spPr>
      <dgm:t>
        <a:bodyPr/>
        <a:lstStyle/>
        <a:p>
          <a:r>
            <a:rPr lang="es-CO" b="1" dirty="0" smtClean="0">
              <a:solidFill>
                <a:schemeClr val="tx1"/>
              </a:solidFill>
            </a:rPr>
            <a:t>Redes</a:t>
          </a:r>
          <a:endParaRPr lang="es-CO" b="1" dirty="0">
            <a:solidFill>
              <a:schemeClr val="tx1"/>
            </a:solidFill>
          </a:endParaRPr>
        </a:p>
      </dgm:t>
    </dgm:pt>
    <dgm:pt modelId="{C66B8357-FE98-40A9-A66B-C0D5AE932DFD}" type="parTrans" cxnId="{82EB83EE-7AD7-4102-BE20-40050909DC4A}">
      <dgm:prSet/>
      <dgm:spPr/>
      <dgm:t>
        <a:bodyPr/>
        <a:lstStyle/>
        <a:p>
          <a:endParaRPr lang="es-CO" b="1"/>
        </a:p>
      </dgm:t>
    </dgm:pt>
    <dgm:pt modelId="{A3909AB4-05A6-4C50-A18F-F383C6FFE854}" type="sibTrans" cxnId="{82EB83EE-7AD7-4102-BE20-40050909DC4A}">
      <dgm:prSet/>
      <dgm:spPr/>
      <dgm:t>
        <a:bodyPr/>
        <a:lstStyle/>
        <a:p>
          <a:endParaRPr lang="es-CO" b="1"/>
        </a:p>
      </dgm:t>
    </dgm:pt>
    <dgm:pt modelId="{A2EFFEB8-AA7A-4048-BD28-596491DE202B}">
      <dgm:prSet phldrT="[Texto]"/>
      <dgm:spPr>
        <a:solidFill>
          <a:schemeClr val="accent3">
            <a:lumMod val="60000"/>
            <a:lumOff val="40000"/>
          </a:schemeClr>
        </a:solidFill>
      </dgm:spPr>
      <dgm:t>
        <a:bodyPr/>
        <a:lstStyle/>
        <a:p>
          <a:r>
            <a:rPr lang="es-CO" b="1" dirty="0" smtClean="0">
              <a:solidFill>
                <a:schemeClr val="tx1"/>
              </a:solidFill>
            </a:rPr>
            <a:t>Otros Elementos y Equipos</a:t>
          </a:r>
          <a:endParaRPr lang="es-CO" b="1" dirty="0">
            <a:solidFill>
              <a:schemeClr val="tx1"/>
            </a:solidFill>
          </a:endParaRPr>
        </a:p>
      </dgm:t>
    </dgm:pt>
    <dgm:pt modelId="{91707BAC-2F61-4370-B333-A6273ACB3B2F}" type="parTrans" cxnId="{AEBDA51B-4899-4560-8756-37715FD4D163}">
      <dgm:prSet/>
      <dgm:spPr/>
      <dgm:t>
        <a:bodyPr/>
        <a:lstStyle/>
        <a:p>
          <a:endParaRPr lang="es-CO" b="1"/>
        </a:p>
      </dgm:t>
    </dgm:pt>
    <dgm:pt modelId="{66FA5D5F-ADA8-4972-A8EE-E03CD6E70255}" type="sibTrans" cxnId="{AEBDA51B-4899-4560-8756-37715FD4D163}">
      <dgm:prSet/>
      <dgm:spPr/>
      <dgm:t>
        <a:bodyPr/>
        <a:lstStyle/>
        <a:p>
          <a:endParaRPr lang="es-CO" b="1"/>
        </a:p>
      </dgm:t>
    </dgm:pt>
    <dgm:pt modelId="{39E6F2E0-7136-44F5-BC0B-B2F8145E2E05}" type="pres">
      <dgm:prSet presAssocID="{21D94AD1-2C11-428C-8E1E-AA6ACBD1F492}" presName="Name0" presStyleCnt="0">
        <dgm:presLayoutVars>
          <dgm:dir/>
          <dgm:animLvl val="lvl"/>
          <dgm:resizeHandles val="exact"/>
        </dgm:presLayoutVars>
      </dgm:prSet>
      <dgm:spPr/>
    </dgm:pt>
    <dgm:pt modelId="{3CDC279F-DDF8-4802-A9C2-19920614E572}" type="pres">
      <dgm:prSet presAssocID="{9A2172D9-9147-468F-B367-C1FF45A3ADB7}" presName="parTxOnly" presStyleLbl="node1" presStyleIdx="0" presStyleCnt="4">
        <dgm:presLayoutVars>
          <dgm:chMax val="0"/>
          <dgm:chPref val="0"/>
          <dgm:bulletEnabled val="1"/>
        </dgm:presLayoutVars>
      </dgm:prSet>
      <dgm:spPr/>
      <dgm:t>
        <a:bodyPr/>
        <a:lstStyle/>
        <a:p>
          <a:endParaRPr lang="es-CO"/>
        </a:p>
      </dgm:t>
    </dgm:pt>
    <dgm:pt modelId="{E6204E36-B0E3-4036-95E1-A341C8725138}" type="pres">
      <dgm:prSet presAssocID="{A9A14C34-90C1-4929-AAAF-6262083EDD3E}" presName="parTxOnlySpace" presStyleCnt="0"/>
      <dgm:spPr/>
    </dgm:pt>
    <dgm:pt modelId="{650BC9AB-0EE9-485E-9E37-0B4A7563761D}" type="pres">
      <dgm:prSet presAssocID="{B9B28001-9734-48DE-A349-7D1932BC7868}" presName="parTxOnly" presStyleLbl="node1" presStyleIdx="1" presStyleCnt="4">
        <dgm:presLayoutVars>
          <dgm:chMax val="0"/>
          <dgm:chPref val="0"/>
          <dgm:bulletEnabled val="1"/>
        </dgm:presLayoutVars>
      </dgm:prSet>
      <dgm:spPr/>
      <dgm:t>
        <a:bodyPr/>
        <a:lstStyle/>
        <a:p>
          <a:endParaRPr lang="es-CO"/>
        </a:p>
      </dgm:t>
    </dgm:pt>
    <dgm:pt modelId="{443D65B9-19C3-4B1A-91A4-5291664BED8A}" type="pres">
      <dgm:prSet presAssocID="{A99EF712-17CA-48AE-80BC-F8127B9B6180}" presName="parTxOnlySpace" presStyleCnt="0"/>
      <dgm:spPr/>
    </dgm:pt>
    <dgm:pt modelId="{039FDB19-EF56-437B-A5BE-81B640B84266}" type="pres">
      <dgm:prSet presAssocID="{9A1A84D2-BD1C-4FA6-A2B8-22BA9F646969}" presName="parTxOnly" presStyleLbl="node1" presStyleIdx="2" presStyleCnt="4">
        <dgm:presLayoutVars>
          <dgm:chMax val="0"/>
          <dgm:chPref val="0"/>
          <dgm:bulletEnabled val="1"/>
        </dgm:presLayoutVars>
      </dgm:prSet>
      <dgm:spPr/>
      <dgm:t>
        <a:bodyPr/>
        <a:lstStyle/>
        <a:p>
          <a:endParaRPr lang="es-CO"/>
        </a:p>
      </dgm:t>
    </dgm:pt>
    <dgm:pt modelId="{47EF7309-37AC-4551-8EB5-1704D0E1C05C}" type="pres">
      <dgm:prSet presAssocID="{A3909AB4-05A6-4C50-A18F-F383C6FFE854}" presName="parTxOnlySpace" presStyleCnt="0"/>
      <dgm:spPr/>
    </dgm:pt>
    <dgm:pt modelId="{D7ED693E-D508-424D-806B-C7E4233C746E}" type="pres">
      <dgm:prSet presAssocID="{A2EFFEB8-AA7A-4048-BD28-596491DE202B}" presName="parTxOnly" presStyleLbl="node1" presStyleIdx="3" presStyleCnt="4">
        <dgm:presLayoutVars>
          <dgm:chMax val="0"/>
          <dgm:chPref val="0"/>
          <dgm:bulletEnabled val="1"/>
        </dgm:presLayoutVars>
      </dgm:prSet>
      <dgm:spPr/>
      <dgm:t>
        <a:bodyPr/>
        <a:lstStyle/>
        <a:p>
          <a:endParaRPr lang="es-CO"/>
        </a:p>
      </dgm:t>
    </dgm:pt>
  </dgm:ptLst>
  <dgm:cxnLst>
    <dgm:cxn modelId="{DA8E71C6-1953-4CD6-A732-38BB83A0AC27}" srcId="{21D94AD1-2C11-428C-8E1E-AA6ACBD1F492}" destId="{B9B28001-9734-48DE-A349-7D1932BC7868}" srcOrd="1" destOrd="0" parTransId="{5989C0B4-0C8D-4E3D-815F-332CB834DBB9}" sibTransId="{A99EF712-17CA-48AE-80BC-F8127B9B6180}"/>
    <dgm:cxn modelId="{6BB6ED57-22CA-4F63-A8E8-A77EE4680216}" srcId="{21D94AD1-2C11-428C-8E1E-AA6ACBD1F492}" destId="{9A2172D9-9147-468F-B367-C1FF45A3ADB7}" srcOrd="0" destOrd="0" parTransId="{228F0EBF-4C06-41BA-A418-97F51EBF4C76}" sibTransId="{A9A14C34-90C1-4929-AAAF-6262083EDD3E}"/>
    <dgm:cxn modelId="{855B5ECA-0D73-4A8C-8D33-A22FCB34E208}" type="presOf" srcId="{9A2172D9-9147-468F-B367-C1FF45A3ADB7}" destId="{3CDC279F-DDF8-4802-A9C2-19920614E572}" srcOrd="0" destOrd="0" presId="urn:microsoft.com/office/officeart/2005/8/layout/chevron1"/>
    <dgm:cxn modelId="{40BED35D-DF6B-4A0B-99E7-4C43F8EC8D4B}" type="presOf" srcId="{21D94AD1-2C11-428C-8E1E-AA6ACBD1F492}" destId="{39E6F2E0-7136-44F5-BC0B-B2F8145E2E05}" srcOrd="0" destOrd="0" presId="urn:microsoft.com/office/officeart/2005/8/layout/chevron1"/>
    <dgm:cxn modelId="{82EB83EE-7AD7-4102-BE20-40050909DC4A}" srcId="{21D94AD1-2C11-428C-8E1E-AA6ACBD1F492}" destId="{9A1A84D2-BD1C-4FA6-A2B8-22BA9F646969}" srcOrd="2" destOrd="0" parTransId="{C66B8357-FE98-40A9-A66B-C0D5AE932DFD}" sibTransId="{A3909AB4-05A6-4C50-A18F-F383C6FFE854}"/>
    <dgm:cxn modelId="{AEBDA51B-4899-4560-8756-37715FD4D163}" srcId="{21D94AD1-2C11-428C-8E1E-AA6ACBD1F492}" destId="{A2EFFEB8-AA7A-4048-BD28-596491DE202B}" srcOrd="3" destOrd="0" parTransId="{91707BAC-2F61-4370-B333-A6273ACB3B2F}" sibTransId="{66FA5D5F-ADA8-4972-A8EE-E03CD6E70255}"/>
    <dgm:cxn modelId="{1840CC10-BB6A-4CB8-AB4D-3F90C7098DBA}" type="presOf" srcId="{B9B28001-9734-48DE-A349-7D1932BC7868}" destId="{650BC9AB-0EE9-485E-9E37-0B4A7563761D}" srcOrd="0" destOrd="0" presId="urn:microsoft.com/office/officeart/2005/8/layout/chevron1"/>
    <dgm:cxn modelId="{23622A5B-D6E4-46D7-9D36-63CCAE6921C6}" type="presOf" srcId="{A2EFFEB8-AA7A-4048-BD28-596491DE202B}" destId="{D7ED693E-D508-424D-806B-C7E4233C746E}" srcOrd="0" destOrd="0" presId="urn:microsoft.com/office/officeart/2005/8/layout/chevron1"/>
    <dgm:cxn modelId="{5666632B-5944-4323-8E74-0C53C5C3DC40}" type="presOf" srcId="{9A1A84D2-BD1C-4FA6-A2B8-22BA9F646969}" destId="{039FDB19-EF56-437B-A5BE-81B640B84266}" srcOrd="0" destOrd="0" presId="urn:microsoft.com/office/officeart/2005/8/layout/chevron1"/>
    <dgm:cxn modelId="{28A3F917-913F-4C59-A329-4C234CA23507}" type="presParOf" srcId="{39E6F2E0-7136-44F5-BC0B-B2F8145E2E05}" destId="{3CDC279F-DDF8-4802-A9C2-19920614E572}" srcOrd="0" destOrd="0" presId="urn:microsoft.com/office/officeart/2005/8/layout/chevron1"/>
    <dgm:cxn modelId="{25E566FA-A805-4F2A-9870-46778672F1CD}" type="presParOf" srcId="{39E6F2E0-7136-44F5-BC0B-B2F8145E2E05}" destId="{E6204E36-B0E3-4036-95E1-A341C8725138}" srcOrd="1" destOrd="0" presId="urn:microsoft.com/office/officeart/2005/8/layout/chevron1"/>
    <dgm:cxn modelId="{56A268F0-9F65-41E6-BD49-8DC97B329ED2}" type="presParOf" srcId="{39E6F2E0-7136-44F5-BC0B-B2F8145E2E05}" destId="{650BC9AB-0EE9-485E-9E37-0B4A7563761D}" srcOrd="2" destOrd="0" presId="urn:microsoft.com/office/officeart/2005/8/layout/chevron1"/>
    <dgm:cxn modelId="{EEA167D0-58DF-48C1-BB2C-896F4348F8CF}" type="presParOf" srcId="{39E6F2E0-7136-44F5-BC0B-B2F8145E2E05}" destId="{443D65B9-19C3-4B1A-91A4-5291664BED8A}" srcOrd="3" destOrd="0" presId="urn:microsoft.com/office/officeart/2005/8/layout/chevron1"/>
    <dgm:cxn modelId="{F7FC82B5-487E-401C-B281-5DCB45279345}" type="presParOf" srcId="{39E6F2E0-7136-44F5-BC0B-B2F8145E2E05}" destId="{039FDB19-EF56-437B-A5BE-81B640B84266}" srcOrd="4" destOrd="0" presId="urn:microsoft.com/office/officeart/2005/8/layout/chevron1"/>
    <dgm:cxn modelId="{62E1C3A1-6BCE-4CE3-842F-DCF568F7249B}" type="presParOf" srcId="{39E6F2E0-7136-44F5-BC0B-B2F8145E2E05}" destId="{47EF7309-37AC-4551-8EB5-1704D0E1C05C}" srcOrd="5" destOrd="0" presId="urn:microsoft.com/office/officeart/2005/8/layout/chevron1"/>
    <dgm:cxn modelId="{41D97B3C-35E9-4AA7-BA9C-B94D4CF7E7B6}" type="presParOf" srcId="{39E6F2E0-7136-44F5-BC0B-B2F8145E2E05}" destId="{D7ED693E-D508-424D-806B-C7E4233C746E}" srcOrd="6"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21D94AD1-2C11-428C-8E1E-AA6ACBD1F492}" type="doc">
      <dgm:prSet loTypeId="urn:microsoft.com/office/officeart/2005/8/layout/chevron1" loCatId="process" qsTypeId="urn:microsoft.com/office/officeart/2005/8/quickstyle/simple1" qsCatId="simple" csTypeId="urn:microsoft.com/office/officeart/2005/8/colors/colorful1" csCatId="colorful" phldr="1"/>
      <dgm:spPr/>
    </dgm:pt>
    <dgm:pt modelId="{9A2172D9-9147-468F-B367-C1FF45A3ADB7}">
      <dgm:prSet phldrT="[Texto]"/>
      <dgm:spPr/>
      <dgm:t>
        <a:bodyPr/>
        <a:lstStyle/>
        <a:p>
          <a:r>
            <a:rPr lang="es-CO" b="1" dirty="0" smtClean="0"/>
            <a:t>Subestaciones</a:t>
          </a:r>
          <a:endParaRPr lang="es-CO" b="1" dirty="0"/>
        </a:p>
      </dgm:t>
    </dgm:pt>
    <dgm:pt modelId="{228F0EBF-4C06-41BA-A418-97F51EBF4C76}" type="parTrans" cxnId="{6BB6ED57-22CA-4F63-A8E8-A77EE4680216}">
      <dgm:prSet/>
      <dgm:spPr/>
      <dgm:t>
        <a:bodyPr/>
        <a:lstStyle/>
        <a:p>
          <a:endParaRPr lang="es-CO" b="1"/>
        </a:p>
      </dgm:t>
    </dgm:pt>
    <dgm:pt modelId="{A9A14C34-90C1-4929-AAAF-6262083EDD3E}" type="sibTrans" cxnId="{6BB6ED57-22CA-4F63-A8E8-A77EE4680216}">
      <dgm:prSet/>
      <dgm:spPr/>
      <dgm:t>
        <a:bodyPr/>
        <a:lstStyle/>
        <a:p>
          <a:endParaRPr lang="es-CO" b="1"/>
        </a:p>
      </dgm:t>
    </dgm:pt>
    <dgm:pt modelId="{B9B28001-9734-48DE-A349-7D1932BC7868}">
      <dgm:prSet phldrT="[Texto]"/>
      <dgm:spPr>
        <a:solidFill>
          <a:schemeClr val="accent3">
            <a:lumMod val="60000"/>
            <a:lumOff val="40000"/>
          </a:schemeClr>
        </a:solidFill>
      </dgm:spPr>
      <dgm:t>
        <a:bodyPr/>
        <a:lstStyle/>
        <a:p>
          <a:r>
            <a:rPr lang="es-CO" b="1" dirty="0" smtClean="0">
              <a:solidFill>
                <a:schemeClr val="tx1"/>
              </a:solidFill>
            </a:rPr>
            <a:t>Líneas</a:t>
          </a:r>
          <a:endParaRPr lang="es-CO" b="1" dirty="0">
            <a:solidFill>
              <a:schemeClr val="tx1"/>
            </a:solidFill>
          </a:endParaRPr>
        </a:p>
      </dgm:t>
    </dgm:pt>
    <dgm:pt modelId="{5989C0B4-0C8D-4E3D-815F-332CB834DBB9}" type="parTrans" cxnId="{DA8E71C6-1953-4CD6-A732-38BB83A0AC27}">
      <dgm:prSet/>
      <dgm:spPr/>
      <dgm:t>
        <a:bodyPr/>
        <a:lstStyle/>
        <a:p>
          <a:endParaRPr lang="es-CO" b="1"/>
        </a:p>
      </dgm:t>
    </dgm:pt>
    <dgm:pt modelId="{A99EF712-17CA-48AE-80BC-F8127B9B6180}" type="sibTrans" cxnId="{DA8E71C6-1953-4CD6-A732-38BB83A0AC27}">
      <dgm:prSet/>
      <dgm:spPr/>
      <dgm:t>
        <a:bodyPr/>
        <a:lstStyle/>
        <a:p>
          <a:endParaRPr lang="es-CO" b="1"/>
        </a:p>
      </dgm:t>
    </dgm:pt>
    <dgm:pt modelId="{9A1A84D2-BD1C-4FA6-A2B8-22BA9F646969}">
      <dgm:prSet phldrT="[Texto]"/>
      <dgm:spPr>
        <a:solidFill>
          <a:schemeClr val="accent3">
            <a:lumMod val="60000"/>
            <a:lumOff val="40000"/>
          </a:schemeClr>
        </a:solidFill>
      </dgm:spPr>
      <dgm:t>
        <a:bodyPr/>
        <a:lstStyle/>
        <a:p>
          <a:r>
            <a:rPr lang="es-CO" b="1" dirty="0" smtClean="0">
              <a:solidFill>
                <a:schemeClr val="tx1"/>
              </a:solidFill>
            </a:rPr>
            <a:t>Redes</a:t>
          </a:r>
          <a:endParaRPr lang="es-CO" b="1" dirty="0">
            <a:solidFill>
              <a:schemeClr val="tx1"/>
            </a:solidFill>
          </a:endParaRPr>
        </a:p>
      </dgm:t>
    </dgm:pt>
    <dgm:pt modelId="{C66B8357-FE98-40A9-A66B-C0D5AE932DFD}" type="parTrans" cxnId="{82EB83EE-7AD7-4102-BE20-40050909DC4A}">
      <dgm:prSet/>
      <dgm:spPr/>
      <dgm:t>
        <a:bodyPr/>
        <a:lstStyle/>
        <a:p>
          <a:endParaRPr lang="es-CO" b="1"/>
        </a:p>
      </dgm:t>
    </dgm:pt>
    <dgm:pt modelId="{A3909AB4-05A6-4C50-A18F-F383C6FFE854}" type="sibTrans" cxnId="{82EB83EE-7AD7-4102-BE20-40050909DC4A}">
      <dgm:prSet/>
      <dgm:spPr/>
      <dgm:t>
        <a:bodyPr/>
        <a:lstStyle/>
        <a:p>
          <a:endParaRPr lang="es-CO" b="1"/>
        </a:p>
      </dgm:t>
    </dgm:pt>
    <dgm:pt modelId="{A2EFFEB8-AA7A-4048-BD28-596491DE202B}">
      <dgm:prSet phldrT="[Texto]"/>
      <dgm:spPr>
        <a:solidFill>
          <a:schemeClr val="accent3">
            <a:lumMod val="60000"/>
            <a:lumOff val="40000"/>
          </a:schemeClr>
        </a:solidFill>
      </dgm:spPr>
      <dgm:t>
        <a:bodyPr/>
        <a:lstStyle/>
        <a:p>
          <a:r>
            <a:rPr lang="es-CO" b="1" dirty="0" smtClean="0">
              <a:solidFill>
                <a:schemeClr val="tx1"/>
              </a:solidFill>
            </a:rPr>
            <a:t>Otros Elementos y Equipos</a:t>
          </a:r>
          <a:endParaRPr lang="es-CO" b="1" dirty="0">
            <a:solidFill>
              <a:schemeClr val="tx1"/>
            </a:solidFill>
          </a:endParaRPr>
        </a:p>
      </dgm:t>
    </dgm:pt>
    <dgm:pt modelId="{91707BAC-2F61-4370-B333-A6273ACB3B2F}" type="parTrans" cxnId="{AEBDA51B-4899-4560-8756-37715FD4D163}">
      <dgm:prSet/>
      <dgm:spPr/>
      <dgm:t>
        <a:bodyPr/>
        <a:lstStyle/>
        <a:p>
          <a:endParaRPr lang="es-CO" b="1"/>
        </a:p>
      </dgm:t>
    </dgm:pt>
    <dgm:pt modelId="{66FA5D5F-ADA8-4972-A8EE-E03CD6E70255}" type="sibTrans" cxnId="{AEBDA51B-4899-4560-8756-37715FD4D163}">
      <dgm:prSet/>
      <dgm:spPr/>
      <dgm:t>
        <a:bodyPr/>
        <a:lstStyle/>
        <a:p>
          <a:endParaRPr lang="es-CO" b="1"/>
        </a:p>
      </dgm:t>
    </dgm:pt>
    <dgm:pt modelId="{39E6F2E0-7136-44F5-BC0B-B2F8145E2E05}" type="pres">
      <dgm:prSet presAssocID="{21D94AD1-2C11-428C-8E1E-AA6ACBD1F492}" presName="Name0" presStyleCnt="0">
        <dgm:presLayoutVars>
          <dgm:dir/>
          <dgm:animLvl val="lvl"/>
          <dgm:resizeHandles val="exact"/>
        </dgm:presLayoutVars>
      </dgm:prSet>
      <dgm:spPr/>
    </dgm:pt>
    <dgm:pt modelId="{3CDC279F-DDF8-4802-A9C2-19920614E572}" type="pres">
      <dgm:prSet presAssocID="{9A2172D9-9147-468F-B367-C1FF45A3ADB7}" presName="parTxOnly" presStyleLbl="node1" presStyleIdx="0" presStyleCnt="4">
        <dgm:presLayoutVars>
          <dgm:chMax val="0"/>
          <dgm:chPref val="0"/>
          <dgm:bulletEnabled val="1"/>
        </dgm:presLayoutVars>
      </dgm:prSet>
      <dgm:spPr/>
      <dgm:t>
        <a:bodyPr/>
        <a:lstStyle/>
        <a:p>
          <a:endParaRPr lang="es-CO"/>
        </a:p>
      </dgm:t>
    </dgm:pt>
    <dgm:pt modelId="{E6204E36-B0E3-4036-95E1-A341C8725138}" type="pres">
      <dgm:prSet presAssocID="{A9A14C34-90C1-4929-AAAF-6262083EDD3E}" presName="parTxOnlySpace" presStyleCnt="0"/>
      <dgm:spPr/>
    </dgm:pt>
    <dgm:pt modelId="{650BC9AB-0EE9-485E-9E37-0B4A7563761D}" type="pres">
      <dgm:prSet presAssocID="{B9B28001-9734-48DE-A349-7D1932BC7868}" presName="parTxOnly" presStyleLbl="node1" presStyleIdx="1" presStyleCnt="4">
        <dgm:presLayoutVars>
          <dgm:chMax val="0"/>
          <dgm:chPref val="0"/>
          <dgm:bulletEnabled val="1"/>
        </dgm:presLayoutVars>
      </dgm:prSet>
      <dgm:spPr/>
      <dgm:t>
        <a:bodyPr/>
        <a:lstStyle/>
        <a:p>
          <a:endParaRPr lang="es-CO"/>
        </a:p>
      </dgm:t>
    </dgm:pt>
    <dgm:pt modelId="{443D65B9-19C3-4B1A-91A4-5291664BED8A}" type="pres">
      <dgm:prSet presAssocID="{A99EF712-17CA-48AE-80BC-F8127B9B6180}" presName="parTxOnlySpace" presStyleCnt="0"/>
      <dgm:spPr/>
    </dgm:pt>
    <dgm:pt modelId="{039FDB19-EF56-437B-A5BE-81B640B84266}" type="pres">
      <dgm:prSet presAssocID="{9A1A84D2-BD1C-4FA6-A2B8-22BA9F646969}" presName="parTxOnly" presStyleLbl="node1" presStyleIdx="2" presStyleCnt="4">
        <dgm:presLayoutVars>
          <dgm:chMax val="0"/>
          <dgm:chPref val="0"/>
          <dgm:bulletEnabled val="1"/>
        </dgm:presLayoutVars>
      </dgm:prSet>
      <dgm:spPr/>
      <dgm:t>
        <a:bodyPr/>
        <a:lstStyle/>
        <a:p>
          <a:endParaRPr lang="es-CO"/>
        </a:p>
      </dgm:t>
    </dgm:pt>
    <dgm:pt modelId="{47EF7309-37AC-4551-8EB5-1704D0E1C05C}" type="pres">
      <dgm:prSet presAssocID="{A3909AB4-05A6-4C50-A18F-F383C6FFE854}" presName="parTxOnlySpace" presStyleCnt="0"/>
      <dgm:spPr/>
    </dgm:pt>
    <dgm:pt modelId="{D7ED693E-D508-424D-806B-C7E4233C746E}" type="pres">
      <dgm:prSet presAssocID="{A2EFFEB8-AA7A-4048-BD28-596491DE202B}" presName="parTxOnly" presStyleLbl="node1" presStyleIdx="3" presStyleCnt="4">
        <dgm:presLayoutVars>
          <dgm:chMax val="0"/>
          <dgm:chPref val="0"/>
          <dgm:bulletEnabled val="1"/>
        </dgm:presLayoutVars>
      </dgm:prSet>
      <dgm:spPr/>
      <dgm:t>
        <a:bodyPr/>
        <a:lstStyle/>
        <a:p>
          <a:endParaRPr lang="es-CO"/>
        </a:p>
      </dgm:t>
    </dgm:pt>
  </dgm:ptLst>
  <dgm:cxnLst>
    <dgm:cxn modelId="{B1B0A44B-E171-40CC-95AD-09E0D1543758}" type="presOf" srcId="{9A1A84D2-BD1C-4FA6-A2B8-22BA9F646969}" destId="{039FDB19-EF56-437B-A5BE-81B640B84266}" srcOrd="0" destOrd="0" presId="urn:microsoft.com/office/officeart/2005/8/layout/chevron1"/>
    <dgm:cxn modelId="{DA8E71C6-1953-4CD6-A732-38BB83A0AC27}" srcId="{21D94AD1-2C11-428C-8E1E-AA6ACBD1F492}" destId="{B9B28001-9734-48DE-A349-7D1932BC7868}" srcOrd="1" destOrd="0" parTransId="{5989C0B4-0C8D-4E3D-815F-332CB834DBB9}" sibTransId="{A99EF712-17CA-48AE-80BC-F8127B9B6180}"/>
    <dgm:cxn modelId="{69B7CB1C-EF6E-478E-878A-CC7C4B7AF556}" type="presOf" srcId="{9A2172D9-9147-468F-B367-C1FF45A3ADB7}" destId="{3CDC279F-DDF8-4802-A9C2-19920614E572}" srcOrd="0" destOrd="0" presId="urn:microsoft.com/office/officeart/2005/8/layout/chevron1"/>
    <dgm:cxn modelId="{F6B757CA-B76A-4D89-A1AC-58DCD97EA658}" type="presOf" srcId="{21D94AD1-2C11-428C-8E1E-AA6ACBD1F492}" destId="{39E6F2E0-7136-44F5-BC0B-B2F8145E2E05}" srcOrd="0" destOrd="0" presId="urn:microsoft.com/office/officeart/2005/8/layout/chevron1"/>
    <dgm:cxn modelId="{AEBDA51B-4899-4560-8756-37715FD4D163}" srcId="{21D94AD1-2C11-428C-8E1E-AA6ACBD1F492}" destId="{A2EFFEB8-AA7A-4048-BD28-596491DE202B}" srcOrd="3" destOrd="0" parTransId="{91707BAC-2F61-4370-B333-A6273ACB3B2F}" sibTransId="{66FA5D5F-ADA8-4972-A8EE-E03CD6E70255}"/>
    <dgm:cxn modelId="{6BB6ED57-22CA-4F63-A8E8-A77EE4680216}" srcId="{21D94AD1-2C11-428C-8E1E-AA6ACBD1F492}" destId="{9A2172D9-9147-468F-B367-C1FF45A3ADB7}" srcOrd="0" destOrd="0" parTransId="{228F0EBF-4C06-41BA-A418-97F51EBF4C76}" sibTransId="{A9A14C34-90C1-4929-AAAF-6262083EDD3E}"/>
    <dgm:cxn modelId="{052386F1-CA7E-4BDB-8E5C-21CB8EC8CAD6}" type="presOf" srcId="{B9B28001-9734-48DE-A349-7D1932BC7868}" destId="{650BC9AB-0EE9-485E-9E37-0B4A7563761D}" srcOrd="0" destOrd="0" presId="urn:microsoft.com/office/officeart/2005/8/layout/chevron1"/>
    <dgm:cxn modelId="{82EB83EE-7AD7-4102-BE20-40050909DC4A}" srcId="{21D94AD1-2C11-428C-8E1E-AA6ACBD1F492}" destId="{9A1A84D2-BD1C-4FA6-A2B8-22BA9F646969}" srcOrd="2" destOrd="0" parTransId="{C66B8357-FE98-40A9-A66B-C0D5AE932DFD}" sibTransId="{A3909AB4-05A6-4C50-A18F-F383C6FFE854}"/>
    <dgm:cxn modelId="{EC6F75DF-DF82-4EE6-90F2-3C36952C616D}" type="presOf" srcId="{A2EFFEB8-AA7A-4048-BD28-596491DE202B}" destId="{D7ED693E-D508-424D-806B-C7E4233C746E}" srcOrd="0" destOrd="0" presId="urn:microsoft.com/office/officeart/2005/8/layout/chevron1"/>
    <dgm:cxn modelId="{F318501F-1C16-4EBC-B45C-EF0564E5D51D}" type="presParOf" srcId="{39E6F2E0-7136-44F5-BC0B-B2F8145E2E05}" destId="{3CDC279F-DDF8-4802-A9C2-19920614E572}" srcOrd="0" destOrd="0" presId="urn:microsoft.com/office/officeart/2005/8/layout/chevron1"/>
    <dgm:cxn modelId="{98D24456-9D1F-4D7A-B83D-9F7426279773}" type="presParOf" srcId="{39E6F2E0-7136-44F5-BC0B-B2F8145E2E05}" destId="{E6204E36-B0E3-4036-95E1-A341C8725138}" srcOrd="1" destOrd="0" presId="urn:microsoft.com/office/officeart/2005/8/layout/chevron1"/>
    <dgm:cxn modelId="{ACF7F47D-91B4-4FEC-9A61-35A10D8377B6}" type="presParOf" srcId="{39E6F2E0-7136-44F5-BC0B-B2F8145E2E05}" destId="{650BC9AB-0EE9-485E-9E37-0B4A7563761D}" srcOrd="2" destOrd="0" presId="urn:microsoft.com/office/officeart/2005/8/layout/chevron1"/>
    <dgm:cxn modelId="{E256D88E-8165-4260-9482-DB581350192E}" type="presParOf" srcId="{39E6F2E0-7136-44F5-BC0B-B2F8145E2E05}" destId="{443D65B9-19C3-4B1A-91A4-5291664BED8A}" srcOrd="3" destOrd="0" presId="urn:microsoft.com/office/officeart/2005/8/layout/chevron1"/>
    <dgm:cxn modelId="{D57BBE60-D4CC-4927-916D-6F9C9812B102}" type="presParOf" srcId="{39E6F2E0-7136-44F5-BC0B-B2F8145E2E05}" destId="{039FDB19-EF56-437B-A5BE-81B640B84266}" srcOrd="4" destOrd="0" presId="urn:microsoft.com/office/officeart/2005/8/layout/chevron1"/>
    <dgm:cxn modelId="{9951B5DE-D74C-461F-BE9B-38B0FD888E78}" type="presParOf" srcId="{39E6F2E0-7136-44F5-BC0B-B2F8145E2E05}" destId="{47EF7309-37AC-4551-8EB5-1704D0E1C05C}" srcOrd="5" destOrd="0" presId="urn:microsoft.com/office/officeart/2005/8/layout/chevron1"/>
    <dgm:cxn modelId="{6489AE77-D185-456A-AA10-9613A1A8F897}" type="presParOf" srcId="{39E6F2E0-7136-44F5-BC0B-B2F8145E2E05}" destId="{D7ED693E-D508-424D-806B-C7E4233C746E}" srcOrd="6"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0.xml><?xml version="1.0" encoding="utf-8"?>
<dgm:dataModel xmlns:dgm="http://schemas.openxmlformats.org/drawingml/2006/diagram" xmlns:a="http://schemas.openxmlformats.org/drawingml/2006/main">
  <dgm:ptLst>
    <dgm:pt modelId="{21D94AD1-2C11-428C-8E1E-AA6ACBD1F492}" type="doc">
      <dgm:prSet loTypeId="urn:microsoft.com/office/officeart/2005/8/layout/chevron1" loCatId="process" qsTypeId="urn:microsoft.com/office/officeart/2005/8/quickstyle/simple1" qsCatId="simple" csTypeId="urn:microsoft.com/office/officeart/2005/8/colors/colorful1" csCatId="colorful" phldr="1"/>
      <dgm:spPr/>
    </dgm:pt>
    <dgm:pt modelId="{9A2172D9-9147-468F-B367-C1FF45A3ADB7}">
      <dgm:prSet phldrT="[Texto]"/>
      <dgm:spPr>
        <a:solidFill>
          <a:schemeClr val="accent3">
            <a:lumMod val="60000"/>
            <a:lumOff val="40000"/>
          </a:schemeClr>
        </a:solidFill>
      </dgm:spPr>
      <dgm:t>
        <a:bodyPr/>
        <a:lstStyle/>
        <a:p>
          <a:r>
            <a:rPr lang="es-CO" b="1" dirty="0" smtClean="0">
              <a:solidFill>
                <a:schemeClr val="tx1"/>
              </a:solidFill>
            </a:rPr>
            <a:t>Subestaciones</a:t>
          </a:r>
          <a:endParaRPr lang="es-CO" b="1" dirty="0">
            <a:solidFill>
              <a:schemeClr val="tx1"/>
            </a:solidFill>
          </a:endParaRPr>
        </a:p>
      </dgm:t>
    </dgm:pt>
    <dgm:pt modelId="{228F0EBF-4C06-41BA-A418-97F51EBF4C76}" type="parTrans" cxnId="{6BB6ED57-22CA-4F63-A8E8-A77EE4680216}">
      <dgm:prSet/>
      <dgm:spPr/>
      <dgm:t>
        <a:bodyPr/>
        <a:lstStyle/>
        <a:p>
          <a:endParaRPr lang="es-CO" b="1"/>
        </a:p>
      </dgm:t>
    </dgm:pt>
    <dgm:pt modelId="{A9A14C34-90C1-4929-AAAF-6262083EDD3E}" type="sibTrans" cxnId="{6BB6ED57-22CA-4F63-A8E8-A77EE4680216}">
      <dgm:prSet/>
      <dgm:spPr/>
      <dgm:t>
        <a:bodyPr/>
        <a:lstStyle/>
        <a:p>
          <a:endParaRPr lang="es-CO" b="1"/>
        </a:p>
      </dgm:t>
    </dgm:pt>
    <dgm:pt modelId="{B9B28001-9734-48DE-A349-7D1932BC7868}">
      <dgm:prSet phldrT="[Texto]"/>
      <dgm:spPr>
        <a:solidFill>
          <a:srgbClr val="C86664"/>
        </a:solidFill>
      </dgm:spPr>
      <dgm:t>
        <a:bodyPr/>
        <a:lstStyle/>
        <a:p>
          <a:r>
            <a:rPr lang="es-CO" b="1" dirty="0" smtClean="0">
              <a:solidFill>
                <a:schemeClr val="bg1"/>
              </a:solidFill>
            </a:rPr>
            <a:t>Líneas</a:t>
          </a:r>
          <a:endParaRPr lang="es-CO" b="1" dirty="0">
            <a:solidFill>
              <a:schemeClr val="bg1"/>
            </a:solidFill>
          </a:endParaRPr>
        </a:p>
      </dgm:t>
    </dgm:pt>
    <dgm:pt modelId="{5989C0B4-0C8D-4E3D-815F-332CB834DBB9}" type="parTrans" cxnId="{DA8E71C6-1953-4CD6-A732-38BB83A0AC27}">
      <dgm:prSet/>
      <dgm:spPr/>
      <dgm:t>
        <a:bodyPr/>
        <a:lstStyle/>
        <a:p>
          <a:endParaRPr lang="es-CO" b="1"/>
        </a:p>
      </dgm:t>
    </dgm:pt>
    <dgm:pt modelId="{A99EF712-17CA-48AE-80BC-F8127B9B6180}" type="sibTrans" cxnId="{DA8E71C6-1953-4CD6-A732-38BB83A0AC27}">
      <dgm:prSet/>
      <dgm:spPr/>
      <dgm:t>
        <a:bodyPr/>
        <a:lstStyle/>
        <a:p>
          <a:endParaRPr lang="es-CO" b="1"/>
        </a:p>
      </dgm:t>
    </dgm:pt>
    <dgm:pt modelId="{9A1A84D2-BD1C-4FA6-A2B8-22BA9F646969}">
      <dgm:prSet phldrT="[Texto]"/>
      <dgm:spPr>
        <a:solidFill>
          <a:schemeClr val="accent3">
            <a:lumMod val="60000"/>
            <a:lumOff val="40000"/>
          </a:schemeClr>
        </a:solidFill>
      </dgm:spPr>
      <dgm:t>
        <a:bodyPr/>
        <a:lstStyle/>
        <a:p>
          <a:r>
            <a:rPr lang="es-CO" b="1" smtClean="0">
              <a:solidFill>
                <a:schemeClr val="tx1"/>
              </a:solidFill>
            </a:rPr>
            <a:t>Redes</a:t>
          </a:r>
          <a:endParaRPr lang="es-CO" b="1" dirty="0">
            <a:solidFill>
              <a:schemeClr val="tx1"/>
            </a:solidFill>
          </a:endParaRPr>
        </a:p>
      </dgm:t>
    </dgm:pt>
    <dgm:pt modelId="{C66B8357-FE98-40A9-A66B-C0D5AE932DFD}" type="parTrans" cxnId="{82EB83EE-7AD7-4102-BE20-40050909DC4A}">
      <dgm:prSet/>
      <dgm:spPr/>
      <dgm:t>
        <a:bodyPr/>
        <a:lstStyle/>
        <a:p>
          <a:endParaRPr lang="es-CO" b="1"/>
        </a:p>
      </dgm:t>
    </dgm:pt>
    <dgm:pt modelId="{A3909AB4-05A6-4C50-A18F-F383C6FFE854}" type="sibTrans" cxnId="{82EB83EE-7AD7-4102-BE20-40050909DC4A}">
      <dgm:prSet/>
      <dgm:spPr/>
      <dgm:t>
        <a:bodyPr/>
        <a:lstStyle/>
        <a:p>
          <a:endParaRPr lang="es-CO" b="1"/>
        </a:p>
      </dgm:t>
    </dgm:pt>
    <dgm:pt modelId="{A2EFFEB8-AA7A-4048-BD28-596491DE202B}">
      <dgm:prSet phldrT="[Texto]"/>
      <dgm:spPr>
        <a:solidFill>
          <a:schemeClr val="accent3">
            <a:lumMod val="60000"/>
            <a:lumOff val="40000"/>
          </a:schemeClr>
        </a:solidFill>
      </dgm:spPr>
      <dgm:t>
        <a:bodyPr/>
        <a:lstStyle/>
        <a:p>
          <a:r>
            <a:rPr lang="es-CO" b="1" smtClean="0">
              <a:solidFill>
                <a:schemeClr val="tx1"/>
              </a:solidFill>
            </a:rPr>
            <a:t>Otros Elementos y Equipos</a:t>
          </a:r>
          <a:endParaRPr lang="es-CO" b="1" dirty="0">
            <a:solidFill>
              <a:schemeClr val="tx1"/>
            </a:solidFill>
          </a:endParaRPr>
        </a:p>
      </dgm:t>
    </dgm:pt>
    <dgm:pt modelId="{91707BAC-2F61-4370-B333-A6273ACB3B2F}" type="parTrans" cxnId="{AEBDA51B-4899-4560-8756-37715FD4D163}">
      <dgm:prSet/>
      <dgm:spPr/>
      <dgm:t>
        <a:bodyPr/>
        <a:lstStyle/>
        <a:p>
          <a:endParaRPr lang="es-CO" b="1"/>
        </a:p>
      </dgm:t>
    </dgm:pt>
    <dgm:pt modelId="{66FA5D5F-ADA8-4972-A8EE-E03CD6E70255}" type="sibTrans" cxnId="{AEBDA51B-4899-4560-8756-37715FD4D163}">
      <dgm:prSet/>
      <dgm:spPr/>
      <dgm:t>
        <a:bodyPr/>
        <a:lstStyle/>
        <a:p>
          <a:endParaRPr lang="es-CO" b="1"/>
        </a:p>
      </dgm:t>
    </dgm:pt>
    <dgm:pt modelId="{39E6F2E0-7136-44F5-BC0B-B2F8145E2E05}" type="pres">
      <dgm:prSet presAssocID="{21D94AD1-2C11-428C-8E1E-AA6ACBD1F492}" presName="Name0" presStyleCnt="0">
        <dgm:presLayoutVars>
          <dgm:dir/>
          <dgm:animLvl val="lvl"/>
          <dgm:resizeHandles val="exact"/>
        </dgm:presLayoutVars>
      </dgm:prSet>
      <dgm:spPr/>
    </dgm:pt>
    <dgm:pt modelId="{3CDC279F-DDF8-4802-A9C2-19920614E572}" type="pres">
      <dgm:prSet presAssocID="{9A2172D9-9147-468F-B367-C1FF45A3ADB7}" presName="parTxOnly" presStyleLbl="node1" presStyleIdx="0" presStyleCnt="4">
        <dgm:presLayoutVars>
          <dgm:chMax val="0"/>
          <dgm:chPref val="0"/>
          <dgm:bulletEnabled val="1"/>
        </dgm:presLayoutVars>
      </dgm:prSet>
      <dgm:spPr/>
      <dgm:t>
        <a:bodyPr/>
        <a:lstStyle/>
        <a:p>
          <a:endParaRPr lang="es-CO"/>
        </a:p>
      </dgm:t>
    </dgm:pt>
    <dgm:pt modelId="{E6204E36-B0E3-4036-95E1-A341C8725138}" type="pres">
      <dgm:prSet presAssocID="{A9A14C34-90C1-4929-AAAF-6262083EDD3E}" presName="parTxOnlySpace" presStyleCnt="0"/>
      <dgm:spPr/>
    </dgm:pt>
    <dgm:pt modelId="{650BC9AB-0EE9-485E-9E37-0B4A7563761D}" type="pres">
      <dgm:prSet presAssocID="{B9B28001-9734-48DE-A349-7D1932BC7868}" presName="parTxOnly" presStyleLbl="node1" presStyleIdx="1" presStyleCnt="4">
        <dgm:presLayoutVars>
          <dgm:chMax val="0"/>
          <dgm:chPref val="0"/>
          <dgm:bulletEnabled val="1"/>
        </dgm:presLayoutVars>
      </dgm:prSet>
      <dgm:spPr/>
      <dgm:t>
        <a:bodyPr/>
        <a:lstStyle/>
        <a:p>
          <a:endParaRPr lang="es-CO"/>
        </a:p>
      </dgm:t>
    </dgm:pt>
    <dgm:pt modelId="{443D65B9-19C3-4B1A-91A4-5291664BED8A}" type="pres">
      <dgm:prSet presAssocID="{A99EF712-17CA-48AE-80BC-F8127B9B6180}" presName="parTxOnlySpace" presStyleCnt="0"/>
      <dgm:spPr/>
    </dgm:pt>
    <dgm:pt modelId="{039FDB19-EF56-437B-A5BE-81B640B84266}" type="pres">
      <dgm:prSet presAssocID="{9A1A84D2-BD1C-4FA6-A2B8-22BA9F646969}" presName="parTxOnly" presStyleLbl="node1" presStyleIdx="2" presStyleCnt="4">
        <dgm:presLayoutVars>
          <dgm:chMax val="0"/>
          <dgm:chPref val="0"/>
          <dgm:bulletEnabled val="1"/>
        </dgm:presLayoutVars>
      </dgm:prSet>
      <dgm:spPr/>
      <dgm:t>
        <a:bodyPr/>
        <a:lstStyle/>
        <a:p>
          <a:endParaRPr lang="es-CO"/>
        </a:p>
      </dgm:t>
    </dgm:pt>
    <dgm:pt modelId="{47EF7309-37AC-4551-8EB5-1704D0E1C05C}" type="pres">
      <dgm:prSet presAssocID="{A3909AB4-05A6-4C50-A18F-F383C6FFE854}" presName="parTxOnlySpace" presStyleCnt="0"/>
      <dgm:spPr/>
    </dgm:pt>
    <dgm:pt modelId="{D7ED693E-D508-424D-806B-C7E4233C746E}" type="pres">
      <dgm:prSet presAssocID="{A2EFFEB8-AA7A-4048-BD28-596491DE202B}" presName="parTxOnly" presStyleLbl="node1" presStyleIdx="3" presStyleCnt="4">
        <dgm:presLayoutVars>
          <dgm:chMax val="0"/>
          <dgm:chPref val="0"/>
          <dgm:bulletEnabled val="1"/>
        </dgm:presLayoutVars>
      </dgm:prSet>
      <dgm:spPr/>
      <dgm:t>
        <a:bodyPr/>
        <a:lstStyle/>
        <a:p>
          <a:endParaRPr lang="es-CO"/>
        </a:p>
      </dgm:t>
    </dgm:pt>
  </dgm:ptLst>
  <dgm:cxnLst>
    <dgm:cxn modelId="{DA8E71C6-1953-4CD6-A732-38BB83A0AC27}" srcId="{21D94AD1-2C11-428C-8E1E-AA6ACBD1F492}" destId="{B9B28001-9734-48DE-A349-7D1932BC7868}" srcOrd="1" destOrd="0" parTransId="{5989C0B4-0C8D-4E3D-815F-332CB834DBB9}" sibTransId="{A99EF712-17CA-48AE-80BC-F8127B9B6180}"/>
    <dgm:cxn modelId="{078B4750-9BAD-4B11-B993-9B85D003B9A4}" type="presOf" srcId="{A2EFFEB8-AA7A-4048-BD28-596491DE202B}" destId="{D7ED693E-D508-424D-806B-C7E4233C746E}" srcOrd="0" destOrd="0" presId="urn:microsoft.com/office/officeart/2005/8/layout/chevron1"/>
    <dgm:cxn modelId="{AEBDA51B-4899-4560-8756-37715FD4D163}" srcId="{21D94AD1-2C11-428C-8E1E-AA6ACBD1F492}" destId="{A2EFFEB8-AA7A-4048-BD28-596491DE202B}" srcOrd="3" destOrd="0" parTransId="{91707BAC-2F61-4370-B333-A6273ACB3B2F}" sibTransId="{66FA5D5F-ADA8-4972-A8EE-E03CD6E70255}"/>
    <dgm:cxn modelId="{64FA419A-D3BC-4CA0-B038-E912335E6806}" type="presOf" srcId="{21D94AD1-2C11-428C-8E1E-AA6ACBD1F492}" destId="{39E6F2E0-7136-44F5-BC0B-B2F8145E2E05}" srcOrd="0" destOrd="0" presId="urn:microsoft.com/office/officeart/2005/8/layout/chevron1"/>
    <dgm:cxn modelId="{BBE12C09-7221-4444-9A20-5B6E3299B834}" type="presOf" srcId="{9A1A84D2-BD1C-4FA6-A2B8-22BA9F646969}" destId="{039FDB19-EF56-437B-A5BE-81B640B84266}" srcOrd="0" destOrd="0" presId="urn:microsoft.com/office/officeart/2005/8/layout/chevron1"/>
    <dgm:cxn modelId="{CC5C7863-991E-4126-8280-717CA22E4A4F}" type="presOf" srcId="{B9B28001-9734-48DE-A349-7D1932BC7868}" destId="{650BC9AB-0EE9-485E-9E37-0B4A7563761D}" srcOrd="0" destOrd="0" presId="urn:microsoft.com/office/officeart/2005/8/layout/chevron1"/>
    <dgm:cxn modelId="{6BB6ED57-22CA-4F63-A8E8-A77EE4680216}" srcId="{21D94AD1-2C11-428C-8E1E-AA6ACBD1F492}" destId="{9A2172D9-9147-468F-B367-C1FF45A3ADB7}" srcOrd="0" destOrd="0" parTransId="{228F0EBF-4C06-41BA-A418-97F51EBF4C76}" sibTransId="{A9A14C34-90C1-4929-AAAF-6262083EDD3E}"/>
    <dgm:cxn modelId="{82EB83EE-7AD7-4102-BE20-40050909DC4A}" srcId="{21D94AD1-2C11-428C-8E1E-AA6ACBD1F492}" destId="{9A1A84D2-BD1C-4FA6-A2B8-22BA9F646969}" srcOrd="2" destOrd="0" parTransId="{C66B8357-FE98-40A9-A66B-C0D5AE932DFD}" sibTransId="{A3909AB4-05A6-4C50-A18F-F383C6FFE854}"/>
    <dgm:cxn modelId="{507E6582-2B1C-4606-AF1A-023A291FA7F7}" type="presOf" srcId="{9A2172D9-9147-468F-B367-C1FF45A3ADB7}" destId="{3CDC279F-DDF8-4802-A9C2-19920614E572}" srcOrd="0" destOrd="0" presId="urn:microsoft.com/office/officeart/2005/8/layout/chevron1"/>
    <dgm:cxn modelId="{32F1EB54-F0A5-45A7-9B03-1C7A28E72AF2}" type="presParOf" srcId="{39E6F2E0-7136-44F5-BC0B-B2F8145E2E05}" destId="{3CDC279F-DDF8-4802-A9C2-19920614E572}" srcOrd="0" destOrd="0" presId="urn:microsoft.com/office/officeart/2005/8/layout/chevron1"/>
    <dgm:cxn modelId="{54E88E65-8F07-4BF6-BAA0-9D08B0C60358}" type="presParOf" srcId="{39E6F2E0-7136-44F5-BC0B-B2F8145E2E05}" destId="{E6204E36-B0E3-4036-95E1-A341C8725138}" srcOrd="1" destOrd="0" presId="urn:microsoft.com/office/officeart/2005/8/layout/chevron1"/>
    <dgm:cxn modelId="{C1A60CE4-1587-4D1B-A846-086586A0804C}" type="presParOf" srcId="{39E6F2E0-7136-44F5-BC0B-B2F8145E2E05}" destId="{650BC9AB-0EE9-485E-9E37-0B4A7563761D}" srcOrd="2" destOrd="0" presId="urn:microsoft.com/office/officeart/2005/8/layout/chevron1"/>
    <dgm:cxn modelId="{2D036586-8EC6-4472-B0FF-0A89EA51E9A7}" type="presParOf" srcId="{39E6F2E0-7136-44F5-BC0B-B2F8145E2E05}" destId="{443D65B9-19C3-4B1A-91A4-5291664BED8A}" srcOrd="3" destOrd="0" presId="urn:microsoft.com/office/officeart/2005/8/layout/chevron1"/>
    <dgm:cxn modelId="{1328861F-A016-4266-BFAA-3D30BBB7C2AF}" type="presParOf" srcId="{39E6F2E0-7136-44F5-BC0B-B2F8145E2E05}" destId="{039FDB19-EF56-437B-A5BE-81B640B84266}" srcOrd="4" destOrd="0" presId="urn:microsoft.com/office/officeart/2005/8/layout/chevron1"/>
    <dgm:cxn modelId="{DDF5BE8C-F079-4D04-B549-C05423E61360}" type="presParOf" srcId="{39E6F2E0-7136-44F5-BC0B-B2F8145E2E05}" destId="{47EF7309-37AC-4551-8EB5-1704D0E1C05C}" srcOrd="5" destOrd="0" presId="urn:microsoft.com/office/officeart/2005/8/layout/chevron1"/>
    <dgm:cxn modelId="{3ED323A2-A875-49B7-84FE-331173122682}" type="presParOf" srcId="{39E6F2E0-7136-44F5-BC0B-B2F8145E2E05}" destId="{D7ED693E-D508-424D-806B-C7E4233C746E}" srcOrd="6"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1.xml><?xml version="1.0" encoding="utf-8"?>
<dgm:dataModel xmlns:dgm="http://schemas.openxmlformats.org/drawingml/2006/diagram" xmlns:a="http://schemas.openxmlformats.org/drawingml/2006/main">
  <dgm:ptLst>
    <dgm:pt modelId="{21D94AD1-2C11-428C-8E1E-AA6ACBD1F492}" type="doc">
      <dgm:prSet loTypeId="urn:microsoft.com/office/officeart/2005/8/layout/chevron1" loCatId="process" qsTypeId="urn:microsoft.com/office/officeart/2005/8/quickstyle/simple1" qsCatId="simple" csTypeId="urn:microsoft.com/office/officeart/2005/8/colors/colorful1" csCatId="colorful" phldr="1"/>
      <dgm:spPr/>
    </dgm:pt>
    <dgm:pt modelId="{9A2172D9-9147-468F-B367-C1FF45A3ADB7}">
      <dgm:prSet phldrT="[Texto]"/>
      <dgm:spPr>
        <a:solidFill>
          <a:schemeClr val="accent3">
            <a:lumMod val="60000"/>
            <a:lumOff val="40000"/>
          </a:schemeClr>
        </a:solidFill>
      </dgm:spPr>
      <dgm:t>
        <a:bodyPr/>
        <a:lstStyle/>
        <a:p>
          <a:r>
            <a:rPr lang="es-CO" b="1" dirty="0" smtClean="0">
              <a:solidFill>
                <a:schemeClr val="tx1"/>
              </a:solidFill>
            </a:rPr>
            <a:t>Subestaciones</a:t>
          </a:r>
          <a:endParaRPr lang="es-CO" b="1" dirty="0">
            <a:solidFill>
              <a:schemeClr val="tx1"/>
            </a:solidFill>
          </a:endParaRPr>
        </a:p>
      </dgm:t>
    </dgm:pt>
    <dgm:pt modelId="{228F0EBF-4C06-41BA-A418-97F51EBF4C76}" type="parTrans" cxnId="{6BB6ED57-22CA-4F63-A8E8-A77EE4680216}">
      <dgm:prSet/>
      <dgm:spPr/>
      <dgm:t>
        <a:bodyPr/>
        <a:lstStyle/>
        <a:p>
          <a:endParaRPr lang="es-CO" b="1"/>
        </a:p>
      </dgm:t>
    </dgm:pt>
    <dgm:pt modelId="{A9A14C34-90C1-4929-AAAF-6262083EDD3E}" type="sibTrans" cxnId="{6BB6ED57-22CA-4F63-A8E8-A77EE4680216}">
      <dgm:prSet/>
      <dgm:spPr/>
      <dgm:t>
        <a:bodyPr/>
        <a:lstStyle/>
        <a:p>
          <a:endParaRPr lang="es-CO" b="1"/>
        </a:p>
      </dgm:t>
    </dgm:pt>
    <dgm:pt modelId="{B9B28001-9734-48DE-A349-7D1932BC7868}">
      <dgm:prSet phldrT="[Texto]"/>
      <dgm:spPr>
        <a:solidFill>
          <a:srgbClr val="C86664"/>
        </a:solidFill>
      </dgm:spPr>
      <dgm:t>
        <a:bodyPr/>
        <a:lstStyle/>
        <a:p>
          <a:r>
            <a:rPr lang="es-CO" b="1" dirty="0" smtClean="0">
              <a:solidFill>
                <a:schemeClr val="bg1"/>
              </a:solidFill>
            </a:rPr>
            <a:t>Líneas</a:t>
          </a:r>
          <a:endParaRPr lang="es-CO" b="1" dirty="0">
            <a:solidFill>
              <a:schemeClr val="bg1"/>
            </a:solidFill>
          </a:endParaRPr>
        </a:p>
      </dgm:t>
    </dgm:pt>
    <dgm:pt modelId="{5989C0B4-0C8D-4E3D-815F-332CB834DBB9}" type="parTrans" cxnId="{DA8E71C6-1953-4CD6-A732-38BB83A0AC27}">
      <dgm:prSet/>
      <dgm:spPr/>
      <dgm:t>
        <a:bodyPr/>
        <a:lstStyle/>
        <a:p>
          <a:endParaRPr lang="es-CO" b="1"/>
        </a:p>
      </dgm:t>
    </dgm:pt>
    <dgm:pt modelId="{A99EF712-17CA-48AE-80BC-F8127B9B6180}" type="sibTrans" cxnId="{DA8E71C6-1953-4CD6-A732-38BB83A0AC27}">
      <dgm:prSet/>
      <dgm:spPr/>
      <dgm:t>
        <a:bodyPr/>
        <a:lstStyle/>
        <a:p>
          <a:endParaRPr lang="es-CO" b="1"/>
        </a:p>
      </dgm:t>
    </dgm:pt>
    <dgm:pt modelId="{9A1A84D2-BD1C-4FA6-A2B8-22BA9F646969}">
      <dgm:prSet phldrT="[Texto]"/>
      <dgm:spPr>
        <a:solidFill>
          <a:schemeClr val="accent3">
            <a:lumMod val="60000"/>
            <a:lumOff val="40000"/>
          </a:schemeClr>
        </a:solidFill>
      </dgm:spPr>
      <dgm:t>
        <a:bodyPr/>
        <a:lstStyle/>
        <a:p>
          <a:r>
            <a:rPr lang="es-CO" b="1" smtClean="0">
              <a:solidFill>
                <a:schemeClr val="tx1"/>
              </a:solidFill>
            </a:rPr>
            <a:t>Redes</a:t>
          </a:r>
          <a:endParaRPr lang="es-CO" b="1" dirty="0">
            <a:solidFill>
              <a:schemeClr val="tx1"/>
            </a:solidFill>
          </a:endParaRPr>
        </a:p>
      </dgm:t>
    </dgm:pt>
    <dgm:pt modelId="{C66B8357-FE98-40A9-A66B-C0D5AE932DFD}" type="parTrans" cxnId="{82EB83EE-7AD7-4102-BE20-40050909DC4A}">
      <dgm:prSet/>
      <dgm:spPr/>
      <dgm:t>
        <a:bodyPr/>
        <a:lstStyle/>
        <a:p>
          <a:endParaRPr lang="es-CO" b="1"/>
        </a:p>
      </dgm:t>
    </dgm:pt>
    <dgm:pt modelId="{A3909AB4-05A6-4C50-A18F-F383C6FFE854}" type="sibTrans" cxnId="{82EB83EE-7AD7-4102-BE20-40050909DC4A}">
      <dgm:prSet/>
      <dgm:spPr/>
      <dgm:t>
        <a:bodyPr/>
        <a:lstStyle/>
        <a:p>
          <a:endParaRPr lang="es-CO" b="1"/>
        </a:p>
      </dgm:t>
    </dgm:pt>
    <dgm:pt modelId="{A2EFFEB8-AA7A-4048-BD28-596491DE202B}">
      <dgm:prSet phldrT="[Texto]"/>
      <dgm:spPr>
        <a:solidFill>
          <a:schemeClr val="accent3">
            <a:lumMod val="60000"/>
            <a:lumOff val="40000"/>
          </a:schemeClr>
        </a:solidFill>
      </dgm:spPr>
      <dgm:t>
        <a:bodyPr/>
        <a:lstStyle/>
        <a:p>
          <a:r>
            <a:rPr lang="es-CO" b="1" smtClean="0">
              <a:solidFill>
                <a:schemeClr val="tx1"/>
              </a:solidFill>
            </a:rPr>
            <a:t>Otros Elementos y Equipos</a:t>
          </a:r>
          <a:endParaRPr lang="es-CO" b="1" dirty="0">
            <a:solidFill>
              <a:schemeClr val="tx1"/>
            </a:solidFill>
          </a:endParaRPr>
        </a:p>
      </dgm:t>
    </dgm:pt>
    <dgm:pt modelId="{91707BAC-2F61-4370-B333-A6273ACB3B2F}" type="parTrans" cxnId="{AEBDA51B-4899-4560-8756-37715FD4D163}">
      <dgm:prSet/>
      <dgm:spPr/>
      <dgm:t>
        <a:bodyPr/>
        <a:lstStyle/>
        <a:p>
          <a:endParaRPr lang="es-CO" b="1"/>
        </a:p>
      </dgm:t>
    </dgm:pt>
    <dgm:pt modelId="{66FA5D5F-ADA8-4972-A8EE-E03CD6E70255}" type="sibTrans" cxnId="{AEBDA51B-4899-4560-8756-37715FD4D163}">
      <dgm:prSet/>
      <dgm:spPr/>
      <dgm:t>
        <a:bodyPr/>
        <a:lstStyle/>
        <a:p>
          <a:endParaRPr lang="es-CO" b="1"/>
        </a:p>
      </dgm:t>
    </dgm:pt>
    <dgm:pt modelId="{39E6F2E0-7136-44F5-BC0B-B2F8145E2E05}" type="pres">
      <dgm:prSet presAssocID="{21D94AD1-2C11-428C-8E1E-AA6ACBD1F492}" presName="Name0" presStyleCnt="0">
        <dgm:presLayoutVars>
          <dgm:dir/>
          <dgm:animLvl val="lvl"/>
          <dgm:resizeHandles val="exact"/>
        </dgm:presLayoutVars>
      </dgm:prSet>
      <dgm:spPr/>
    </dgm:pt>
    <dgm:pt modelId="{3CDC279F-DDF8-4802-A9C2-19920614E572}" type="pres">
      <dgm:prSet presAssocID="{9A2172D9-9147-468F-B367-C1FF45A3ADB7}" presName="parTxOnly" presStyleLbl="node1" presStyleIdx="0" presStyleCnt="4">
        <dgm:presLayoutVars>
          <dgm:chMax val="0"/>
          <dgm:chPref val="0"/>
          <dgm:bulletEnabled val="1"/>
        </dgm:presLayoutVars>
      </dgm:prSet>
      <dgm:spPr/>
      <dgm:t>
        <a:bodyPr/>
        <a:lstStyle/>
        <a:p>
          <a:endParaRPr lang="es-CO"/>
        </a:p>
      </dgm:t>
    </dgm:pt>
    <dgm:pt modelId="{E6204E36-B0E3-4036-95E1-A341C8725138}" type="pres">
      <dgm:prSet presAssocID="{A9A14C34-90C1-4929-AAAF-6262083EDD3E}" presName="parTxOnlySpace" presStyleCnt="0"/>
      <dgm:spPr/>
    </dgm:pt>
    <dgm:pt modelId="{650BC9AB-0EE9-485E-9E37-0B4A7563761D}" type="pres">
      <dgm:prSet presAssocID="{B9B28001-9734-48DE-A349-7D1932BC7868}" presName="parTxOnly" presStyleLbl="node1" presStyleIdx="1" presStyleCnt="4">
        <dgm:presLayoutVars>
          <dgm:chMax val="0"/>
          <dgm:chPref val="0"/>
          <dgm:bulletEnabled val="1"/>
        </dgm:presLayoutVars>
      </dgm:prSet>
      <dgm:spPr/>
      <dgm:t>
        <a:bodyPr/>
        <a:lstStyle/>
        <a:p>
          <a:endParaRPr lang="es-CO"/>
        </a:p>
      </dgm:t>
    </dgm:pt>
    <dgm:pt modelId="{443D65B9-19C3-4B1A-91A4-5291664BED8A}" type="pres">
      <dgm:prSet presAssocID="{A99EF712-17CA-48AE-80BC-F8127B9B6180}" presName="parTxOnlySpace" presStyleCnt="0"/>
      <dgm:spPr/>
    </dgm:pt>
    <dgm:pt modelId="{039FDB19-EF56-437B-A5BE-81B640B84266}" type="pres">
      <dgm:prSet presAssocID="{9A1A84D2-BD1C-4FA6-A2B8-22BA9F646969}" presName="parTxOnly" presStyleLbl="node1" presStyleIdx="2" presStyleCnt="4">
        <dgm:presLayoutVars>
          <dgm:chMax val="0"/>
          <dgm:chPref val="0"/>
          <dgm:bulletEnabled val="1"/>
        </dgm:presLayoutVars>
      </dgm:prSet>
      <dgm:spPr/>
      <dgm:t>
        <a:bodyPr/>
        <a:lstStyle/>
        <a:p>
          <a:endParaRPr lang="es-CO"/>
        </a:p>
      </dgm:t>
    </dgm:pt>
    <dgm:pt modelId="{47EF7309-37AC-4551-8EB5-1704D0E1C05C}" type="pres">
      <dgm:prSet presAssocID="{A3909AB4-05A6-4C50-A18F-F383C6FFE854}" presName="parTxOnlySpace" presStyleCnt="0"/>
      <dgm:spPr/>
    </dgm:pt>
    <dgm:pt modelId="{D7ED693E-D508-424D-806B-C7E4233C746E}" type="pres">
      <dgm:prSet presAssocID="{A2EFFEB8-AA7A-4048-BD28-596491DE202B}" presName="parTxOnly" presStyleLbl="node1" presStyleIdx="3" presStyleCnt="4">
        <dgm:presLayoutVars>
          <dgm:chMax val="0"/>
          <dgm:chPref val="0"/>
          <dgm:bulletEnabled val="1"/>
        </dgm:presLayoutVars>
      </dgm:prSet>
      <dgm:spPr/>
      <dgm:t>
        <a:bodyPr/>
        <a:lstStyle/>
        <a:p>
          <a:endParaRPr lang="es-CO"/>
        </a:p>
      </dgm:t>
    </dgm:pt>
  </dgm:ptLst>
  <dgm:cxnLst>
    <dgm:cxn modelId="{BBD3F441-A399-4E59-8D6B-2408B4767F09}" type="presOf" srcId="{A2EFFEB8-AA7A-4048-BD28-596491DE202B}" destId="{D7ED693E-D508-424D-806B-C7E4233C746E}" srcOrd="0" destOrd="0" presId="urn:microsoft.com/office/officeart/2005/8/layout/chevron1"/>
    <dgm:cxn modelId="{DA8E71C6-1953-4CD6-A732-38BB83A0AC27}" srcId="{21D94AD1-2C11-428C-8E1E-AA6ACBD1F492}" destId="{B9B28001-9734-48DE-A349-7D1932BC7868}" srcOrd="1" destOrd="0" parTransId="{5989C0B4-0C8D-4E3D-815F-332CB834DBB9}" sibTransId="{A99EF712-17CA-48AE-80BC-F8127B9B6180}"/>
    <dgm:cxn modelId="{AEBDA51B-4899-4560-8756-37715FD4D163}" srcId="{21D94AD1-2C11-428C-8E1E-AA6ACBD1F492}" destId="{A2EFFEB8-AA7A-4048-BD28-596491DE202B}" srcOrd="3" destOrd="0" parTransId="{91707BAC-2F61-4370-B333-A6273ACB3B2F}" sibTransId="{66FA5D5F-ADA8-4972-A8EE-E03CD6E70255}"/>
    <dgm:cxn modelId="{3B22FB31-F46C-4FCE-B248-9F3556D4387E}" type="presOf" srcId="{21D94AD1-2C11-428C-8E1E-AA6ACBD1F492}" destId="{39E6F2E0-7136-44F5-BC0B-B2F8145E2E05}" srcOrd="0" destOrd="0" presId="urn:microsoft.com/office/officeart/2005/8/layout/chevron1"/>
    <dgm:cxn modelId="{19DE3DA1-7B07-4081-9614-C3DF422275B4}" type="presOf" srcId="{9A1A84D2-BD1C-4FA6-A2B8-22BA9F646969}" destId="{039FDB19-EF56-437B-A5BE-81B640B84266}" srcOrd="0" destOrd="0" presId="urn:microsoft.com/office/officeart/2005/8/layout/chevron1"/>
    <dgm:cxn modelId="{6F363552-56CC-438F-9DF9-D7CBAB952C19}" type="presOf" srcId="{B9B28001-9734-48DE-A349-7D1932BC7868}" destId="{650BC9AB-0EE9-485E-9E37-0B4A7563761D}" srcOrd="0" destOrd="0" presId="urn:microsoft.com/office/officeart/2005/8/layout/chevron1"/>
    <dgm:cxn modelId="{6BB6ED57-22CA-4F63-A8E8-A77EE4680216}" srcId="{21D94AD1-2C11-428C-8E1E-AA6ACBD1F492}" destId="{9A2172D9-9147-468F-B367-C1FF45A3ADB7}" srcOrd="0" destOrd="0" parTransId="{228F0EBF-4C06-41BA-A418-97F51EBF4C76}" sibTransId="{A9A14C34-90C1-4929-AAAF-6262083EDD3E}"/>
    <dgm:cxn modelId="{C97CCA3F-DA4F-43E1-A131-1A6A6A9DBDA1}" type="presOf" srcId="{9A2172D9-9147-468F-B367-C1FF45A3ADB7}" destId="{3CDC279F-DDF8-4802-A9C2-19920614E572}" srcOrd="0" destOrd="0" presId="urn:microsoft.com/office/officeart/2005/8/layout/chevron1"/>
    <dgm:cxn modelId="{82EB83EE-7AD7-4102-BE20-40050909DC4A}" srcId="{21D94AD1-2C11-428C-8E1E-AA6ACBD1F492}" destId="{9A1A84D2-BD1C-4FA6-A2B8-22BA9F646969}" srcOrd="2" destOrd="0" parTransId="{C66B8357-FE98-40A9-A66B-C0D5AE932DFD}" sibTransId="{A3909AB4-05A6-4C50-A18F-F383C6FFE854}"/>
    <dgm:cxn modelId="{4C4F5BD2-C84F-4B8C-997E-C1A27E6BDE9B}" type="presParOf" srcId="{39E6F2E0-7136-44F5-BC0B-B2F8145E2E05}" destId="{3CDC279F-DDF8-4802-A9C2-19920614E572}" srcOrd="0" destOrd="0" presId="urn:microsoft.com/office/officeart/2005/8/layout/chevron1"/>
    <dgm:cxn modelId="{91B5EF95-27EA-4868-8731-BC323A1DE1F0}" type="presParOf" srcId="{39E6F2E0-7136-44F5-BC0B-B2F8145E2E05}" destId="{E6204E36-B0E3-4036-95E1-A341C8725138}" srcOrd="1" destOrd="0" presId="urn:microsoft.com/office/officeart/2005/8/layout/chevron1"/>
    <dgm:cxn modelId="{80E4382D-23C3-4C30-AE57-B3AA8083939A}" type="presParOf" srcId="{39E6F2E0-7136-44F5-BC0B-B2F8145E2E05}" destId="{650BC9AB-0EE9-485E-9E37-0B4A7563761D}" srcOrd="2" destOrd="0" presId="urn:microsoft.com/office/officeart/2005/8/layout/chevron1"/>
    <dgm:cxn modelId="{00C806F5-8B7A-4893-B2F2-9310D322BDFA}" type="presParOf" srcId="{39E6F2E0-7136-44F5-BC0B-B2F8145E2E05}" destId="{443D65B9-19C3-4B1A-91A4-5291664BED8A}" srcOrd="3" destOrd="0" presId="urn:microsoft.com/office/officeart/2005/8/layout/chevron1"/>
    <dgm:cxn modelId="{E0F50766-2068-4DEF-B647-CA2CD32C8AC3}" type="presParOf" srcId="{39E6F2E0-7136-44F5-BC0B-B2F8145E2E05}" destId="{039FDB19-EF56-437B-A5BE-81B640B84266}" srcOrd="4" destOrd="0" presId="urn:microsoft.com/office/officeart/2005/8/layout/chevron1"/>
    <dgm:cxn modelId="{98C1C8A1-3B31-461A-A4B4-B114283A0703}" type="presParOf" srcId="{39E6F2E0-7136-44F5-BC0B-B2F8145E2E05}" destId="{47EF7309-37AC-4551-8EB5-1704D0E1C05C}" srcOrd="5" destOrd="0" presId="urn:microsoft.com/office/officeart/2005/8/layout/chevron1"/>
    <dgm:cxn modelId="{E54A6610-53AF-4B58-AFEA-2F2C88621E9A}" type="presParOf" srcId="{39E6F2E0-7136-44F5-BC0B-B2F8145E2E05}" destId="{D7ED693E-D508-424D-806B-C7E4233C746E}" srcOrd="6"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2.xml><?xml version="1.0" encoding="utf-8"?>
<dgm:dataModel xmlns:dgm="http://schemas.openxmlformats.org/drawingml/2006/diagram" xmlns:a="http://schemas.openxmlformats.org/drawingml/2006/main">
  <dgm:ptLst>
    <dgm:pt modelId="{21D94AD1-2C11-428C-8E1E-AA6ACBD1F492}" type="doc">
      <dgm:prSet loTypeId="urn:microsoft.com/office/officeart/2005/8/layout/chevron1" loCatId="process" qsTypeId="urn:microsoft.com/office/officeart/2005/8/quickstyle/simple1" qsCatId="simple" csTypeId="urn:microsoft.com/office/officeart/2005/8/colors/colorful1" csCatId="colorful" phldr="1"/>
      <dgm:spPr/>
    </dgm:pt>
    <dgm:pt modelId="{9A2172D9-9147-468F-B367-C1FF45A3ADB7}">
      <dgm:prSet phldrT="[Texto]"/>
      <dgm:spPr>
        <a:solidFill>
          <a:schemeClr val="accent3">
            <a:lumMod val="60000"/>
            <a:lumOff val="40000"/>
          </a:schemeClr>
        </a:solidFill>
      </dgm:spPr>
      <dgm:t>
        <a:bodyPr/>
        <a:lstStyle/>
        <a:p>
          <a:r>
            <a:rPr lang="es-CO" b="1" dirty="0" smtClean="0">
              <a:solidFill>
                <a:schemeClr val="tx1"/>
              </a:solidFill>
            </a:rPr>
            <a:t>Subestaciones</a:t>
          </a:r>
          <a:endParaRPr lang="es-CO" b="1" dirty="0">
            <a:solidFill>
              <a:schemeClr val="tx1"/>
            </a:solidFill>
          </a:endParaRPr>
        </a:p>
      </dgm:t>
    </dgm:pt>
    <dgm:pt modelId="{228F0EBF-4C06-41BA-A418-97F51EBF4C76}" type="parTrans" cxnId="{6BB6ED57-22CA-4F63-A8E8-A77EE4680216}">
      <dgm:prSet/>
      <dgm:spPr/>
      <dgm:t>
        <a:bodyPr/>
        <a:lstStyle/>
        <a:p>
          <a:endParaRPr lang="es-CO" b="1"/>
        </a:p>
      </dgm:t>
    </dgm:pt>
    <dgm:pt modelId="{A9A14C34-90C1-4929-AAAF-6262083EDD3E}" type="sibTrans" cxnId="{6BB6ED57-22CA-4F63-A8E8-A77EE4680216}">
      <dgm:prSet/>
      <dgm:spPr/>
      <dgm:t>
        <a:bodyPr/>
        <a:lstStyle/>
        <a:p>
          <a:endParaRPr lang="es-CO" b="1"/>
        </a:p>
      </dgm:t>
    </dgm:pt>
    <dgm:pt modelId="{B9B28001-9734-48DE-A349-7D1932BC7868}">
      <dgm:prSet phldrT="[Texto]"/>
      <dgm:spPr>
        <a:solidFill>
          <a:srgbClr val="C86664"/>
        </a:solidFill>
      </dgm:spPr>
      <dgm:t>
        <a:bodyPr/>
        <a:lstStyle/>
        <a:p>
          <a:r>
            <a:rPr lang="es-CO" b="1" dirty="0" smtClean="0">
              <a:solidFill>
                <a:schemeClr val="bg1"/>
              </a:solidFill>
            </a:rPr>
            <a:t>Líneas</a:t>
          </a:r>
          <a:endParaRPr lang="es-CO" b="1" dirty="0">
            <a:solidFill>
              <a:schemeClr val="bg1"/>
            </a:solidFill>
          </a:endParaRPr>
        </a:p>
      </dgm:t>
    </dgm:pt>
    <dgm:pt modelId="{5989C0B4-0C8D-4E3D-815F-332CB834DBB9}" type="parTrans" cxnId="{DA8E71C6-1953-4CD6-A732-38BB83A0AC27}">
      <dgm:prSet/>
      <dgm:spPr/>
      <dgm:t>
        <a:bodyPr/>
        <a:lstStyle/>
        <a:p>
          <a:endParaRPr lang="es-CO" b="1"/>
        </a:p>
      </dgm:t>
    </dgm:pt>
    <dgm:pt modelId="{A99EF712-17CA-48AE-80BC-F8127B9B6180}" type="sibTrans" cxnId="{DA8E71C6-1953-4CD6-A732-38BB83A0AC27}">
      <dgm:prSet/>
      <dgm:spPr/>
      <dgm:t>
        <a:bodyPr/>
        <a:lstStyle/>
        <a:p>
          <a:endParaRPr lang="es-CO" b="1"/>
        </a:p>
      </dgm:t>
    </dgm:pt>
    <dgm:pt modelId="{9A1A84D2-BD1C-4FA6-A2B8-22BA9F646969}">
      <dgm:prSet phldrT="[Texto]"/>
      <dgm:spPr>
        <a:solidFill>
          <a:schemeClr val="accent3">
            <a:lumMod val="60000"/>
            <a:lumOff val="40000"/>
          </a:schemeClr>
        </a:solidFill>
      </dgm:spPr>
      <dgm:t>
        <a:bodyPr/>
        <a:lstStyle/>
        <a:p>
          <a:r>
            <a:rPr lang="es-CO" b="1" smtClean="0">
              <a:solidFill>
                <a:schemeClr val="tx1"/>
              </a:solidFill>
            </a:rPr>
            <a:t>Redes</a:t>
          </a:r>
          <a:endParaRPr lang="es-CO" b="1" dirty="0">
            <a:solidFill>
              <a:schemeClr val="tx1"/>
            </a:solidFill>
          </a:endParaRPr>
        </a:p>
      </dgm:t>
    </dgm:pt>
    <dgm:pt modelId="{C66B8357-FE98-40A9-A66B-C0D5AE932DFD}" type="parTrans" cxnId="{82EB83EE-7AD7-4102-BE20-40050909DC4A}">
      <dgm:prSet/>
      <dgm:spPr/>
      <dgm:t>
        <a:bodyPr/>
        <a:lstStyle/>
        <a:p>
          <a:endParaRPr lang="es-CO" b="1"/>
        </a:p>
      </dgm:t>
    </dgm:pt>
    <dgm:pt modelId="{A3909AB4-05A6-4C50-A18F-F383C6FFE854}" type="sibTrans" cxnId="{82EB83EE-7AD7-4102-BE20-40050909DC4A}">
      <dgm:prSet/>
      <dgm:spPr/>
      <dgm:t>
        <a:bodyPr/>
        <a:lstStyle/>
        <a:p>
          <a:endParaRPr lang="es-CO" b="1"/>
        </a:p>
      </dgm:t>
    </dgm:pt>
    <dgm:pt modelId="{A2EFFEB8-AA7A-4048-BD28-596491DE202B}">
      <dgm:prSet phldrT="[Texto]"/>
      <dgm:spPr>
        <a:solidFill>
          <a:schemeClr val="accent3">
            <a:lumMod val="60000"/>
            <a:lumOff val="40000"/>
          </a:schemeClr>
        </a:solidFill>
      </dgm:spPr>
      <dgm:t>
        <a:bodyPr/>
        <a:lstStyle/>
        <a:p>
          <a:r>
            <a:rPr lang="es-CO" b="1" smtClean="0">
              <a:solidFill>
                <a:schemeClr val="tx1"/>
              </a:solidFill>
            </a:rPr>
            <a:t>Otros Elementos y Equipos</a:t>
          </a:r>
          <a:endParaRPr lang="es-CO" b="1" dirty="0">
            <a:solidFill>
              <a:schemeClr val="tx1"/>
            </a:solidFill>
          </a:endParaRPr>
        </a:p>
      </dgm:t>
    </dgm:pt>
    <dgm:pt modelId="{91707BAC-2F61-4370-B333-A6273ACB3B2F}" type="parTrans" cxnId="{AEBDA51B-4899-4560-8756-37715FD4D163}">
      <dgm:prSet/>
      <dgm:spPr/>
      <dgm:t>
        <a:bodyPr/>
        <a:lstStyle/>
        <a:p>
          <a:endParaRPr lang="es-CO" b="1"/>
        </a:p>
      </dgm:t>
    </dgm:pt>
    <dgm:pt modelId="{66FA5D5F-ADA8-4972-A8EE-E03CD6E70255}" type="sibTrans" cxnId="{AEBDA51B-4899-4560-8756-37715FD4D163}">
      <dgm:prSet/>
      <dgm:spPr/>
      <dgm:t>
        <a:bodyPr/>
        <a:lstStyle/>
        <a:p>
          <a:endParaRPr lang="es-CO" b="1"/>
        </a:p>
      </dgm:t>
    </dgm:pt>
    <dgm:pt modelId="{39E6F2E0-7136-44F5-BC0B-B2F8145E2E05}" type="pres">
      <dgm:prSet presAssocID="{21D94AD1-2C11-428C-8E1E-AA6ACBD1F492}" presName="Name0" presStyleCnt="0">
        <dgm:presLayoutVars>
          <dgm:dir/>
          <dgm:animLvl val="lvl"/>
          <dgm:resizeHandles val="exact"/>
        </dgm:presLayoutVars>
      </dgm:prSet>
      <dgm:spPr/>
    </dgm:pt>
    <dgm:pt modelId="{3CDC279F-DDF8-4802-A9C2-19920614E572}" type="pres">
      <dgm:prSet presAssocID="{9A2172D9-9147-468F-B367-C1FF45A3ADB7}" presName="parTxOnly" presStyleLbl="node1" presStyleIdx="0" presStyleCnt="4">
        <dgm:presLayoutVars>
          <dgm:chMax val="0"/>
          <dgm:chPref val="0"/>
          <dgm:bulletEnabled val="1"/>
        </dgm:presLayoutVars>
      </dgm:prSet>
      <dgm:spPr/>
      <dgm:t>
        <a:bodyPr/>
        <a:lstStyle/>
        <a:p>
          <a:endParaRPr lang="es-CO"/>
        </a:p>
      </dgm:t>
    </dgm:pt>
    <dgm:pt modelId="{E6204E36-B0E3-4036-95E1-A341C8725138}" type="pres">
      <dgm:prSet presAssocID="{A9A14C34-90C1-4929-AAAF-6262083EDD3E}" presName="parTxOnlySpace" presStyleCnt="0"/>
      <dgm:spPr/>
    </dgm:pt>
    <dgm:pt modelId="{650BC9AB-0EE9-485E-9E37-0B4A7563761D}" type="pres">
      <dgm:prSet presAssocID="{B9B28001-9734-48DE-A349-7D1932BC7868}" presName="parTxOnly" presStyleLbl="node1" presStyleIdx="1" presStyleCnt="4">
        <dgm:presLayoutVars>
          <dgm:chMax val="0"/>
          <dgm:chPref val="0"/>
          <dgm:bulletEnabled val="1"/>
        </dgm:presLayoutVars>
      </dgm:prSet>
      <dgm:spPr/>
      <dgm:t>
        <a:bodyPr/>
        <a:lstStyle/>
        <a:p>
          <a:endParaRPr lang="es-CO"/>
        </a:p>
      </dgm:t>
    </dgm:pt>
    <dgm:pt modelId="{443D65B9-19C3-4B1A-91A4-5291664BED8A}" type="pres">
      <dgm:prSet presAssocID="{A99EF712-17CA-48AE-80BC-F8127B9B6180}" presName="parTxOnlySpace" presStyleCnt="0"/>
      <dgm:spPr/>
    </dgm:pt>
    <dgm:pt modelId="{039FDB19-EF56-437B-A5BE-81B640B84266}" type="pres">
      <dgm:prSet presAssocID="{9A1A84D2-BD1C-4FA6-A2B8-22BA9F646969}" presName="parTxOnly" presStyleLbl="node1" presStyleIdx="2" presStyleCnt="4">
        <dgm:presLayoutVars>
          <dgm:chMax val="0"/>
          <dgm:chPref val="0"/>
          <dgm:bulletEnabled val="1"/>
        </dgm:presLayoutVars>
      </dgm:prSet>
      <dgm:spPr/>
      <dgm:t>
        <a:bodyPr/>
        <a:lstStyle/>
        <a:p>
          <a:endParaRPr lang="es-CO"/>
        </a:p>
      </dgm:t>
    </dgm:pt>
    <dgm:pt modelId="{47EF7309-37AC-4551-8EB5-1704D0E1C05C}" type="pres">
      <dgm:prSet presAssocID="{A3909AB4-05A6-4C50-A18F-F383C6FFE854}" presName="parTxOnlySpace" presStyleCnt="0"/>
      <dgm:spPr/>
    </dgm:pt>
    <dgm:pt modelId="{D7ED693E-D508-424D-806B-C7E4233C746E}" type="pres">
      <dgm:prSet presAssocID="{A2EFFEB8-AA7A-4048-BD28-596491DE202B}" presName="parTxOnly" presStyleLbl="node1" presStyleIdx="3" presStyleCnt="4">
        <dgm:presLayoutVars>
          <dgm:chMax val="0"/>
          <dgm:chPref val="0"/>
          <dgm:bulletEnabled val="1"/>
        </dgm:presLayoutVars>
      </dgm:prSet>
      <dgm:spPr/>
      <dgm:t>
        <a:bodyPr/>
        <a:lstStyle/>
        <a:p>
          <a:endParaRPr lang="es-CO"/>
        </a:p>
      </dgm:t>
    </dgm:pt>
  </dgm:ptLst>
  <dgm:cxnLst>
    <dgm:cxn modelId="{E2E4ED83-927D-4B87-8A7E-33BDD57CD542}" type="presOf" srcId="{9A1A84D2-BD1C-4FA6-A2B8-22BA9F646969}" destId="{039FDB19-EF56-437B-A5BE-81B640B84266}" srcOrd="0" destOrd="0" presId="urn:microsoft.com/office/officeart/2005/8/layout/chevron1"/>
    <dgm:cxn modelId="{DA8E71C6-1953-4CD6-A732-38BB83A0AC27}" srcId="{21D94AD1-2C11-428C-8E1E-AA6ACBD1F492}" destId="{B9B28001-9734-48DE-A349-7D1932BC7868}" srcOrd="1" destOrd="0" parTransId="{5989C0B4-0C8D-4E3D-815F-332CB834DBB9}" sibTransId="{A99EF712-17CA-48AE-80BC-F8127B9B6180}"/>
    <dgm:cxn modelId="{AEBDA51B-4899-4560-8756-37715FD4D163}" srcId="{21D94AD1-2C11-428C-8E1E-AA6ACBD1F492}" destId="{A2EFFEB8-AA7A-4048-BD28-596491DE202B}" srcOrd="3" destOrd="0" parTransId="{91707BAC-2F61-4370-B333-A6273ACB3B2F}" sibTransId="{66FA5D5F-ADA8-4972-A8EE-E03CD6E70255}"/>
    <dgm:cxn modelId="{8B31A2B6-B597-4048-86F0-CE09DAF498F3}" type="presOf" srcId="{21D94AD1-2C11-428C-8E1E-AA6ACBD1F492}" destId="{39E6F2E0-7136-44F5-BC0B-B2F8145E2E05}" srcOrd="0" destOrd="0" presId="urn:microsoft.com/office/officeart/2005/8/layout/chevron1"/>
    <dgm:cxn modelId="{EEE9CF3F-DBC9-45B1-8560-ACF0AEE672FC}" type="presOf" srcId="{B9B28001-9734-48DE-A349-7D1932BC7868}" destId="{650BC9AB-0EE9-485E-9E37-0B4A7563761D}" srcOrd="0" destOrd="0" presId="urn:microsoft.com/office/officeart/2005/8/layout/chevron1"/>
    <dgm:cxn modelId="{0C5F941A-15A3-48A6-924B-2401FCE665E5}" type="presOf" srcId="{9A2172D9-9147-468F-B367-C1FF45A3ADB7}" destId="{3CDC279F-DDF8-4802-A9C2-19920614E572}" srcOrd="0" destOrd="0" presId="urn:microsoft.com/office/officeart/2005/8/layout/chevron1"/>
    <dgm:cxn modelId="{4D463F3A-2ABF-4223-85C6-FA95FF09E09A}" type="presOf" srcId="{A2EFFEB8-AA7A-4048-BD28-596491DE202B}" destId="{D7ED693E-D508-424D-806B-C7E4233C746E}" srcOrd="0" destOrd="0" presId="urn:microsoft.com/office/officeart/2005/8/layout/chevron1"/>
    <dgm:cxn modelId="{6BB6ED57-22CA-4F63-A8E8-A77EE4680216}" srcId="{21D94AD1-2C11-428C-8E1E-AA6ACBD1F492}" destId="{9A2172D9-9147-468F-B367-C1FF45A3ADB7}" srcOrd="0" destOrd="0" parTransId="{228F0EBF-4C06-41BA-A418-97F51EBF4C76}" sibTransId="{A9A14C34-90C1-4929-AAAF-6262083EDD3E}"/>
    <dgm:cxn modelId="{82EB83EE-7AD7-4102-BE20-40050909DC4A}" srcId="{21D94AD1-2C11-428C-8E1E-AA6ACBD1F492}" destId="{9A1A84D2-BD1C-4FA6-A2B8-22BA9F646969}" srcOrd="2" destOrd="0" parTransId="{C66B8357-FE98-40A9-A66B-C0D5AE932DFD}" sibTransId="{A3909AB4-05A6-4C50-A18F-F383C6FFE854}"/>
    <dgm:cxn modelId="{75A4E669-6713-4C2A-A2A2-3DD0EADECC5E}" type="presParOf" srcId="{39E6F2E0-7136-44F5-BC0B-B2F8145E2E05}" destId="{3CDC279F-DDF8-4802-A9C2-19920614E572}" srcOrd="0" destOrd="0" presId="urn:microsoft.com/office/officeart/2005/8/layout/chevron1"/>
    <dgm:cxn modelId="{F0871B31-C1D5-4B8D-AB81-F9B71447F304}" type="presParOf" srcId="{39E6F2E0-7136-44F5-BC0B-B2F8145E2E05}" destId="{E6204E36-B0E3-4036-95E1-A341C8725138}" srcOrd="1" destOrd="0" presId="urn:microsoft.com/office/officeart/2005/8/layout/chevron1"/>
    <dgm:cxn modelId="{60BE468D-3BE9-41E3-9A39-7A8A5333E766}" type="presParOf" srcId="{39E6F2E0-7136-44F5-BC0B-B2F8145E2E05}" destId="{650BC9AB-0EE9-485E-9E37-0B4A7563761D}" srcOrd="2" destOrd="0" presId="urn:microsoft.com/office/officeart/2005/8/layout/chevron1"/>
    <dgm:cxn modelId="{55E37C3C-E667-4DA3-9DA1-7DB01D8F71DF}" type="presParOf" srcId="{39E6F2E0-7136-44F5-BC0B-B2F8145E2E05}" destId="{443D65B9-19C3-4B1A-91A4-5291664BED8A}" srcOrd="3" destOrd="0" presId="urn:microsoft.com/office/officeart/2005/8/layout/chevron1"/>
    <dgm:cxn modelId="{AF6E4C88-BA5E-428D-A518-29CE60030231}" type="presParOf" srcId="{39E6F2E0-7136-44F5-BC0B-B2F8145E2E05}" destId="{039FDB19-EF56-437B-A5BE-81B640B84266}" srcOrd="4" destOrd="0" presId="urn:microsoft.com/office/officeart/2005/8/layout/chevron1"/>
    <dgm:cxn modelId="{11FF0776-327A-4681-BEEF-EC019585DEB5}" type="presParOf" srcId="{39E6F2E0-7136-44F5-BC0B-B2F8145E2E05}" destId="{47EF7309-37AC-4551-8EB5-1704D0E1C05C}" srcOrd="5" destOrd="0" presId="urn:microsoft.com/office/officeart/2005/8/layout/chevron1"/>
    <dgm:cxn modelId="{24E9109B-69C9-4CEB-9F60-9989DC8C216D}" type="presParOf" srcId="{39E6F2E0-7136-44F5-BC0B-B2F8145E2E05}" destId="{D7ED693E-D508-424D-806B-C7E4233C746E}" srcOrd="6"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3.xml><?xml version="1.0" encoding="utf-8"?>
<dgm:dataModel xmlns:dgm="http://schemas.openxmlformats.org/drawingml/2006/diagram" xmlns:a="http://schemas.openxmlformats.org/drawingml/2006/main">
  <dgm:ptLst>
    <dgm:pt modelId="{21D94AD1-2C11-428C-8E1E-AA6ACBD1F492}" type="doc">
      <dgm:prSet loTypeId="urn:microsoft.com/office/officeart/2005/8/layout/chevron1" loCatId="process" qsTypeId="urn:microsoft.com/office/officeart/2005/8/quickstyle/simple1" qsCatId="simple" csTypeId="urn:microsoft.com/office/officeart/2005/8/colors/colorful1" csCatId="colorful" phldr="1"/>
      <dgm:spPr/>
    </dgm:pt>
    <dgm:pt modelId="{9A2172D9-9147-468F-B367-C1FF45A3ADB7}">
      <dgm:prSet phldrT="[Texto]"/>
      <dgm:spPr>
        <a:solidFill>
          <a:schemeClr val="accent3">
            <a:lumMod val="60000"/>
            <a:lumOff val="40000"/>
          </a:schemeClr>
        </a:solidFill>
      </dgm:spPr>
      <dgm:t>
        <a:bodyPr/>
        <a:lstStyle/>
        <a:p>
          <a:r>
            <a:rPr lang="es-CO" b="1" dirty="0" smtClean="0">
              <a:solidFill>
                <a:schemeClr val="tx1"/>
              </a:solidFill>
            </a:rPr>
            <a:t>Subestaciones</a:t>
          </a:r>
          <a:endParaRPr lang="es-CO" b="1" dirty="0">
            <a:solidFill>
              <a:schemeClr val="tx1"/>
            </a:solidFill>
          </a:endParaRPr>
        </a:p>
      </dgm:t>
    </dgm:pt>
    <dgm:pt modelId="{228F0EBF-4C06-41BA-A418-97F51EBF4C76}" type="parTrans" cxnId="{6BB6ED57-22CA-4F63-A8E8-A77EE4680216}">
      <dgm:prSet/>
      <dgm:spPr/>
      <dgm:t>
        <a:bodyPr/>
        <a:lstStyle/>
        <a:p>
          <a:endParaRPr lang="es-CO" b="1"/>
        </a:p>
      </dgm:t>
    </dgm:pt>
    <dgm:pt modelId="{A9A14C34-90C1-4929-AAAF-6262083EDD3E}" type="sibTrans" cxnId="{6BB6ED57-22CA-4F63-A8E8-A77EE4680216}">
      <dgm:prSet/>
      <dgm:spPr/>
      <dgm:t>
        <a:bodyPr/>
        <a:lstStyle/>
        <a:p>
          <a:endParaRPr lang="es-CO" b="1"/>
        </a:p>
      </dgm:t>
    </dgm:pt>
    <dgm:pt modelId="{B9B28001-9734-48DE-A349-7D1932BC7868}">
      <dgm:prSet phldrT="[Texto]"/>
      <dgm:spPr>
        <a:solidFill>
          <a:srgbClr val="C86664"/>
        </a:solidFill>
      </dgm:spPr>
      <dgm:t>
        <a:bodyPr/>
        <a:lstStyle/>
        <a:p>
          <a:r>
            <a:rPr lang="es-CO" b="1" dirty="0" smtClean="0">
              <a:solidFill>
                <a:schemeClr val="bg1"/>
              </a:solidFill>
            </a:rPr>
            <a:t>Líneas</a:t>
          </a:r>
          <a:endParaRPr lang="es-CO" b="1" dirty="0">
            <a:solidFill>
              <a:schemeClr val="bg1"/>
            </a:solidFill>
          </a:endParaRPr>
        </a:p>
      </dgm:t>
    </dgm:pt>
    <dgm:pt modelId="{5989C0B4-0C8D-4E3D-815F-332CB834DBB9}" type="parTrans" cxnId="{DA8E71C6-1953-4CD6-A732-38BB83A0AC27}">
      <dgm:prSet/>
      <dgm:spPr/>
      <dgm:t>
        <a:bodyPr/>
        <a:lstStyle/>
        <a:p>
          <a:endParaRPr lang="es-CO" b="1"/>
        </a:p>
      </dgm:t>
    </dgm:pt>
    <dgm:pt modelId="{A99EF712-17CA-48AE-80BC-F8127B9B6180}" type="sibTrans" cxnId="{DA8E71C6-1953-4CD6-A732-38BB83A0AC27}">
      <dgm:prSet/>
      <dgm:spPr/>
      <dgm:t>
        <a:bodyPr/>
        <a:lstStyle/>
        <a:p>
          <a:endParaRPr lang="es-CO" b="1"/>
        </a:p>
      </dgm:t>
    </dgm:pt>
    <dgm:pt modelId="{9A1A84D2-BD1C-4FA6-A2B8-22BA9F646969}">
      <dgm:prSet phldrT="[Texto]"/>
      <dgm:spPr>
        <a:solidFill>
          <a:schemeClr val="accent3">
            <a:lumMod val="60000"/>
            <a:lumOff val="40000"/>
          </a:schemeClr>
        </a:solidFill>
      </dgm:spPr>
      <dgm:t>
        <a:bodyPr/>
        <a:lstStyle/>
        <a:p>
          <a:r>
            <a:rPr lang="es-CO" b="1" smtClean="0">
              <a:solidFill>
                <a:schemeClr val="tx1"/>
              </a:solidFill>
            </a:rPr>
            <a:t>Redes</a:t>
          </a:r>
          <a:endParaRPr lang="es-CO" b="1" dirty="0">
            <a:solidFill>
              <a:schemeClr val="tx1"/>
            </a:solidFill>
          </a:endParaRPr>
        </a:p>
      </dgm:t>
    </dgm:pt>
    <dgm:pt modelId="{C66B8357-FE98-40A9-A66B-C0D5AE932DFD}" type="parTrans" cxnId="{82EB83EE-7AD7-4102-BE20-40050909DC4A}">
      <dgm:prSet/>
      <dgm:spPr/>
      <dgm:t>
        <a:bodyPr/>
        <a:lstStyle/>
        <a:p>
          <a:endParaRPr lang="es-CO" b="1"/>
        </a:p>
      </dgm:t>
    </dgm:pt>
    <dgm:pt modelId="{A3909AB4-05A6-4C50-A18F-F383C6FFE854}" type="sibTrans" cxnId="{82EB83EE-7AD7-4102-BE20-40050909DC4A}">
      <dgm:prSet/>
      <dgm:spPr/>
      <dgm:t>
        <a:bodyPr/>
        <a:lstStyle/>
        <a:p>
          <a:endParaRPr lang="es-CO" b="1"/>
        </a:p>
      </dgm:t>
    </dgm:pt>
    <dgm:pt modelId="{A2EFFEB8-AA7A-4048-BD28-596491DE202B}">
      <dgm:prSet phldrT="[Texto]"/>
      <dgm:spPr>
        <a:solidFill>
          <a:schemeClr val="accent3">
            <a:lumMod val="60000"/>
            <a:lumOff val="40000"/>
          </a:schemeClr>
        </a:solidFill>
      </dgm:spPr>
      <dgm:t>
        <a:bodyPr/>
        <a:lstStyle/>
        <a:p>
          <a:r>
            <a:rPr lang="es-CO" b="1" smtClean="0">
              <a:solidFill>
                <a:schemeClr val="tx1"/>
              </a:solidFill>
            </a:rPr>
            <a:t>Otros Elementos y Equipos</a:t>
          </a:r>
          <a:endParaRPr lang="es-CO" b="1" dirty="0">
            <a:solidFill>
              <a:schemeClr val="tx1"/>
            </a:solidFill>
          </a:endParaRPr>
        </a:p>
      </dgm:t>
    </dgm:pt>
    <dgm:pt modelId="{91707BAC-2F61-4370-B333-A6273ACB3B2F}" type="parTrans" cxnId="{AEBDA51B-4899-4560-8756-37715FD4D163}">
      <dgm:prSet/>
      <dgm:spPr/>
      <dgm:t>
        <a:bodyPr/>
        <a:lstStyle/>
        <a:p>
          <a:endParaRPr lang="es-CO" b="1"/>
        </a:p>
      </dgm:t>
    </dgm:pt>
    <dgm:pt modelId="{66FA5D5F-ADA8-4972-A8EE-E03CD6E70255}" type="sibTrans" cxnId="{AEBDA51B-4899-4560-8756-37715FD4D163}">
      <dgm:prSet/>
      <dgm:spPr/>
      <dgm:t>
        <a:bodyPr/>
        <a:lstStyle/>
        <a:p>
          <a:endParaRPr lang="es-CO" b="1"/>
        </a:p>
      </dgm:t>
    </dgm:pt>
    <dgm:pt modelId="{39E6F2E0-7136-44F5-BC0B-B2F8145E2E05}" type="pres">
      <dgm:prSet presAssocID="{21D94AD1-2C11-428C-8E1E-AA6ACBD1F492}" presName="Name0" presStyleCnt="0">
        <dgm:presLayoutVars>
          <dgm:dir/>
          <dgm:animLvl val="lvl"/>
          <dgm:resizeHandles val="exact"/>
        </dgm:presLayoutVars>
      </dgm:prSet>
      <dgm:spPr/>
    </dgm:pt>
    <dgm:pt modelId="{3CDC279F-DDF8-4802-A9C2-19920614E572}" type="pres">
      <dgm:prSet presAssocID="{9A2172D9-9147-468F-B367-C1FF45A3ADB7}" presName="parTxOnly" presStyleLbl="node1" presStyleIdx="0" presStyleCnt="4">
        <dgm:presLayoutVars>
          <dgm:chMax val="0"/>
          <dgm:chPref val="0"/>
          <dgm:bulletEnabled val="1"/>
        </dgm:presLayoutVars>
      </dgm:prSet>
      <dgm:spPr/>
      <dgm:t>
        <a:bodyPr/>
        <a:lstStyle/>
        <a:p>
          <a:endParaRPr lang="es-CO"/>
        </a:p>
      </dgm:t>
    </dgm:pt>
    <dgm:pt modelId="{E6204E36-B0E3-4036-95E1-A341C8725138}" type="pres">
      <dgm:prSet presAssocID="{A9A14C34-90C1-4929-AAAF-6262083EDD3E}" presName="parTxOnlySpace" presStyleCnt="0"/>
      <dgm:spPr/>
    </dgm:pt>
    <dgm:pt modelId="{650BC9AB-0EE9-485E-9E37-0B4A7563761D}" type="pres">
      <dgm:prSet presAssocID="{B9B28001-9734-48DE-A349-7D1932BC7868}" presName="parTxOnly" presStyleLbl="node1" presStyleIdx="1" presStyleCnt="4">
        <dgm:presLayoutVars>
          <dgm:chMax val="0"/>
          <dgm:chPref val="0"/>
          <dgm:bulletEnabled val="1"/>
        </dgm:presLayoutVars>
      </dgm:prSet>
      <dgm:spPr/>
      <dgm:t>
        <a:bodyPr/>
        <a:lstStyle/>
        <a:p>
          <a:endParaRPr lang="es-CO"/>
        </a:p>
      </dgm:t>
    </dgm:pt>
    <dgm:pt modelId="{443D65B9-19C3-4B1A-91A4-5291664BED8A}" type="pres">
      <dgm:prSet presAssocID="{A99EF712-17CA-48AE-80BC-F8127B9B6180}" presName="parTxOnlySpace" presStyleCnt="0"/>
      <dgm:spPr/>
    </dgm:pt>
    <dgm:pt modelId="{039FDB19-EF56-437B-A5BE-81B640B84266}" type="pres">
      <dgm:prSet presAssocID="{9A1A84D2-BD1C-4FA6-A2B8-22BA9F646969}" presName="parTxOnly" presStyleLbl="node1" presStyleIdx="2" presStyleCnt="4">
        <dgm:presLayoutVars>
          <dgm:chMax val="0"/>
          <dgm:chPref val="0"/>
          <dgm:bulletEnabled val="1"/>
        </dgm:presLayoutVars>
      </dgm:prSet>
      <dgm:spPr/>
      <dgm:t>
        <a:bodyPr/>
        <a:lstStyle/>
        <a:p>
          <a:endParaRPr lang="es-CO"/>
        </a:p>
      </dgm:t>
    </dgm:pt>
    <dgm:pt modelId="{47EF7309-37AC-4551-8EB5-1704D0E1C05C}" type="pres">
      <dgm:prSet presAssocID="{A3909AB4-05A6-4C50-A18F-F383C6FFE854}" presName="parTxOnlySpace" presStyleCnt="0"/>
      <dgm:spPr/>
    </dgm:pt>
    <dgm:pt modelId="{D7ED693E-D508-424D-806B-C7E4233C746E}" type="pres">
      <dgm:prSet presAssocID="{A2EFFEB8-AA7A-4048-BD28-596491DE202B}" presName="parTxOnly" presStyleLbl="node1" presStyleIdx="3" presStyleCnt="4">
        <dgm:presLayoutVars>
          <dgm:chMax val="0"/>
          <dgm:chPref val="0"/>
          <dgm:bulletEnabled val="1"/>
        </dgm:presLayoutVars>
      </dgm:prSet>
      <dgm:spPr/>
      <dgm:t>
        <a:bodyPr/>
        <a:lstStyle/>
        <a:p>
          <a:endParaRPr lang="es-CO"/>
        </a:p>
      </dgm:t>
    </dgm:pt>
  </dgm:ptLst>
  <dgm:cxnLst>
    <dgm:cxn modelId="{DA8E71C6-1953-4CD6-A732-38BB83A0AC27}" srcId="{21D94AD1-2C11-428C-8E1E-AA6ACBD1F492}" destId="{B9B28001-9734-48DE-A349-7D1932BC7868}" srcOrd="1" destOrd="0" parTransId="{5989C0B4-0C8D-4E3D-815F-332CB834DBB9}" sibTransId="{A99EF712-17CA-48AE-80BC-F8127B9B6180}"/>
    <dgm:cxn modelId="{308285C9-EF56-4CFB-B7D8-D91C016EFE1D}" type="presOf" srcId="{21D94AD1-2C11-428C-8E1E-AA6ACBD1F492}" destId="{39E6F2E0-7136-44F5-BC0B-B2F8145E2E05}" srcOrd="0" destOrd="0" presId="urn:microsoft.com/office/officeart/2005/8/layout/chevron1"/>
    <dgm:cxn modelId="{35C24581-432D-4E52-B077-3CF48C9BA8C7}" type="presOf" srcId="{9A1A84D2-BD1C-4FA6-A2B8-22BA9F646969}" destId="{039FDB19-EF56-437B-A5BE-81B640B84266}" srcOrd="0" destOrd="0" presId="urn:microsoft.com/office/officeart/2005/8/layout/chevron1"/>
    <dgm:cxn modelId="{AEBDA51B-4899-4560-8756-37715FD4D163}" srcId="{21D94AD1-2C11-428C-8E1E-AA6ACBD1F492}" destId="{A2EFFEB8-AA7A-4048-BD28-596491DE202B}" srcOrd="3" destOrd="0" parTransId="{91707BAC-2F61-4370-B333-A6273ACB3B2F}" sibTransId="{66FA5D5F-ADA8-4972-A8EE-E03CD6E70255}"/>
    <dgm:cxn modelId="{DCA32BDC-09B8-46AE-8A06-033BBBB53851}" type="presOf" srcId="{A2EFFEB8-AA7A-4048-BD28-596491DE202B}" destId="{D7ED693E-D508-424D-806B-C7E4233C746E}" srcOrd="0" destOrd="0" presId="urn:microsoft.com/office/officeart/2005/8/layout/chevron1"/>
    <dgm:cxn modelId="{08A3A604-F6AB-4135-9E75-422171ECA352}" type="presOf" srcId="{B9B28001-9734-48DE-A349-7D1932BC7868}" destId="{650BC9AB-0EE9-485E-9E37-0B4A7563761D}" srcOrd="0" destOrd="0" presId="urn:microsoft.com/office/officeart/2005/8/layout/chevron1"/>
    <dgm:cxn modelId="{6BB6ED57-22CA-4F63-A8E8-A77EE4680216}" srcId="{21D94AD1-2C11-428C-8E1E-AA6ACBD1F492}" destId="{9A2172D9-9147-468F-B367-C1FF45A3ADB7}" srcOrd="0" destOrd="0" parTransId="{228F0EBF-4C06-41BA-A418-97F51EBF4C76}" sibTransId="{A9A14C34-90C1-4929-AAAF-6262083EDD3E}"/>
    <dgm:cxn modelId="{82EB83EE-7AD7-4102-BE20-40050909DC4A}" srcId="{21D94AD1-2C11-428C-8E1E-AA6ACBD1F492}" destId="{9A1A84D2-BD1C-4FA6-A2B8-22BA9F646969}" srcOrd="2" destOrd="0" parTransId="{C66B8357-FE98-40A9-A66B-C0D5AE932DFD}" sibTransId="{A3909AB4-05A6-4C50-A18F-F383C6FFE854}"/>
    <dgm:cxn modelId="{D7349E03-BA4C-4F4A-A2B5-4F289B90631C}" type="presOf" srcId="{9A2172D9-9147-468F-B367-C1FF45A3ADB7}" destId="{3CDC279F-DDF8-4802-A9C2-19920614E572}" srcOrd="0" destOrd="0" presId="urn:microsoft.com/office/officeart/2005/8/layout/chevron1"/>
    <dgm:cxn modelId="{F447D1F0-58E2-4895-9DD3-5CCFB8453F9C}" type="presParOf" srcId="{39E6F2E0-7136-44F5-BC0B-B2F8145E2E05}" destId="{3CDC279F-DDF8-4802-A9C2-19920614E572}" srcOrd="0" destOrd="0" presId="urn:microsoft.com/office/officeart/2005/8/layout/chevron1"/>
    <dgm:cxn modelId="{B03C9AA1-B629-432F-ADB4-9EF66DC915E0}" type="presParOf" srcId="{39E6F2E0-7136-44F5-BC0B-B2F8145E2E05}" destId="{E6204E36-B0E3-4036-95E1-A341C8725138}" srcOrd="1" destOrd="0" presId="urn:microsoft.com/office/officeart/2005/8/layout/chevron1"/>
    <dgm:cxn modelId="{C524FA4E-6A28-4D33-9240-295D57521AFE}" type="presParOf" srcId="{39E6F2E0-7136-44F5-BC0B-B2F8145E2E05}" destId="{650BC9AB-0EE9-485E-9E37-0B4A7563761D}" srcOrd="2" destOrd="0" presId="urn:microsoft.com/office/officeart/2005/8/layout/chevron1"/>
    <dgm:cxn modelId="{4190F66F-DF8F-4DA0-93E0-14AB414B5CA8}" type="presParOf" srcId="{39E6F2E0-7136-44F5-BC0B-B2F8145E2E05}" destId="{443D65B9-19C3-4B1A-91A4-5291664BED8A}" srcOrd="3" destOrd="0" presId="urn:microsoft.com/office/officeart/2005/8/layout/chevron1"/>
    <dgm:cxn modelId="{FBA0454A-78B8-4039-89EA-9982DE862182}" type="presParOf" srcId="{39E6F2E0-7136-44F5-BC0B-B2F8145E2E05}" destId="{039FDB19-EF56-437B-A5BE-81B640B84266}" srcOrd="4" destOrd="0" presId="urn:microsoft.com/office/officeart/2005/8/layout/chevron1"/>
    <dgm:cxn modelId="{0F2DB099-6BDC-4441-9529-D3B5FDB8527B}" type="presParOf" srcId="{39E6F2E0-7136-44F5-BC0B-B2F8145E2E05}" destId="{47EF7309-37AC-4551-8EB5-1704D0E1C05C}" srcOrd="5" destOrd="0" presId="urn:microsoft.com/office/officeart/2005/8/layout/chevron1"/>
    <dgm:cxn modelId="{3F321A56-5D07-4502-B26C-AD31BA1B0FDB}" type="presParOf" srcId="{39E6F2E0-7136-44F5-BC0B-B2F8145E2E05}" destId="{D7ED693E-D508-424D-806B-C7E4233C746E}" srcOrd="6"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4.xml><?xml version="1.0" encoding="utf-8"?>
<dgm:dataModel xmlns:dgm="http://schemas.openxmlformats.org/drawingml/2006/diagram" xmlns:a="http://schemas.openxmlformats.org/drawingml/2006/main">
  <dgm:ptLst>
    <dgm:pt modelId="{21D94AD1-2C11-428C-8E1E-AA6ACBD1F492}" type="doc">
      <dgm:prSet loTypeId="urn:microsoft.com/office/officeart/2005/8/layout/chevron1" loCatId="process" qsTypeId="urn:microsoft.com/office/officeart/2005/8/quickstyle/simple1" qsCatId="simple" csTypeId="urn:microsoft.com/office/officeart/2005/8/colors/colorful1" csCatId="colorful" phldr="1"/>
      <dgm:spPr/>
    </dgm:pt>
    <dgm:pt modelId="{9A2172D9-9147-468F-B367-C1FF45A3ADB7}">
      <dgm:prSet phldrT="[Texto]"/>
      <dgm:spPr>
        <a:solidFill>
          <a:schemeClr val="accent3">
            <a:lumMod val="60000"/>
            <a:lumOff val="40000"/>
          </a:schemeClr>
        </a:solidFill>
      </dgm:spPr>
      <dgm:t>
        <a:bodyPr/>
        <a:lstStyle/>
        <a:p>
          <a:r>
            <a:rPr lang="es-CO" b="1" dirty="0" smtClean="0">
              <a:solidFill>
                <a:schemeClr val="tx1"/>
              </a:solidFill>
            </a:rPr>
            <a:t>Subestaciones</a:t>
          </a:r>
          <a:endParaRPr lang="es-CO" b="1" dirty="0">
            <a:solidFill>
              <a:schemeClr val="tx1"/>
            </a:solidFill>
          </a:endParaRPr>
        </a:p>
      </dgm:t>
    </dgm:pt>
    <dgm:pt modelId="{228F0EBF-4C06-41BA-A418-97F51EBF4C76}" type="parTrans" cxnId="{6BB6ED57-22CA-4F63-A8E8-A77EE4680216}">
      <dgm:prSet/>
      <dgm:spPr/>
      <dgm:t>
        <a:bodyPr/>
        <a:lstStyle/>
        <a:p>
          <a:endParaRPr lang="es-CO" b="1"/>
        </a:p>
      </dgm:t>
    </dgm:pt>
    <dgm:pt modelId="{A9A14C34-90C1-4929-AAAF-6262083EDD3E}" type="sibTrans" cxnId="{6BB6ED57-22CA-4F63-A8E8-A77EE4680216}">
      <dgm:prSet/>
      <dgm:spPr/>
      <dgm:t>
        <a:bodyPr/>
        <a:lstStyle/>
        <a:p>
          <a:endParaRPr lang="es-CO" b="1"/>
        </a:p>
      </dgm:t>
    </dgm:pt>
    <dgm:pt modelId="{B9B28001-9734-48DE-A349-7D1932BC7868}">
      <dgm:prSet phldrT="[Texto]"/>
      <dgm:spPr>
        <a:solidFill>
          <a:srgbClr val="C86664"/>
        </a:solidFill>
      </dgm:spPr>
      <dgm:t>
        <a:bodyPr/>
        <a:lstStyle/>
        <a:p>
          <a:r>
            <a:rPr lang="es-CO" b="1" dirty="0" smtClean="0">
              <a:solidFill>
                <a:schemeClr val="bg1"/>
              </a:solidFill>
            </a:rPr>
            <a:t>Líneas</a:t>
          </a:r>
          <a:endParaRPr lang="es-CO" b="1" dirty="0">
            <a:solidFill>
              <a:schemeClr val="bg1"/>
            </a:solidFill>
          </a:endParaRPr>
        </a:p>
      </dgm:t>
    </dgm:pt>
    <dgm:pt modelId="{5989C0B4-0C8D-4E3D-815F-332CB834DBB9}" type="parTrans" cxnId="{DA8E71C6-1953-4CD6-A732-38BB83A0AC27}">
      <dgm:prSet/>
      <dgm:spPr/>
      <dgm:t>
        <a:bodyPr/>
        <a:lstStyle/>
        <a:p>
          <a:endParaRPr lang="es-CO" b="1"/>
        </a:p>
      </dgm:t>
    </dgm:pt>
    <dgm:pt modelId="{A99EF712-17CA-48AE-80BC-F8127B9B6180}" type="sibTrans" cxnId="{DA8E71C6-1953-4CD6-A732-38BB83A0AC27}">
      <dgm:prSet/>
      <dgm:spPr/>
      <dgm:t>
        <a:bodyPr/>
        <a:lstStyle/>
        <a:p>
          <a:endParaRPr lang="es-CO" b="1"/>
        </a:p>
      </dgm:t>
    </dgm:pt>
    <dgm:pt modelId="{9A1A84D2-BD1C-4FA6-A2B8-22BA9F646969}">
      <dgm:prSet phldrT="[Texto]"/>
      <dgm:spPr>
        <a:solidFill>
          <a:schemeClr val="accent3">
            <a:lumMod val="60000"/>
            <a:lumOff val="40000"/>
          </a:schemeClr>
        </a:solidFill>
      </dgm:spPr>
      <dgm:t>
        <a:bodyPr/>
        <a:lstStyle/>
        <a:p>
          <a:r>
            <a:rPr lang="es-CO" b="1" smtClean="0">
              <a:solidFill>
                <a:schemeClr val="tx1"/>
              </a:solidFill>
            </a:rPr>
            <a:t>Redes</a:t>
          </a:r>
          <a:endParaRPr lang="es-CO" b="1" dirty="0">
            <a:solidFill>
              <a:schemeClr val="tx1"/>
            </a:solidFill>
          </a:endParaRPr>
        </a:p>
      </dgm:t>
    </dgm:pt>
    <dgm:pt modelId="{C66B8357-FE98-40A9-A66B-C0D5AE932DFD}" type="parTrans" cxnId="{82EB83EE-7AD7-4102-BE20-40050909DC4A}">
      <dgm:prSet/>
      <dgm:spPr/>
      <dgm:t>
        <a:bodyPr/>
        <a:lstStyle/>
        <a:p>
          <a:endParaRPr lang="es-CO" b="1"/>
        </a:p>
      </dgm:t>
    </dgm:pt>
    <dgm:pt modelId="{A3909AB4-05A6-4C50-A18F-F383C6FFE854}" type="sibTrans" cxnId="{82EB83EE-7AD7-4102-BE20-40050909DC4A}">
      <dgm:prSet/>
      <dgm:spPr/>
      <dgm:t>
        <a:bodyPr/>
        <a:lstStyle/>
        <a:p>
          <a:endParaRPr lang="es-CO" b="1"/>
        </a:p>
      </dgm:t>
    </dgm:pt>
    <dgm:pt modelId="{A2EFFEB8-AA7A-4048-BD28-596491DE202B}">
      <dgm:prSet phldrT="[Texto]"/>
      <dgm:spPr>
        <a:solidFill>
          <a:schemeClr val="accent3">
            <a:lumMod val="60000"/>
            <a:lumOff val="40000"/>
          </a:schemeClr>
        </a:solidFill>
      </dgm:spPr>
      <dgm:t>
        <a:bodyPr/>
        <a:lstStyle/>
        <a:p>
          <a:r>
            <a:rPr lang="es-CO" b="1" smtClean="0">
              <a:solidFill>
                <a:schemeClr val="tx1"/>
              </a:solidFill>
            </a:rPr>
            <a:t>Otros Elementos y Equipos</a:t>
          </a:r>
          <a:endParaRPr lang="es-CO" b="1" dirty="0">
            <a:solidFill>
              <a:schemeClr val="tx1"/>
            </a:solidFill>
          </a:endParaRPr>
        </a:p>
      </dgm:t>
    </dgm:pt>
    <dgm:pt modelId="{91707BAC-2F61-4370-B333-A6273ACB3B2F}" type="parTrans" cxnId="{AEBDA51B-4899-4560-8756-37715FD4D163}">
      <dgm:prSet/>
      <dgm:spPr/>
      <dgm:t>
        <a:bodyPr/>
        <a:lstStyle/>
        <a:p>
          <a:endParaRPr lang="es-CO" b="1"/>
        </a:p>
      </dgm:t>
    </dgm:pt>
    <dgm:pt modelId="{66FA5D5F-ADA8-4972-A8EE-E03CD6E70255}" type="sibTrans" cxnId="{AEBDA51B-4899-4560-8756-37715FD4D163}">
      <dgm:prSet/>
      <dgm:spPr/>
      <dgm:t>
        <a:bodyPr/>
        <a:lstStyle/>
        <a:p>
          <a:endParaRPr lang="es-CO" b="1"/>
        </a:p>
      </dgm:t>
    </dgm:pt>
    <dgm:pt modelId="{39E6F2E0-7136-44F5-BC0B-B2F8145E2E05}" type="pres">
      <dgm:prSet presAssocID="{21D94AD1-2C11-428C-8E1E-AA6ACBD1F492}" presName="Name0" presStyleCnt="0">
        <dgm:presLayoutVars>
          <dgm:dir/>
          <dgm:animLvl val="lvl"/>
          <dgm:resizeHandles val="exact"/>
        </dgm:presLayoutVars>
      </dgm:prSet>
      <dgm:spPr/>
    </dgm:pt>
    <dgm:pt modelId="{3CDC279F-DDF8-4802-A9C2-19920614E572}" type="pres">
      <dgm:prSet presAssocID="{9A2172D9-9147-468F-B367-C1FF45A3ADB7}" presName="parTxOnly" presStyleLbl="node1" presStyleIdx="0" presStyleCnt="4">
        <dgm:presLayoutVars>
          <dgm:chMax val="0"/>
          <dgm:chPref val="0"/>
          <dgm:bulletEnabled val="1"/>
        </dgm:presLayoutVars>
      </dgm:prSet>
      <dgm:spPr/>
      <dgm:t>
        <a:bodyPr/>
        <a:lstStyle/>
        <a:p>
          <a:endParaRPr lang="es-CO"/>
        </a:p>
      </dgm:t>
    </dgm:pt>
    <dgm:pt modelId="{E6204E36-B0E3-4036-95E1-A341C8725138}" type="pres">
      <dgm:prSet presAssocID="{A9A14C34-90C1-4929-AAAF-6262083EDD3E}" presName="parTxOnlySpace" presStyleCnt="0"/>
      <dgm:spPr/>
    </dgm:pt>
    <dgm:pt modelId="{650BC9AB-0EE9-485E-9E37-0B4A7563761D}" type="pres">
      <dgm:prSet presAssocID="{B9B28001-9734-48DE-A349-7D1932BC7868}" presName="parTxOnly" presStyleLbl="node1" presStyleIdx="1" presStyleCnt="4">
        <dgm:presLayoutVars>
          <dgm:chMax val="0"/>
          <dgm:chPref val="0"/>
          <dgm:bulletEnabled val="1"/>
        </dgm:presLayoutVars>
      </dgm:prSet>
      <dgm:spPr/>
      <dgm:t>
        <a:bodyPr/>
        <a:lstStyle/>
        <a:p>
          <a:endParaRPr lang="es-CO"/>
        </a:p>
      </dgm:t>
    </dgm:pt>
    <dgm:pt modelId="{443D65B9-19C3-4B1A-91A4-5291664BED8A}" type="pres">
      <dgm:prSet presAssocID="{A99EF712-17CA-48AE-80BC-F8127B9B6180}" presName="parTxOnlySpace" presStyleCnt="0"/>
      <dgm:spPr/>
    </dgm:pt>
    <dgm:pt modelId="{039FDB19-EF56-437B-A5BE-81B640B84266}" type="pres">
      <dgm:prSet presAssocID="{9A1A84D2-BD1C-4FA6-A2B8-22BA9F646969}" presName="parTxOnly" presStyleLbl="node1" presStyleIdx="2" presStyleCnt="4">
        <dgm:presLayoutVars>
          <dgm:chMax val="0"/>
          <dgm:chPref val="0"/>
          <dgm:bulletEnabled val="1"/>
        </dgm:presLayoutVars>
      </dgm:prSet>
      <dgm:spPr/>
      <dgm:t>
        <a:bodyPr/>
        <a:lstStyle/>
        <a:p>
          <a:endParaRPr lang="es-CO"/>
        </a:p>
      </dgm:t>
    </dgm:pt>
    <dgm:pt modelId="{47EF7309-37AC-4551-8EB5-1704D0E1C05C}" type="pres">
      <dgm:prSet presAssocID="{A3909AB4-05A6-4C50-A18F-F383C6FFE854}" presName="parTxOnlySpace" presStyleCnt="0"/>
      <dgm:spPr/>
    </dgm:pt>
    <dgm:pt modelId="{D7ED693E-D508-424D-806B-C7E4233C746E}" type="pres">
      <dgm:prSet presAssocID="{A2EFFEB8-AA7A-4048-BD28-596491DE202B}" presName="parTxOnly" presStyleLbl="node1" presStyleIdx="3" presStyleCnt="4">
        <dgm:presLayoutVars>
          <dgm:chMax val="0"/>
          <dgm:chPref val="0"/>
          <dgm:bulletEnabled val="1"/>
        </dgm:presLayoutVars>
      </dgm:prSet>
      <dgm:spPr/>
      <dgm:t>
        <a:bodyPr/>
        <a:lstStyle/>
        <a:p>
          <a:endParaRPr lang="es-CO"/>
        </a:p>
      </dgm:t>
    </dgm:pt>
  </dgm:ptLst>
  <dgm:cxnLst>
    <dgm:cxn modelId="{DA8E71C6-1953-4CD6-A732-38BB83A0AC27}" srcId="{21D94AD1-2C11-428C-8E1E-AA6ACBD1F492}" destId="{B9B28001-9734-48DE-A349-7D1932BC7868}" srcOrd="1" destOrd="0" parTransId="{5989C0B4-0C8D-4E3D-815F-332CB834DBB9}" sibTransId="{A99EF712-17CA-48AE-80BC-F8127B9B6180}"/>
    <dgm:cxn modelId="{6BB6ED57-22CA-4F63-A8E8-A77EE4680216}" srcId="{21D94AD1-2C11-428C-8E1E-AA6ACBD1F492}" destId="{9A2172D9-9147-468F-B367-C1FF45A3ADB7}" srcOrd="0" destOrd="0" parTransId="{228F0EBF-4C06-41BA-A418-97F51EBF4C76}" sibTransId="{A9A14C34-90C1-4929-AAAF-6262083EDD3E}"/>
    <dgm:cxn modelId="{82EB83EE-7AD7-4102-BE20-40050909DC4A}" srcId="{21D94AD1-2C11-428C-8E1E-AA6ACBD1F492}" destId="{9A1A84D2-BD1C-4FA6-A2B8-22BA9F646969}" srcOrd="2" destOrd="0" parTransId="{C66B8357-FE98-40A9-A66B-C0D5AE932DFD}" sibTransId="{A3909AB4-05A6-4C50-A18F-F383C6FFE854}"/>
    <dgm:cxn modelId="{9C8B9ABD-76F4-4094-B166-CE0E8DAF7A8F}" type="presOf" srcId="{9A2172D9-9147-468F-B367-C1FF45A3ADB7}" destId="{3CDC279F-DDF8-4802-A9C2-19920614E572}" srcOrd="0" destOrd="0" presId="urn:microsoft.com/office/officeart/2005/8/layout/chevron1"/>
    <dgm:cxn modelId="{AEBDA51B-4899-4560-8756-37715FD4D163}" srcId="{21D94AD1-2C11-428C-8E1E-AA6ACBD1F492}" destId="{A2EFFEB8-AA7A-4048-BD28-596491DE202B}" srcOrd="3" destOrd="0" parTransId="{91707BAC-2F61-4370-B333-A6273ACB3B2F}" sibTransId="{66FA5D5F-ADA8-4972-A8EE-E03CD6E70255}"/>
    <dgm:cxn modelId="{A993E5CA-0698-4559-AF84-2CD59F2F6103}" type="presOf" srcId="{9A1A84D2-BD1C-4FA6-A2B8-22BA9F646969}" destId="{039FDB19-EF56-437B-A5BE-81B640B84266}" srcOrd="0" destOrd="0" presId="urn:microsoft.com/office/officeart/2005/8/layout/chevron1"/>
    <dgm:cxn modelId="{EA324BC9-2570-45B6-84B3-9E382F56AD4D}" type="presOf" srcId="{A2EFFEB8-AA7A-4048-BD28-596491DE202B}" destId="{D7ED693E-D508-424D-806B-C7E4233C746E}" srcOrd="0" destOrd="0" presId="urn:microsoft.com/office/officeart/2005/8/layout/chevron1"/>
    <dgm:cxn modelId="{D6AD6689-0DC0-4948-921C-59D317EA545E}" type="presOf" srcId="{B9B28001-9734-48DE-A349-7D1932BC7868}" destId="{650BC9AB-0EE9-485E-9E37-0B4A7563761D}" srcOrd="0" destOrd="0" presId="urn:microsoft.com/office/officeart/2005/8/layout/chevron1"/>
    <dgm:cxn modelId="{7F070E92-D20F-45AA-89DD-ABF968D7654C}" type="presOf" srcId="{21D94AD1-2C11-428C-8E1E-AA6ACBD1F492}" destId="{39E6F2E0-7136-44F5-BC0B-B2F8145E2E05}" srcOrd="0" destOrd="0" presId="urn:microsoft.com/office/officeart/2005/8/layout/chevron1"/>
    <dgm:cxn modelId="{2516822C-B667-4C89-92E2-640A839414CD}" type="presParOf" srcId="{39E6F2E0-7136-44F5-BC0B-B2F8145E2E05}" destId="{3CDC279F-DDF8-4802-A9C2-19920614E572}" srcOrd="0" destOrd="0" presId="urn:microsoft.com/office/officeart/2005/8/layout/chevron1"/>
    <dgm:cxn modelId="{C57017AC-C86E-4ECA-8B09-119FCB0A05A2}" type="presParOf" srcId="{39E6F2E0-7136-44F5-BC0B-B2F8145E2E05}" destId="{E6204E36-B0E3-4036-95E1-A341C8725138}" srcOrd="1" destOrd="0" presId="urn:microsoft.com/office/officeart/2005/8/layout/chevron1"/>
    <dgm:cxn modelId="{C8F25891-ED41-46D3-A3CC-4BFB3FFBD2D2}" type="presParOf" srcId="{39E6F2E0-7136-44F5-BC0B-B2F8145E2E05}" destId="{650BC9AB-0EE9-485E-9E37-0B4A7563761D}" srcOrd="2" destOrd="0" presId="urn:microsoft.com/office/officeart/2005/8/layout/chevron1"/>
    <dgm:cxn modelId="{1FF9BCBE-37E5-4EB0-B42E-ECCA3FB75624}" type="presParOf" srcId="{39E6F2E0-7136-44F5-BC0B-B2F8145E2E05}" destId="{443D65B9-19C3-4B1A-91A4-5291664BED8A}" srcOrd="3" destOrd="0" presId="urn:microsoft.com/office/officeart/2005/8/layout/chevron1"/>
    <dgm:cxn modelId="{FF2A8A20-FE8A-4CD5-8774-A9CAA486DD0C}" type="presParOf" srcId="{39E6F2E0-7136-44F5-BC0B-B2F8145E2E05}" destId="{039FDB19-EF56-437B-A5BE-81B640B84266}" srcOrd="4" destOrd="0" presId="urn:microsoft.com/office/officeart/2005/8/layout/chevron1"/>
    <dgm:cxn modelId="{8F58A4A6-7B98-448A-B67F-B0EB917D11B8}" type="presParOf" srcId="{39E6F2E0-7136-44F5-BC0B-B2F8145E2E05}" destId="{47EF7309-37AC-4551-8EB5-1704D0E1C05C}" srcOrd="5" destOrd="0" presId="urn:microsoft.com/office/officeart/2005/8/layout/chevron1"/>
    <dgm:cxn modelId="{452708B6-C843-4473-B34D-D38BA825C3CE}" type="presParOf" srcId="{39E6F2E0-7136-44F5-BC0B-B2F8145E2E05}" destId="{D7ED693E-D508-424D-806B-C7E4233C746E}" srcOrd="6"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5.xml><?xml version="1.0" encoding="utf-8"?>
<dgm:dataModel xmlns:dgm="http://schemas.openxmlformats.org/drawingml/2006/diagram" xmlns:a="http://schemas.openxmlformats.org/drawingml/2006/main">
  <dgm:ptLst>
    <dgm:pt modelId="{21D94AD1-2C11-428C-8E1E-AA6ACBD1F492}" type="doc">
      <dgm:prSet loTypeId="urn:microsoft.com/office/officeart/2005/8/layout/chevron1" loCatId="process" qsTypeId="urn:microsoft.com/office/officeart/2005/8/quickstyle/simple1" qsCatId="simple" csTypeId="urn:microsoft.com/office/officeart/2005/8/colors/colorful1" csCatId="colorful" phldr="1"/>
      <dgm:spPr/>
    </dgm:pt>
    <dgm:pt modelId="{9A2172D9-9147-468F-B367-C1FF45A3ADB7}">
      <dgm:prSet phldrT="[Texto]"/>
      <dgm:spPr>
        <a:solidFill>
          <a:schemeClr val="accent3">
            <a:lumMod val="60000"/>
            <a:lumOff val="40000"/>
          </a:schemeClr>
        </a:solidFill>
      </dgm:spPr>
      <dgm:t>
        <a:bodyPr/>
        <a:lstStyle/>
        <a:p>
          <a:r>
            <a:rPr lang="es-CO" b="1" dirty="0" smtClean="0">
              <a:solidFill>
                <a:schemeClr val="tx1"/>
              </a:solidFill>
            </a:rPr>
            <a:t>Subestaciones</a:t>
          </a:r>
          <a:endParaRPr lang="es-CO" b="1" dirty="0">
            <a:solidFill>
              <a:schemeClr val="tx1"/>
            </a:solidFill>
          </a:endParaRPr>
        </a:p>
      </dgm:t>
    </dgm:pt>
    <dgm:pt modelId="{228F0EBF-4C06-41BA-A418-97F51EBF4C76}" type="parTrans" cxnId="{6BB6ED57-22CA-4F63-A8E8-A77EE4680216}">
      <dgm:prSet/>
      <dgm:spPr/>
      <dgm:t>
        <a:bodyPr/>
        <a:lstStyle/>
        <a:p>
          <a:endParaRPr lang="es-CO" b="1"/>
        </a:p>
      </dgm:t>
    </dgm:pt>
    <dgm:pt modelId="{A9A14C34-90C1-4929-AAAF-6262083EDD3E}" type="sibTrans" cxnId="{6BB6ED57-22CA-4F63-A8E8-A77EE4680216}">
      <dgm:prSet/>
      <dgm:spPr/>
      <dgm:t>
        <a:bodyPr/>
        <a:lstStyle/>
        <a:p>
          <a:endParaRPr lang="es-CO" b="1"/>
        </a:p>
      </dgm:t>
    </dgm:pt>
    <dgm:pt modelId="{B9B28001-9734-48DE-A349-7D1932BC7868}">
      <dgm:prSet phldrT="[Texto]"/>
      <dgm:spPr>
        <a:solidFill>
          <a:srgbClr val="C86664"/>
        </a:solidFill>
      </dgm:spPr>
      <dgm:t>
        <a:bodyPr/>
        <a:lstStyle/>
        <a:p>
          <a:r>
            <a:rPr lang="es-CO" b="1" dirty="0" smtClean="0">
              <a:solidFill>
                <a:schemeClr val="bg1"/>
              </a:solidFill>
            </a:rPr>
            <a:t>Líneas</a:t>
          </a:r>
          <a:endParaRPr lang="es-CO" b="1" dirty="0">
            <a:solidFill>
              <a:schemeClr val="bg1"/>
            </a:solidFill>
          </a:endParaRPr>
        </a:p>
      </dgm:t>
    </dgm:pt>
    <dgm:pt modelId="{5989C0B4-0C8D-4E3D-815F-332CB834DBB9}" type="parTrans" cxnId="{DA8E71C6-1953-4CD6-A732-38BB83A0AC27}">
      <dgm:prSet/>
      <dgm:spPr/>
      <dgm:t>
        <a:bodyPr/>
        <a:lstStyle/>
        <a:p>
          <a:endParaRPr lang="es-CO" b="1"/>
        </a:p>
      </dgm:t>
    </dgm:pt>
    <dgm:pt modelId="{A99EF712-17CA-48AE-80BC-F8127B9B6180}" type="sibTrans" cxnId="{DA8E71C6-1953-4CD6-A732-38BB83A0AC27}">
      <dgm:prSet/>
      <dgm:spPr/>
      <dgm:t>
        <a:bodyPr/>
        <a:lstStyle/>
        <a:p>
          <a:endParaRPr lang="es-CO" b="1"/>
        </a:p>
      </dgm:t>
    </dgm:pt>
    <dgm:pt modelId="{9A1A84D2-BD1C-4FA6-A2B8-22BA9F646969}">
      <dgm:prSet phldrT="[Texto]"/>
      <dgm:spPr>
        <a:solidFill>
          <a:schemeClr val="accent3">
            <a:lumMod val="60000"/>
            <a:lumOff val="40000"/>
          </a:schemeClr>
        </a:solidFill>
      </dgm:spPr>
      <dgm:t>
        <a:bodyPr/>
        <a:lstStyle/>
        <a:p>
          <a:r>
            <a:rPr lang="es-CO" b="1" smtClean="0">
              <a:solidFill>
                <a:schemeClr val="tx1"/>
              </a:solidFill>
            </a:rPr>
            <a:t>Redes</a:t>
          </a:r>
          <a:endParaRPr lang="es-CO" b="1" dirty="0">
            <a:solidFill>
              <a:schemeClr val="tx1"/>
            </a:solidFill>
          </a:endParaRPr>
        </a:p>
      </dgm:t>
    </dgm:pt>
    <dgm:pt modelId="{C66B8357-FE98-40A9-A66B-C0D5AE932DFD}" type="parTrans" cxnId="{82EB83EE-7AD7-4102-BE20-40050909DC4A}">
      <dgm:prSet/>
      <dgm:spPr/>
      <dgm:t>
        <a:bodyPr/>
        <a:lstStyle/>
        <a:p>
          <a:endParaRPr lang="es-CO" b="1"/>
        </a:p>
      </dgm:t>
    </dgm:pt>
    <dgm:pt modelId="{A3909AB4-05A6-4C50-A18F-F383C6FFE854}" type="sibTrans" cxnId="{82EB83EE-7AD7-4102-BE20-40050909DC4A}">
      <dgm:prSet/>
      <dgm:spPr/>
      <dgm:t>
        <a:bodyPr/>
        <a:lstStyle/>
        <a:p>
          <a:endParaRPr lang="es-CO" b="1"/>
        </a:p>
      </dgm:t>
    </dgm:pt>
    <dgm:pt modelId="{A2EFFEB8-AA7A-4048-BD28-596491DE202B}">
      <dgm:prSet phldrT="[Texto]"/>
      <dgm:spPr>
        <a:solidFill>
          <a:schemeClr val="accent3">
            <a:lumMod val="60000"/>
            <a:lumOff val="40000"/>
          </a:schemeClr>
        </a:solidFill>
      </dgm:spPr>
      <dgm:t>
        <a:bodyPr/>
        <a:lstStyle/>
        <a:p>
          <a:r>
            <a:rPr lang="es-CO" b="1" smtClean="0">
              <a:solidFill>
                <a:schemeClr val="tx1"/>
              </a:solidFill>
            </a:rPr>
            <a:t>Otros Elementos y Equipos</a:t>
          </a:r>
          <a:endParaRPr lang="es-CO" b="1" dirty="0">
            <a:solidFill>
              <a:schemeClr val="tx1"/>
            </a:solidFill>
          </a:endParaRPr>
        </a:p>
      </dgm:t>
    </dgm:pt>
    <dgm:pt modelId="{91707BAC-2F61-4370-B333-A6273ACB3B2F}" type="parTrans" cxnId="{AEBDA51B-4899-4560-8756-37715FD4D163}">
      <dgm:prSet/>
      <dgm:spPr/>
      <dgm:t>
        <a:bodyPr/>
        <a:lstStyle/>
        <a:p>
          <a:endParaRPr lang="es-CO" b="1"/>
        </a:p>
      </dgm:t>
    </dgm:pt>
    <dgm:pt modelId="{66FA5D5F-ADA8-4972-A8EE-E03CD6E70255}" type="sibTrans" cxnId="{AEBDA51B-4899-4560-8756-37715FD4D163}">
      <dgm:prSet/>
      <dgm:spPr/>
      <dgm:t>
        <a:bodyPr/>
        <a:lstStyle/>
        <a:p>
          <a:endParaRPr lang="es-CO" b="1"/>
        </a:p>
      </dgm:t>
    </dgm:pt>
    <dgm:pt modelId="{39E6F2E0-7136-44F5-BC0B-B2F8145E2E05}" type="pres">
      <dgm:prSet presAssocID="{21D94AD1-2C11-428C-8E1E-AA6ACBD1F492}" presName="Name0" presStyleCnt="0">
        <dgm:presLayoutVars>
          <dgm:dir/>
          <dgm:animLvl val="lvl"/>
          <dgm:resizeHandles val="exact"/>
        </dgm:presLayoutVars>
      </dgm:prSet>
      <dgm:spPr/>
    </dgm:pt>
    <dgm:pt modelId="{3CDC279F-DDF8-4802-A9C2-19920614E572}" type="pres">
      <dgm:prSet presAssocID="{9A2172D9-9147-468F-B367-C1FF45A3ADB7}" presName="parTxOnly" presStyleLbl="node1" presStyleIdx="0" presStyleCnt="4">
        <dgm:presLayoutVars>
          <dgm:chMax val="0"/>
          <dgm:chPref val="0"/>
          <dgm:bulletEnabled val="1"/>
        </dgm:presLayoutVars>
      </dgm:prSet>
      <dgm:spPr/>
      <dgm:t>
        <a:bodyPr/>
        <a:lstStyle/>
        <a:p>
          <a:endParaRPr lang="es-CO"/>
        </a:p>
      </dgm:t>
    </dgm:pt>
    <dgm:pt modelId="{E6204E36-B0E3-4036-95E1-A341C8725138}" type="pres">
      <dgm:prSet presAssocID="{A9A14C34-90C1-4929-AAAF-6262083EDD3E}" presName="parTxOnlySpace" presStyleCnt="0"/>
      <dgm:spPr/>
    </dgm:pt>
    <dgm:pt modelId="{650BC9AB-0EE9-485E-9E37-0B4A7563761D}" type="pres">
      <dgm:prSet presAssocID="{B9B28001-9734-48DE-A349-7D1932BC7868}" presName="parTxOnly" presStyleLbl="node1" presStyleIdx="1" presStyleCnt="4">
        <dgm:presLayoutVars>
          <dgm:chMax val="0"/>
          <dgm:chPref val="0"/>
          <dgm:bulletEnabled val="1"/>
        </dgm:presLayoutVars>
      </dgm:prSet>
      <dgm:spPr/>
      <dgm:t>
        <a:bodyPr/>
        <a:lstStyle/>
        <a:p>
          <a:endParaRPr lang="es-CO"/>
        </a:p>
      </dgm:t>
    </dgm:pt>
    <dgm:pt modelId="{443D65B9-19C3-4B1A-91A4-5291664BED8A}" type="pres">
      <dgm:prSet presAssocID="{A99EF712-17CA-48AE-80BC-F8127B9B6180}" presName="parTxOnlySpace" presStyleCnt="0"/>
      <dgm:spPr/>
    </dgm:pt>
    <dgm:pt modelId="{039FDB19-EF56-437B-A5BE-81B640B84266}" type="pres">
      <dgm:prSet presAssocID="{9A1A84D2-BD1C-4FA6-A2B8-22BA9F646969}" presName="parTxOnly" presStyleLbl="node1" presStyleIdx="2" presStyleCnt="4">
        <dgm:presLayoutVars>
          <dgm:chMax val="0"/>
          <dgm:chPref val="0"/>
          <dgm:bulletEnabled val="1"/>
        </dgm:presLayoutVars>
      </dgm:prSet>
      <dgm:spPr/>
      <dgm:t>
        <a:bodyPr/>
        <a:lstStyle/>
        <a:p>
          <a:endParaRPr lang="es-CO"/>
        </a:p>
      </dgm:t>
    </dgm:pt>
    <dgm:pt modelId="{47EF7309-37AC-4551-8EB5-1704D0E1C05C}" type="pres">
      <dgm:prSet presAssocID="{A3909AB4-05A6-4C50-A18F-F383C6FFE854}" presName="parTxOnlySpace" presStyleCnt="0"/>
      <dgm:spPr/>
    </dgm:pt>
    <dgm:pt modelId="{D7ED693E-D508-424D-806B-C7E4233C746E}" type="pres">
      <dgm:prSet presAssocID="{A2EFFEB8-AA7A-4048-BD28-596491DE202B}" presName="parTxOnly" presStyleLbl="node1" presStyleIdx="3" presStyleCnt="4">
        <dgm:presLayoutVars>
          <dgm:chMax val="0"/>
          <dgm:chPref val="0"/>
          <dgm:bulletEnabled val="1"/>
        </dgm:presLayoutVars>
      </dgm:prSet>
      <dgm:spPr/>
      <dgm:t>
        <a:bodyPr/>
        <a:lstStyle/>
        <a:p>
          <a:endParaRPr lang="es-CO"/>
        </a:p>
      </dgm:t>
    </dgm:pt>
  </dgm:ptLst>
  <dgm:cxnLst>
    <dgm:cxn modelId="{DA8E71C6-1953-4CD6-A732-38BB83A0AC27}" srcId="{21D94AD1-2C11-428C-8E1E-AA6ACBD1F492}" destId="{B9B28001-9734-48DE-A349-7D1932BC7868}" srcOrd="1" destOrd="0" parTransId="{5989C0B4-0C8D-4E3D-815F-332CB834DBB9}" sibTransId="{A99EF712-17CA-48AE-80BC-F8127B9B6180}"/>
    <dgm:cxn modelId="{FF0541B8-DD58-40FA-9430-8E306B3E5DD7}" type="presOf" srcId="{9A2172D9-9147-468F-B367-C1FF45A3ADB7}" destId="{3CDC279F-DDF8-4802-A9C2-19920614E572}" srcOrd="0" destOrd="0" presId="urn:microsoft.com/office/officeart/2005/8/layout/chevron1"/>
    <dgm:cxn modelId="{7728C1B0-259E-4992-98FD-FB01A5BC750A}" type="presOf" srcId="{21D94AD1-2C11-428C-8E1E-AA6ACBD1F492}" destId="{39E6F2E0-7136-44F5-BC0B-B2F8145E2E05}" srcOrd="0" destOrd="0" presId="urn:microsoft.com/office/officeart/2005/8/layout/chevron1"/>
    <dgm:cxn modelId="{AEBDA51B-4899-4560-8756-37715FD4D163}" srcId="{21D94AD1-2C11-428C-8E1E-AA6ACBD1F492}" destId="{A2EFFEB8-AA7A-4048-BD28-596491DE202B}" srcOrd="3" destOrd="0" parTransId="{91707BAC-2F61-4370-B333-A6273ACB3B2F}" sibTransId="{66FA5D5F-ADA8-4972-A8EE-E03CD6E70255}"/>
    <dgm:cxn modelId="{B55352B5-9EE5-455D-AAC0-B843FB95E759}" type="presOf" srcId="{B9B28001-9734-48DE-A349-7D1932BC7868}" destId="{650BC9AB-0EE9-485E-9E37-0B4A7563761D}" srcOrd="0" destOrd="0" presId="urn:microsoft.com/office/officeart/2005/8/layout/chevron1"/>
    <dgm:cxn modelId="{07650B8A-660A-440F-AAF2-75AA0FF91BEC}" type="presOf" srcId="{A2EFFEB8-AA7A-4048-BD28-596491DE202B}" destId="{D7ED693E-D508-424D-806B-C7E4233C746E}" srcOrd="0" destOrd="0" presId="urn:microsoft.com/office/officeart/2005/8/layout/chevron1"/>
    <dgm:cxn modelId="{6BB6ED57-22CA-4F63-A8E8-A77EE4680216}" srcId="{21D94AD1-2C11-428C-8E1E-AA6ACBD1F492}" destId="{9A2172D9-9147-468F-B367-C1FF45A3ADB7}" srcOrd="0" destOrd="0" parTransId="{228F0EBF-4C06-41BA-A418-97F51EBF4C76}" sibTransId="{A9A14C34-90C1-4929-AAAF-6262083EDD3E}"/>
    <dgm:cxn modelId="{82EB83EE-7AD7-4102-BE20-40050909DC4A}" srcId="{21D94AD1-2C11-428C-8E1E-AA6ACBD1F492}" destId="{9A1A84D2-BD1C-4FA6-A2B8-22BA9F646969}" srcOrd="2" destOrd="0" parTransId="{C66B8357-FE98-40A9-A66B-C0D5AE932DFD}" sibTransId="{A3909AB4-05A6-4C50-A18F-F383C6FFE854}"/>
    <dgm:cxn modelId="{AF4A75FA-B766-4834-82D7-3FD21BA1A75C}" type="presOf" srcId="{9A1A84D2-BD1C-4FA6-A2B8-22BA9F646969}" destId="{039FDB19-EF56-437B-A5BE-81B640B84266}" srcOrd="0" destOrd="0" presId="urn:microsoft.com/office/officeart/2005/8/layout/chevron1"/>
    <dgm:cxn modelId="{D19F182D-304B-42AC-B426-FF2178A8F90A}" type="presParOf" srcId="{39E6F2E0-7136-44F5-BC0B-B2F8145E2E05}" destId="{3CDC279F-DDF8-4802-A9C2-19920614E572}" srcOrd="0" destOrd="0" presId="urn:microsoft.com/office/officeart/2005/8/layout/chevron1"/>
    <dgm:cxn modelId="{AADF924F-9551-4307-B8D3-439B85135726}" type="presParOf" srcId="{39E6F2E0-7136-44F5-BC0B-B2F8145E2E05}" destId="{E6204E36-B0E3-4036-95E1-A341C8725138}" srcOrd="1" destOrd="0" presId="urn:microsoft.com/office/officeart/2005/8/layout/chevron1"/>
    <dgm:cxn modelId="{93AFE7AF-8C17-4995-8661-1C888947B2B1}" type="presParOf" srcId="{39E6F2E0-7136-44F5-BC0B-B2F8145E2E05}" destId="{650BC9AB-0EE9-485E-9E37-0B4A7563761D}" srcOrd="2" destOrd="0" presId="urn:microsoft.com/office/officeart/2005/8/layout/chevron1"/>
    <dgm:cxn modelId="{45D2288C-F375-4941-9E3A-BDBF165ABA9F}" type="presParOf" srcId="{39E6F2E0-7136-44F5-BC0B-B2F8145E2E05}" destId="{443D65B9-19C3-4B1A-91A4-5291664BED8A}" srcOrd="3" destOrd="0" presId="urn:microsoft.com/office/officeart/2005/8/layout/chevron1"/>
    <dgm:cxn modelId="{6196E084-7450-4ECD-AF55-8B7F90A130ED}" type="presParOf" srcId="{39E6F2E0-7136-44F5-BC0B-B2F8145E2E05}" destId="{039FDB19-EF56-437B-A5BE-81B640B84266}" srcOrd="4" destOrd="0" presId="urn:microsoft.com/office/officeart/2005/8/layout/chevron1"/>
    <dgm:cxn modelId="{8C8F22EE-29AF-4E4C-893D-C9B773A6DFF5}" type="presParOf" srcId="{39E6F2E0-7136-44F5-BC0B-B2F8145E2E05}" destId="{47EF7309-37AC-4551-8EB5-1704D0E1C05C}" srcOrd="5" destOrd="0" presId="urn:microsoft.com/office/officeart/2005/8/layout/chevron1"/>
    <dgm:cxn modelId="{2E3C7005-FA69-44A4-8D61-49759F16A7DD}" type="presParOf" srcId="{39E6F2E0-7136-44F5-BC0B-B2F8145E2E05}" destId="{D7ED693E-D508-424D-806B-C7E4233C746E}" srcOrd="6" destOrd="0" presId="urn:microsoft.com/office/officeart/2005/8/layout/chevro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06.xml><?xml version="1.0" encoding="utf-8"?>
<dgm:dataModel xmlns:dgm="http://schemas.openxmlformats.org/drawingml/2006/diagram" xmlns:a="http://schemas.openxmlformats.org/drawingml/2006/main">
  <dgm:ptLst>
    <dgm:pt modelId="{21D94AD1-2C11-428C-8E1E-AA6ACBD1F492}" type="doc">
      <dgm:prSet loTypeId="urn:microsoft.com/office/officeart/2005/8/layout/chevron1" loCatId="process" qsTypeId="urn:microsoft.com/office/officeart/2005/8/quickstyle/simple1" qsCatId="simple" csTypeId="urn:microsoft.com/office/officeart/2005/8/colors/colorful1" csCatId="colorful" phldr="1"/>
      <dgm:spPr/>
    </dgm:pt>
    <dgm:pt modelId="{9A2172D9-9147-468F-B367-C1FF45A3ADB7}">
      <dgm:prSet phldrT="[Texto]"/>
      <dgm:spPr>
        <a:solidFill>
          <a:schemeClr val="accent3">
            <a:lumMod val="60000"/>
            <a:lumOff val="40000"/>
          </a:schemeClr>
        </a:solidFill>
      </dgm:spPr>
      <dgm:t>
        <a:bodyPr/>
        <a:lstStyle/>
        <a:p>
          <a:r>
            <a:rPr lang="es-CO" b="1" dirty="0" smtClean="0">
              <a:solidFill>
                <a:schemeClr val="tx1"/>
              </a:solidFill>
            </a:rPr>
            <a:t>Subestaciones</a:t>
          </a:r>
          <a:endParaRPr lang="es-CO" b="1" dirty="0">
            <a:solidFill>
              <a:schemeClr val="tx1"/>
            </a:solidFill>
          </a:endParaRPr>
        </a:p>
      </dgm:t>
    </dgm:pt>
    <dgm:pt modelId="{228F0EBF-4C06-41BA-A418-97F51EBF4C76}" type="parTrans" cxnId="{6BB6ED57-22CA-4F63-A8E8-A77EE4680216}">
      <dgm:prSet/>
      <dgm:spPr/>
      <dgm:t>
        <a:bodyPr/>
        <a:lstStyle/>
        <a:p>
          <a:endParaRPr lang="es-CO" b="1"/>
        </a:p>
      </dgm:t>
    </dgm:pt>
    <dgm:pt modelId="{A9A14C34-90C1-4929-AAAF-6262083EDD3E}" type="sibTrans" cxnId="{6BB6ED57-22CA-4F63-A8E8-A77EE4680216}">
      <dgm:prSet/>
      <dgm:spPr/>
      <dgm:t>
        <a:bodyPr/>
        <a:lstStyle/>
        <a:p>
          <a:endParaRPr lang="es-CO" b="1"/>
        </a:p>
      </dgm:t>
    </dgm:pt>
    <dgm:pt modelId="{B9B28001-9734-48DE-A349-7D1932BC7868}">
      <dgm:prSet phldrT="[Texto]"/>
      <dgm:spPr>
        <a:solidFill>
          <a:srgbClr val="C86664"/>
        </a:solidFill>
      </dgm:spPr>
      <dgm:t>
        <a:bodyPr/>
        <a:lstStyle/>
        <a:p>
          <a:r>
            <a:rPr lang="es-CO" b="1" dirty="0" smtClean="0">
              <a:solidFill>
                <a:schemeClr val="bg1"/>
              </a:solidFill>
            </a:rPr>
            <a:t>Líneas</a:t>
          </a:r>
          <a:endParaRPr lang="es-CO" b="1" dirty="0">
            <a:solidFill>
              <a:schemeClr val="bg1"/>
            </a:solidFill>
          </a:endParaRPr>
        </a:p>
      </dgm:t>
    </dgm:pt>
    <dgm:pt modelId="{5989C0B4-0C8D-4E3D-815F-332CB834DBB9}" type="parTrans" cxnId="{DA8E71C6-1953-4CD6-A732-38BB83A0AC27}">
      <dgm:prSet/>
      <dgm:spPr/>
      <dgm:t>
        <a:bodyPr/>
        <a:lstStyle/>
        <a:p>
          <a:endParaRPr lang="es-CO" b="1"/>
        </a:p>
      </dgm:t>
    </dgm:pt>
    <dgm:pt modelId="{A99EF712-17CA-48AE-80BC-F8127B9B6180}" type="sibTrans" cxnId="{DA8E71C6-1953-4CD6-A732-38BB83A0AC27}">
      <dgm:prSet/>
      <dgm:spPr/>
      <dgm:t>
        <a:bodyPr/>
        <a:lstStyle/>
        <a:p>
          <a:endParaRPr lang="es-CO" b="1"/>
        </a:p>
      </dgm:t>
    </dgm:pt>
    <dgm:pt modelId="{9A1A84D2-BD1C-4FA6-A2B8-22BA9F646969}">
      <dgm:prSet phldrT="[Texto]"/>
      <dgm:spPr>
        <a:solidFill>
          <a:schemeClr val="accent3">
            <a:lumMod val="60000"/>
            <a:lumOff val="40000"/>
          </a:schemeClr>
        </a:solidFill>
      </dgm:spPr>
      <dgm:t>
        <a:bodyPr/>
        <a:lstStyle/>
        <a:p>
          <a:r>
            <a:rPr lang="es-CO" b="1" smtClean="0">
              <a:solidFill>
                <a:schemeClr val="tx1"/>
              </a:solidFill>
            </a:rPr>
            <a:t>Redes</a:t>
          </a:r>
          <a:endParaRPr lang="es-CO" b="1" dirty="0">
            <a:solidFill>
              <a:schemeClr val="tx1"/>
            </a:solidFill>
          </a:endParaRPr>
        </a:p>
      </dgm:t>
    </dgm:pt>
    <dgm:pt modelId="{C66B8357-FE98-40A9-A66B-C0D5AE932DFD}" type="parTrans" cxnId="{82EB83EE-7AD7-4102-BE20-40050909DC4A}">
      <dgm:prSet/>
      <dgm:spPr/>
      <dgm:t>
        <a:bodyPr/>
        <a:lstStyle/>
        <a:p>
          <a:endParaRPr lang="es-CO" b="1"/>
        </a:p>
      </dgm:t>
    </dgm:pt>
    <dgm:pt modelId="{A3909AB4-05A6-4C50-A18F-F383C6FFE854}" type="sibTrans" cxnId="{82EB83EE-7AD7-4102-BE20-40050909DC4A}">
      <dgm:prSet/>
      <dgm:spPr/>
      <dgm:t>
        <a:bodyPr/>
        <a:lstStyle/>
        <a:p>
          <a:endParaRPr lang="es-CO" b="1"/>
        </a:p>
      </dgm:t>
    </dgm:pt>
    <dgm:pt modelId="{A2EFFEB8-AA7A-4048-BD28-596491DE202B}">
      <dgm:prSet phldrT="[Texto]"/>
      <dgm:spPr>
        <a:solidFill>
          <a:schemeClr val="accent3">
            <a:lumMod val="60000"/>
            <a:lumOff val="40000"/>
          </a:schemeClr>
        </a:solidFill>
      </dgm:spPr>
      <dgm:t>
        <a:bodyPr/>
        <a:lstStyle/>
        <a:p>
          <a:r>
            <a:rPr lang="es-CO" b="1" smtClean="0">
              <a:solidFill>
                <a:schemeClr val="tx1"/>
              </a:solidFill>
            </a:rPr>
            <a:t>Otros Elementos y Equipos</a:t>
          </a:r>
          <a:endParaRPr lang="es-CO" b="1" dirty="0">
            <a:solidFill>
              <a:schemeClr val="tx1"/>
            </a:solidFill>
          </a:endParaRPr>
        </a:p>
      </dgm:t>
    </dgm:pt>
    <dgm:pt modelId="{91707BAC-2F61-4370-B333-A6273ACB3B2F}" type="parTrans" cxnId="{AEBDA51B-4899-4560-8756-37715FD4D163}">
      <dgm:prSet/>
      <dgm:spPr/>
      <dgm:t>
        <a:bodyPr/>
        <a:lstStyle/>
        <a:p>
          <a:endParaRPr lang="es-CO" b="1"/>
        </a:p>
      </dgm:t>
    </dgm:pt>
    <dgm:pt modelId="{66FA5D5F-ADA8-4972-A8EE-E03CD6E70255}" type="sibTrans" cxnId="{AEBDA51B-4899-4560-8756-37715FD4D163}">
      <dgm:prSet/>
      <dgm:spPr/>
      <dgm:t>
        <a:bodyPr/>
        <a:lstStyle/>
        <a:p>
          <a:endParaRPr lang="es-CO" b="1"/>
        </a:p>
      </dgm:t>
    </dgm:pt>
    <dgm:pt modelId="{39E6F2E0-7136-44F5-BC0B-B2F8145E2E05}" type="pres">
      <dgm:prSet presAssocID="{21D94AD1-2C11-428C-8E1E-AA6ACBD1F492}" presName="Name0" presStyleCnt="0">
        <dgm:presLayoutVars>
          <dgm:dir/>
          <dgm:animLvl val="lvl"/>
          <dgm:resizeHandles val="exact"/>
        </dgm:presLayoutVars>
      </dgm:prSet>
      <dgm:spPr/>
    </dgm:pt>
    <dgm:pt modelId="{3CDC279F-DDF8-4802-A9C2-19920614E572}" type="pres">
      <dgm:prSet presAssocID="{9A2172D9-9147-468F-B367-C1FF45A3ADB7}" presName="parTxOnly" presStyleLbl="node1" presStyleIdx="0" presStyleCnt="4">
        <dgm:presLayoutVars>
          <dgm:chMax val="0"/>
          <dgm:chPref val="0"/>
          <dgm:bulletEnabled val="1"/>
        </dgm:presLayoutVars>
      </dgm:prSet>
      <dgm:spPr/>
      <dgm:t>
        <a:bodyPr/>
        <a:lstStyle/>
        <a:p>
          <a:endParaRPr lang="es-CO"/>
        </a:p>
      </dgm:t>
    </dgm:pt>
    <dgm:pt modelId="{E6204E36-B0E3-4036-95E1-A341C8725138}" type="pres">
      <dgm:prSet presAssocID="{A9A14C34-90C1-4929-AAAF-6262083EDD3E}" presName="parTxOnlySpace" presStyleCnt="0"/>
      <dgm:spPr/>
    </dgm:pt>
    <dgm:pt modelId="{650BC9AB-0EE9-485E-9E37-0B4A7563761D}" type="pres">
      <dgm:prSet presAssocID="{B9B28001-9734-48DE-A349-7D1932BC7868}" presName="parTxOnly" presStyleLbl="node1" presStyleIdx="1" presStyleCnt="4">
        <dgm:presLayoutVars>
          <dgm:chMax val="0"/>
          <dgm:chPref val="0"/>
          <dgm:bulletEnabled val="1"/>
        </dgm:presLayoutVars>
      </dgm:prSet>
      <dgm:spPr/>
      <dgm:t>
        <a:bodyPr/>
        <a:lstStyle/>
        <a:p>
          <a:endParaRPr lang="es-CO"/>
        </a:p>
      </dgm:t>
    </dgm:pt>
    <dgm:pt modelId="{443D65B9-19C3-4B1A-91A4-5291664BED8A}" type="pres">
      <dgm:prSet presAssocID="{A99EF712-17CA-48AE-80BC-F8127B9B6180}" presName="parTxOnlySpace" presStyleCnt="0"/>
      <dgm:spPr/>
    </dgm:pt>
    <dgm:pt modelId="{039FDB19-EF56-437B-A5BE-81B640B84266}" type="pres">
      <dgm:prSet presAssocID="{9A1A84D2-BD1C-4FA6-A2B8-22BA9F646969}" presName="parTxOnly" presStyleLbl="node1" presStyleIdx="2" presStyleCnt="4">
        <dgm:presLayoutVars>
          <dgm:chMax val="0"/>
          <dgm:chPref val="0"/>
          <dgm:bulletEnabled val="1"/>
        </dgm:presLayoutVars>
      </dgm:prSet>
      <dgm:spPr/>
      <dgm:t>
        <a:bodyPr/>
        <a:lstStyle/>
        <a:p>
          <a:endParaRPr lang="es-CO"/>
        </a:p>
      </dgm:t>
    </dgm:pt>
    <dgm:pt modelId="{47EF7309-37AC-4551-8EB5-1704D0E1C05C}" type="pres">
      <dgm:prSet presAssocID="{A3909AB4-05A6-4C50-A18F-F383C6FFE854}" presName="parTxOnlySpace" presStyleCnt="0"/>
      <dgm:spPr/>
    </dgm:pt>
    <dgm:pt modelId="{D7ED693E-D508-424D-806B-C7E4233C746E}" type="pres">
      <dgm:prSet presAssocID="{A2EFFEB8-AA7A-4048-BD28-596491DE202B}" presName="parTxOnly" presStyleLbl="node1" presStyleIdx="3" presStyleCnt="4">
        <dgm:presLayoutVars>
          <dgm:chMax val="0"/>
          <dgm:chPref val="0"/>
          <dgm:bulletEnabled val="1"/>
        </dgm:presLayoutVars>
      </dgm:prSet>
      <dgm:spPr/>
      <dgm:t>
        <a:bodyPr/>
        <a:lstStyle/>
        <a:p>
          <a:endParaRPr lang="es-CO"/>
        </a:p>
      </dgm:t>
    </dgm:pt>
  </dgm:ptLst>
  <dgm:cxnLst>
    <dgm:cxn modelId="{DA8E71C6-1953-4CD6-A732-38BB83A0AC27}" srcId="{21D94AD1-2C11-428C-8E1E-AA6ACBD1F492}" destId="{B9B28001-9734-48DE-A349-7D1932BC7868}" srcOrd="1" destOrd="0" parTransId="{5989C0B4-0C8D-4E3D-815F-332CB834DBB9}" sibTransId="{A99EF712-17CA-48AE-80BC-F8127B9B6180}"/>
    <dgm:cxn modelId="{22EB611E-AADF-4B06-AA7F-0C489925B36B}" type="presOf" srcId="{B9B28001-9734-48DE-A349-7D1932BC7868}" destId="{650BC9AB-0EE9-485E-9E37-0B4A7563761D}" srcOrd="0" destOrd="0" presId="urn:microsoft.com/office/officeart/2005/8/layout/chevron1"/>
    <dgm:cxn modelId="{AEBDA51B-4899-4560-8756-37715FD4D163}" srcId="{21D94AD1-2C11-428C-8E1E-AA6ACBD1F492}" destId="{A2EFFEB8-AA7A-4048-BD28-596491DE202B}" srcOrd="3" destOrd="0" parTransId="{91707BAC-2F61-4370-B333-A6273ACB3B2F}" sibTransId="{66FA5D5F-ADA8-4972-A8EE-E03CD6E70255}"/>
    <dgm:cxn modelId="{6BB6ED57-22CA-4F63-A8E8-A77EE4680216}" srcId="{21D94AD1-2C11-428C-8E1E-AA6ACBD1F492}" destId="{9A2172D9-9147-468F-B367-C1FF45A3ADB7}" srcOrd="0" destOrd="0" parTransId="{228F0EBF-4C06-41BA-A418-97F51EBF4C76}" sibTransId="{A9A14C34-90C1-4929-AAAF-6262083EDD3E}"/>
    <dgm:cxn modelId="{72496FD7-0B37-42B2-A1AB-1F129B4CE892}" type="presOf" srcId="{A2EFFEB8-AA7A-4048-BD28-596491DE202B}" destId="{D7ED693E-D508-424D-806B-C7E4233C746E}" srcOrd="0" destOrd="0" presId="urn:microsoft.com/office/officeart/2005/8/layout/chevron1"/>
    <dgm:cxn modelId="{82EB83EE-7AD7-4102-BE20-40050909DC4A}" srcId="{21D94AD1-2C11-428C-8E1E-AA6ACBD1F492}" destId="{9A1A84D2-BD1C-4FA6-A2B8-22BA9F646969}" srcOrd="2" destOrd="0" parTransId="{C66B8357-FE98-40A9-A66B-C0D5AE932DFD}" sibTransId="{A3909AB4-05A6-4C50-A18F-F383C6FFE854}"/>
    <dgm:cxn modelId="{6F74B9EF-CF95-46DF-B237-D88D3E765F6F}" type="presOf" srcId="{9A2172D9-9147-468F-B367-C1FF45A3ADB7}" destId="{3CDC279F-DDF8-4802-A9C2-19920614E572}" srcOrd="0" destOrd="0" presId="urn:microsoft.com/office/officeart/2005/8/layout/chevron1"/>
    <dgm:cxn modelId="{3D08C093-6510-46F1-9135-44C76215C274}" type="presOf" srcId="{21D94AD1-2C11-428C-8E1E-AA6ACBD1F492}" destId="{39E6F2E0-7136-44F5-BC0B-B2F8145E2E05}" srcOrd="0" destOrd="0" presId="urn:microsoft.com/office/officeart/2005/8/layout/chevron1"/>
    <dgm:cxn modelId="{E35F0B0C-30EC-4758-A4F8-AC16F15D5397}" type="presOf" srcId="{9A1A84D2-BD1C-4FA6-A2B8-22BA9F646969}" destId="{039FDB19-EF56-437B-A5BE-81B640B84266}" srcOrd="0" destOrd="0" presId="urn:microsoft.com/office/officeart/2005/8/layout/chevron1"/>
    <dgm:cxn modelId="{E3C21341-7057-4BD6-8F84-727A169B73F3}" type="presParOf" srcId="{39E6F2E0-7136-44F5-BC0B-B2F8145E2E05}" destId="{3CDC279F-DDF8-4802-A9C2-19920614E572}" srcOrd="0" destOrd="0" presId="urn:microsoft.com/office/officeart/2005/8/layout/chevron1"/>
    <dgm:cxn modelId="{F98B9719-BCD2-4C01-96A3-34E3156FD203}" type="presParOf" srcId="{39E6F2E0-7136-44F5-BC0B-B2F8145E2E05}" destId="{E6204E36-B0E3-4036-95E1-A341C8725138}" srcOrd="1" destOrd="0" presId="urn:microsoft.com/office/officeart/2005/8/layout/chevron1"/>
    <dgm:cxn modelId="{5F92673B-D85B-4DDE-823B-9F2A31DAEBCA}" type="presParOf" srcId="{39E6F2E0-7136-44F5-BC0B-B2F8145E2E05}" destId="{650BC9AB-0EE9-485E-9E37-0B4A7563761D}" srcOrd="2" destOrd="0" presId="urn:microsoft.com/office/officeart/2005/8/layout/chevron1"/>
    <dgm:cxn modelId="{23E9607E-BD92-48A1-8003-C8D8FD822C0B}" type="presParOf" srcId="{39E6F2E0-7136-44F5-BC0B-B2F8145E2E05}" destId="{443D65B9-19C3-4B1A-91A4-5291664BED8A}" srcOrd="3" destOrd="0" presId="urn:microsoft.com/office/officeart/2005/8/layout/chevron1"/>
    <dgm:cxn modelId="{1B0872EA-D336-4795-9D00-2C0787239F32}" type="presParOf" srcId="{39E6F2E0-7136-44F5-BC0B-B2F8145E2E05}" destId="{039FDB19-EF56-437B-A5BE-81B640B84266}" srcOrd="4" destOrd="0" presId="urn:microsoft.com/office/officeart/2005/8/layout/chevron1"/>
    <dgm:cxn modelId="{75C2A0F9-2C31-412E-A14C-701C0CC5E212}" type="presParOf" srcId="{39E6F2E0-7136-44F5-BC0B-B2F8145E2E05}" destId="{47EF7309-37AC-4551-8EB5-1704D0E1C05C}" srcOrd="5" destOrd="0" presId="urn:microsoft.com/office/officeart/2005/8/layout/chevron1"/>
    <dgm:cxn modelId="{70283633-86F6-40D7-845D-D6DC29A2BBA8}" type="presParOf" srcId="{39E6F2E0-7136-44F5-BC0B-B2F8145E2E05}" destId="{D7ED693E-D508-424D-806B-C7E4233C746E}" srcOrd="6"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7.xml><?xml version="1.0" encoding="utf-8"?>
<dgm:dataModel xmlns:dgm="http://schemas.openxmlformats.org/drawingml/2006/diagram" xmlns:a="http://schemas.openxmlformats.org/drawingml/2006/main">
  <dgm:ptLst>
    <dgm:pt modelId="{21D94AD1-2C11-428C-8E1E-AA6ACBD1F492}" type="doc">
      <dgm:prSet loTypeId="urn:microsoft.com/office/officeart/2005/8/layout/chevron1" loCatId="process" qsTypeId="urn:microsoft.com/office/officeart/2005/8/quickstyle/simple1" qsCatId="simple" csTypeId="urn:microsoft.com/office/officeart/2005/8/colors/colorful1" csCatId="colorful" phldr="1"/>
      <dgm:spPr/>
    </dgm:pt>
    <dgm:pt modelId="{9A2172D9-9147-468F-B367-C1FF45A3ADB7}">
      <dgm:prSet phldrT="[Texto]"/>
      <dgm:spPr>
        <a:solidFill>
          <a:schemeClr val="accent3">
            <a:lumMod val="60000"/>
            <a:lumOff val="40000"/>
          </a:schemeClr>
        </a:solidFill>
      </dgm:spPr>
      <dgm:t>
        <a:bodyPr/>
        <a:lstStyle/>
        <a:p>
          <a:r>
            <a:rPr lang="es-CO" b="1" dirty="0" smtClean="0">
              <a:solidFill>
                <a:schemeClr val="tx1"/>
              </a:solidFill>
            </a:rPr>
            <a:t>Subestaciones</a:t>
          </a:r>
          <a:endParaRPr lang="es-CO" b="1" dirty="0">
            <a:solidFill>
              <a:schemeClr val="tx1"/>
            </a:solidFill>
          </a:endParaRPr>
        </a:p>
      </dgm:t>
    </dgm:pt>
    <dgm:pt modelId="{228F0EBF-4C06-41BA-A418-97F51EBF4C76}" type="parTrans" cxnId="{6BB6ED57-22CA-4F63-A8E8-A77EE4680216}">
      <dgm:prSet/>
      <dgm:spPr/>
      <dgm:t>
        <a:bodyPr/>
        <a:lstStyle/>
        <a:p>
          <a:endParaRPr lang="es-CO" b="1"/>
        </a:p>
      </dgm:t>
    </dgm:pt>
    <dgm:pt modelId="{A9A14C34-90C1-4929-AAAF-6262083EDD3E}" type="sibTrans" cxnId="{6BB6ED57-22CA-4F63-A8E8-A77EE4680216}">
      <dgm:prSet/>
      <dgm:spPr/>
      <dgm:t>
        <a:bodyPr/>
        <a:lstStyle/>
        <a:p>
          <a:endParaRPr lang="es-CO" b="1"/>
        </a:p>
      </dgm:t>
    </dgm:pt>
    <dgm:pt modelId="{B9B28001-9734-48DE-A349-7D1932BC7868}">
      <dgm:prSet phldrT="[Texto]"/>
      <dgm:spPr>
        <a:solidFill>
          <a:srgbClr val="C86664"/>
        </a:solidFill>
      </dgm:spPr>
      <dgm:t>
        <a:bodyPr/>
        <a:lstStyle/>
        <a:p>
          <a:r>
            <a:rPr lang="es-CO" b="1" dirty="0" smtClean="0">
              <a:solidFill>
                <a:schemeClr val="bg1"/>
              </a:solidFill>
            </a:rPr>
            <a:t>Líneas</a:t>
          </a:r>
          <a:endParaRPr lang="es-CO" b="1" dirty="0">
            <a:solidFill>
              <a:schemeClr val="bg1"/>
            </a:solidFill>
          </a:endParaRPr>
        </a:p>
      </dgm:t>
    </dgm:pt>
    <dgm:pt modelId="{5989C0B4-0C8D-4E3D-815F-332CB834DBB9}" type="parTrans" cxnId="{DA8E71C6-1953-4CD6-A732-38BB83A0AC27}">
      <dgm:prSet/>
      <dgm:spPr/>
      <dgm:t>
        <a:bodyPr/>
        <a:lstStyle/>
        <a:p>
          <a:endParaRPr lang="es-CO" b="1"/>
        </a:p>
      </dgm:t>
    </dgm:pt>
    <dgm:pt modelId="{A99EF712-17CA-48AE-80BC-F8127B9B6180}" type="sibTrans" cxnId="{DA8E71C6-1953-4CD6-A732-38BB83A0AC27}">
      <dgm:prSet/>
      <dgm:spPr/>
      <dgm:t>
        <a:bodyPr/>
        <a:lstStyle/>
        <a:p>
          <a:endParaRPr lang="es-CO" b="1"/>
        </a:p>
      </dgm:t>
    </dgm:pt>
    <dgm:pt modelId="{9A1A84D2-BD1C-4FA6-A2B8-22BA9F646969}">
      <dgm:prSet phldrT="[Texto]"/>
      <dgm:spPr>
        <a:solidFill>
          <a:schemeClr val="accent3">
            <a:lumMod val="60000"/>
            <a:lumOff val="40000"/>
          </a:schemeClr>
        </a:solidFill>
      </dgm:spPr>
      <dgm:t>
        <a:bodyPr/>
        <a:lstStyle/>
        <a:p>
          <a:r>
            <a:rPr lang="es-CO" b="1" smtClean="0">
              <a:solidFill>
                <a:schemeClr val="tx1"/>
              </a:solidFill>
            </a:rPr>
            <a:t>Redes</a:t>
          </a:r>
          <a:endParaRPr lang="es-CO" b="1" dirty="0">
            <a:solidFill>
              <a:schemeClr val="tx1"/>
            </a:solidFill>
          </a:endParaRPr>
        </a:p>
      </dgm:t>
    </dgm:pt>
    <dgm:pt modelId="{C66B8357-FE98-40A9-A66B-C0D5AE932DFD}" type="parTrans" cxnId="{82EB83EE-7AD7-4102-BE20-40050909DC4A}">
      <dgm:prSet/>
      <dgm:spPr/>
      <dgm:t>
        <a:bodyPr/>
        <a:lstStyle/>
        <a:p>
          <a:endParaRPr lang="es-CO" b="1"/>
        </a:p>
      </dgm:t>
    </dgm:pt>
    <dgm:pt modelId="{A3909AB4-05A6-4C50-A18F-F383C6FFE854}" type="sibTrans" cxnId="{82EB83EE-7AD7-4102-BE20-40050909DC4A}">
      <dgm:prSet/>
      <dgm:spPr/>
      <dgm:t>
        <a:bodyPr/>
        <a:lstStyle/>
        <a:p>
          <a:endParaRPr lang="es-CO" b="1"/>
        </a:p>
      </dgm:t>
    </dgm:pt>
    <dgm:pt modelId="{A2EFFEB8-AA7A-4048-BD28-596491DE202B}">
      <dgm:prSet phldrT="[Texto]"/>
      <dgm:spPr>
        <a:solidFill>
          <a:schemeClr val="accent3">
            <a:lumMod val="60000"/>
            <a:lumOff val="40000"/>
          </a:schemeClr>
        </a:solidFill>
      </dgm:spPr>
      <dgm:t>
        <a:bodyPr/>
        <a:lstStyle/>
        <a:p>
          <a:r>
            <a:rPr lang="es-CO" b="1" smtClean="0">
              <a:solidFill>
                <a:schemeClr val="tx1"/>
              </a:solidFill>
            </a:rPr>
            <a:t>Otros Elementos y Equipos</a:t>
          </a:r>
          <a:endParaRPr lang="es-CO" b="1" dirty="0">
            <a:solidFill>
              <a:schemeClr val="tx1"/>
            </a:solidFill>
          </a:endParaRPr>
        </a:p>
      </dgm:t>
    </dgm:pt>
    <dgm:pt modelId="{91707BAC-2F61-4370-B333-A6273ACB3B2F}" type="parTrans" cxnId="{AEBDA51B-4899-4560-8756-37715FD4D163}">
      <dgm:prSet/>
      <dgm:spPr/>
      <dgm:t>
        <a:bodyPr/>
        <a:lstStyle/>
        <a:p>
          <a:endParaRPr lang="es-CO" b="1"/>
        </a:p>
      </dgm:t>
    </dgm:pt>
    <dgm:pt modelId="{66FA5D5F-ADA8-4972-A8EE-E03CD6E70255}" type="sibTrans" cxnId="{AEBDA51B-4899-4560-8756-37715FD4D163}">
      <dgm:prSet/>
      <dgm:spPr/>
      <dgm:t>
        <a:bodyPr/>
        <a:lstStyle/>
        <a:p>
          <a:endParaRPr lang="es-CO" b="1"/>
        </a:p>
      </dgm:t>
    </dgm:pt>
    <dgm:pt modelId="{39E6F2E0-7136-44F5-BC0B-B2F8145E2E05}" type="pres">
      <dgm:prSet presAssocID="{21D94AD1-2C11-428C-8E1E-AA6ACBD1F492}" presName="Name0" presStyleCnt="0">
        <dgm:presLayoutVars>
          <dgm:dir/>
          <dgm:animLvl val="lvl"/>
          <dgm:resizeHandles val="exact"/>
        </dgm:presLayoutVars>
      </dgm:prSet>
      <dgm:spPr/>
    </dgm:pt>
    <dgm:pt modelId="{3CDC279F-DDF8-4802-A9C2-19920614E572}" type="pres">
      <dgm:prSet presAssocID="{9A2172D9-9147-468F-B367-C1FF45A3ADB7}" presName="parTxOnly" presStyleLbl="node1" presStyleIdx="0" presStyleCnt="4">
        <dgm:presLayoutVars>
          <dgm:chMax val="0"/>
          <dgm:chPref val="0"/>
          <dgm:bulletEnabled val="1"/>
        </dgm:presLayoutVars>
      </dgm:prSet>
      <dgm:spPr/>
      <dgm:t>
        <a:bodyPr/>
        <a:lstStyle/>
        <a:p>
          <a:endParaRPr lang="es-CO"/>
        </a:p>
      </dgm:t>
    </dgm:pt>
    <dgm:pt modelId="{E6204E36-B0E3-4036-95E1-A341C8725138}" type="pres">
      <dgm:prSet presAssocID="{A9A14C34-90C1-4929-AAAF-6262083EDD3E}" presName="parTxOnlySpace" presStyleCnt="0"/>
      <dgm:spPr/>
    </dgm:pt>
    <dgm:pt modelId="{650BC9AB-0EE9-485E-9E37-0B4A7563761D}" type="pres">
      <dgm:prSet presAssocID="{B9B28001-9734-48DE-A349-7D1932BC7868}" presName="parTxOnly" presStyleLbl="node1" presStyleIdx="1" presStyleCnt="4">
        <dgm:presLayoutVars>
          <dgm:chMax val="0"/>
          <dgm:chPref val="0"/>
          <dgm:bulletEnabled val="1"/>
        </dgm:presLayoutVars>
      </dgm:prSet>
      <dgm:spPr/>
      <dgm:t>
        <a:bodyPr/>
        <a:lstStyle/>
        <a:p>
          <a:endParaRPr lang="es-CO"/>
        </a:p>
      </dgm:t>
    </dgm:pt>
    <dgm:pt modelId="{443D65B9-19C3-4B1A-91A4-5291664BED8A}" type="pres">
      <dgm:prSet presAssocID="{A99EF712-17CA-48AE-80BC-F8127B9B6180}" presName="parTxOnlySpace" presStyleCnt="0"/>
      <dgm:spPr/>
    </dgm:pt>
    <dgm:pt modelId="{039FDB19-EF56-437B-A5BE-81B640B84266}" type="pres">
      <dgm:prSet presAssocID="{9A1A84D2-BD1C-4FA6-A2B8-22BA9F646969}" presName="parTxOnly" presStyleLbl="node1" presStyleIdx="2" presStyleCnt="4">
        <dgm:presLayoutVars>
          <dgm:chMax val="0"/>
          <dgm:chPref val="0"/>
          <dgm:bulletEnabled val="1"/>
        </dgm:presLayoutVars>
      </dgm:prSet>
      <dgm:spPr/>
      <dgm:t>
        <a:bodyPr/>
        <a:lstStyle/>
        <a:p>
          <a:endParaRPr lang="es-CO"/>
        </a:p>
      </dgm:t>
    </dgm:pt>
    <dgm:pt modelId="{47EF7309-37AC-4551-8EB5-1704D0E1C05C}" type="pres">
      <dgm:prSet presAssocID="{A3909AB4-05A6-4C50-A18F-F383C6FFE854}" presName="parTxOnlySpace" presStyleCnt="0"/>
      <dgm:spPr/>
    </dgm:pt>
    <dgm:pt modelId="{D7ED693E-D508-424D-806B-C7E4233C746E}" type="pres">
      <dgm:prSet presAssocID="{A2EFFEB8-AA7A-4048-BD28-596491DE202B}" presName="parTxOnly" presStyleLbl="node1" presStyleIdx="3" presStyleCnt="4">
        <dgm:presLayoutVars>
          <dgm:chMax val="0"/>
          <dgm:chPref val="0"/>
          <dgm:bulletEnabled val="1"/>
        </dgm:presLayoutVars>
      </dgm:prSet>
      <dgm:spPr/>
      <dgm:t>
        <a:bodyPr/>
        <a:lstStyle/>
        <a:p>
          <a:endParaRPr lang="es-CO"/>
        </a:p>
      </dgm:t>
    </dgm:pt>
  </dgm:ptLst>
  <dgm:cxnLst>
    <dgm:cxn modelId="{DA8E71C6-1953-4CD6-A732-38BB83A0AC27}" srcId="{21D94AD1-2C11-428C-8E1E-AA6ACBD1F492}" destId="{B9B28001-9734-48DE-A349-7D1932BC7868}" srcOrd="1" destOrd="0" parTransId="{5989C0B4-0C8D-4E3D-815F-332CB834DBB9}" sibTransId="{A99EF712-17CA-48AE-80BC-F8127B9B6180}"/>
    <dgm:cxn modelId="{A8EAA70C-C865-4E50-A495-86045113F900}" type="presOf" srcId="{A2EFFEB8-AA7A-4048-BD28-596491DE202B}" destId="{D7ED693E-D508-424D-806B-C7E4233C746E}" srcOrd="0" destOrd="0" presId="urn:microsoft.com/office/officeart/2005/8/layout/chevron1"/>
    <dgm:cxn modelId="{6BB6ED57-22CA-4F63-A8E8-A77EE4680216}" srcId="{21D94AD1-2C11-428C-8E1E-AA6ACBD1F492}" destId="{9A2172D9-9147-468F-B367-C1FF45A3ADB7}" srcOrd="0" destOrd="0" parTransId="{228F0EBF-4C06-41BA-A418-97F51EBF4C76}" sibTransId="{A9A14C34-90C1-4929-AAAF-6262083EDD3E}"/>
    <dgm:cxn modelId="{82EB83EE-7AD7-4102-BE20-40050909DC4A}" srcId="{21D94AD1-2C11-428C-8E1E-AA6ACBD1F492}" destId="{9A1A84D2-BD1C-4FA6-A2B8-22BA9F646969}" srcOrd="2" destOrd="0" parTransId="{C66B8357-FE98-40A9-A66B-C0D5AE932DFD}" sibTransId="{A3909AB4-05A6-4C50-A18F-F383C6FFE854}"/>
    <dgm:cxn modelId="{AEBDA51B-4899-4560-8756-37715FD4D163}" srcId="{21D94AD1-2C11-428C-8E1E-AA6ACBD1F492}" destId="{A2EFFEB8-AA7A-4048-BD28-596491DE202B}" srcOrd="3" destOrd="0" parTransId="{91707BAC-2F61-4370-B333-A6273ACB3B2F}" sibTransId="{66FA5D5F-ADA8-4972-A8EE-E03CD6E70255}"/>
    <dgm:cxn modelId="{27835FF6-FF77-4657-AC7D-985A7968DB73}" type="presOf" srcId="{9A2172D9-9147-468F-B367-C1FF45A3ADB7}" destId="{3CDC279F-DDF8-4802-A9C2-19920614E572}" srcOrd="0" destOrd="0" presId="urn:microsoft.com/office/officeart/2005/8/layout/chevron1"/>
    <dgm:cxn modelId="{D1FAF56E-B6DD-4FD4-9C6A-3A61E1A3AF2B}" type="presOf" srcId="{9A1A84D2-BD1C-4FA6-A2B8-22BA9F646969}" destId="{039FDB19-EF56-437B-A5BE-81B640B84266}" srcOrd="0" destOrd="0" presId="urn:microsoft.com/office/officeart/2005/8/layout/chevron1"/>
    <dgm:cxn modelId="{F968C2BF-98A6-4736-964A-F0FBC8904145}" type="presOf" srcId="{21D94AD1-2C11-428C-8E1E-AA6ACBD1F492}" destId="{39E6F2E0-7136-44F5-BC0B-B2F8145E2E05}" srcOrd="0" destOrd="0" presId="urn:microsoft.com/office/officeart/2005/8/layout/chevron1"/>
    <dgm:cxn modelId="{9FB30A66-D439-482E-A8F0-83D071EDF863}" type="presOf" srcId="{B9B28001-9734-48DE-A349-7D1932BC7868}" destId="{650BC9AB-0EE9-485E-9E37-0B4A7563761D}" srcOrd="0" destOrd="0" presId="urn:microsoft.com/office/officeart/2005/8/layout/chevron1"/>
    <dgm:cxn modelId="{D799B3A9-A2F3-46DA-BC5C-D8F6DD893D31}" type="presParOf" srcId="{39E6F2E0-7136-44F5-BC0B-B2F8145E2E05}" destId="{3CDC279F-DDF8-4802-A9C2-19920614E572}" srcOrd="0" destOrd="0" presId="urn:microsoft.com/office/officeart/2005/8/layout/chevron1"/>
    <dgm:cxn modelId="{ADF68C66-5954-438D-9A8F-36FF919C9EC7}" type="presParOf" srcId="{39E6F2E0-7136-44F5-BC0B-B2F8145E2E05}" destId="{E6204E36-B0E3-4036-95E1-A341C8725138}" srcOrd="1" destOrd="0" presId="urn:microsoft.com/office/officeart/2005/8/layout/chevron1"/>
    <dgm:cxn modelId="{9CE8E527-4CAA-4D51-83A5-5E69EE2771A1}" type="presParOf" srcId="{39E6F2E0-7136-44F5-BC0B-B2F8145E2E05}" destId="{650BC9AB-0EE9-485E-9E37-0B4A7563761D}" srcOrd="2" destOrd="0" presId="urn:microsoft.com/office/officeart/2005/8/layout/chevron1"/>
    <dgm:cxn modelId="{6975600B-5FAA-4B22-AFBE-84988C228523}" type="presParOf" srcId="{39E6F2E0-7136-44F5-BC0B-B2F8145E2E05}" destId="{443D65B9-19C3-4B1A-91A4-5291664BED8A}" srcOrd="3" destOrd="0" presId="urn:microsoft.com/office/officeart/2005/8/layout/chevron1"/>
    <dgm:cxn modelId="{F2647145-3A3E-4774-BDCE-1CCA9BD15B1E}" type="presParOf" srcId="{39E6F2E0-7136-44F5-BC0B-B2F8145E2E05}" destId="{039FDB19-EF56-437B-A5BE-81B640B84266}" srcOrd="4" destOrd="0" presId="urn:microsoft.com/office/officeart/2005/8/layout/chevron1"/>
    <dgm:cxn modelId="{9574C331-EA1E-47D4-AFFB-A2083B310F01}" type="presParOf" srcId="{39E6F2E0-7136-44F5-BC0B-B2F8145E2E05}" destId="{47EF7309-37AC-4551-8EB5-1704D0E1C05C}" srcOrd="5" destOrd="0" presId="urn:microsoft.com/office/officeart/2005/8/layout/chevron1"/>
    <dgm:cxn modelId="{F7489062-E59B-406C-9D0D-F92DD554F474}" type="presParOf" srcId="{39E6F2E0-7136-44F5-BC0B-B2F8145E2E05}" destId="{D7ED693E-D508-424D-806B-C7E4233C746E}" srcOrd="6"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8.xml><?xml version="1.0" encoding="utf-8"?>
<dgm:dataModel xmlns:dgm="http://schemas.openxmlformats.org/drawingml/2006/diagram" xmlns:a="http://schemas.openxmlformats.org/drawingml/2006/main">
  <dgm:ptLst>
    <dgm:pt modelId="{21D94AD1-2C11-428C-8E1E-AA6ACBD1F492}" type="doc">
      <dgm:prSet loTypeId="urn:microsoft.com/office/officeart/2005/8/layout/chevron1" loCatId="process" qsTypeId="urn:microsoft.com/office/officeart/2005/8/quickstyle/simple1" qsCatId="simple" csTypeId="urn:microsoft.com/office/officeart/2005/8/colors/colorful1" csCatId="colorful" phldr="1"/>
      <dgm:spPr/>
    </dgm:pt>
    <dgm:pt modelId="{9A2172D9-9147-468F-B367-C1FF45A3ADB7}">
      <dgm:prSet phldrT="[Texto]"/>
      <dgm:spPr>
        <a:solidFill>
          <a:schemeClr val="accent3">
            <a:lumMod val="60000"/>
            <a:lumOff val="40000"/>
          </a:schemeClr>
        </a:solidFill>
      </dgm:spPr>
      <dgm:t>
        <a:bodyPr/>
        <a:lstStyle/>
        <a:p>
          <a:r>
            <a:rPr lang="es-CO" b="1" dirty="0" smtClean="0">
              <a:solidFill>
                <a:schemeClr val="tx1"/>
              </a:solidFill>
            </a:rPr>
            <a:t>Subestaciones</a:t>
          </a:r>
          <a:endParaRPr lang="es-CO" b="1" dirty="0">
            <a:solidFill>
              <a:schemeClr val="tx1"/>
            </a:solidFill>
          </a:endParaRPr>
        </a:p>
      </dgm:t>
    </dgm:pt>
    <dgm:pt modelId="{228F0EBF-4C06-41BA-A418-97F51EBF4C76}" type="parTrans" cxnId="{6BB6ED57-22CA-4F63-A8E8-A77EE4680216}">
      <dgm:prSet/>
      <dgm:spPr/>
      <dgm:t>
        <a:bodyPr/>
        <a:lstStyle/>
        <a:p>
          <a:endParaRPr lang="es-CO" b="1"/>
        </a:p>
      </dgm:t>
    </dgm:pt>
    <dgm:pt modelId="{A9A14C34-90C1-4929-AAAF-6262083EDD3E}" type="sibTrans" cxnId="{6BB6ED57-22CA-4F63-A8E8-A77EE4680216}">
      <dgm:prSet/>
      <dgm:spPr/>
      <dgm:t>
        <a:bodyPr/>
        <a:lstStyle/>
        <a:p>
          <a:endParaRPr lang="es-CO" b="1"/>
        </a:p>
      </dgm:t>
    </dgm:pt>
    <dgm:pt modelId="{B9B28001-9734-48DE-A349-7D1932BC7868}">
      <dgm:prSet phldrT="[Texto]"/>
      <dgm:spPr>
        <a:solidFill>
          <a:srgbClr val="C86664"/>
        </a:solidFill>
      </dgm:spPr>
      <dgm:t>
        <a:bodyPr/>
        <a:lstStyle/>
        <a:p>
          <a:r>
            <a:rPr lang="es-CO" b="1" dirty="0" smtClean="0">
              <a:solidFill>
                <a:schemeClr val="bg1"/>
              </a:solidFill>
            </a:rPr>
            <a:t>Líneas</a:t>
          </a:r>
          <a:endParaRPr lang="es-CO" b="1" dirty="0">
            <a:solidFill>
              <a:schemeClr val="bg1"/>
            </a:solidFill>
          </a:endParaRPr>
        </a:p>
      </dgm:t>
    </dgm:pt>
    <dgm:pt modelId="{5989C0B4-0C8D-4E3D-815F-332CB834DBB9}" type="parTrans" cxnId="{DA8E71C6-1953-4CD6-A732-38BB83A0AC27}">
      <dgm:prSet/>
      <dgm:spPr/>
      <dgm:t>
        <a:bodyPr/>
        <a:lstStyle/>
        <a:p>
          <a:endParaRPr lang="es-CO" b="1"/>
        </a:p>
      </dgm:t>
    </dgm:pt>
    <dgm:pt modelId="{A99EF712-17CA-48AE-80BC-F8127B9B6180}" type="sibTrans" cxnId="{DA8E71C6-1953-4CD6-A732-38BB83A0AC27}">
      <dgm:prSet/>
      <dgm:spPr/>
      <dgm:t>
        <a:bodyPr/>
        <a:lstStyle/>
        <a:p>
          <a:endParaRPr lang="es-CO" b="1"/>
        </a:p>
      </dgm:t>
    </dgm:pt>
    <dgm:pt modelId="{9A1A84D2-BD1C-4FA6-A2B8-22BA9F646969}">
      <dgm:prSet phldrT="[Texto]"/>
      <dgm:spPr>
        <a:solidFill>
          <a:schemeClr val="accent3">
            <a:lumMod val="60000"/>
            <a:lumOff val="40000"/>
          </a:schemeClr>
        </a:solidFill>
      </dgm:spPr>
      <dgm:t>
        <a:bodyPr/>
        <a:lstStyle/>
        <a:p>
          <a:r>
            <a:rPr lang="es-CO" b="1" smtClean="0">
              <a:solidFill>
                <a:schemeClr val="tx1"/>
              </a:solidFill>
            </a:rPr>
            <a:t>Redes</a:t>
          </a:r>
          <a:endParaRPr lang="es-CO" b="1" dirty="0">
            <a:solidFill>
              <a:schemeClr val="tx1"/>
            </a:solidFill>
          </a:endParaRPr>
        </a:p>
      </dgm:t>
    </dgm:pt>
    <dgm:pt modelId="{C66B8357-FE98-40A9-A66B-C0D5AE932DFD}" type="parTrans" cxnId="{82EB83EE-7AD7-4102-BE20-40050909DC4A}">
      <dgm:prSet/>
      <dgm:spPr/>
      <dgm:t>
        <a:bodyPr/>
        <a:lstStyle/>
        <a:p>
          <a:endParaRPr lang="es-CO" b="1"/>
        </a:p>
      </dgm:t>
    </dgm:pt>
    <dgm:pt modelId="{A3909AB4-05A6-4C50-A18F-F383C6FFE854}" type="sibTrans" cxnId="{82EB83EE-7AD7-4102-BE20-40050909DC4A}">
      <dgm:prSet/>
      <dgm:spPr/>
      <dgm:t>
        <a:bodyPr/>
        <a:lstStyle/>
        <a:p>
          <a:endParaRPr lang="es-CO" b="1"/>
        </a:p>
      </dgm:t>
    </dgm:pt>
    <dgm:pt modelId="{A2EFFEB8-AA7A-4048-BD28-596491DE202B}">
      <dgm:prSet phldrT="[Texto]"/>
      <dgm:spPr>
        <a:solidFill>
          <a:schemeClr val="accent3">
            <a:lumMod val="60000"/>
            <a:lumOff val="40000"/>
          </a:schemeClr>
        </a:solidFill>
      </dgm:spPr>
      <dgm:t>
        <a:bodyPr/>
        <a:lstStyle/>
        <a:p>
          <a:r>
            <a:rPr lang="es-CO" b="1" smtClean="0">
              <a:solidFill>
                <a:schemeClr val="tx1"/>
              </a:solidFill>
            </a:rPr>
            <a:t>Otros Elementos y Equipos</a:t>
          </a:r>
          <a:endParaRPr lang="es-CO" b="1" dirty="0">
            <a:solidFill>
              <a:schemeClr val="tx1"/>
            </a:solidFill>
          </a:endParaRPr>
        </a:p>
      </dgm:t>
    </dgm:pt>
    <dgm:pt modelId="{91707BAC-2F61-4370-B333-A6273ACB3B2F}" type="parTrans" cxnId="{AEBDA51B-4899-4560-8756-37715FD4D163}">
      <dgm:prSet/>
      <dgm:spPr/>
      <dgm:t>
        <a:bodyPr/>
        <a:lstStyle/>
        <a:p>
          <a:endParaRPr lang="es-CO" b="1"/>
        </a:p>
      </dgm:t>
    </dgm:pt>
    <dgm:pt modelId="{66FA5D5F-ADA8-4972-A8EE-E03CD6E70255}" type="sibTrans" cxnId="{AEBDA51B-4899-4560-8756-37715FD4D163}">
      <dgm:prSet/>
      <dgm:spPr/>
      <dgm:t>
        <a:bodyPr/>
        <a:lstStyle/>
        <a:p>
          <a:endParaRPr lang="es-CO" b="1"/>
        </a:p>
      </dgm:t>
    </dgm:pt>
    <dgm:pt modelId="{39E6F2E0-7136-44F5-BC0B-B2F8145E2E05}" type="pres">
      <dgm:prSet presAssocID="{21D94AD1-2C11-428C-8E1E-AA6ACBD1F492}" presName="Name0" presStyleCnt="0">
        <dgm:presLayoutVars>
          <dgm:dir/>
          <dgm:animLvl val="lvl"/>
          <dgm:resizeHandles val="exact"/>
        </dgm:presLayoutVars>
      </dgm:prSet>
      <dgm:spPr/>
    </dgm:pt>
    <dgm:pt modelId="{3CDC279F-DDF8-4802-A9C2-19920614E572}" type="pres">
      <dgm:prSet presAssocID="{9A2172D9-9147-468F-B367-C1FF45A3ADB7}" presName="parTxOnly" presStyleLbl="node1" presStyleIdx="0" presStyleCnt="4">
        <dgm:presLayoutVars>
          <dgm:chMax val="0"/>
          <dgm:chPref val="0"/>
          <dgm:bulletEnabled val="1"/>
        </dgm:presLayoutVars>
      </dgm:prSet>
      <dgm:spPr/>
      <dgm:t>
        <a:bodyPr/>
        <a:lstStyle/>
        <a:p>
          <a:endParaRPr lang="es-CO"/>
        </a:p>
      </dgm:t>
    </dgm:pt>
    <dgm:pt modelId="{E6204E36-B0E3-4036-95E1-A341C8725138}" type="pres">
      <dgm:prSet presAssocID="{A9A14C34-90C1-4929-AAAF-6262083EDD3E}" presName="parTxOnlySpace" presStyleCnt="0"/>
      <dgm:spPr/>
    </dgm:pt>
    <dgm:pt modelId="{650BC9AB-0EE9-485E-9E37-0B4A7563761D}" type="pres">
      <dgm:prSet presAssocID="{B9B28001-9734-48DE-A349-7D1932BC7868}" presName="parTxOnly" presStyleLbl="node1" presStyleIdx="1" presStyleCnt="4">
        <dgm:presLayoutVars>
          <dgm:chMax val="0"/>
          <dgm:chPref val="0"/>
          <dgm:bulletEnabled val="1"/>
        </dgm:presLayoutVars>
      </dgm:prSet>
      <dgm:spPr/>
      <dgm:t>
        <a:bodyPr/>
        <a:lstStyle/>
        <a:p>
          <a:endParaRPr lang="es-CO"/>
        </a:p>
      </dgm:t>
    </dgm:pt>
    <dgm:pt modelId="{443D65B9-19C3-4B1A-91A4-5291664BED8A}" type="pres">
      <dgm:prSet presAssocID="{A99EF712-17CA-48AE-80BC-F8127B9B6180}" presName="parTxOnlySpace" presStyleCnt="0"/>
      <dgm:spPr/>
    </dgm:pt>
    <dgm:pt modelId="{039FDB19-EF56-437B-A5BE-81B640B84266}" type="pres">
      <dgm:prSet presAssocID="{9A1A84D2-BD1C-4FA6-A2B8-22BA9F646969}" presName="parTxOnly" presStyleLbl="node1" presStyleIdx="2" presStyleCnt="4">
        <dgm:presLayoutVars>
          <dgm:chMax val="0"/>
          <dgm:chPref val="0"/>
          <dgm:bulletEnabled val="1"/>
        </dgm:presLayoutVars>
      </dgm:prSet>
      <dgm:spPr/>
      <dgm:t>
        <a:bodyPr/>
        <a:lstStyle/>
        <a:p>
          <a:endParaRPr lang="es-CO"/>
        </a:p>
      </dgm:t>
    </dgm:pt>
    <dgm:pt modelId="{47EF7309-37AC-4551-8EB5-1704D0E1C05C}" type="pres">
      <dgm:prSet presAssocID="{A3909AB4-05A6-4C50-A18F-F383C6FFE854}" presName="parTxOnlySpace" presStyleCnt="0"/>
      <dgm:spPr/>
    </dgm:pt>
    <dgm:pt modelId="{D7ED693E-D508-424D-806B-C7E4233C746E}" type="pres">
      <dgm:prSet presAssocID="{A2EFFEB8-AA7A-4048-BD28-596491DE202B}" presName="parTxOnly" presStyleLbl="node1" presStyleIdx="3" presStyleCnt="4">
        <dgm:presLayoutVars>
          <dgm:chMax val="0"/>
          <dgm:chPref val="0"/>
          <dgm:bulletEnabled val="1"/>
        </dgm:presLayoutVars>
      </dgm:prSet>
      <dgm:spPr/>
      <dgm:t>
        <a:bodyPr/>
        <a:lstStyle/>
        <a:p>
          <a:endParaRPr lang="es-CO"/>
        </a:p>
      </dgm:t>
    </dgm:pt>
  </dgm:ptLst>
  <dgm:cxnLst>
    <dgm:cxn modelId="{DA8E71C6-1953-4CD6-A732-38BB83A0AC27}" srcId="{21D94AD1-2C11-428C-8E1E-AA6ACBD1F492}" destId="{B9B28001-9734-48DE-A349-7D1932BC7868}" srcOrd="1" destOrd="0" parTransId="{5989C0B4-0C8D-4E3D-815F-332CB834DBB9}" sibTransId="{A99EF712-17CA-48AE-80BC-F8127B9B6180}"/>
    <dgm:cxn modelId="{8003872C-D58E-4F55-A0D2-B708E42F5FE7}" type="presOf" srcId="{B9B28001-9734-48DE-A349-7D1932BC7868}" destId="{650BC9AB-0EE9-485E-9E37-0B4A7563761D}" srcOrd="0" destOrd="0" presId="urn:microsoft.com/office/officeart/2005/8/layout/chevron1"/>
    <dgm:cxn modelId="{AEBDA51B-4899-4560-8756-37715FD4D163}" srcId="{21D94AD1-2C11-428C-8E1E-AA6ACBD1F492}" destId="{A2EFFEB8-AA7A-4048-BD28-596491DE202B}" srcOrd="3" destOrd="0" parTransId="{91707BAC-2F61-4370-B333-A6273ACB3B2F}" sibTransId="{66FA5D5F-ADA8-4972-A8EE-E03CD6E70255}"/>
    <dgm:cxn modelId="{71EAFAAA-5B58-4864-A675-3CCBC456AB7B}" type="presOf" srcId="{A2EFFEB8-AA7A-4048-BD28-596491DE202B}" destId="{D7ED693E-D508-424D-806B-C7E4233C746E}" srcOrd="0" destOrd="0" presId="urn:microsoft.com/office/officeart/2005/8/layout/chevron1"/>
    <dgm:cxn modelId="{5C4F8AC5-10B3-4DA4-9C79-AE54DA4B1D44}" type="presOf" srcId="{21D94AD1-2C11-428C-8E1E-AA6ACBD1F492}" destId="{39E6F2E0-7136-44F5-BC0B-B2F8145E2E05}" srcOrd="0" destOrd="0" presId="urn:microsoft.com/office/officeart/2005/8/layout/chevron1"/>
    <dgm:cxn modelId="{8CA1349C-1496-478A-A0CF-90A9C2F2DA39}" type="presOf" srcId="{9A2172D9-9147-468F-B367-C1FF45A3ADB7}" destId="{3CDC279F-DDF8-4802-A9C2-19920614E572}" srcOrd="0" destOrd="0" presId="urn:microsoft.com/office/officeart/2005/8/layout/chevron1"/>
    <dgm:cxn modelId="{6BB6ED57-22CA-4F63-A8E8-A77EE4680216}" srcId="{21D94AD1-2C11-428C-8E1E-AA6ACBD1F492}" destId="{9A2172D9-9147-468F-B367-C1FF45A3ADB7}" srcOrd="0" destOrd="0" parTransId="{228F0EBF-4C06-41BA-A418-97F51EBF4C76}" sibTransId="{A9A14C34-90C1-4929-AAAF-6262083EDD3E}"/>
    <dgm:cxn modelId="{55327B44-1579-4572-AE97-E0BC2EBAD067}" type="presOf" srcId="{9A1A84D2-BD1C-4FA6-A2B8-22BA9F646969}" destId="{039FDB19-EF56-437B-A5BE-81B640B84266}" srcOrd="0" destOrd="0" presId="urn:microsoft.com/office/officeart/2005/8/layout/chevron1"/>
    <dgm:cxn modelId="{82EB83EE-7AD7-4102-BE20-40050909DC4A}" srcId="{21D94AD1-2C11-428C-8E1E-AA6ACBD1F492}" destId="{9A1A84D2-BD1C-4FA6-A2B8-22BA9F646969}" srcOrd="2" destOrd="0" parTransId="{C66B8357-FE98-40A9-A66B-C0D5AE932DFD}" sibTransId="{A3909AB4-05A6-4C50-A18F-F383C6FFE854}"/>
    <dgm:cxn modelId="{26856C49-E561-4B1A-B9BF-D40B81BBF429}" type="presParOf" srcId="{39E6F2E0-7136-44F5-BC0B-B2F8145E2E05}" destId="{3CDC279F-DDF8-4802-A9C2-19920614E572}" srcOrd="0" destOrd="0" presId="urn:microsoft.com/office/officeart/2005/8/layout/chevron1"/>
    <dgm:cxn modelId="{2D8390B5-B05D-4FEB-8371-CCB399E59663}" type="presParOf" srcId="{39E6F2E0-7136-44F5-BC0B-B2F8145E2E05}" destId="{E6204E36-B0E3-4036-95E1-A341C8725138}" srcOrd="1" destOrd="0" presId="urn:microsoft.com/office/officeart/2005/8/layout/chevron1"/>
    <dgm:cxn modelId="{B055FEA8-47FC-4AA5-A867-F171173DD05D}" type="presParOf" srcId="{39E6F2E0-7136-44F5-BC0B-B2F8145E2E05}" destId="{650BC9AB-0EE9-485E-9E37-0B4A7563761D}" srcOrd="2" destOrd="0" presId="urn:microsoft.com/office/officeart/2005/8/layout/chevron1"/>
    <dgm:cxn modelId="{72167D38-7F88-4D46-8A79-A5F0DB521CC2}" type="presParOf" srcId="{39E6F2E0-7136-44F5-BC0B-B2F8145E2E05}" destId="{443D65B9-19C3-4B1A-91A4-5291664BED8A}" srcOrd="3" destOrd="0" presId="urn:microsoft.com/office/officeart/2005/8/layout/chevron1"/>
    <dgm:cxn modelId="{9BE9D164-2CFD-497D-AAD1-4F68F853E67C}" type="presParOf" srcId="{39E6F2E0-7136-44F5-BC0B-B2F8145E2E05}" destId="{039FDB19-EF56-437B-A5BE-81B640B84266}" srcOrd="4" destOrd="0" presId="urn:microsoft.com/office/officeart/2005/8/layout/chevron1"/>
    <dgm:cxn modelId="{0F64D007-3163-4AB7-BF56-017D398D090F}" type="presParOf" srcId="{39E6F2E0-7136-44F5-BC0B-B2F8145E2E05}" destId="{47EF7309-37AC-4551-8EB5-1704D0E1C05C}" srcOrd="5" destOrd="0" presId="urn:microsoft.com/office/officeart/2005/8/layout/chevron1"/>
    <dgm:cxn modelId="{58F04B2E-4B54-4C00-99D4-A9011D9A5F6C}" type="presParOf" srcId="{39E6F2E0-7136-44F5-BC0B-B2F8145E2E05}" destId="{D7ED693E-D508-424D-806B-C7E4233C746E}" srcOrd="6" destOrd="0" presId="urn:microsoft.com/office/officeart/2005/8/layout/chevro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09.xml><?xml version="1.0" encoding="utf-8"?>
<dgm:dataModel xmlns:dgm="http://schemas.openxmlformats.org/drawingml/2006/diagram" xmlns:a="http://schemas.openxmlformats.org/drawingml/2006/main">
  <dgm:ptLst>
    <dgm:pt modelId="{21D94AD1-2C11-428C-8E1E-AA6ACBD1F492}" type="doc">
      <dgm:prSet loTypeId="urn:microsoft.com/office/officeart/2005/8/layout/chevron1" loCatId="process" qsTypeId="urn:microsoft.com/office/officeart/2005/8/quickstyle/simple1" qsCatId="simple" csTypeId="urn:microsoft.com/office/officeart/2005/8/colors/colorful1" csCatId="colorful" phldr="1"/>
      <dgm:spPr/>
    </dgm:pt>
    <dgm:pt modelId="{9A2172D9-9147-468F-B367-C1FF45A3ADB7}">
      <dgm:prSet phldrT="[Texto]"/>
      <dgm:spPr>
        <a:solidFill>
          <a:schemeClr val="accent3">
            <a:lumMod val="60000"/>
            <a:lumOff val="40000"/>
          </a:schemeClr>
        </a:solidFill>
      </dgm:spPr>
      <dgm:t>
        <a:bodyPr/>
        <a:lstStyle/>
        <a:p>
          <a:r>
            <a:rPr lang="es-CO" b="1" dirty="0" smtClean="0">
              <a:solidFill>
                <a:schemeClr val="tx1"/>
              </a:solidFill>
            </a:rPr>
            <a:t>Subestaciones</a:t>
          </a:r>
          <a:endParaRPr lang="es-CO" b="1" dirty="0">
            <a:solidFill>
              <a:schemeClr val="tx1"/>
            </a:solidFill>
          </a:endParaRPr>
        </a:p>
      </dgm:t>
    </dgm:pt>
    <dgm:pt modelId="{228F0EBF-4C06-41BA-A418-97F51EBF4C76}" type="parTrans" cxnId="{6BB6ED57-22CA-4F63-A8E8-A77EE4680216}">
      <dgm:prSet/>
      <dgm:spPr/>
      <dgm:t>
        <a:bodyPr/>
        <a:lstStyle/>
        <a:p>
          <a:endParaRPr lang="es-CO" b="1"/>
        </a:p>
      </dgm:t>
    </dgm:pt>
    <dgm:pt modelId="{A9A14C34-90C1-4929-AAAF-6262083EDD3E}" type="sibTrans" cxnId="{6BB6ED57-22CA-4F63-A8E8-A77EE4680216}">
      <dgm:prSet/>
      <dgm:spPr/>
      <dgm:t>
        <a:bodyPr/>
        <a:lstStyle/>
        <a:p>
          <a:endParaRPr lang="es-CO" b="1"/>
        </a:p>
      </dgm:t>
    </dgm:pt>
    <dgm:pt modelId="{B9B28001-9734-48DE-A349-7D1932BC7868}">
      <dgm:prSet phldrT="[Texto]"/>
      <dgm:spPr>
        <a:solidFill>
          <a:srgbClr val="C86664"/>
        </a:solidFill>
      </dgm:spPr>
      <dgm:t>
        <a:bodyPr/>
        <a:lstStyle/>
        <a:p>
          <a:r>
            <a:rPr lang="es-CO" b="1" dirty="0" smtClean="0">
              <a:solidFill>
                <a:schemeClr val="bg1"/>
              </a:solidFill>
            </a:rPr>
            <a:t>Líneas</a:t>
          </a:r>
          <a:endParaRPr lang="es-CO" b="1" dirty="0">
            <a:solidFill>
              <a:schemeClr val="bg1"/>
            </a:solidFill>
          </a:endParaRPr>
        </a:p>
      </dgm:t>
    </dgm:pt>
    <dgm:pt modelId="{5989C0B4-0C8D-4E3D-815F-332CB834DBB9}" type="parTrans" cxnId="{DA8E71C6-1953-4CD6-A732-38BB83A0AC27}">
      <dgm:prSet/>
      <dgm:spPr/>
      <dgm:t>
        <a:bodyPr/>
        <a:lstStyle/>
        <a:p>
          <a:endParaRPr lang="es-CO" b="1"/>
        </a:p>
      </dgm:t>
    </dgm:pt>
    <dgm:pt modelId="{A99EF712-17CA-48AE-80BC-F8127B9B6180}" type="sibTrans" cxnId="{DA8E71C6-1953-4CD6-A732-38BB83A0AC27}">
      <dgm:prSet/>
      <dgm:spPr/>
      <dgm:t>
        <a:bodyPr/>
        <a:lstStyle/>
        <a:p>
          <a:endParaRPr lang="es-CO" b="1"/>
        </a:p>
      </dgm:t>
    </dgm:pt>
    <dgm:pt modelId="{9A1A84D2-BD1C-4FA6-A2B8-22BA9F646969}">
      <dgm:prSet phldrT="[Texto]"/>
      <dgm:spPr>
        <a:solidFill>
          <a:schemeClr val="accent3">
            <a:lumMod val="60000"/>
            <a:lumOff val="40000"/>
          </a:schemeClr>
        </a:solidFill>
      </dgm:spPr>
      <dgm:t>
        <a:bodyPr/>
        <a:lstStyle/>
        <a:p>
          <a:r>
            <a:rPr lang="es-CO" b="1" smtClean="0">
              <a:solidFill>
                <a:schemeClr val="tx1"/>
              </a:solidFill>
            </a:rPr>
            <a:t>Redes</a:t>
          </a:r>
          <a:endParaRPr lang="es-CO" b="1" dirty="0">
            <a:solidFill>
              <a:schemeClr val="tx1"/>
            </a:solidFill>
          </a:endParaRPr>
        </a:p>
      </dgm:t>
    </dgm:pt>
    <dgm:pt modelId="{C66B8357-FE98-40A9-A66B-C0D5AE932DFD}" type="parTrans" cxnId="{82EB83EE-7AD7-4102-BE20-40050909DC4A}">
      <dgm:prSet/>
      <dgm:spPr/>
      <dgm:t>
        <a:bodyPr/>
        <a:lstStyle/>
        <a:p>
          <a:endParaRPr lang="es-CO" b="1"/>
        </a:p>
      </dgm:t>
    </dgm:pt>
    <dgm:pt modelId="{A3909AB4-05A6-4C50-A18F-F383C6FFE854}" type="sibTrans" cxnId="{82EB83EE-7AD7-4102-BE20-40050909DC4A}">
      <dgm:prSet/>
      <dgm:spPr/>
      <dgm:t>
        <a:bodyPr/>
        <a:lstStyle/>
        <a:p>
          <a:endParaRPr lang="es-CO" b="1"/>
        </a:p>
      </dgm:t>
    </dgm:pt>
    <dgm:pt modelId="{A2EFFEB8-AA7A-4048-BD28-596491DE202B}">
      <dgm:prSet phldrT="[Texto]"/>
      <dgm:spPr>
        <a:solidFill>
          <a:schemeClr val="accent3">
            <a:lumMod val="60000"/>
            <a:lumOff val="40000"/>
          </a:schemeClr>
        </a:solidFill>
      </dgm:spPr>
      <dgm:t>
        <a:bodyPr/>
        <a:lstStyle/>
        <a:p>
          <a:r>
            <a:rPr lang="es-CO" b="1" smtClean="0">
              <a:solidFill>
                <a:schemeClr val="tx1"/>
              </a:solidFill>
            </a:rPr>
            <a:t>Otros Elementos y Equipos</a:t>
          </a:r>
          <a:endParaRPr lang="es-CO" b="1" dirty="0">
            <a:solidFill>
              <a:schemeClr val="tx1"/>
            </a:solidFill>
          </a:endParaRPr>
        </a:p>
      </dgm:t>
    </dgm:pt>
    <dgm:pt modelId="{91707BAC-2F61-4370-B333-A6273ACB3B2F}" type="parTrans" cxnId="{AEBDA51B-4899-4560-8756-37715FD4D163}">
      <dgm:prSet/>
      <dgm:spPr/>
      <dgm:t>
        <a:bodyPr/>
        <a:lstStyle/>
        <a:p>
          <a:endParaRPr lang="es-CO" b="1"/>
        </a:p>
      </dgm:t>
    </dgm:pt>
    <dgm:pt modelId="{66FA5D5F-ADA8-4972-A8EE-E03CD6E70255}" type="sibTrans" cxnId="{AEBDA51B-4899-4560-8756-37715FD4D163}">
      <dgm:prSet/>
      <dgm:spPr/>
      <dgm:t>
        <a:bodyPr/>
        <a:lstStyle/>
        <a:p>
          <a:endParaRPr lang="es-CO" b="1"/>
        </a:p>
      </dgm:t>
    </dgm:pt>
    <dgm:pt modelId="{39E6F2E0-7136-44F5-BC0B-B2F8145E2E05}" type="pres">
      <dgm:prSet presAssocID="{21D94AD1-2C11-428C-8E1E-AA6ACBD1F492}" presName="Name0" presStyleCnt="0">
        <dgm:presLayoutVars>
          <dgm:dir/>
          <dgm:animLvl val="lvl"/>
          <dgm:resizeHandles val="exact"/>
        </dgm:presLayoutVars>
      </dgm:prSet>
      <dgm:spPr/>
    </dgm:pt>
    <dgm:pt modelId="{3CDC279F-DDF8-4802-A9C2-19920614E572}" type="pres">
      <dgm:prSet presAssocID="{9A2172D9-9147-468F-B367-C1FF45A3ADB7}" presName="parTxOnly" presStyleLbl="node1" presStyleIdx="0" presStyleCnt="4">
        <dgm:presLayoutVars>
          <dgm:chMax val="0"/>
          <dgm:chPref val="0"/>
          <dgm:bulletEnabled val="1"/>
        </dgm:presLayoutVars>
      </dgm:prSet>
      <dgm:spPr/>
      <dgm:t>
        <a:bodyPr/>
        <a:lstStyle/>
        <a:p>
          <a:endParaRPr lang="es-CO"/>
        </a:p>
      </dgm:t>
    </dgm:pt>
    <dgm:pt modelId="{E6204E36-B0E3-4036-95E1-A341C8725138}" type="pres">
      <dgm:prSet presAssocID="{A9A14C34-90C1-4929-AAAF-6262083EDD3E}" presName="parTxOnlySpace" presStyleCnt="0"/>
      <dgm:spPr/>
    </dgm:pt>
    <dgm:pt modelId="{650BC9AB-0EE9-485E-9E37-0B4A7563761D}" type="pres">
      <dgm:prSet presAssocID="{B9B28001-9734-48DE-A349-7D1932BC7868}" presName="parTxOnly" presStyleLbl="node1" presStyleIdx="1" presStyleCnt="4">
        <dgm:presLayoutVars>
          <dgm:chMax val="0"/>
          <dgm:chPref val="0"/>
          <dgm:bulletEnabled val="1"/>
        </dgm:presLayoutVars>
      </dgm:prSet>
      <dgm:spPr/>
      <dgm:t>
        <a:bodyPr/>
        <a:lstStyle/>
        <a:p>
          <a:endParaRPr lang="es-CO"/>
        </a:p>
      </dgm:t>
    </dgm:pt>
    <dgm:pt modelId="{443D65B9-19C3-4B1A-91A4-5291664BED8A}" type="pres">
      <dgm:prSet presAssocID="{A99EF712-17CA-48AE-80BC-F8127B9B6180}" presName="parTxOnlySpace" presStyleCnt="0"/>
      <dgm:spPr/>
    </dgm:pt>
    <dgm:pt modelId="{039FDB19-EF56-437B-A5BE-81B640B84266}" type="pres">
      <dgm:prSet presAssocID="{9A1A84D2-BD1C-4FA6-A2B8-22BA9F646969}" presName="parTxOnly" presStyleLbl="node1" presStyleIdx="2" presStyleCnt="4">
        <dgm:presLayoutVars>
          <dgm:chMax val="0"/>
          <dgm:chPref val="0"/>
          <dgm:bulletEnabled val="1"/>
        </dgm:presLayoutVars>
      </dgm:prSet>
      <dgm:spPr/>
      <dgm:t>
        <a:bodyPr/>
        <a:lstStyle/>
        <a:p>
          <a:endParaRPr lang="es-CO"/>
        </a:p>
      </dgm:t>
    </dgm:pt>
    <dgm:pt modelId="{47EF7309-37AC-4551-8EB5-1704D0E1C05C}" type="pres">
      <dgm:prSet presAssocID="{A3909AB4-05A6-4C50-A18F-F383C6FFE854}" presName="parTxOnlySpace" presStyleCnt="0"/>
      <dgm:spPr/>
    </dgm:pt>
    <dgm:pt modelId="{D7ED693E-D508-424D-806B-C7E4233C746E}" type="pres">
      <dgm:prSet presAssocID="{A2EFFEB8-AA7A-4048-BD28-596491DE202B}" presName="parTxOnly" presStyleLbl="node1" presStyleIdx="3" presStyleCnt="4">
        <dgm:presLayoutVars>
          <dgm:chMax val="0"/>
          <dgm:chPref val="0"/>
          <dgm:bulletEnabled val="1"/>
        </dgm:presLayoutVars>
      </dgm:prSet>
      <dgm:spPr/>
      <dgm:t>
        <a:bodyPr/>
        <a:lstStyle/>
        <a:p>
          <a:endParaRPr lang="es-CO"/>
        </a:p>
      </dgm:t>
    </dgm:pt>
  </dgm:ptLst>
  <dgm:cxnLst>
    <dgm:cxn modelId="{DA8E71C6-1953-4CD6-A732-38BB83A0AC27}" srcId="{21D94AD1-2C11-428C-8E1E-AA6ACBD1F492}" destId="{B9B28001-9734-48DE-A349-7D1932BC7868}" srcOrd="1" destOrd="0" parTransId="{5989C0B4-0C8D-4E3D-815F-332CB834DBB9}" sibTransId="{A99EF712-17CA-48AE-80BC-F8127B9B6180}"/>
    <dgm:cxn modelId="{AAC6EF83-91E5-4999-877E-4FA699292D32}" type="presOf" srcId="{9A2172D9-9147-468F-B367-C1FF45A3ADB7}" destId="{3CDC279F-DDF8-4802-A9C2-19920614E572}" srcOrd="0" destOrd="0" presId="urn:microsoft.com/office/officeart/2005/8/layout/chevron1"/>
    <dgm:cxn modelId="{AEBDA51B-4899-4560-8756-37715FD4D163}" srcId="{21D94AD1-2C11-428C-8E1E-AA6ACBD1F492}" destId="{A2EFFEB8-AA7A-4048-BD28-596491DE202B}" srcOrd="3" destOrd="0" parTransId="{91707BAC-2F61-4370-B333-A6273ACB3B2F}" sibTransId="{66FA5D5F-ADA8-4972-A8EE-E03CD6E70255}"/>
    <dgm:cxn modelId="{5F379712-2A5B-4823-990D-FB0918CD950D}" type="presOf" srcId="{21D94AD1-2C11-428C-8E1E-AA6ACBD1F492}" destId="{39E6F2E0-7136-44F5-BC0B-B2F8145E2E05}" srcOrd="0" destOrd="0" presId="urn:microsoft.com/office/officeart/2005/8/layout/chevron1"/>
    <dgm:cxn modelId="{E825A2E2-B547-4D61-A55F-3287BA6A70B1}" type="presOf" srcId="{B9B28001-9734-48DE-A349-7D1932BC7868}" destId="{650BC9AB-0EE9-485E-9E37-0B4A7563761D}" srcOrd="0" destOrd="0" presId="urn:microsoft.com/office/officeart/2005/8/layout/chevron1"/>
    <dgm:cxn modelId="{6BB6ED57-22CA-4F63-A8E8-A77EE4680216}" srcId="{21D94AD1-2C11-428C-8E1E-AA6ACBD1F492}" destId="{9A2172D9-9147-468F-B367-C1FF45A3ADB7}" srcOrd="0" destOrd="0" parTransId="{228F0EBF-4C06-41BA-A418-97F51EBF4C76}" sibTransId="{A9A14C34-90C1-4929-AAAF-6262083EDD3E}"/>
    <dgm:cxn modelId="{82EB83EE-7AD7-4102-BE20-40050909DC4A}" srcId="{21D94AD1-2C11-428C-8E1E-AA6ACBD1F492}" destId="{9A1A84D2-BD1C-4FA6-A2B8-22BA9F646969}" srcOrd="2" destOrd="0" parTransId="{C66B8357-FE98-40A9-A66B-C0D5AE932DFD}" sibTransId="{A3909AB4-05A6-4C50-A18F-F383C6FFE854}"/>
    <dgm:cxn modelId="{9B8B6203-A4EB-4F75-8F5B-AF2CF7756D8E}" type="presOf" srcId="{A2EFFEB8-AA7A-4048-BD28-596491DE202B}" destId="{D7ED693E-D508-424D-806B-C7E4233C746E}" srcOrd="0" destOrd="0" presId="urn:microsoft.com/office/officeart/2005/8/layout/chevron1"/>
    <dgm:cxn modelId="{56E461C6-C6A7-4C19-A3DD-2FD207794C7B}" type="presOf" srcId="{9A1A84D2-BD1C-4FA6-A2B8-22BA9F646969}" destId="{039FDB19-EF56-437B-A5BE-81B640B84266}" srcOrd="0" destOrd="0" presId="urn:microsoft.com/office/officeart/2005/8/layout/chevron1"/>
    <dgm:cxn modelId="{04DFEE67-A0B8-4C2B-9951-897695F7EFDB}" type="presParOf" srcId="{39E6F2E0-7136-44F5-BC0B-B2F8145E2E05}" destId="{3CDC279F-DDF8-4802-A9C2-19920614E572}" srcOrd="0" destOrd="0" presId="urn:microsoft.com/office/officeart/2005/8/layout/chevron1"/>
    <dgm:cxn modelId="{90D1E271-13CA-4F2F-84D9-0193030E5DCF}" type="presParOf" srcId="{39E6F2E0-7136-44F5-BC0B-B2F8145E2E05}" destId="{E6204E36-B0E3-4036-95E1-A341C8725138}" srcOrd="1" destOrd="0" presId="urn:microsoft.com/office/officeart/2005/8/layout/chevron1"/>
    <dgm:cxn modelId="{87CBBF90-3512-45A9-9846-B29580DCCE52}" type="presParOf" srcId="{39E6F2E0-7136-44F5-BC0B-B2F8145E2E05}" destId="{650BC9AB-0EE9-485E-9E37-0B4A7563761D}" srcOrd="2" destOrd="0" presId="urn:microsoft.com/office/officeart/2005/8/layout/chevron1"/>
    <dgm:cxn modelId="{641A85E0-B6F8-4104-A268-2F31B61AC6EF}" type="presParOf" srcId="{39E6F2E0-7136-44F5-BC0B-B2F8145E2E05}" destId="{443D65B9-19C3-4B1A-91A4-5291664BED8A}" srcOrd="3" destOrd="0" presId="urn:microsoft.com/office/officeart/2005/8/layout/chevron1"/>
    <dgm:cxn modelId="{2FA54646-E77C-4511-A4B1-5D225FA2CAFF}" type="presParOf" srcId="{39E6F2E0-7136-44F5-BC0B-B2F8145E2E05}" destId="{039FDB19-EF56-437B-A5BE-81B640B84266}" srcOrd="4" destOrd="0" presId="urn:microsoft.com/office/officeart/2005/8/layout/chevron1"/>
    <dgm:cxn modelId="{194D6531-DE16-46F6-9E40-2FA2B3D09C76}" type="presParOf" srcId="{39E6F2E0-7136-44F5-BC0B-B2F8145E2E05}" destId="{47EF7309-37AC-4551-8EB5-1704D0E1C05C}" srcOrd="5" destOrd="0" presId="urn:microsoft.com/office/officeart/2005/8/layout/chevron1"/>
    <dgm:cxn modelId="{AAAD2B7F-DA72-4724-B77E-BB75CC32B8A8}" type="presParOf" srcId="{39E6F2E0-7136-44F5-BC0B-B2F8145E2E05}" destId="{D7ED693E-D508-424D-806B-C7E4233C746E}" srcOrd="6"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21D94AD1-2C11-428C-8E1E-AA6ACBD1F492}" type="doc">
      <dgm:prSet loTypeId="urn:microsoft.com/office/officeart/2005/8/layout/chevron1" loCatId="process" qsTypeId="urn:microsoft.com/office/officeart/2005/8/quickstyle/simple1" qsCatId="simple" csTypeId="urn:microsoft.com/office/officeart/2005/8/colors/colorful1" csCatId="colorful" phldr="1"/>
      <dgm:spPr/>
    </dgm:pt>
    <dgm:pt modelId="{9A2172D9-9147-468F-B367-C1FF45A3ADB7}">
      <dgm:prSet phldrT="[Texto]"/>
      <dgm:spPr/>
      <dgm:t>
        <a:bodyPr/>
        <a:lstStyle/>
        <a:p>
          <a:r>
            <a:rPr lang="es-CO" b="1" dirty="0" smtClean="0"/>
            <a:t>Subestaciones</a:t>
          </a:r>
          <a:endParaRPr lang="es-CO" b="1" dirty="0"/>
        </a:p>
      </dgm:t>
    </dgm:pt>
    <dgm:pt modelId="{228F0EBF-4C06-41BA-A418-97F51EBF4C76}" type="parTrans" cxnId="{6BB6ED57-22CA-4F63-A8E8-A77EE4680216}">
      <dgm:prSet/>
      <dgm:spPr/>
      <dgm:t>
        <a:bodyPr/>
        <a:lstStyle/>
        <a:p>
          <a:endParaRPr lang="es-CO" b="1"/>
        </a:p>
      </dgm:t>
    </dgm:pt>
    <dgm:pt modelId="{A9A14C34-90C1-4929-AAAF-6262083EDD3E}" type="sibTrans" cxnId="{6BB6ED57-22CA-4F63-A8E8-A77EE4680216}">
      <dgm:prSet/>
      <dgm:spPr/>
      <dgm:t>
        <a:bodyPr/>
        <a:lstStyle/>
        <a:p>
          <a:endParaRPr lang="es-CO" b="1"/>
        </a:p>
      </dgm:t>
    </dgm:pt>
    <dgm:pt modelId="{B9B28001-9734-48DE-A349-7D1932BC7868}">
      <dgm:prSet phldrT="[Texto]"/>
      <dgm:spPr>
        <a:solidFill>
          <a:schemeClr val="accent3">
            <a:lumMod val="60000"/>
            <a:lumOff val="40000"/>
          </a:schemeClr>
        </a:solidFill>
      </dgm:spPr>
      <dgm:t>
        <a:bodyPr/>
        <a:lstStyle/>
        <a:p>
          <a:r>
            <a:rPr lang="es-CO" b="1" dirty="0" smtClean="0">
              <a:solidFill>
                <a:schemeClr val="tx1"/>
              </a:solidFill>
            </a:rPr>
            <a:t>Líneas</a:t>
          </a:r>
          <a:endParaRPr lang="es-CO" b="1" dirty="0">
            <a:solidFill>
              <a:schemeClr val="tx1"/>
            </a:solidFill>
          </a:endParaRPr>
        </a:p>
      </dgm:t>
    </dgm:pt>
    <dgm:pt modelId="{5989C0B4-0C8D-4E3D-815F-332CB834DBB9}" type="parTrans" cxnId="{DA8E71C6-1953-4CD6-A732-38BB83A0AC27}">
      <dgm:prSet/>
      <dgm:spPr/>
      <dgm:t>
        <a:bodyPr/>
        <a:lstStyle/>
        <a:p>
          <a:endParaRPr lang="es-CO" b="1"/>
        </a:p>
      </dgm:t>
    </dgm:pt>
    <dgm:pt modelId="{A99EF712-17CA-48AE-80BC-F8127B9B6180}" type="sibTrans" cxnId="{DA8E71C6-1953-4CD6-A732-38BB83A0AC27}">
      <dgm:prSet/>
      <dgm:spPr/>
      <dgm:t>
        <a:bodyPr/>
        <a:lstStyle/>
        <a:p>
          <a:endParaRPr lang="es-CO" b="1"/>
        </a:p>
      </dgm:t>
    </dgm:pt>
    <dgm:pt modelId="{9A1A84D2-BD1C-4FA6-A2B8-22BA9F646969}">
      <dgm:prSet phldrT="[Texto]"/>
      <dgm:spPr>
        <a:solidFill>
          <a:schemeClr val="accent3">
            <a:lumMod val="60000"/>
            <a:lumOff val="40000"/>
          </a:schemeClr>
        </a:solidFill>
      </dgm:spPr>
      <dgm:t>
        <a:bodyPr/>
        <a:lstStyle/>
        <a:p>
          <a:r>
            <a:rPr lang="es-CO" b="1" dirty="0" smtClean="0">
              <a:solidFill>
                <a:schemeClr val="tx1"/>
              </a:solidFill>
            </a:rPr>
            <a:t>Redes</a:t>
          </a:r>
          <a:endParaRPr lang="es-CO" b="1" dirty="0">
            <a:solidFill>
              <a:schemeClr val="tx1"/>
            </a:solidFill>
          </a:endParaRPr>
        </a:p>
      </dgm:t>
    </dgm:pt>
    <dgm:pt modelId="{C66B8357-FE98-40A9-A66B-C0D5AE932DFD}" type="parTrans" cxnId="{82EB83EE-7AD7-4102-BE20-40050909DC4A}">
      <dgm:prSet/>
      <dgm:spPr/>
      <dgm:t>
        <a:bodyPr/>
        <a:lstStyle/>
        <a:p>
          <a:endParaRPr lang="es-CO" b="1"/>
        </a:p>
      </dgm:t>
    </dgm:pt>
    <dgm:pt modelId="{A3909AB4-05A6-4C50-A18F-F383C6FFE854}" type="sibTrans" cxnId="{82EB83EE-7AD7-4102-BE20-40050909DC4A}">
      <dgm:prSet/>
      <dgm:spPr/>
      <dgm:t>
        <a:bodyPr/>
        <a:lstStyle/>
        <a:p>
          <a:endParaRPr lang="es-CO" b="1"/>
        </a:p>
      </dgm:t>
    </dgm:pt>
    <dgm:pt modelId="{A2EFFEB8-AA7A-4048-BD28-596491DE202B}">
      <dgm:prSet phldrT="[Texto]"/>
      <dgm:spPr>
        <a:solidFill>
          <a:schemeClr val="accent3">
            <a:lumMod val="60000"/>
            <a:lumOff val="40000"/>
          </a:schemeClr>
        </a:solidFill>
      </dgm:spPr>
      <dgm:t>
        <a:bodyPr/>
        <a:lstStyle/>
        <a:p>
          <a:r>
            <a:rPr lang="es-CO" b="1" dirty="0" smtClean="0">
              <a:solidFill>
                <a:schemeClr val="tx1"/>
              </a:solidFill>
            </a:rPr>
            <a:t>Otros Elementos y Equipos</a:t>
          </a:r>
          <a:endParaRPr lang="es-CO" b="1" dirty="0">
            <a:solidFill>
              <a:schemeClr val="tx1"/>
            </a:solidFill>
          </a:endParaRPr>
        </a:p>
      </dgm:t>
    </dgm:pt>
    <dgm:pt modelId="{91707BAC-2F61-4370-B333-A6273ACB3B2F}" type="parTrans" cxnId="{AEBDA51B-4899-4560-8756-37715FD4D163}">
      <dgm:prSet/>
      <dgm:spPr/>
      <dgm:t>
        <a:bodyPr/>
        <a:lstStyle/>
        <a:p>
          <a:endParaRPr lang="es-CO" b="1"/>
        </a:p>
      </dgm:t>
    </dgm:pt>
    <dgm:pt modelId="{66FA5D5F-ADA8-4972-A8EE-E03CD6E70255}" type="sibTrans" cxnId="{AEBDA51B-4899-4560-8756-37715FD4D163}">
      <dgm:prSet/>
      <dgm:spPr/>
      <dgm:t>
        <a:bodyPr/>
        <a:lstStyle/>
        <a:p>
          <a:endParaRPr lang="es-CO" b="1"/>
        </a:p>
      </dgm:t>
    </dgm:pt>
    <dgm:pt modelId="{39E6F2E0-7136-44F5-BC0B-B2F8145E2E05}" type="pres">
      <dgm:prSet presAssocID="{21D94AD1-2C11-428C-8E1E-AA6ACBD1F492}" presName="Name0" presStyleCnt="0">
        <dgm:presLayoutVars>
          <dgm:dir/>
          <dgm:animLvl val="lvl"/>
          <dgm:resizeHandles val="exact"/>
        </dgm:presLayoutVars>
      </dgm:prSet>
      <dgm:spPr/>
    </dgm:pt>
    <dgm:pt modelId="{3CDC279F-DDF8-4802-A9C2-19920614E572}" type="pres">
      <dgm:prSet presAssocID="{9A2172D9-9147-468F-B367-C1FF45A3ADB7}" presName="parTxOnly" presStyleLbl="node1" presStyleIdx="0" presStyleCnt="4">
        <dgm:presLayoutVars>
          <dgm:chMax val="0"/>
          <dgm:chPref val="0"/>
          <dgm:bulletEnabled val="1"/>
        </dgm:presLayoutVars>
      </dgm:prSet>
      <dgm:spPr/>
      <dgm:t>
        <a:bodyPr/>
        <a:lstStyle/>
        <a:p>
          <a:endParaRPr lang="es-CO"/>
        </a:p>
      </dgm:t>
    </dgm:pt>
    <dgm:pt modelId="{E6204E36-B0E3-4036-95E1-A341C8725138}" type="pres">
      <dgm:prSet presAssocID="{A9A14C34-90C1-4929-AAAF-6262083EDD3E}" presName="parTxOnlySpace" presStyleCnt="0"/>
      <dgm:spPr/>
    </dgm:pt>
    <dgm:pt modelId="{650BC9AB-0EE9-485E-9E37-0B4A7563761D}" type="pres">
      <dgm:prSet presAssocID="{B9B28001-9734-48DE-A349-7D1932BC7868}" presName="parTxOnly" presStyleLbl="node1" presStyleIdx="1" presStyleCnt="4">
        <dgm:presLayoutVars>
          <dgm:chMax val="0"/>
          <dgm:chPref val="0"/>
          <dgm:bulletEnabled val="1"/>
        </dgm:presLayoutVars>
      </dgm:prSet>
      <dgm:spPr/>
      <dgm:t>
        <a:bodyPr/>
        <a:lstStyle/>
        <a:p>
          <a:endParaRPr lang="es-CO"/>
        </a:p>
      </dgm:t>
    </dgm:pt>
    <dgm:pt modelId="{443D65B9-19C3-4B1A-91A4-5291664BED8A}" type="pres">
      <dgm:prSet presAssocID="{A99EF712-17CA-48AE-80BC-F8127B9B6180}" presName="parTxOnlySpace" presStyleCnt="0"/>
      <dgm:spPr/>
    </dgm:pt>
    <dgm:pt modelId="{039FDB19-EF56-437B-A5BE-81B640B84266}" type="pres">
      <dgm:prSet presAssocID="{9A1A84D2-BD1C-4FA6-A2B8-22BA9F646969}" presName="parTxOnly" presStyleLbl="node1" presStyleIdx="2" presStyleCnt="4">
        <dgm:presLayoutVars>
          <dgm:chMax val="0"/>
          <dgm:chPref val="0"/>
          <dgm:bulletEnabled val="1"/>
        </dgm:presLayoutVars>
      </dgm:prSet>
      <dgm:spPr/>
      <dgm:t>
        <a:bodyPr/>
        <a:lstStyle/>
        <a:p>
          <a:endParaRPr lang="es-CO"/>
        </a:p>
      </dgm:t>
    </dgm:pt>
    <dgm:pt modelId="{47EF7309-37AC-4551-8EB5-1704D0E1C05C}" type="pres">
      <dgm:prSet presAssocID="{A3909AB4-05A6-4C50-A18F-F383C6FFE854}" presName="parTxOnlySpace" presStyleCnt="0"/>
      <dgm:spPr/>
    </dgm:pt>
    <dgm:pt modelId="{D7ED693E-D508-424D-806B-C7E4233C746E}" type="pres">
      <dgm:prSet presAssocID="{A2EFFEB8-AA7A-4048-BD28-596491DE202B}" presName="parTxOnly" presStyleLbl="node1" presStyleIdx="3" presStyleCnt="4">
        <dgm:presLayoutVars>
          <dgm:chMax val="0"/>
          <dgm:chPref val="0"/>
          <dgm:bulletEnabled val="1"/>
        </dgm:presLayoutVars>
      </dgm:prSet>
      <dgm:spPr/>
      <dgm:t>
        <a:bodyPr/>
        <a:lstStyle/>
        <a:p>
          <a:endParaRPr lang="es-CO"/>
        </a:p>
      </dgm:t>
    </dgm:pt>
  </dgm:ptLst>
  <dgm:cxnLst>
    <dgm:cxn modelId="{85C57B31-53D8-49A6-8E06-82F2552164C1}" type="presOf" srcId="{B9B28001-9734-48DE-A349-7D1932BC7868}" destId="{650BC9AB-0EE9-485E-9E37-0B4A7563761D}" srcOrd="0" destOrd="0" presId="urn:microsoft.com/office/officeart/2005/8/layout/chevron1"/>
    <dgm:cxn modelId="{DA8E71C6-1953-4CD6-A732-38BB83A0AC27}" srcId="{21D94AD1-2C11-428C-8E1E-AA6ACBD1F492}" destId="{B9B28001-9734-48DE-A349-7D1932BC7868}" srcOrd="1" destOrd="0" parTransId="{5989C0B4-0C8D-4E3D-815F-332CB834DBB9}" sibTransId="{A99EF712-17CA-48AE-80BC-F8127B9B6180}"/>
    <dgm:cxn modelId="{6BB6ED57-22CA-4F63-A8E8-A77EE4680216}" srcId="{21D94AD1-2C11-428C-8E1E-AA6ACBD1F492}" destId="{9A2172D9-9147-468F-B367-C1FF45A3ADB7}" srcOrd="0" destOrd="0" parTransId="{228F0EBF-4C06-41BA-A418-97F51EBF4C76}" sibTransId="{A9A14C34-90C1-4929-AAAF-6262083EDD3E}"/>
    <dgm:cxn modelId="{82EB83EE-7AD7-4102-BE20-40050909DC4A}" srcId="{21D94AD1-2C11-428C-8E1E-AA6ACBD1F492}" destId="{9A1A84D2-BD1C-4FA6-A2B8-22BA9F646969}" srcOrd="2" destOrd="0" parTransId="{C66B8357-FE98-40A9-A66B-C0D5AE932DFD}" sibTransId="{A3909AB4-05A6-4C50-A18F-F383C6FFE854}"/>
    <dgm:cxn modelId="{AEBDA51B-4899-4560-8756-37715FD4D163}" srcId="{21D94AD1-2C11-428C-8E1E-AA6ACBD1F492}" destId="{A2EFFEB8-AA7A-4048-BD28-596491DE202B}" srcOrd="3" destOrd="0" parTransId="{91707BAC-2F61-4370-B333-A6273ACB3B2F}" sibTransId="{66FA5D5F-ADA8-4972-A8EE-E03CD6E70255}"/>
    <dgm:cxn modelId="{4842FD12-9DB1-461A-A32A-D38EC0343D7C}" type="presOf" srcId="{9A2172D9-9147-468F-B367-C1FF45A3ADB7}" destId="{3CDC279F-DDF8-4802-A9C2-19920614E572}" srcOrd="0" destOrd="0" presId="urn:microsoft.com/office/officeart/2005/8/layout/chevron1"/>
    <dgm:cxn modelId="{1A4E0C1F-27B8-415F-A056-044FFC8EFD01}" type="presOf" srcId="{21D94AD1-2C11-428C-8E1E-AA6ACBD1F492}" destId="{39E6F2E0-7136-44F5-BC0B-B2F8145E2E05}" srcOrd="0" destOrd="0" presId="urn:microsoft.com/office/officeart/2005/8/layout/chevron1"/>
    <dgm:cxn modelId="{ADB4DA38-BF43-4E1E-A07D-2590585F8E4C}" type="presOf" srcId="{9A1A84D2-BD1C-4FA6-A2B8-22BA9F646969}" destId="{039FDB19-EF56-437B-A5BE-81B640B84266}" srcOrd="0" destOrd="0" presId="urn:microsoft.com/office/officeart/2005/8/layout/chevron1"/>
    <dgm:cxn modelId="{661B1F4F-FED7-4A59-86D7-0C99976CF1C7}" type="presOf" srcId="{A2EFFEB8-AA7A-4048-BD28-596491DE202B}" destId="{D7ED693E-D508-424D-806B-C7E4233C746E}" srcOrd="0" destOrd="0" presId="urn:microsoft.com/office/officeart/2005/8/layout/chevron1"/>
    <dgm:cxn modelId="{E509384C-21E9-4238-981E-4CDC85CFA66F}" type="presParOf" srcId="{39E6F2E0-7136-44F5-BC0B-B2F8145E2E05}" destId="{3CDC279F-DDF8-4802-A9C2-19920614E572}" srcOrd="0" destOrd="0" presId="urn:microsoft.com/office/officeart/2005/8/layout/chevron1"/>
    <dgm:cxn modelId="{539E6099-CD56-45DC-9738-E8C79B6EB48F}" type="presParOf" srcId="{39E6F2E0-7136-44F5-BC0B-B2F8145E2E05}" destId="{E6204E36-B0E3-4036-95E1-A341C8725138}" srcOrd="1" destOrd="0" presId="urn:microsoft.com/office/officeart/2005/8/layout/chevron1"/>
    <dgm:cxn modelId="{2FD3D8C4-8569-4A85-AF16-1CD3967E07BB}" type="presParOf" srcId="{39E6F2E0-7136-44F5-BC0B-B2F8145E2E05}" destId="{650BC9AB-0EE9-485E-9E37-0B4A7563761D}" srcOrd="2" destOrd="0" presId="urn:microsoft.com/office/officeart/2005/8/layout/chevron1"/>
    <dgm:cxn modelId="{2063F3EB-3452-4A1F-B3A4-71D2490FE9F4}" type="presParOf" srcId="{39E6F2E0-7136-44F5-BC0B-B2F8145E2E05}" destId="{443D65B9-19C3-4B1A-91A4-5291664BED8A}" srcOrd="3" destOrd="0" presId="urn:microsoft.com/office/officeart/2005/8/layout/chevron1"/>
    <dgm:cxn modelId="{7228788E-DEEE-4BA6-8474-2A63C14C020D}" type="presParOf" srcId="{39E6F2E0-7136-44F5-BC0B-B2F8145E2E05}" destId="{039FDB19-EF56-437B-A5BE-81B640B84266}" srcOrd="4" destOrd="0" presId="urn:microsoft.com/office/officeart/2005/8/layout/chevron1"/>
    <dgm:cxn modelId="{5DF5A632-ABD0-4A8F-A951-D0A10608C4B7}" type="presParOf" srcId="{39E6F2E0-7136-44F5-BC0B-B2F8145E2E05}" destId="{47EF7309-37AC-4551-8EB5-1704D0E1C05C}" srcOrd="5" destOrd="0" presId="urn:microsoft.com/office/officeart/2005/8/layout/chevron1"/>
    <dgm:cxn modelId="{AA963EF5-CF03-4817-9A93-E800F657800D}" type="presParOf" srcId="{39E6F2E0-7136-44F5-BC0B-B2F8145E2E05}" destId="{D7ED693E-D508-424D-806B-C7E4233C746E}" srcOrd="6"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0.xml><?xml version="1.0" encoding="utf-8"?>
<dgm:dataModel xmlns:dgm="http://schemas.openxmlformats.org/drawingml/2006/diagram" xmlns:a="http://schemas.openxmlformats.org/drawingml/2006/main">
  <dgm:ptLst>
    <dgm:pt modelId="{21D94AD1-2C11-428C-8E1E-AA6ACBD1F492}" type="doc">
      <dgm:prSet loTypeId="urn:microsoft.com/office/officeart/2005/8/layout/chevron1" loCatId="process" qsTypeId="urn:microsoft.com/office/officeart/2005/8/quickstyle/simple1" qsCatId="simple" csTypeId="urn:microsoft.com/office/officeart/2005/8/colors/colorful1" csCatId="colorful" phldr="1"/>
      <dgm:spPr/>
    </dgm:pt>
    <dgm:pt modelId="{9A2172D9-9147-468F-B367-C1FF45A3ADB7}">
      <dgm:prSet phldrT="[Texto]"/>
      <dgm:spPr>
        <a:solidFill>
          <a:schemeClr val="accent3">
            <a:lumMod val="60000"/>
            <a:lumOff val="40000"/>
          </a:schemeClr>
        </a:solidFill>
      </dgm:spPr>
      <dgm:t>
        <a:bodyPr/>
        <a:lstStyle/>
        <a:p>
          <a:r>
            <a:rPr lang="es-CO" b="1" dirty="0" smtClean="0">
              <a:solidFill>
                <a:schemeClr val="tx1"/>
              </a:solidFill>
            </a:rPr>
            <a:t>Subestaciones</a:t>
          </a:r>
          <a:endParaRPr lang="es-CO" b="1" dirty="0">
            <a:solidFill>
              <a:schemeClr val="tx1"/>
            </a:solidFill>
          </a:endParaRPr>
        </a:p>
      </dgm:t>
    </dgm:pt>
    <dgm:pt modelId="{228F0EBF-4C06-41BA-A418-97F51EBF4C76}" type="parTrans" cxnId="{6BB6ED57-22CA-4F63-A8E8-A77EE4680216}">
      <dgm:prSet/>
      <dgm:spPr/>
      <dgm:t>
        <a:bodyPr/>
        <a:lstStyle/>
        <a:p>
          <a:endParaRPr lang="es-CO" b="1"/>
        </a:p>
      </dgm:t>
    </dgm:pt>
    <dgm:pt modelId="{A9A14C34-90C1-4929-AAAF-6262083EDD3E}" type="sibTrans" cxnId="{6BB6ED57-22CA-4F63-A8E8-A77EE4680216}">
      <dgm:prSet/>
      <dgm:spPr/>
      <dgm:t>
        <a:bodyPr/>
        <a:lstStyle/>
        <a:p>
          <a:endParaRPr lang="es-CO" b="1"/>
        </a:p>
      </dgm:t>
    </dgm:pt>
    <dgm:pt modelId="{B9B28001-9734-48DE-A349-7D1932BC7868}">
      <dgm:prSet phldrT="[Texto]"/>
      <dgm:spPr>
        <a:solidFill>
          <a:srgbClr val="C86664"/>
        </a:solidFill>
      </dgm:spPr>
      <dgm:t>
        <a:bodyPr/>
        <a:lstStyle/>
        <a:p>
          <a:r>
            <a:rPr lang="es-CO" b="1" dirty="0" smtClean="0">
              <a:solidFill>
                <a:schemeClr val="bg1"/>
              </a:solidFill>
            </a:rPr>
            <a:t>Líneas</a:t>
          </a:r>
          <a:endParaRPr lang="es-CO" b="1" dirty="0">
            <a:solidFill>
              <a:schemeClr val="bg1"/>
            </a:solidFill>
          </a:endParaRPr>
        </a:p>
      </dgm:t>
    </dgm:pt>
    <dgm:pt modelId="{5989C0B4-0C8D-4E3D-815F-332CB834DBB9}" type="parTrans" cxnId="{DA8E71C6-1953-4CD6-A732-38BB83A0AC27}">
      <dgm:prSet/>
      <dgm:spPr/>
      <dgm:t>
        <a:bodyPr/>
        <a:lstStyle/>
        <a:p>
          <a:endParaRPr lang="es-CO" b="1"/>
        </a:p>
      </dgm:t>
    </dgm:pt>
    <dgm:pt modelId="{A99EF712-17CA-48AE-80BC-F8127B9B6180}" type="sibTrans" cxnId="{DA8E71C6-1953-4CD6-A732-38BB83A0AC27}">
      <dgm:prSet/>
      <dgm:spPr/>
      <dgm:t>
        <a:bodyPr/>
        <a:lstStyle/>
        <a:p>
          <a:endParaRPr lang="es-CO" b="1"/>
        </a:p>
      </dgm:t>
    </dgm:pt>
    <dgm:pt modelId="{9A1A84D2-BD1C-4FA6-A2B8-22BA9F646969}">
      <dgm:prSet phldrT="[Texto]"/>
      <dgm:spPr>
        <a:solidFill>
          <a:schemeClr val="accent3">
            <a:lumMod val="60000"/>
            <a:lumOff val="40000"/>
          </a:schemeClr>
        </a:solidFill>
      </dgm:spPr>
      <dgm:t>
        <a:bodyPr/>
        <a:lstStyle/>
        <a:p>
          <a:r>
            <a:rPr lang="es-CO" b="1" smtClean="0">
              <a:solidFill>
                <a:schemeClr val="tx1"/>
              </a:solidFill>
            </a:rPr>
            <a:t>Redes</a:t>
          </a:r>
          <a:endParaRPr lang="es-CO" b="1" dirty="0">
            <a:solidFill>
              <a:schemeClr val="tx1"/>
            </a:solidFill>
          </a:endParaRPr>
        </a:p>
      </dgm:t>
    </dgm:pt>
    <dgm:pt modelId="{C66B8357-FE98-40A9-A66B-C0D5AE932DFD}" type="parTrans" cxnId="{82EB83EE-7AD7-4102-BE20-40050909DC4A}">
      <dgm:prSet/>
      <dgm:spPr/>
      <dgm:t>
        <a:bodyPr/>
        <a:lstStyle/>
        <a:p>
          <a:endParaRPr lang="es-CO" b="1"/>
        </a:p>
      </dgm:t>
    </dgm:pt>
    <dgm:pt modelId="{A3909AB4-05A6-4C50-A18F-F383C6FFE854}" type="sibTrans" cxnId="{82EB83EE-7AD7-4102-BE20-40050909DC4A}">
      <dgm:prSet/>
      <dgm:spPr/>
      <dgm:t>
        <a:bodyPr/>
        <a:lstStyle/>
        <a:p>
          <a:endParaRPr lang="es-CO" b="1"/>
        </a:p>
      </dgm:t>
    </dgm:pt>
    <dgm:pt modelId="{A2EFFEB8-AA7A-4048-BD28-596491DE202B}">
      <dgm:prSet phldrT="[Texto]"/>
      <dgm:spPr>
        <a:solidFill>
          <a:schemeClr val="accent3">
            <a:lumMod val="60000"/>
            <a:lumOff val="40000"/>
          </a:schemeClr>
        </a:solidFill>
      </dgm:spPr>
      <dgm:t>
        <a:bodyPr/>
        <a:lstStyle/>
        <a:p>
          <a:r>
            <a:rPr lang="es-CO" b="1" smtClean="0">
              <a:solidFill>
                <a:schemeClr val="tx1"/>
              </a:solidFill>
            </a:rPr>
            <a:t>Otros Elementos y Equipos</a:t>
          </a:r>
          <a:endParaRPr lang="es-CO" b="1" dirty="0">
            <a:solidFill>
              <a:schemeClr val="tx1"/>
            </a:solidFill>
          </a:endParaRPr>
        </a:p>
      </dgm:t>
    </dgm:pt>
    <dgm:pt modelId="{91707BAC-2F61-4370-B333-A6273ACB3B2F}" type="parTrans" cxnId="{AEBDA51B-4899-4560-8756-37715FD4D163}">
      <dgm:prSet/>
      <dgm:spPr/>
      <dgm:t>
        <a:bodyPr/>
        <a:lstStyle/>
        <a:p>
          <a:endParaRPr lang="es-CO" b="1"/>
        </a:p>
      </dgm:t>
    </dgm:pt>
    <dgm:pt modelId="{66FA5D5F-ADA8-4972-A8EE-E03CD6E70255}" type="sibTrans" cxnId="{AEBDA51B-4899-4560-8756-37715FD4D163}">
      <dgm:prSet/>
      <dgm:spPr/>
      <dgm:t>
        <a:bodyPr/>
        <a:lstStyle/>
        <a:p>
          <a:endParaRPr lang="es-CO" b="1"/>
        </a:p>
      </dgm:t>
    </dgm:pt>
    <dgm:pt modelId="{39E6F2E0-7136-44F5-BC0B-B2F8145E2E05}" type="pres">
      <dgm:prSet presAssocID="{21D94AD1-2C11-428C-8E1E-AA6ACBD1F492}" presName="Name0" presStyleCnt="0">
        <dgm:presLayoutVars>
          <dgm:dir/>
          <dgm:animLvl val="lvl"/>
          <dgm:resizeHandles val="exact"/>
        </dgm:presLayoutVars>
      </dgm:prSet>
      <dgm:spPr/>
    </dgm:pt>
    <dgm:pt modelId="{3CDC279F-DDF8-4802-A9C2-19920614E572}" type="pres">
      <dgm:prSet presAssocID="{9A2172D9-9147-468F-B367-C1FF45A3ADB7}" presName="parTxOnly" presStyleLbl="node1" presStyleIdx="0" presStyleCnt="4">
        <dgm:presLayoutVars>
          <dgm:chMax val="0"/>
          <dgm:chPref val="0"/>
          <dgm:bulletEnabled val="1"/>
        </dgm:presLayoutVars>
      </dgm:prSet>
      <dgm:spPr/>
      <dgm:t>
        <a:bodyPr/>
        <a:lstStyle/>
        <a:p>
          <a:endParaRPr lang="es-CO"/>
        </a:p>
      </dgm:t>
    </dgm:pt>
    <dgm:pt modelId="{E6204E36-B0E3-4036-95E1-A341C8725138}" type="pres">
      <dgm:prSet presAssocID="{A9A14C34-90C1-4929-AAAF-6262083EDD3E}" presName="parTxOnlySpace" presStyleCnt="0"/>
      <dgm:spPr/>
    </dgm:pt>
    <dgm:pt modelId="{650BC9AB-0EE9-485E-9E37-0B4A7563761D}" type="pres">
      <dgm:prSet presAssocID="{B9B28001-9734-48DE-A349-7D1932BC7868}" presName="parTxOnly" presStyleLbl="node1" presStyleIdx="1" presStyleCnt="4">
        <dgm:presLayoutVars>
          <dgm:chMax val="0"/>
          <dgm:chPref val="0"/>
          <dgm:bulletEnabled val="1"/>
        </dgm:presLayoutVars>
      </dgm:prSet>
      <dgm:spPr/>
      <dgm:t>
        <a:bodyPr/>
        <a:lstStyle/>
        <a:p>
          <a:endParaRPr lang="es-CO"/>
        </a:p>
      </dgm:t>
    </dgm:pt>
    <dgm:pt modelId="{443D65B9-19C3-4B1A-91A4-5291664BED8A}" type="pres">
      <dgm:prSet presAssocID="{A99EF712-17CA-48AE-80BC-F8127B9B6180}" presName="parTxOnlySpace" presStyleCnt="0"/>
      <dgm:spPr/>
    </dgm:pt>
    <dgm:pt modelId="{039FDB19-EF56-437B-A5BE-81B640B84266}" type="pres">
      <dgm:prSet presAssocID="{9A1A84D2-BD1C-4FA6-A2B8-22BA9F646969}" presName="parTxOnly" presStyleLbl="node1" presStyleIdx="2" presStyleCnt="4">
        <dgm:presLayoutVars>
          <dgm:chMax val="0"/>
          <dgm:chPref val="0"/>
          <dgm:bulletEnabled val="1"/>
        </dgm:presLayoutVars>
      </dgm:prSet>
      <dgm:spPr/>
      <dgm:t>
        <a:bodyPr/>
        <a:lstStyle/>
        <a:p>
          <a:endParaRPr lang="es-CO"/>
        </a:p>
      </dgm:t>
    </dgm:pt>
    <dgm:pt modelId="{47EF7309-37AC-4551-8EB5-1704D0E1C05C}" type="pres">
      <dgm:prSet presAssocID="{A3909AB4-05A6-4C50-A18F-F383C6FFE854}" presName="parTxOnlySpace" presStyleCnt="0"/>
      <dgm:spPr/>
    </dgm:pt>
    <dgm:pt modelId="{D7ED693E-D508-424D-806B-C7E4233C746E}" type="pres">
      <dgm:prSet presAssocID="{A2EFFEB8-AA7A-4048-BD28-596491DE202B}" presName="parTxOnly" presStyleLbl="node1" presStyleIdx="3" presStyleCnt="4">
        <dgm:presLayoutVars>
          <dgm:chMax val="0"/>
          <dgm:chPref val="0"/>
          <dgm:bulletEnabled val="1"/>
        </dgm:presLayoutVars>
      </dgm:prSet>
      <dgm:spPr/>
      <dgm:t>
        <a:bodyPr/>
        <a:lstStyle/>
        <a:p>
          <a:endParaRPr lang="es-CO"/>
        </a:p>
      </dgm:t>
    </dgm:pt>
  </dgm:ptLst>
  <dgm:cxnLst>
    <dgm:cxn modelId="{A9C87C0F-0954-43CC-9380-C82D23E0F62B}" type="presOf" srcId="{9A2172D9-9147-468F-B367-C1FF45A3ADB7}" destId="{3CDC279F-DDF8-4802-A9C2-19920614E572}" srcOrd="0" destOrd="0" presId="urn:microsoft.com/office/officeart/2005/8/layout/chevron1"/>
    <dgm:cxn modelId="{DA8E71C6-1953-4CD6-A732-38BB83A0AC27}" srcId="{21D94AD1-2C11-428C-8E1E-AA6ACBD1F492}" destId="{B9B28001-9734-48DE-A349-7D1932BC7868}" srcOrd="1" destOrd="0" parTransId="{5989C0B4-0C8D-4E3D-815F-332CB834DBB9}" sibTransId="{A99EF712-17CA-48AE-80BC-F8127B9B6180}"/>
    <dgm:cxn modelId="{AEBDA51B-4899-4560-8756-37715FD4D163}" srcId="{21D94AD1-2C11-428C-8E1E-AA6ACBD1F492}" destId="{A2EFFEB8-AA7A-4048-BD28-596491DE202B}" srcOrd="3" destOrd="0" parTransId="{91707BAC-2F61-4370-B333-A6273ACB3B2F}" sibTransId="{66FA5D5F-ADA8-4972-A8EE-E03CD6E70255}"/>
    <dgm:cxn modelId="{186F328B-2103-4AA6-AE14-450D21B9D017}" type="presOf" srcId="{21D94AD1-2C11-428C-8E1E-AA6ACBD1F492}" destId="{39E6F2E0-7136-44F5-BC0B-B2F8145E2E05}" srcOrd="0" destOrd="0" presId="urn:microsoft.com/office/officeart/2005/8/layout/chevron1"/>
    <dgm:cxn modelId="{E63743B6-75AE-4BE5-BA09-83BE2A3DF7A4}" type="presOf" srcId="{9A1A84D2-BD1C-4FA6-A2B8-22BA9F646969}" destId="{039FDB19-EF56-437B-A5BE-81B640B84266}" srcOrd="0" destOrd="0" presId="urn:microsoft.com/office/officeart/2005/8/layout/chevron1"/>
    <dgm:cxn modelId="{6BB6ED57-22CA-4F63-A8E8-A77EE4680216}" srcId="{21D94AD1-2C11-428C-8E1E-AA6ACBD1F492}" destId="{9A2172D9-9147-468F-B367-C1FF45A3ADB7}" srcOrd="0" destOrd="0" parTransId="{228F0EBF-4C06-41BA-A418-97F51EBF4C76}" sibTransId="{A9A14C34-90C1-4929-AAAF-6262083EDD3E}"/>
    <dgm:cxn modelId="{82EB83EE-7AD7-4102-BE20-40050909DC4A}" srcId="{21D94AD1-2C11-428C-8E1E-AA6ACBD1F492}" destId="{9A1A84D2-BD1C-4FA6-A2B8-22BA9F646969}" srcOrd="2" destOrd="0" parTransId="{C66B8357-FE98-40A9-A66B-C0D5AE932DFD}" sibTransId="{A3909AB4-05A6-4C50-A18F-F383C6FFE854}"/>
    <dgm:cxn modelId="{640633A2-99BC-4B95-995A-D40AA148A410}" type="presOf" srcId="{A2EFFEB8-AA7A-4048-BD28-596491DE202B}" destId="{D7ED693E-D508-424D-806B-C7E4233C746E}" srcOrd="0" destOrd="0" presId="urn:microsoft.com/office/officeart/2005/8/layout/chevron1"/>
    <dgm:cxn modelId="{C7D721AF-CADA-4D66-8B4F-23E3D6B88513}" type="presOf" srcId="{B9B28001-9734-48DE-A349-7D1932BC7868}" destId="{650BC9AB-0EE9-485E-9E37-0B4A7563761D}" srcOrd="0" destOrd="0" presId="urn:microsoft.com/office/officeart/2005/8/layout/chevron1"/>
    <dgm:cxn modelId="{0BC47158-5C31-4368-B47E-F2CE1F30E26F}" type="presParOf" srcId="{39E6F2E0-7136-44F5-BC0B-B2F8145E2E05}" destId="{3CDC279F-DDF8-4802-A9C2-19920614E572}" srcOrd="0" destOrd="0" presId="urn:microsoft.com/office/officeart/2005/8/layout/chevron1"/>
    <dgm:cxn modelId="{7CB95368-52B7-4F1E-9D3D-59F19C774478}" type="presParOf" srcId="{39E6F2E0-7136-44F5-BC0B-B2F8145E2E05}" destId="{E6204E36-B0E3-4036-95E1-A341C8725138}" srcOrd="1" destOrd="0" presId="urn:microsoft.com/office/officeart/2005/8/layout/chevron1"/>
    <dgm:cxn modelId="{74750899-940D-46EE-9F6F-1028E513C895}" type="presParOf" srcId="{39E6F2E0-7136-44F5-BC0B-B2F8145E2E05}" destId="{650BC9AB-0EE9-485E-9E37-0B4A7563761D}" srcOrd="2" destOrd="0" presId="urn:microsoft.com/office/officeart/2005/8/layout/chevron1"/>
    <dgm:cxn modelId="{9A510DE7-60E4-4CF5-8163-81BF24F484BA}" type="presParOf" srcId="{39E6F2E0-7136-44F5-BC0B-B2F8145E2E05}" destId="{443D65B9-19C3-4B1A-91A4-5291664BED8A}" srcOrd="3" destOrd="0" presId="urn:microsoft.com/office/officeart/2005/8/layout/chevron1"/>
    <dgm:cxn modelId="{278F1FD5-B86E-4782-B655-AFABC04E0EEF}" type="presParOf" srcId="{39E6F2E0-7136-44F5-BC0B-B2F8145E2E05}" destId="{039FDB19-EF56-437B-A5BE-81B640B84266}" srcOrd="4" destOrd="0" presId="urn:microsoft.com/office/officeart/2005/8/layout/chevron1"/>
    <dgm:cxn modelId="{7E7E9C29-AE53-4AB5-AB13-B5C2F138B742}" type="presParOf" srcId="{39E6F2E0-7136-44F5-BC0B-B2F8145E2E05}" destId="{47EF7309-37AC-4551-8EB5-1704D0E1C05C}" srcOrd="5" destOrd="0" presId="urn:microsoft.com/office/officeart/2005/8/layout/chevron1"/>
    <dgm:cxn modelId="{F7EEB02F-47A8-4055-92E0-0DE02344485F}" type="presParOf" srcId="{39E6F2E0-7136-44F5-BC0B-B2F8145E2E05}" destId="{D7ED693E-D508-424D-806B-C7E4233C746E}" srcOrd="6" destOrd="0" presId="urn:microsoft.com/office/officeart/2005/8/layout/chevron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11.xml><?xml version="1.0" encoding="utf-8"?>
<dgm:dataModel xmlns:dgm="http://schemas.openxmlformats.org/drawingml/2006/diagram" xmlns:a="http://schemas.openxmlformats.org/drawingml/2006/main">
  <dgm:ptLst>
    <dgm:pt modelId="{21D94AD1-2C11-428C-8E1E-AA6ACBD1F492}" type="doc">
      <dgm:prSet loTypeId="urn:microsoft.com/office/officeart/2005/8/layout/chevron1" loCatId="process" qsTypeId="urn:microsoft.com/office/officeart/2005/8/quickstyle/simple1" qsCatId="simple" csTypeId="urn:microsoft.com/office/officeart/2005/8/colors/colorful1" csCatId="colorful" phldr="1"/>
      <dgm:spPr/>
    </dgm:pt>
    <dgm:pt modelId="{9A2172D9-9147-468F-B367-C1FF45A3ADB7}">
      <dgm:prSet phldrT="[Texto]"/>
      <dgm:spPr>
        <a:solidFill>
          <a:schemeClr val="accent3">
            <a:lumMod val="60000"/>
            <a:lumOff val="40000"/>
          </a:schemeClr>
        </a:solidFill>
      </dgm:spPr>
      <dgm:t>
        <a:bodyPr/>
        <a:lstStyle/>
        <a:p>
          <a:r>
            <a:rPr lang="es-CO" b="1" dirty="0" smtClean="0">
              <a:solidFill>
                <a:schemeClr val="tx1"/>
              </a:solidFill>
            </a:rPr>
            <a:t>Subestaciones</a:t>
          </a:r>
          <a:endParaRPr lang="es-CO" b="1" dirty="0">
            <a:solidFill>
              <a:schemeClr val="tx1"/>
            </a:solidFill>
          </a:endParaRPr>
        </a:p>
      </dgm:t>
    </dgm:pt>
    <dgm:pt modelId="{228F0EBF-4C06-41BA-A418-97F51EBF4C76}" type="parTrans" cxnId="{6BB6ED57-22CA-4F63-A8E8-A77EE4680216}">
      <dgm:prSet/>
      <dgm:spPr/>
      <dgm:t>
        <a:bodyPr/>
        <a:lstStyle/>
        <a:p>
          <a:endParaRPr lang="es-CO" b="1"/>
        </a:p>
      </dgm:t>
    </dgm:pt>
    <dgm:pt modelId="{A9A14C34-90C1-4929-AAAF-6262083EDD3E}" type="sibTrans" cxnId="{6BB6ED57-22CA-4F63-A8E8-A77EE4680216}">
      <dgm:prSet/>
      <dgm:spPr/>
      <dgm:t>
        <a:bodyPr/>
        <a:lstStyle/>
        <a:p>
          <a:endParaRPr lang="es-CO" b="1"/>
        </a:p>
      </dgm:t>
    </dgm:pt>
    <dgm:pt modelId="{B9B28001-9734-48DE-A349-7D1932BC7868}">
      <dgm:prSet phldrT="[Texto]"/>
      <dgm:spPr>
        <a:solidFill>
          <a:srgbClr val="C86664"/>
        </a:solidFill>
      </dgm:spPr>
      <dgm:t>
        <a:bodyPr/>
        <a:lstStyle/>
        <a:p>
          <a:r>
            <a:rPr lang="es-CO" b="1" dirty="0" smtClean="0">
              <a:solidFill>
                <a:schemeClr val="bg1"/>
              </a:solidFill>
            </a:rPr>
            <a:t>Líneas</a:t>
          </a:r>
          <a:endParaRPr lang="es-CO" b="1" dirty="0">
            <a:solidFill>
              <a:schemeClr val="bg1"/>
            </a:solidFill>
          </a:endParaRPr>
        </a:p>
      </dgm:t>
    </dgm:pt>
    <dgm:pt modelId="{5989C0B4-0C8D-4E3D-815F-332CB834DBB9}" type="parTrans" cxnId="{DA8E71C6-1953-4CD6-A732-38BB83A0AC27}">
      <dgm:prSet/>
      <dgm:spPr/>
      <dgm:t>
        <a:bodyPr/>
        <a:lstStyle/>
        <a:p>
          <a:endParaRPr lang="es-CO" b="1"/>
        </a:p>
      </dgm:t>
    </dgm:pt>
    <dgm:pt modelId="{A99EF712-17CA-48AE-80BC-F8127B9B6180}" type="sibTrans" cxnId="{DA8E71C6-1953-4CD6-A732-38BB83A0AC27}">
      <dgm:prSet/>
      <dgm:spPr/>
      <dgm:t>
        <a:bodyPr/>
        <a:lstStyle/>
        <a:p>
          <a:endParaRPr lang="es-CO" b="1"/>
        </a:p>
      </dgm:t>
    </dgm:pt>
    <dgm:pt modelId="{9A1A84D2-BD1C-4FA6-A2B8-22BA9F646969}">
      <dgm:prSet phldrT="[Texto]"/>
      <dgm:spPr>
        <a:solidFill>
          <a:schemeClr val="accent3">
            <a:lumMod val="60000"/>
            <a:lumOff val="40000"/>
          </a:schemeClr>
        </a:solidFill>
      </dgm:spPr>
      <dgm:t>
        <a:bodyPr/>
        <a:lstStyle/>
        <a:p>
          <a:r>
            <a:rPr lang="es-CO" b="1" smtClean="0">
              <a:solidFill>
                <a:schemeClr val="tx1"/>
              </a:solidFill>
            </a:rPr>
            <a:t>Redes</a:t>
          </a:r>
          <a:endParaRPr lang="es-CO" b="1" dirty="0">
            <a:solidFill>
              <a:schemeClr val="tx1"/>
            </a:solidFill>
          </a:endParaRPr>
        </a:p>
      </dgm:t>
    </dgm:pt>
    <dgm:pt modelId="{C66B8357-FE98-40A9-A66B-C0D5AE932DFD}" type="parTrans" cxnId="{82EB83EE-7AD7-4102-BE20-40050909DC4A}">
      <dgm:prSet/>
      <dgm:spPr/>
      <dgm:t>
        <a:bodyPr/>
        <a:lstStyle/>
        <a:p>
          <a:endParaRPr lang="es-CO" b="1"/>
        </a:p>
      </dgm:t>
    </dgm:pt>
    <dgm:pt modelId="{A3909AB4-05A6-4C50-A18F-F383C6FFE854}" type="sibTrans" cxnId="{82EB83EE-7AD7-4102-BE20-40050909DC4A}">
      <dgm:prSet/>
      <dgm:spPr/>
      <dgm:t>
        <a:bodyPr/>
        <a:lstStyle/>
        <a:p>
          <a:endParaRPr lang="es-CO" b="1"/>
        </a:p>
      </dgm:t>
    </dgm:pt>
    <dgm:pt modelId="{A2EFFEB8-AA7A-4048-BD28-596491DE202B}">
      <dgm:prSet phldrT="[Texto]"/>
      <dgm:spPr>
        <a:solidFill>
          <a:schemeClr val="accent3">
            <a:lumMod val="60000"/>
            <a:lumOff val="40000"/>
          </a:schemeClr>
        </a:solidFill>
      </dgm:spPr>
      <dgm:t>
        <a:bodyPr/>
        <a:lstStyle/>
        <a:p>
          <a:r>
            <a:rPr lang="es-CO" b="1" smtClean="0">
              <a:solidFill>
                <a:schemeClr val="tx1"/>
              </a:solidFill>
            </a:rPr>
            <a:t>Otros Elementos y Equipos</a:t>
          </a:r>
          <a:endParaRPr lang="es-CO" b="1" dirty="0">
            <a:solidFill>
              <a:schemeClr val="tx1"/>
            </a:solidFill>
          </a:endParaRPr>
        </a:p>
      </dgm:t>
    </dgm:pt>
    <dgm:pt modelId="{91707BAC-2F61-4370-B333-A6273ACB3B2F}" type="parTrans" cxnId="{AEBDA51B-4899-4560-8756-37715FD4D163}">
      <dgm:prSet/>
      <dgm:spPr/>
      <dgm:t>
        <a:bodyPr/>
        <a:lstStyle/>
        <a:p>
          <a:endParaRPr lang="es-CO" b="1"/>
        </a:p>
      </dgm:t>
    </dgm:pt>
    <dgm:pt modelId="{66FA5D5F-ADA8-4972-A8EE-E03CD6E70255}" type="sibTrans" cxnId="{AEBDA51B-4899-4560-8756-37715FD4D163}">
      <dgm:prSet/>
      <dgm:spPr/>
      <dgm:t>
        <a:bodyPr/>
        <a:lstStyle/>
        <a:p>
          <a:endParaRPr lang="es-CO" b="1"/>
        </a:p>
      </dgm:t>
    </dgm:pt>
    <dgm:pt modelId="{39E6F2E0-7136-44F5-BC0B-B2F8145E2E05}" type="pres">
      <dgm:prSet presAssocID="{21D94AD1-2C11-428C-8E1E-AA6ACBD1F492}" presName="Name0" presStyleCnt="0">
        <dgm:presLayoutVars>
          <dgm:dir/>
          <dgm:animLvl val="lvl"/>
          <dgm:resizeHandles val="exact"/>
        </dgm:presLayoutVars>
      </dgm:prSet>
      <dgm:spPr/>
    </dgm:pt>
    <dgm:pt modelId="{3CDC279F-DDF8-4802-A9C2-19920614E572}" type="pres">
      <dgm:prSet presAssocID="{9A2172D9-9147-468F-B367-C1FF45A3ADB7}" presName="parTxOnly" presStyleLbl="node1" presStyleIdx="0" presStyleCnt="4">
        <dgm:presLayoutVars>
          <dgm:chMax val="0"/>
          <dgm:chPref val="0"/>
          <dgm:bulletEnabled val="1"/>
        </dgm:presLayoutVars>
      </dgm:prSet>
      <dgm:spPr/>
      <dgm:t>
        <a:bodyPr/>
        <a:lstStyle/>
        <a:p>
          <a:endParaRPr lang="es-CO"/>
        </a:p>
      </dgm:t>
    </dgm:pt>
    <dgm:pt modelId="{E6204E36-B0E3-4036-95E1-A341C8725138}" type="pres">
      <dgm:prSet presAssocID="{A9A14C34-90C1-4929-AAAF-6262083EDD3E}" presName="parTxOnlySpace" presStyleCnt="0"/>
      <dgm:spPr/>
    </dgm:pt>
    <dgm:pt modelId="{650BC9AB-0EE9-485E-9E37-0B4A7563761D}" type="pres">
      <dgm:prSet presAssocID="{B9B28001-9734-48DE-A349-7D1932BC7868}" presName="parTxOnly" presStyleLbl="node1" presStyleIdx="1" presStyleCnt="4">
        <dgm:presLayoutVars>
          <dgm:chMax val="0"/>
          <dgm:chPref val="0"/>
          <dgm:bulletEnabled val="1"/>
        </dgm:presLayoutVars>
      </dgm:prSet>
      <dgm:spPr/>
      <dgm:t>
        <a:bodyPr/>
        <a:lstStyle/>
        <a:p>
          <a:endParaRPr lang="es-CO"/>
        </a:p>
      </dgm:t>
    </dgm:pt>
    <dgm:pt modelId="{443D65B9-19C3-4B1A-91A4-5291664BED8A}" type="pres">
      <dgm:prSet presAssocID="{A99EF712-17CA-48AE-80BC-F8127B9B6180}" presName="parTxOnlySpace" presStyleCnt="0"/>
      <dgm:spPr/>
    </dgm:pt>
    <dgm:pt modelId="{039FDB19-EF56-437B-A5BE-81B640B84266}" type="pres">
      <dgm:prSet presAssocID="{9A1A84D2-BD1C-4FA6-A2B8-22BA9F646969}" presName="parTxOnly" presStyleLbl="node1" presStyleIdx="2" presStyleCnt="4">
        <dgm:presLayoutVars>
          <dgm:chMax val="0"/>
          <dgm:chPref val="0"/>
          <dgm:bulletEnabled val="1"/>
        </dgm:presLayoutVars>
      </dgm:prSet>
      <dgm:spPr/>
      <dgm:t>
        <a:bodyPr/>
        <a:lstStyle/>
        <a:p>
          <a:endParaRPr lang="es-CO"/>
        </a:p>
      </dgm:t>
    </dgm:pt>
    <dgm:pt modelId="{47EF7309-37AC-4551-8EB5-1704D0E1C05C}" type="pres">
      <dgm:prSet presAssocID="{A3909AB4-05A6-4C50-A18F-F383C6FFE854}" presName="parTxOnlySpace" presStyleCnt="0"/>
      <dgm:spPr/>
    </dgm:pt>
    <dgm:pt modelId="{D7ED693E-D508-424D-806B-C7E4233C746E}" type="pres">
      <dgm:prSet presAssocID="{A2EFFEB8-AA7A-4048-BD28-596491DE202B}" presName="parTxOnly" presStyleLbl="node1" presStyleIdx="3" presStyleCnt="4">
        <dgm:presLayoutVars>
          <dgm:chMax val="0"/>
          <dgm:chPref val="0"/>
          <dgm:bulletEnabled val="1"/>
        </dgm:presLayoutVars>
      </dgm:prSet>
      <dgm:spPr/>
      <dgm:t>
        <a:bodyPr/>
        <a:lstStyle/>
        <a:p>
          <a:endParaRPr lang="es-CO"/>
        </a:p>
      </dgm:t>
    </dgm:pt>
  </dgm:ptLst>
  <dgm:cxnLst>
    <dgm:cxn modelId="{DA8E71C6-1953-4CD6-A732-38BB83A0AC27}" srcId="{21D94AD1-2C11-428C-8E1E-AA6ACBD1F492}" destId="{B9B28001-9734-48DE-A349-7D1932BC7868}" srcOrd="1" destOrd="0" parTransId="{5989C0B4-0C8D-4E3D-815F-332CB834DBB9}" sibTransId="{A99EF712-17CA-48AE-80BC-F8127B9B6180}"/>
    <dgm:cxn modelId="{6BB6ED57-22CA-4F63-A8E8-A77EE4680216}" srcId="{21D94AD1-2C11-428C-8E1E-AA6ACBD1F492}" destId="{9A2172D9-9147-468F-B367-C1FF45A3ADB7}" srcOrd="0" destOrd="0" parTransId="{228F0EBF-4C06-41BA-A418-97F51EBF4C76}" sibTransId="{A9A14C34-90C1-4929-AAAF-6262083EDD3E}"/>
    <dgm:cxn modelId="{876482D5-C8FE-4615-B386-FBA0D233837A}" type="presOf" srcId="{9A1A84D2-BD1C-4FA6-A2B8-22BA9F646969}" destId="{039FDB19-EF56-437B-A5BE-81B640B84266}" srcOrd="0" destOrd="0" presId="urn:microsoft.com/office/officeart/2005/8/layout/chevron1"/>
    <dgm:cxn modelId="{82EB83EE-7AD7-4102-BE20-40050909DC4A}" srcId="{21D94AD1-2C11-428C-8E1E-AA6ACBD1F492}" destId="{9A1A84D2-BD1C-4FA6-A2B8-22BA9F646969}" srcOrd="2" destOrd="0" parTransId="{C66B8357-FE98-40A9-A66B-C0D5AE932DFD}" sibTransId="{A3909AB4-05A6-4C50-A18F-F383C6FFE854}"/>
    <dgm:cxn modelId="{AEBDA51B-4899-4560-8756-37715FD4D163}" srcId="{21D94AD1-2C11-428C-8E1E-AA6ACBD1F492}" destId="{A2EFFEB8-AA7A-4048-BD28-596491DE202B}" srcOrd="3" destOrd="0" parTransId="{91707BAC-2F61-4370-B333-A6273ACB3B2F}" sibTransId="{66FA5D5F-ADA8-4972-A8EE-E03CD6E70255}"/>
    <dgm:cxn modelId="{4690A9F7-072B-4D33-9E68-A40CDB2A1BB3}" type="presOf" srcId="{21D94AD1-2C11-428C-8E1E-AA6ACBD1F492}" destId="{39E6F2E0-7136-44F5-BC0B-B2F8145E2E05}" srcOrd="0" destOrd="0" presId="urn:microsoft.com/office/officeart/2005/8/layout/chevron1"/>
    <dgm:cxn modelId="{3C7323E7-C615-4294-B43F-C8EA2561CD21}" type="presOf" srcId="{9A2172D9-9147-468F-B367-C1FF45A3ADB7}" destId="{3CDC279F-DDF8-4802-A9C2-19920614E572}" srcOrd="0" destOrd="0" presId="urn:microsoft.com/office/officeart/2005/8/layout/chevron1"/>
    <dgm:cxn modelId="{D941F2D9-EE9F-44C3-AA7B-96D1205FE600}" type="presOf" srcId="{A2EFFEB8-AA7A-4048-BD28-596491DE202B}" destId="{D7ED693E-D508-424D-806B-C7E4233C746E}" srcOrd="0" destOrd="0" presId="urn:microsoft.com/office/officeart/2005/8/layout/chevron1"/>
    <dgm:cxn modelId="{DB5C7975-8C88-424F-A02D-16598846DB04}" type="presOf" srcId="{B9B28001-9734-48DE-A349-7D1932BC7868}" destId="{650BC9AB-0EE9-485E-9E37-0B4A7563761D}" srcOrd="0" destOrd="0" presId="urn:microsoft.com/office/officeart/2005/8/layout/chevron1"/>
    <dgm:cxn modelId="{B6369EB4-97D5-4E75-8B67-A428D6ECAC5A}" type="presParOf" srcId="{39E6F2E0-7136-44F5-BC0B-B2F8145E2E05}" destId="{3CDC279F-DDF8-4802-A9C2-19920614E572}" srcOrd="0" destOrd="0" presId="urn:microsoft.com/office/officeart/2005/8/layout/chevron1"/>
    <dgm:cxn modelId="{9914FEE8-A582-494A-872B-7F41256D91E3}" type="presParOf" srcId="{39E6F2E0-7136-44F5-BC0B-B2F8145E2E05}" destId="{E6204E36-B0E3-4036-95E1-A341C8725138}" srcOrd="1" destOrd="0" presId="urn:microsoft.com/office/officeart/2005/8/layout/chevron1"/>
    <dgm:cxn modelId="{45FF9946-870C-4AB1-969E-2335CB1EA8F3}" type="presParOf" srcId="{39E6F2E0-7136-44F5-BC0B-B2F8145E2E05}" destId="{650BC9AB-0EE9-485E-9E37-0B4A7563761D}" srcOrd="2" destOrd="0" presId="urn:microsoft.com/office/officeart/2005/8/layout/chevron1"/>
    <dgm:cxn modelId="{3400C9A2-2648-4BE8-89B0-82C5EC0BF4F2}" type="presParOf" srcId="{39E6F2E0-7136-44F5-BC0B-B2F8145E2E05}" destId="{443D65B9-19C3-4B1A-91A4-5291664BED8A}" srcOrd="3" destOrd="0" presId="urn:microsoft.com/office/officeart/2005/8/layout/chevron1"/>
    <dgm:cxn modelId="{A927D1D9-4C5D-41AB-956A-D6FC5AA2730C}" type="presParOf" srcId="{39E6F2E0-7136-44F5-BC0B-B2F8145E2E05}" destId="{039FDB19-EF56-437B-A5BE-81B640B84266}" srcOrd="4" destOrd="0" presId="urn:microsoft.com/office/officeart/2005/8/layout/chevron1"/>
    <dgm:cxn modelId="{08E28B97-672A-4649-B2E2-DF6DC06BF32E}" type="presParOf" srcId="{39E6F2E0-7136-44F5-BC0B-B2F8145E2E05}" destId="{47EF7309-37AC-4551-8EB5-1704D0E1C05C}" srcOrd="5" destOrd="0" presId="urn:microsoft.com/office/officeart/2005/8/layout/chevron1"/>
    <dgm:cxn modelId="{303BBF84-9555-4418-A6C2-F4490994D0F0}" type="presParOf" srcId="{39E6F2E0-7136-44F5-BC0B-B2F8145E2E05}" destId="{D7ED693E-D508-424D-806B-C7E4233C746E}" srcOrd="6"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2.xml><?xml version="1.0" encoding="utf-8"?>
<dgm:dataModel xmlns:dgm="http://schemas.openxmlformats.org/drawingml/2006/diagram" xmlns:a="http://schemas.openxmlformats.org/drawingml/2006/main">
  <dgm:ptLst>
    <dgm:pt modelId="{21D94AD1-2C11-428C-8E1E-AA6ACBD1F492}" type="doc">
      <dgm:prSet loTypeId="urn:microsoft.com/office/officeart/2005/8/layout/chevron1" loCatId="process" qsTypeId="urn:microsoft.com/office/officeart/2005/8/quickstyle/simple1" qsCatId="simple" csTypeId="urn:microsoft.com/office/officeart/2005/8/colors/colorful1" csCatId="colorful" phldr="1"/>
      <dgm:spPr/>
    </dgm:pt>
    <dgm:pt modelId="{9A2172D9-9147-468F-B367-C1FF45A3ADB7}">
      <dgm:prSet phldrT="[Texto]"/>
      <dgm:spPr>
        <a:solidFill>
          <a:schemeClr val="accent3">
            <a:lumMod val="60000"/>
            <a:lumOff val="40000"/>
          </a:schemeClr>
        </a:solidFill>
      </dgm:spPr>
      <dgm:t>
        <a:bodyPr/>
        <a:lstStyle/>
        <a:p>
          <a:r>
            <a:rPr lang="es-CO" b="1" dirty="0" smtClean="0">
              <a:solidFill>
                <a:schemeClr val="tx1"/>
              </a:solidFill>
            </a:rPr>
            <a:t>Subestaciones</a:t>
          </a:r>
          <a:endParaRPr lang="es-CO" b="1" dirty="0">
            <a:solidFill>
              <a:schemeClr val="tx1"/>
            </a:solidFill>
          </a:endParaRPr>
        </a:p>
      </dgm:t>
    </dgm:pt>
    <dgm:pt modelId="{228F0EBF-4C06-41BA-A418-97F51EBF4C76}" type="parTrans" cxnId="{6BB6ED57-22CA-4F63-A8E8-A77EE4680216}">
      <dgm:prSet/>
      <dgm:spPr/>
      <dgm:t>
        <a:bodyPr/>
        <a:lstStyle/>
        <a:p>
          <a:endParaRPr lang="es-CO" b="1"/>
        </a:p>
      </dgm:t>
    </dgm:pt>
    <dgm:pt modelId="{A9A14C34-90C1-4929-AAAF-6262083EDD3E}" type="sibTrans" cxnId="{6BB6ED57-22CA-4F63-A8E8-A77EE4680216}">
      <dgm:prSet/>
      <dgm:spPr/>
      <dgm:t>
        <a:bodyPr/>
        <a:lstStyle/>
        <a:p>
          <a:endParaRPr lang="es-CO" b="1"/>
        </a:p>
      </dgm:t>
    </dgm:pt>
    <dgm:pt modelId="{B9B28001-9734-48DE-A349-7D1932BC7868}">
      <dgm:prSet phldrT="[Texto]"/>
      <dgm:spPr>
        <a:solidFill>
          <a:srgbClr val="C86664"/>
        </a:solidFill>
      </dgm:spPr>
      <dgm:t>
        <a:bodyPr/>
        <a:lstStyle/>
        <a:p>
          <a:r>
            <a:rPr lang="es-CO" b="1" dirty="0" smtClean="0">
              <a:solidFill>
                <a:schemeClr val="bg1"/>
              </a:solidFill>
            </a:rPr>
            <a:t>Líneas</a:t>
          </a:r>
          <a:endParaRPr lang="es-CO" b="1" dirty="0">
            <a:solidFill>
              <a:schemeClr val="bg1"/>
            </a:solidFill>
          </a:endParaRPr>
        </a:p>
      </dgm:t>
    </dgm:pt>
    <dgm:pt modelId="{5989C0B4-0C8D-4E3D-815F-332CB834DBB9}" type="parTrans" cxnId="{DA8E71C6-1953-4CD6-A732-38BB83A0AC27}">
      <dgm:prSet/>
      <dgm:spPr/>
      <dgm:t>
        <a:bodyPr/>
        <a:lstStyle/>
        <a:p>
          <a:endParaRPr lang="es-CO" b="1"/>
        </a:p>
      </dgm:t>
    </dgm:pt>
    <dgm:pt modelId="{A99EF712-17CA-48AE-80BC-F8127B9B6180}" type="sibTrans" cxnId="{DA8E71C6-1953-4CD6-A732-38BB83A0AC27}">
      <dgm:prSet/>
      <dgm:spPr/>
      <dgm:t>
        <a:bodyPr/>
        <a:lstStyle/>
        <a:p>
          <a:endParaRPr lang="es-CO" b="1"/>
        </a:p>
      </dgm:t>
    </dgm:pt>
    <dgm:pt modelId="{9A1A84D2-BD1C-4FA6-A2B8-22BA9F646969}">
      <dgm:prSet phldrT="[Texto]"/>
      <dgm:spPr>
        <a:solidFill>
          <a:schemeClr val="accent3">
            <a:lumMod val="60000"/>
            <a:lumOff val="40000"/>
          </a:schemeClr>
        </a:solidFill>
      </dgm:spPr>
      <dgm:t>
        <a:bodyPr/>
        <a:lstStyle/>
        <a:p>
          <a:r>
            <a:rPr lang="es-CO" b="1" smtClean="0">
              <a:solidFill>
                <a:schemeClr val="tx1"/>
              </a:solidFill>
            </a:rPr>
            <a:t>Redes</a:t>
          </a:r>
          <a:endParaRPr lang="es-CO" b="1" dirty="0">
            <a:solidFill>
              <a:schemeClr val="tx1"/>
            </a:solidFill>
          </a:endParaRPr>
        </a:p>
      </dgm:t>
    </dgm:pt>
    <dgm:pt modelId="{C66B8357-FE98-40A9-A66B-C0D5AE932DFD}" type="parTrans" cxnId="{82EB83EE-7AD7-4102-BE20-40050909DC4A}">
      <dgm:prSet/>
      <dgm:spPr/>
      <dgm:t>
        <a:bodyPr/>
        <a:lstStyle/>
        <a:p>
          <a:endParaRPr lang="es-CO" b="1"/>
        </a:p>
      </dgm:t>
    </dgm:pt>
    <dgm:pt modelId="{A3909AB4-05A6-4C50-A18F-F383C6FFE854}" type="sibTrans" cxnId="{82EB83EE-7AD7-4102-BE20-40050909DC4A}">
      <dgm:prSet/>
      <dgm:spPr/>
      <dgm:t>
        <a:bodyPr/>
        <a:lstStyle/>
        <a:p>
          <a:endParaRPr lang="es-CO" b="1"/>
        </a:p>
      </dgm:t>
    </dgm:pt>
    <dgm:pt modelId="{A2EFFEB8-AA7A-4048-BD28-596491DE202B}">
      <dgm:prSet phldrT="[Texto]"/>
      <dgm:spPr>
        <a:solidFill>
          <a:schemeClr val="accent3">
            <a:lumMod val="60000"/>
            <a:lumOff val="40000"/>
          </a:schemeClr>
        </a:solidFill>
      </dgm:spPr>
      <dgm:t>
        <a:bodyPr/>
        <a:lstStyle/>
        <a:p>
          <a:r>
            <a:rPr lang="es-CO" b="1" smtClean="0">
              <a:solidFill>
                <a:schemeClr val="tx1"/>
              </a:solidFill>
            </a:rPr>
            <a:t>Otros Elementos y Equipos</a:t>
          </a:r>
          <a:endParaRPr lang="es-CO" b="1" dirty="0">
            <a:solidFill>
              <a:schemeClr val="tx1"/>
            </a:solidFill>
          </a:endParaRPr>
        </a:p>
      </dgm:t>
    </dgm:pt>
    <dgm:pt modelId="{91707BAC-2F61-4370-B333-A6273ACB3B2F}" type="parTrans" cxnId="{AEBDA51B-4899-4560-8756-37715FD4D163}">
      <dgm:prSet/>
      <dgm:spPr/>
      <dgm:t>
        <a:bodyPr/>
        <a:lstStyle/>
        <a:p>
          <a:endParaRPr lang="es-CO" b="1"/>
        </a:p>
      </dgm:t>
    </dgm:pt>
    <dgm:pt modelId="{66FA5D5F-ADA8-4972-A8EE-E03CD6E70255}" type="sibTrans" cxnId="{AEBDA51B-4899-4560-8756-37715FD4D163}">
      <dgm:prSet/>
      <dgm:spPr/>
      <dgm:t>
        <a:bodyPr/>
        <a:lstStyle/>
        <a:p>
          <a:endParaRPr lang="es-CO" b="1"/>
        </a:p>
      </dgm:t>
    </dgm:pt>
    <dgm:pt modelId="{39E6F2E0-7136-44F5-BC0B-B2F8145E2E05}" type="pres">
      <dgm:prSet presAssocID="{21D94AD1-2C11-428C-8E1E-AA6ACBD1F492}" presName="Name0" presStyleCnt="0">
        <dgm:presLayoutVars>
          <dgm:dir/>
          <dgm:animLvl val="lvl"/>
          <dgm:resizeHandles val="exact"/>
        </dgm:presLayoutVars>
      </dgm:prSet>
      <dgm:spPr/>
    </dgm:pt>
    <dgm:pt modelId="{3CDC279F-DDF8-4802-A9C2-19920614E572}" type="pres">
      <dgm:prSet presAssocID="{9A2172D9-9147-468F-B367-C1FF45A3ADB7}" presName="parTxOnly" presStyleLbl="node1" presStyleIdx="0" presStyleCnt="4">
        <dgm:presLayoutVars>
          <dgm:chMax val="0"/>
          <dgm:chPref val="0"/>
          <dgm:bulletEnabled val="1"/>
        </dgm:presLayoutVars>
      </dgm:prSet>
      <dgm:spPr/>
      <dgm:t>
        <a:bodyPr/>
        <a:lstStyle/>
        <a:p>
          <a:endParaRPr lang="es-CO"/>
        </a:p>
      </dgm:t>
    </dgm:pt>
    <dgm:pt modelId="{E6204E36-B0E3-4036-95E1-A341C8725138}" type="pres">
      <dgm:prSet presAssocID="{A9A14C34-90C1-4929-AAAF-6262083EDD3E}" presName="parTxOnlySpace" presStyleCnt="0"/>
      <dgm:spPr/>
    </dgm:pt>
    <dgm:pt modelId="{650BC9AB-0EE9-485E-9E37-0B4A7563761D}" type="pres">
      <dgm:prSet presAssocID="{B9B28001-9734-48DE-A349-7D1932BC7868}" presName="parTxOnly" presStyleLbl="node1" presStyleIdx="1" presStyleCnt="4">
        <dgm:presLayoutVars>
          <dgm:chMax val="0"/>
          <dgm:chPref val="0"/>
          <dgm:bulletEnabled val="1"/>
        </dgm:presLayoutVars>
      </dgm:prSet>
      <dgm:spPr/>
      <dgm:t>
        <a:bodyPr/>
        <a:lstStyle/>
        <a:p>
          <a:endParaRPr lang="es-CO"/>
        </a:p>
      </dgm:t>
    </dgm:pt>
    <dgm:pt modelId="{443D65B9-19C3-4B1A-91A4-5291664BED8A}" type="pres">
      <dgm:prSet presAssocID="{A99EF712-17CA-48AE-80BC-F8127B9B6180}" presName="parTxOnlySpace" presStyleCnt="0"/>
      <dgm:spPr/>
    </dgm:pt>
    <dgm:pt modelId="{039FDB19-EF56-437B-A5BE-81B640B84266}" type="pres">
      <dgm:prSet presAssocID="{9A1A84D2-BD1C-4FA6-A2B8-22BA9F646969}" presName="parTxOnly" presStyleLbl="node1" presStyleIdx="2" presStyleCnt="4">
        <dgm:presLayoutVars>
          <dgm:chMax val="0"/>
          <dgm:chPref val="0"/>
          <dgm:bulletEnabled val="1"/>
        </dgm:presLayoutVars>
      </dgm:prSet>
      <dgm:spPr/>
      <dgm:t>
        <a:bodyPr/>
        <a:lstStyle/>
        <a:p>
          <a:endParaRPr lang="es-CO"/>
        </a:p>
      </dgm:t>
    </dgm:pt>
    <dgm:pt modelId="{47EF7309-37AC-4551-8EB5-1704D0E1C05C}" type="pres">
      <dgm:prSet presAssocID="{A3909AB4-05A6-4C50-A18F-F383C6FFE854}" presName="parTxOnlySpace" presStyleCnt="0"/>
      <dgm:spPr/>
    </dgm:pt>
    <dgm:pt modelId="{D7ED693E-D508-424D-806B-C7E4233C746E}" type="pres">
      <dgm:prSet presAssocID="{A2EFFEB8-AA7A-4048-BD28-596491DE202B}" presName="parTxOnly" presStyleLbl="node1" presStyleIdx="3" presStyleCnt="4">
        <dgm:presLayoutVars>
          <dgm:chMax val="0"/>
          <dgm:chPref val="0"/>
          <dgm:bulletEnabled val="1"/>
        </dgm:presLayoutVars>
      </dgm:prSet>
      <dgm:spPr/>
      <dgm:t>
        <a:bodyPr/>
        <a:lstStyle/>
        <a:p>
          <a:endParaRPr lang="es-CO"/>
        </a:p>
      </dgm:t>
    </dgm:pt>
  </dgm:ptLst>
  <dgm:cxnLst>
    <dgm:cxn modelId="{DA8E71C6-1953-4CD6-A732-38BB83A0AC27}" srcId="{21D94AD1-2C11-428C-8E1E-AA6ACBD1F492}" destId="{B9B28001-9734-48DE-A349-7D1932BC7868}" srcOrd="1" destOrd="0" parTransId="{5989C0B4-0C8D-4E3D-815F-332CB834DBB9}" sibTransId="{A99EF712-17CA-48AE-80BC-F8127B9B6180}"/>
    <dgm:cxn modelId="{87789251-3FBB-418C-BC96-8969B6FA9CAD}" type="presOf" srcId="{21D94AD1-2C11-428C-8E1E-AA6ACBD1F492}" destId="{39E6F2E0-7136-44F5-BC0B-B2F8145E2E05}" srcOrd="0" destOrd="0" presId="urn:microsoft.com/office/officeart/2005/8/layout/chevron1"/>
    <dgm:cxn modelId="{D48C28F0-6D87-410C-8C10-4D567F5288C0}" type="presOf" srcId="{A2EFFEB8-AA7A-4048-BD28-596491DE202B}" destId="{D7ED693E-D508-424D-806B-C7E4233C746E}" srcOrd="0" destOrd="0" presId="urn:microsoft.com/office/officeart/2005/8/layout/chevron1"/>
    <dgm:cxn modelId="{AEBDA51B-4899-4560-8756-37715FD4D163}" srcId="{21D94AD1-2C11-428C-8E1E-AA6ACBD1F492}" destId="{A2EFFEB8-AA7A-4048-BD28-596491DE202B}" srcOrd="3" destOrd="0" parTransId="{91707BAC-2F61-4370-B333-A6273ACB3B2F}" sibTransId="{66FA5D5F-ADA8-4972-A8EE-E03CD6E70255}"/>
    <dgm:cxn modelId="{EA2E59C3-DB67-46EB-A761-A68BE7439EE3}" type="presOf" srcId="{9A1A84D2-BD1C-4FA6-A2B8-22BA9F646969}" destId="{039FDB19-EF56-437B-A5BE-81B640B84266}" srcOrd="0" destOrd="0" presId="urn:microsoft.com/office/officeart/2005/8/layout/chevron1"/>
    <dgm:cxn modelId="{074D047B-1BA9-4F25-8EF9-093523C70A23}" type="presOf" srcId="{9A2172D9-9147-468F-B367-C1FF45A3ADB7}" destId="{3CDC279F-DDF8-4802-A9C2-19920614E572}" srcOrd="0" destOrd="0" presId="urn:microsoft.com/office/officeart/2005/8/layout/chevron1"/>
    <dgm:cxn modelId="{6BB6ED57-22CA-4F63-A8E8-A77EE4680216}" srcId="{21D94AD1-2C11-428C-8E1E-AA6ACBD1F492}" destId="{9A2172D9-9147-468F-B367-C1FF45A3ADB7}" srcOrd="0" destOrd="0" parTransId="{228F0EBF-4C06-41BA-A418-97F51EBF4C76}" sibTransId="{A9A14C34-90C1-4929-AAAF-6262083EDD3E}"/>
    <dgm:cxn modelId="{82EB83EE-7AD7-4102-BE20-40050909DC4A}" srcId="{21D94AD1-2C11-428C-8E1E-AA6ACBD1F492}" destId="{9A1A84D2-BD1C-4FA6-A2B8-22BA9F646969}" srcOrd="2" destOrd="0" parTransId="{C66B8357-FE98-40A9-A66B-C0D5AE932DFD}" sibTransId="{A3909AB4-05A6-4C50-A18F-F383C6FFE854}"/>
    <dgm:cxn modelId="{A3FF8F09-4161-4CD1-9F4D-4553FB070D6D}" type="presOf" srcId="{B9B28001-9734-48DE-A349-7D1932BC7868}" destId="{650BC9AB-0EE9-485E-9E37-0B4A7563761D}" srcOrd="0" destOrd="0" presId="urn:microsoft.com/office/officeart/2005/8/layout/chevron1"/>
    <dgm:cxn modelId="{3E5D161C-348E-4FCE-8926-1E96E380627B}" type="presParOf" srcId="{39E6F2E0-7136-44F5-BC0B-B2F8145E2E05}" destId="{3CDC279F-DDF8-4802-A9C2-19920614E572}" srcOrd="0" destOrd="0" presId="urn:microsoft.com/office/officeart/2005/8/layout/chevron1"/>
    <dgm:cxn modelId="{5195E842-C9E0-4361-AF97-6293D5E968E4}" type="presParOf" srcId="{39E6F2E0-7136-44F5-BC0B-B2F8145E2E05}" destId="{E6204E36-B0E3-4036-95E1-A341C8725138}" srcOrd="1" destOrd="0" presId="urn:microsoft.com/office/officeart/2005/8/layout/chevron1"/>
    <dgm:cxn modelId="{FE756833-5420-44DA-9D9F-73D258AD1044}" type="presParOf" srcId="{39E6F2E0-7136-44F5-BC0B-B2F8145E2E05}" destId="{650BC9AB-0EE9-485E-9E37-0B4A7563761D}" srcOrd="2" destOrd="0" presId="urn:microsoft.com/office/officeart/2005/8/layout/chevron1"/>
    <dgm:cxn modelId="{65C10ECD-ED90-43DA-8FA6-0137A2BC4E74}" type="presParOf" srcId="{39E6F2E0-7136-44F5-BC0B-B2F8145E2E05}" destId="{443D65B9-19C3-4B1A-91A4-5291664BED8A}" srcOrd="3" destOrd="0" presId="urn:microsoft.com/office/officeart/2005/8/layout/chevron1"/>
    <dgm:cxn modelId="{B9351BC9-8C97-4D16-8CF5-2EFC5804021C}" type="presParOf" srcId="{39E6F2E0-7136-44F5-BC0B-B2F8145E2E05}" destId="{039FDB19-EF56-437B-A5BE-81B640B84266}" srcOrd="4" destOrd="0" presId="urn:microsoft.com/office/officeart/2005/8/layout/chevron1"/>
    <dgm:cxn modelId="{D547F720-5573-4731-BF63-02DA994C5299}" type="presParOf" srcId="{39E6F2E0-7136-44F5-BC0B-B2F8145E2E05}" destId="{47EF7309-37AC-4551-8EB5-1704D0E1C05C}" srcOrd="5" destOrd="0" presId="urn:microsoft.com/office/officeart/2005/8/layout/chevron1"/>
    <dgm:cxn modelId="{DF138850-9455-4A89-B50B-9F9A055226DA}" type="presParOf" srcId="{39E6F2E0-7136-44F5-BC0B-B2F8145E2E05}" destId="{D7ED693E-D508-424D-806B-C7E4233C746E}" srcOrd="6"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3.xml><?xml version="1.0" encoding="utf-8"?>
<dgm:dataModel xmlns:dgm="http://schemas.openxmlformats.org/drawingml/2006/diagram" xmlns:a="http://schemas.openxmlformats.org/drawingml/2006/main">
  <dgm:ptLst>
    <dgm:pt modelId="{21D94AD1-2C11-428C-8E1E-AA6ACBD1F492}" type="doc">
      <dgm:prSet loTypeId="urn:microsoft.com/office/officeart/2005/8/layout/chevron1" loCatId="process" qsTypeId="urn:microsoft.com/office/officeart/2005/8/quickstyle/simple1" qsCatId="simple" csTypeId="urn:microsoft.com/office/officeart/2005/8/colors/colorful1" csCatId="colorful" phldr="1"/>
      <dgm:spPr/>
    </dgm:pt>
    <dgm:pt modelId="{9A2172D9-9147-468F-B367-C1FF45A3ADB7}">
      <dgm:prSet phldrT="[Texto]"/>
      <dgm:spPr>
        <a:solidFill>
          <a:schemeClr val="accent3">
            <a:lumMod val="60000"/>
            <a:lumOff val="40000"/>
          </a:schemeClr>
        </a:solidFill>
      </dgm:spPr>
      <dgm:t>
        <a:bodyPr/>
        <a:lstStyle/>
        <a:p>
          <a:r>
            <a:rPr lang="es-CO" b="1" dirty="0" smtClean="0">
              <a:solidFill>
                <a:schemeClr val="tx1"/>
              </a:solidFill>
            </a:rPr>
            <a:t>Subestaciones</a:t>
          </a:r>
          <a:endParaRPr lang="es-CO" b="1" dirty="0">
            <a:solidFill>
              <a:schemeClr val="tx1"/>
            </a:solidFill>
          </a:endParaRPr>
        </a:p>
      </dgm:t>
    </dgm:pt>
    <dgm:pt modelId="{228F0EBF-4C06-41BA-A418-97F51EBF4C76}" type="parTrans" cxnId="{6BB6ED57-22CA-4F63-A8E8-A77EE4680216}">
      <dgm:prSet/>
      <dgm:spPr/>
      <dgm:t>
        <a:bodyPr/>
        <a:lstStyle/>
        <a:p>
          <a:endParaRPr lang="es-CO" b="1"/>
        </a:p>
      </dgm:t>
    </dgm:pt>
    <dgm:pt modelId="{A9A14C34-90C1-4929-AAAF-6262083EDD3E}" type="sibTrans" cxnId="{6BB6ED57-22CA-4F63-A8E8-A77EE4680216}">
      <dgm:prSet/>
      <dgm:spPr/>
      <dgm:t>
        <a:bodyPr/>
        <a:lstStyle/>
        <a:p>
          <a:endParaRPr lang="es-CO" b="1"/>
        </a:p>
      </dgm:t>
    </dgm:pt>
    <dgm:pt modelId="{B9B28001-9734-48DE-A349-7D1932BC7868}">
      <dgm:prSet phldrT="[Texto]"/>
      <dgm:spPr>
        <a:solidFill>
          <a:srgbClr val="C86664"/>
        </a:solidFill>
      </dgm:spPr>
      <dgm:t>
        <a:bodyPr/>
        <a:lstStyle/>
        <a:p>
          <a:r>
            <a:rPr lang="es-CO" b="1" dirty="0" smtClean="0">
              <a:solidFill>
                <a:schemeClr val="bg1"/>
              </a:solidFill>
            </a:rPr>
            <a:t>Líneas</a:t>
          </a:r>
          <a:endParaRPr lang="es-CO" b="1" dirty="0">
            <a:solidFill>
              <a:schemeClr val="bg1"/>
            </a:solidFill>
          </a:endParaRPr>
        </a:p>
      </dgm:t>
    </dgm:pt>
    <dgm:pt modelId="{5989C0B4-0C8D-4E3D-815F-332CB834DBB9}" type="parTrans" cxnId="{DA8E71C6-1953-4CD6-A732-38BB83A0AC27}">
      <dgm:prSet/>
      <dgm:spPr/>
      <dgm:t>
        <a:bodyPr/>
        <a:lstStyle/>
        <a:p>
          <a:endParaRPr lang="es-CO" b="1"/>
        </a:p>
      </dgm:t>
    </dgm:pt>
    <dgm:pt modelId="{A99EF712-17CA-48AE-80BC-F8127B9B6180}" type="sibTrans" cxnId="{DA8E71C6-1953-4CD6-A732-38BB83A0AC27}">
      <dgm:prSet/>
      <dgm:spPr/>
      <dgm:t>
        <a:bodyPr/>
        <a:lstStyle/>
        <a:p>
          <a:endParaRPr lang="es-CO" b="1"/>
        </a:p>
      </dgm:t>
    </dgm:pt>
    <dgm:pt modelId="{9A1A84D2-BD1C-4FA6-A2B8-22BA9F646969}">
      <dgm:prSet phldrT="[Texto]"/>
      <dgm:spPr>
        <a:solidFill>
          <a:schemeClr val="accent3">
            <a:lumMod val="60000"/>
            <a:lumOff val="40000"/>
          </a:schemeClr>
        </a:solidFill>
      </dgm:spPr>
      <dgm:t>
        <a:bodyPr/>
        <a:lstStyle/>
        <a:p>
          <a:r>
            <a:rPr lang="es-CO" b="1" smtClean="0">
              <a:solidFill>
                <a:schemeClr val="tx1"/>
              </a:solidFill>
            </a:rPr>
            <a:t>Redes</a:t>
          </a:r>
          <a:endParaRPr lang="es-CO" b="1" dirty="0">
            <a:solidFill>
              <a:schemeClr val="tx1"/>
            </a:solidFill>
          </a:endParaRPr>
        </a:p>
      </dgm:t>
    </dgm:pt>
    <dgm:pt modelId="{C66B8357-FE98-40A9-A66B-C0D5AE932DFD}" type="parTrans" cxnId="{82EB83EE-7AD7-4102-BE20-40050909DC4A}">
      <dgm:prSet/>
      <dgm:spPr/>
      <dgm:t>
        <a:bodyPr/>
        <a:lstStyle/>
        <a:p>
          <a:endParaRPr lang="es-CO" b="1"/>
        </a:p>
      </dgm:t>
    </dgm:pt>
    <dgm:pt modelId="{A3909AB4-05A6-4C50-A18F-F383C6FFE854}" type="sibTrans" cxnId="{82EB83EE-7AD7-4102-BE20-40050909DC4A}">
      <dgm:prSet/>
      <dgm:spPr/>
      <dgm:t>
        <a:bodyPr/>
        <a:lstStyle/>
        <a:p>
          <a:endParaRPr lang="es-CO" b="1"/>
        </a:p>
      </dgm:t>
    </dgm:pt>
    <dgm:pt modelId="{A2EFFEB8-AA7A-4048-BD28-596491DE202B}">
      <dgm:prSet phldrT="[Texto]"/>
      <dgm:spPr>
        <a:solidFill>
          <a:schemeClr val="accent3">
            <a:lumMod val="60000"/>
            <a:lumOff val="40000"/>
          </a:schemeClr>
        </a:solidFill>
      </dgm:spPr>
      <dgm:t>
        <a:bodyPr/>
        <a:lstStyle/>
        <a:p>
          <a:r>
            <a:rPr lang="es-CO" b="1" smtClean="0">
              <a:solidFill>
                <a:schemeClr val="tx1"/>
              </a:solidFill>
            </a:rPr>
            <a:t>Otros Elementos y Equipos</a:t>
          </a:r>
          <a:endParaRPr lang="es-CO" b="1" dirty="0">
            <a:solidFill>
              <a:schemeClr val="tx1"/>
            </a:solidFill>
          </a:endParaRPr>
        </a:p>
      </dgm:t>
    </dgm:pt>
    <dgm:pt modelId="{91707BAC-2F61-4370-B333-A6273ACB3B2F}" type="parTrans" cxnId="{AEBDA51B-4899-4560-8756-37715FD4D163}">
      <dgm:prSet/>
      <dgm:spPr/>
      <dgm:t>
        <a:bodyPr/>
        <a:lstStyle/>
        <a:p>
          <a:endParaRPr lang="es-CO" b="1"/>
        </a:p>
      </dgm:t>
    </dgm:pt>
    <dgm:pt modelId="{66FA5D5F-ADA8-4972-A8EE-E03CD6E70255}" type="sibTrans" cxnId="{AEBDA51B-4899-4560-8756-37715FD4D163}">
      <dgm:prSet/>
      <dgm:spPr/>
      <dgm:t>
        <a:bodyPr/>
        <a:lstStyle/>
        <a:p>
          <a:endParaRPr lang="es-CO" b="1"/>
        </a:p>
      </dgm:t>
    </dgm:pt>
    <dgm:pt modelId="{39E6F2E0-7136-44F5-BC0B-B2F8145E2E05}" type="pres">
      <dgm:prSet presAssocID="{21D94AD1-2C11-428C-8E1E-AA6ACBD1F492}" presName="Name0" presStyleCnt="0">
        <dgm:presLayoutVars>
          <dgm:dir/>
          <dgm:animLvl val="lvl"/>
          <dgm:resizeHandles val="exact"/>
        </dgm:presLayoutVars>
      </dgm:prSet>
      <dgm:spPr/>
    </dgm:pt>
    <dgm:pt modelId="{3CDC279F-DDF8-4802-A9C2-19920614E572}" type="pres">
      <dgm:prSet presAssocID="{9A2172D9-9147-468F-B367-C1FF45A3ADB7}" presName="parTxOnly" presStyleLbl="node1" presStyleIdx="0" presStyleCnt="4">
        <dgm:presLayoutVars>
          <dgm:chMax val="0"/>
          <dgm:chPref val="0"/>
          <dgm:bulletEnabled val="1"/>
        </dgm:presLayoutVars>
      </dgm:prSet>
      <dgm:spPr/>
      <dgm:t>
        <a:bodyPr/>
        <a:lstStyle/>
        <a:p>
          <a:endParaRPr lang="es-CO"/>
        </a:p>
      </dgm:t>
    </dgm:pt>
    <dgm:pt modelId="{E6204E36-B0E3-4036-95E1-A341C8725138}" type="pres">
      <dgm:prSet presAssocID="{A9A14C34-90C1-4929-AAAF-6262083EDD3E}" presName="parTxOnlySpace" presStyleCnt="0"/>
      <dgm:spPr/>
    </dgm:pt>
    <dgm:pt modelId="{650BC9AB-0EE9-485E-9E37-0B4A7563761D}" type="pres">
      <dgm:prSet presAssocID="{B9B28001-9734-48DE-A349-7D1932BC7868}" presName="parTxOnly" presStyleLbl="node1" presStyleIdx="1" presStyleCnt="4">
        <dgm:presLayoutVars>
          <dgm:chMax val="0"/>
          <dgm:chPref val="0"/>
          <dgm:bulletEnabled val="1"/>
        </dgm:presLayoutVars>
      </dgm:prSet>
      <dgm:spPr/>
      <dgm:t>
        <a:bodyPr/>
        <a:lstStyle/>
        <a:p>
          <a:endParaRPr lang="es-CO"/>
        </a:p>
      </dgm:t>
    </dgm:pt>
    <dgm:pt modelId="{443D65B9-19C3-4B1A-91A4-5291664BED8A}" type="pres">
      <dgm:prSet presAssocID="{A99EF712-17CA-48AE-80BC-F8127B9B6180}" presName="parTxOnlySpace" presStyleCnt="0"/>
      <dgm:spPr/>
    </dgm:pt>
    <dgm:pt modelId="{039FDB19-EF56-437B-A5BE-81B640B84266}" type="pres">
      <dgm:prSet presAssocID="{9A1A84D2-BD1C-4FA6-A2B8-22BA9F646969}" presName="parTxOnly" presStyleLbl="node1" presStyleIdx="2" presStyleCnt="4">
        <dgm:presLayoutVars>
          <dgm:chMax val="0"/>
          <dgm:chPref val="0"/>
          <dgm:bulletEnabled val="1"/>
        </dgm:presLayoutVars>
      </dgm:prSet>
      <dgm:spPr/>
      <dgm:t>
        <a:bodyPr/>
        <a:lstStyle/>
        <a:p>
          <a:endParaRPr lang="es-CO"/>
        </a:p>
      </dgm:t>
    </dgm:pt>
    <dgm:pt modelId="{47EF7309-37AC-4551-8EB5-1704D0E1C05C}" type="pres">
      <dgm:prSet presAssocID="{A3909AB4-05A6-4C50-A18F-F383C6FFE854}" presName="parTxOnlySpace" presStyleCnt="0"/>
      <dgm:spPr/>
    </dgm:pt>
    <dgm:pt modelId="{D7ED693E-D508-424D-806B-C7E4233C746E}" type="pres">
      <dgm:prSet presAssocID="{A2EFFEB8-AA7A-4048-BD28-596491DE202B}" presName="parTxOnly" presStyleLbl="node1" presStyleIdx="3" presStyleCnt="4">
        <dgm:presLayoutVars>
          <dgm:chMax val="0"/>
          <dgm:chPref val="0"/>
          <dgm:bulletEnabled val="1"/>
        </dgm:presLayoutVars>
      </dgm:prSet>
      <dgm:spPr/>
      <dgm:t>
        <a:bodyPr/>
        <a:lstStyle/>
        <a:p>
          <a:endParaRPr lang="es-CO"/>
        </a:p>
      </dgm:t>
    </dgm:pt>
  </dgm:ptLst>
  <dgm:cxnLst>
    <dgm:cxn modelId="{DA8E71C6-1953-4CD6-A732-38BB83A0AC27}" srcId="{21D94AD1-2C11-428C-8E1E-AA6ACBD1F492}" destId="{B9B28001-9734-48DE-A349-7D1932BC7868}" srcOrd="1" destOrd="0" parTransId="{5989C0B4-0C8D-4E3D-815F-332CB834DBB9}" sibTransId="{A99EF712-17CA-48AE-80BC-F8127B9B6180}"/>
    <dgm:cxn modelId="{AEBDA51B-4899-4560-8756-37715FD4D163}" srcId="{21D94AD1-2C11-428C-8E1E-AA6ACBD1F492}" destId="{A2EFFEB8-AA7A-4048-BD28-596491DE202B}" srcOrd="3" destOrd="0" parTransId="{91707BAC-2F61-4370-B333-A6273ACB3B2F}" sibTransId="{66FA5D5F-ADA8-4972-A8EE-E03CD6E70255}"/>
    <dgm:cxn modelId="{F0F04BE6-A16D-429E-A7FC-9E64E120371A}" type="presOf" srcId="{A2EFFEB8-AA7A-4048-BD28-596491DE202B}" destId="{D7ED693E-D508-424D-806B-C7E4233C746E}" srcOrd="0" destOrd="0" presId="urn:microsoft.com/office/officeart/2005/8/layout/chevron1"/>
    <dgm:cxn modelId="{F4DB3E63-EB51-402B-8443-3AB9E3AECCF9}" type="presOf" srcId="{B9B28001-9734-48DE-A349-7D1932BC7868}" destId="{650BC9AB-0EE9-485E-9E37-0B4A7563761D}" srcOrd="0" destOrd="0" presId="urn:microsoft.com/office/officeart/2005/8/layout/chevron1"/>
    <dgm:cxn modelId="{6BB6ED57-22CA-4F63-A8E8-A77EE4680216}" srcId="{21D94AD1-2C11-428C-8E1E-AA6ACBD1F492}" destId="{9A2172D9-9147-468F-B367-C1FF45A3ADB7}" srcOrd="0" destOrd="0" parTransId="{228F0EBF-4C06-41BA-A418-97F51EBF4C76}" sibTransId="{A9A14C34-90C1-4929-AAAF-6262083EDD3E}"/>
    <dgm:cxn modelId="{0F6A47B8-35C7-4D39-8120-EEDC9623251C}" type="presOf" srcId="{9A1A84D2-BD1C-4FA6-A2B8-22BA9F646969}" destId="{039FDB19-EF56-437B-A5BE-81B640B84266}" srcOrd="0" destOrd="0" presId="urn:microsoft.com/office/officeart/2005/8/layout/chevron1"/>
    <dgm:cxn modelId="{82EB83EE-7AD7-4102-BE20-40050909DC4A}" srcId="{21D94AD1-2C11-428C-8E1E-AA6ACBD1F492}" destId="{9A1A84D2-BD1C-4FA6-A2B8-22BA9F646969}" srcOrd="2" destOrd="0" parTransId="{C66B8357-FE98-40A9-A66B-C0D5AE932DFD}" sibTransId="{A3909AB4-05A6-4C50-A18F-F383C6FFE854}"/>
    <dgm:cxn modelId="{416ED312-C9D1-44CF-8EF1-FA866AED3A36}" type="presOf" srcId="{9A2172D9-9147-468F-B367-C1FF45A3ADB7}" destId="{3CDC279F-DDF8-4802-A9C2-19920614E572}" srcOrd="0" destOrd="0" presId="urn:microsoft.com/office/officeart/2005/8/layout/chevron1"/>
    <dgm:cxn modelId="{40089894-CE76-4315-B595-1BCD133E2F0E}" type="presOf" srcId="{21D94AD1-2C11-428C-8E1E-AA6ACBD1F492}" destId="{39E6F2E0-7136-44F5-BC0B-B2F8145E2E05}" srcOrd="0" destOrd="0" presId="urn:microsoft.com/office/officeart/2005/8/layout/chevron1"/>
    <dgm:cxn modelId="{D08E5100-17C6-4C33-A350-900A77148EE8}" type="presParOf" srcId="{39E6F2E0-7136-44F5-BC0B-B2F8145E2E05}" destId="{3CDC279F-DDF8-4802-A9C2-19920614E572}" srcOrd="0" destOrd="0" presId="urn:microsoft.com/office/officeart/2005/8/layout/chevron1"/>
    <dgm:cxn modelId="{EAAD4DB0-F396-43B0-9419-D375B95467D4}" type="presParOf" srcId="{39E6F2E0-7136-44F5-BC0B-B2F8145E2E05}" destId="{E6204E36-B0E3-4036-95E1-A341C8725138}" srcOrd="1" destOrd="0" presId="urn:microsoft.com/office/officeart/2005/8/layout/chevron1"/>
    <dgm:cxn modelId="{0C2F196A-7CB7-477D-A991-4F71C64BEC79}" type="presParOf" srcId="{39E6F2E0-7136-44F5-BC0B-B2F8145E2E05}" destId="{650BC9AB-0EE9-485E-9E37-0B4A7563761D}" srcOrd="2" destOrd="0" presId="urn:microsoft.com/office/officeart/2005/8/layout/chevron1"/>
    <dgm:cxn modelId="{20F30A0D-97AB-4B9E-8860-75CF783952B0}" type="presParOf" srcId="{39E6F2E0-7136-44F5-BC0B-B2F8145E2E05}" destId="{443D65B9-19C3-4B1A-91A4-5291664BED8A}" srcOrd="3" destOrd="0" presId="urn:microsoft.com/office/officeart/2005/8/layout/chevron1"/>
    <dgm:cxn modelId="{9A2AEBFF-AAE1-4F18-8660-B1371B0A6FE4}" type="presParOf" srcId="{39E6F2E0-7136-44F5-BC0B-B2F8145E2E05}" destId="{039FDB19-EF56-437B-A5BE-81B640B84266}" srcOrd="4" destOrd="0" presId="urn:microsoft.com/office/officeart/2005/8/layout/chevron1"/>
    <dgm:cxn modelId="{03BD061A-0F1B-4C7F-8693-E75E19D1473C}" type="presParOf" srcId="{39E6F2E0-7136-44F5-BC0B-B2F8145E2E05}" destId="{47EF7309-37AC-4551-8EB5-1704D0E1C05C}" srcOrd="5" destOrd="0" presId="urn:microsoft.com/office/officeart/2005/8/layout/chevron1"/>
    <dgm:cxn modelId="{B819ACF1-EC87-41CC-A2F2-14611C690C94}" type="presParOf" srcId="{39E6F2E0-7136-44F5-BC0B-B2F8145E2E05}" destId="{D7ED693E-D508-424D-806B-C7E4233C746E}" srcOrd="6"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4.xml><?xml version="1.0" encoding="utf-8"?>
<dgm:dataModel xmlns:dgm="http://schemas.openxmlformats.org/drawingml/2006/diagram" xmlns:a="http://schemas.openxmlformats.org/drawingml/2006/main">
  <dgm:ptLst>
    <dgm:pt modelId="{21D94AD1-2C11-428C-8E1E-AA6ACBD1F492}" type="doc">
      <dgm:prSet loTypeId="urn:microsoft.com/office/officeart/2005/8/layout/chevron1" loCatId="process" qsTypeId="urn:microsoft.com/office/officeart/2005/8/quickstyle/simple1" qsCatId="simple" csTypeId="urn:microsoft.com/office/officeart/2005/8/colors/colorful1" csCatId="colorful" phldr="1"/>
      <dgm:spPr/>
    </dgm:pt>
    <dgm:pt modelId="{9A2172D9-9147-468F-B367-C1FF45A3ADB7}">
      <dgm:prSet phldrT="[Texto]"/>
      <dgm:spPr>
        <a:solidFill>
          <a:schemeClr val="accent3">
            <a:lumMod val="60000"/>
            <a:lumOff val="40000"/>
          </a:schemeClr>
        </a:solidFill>
      </dgm:spPr>
      <dgm:t>
        <a:bodyPr/>
        <a:lstStyle/>
        <a:p>
          <a:r>
            <a:rPr lang="es-CO" b="1" dirty="0" smtClean="0">
              <a:solidFill>
                <a:schemeClr val="tx1"/>
              </a:solidFill>
            </a:rPr>
            <a:t>Subestaciones</a:t>
          </a:r>
          <a:endParaRPr lang="es-CO" b="1" dirty="0">
            <a:solidFill>
              <a:schemeClr val="tx1"/>
            </a:solidFill>
          </a:endParaRPr>
        </a:p>
      </dgm:t>
    </dgm:pt>
    <dgm:pt modelId="{228F0EBF-4C06-41BA-A418-97F51EBF4C76}" type="parTrans" cxnId="{6BB6ED57-22CA-4F63-A8E8-A77EE4680216}">
      <dgm:prSet/>
      <dgm:spPr/>
      <dgm:t>
        <a:bodyPr/>
        <a:lstStyle/>
        <a:p>
          <a:endParaRPr lang="es-CO" b="1"/>
        </a:p>
      </dgm:t>
    </dgm:pt>
    <dgm:pt modelId="{A9A14C34-90C1-4929-AAAF-6262083EDD3E}" type="sibTrans" cxnId="{6BB6ED57-22CA-4F63-A8E8-A77EE4680216}">
      <dgm:prSet/>
      <dgm:spPr/>
      <dgm:t>
        <a:bodyPr/>
        <a:lstStyle/>
        <a:p>
          <a:endParaRPr lang="es-CO" b="1"/>
        </a:p>
      </dgm:t>
    </dgm:pt>
    <dgm:pt modelId="{B9B28001-9734-48DE-A349-7D1932BC7868}">
      <dgm:prSet phldrT="[Texto]"/>
      <dgm:spPr>
        <a:solidFill>
          <a:srgbClr val="C86664"/>
        </a:solidFill>
      </dgm:spPr>
      <dgm:t>
        <a:bodyPr/>
        <a:lstStyle/>
        <a:p>
          <a:r>
            <a:rPr lang="es-CO" b="1" dirty="0" smtClean="0">
              <a:solidFill>
                <a:schemeClr val="bg1"/>
              </a:solidFill>
            </a:rPr>
            <a:t>Líneas</a:t>
          </a:r>
          <a:endParaRPr lang="es-CO" b="1" dirty="0">
            <a:solidFill>
              <a:schemeClr val="bg1"/>
            </a:solidFill>
          </a:endParaRPr>
        </a:p>
      </dgm:t>
    </dgm:pt>
    <dgm:pt modelId="{5989C0B4-0C8D-4E3D-815F-332CB834DBB9}" type="parTrans" cxnId="{DA8E71C6-1953-4CD6-A732-38BB83A0AC27}">
      <dgm:prSet/>
      <dgm:spPr/>
      <dgm:t>
        <a:bodyPr/>
        <a:lstStyle/>
        <a:p>
          <a:endParaRPr lang="es-CO" b="1"/>
        </a:p>
      </dgm:t>
    </dgm:pt>
    <dgm:pt modelId="{A99EF712-17CA-48AE-80BC-F8127B9B6180}" type="sibTrans" cxnId="{DA8E71C6-1953-4CD6-A732-38BB83A0AC27}">
      <dgm:prSet/>
      <dgm:spPr/>
      <dgm:t>
        <a:bodyPr/>
        <a:lstStyle/>
        <a:p>
          <a:endParaRPr lang="es-CO" b="1"/>
        </a:p>
      </dgm:t>
    </dgm:pt>
    <dgm:pt modelId="{9A1A84D2-BD1C-4FA6-A2B8-22BA9F646969}">
      <dgm:prSet phldrT="[Texto]"/>
      <dgm:spPr>
        <a:solidFill>
          <a:schemeClr val="accent3">
            <a:lumMod val="60000"/>
            <a:lumOff val="40000"/>
          </a:schemeClr>
        </a:solidFill>
      </dgm:spPr>
      <dgm:t>
        <a:bodyPr/>
        <a:lstStyle/>
        <a:p>
          <a:r>
            <a:rPr lang="es-CO" b="1" smtClean="0">
              <a:solidFill>
                <a:schemeClr val="tx1"/>
              </a:solidFill>
            </a:rPr>
            <a:t>Redes</a:t>
          </a:r>
          <a:endParaRPr lang="es-CO" b="1" dirty="0">
            <a:solidFill>
              <a:schemeClr val="tx1"/>
            </a:solidFill>
          </a:endParaRPr>
        </a:p>
      </dgm:t>
    </dgm:pt>
    <dgm:pt modelId="{C66B8357-FE98-40A9-A66B-C0D5AE932DFD}" type="parTrans" cxnId="{82EB83EE-7AD7-4102-BE20-40050909DC4A}">
      <dgm:prSet/>
      <dgm:spPr/>
      <dgm:t>
        <a:bodyPr/>
        <a:lstStyle/>
        <a:p>
          <a:endParaRPr lang="es-CO" b="1"/>
        </a:p>
      </dgm:t>
    </dgm:pt>
    <dgm:pt modelId="{A3909AB4-05A6-4C50-A18F-F383C6FFE854}" type="sibTrans" cxnId="{82EB83EE-7AD7-4102-BE20-40050909DC4A}">
      <dgm:prSet/>
      <dgm:spPr/>
      <dgm:t>
        <a:bodyPr/>
        <a:lstStyle/>
        <a:p>
          <a:endParaRPr lang="es-CO" b="1"/>
        </a:p>
      </dgm:t>
    </dgm:pt>
    <dgm:pt modelId="{A2EFFEB8-AA7A-4048-BD28-596491DE202B}">
      <dgm:prSet phldrT="[Texto]"/>
      <dgm:spPr>
        <a:solidFill>
          <a:schemeClr val="accent3">
            <a:lumMod val="60000"/>
            <a:lumOff val="40000"/>
          </a:schemeClr>
        </a:solidFill>
      </dgm:spPr>
      <dgm:t>
        <a:bodyPr/>
        <a:lstStyle/>
        <a:p>
          <a:r>
            <a:rPr lang="es-CO" b="1" smtClean="0">
              <a:solidFill>
                <a:schemeClr val="tx1"/>
              </a:solidFill>
            </a:rPr>
            <a:t>Otros Elementos y Equipos</a:t>
          </a:r>
          <a:endParaRPr lang="es-CO" b="1" dirty="0">
            <a:solidFill>
              <a:schemeClr val="tx1"/>
            </a:solidFill>
          </a:endParaRPr>
        </a:p>
      </dgm:t>
    </dgm:pt>
    <dgm:pt modelId="{91707BAC-2F61-4370-B333-A6273ACB3B2F}" type="parTrans" cxnId="{AEBDA51B-4899-4560-8756-37715FD4D163}">
      <dgm:prSet/>
      <dgm:spPr/>
      <dgm:t>
        <a:bodyPr/>
        <a:lstStyle/>
        <a:p>
          <a:endParaRPr lang="es-CO" b="1"/>
        </a:p>
      </dgm:t>
    </dgm:pt>
    <dgm:pt modelId="{66FA5D5F-ADA8-4972-A8EE-E03CD6E70255}" type="sibTrans" cxnId="{AEBDA51B-4899-4560-8756-37715FD4D163}">
      <dgm:prSet/>
      <dgm:spPr/>
      <dgm:t>
        <a:bodyPr/>
        <a:lstStyle/>
        <a:p>
          <a:endParaRPr lang="es-CO" b="1"/>
        </a:p>
      </dgm:t>
    </dgm:pt>
    <dgm:pt modelId="{39E6F2E0-7136-44F5-BC0B-B2F8145E2E05}" type="pres">
      <dgm:prSet presAssocID="{21D94AD1-2C11-428C-8E1E-AA6ACBD1F492}" presName="Name0" presStyleCnt="0">
        <dgm:presLayoutVars>
          <dgm:dir/>
          <dgm:animLvl val="lvl"/>
          <dgm:resizeHandles val="exact"/>
        </dgm:presLayoutVars>
      </dgm:prSet>
      <dgm:spPr/>
    </dgm:pt>
    <dgm:pt modelId="{3CDC279F-DDF8-4802-A9C2-19920614E572}" type="pres">
      <dgm:prSet presAssocID="{9A2172D9-9147-468F-B367-C1FF45A3ADB7}" presName="parTxOnly" presStyleLbl="node1" presStyleIdx="0" presStyleCnt="4">
        <dgm:presLayoutVars>
          <dgm:chMax val="0"/>
          <dgm:chPref val="0"/>
          <dgm:bulletEnabled val="1"/>
        </dgm:presLayoutVars>
      </dgm:prSet>
      <dgm:spPr/>
      <dgm:t>
        <a:bodyPr/>
        <a:lstStyle/>
        <a:p>
          <a:endParaRPr lang="es-CO"/>
        </a:p>
      </dgm:t>
    </dgm:pt>
    <dgm:pt modelId="{E6204E36-B0E3-4036-95E1-A341C8725138}" type="pres">
      <dgm:prSet presAssocID="{A9A14C34-90C1-4929-AAAF-6262083EDD3E}" presName="parTxOnlySpace" presStyleCnt="0"/>
      <dgm:spPr/>
    </dgm:pt>
    <dgm:pt modelId="{650BC9AB-0EE9-485E-9E37-0B4A7563761D}" type="pres">
      <dgm:prSet presAssocID="{B9B28001-9734-48DE-A349-7D1932BC7868}" presName="parTxOnly" presStyleLbl="node1" presStyleIdx="1" presStyleCnt="4">
        <dgm:presLayoutVars>
          <dgm:chMax val="0"/>
          <dgm:chPref val="0"/>
          <dgm:bulletEnabled val="1"/>
        </dgm:presLayoutVars>
      </dgm:prSet>
      <dgm:spPr/>
      <dgm:t>
        <a:bodyPr/>
        <a:lstStyle/>
        <a:p>
          <a:endParaRPr lang="es-CO"/>
        </a:p>
      </dgm:t>
    </dgm:pt>
    <dgm:pt modelId="{443D65B9-19C3-4B1A-91A4-5291664BED8A}" type="pres">
      <dgm:prSet presAssocID="{A99EF712-17CA-48AE-80BC-F8127B9B6180}" presName="parTxOnlySpace" presStyleCnt="0"/>
      <dgm:spPr/>
    </dgm:pt>
    <dgm:pt modelId="{039FDB19-EF56-437B-A5BE-81B640B84266}" type="pres">
      <dgm:prSet presAssocID="{9A1A84D2-BD1C-4FA6-A2B8-22BA9F646969}" presName="parTxOnly" presStyleLbl="node1" presStyleIdx="2" presStyleCnt="4">
        <dgm:presLayoutVars>
          <dgm:chMax val="0"/>
          <dgm:chPref val="0"/>
          <dgm:bulletEnabled val="1"/>
        </dgm:presLayoutVars>
      </dgm:prSet>
      <dgm:spPr/>
      <dgm:t>
        <a:bodyPr/>
        <a:lstStyle/>
        <a:p>
          <a:endParaRPr lang="es-CO"/>
        </a:p>
      </dgm:t>
    </dgm:pt>
    <dgm:pt modelId="{47EF7309-37AC-4551-8EB5-1704D0E1C05C}" type="pres">
      <dgm:prSet presAssocID="{A3909AB4-05A6-4C50-A18F-F383C6FFE854}" presName="parTxOnlySpace" presStyleCnt="0"/>
      <dgm:spPr/>
    </dgm:pt>
    <dgm:pt modelId="{D7ED693E-D508-424D-806B-C7E4233C746E}" type="pres">
      <dgm:prSet presAssocID="{A2EFFEB8-AA7A-4048-BD28-596491DE202B}" presName="parTxOnly" presStyleLbl="node1" presStyleIdx="3" presStyleCnt="4">
        <dgm:presLayoutVars>
          <dgm:chMax val="0"/>
          <dgm:chPref val="0"/>
          <dgm:bulletEnabled val="1"/>
        </dgm:presLayoutVars>
      </dgm:prSet>
      <dgm:spPr/>
      <dgm:t>
        <a:bodyPr/>
        <a:lstStyle/>
        <a:p>
          <a:endParaRPr lang="es-CO"/>
        </a:p>
      </dgm:t>
    </dgm:pt>
  </dgm:ptLst>
  <dgm:cxnLst>
    <dgm:cxn modelId="{AD5B826C-F0BB-4744-9745-4A32ACB4A2F2}" type="presOf" srcId="{9A2172D9-9147-468F-B367-C1FF45A3ADB7}" destId="{3CDC279F-DDF8-4802-A9C2-19920614E572}" srcOrd="0" destOrd="0" presId="urn:microsoft.com/office/officeart/2005/8/layout/chevron1"/>
    <dgm:cxn modelId="{DA8E71C6-1953-4CD6-A732-38BB83A0AC27}" srcId="{21D94AD1-2C11-428C-8E1E-AA6ACBD1F492}" destId="{B9B28001-9734-48DE-A349-7D1932BC7868}" srcOrd="1" destOrd="0" parTransId="{5989C0B4-0C8D-4E3D-815F-332CB834DBB9}" sibTransId="{A99EF712-17CA-48AE-80BC-F8127B9B6180}"/>
    <dgm:cxn modelId="{CA269F2A-5B4D-4731-AFE8-61ABDC8BEF08}" type="presOf" srcId="{9A1A84D2-BD1C-4FA6-A2B8-22BA9F646969}" destId="{039FDB19-EF56-437B-A5BE-81B640B84266}" srcOrd="0" destOrd="0" presId="urn:microsoft.com/office/officeart/2005/8/layout/chevron1"/>
    <dgm:cxn modelId="{E28F834C-D3B6-4CF8-8976-B46ADA6CAE45}" type="presOf" srcId="{B9B28001-9734-48DE-A349-7D1932BC7868}" destId="{650BC9AB-0EE9-485E-9E37-0B4A7563761D}" srcOrd="0" destOrd="0" presId="urn:microsoft.com/office/officeart/2005/8/layout/chevron1"/>
    <dgm:cxn modelId="{6532B5C2-63C9-4128-AC16-CA07C9AC0B54}" type="presOf" srcId="{A2EFFEB8-AA7A-4048-BD28-596491DE202B}" destId="{D7ED693E-D508-424D-806B-C7E4233C746E}" srcOrd="0" destOrd="0" presId="urn:microsoft.com/office/officeart/2005/8/layout/chevron1"/>
    <dgm:cxn modelId="{E37257BC-66EF-4F57-BC49-DB2EC2A5016A}" type="presOf" srcId="{21D94AD1-2C11-428C-8E1E-AA6ACBD1F492}" destId="{39E6F2E0-7136-44F5-BC0B-B2F8145E2E05}" srcOrd="0" destOrd="0" presId="urn:microsoft.com/office/officeart/2005/8/layout/chevron1"/>
    <dgm:cxn modelId="{AEBDA51B-4899-4560-8756-37715FD4D163}" srcId="{21D94AD1-2C11-428C-8E1E-AA6ACBD1F492}" destId="{A2EFFEB8-AA7A-4048-BD28-596491DE202B}" srcOrd="3" destOrd="0" parTransId="{91707BAC-2F61-4370-B333-A6273ACB3B2F}" sibTransId="{66FA5D5F-ADA8-4972-A8EE-E03CD6E70255}"/>
    <dgm:cxn modelId="{6BB6ED57-22CA-4F63-A8E8-A77EE4680216}" srcId="{21D94AD1-2C11-428C-8E1E-AA6ACBD1F492}" destId="{9A2172D9-9147-468F-B367-C1FF45A3ADB7}" srcOrd="0" destOrd="0" parTransId="{228F0EBF-4C06-41BA-A418-97F51EBF4C76}" sibTransId="{A9A14C34-90C1-4929-AAAF-6262083EDD3E}"/>
    <dgm:cxn modelId="{82EB83EE-7AD7-4102-BE20-40050909DC4A}" srcId="{21D94AD1-2C11-428C-8E1E-AA6ACBD1F492}" destId="{9A1A84D2-BD1C-4FA6-A2B8-22BA9F646969}" srcOrd="2" destOrd="0" parTransId="{C66B8357-FE98-40A9-A66B-C0D5AE932DFD}" sibTransId="{A3909AB4-05A6-4C50-A18F-F383C6FFE854}"/>
    <dgm:cxn modelId="{EC263186-2F9D-4CAA-9CCE-3B06354070CF}" type="presParOf" srcId="{39E6F2E0-7136-44F5-BC0B-B2F8145E2E05}" destId="{3CDC279F-DDF8-4802-A9C2-19920614E572}" srcOrd="0" destOrd="0" presId="urn:microsoft.com/office/officeart/2005/8/layout/chevron1"/>
    <dgm:cxn modelId="{D8D316B0-4D11-48B9-803A-0B5FFC957890}" type="presParOf" srcId="{39E6F2E0-7136-44F5-BC0B-B2F8145E2E05}" destId="{E6204E36-B0E3-4036-95E1-A341C8725138}" srcOrd="1" destOrd="0" presId="urn:microsoft.com/office/officeart/2005/8/layout/chevron1"/>
    <dgm:cxn modelId="{512DC748-A6C1-44F6-84E6-AD860EFBDA58}" type="presParOf" srcId="{39E6F2E0-7136-44F5-BC0B-B2F8145E2E05}" destId="{650BC9AB-0EE9-485E-9E37-0B4A7563761D}" srcOrd="2" destOrd="0" presId="urn:microsoft.com/office/officeart/2005/8/layout/chevron1"/>
    <dgm:cxn modelId="{CCF78159-8985-484E-8FFB-649367759C72}" type="presParOf" srcId="{39E6F2E0-7136-44F5-BC0B-B2F8145E2E05}" destId="{443D65B9-19C3-4B1A-91A4-5291664BED8A}" srcOrd="3" destOrd="0" presId="urn:microsoft.com/office/officeart/2005/8/layout/chevron1"/>
    <dgm:cxn modelId="{5CC4A670-A43F-41C2-BD28-1A587821E4A1}" type="presParOf" srcId="{39E6F2E0-7136-44F5-BC0B-B2F8145E2E05}" destId="{039FDB19-EF56-437B-A5BE-81B640B84266}" srcOrd="4" destOrd="0" presId="urn:microsoft.com/office/officeart/2005/8/layout/chevron1"/>
    <dgm:cxn modelId="{017237F7-15D9-4F80-A63B-0A5A5C324F96}" type="presParOf" srcId="{39E6F2E0-7136-44F5-BC0B-B2F8145E2E05}" destId="{47EF7309-37AC-4551-8EB5-1704D0E1C05C}" srcOrd="5" destOrd="0" presId="urn:microsoft.com/office/officeart/2005/8/layout/chevron1"/>
    <dgm:cxn modelId="{E1C43DDF-29D6-4FB0-8170-0C80CAD61ADE}" type="presParOf" srcId="{39E6F2E0-7136-44F5-BC0B-B2F8145E2E05}" destId="{D7ED693E-D508-424D-806B-C7E4233C746E}" srcOrd="6" destOrd="0" presId="urn:microsoft.com/office/officeart/2005/8/layout/chevron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15.xml><?xml version="1.0" encoding="utf-8"?>
<dgm:dataModel xmlns:dgm="http://schemas.openxmlformats.org/drawingml/2006/diagram" xmlns:a="http://schemas.openxmlformats.org/drawingml/2006/main">
  <dgm:ptLst>
    <dgm:pt modelId="{21D94AD1-2C11-428C-8E1E-AA6ACBD1F492}" type="doc">
      <dgm:prSet loTypeId="urn:microsoft.com/office/officeart/2005/8/layout/chevron1" loCatId="process" qsTypeId="urn:microsoft.com/office/officeart/2005/8/quickstyle/simple1" qsCatId="simple" csTypeId="urn:microsoft.com/office/officeart/2005/8/colors/colorful1" csCatId="colorful" phldr="1"/>
      <dgm:spPr/>
    </dgm:pt>
    <dgm:pt modelId="{9A2172D9-9147-468F-B367-C1FF45A3ADB7}">
      <dgm:prSet phldrT="[Texto]"/>
      <dgm:spPr>
        <a:solidFill>
          <a:schemeClr val="accent3">
            <a:lumMod val="60000"/>
            <a:lumOff val="40000"/>
          </a:schemeClr>
        </a:solidFill>
      </dgm:spPr>
      <dgm:t>
        <a:bodyPr/>
        <a:lstStyle/>
        <a:p>
          <a:r>
            <a:rPr lang="es-CO" b="1" dirty="0" smtClean="0">
              <a:solidFill>
                <a:schemeClr val="tx1"/>
              </a:solidFill>
            </a:rPr>
            <a:t>Subestaciones</a:t>
          </a:r>
          <a:endParaRPr lang="es-CO" b="1" dirty="0">
            <a:solidFill>
              <a:schemeClr val="tx1"/>
            </a:solidFill>
          </a:endParaRPr>
        </a:p>
      </dgm:t>
    </dgm:pt>
    <dgm:pt modelId="{228F0EBF-4C06-41BA-A418-97F51EBF4C76}" type="parTrans" cxnId="{6BB6ED57-22CA-4F63-A8E8-A77EE4680216}">
      <dgm:prSet/>
      <dgm:spPr/>
      <dgm:t>
        <a:bodyPr/>
        <a:lstStyle/>
        <a:p>
          <a:endParaRPr lang="es-CO" b="1"/>
        </a:p>
      </dgm:t>
    </dgm:pt>
    <dgm:pt modelId="{A9A14C34-90C1-4929-AAAF-6262083EDD3E}" type="sibTrans" cxnId="{6BB6ED57-22CA-4F63-A8E8-A77EE4680216}">
      <dgm:prSet/>
      <dgm:spPr/>
      <dgm:t>
        <a:bodyPr/>
        <a:lstStyle/>
        <a:p>
          <a:endParaRPr lang="es-CO" b="1"/>
        </a:p>
      </dgm:t>
    </dgm:pt>
    <dgm:pt modelId="{B9B28001-9734-48DE-A349-7D1932BC7868}">
      <dgm:prSet phldrT="[Texto]"/>
      <dgm:spPr>
        <a:solidFill>
          <a:schemeClr val="accent3">
            <a:lumMod val="60000"/>
            <a:lumOff val="40000"/>
          </a:schemeClr>
        </a:solidFill>
      </dgm:spPr>
      <dgm:t>
        <a:bodyPr/>
        <a:lstStyle/>
        <a:p>
          <a:r>
            <a:rPr lang="es-CO" b="1" dirty="0" smtClean="0">
              <a:solidFill>
                <a:schemeClr val="tx1"/>
              </a:solidFill>
            </a:rPr>
            <a:t>Líneas</a:t>
          </a:r>
          <a:endParaRPr lang="es-CO" b="1" dirty="0">
            <a:solidFill>
              <a:schemeClr val="tx1"/>
            </a:solidFill>
          </a:endParaRPr>
        </a:p>
      </dgm:t>
    </dgm:pt>
    <dgm:pt modelId="{5989C0B4-0C8D-4E3D-815F-332CB834DBB9}" type="parTrans" cxnId="{DA8E71C6-1953-4CD6-A732-38BB83A0AC27}">
      <dgm:prSet/>
      <dgm:spPr/>
      <dgm:t>
        <a:bodyPr/>
        <a:lstStyle/>
        <a:p>
          <a:endParaRPr lang="es-CO" b="1"/>
        </a:p>
      </dgm:t>
    </dgm:pt>
    <dgm:pt modelId="{A99EF712-17CA-48AE-80BC-F8127B9B6180}" type="sibTrans" cxnId="{DA8E71C6-1953-4CD6-A732-38BB83A0AC27}">
      <dgm:prSet/>
      <dgm:spPr/>
      <dgm:t>
        <a:bodyPr/>
        <a:lstStyle/>
        <a:p>
          <a:endParaRPr lang="es-CO" b="1"/>
        </a:p>
      </dgm:t>
    </dgm:pt>
    <dgm:pt modelId="{9A1A84D2-BD1C-4FA6-A2B8-22BA9F646969}">
      <dgm:prSet phldrT="[Texto]"/>
      <dgm:spPr>
        <a:solidFill>
          <a:srgbClr val="C86664"/>
        </a:solidFill>
      </dgm:spPr>
      <dgm:t>
        <a:bodyPr/>
        <a:lstStyle/>
        <a:p>
          <a:r>
            <a:rPr lang="es-CO" b="1" dirty="0" smtClean="0">
              <a:solidFill>
                <a:schemeClr val="bg1"/>
              </a:solidFill>
            </a:rPr>
            <a:t>Redes</a:t>
          </a:r>
          <a:endParaRPr lang="es-CO" b="1" dirty="0">
            <a:solidFill>
              <a:schemeClr val="bg1"/>
            </a:solidFill>
          </a:endParaRPr>
        </a:p>
      </dgm:t>
    </dgm:pt>
    <dgm:pt modelId="{C66B8357-FE98-40A9-A66B-C0D5AE932DFD}" type="parTrans" cxnId="{82EB83EE-7AD7-4102-BE20-40050909DC4A}">
      <dgm:prSet/>
      <dgm:spPr/>
      <dgm:t>
        <a:bodyPr/>
        <a:lstStyle/>
        <a:p>
          <a:endParaRPr lang="es-CO" b="1"/>
        </a:p>
      </dgm:t>
    </dgm:pt>
    <dgm:pt modelId="{A3909AB4-05A6-4C50-A18F-F383C6FFE854}" type="sibTrans" cxnId="{82EB83EE-7AD7-4102-BE20-40050909DC4A}">
      <dgm:prSet/>
      <dgm:spPr/>
      <dgm:t>
        <a:bodyPr/>
        <a:lstStyle/>
        <a:p>
          <a:endParaRPr lang="es-CO" b="1"/>
        </a:p>
      </dgm:t>
    </dgm:pt>
    <dgm:pt modelId="{A2EFFEB8-AA7A-4048-BD28-596491DE202B}">
      <dgm:prSet phldrT="[Texto]"/>
      <dgm:spPr>
        <a:solidFill>
          <a:schemeClr val="accent3">
            <a:lumMod val="60000"/>
            <a:lumOff val="40000"/>
          </a:schemeClr>
        </a:solidFill>
      </dgm:spPr>
      <dgm:t>
        <a:bodyPr/>
        <a:lstStyle/>
        <a:p>
          <a:r>
            <a:rPr lang="es-CO" b="1" smtClean="0">
              <a:solidFill>
                <a:schemeClr val="tx1"/>
              </a:solidFill>
            </a:rPr>
            <a:t>Otros Elementos y Equipos</a:t>
          </a:r>
          <a:endParaRPr lang="es-CO" b="1" dirty="0">
            <a:solidFill>
              <a:schemeClr val="tx1"/>
            </a:solidFill>
          </a:endParaRPr>
        </a:p>
      </dgm:t>
    </dgm:pt>
    <dgm:pt modelId="{91707BAC-2F61-4370-B333-A6273ACB3B2F}" type="parTrans" cxnId="{AEBDA51B-4899-4560-8756-37715FD4D163}">
      <dgm:prSet/>
      <dgm:spPr/>
      <dgm:t>
        <a:bodyPr/>
        <a:lstStyle/>
        <a:p>
          <a:endParaRPr lang="es-CO" b="1"/>
        </a:p>
      </dgm:t>
    </dgm:pt>
    <dgm:pt modelId="{66FA5D5F-ADA8-4972-A8EE-E03CD6E70255}" type="sibTrans" cxnId="{AEBDA51B-4899-4560-8756-37715FD4D163}">
      <dgm:prSet/>
      <dgm:spPr/>
      <dgm:t>
        <a:bodyPr/>
        <a:lstStyle/>
        <a:p>
          <a:endParaRPr lang="es-CO" b="1"/>
        </a:p>
      </dgm:t>
    </dgm:pt>
    <dgm:pt modelId="{39E6F2E0-7136-44F5-BC0B-B2F8145E2E05}" type="pres">
      <dgm:prSet presAssocID="{21D94AD1-2C11-428C-8E1E-AA6ACBD1F492}" presName="Name0" presStyleCnt="0">
        <dgm:presLayoutVars>
          <dgm:dir/>
          <dgm:animLvl val="lvl"/>
          <dgm:resizeHandles val="exact"/>
        </dgm:presLayoutVars>
      </dgm:prSet>
      <dgm:spPr/>
    </dgm:pt>
    <dgm:pt modelId="{3CDC279F-DDF8-4802-A9C2-19920614E572}" type="pres">
      <dgm:prSet presAssocID="{9A2172D9-9147-468F-B367-C1FF45A3ADB7}" presName="parTxOnly" presStyleLbl="node1" presStyleIdx="0" presStyleCnt="4">
        <dgm:presLayoutVars>
          <dgm:chMax val="0"/>
          <dgm:chPref val="0"/>
          <dgm:bulletEnabled val="1"/>
        </dgm:presLayoutVars>
      </dgm:prSet>
      <dgm:spPr/>
      <dgm:t>
        <a:bodyPr/>
        <a:lstStyle/>
        <a:p>
          <a:endParaRPr lang="es-CO"/>
        </a:p>
      </dgm:t>
    </dgm:pt>
    <dgm:pt modelId="{E6204E36-B0E3-4036-95E1-A341C8725138}" type="pres">
      <dgm:prSet presAssocID="{A9A14C34-90C1-4929-AAAF-6262083EDD3E}" presName="parTxOnlySpace" presStyleCnt="0"/>
      <dgm:spPr/>
    </dgm:pt>
    <dgm:pt modelId="{650BC9AB-0EE9-485E-9E37-0B4A7563761D}" type="pres">
      <dgm:prSet presAssocID="{B9B28001-9734-48DE-A349-7D1932BC7868}" presName="parTxOnly" presStyleLbl="node1" presStyleIdx="1" presStyleCnt="4">
        <dgm:presLayoutVars>
          <dgm:chMax val="0"/>
          <dgm:chPref val="0"/>
          <dgm:bulletEnabled val="1"/>
        </dgm:presLayoutVars>
      </dgm:prSet>
      <dgm:spPr/>
      <dgm:t>
        <a:bodyPr/>
        <a:lstStyle/>
        <a:p>
          <a:endParaRPr lang="es-CO"/>
        </a:p>
      </dgm:t>
    </dgm:pt>
    <dgm:pt modelId="{443D65B9-19C3-4B1A-91A4-5291664BED8A}" type="pres">
      <dgm:prSet presAssocID="{A99EF712-17CA-48AE-80BC-F8127B9B6180}" presName="parTxOnlySpace" presStyleCnt="0"/>
      <dgm:spPr/>
    </dgm:pt>
    <dgm:pt modelId="{039FDB19-EF56-437B-A5BE-81B640B84266}" type="pres">
      <dgm:prSet presAssocID="{9A1A84D2-BD1C-4FA6-A2B8-22BA9F646969}" presName="parTxOnly" presStyleLbl="node1" presStyleIdx="2" presStyleCnt="4">
        <dgm:presLayoutVars>
          <dgm:chMax val="0"/>
          <dgm:chPref val="0"/>
          <dgm:bulletEnabled val="1"/>
        </dgm:presLayoutVars>
      </dgm:prSet>
      <dgm:spPr/>
      <dgm:t>
        <a:bodyPr/>
        <a:lstStyle/>
        <a:p>
          <a:endParaRPr lang="es-CO"/>
        </a:p>
      </dgm:t>
    </dgm:pt>
    <dgm:pt modelId="{47EF7309-37AC-4551-8EB5-1704D0E1C05C}" type="pres">
      <dgm:prSet presAssocID="{A3909AB4-05A6-4C50-A18F-F383C6FFE854}" presName="parTxOnlySpace" presStyleCnt="0"/>
      <dgm:spPr/>
    </dgm:pt>
    <dgm:pt modelId="{D7ED693E-D508-424D-806B-C7E4233C746E}" type="pres">
      <dgm:prSet presAssocID="{A2EFFEB8-AA7A-4048-BD28-596491DE202B}" presName="parTxOnly" presStyleLbl="node1" presStyleIdx="3" presStyleCnt="4">
        <dgm:presLayoutVars>
          <dgm:chMax val="0"/>
          <dgm:chPref val="0"/>
          <dgm:bulletEnabled val="1"/>
        </dgm:presLayoutVars>
      </dgm:prSet>
      <dgm:spPr/>
      <dgm:t>
        <a:bodyPr/>
        <a:lstStyle/>
        <a:p>
          <a:endParaRPr lang="es-CO"/>
        </a:p>
      </dgm:t>
    </dgm:pt>
  </dgm:ptLst>
  <dgm:cxnLst>
    <dgm:cxn modelId="{DA8E71C6-1953-4CD6-A732-38BB83A0AC27}" srcId="{21D94AD1-2C11-428C-8E1E-AA6ACBD1F492}" destId="{B9B28001-9734-48DE-A349-7D1932BC7868}" srcOrd="1" destOrd="0" parTransId="{5989C0B4-0C8D-4E3D-815F-332CB834DBB9}" sibTransId="{A99EF712-17CA-48AE-80BC-F8127B9B6180}"/>
    <dgm:cxn modelId="{6BB6ED57-22CA-4F63-A8E8-A77EE4680216}" srcId="{21D94AD1-2C11-428C-8E1E-AA6ACBD1F492}" destId="{9A2172D9-9147-468F-B367-C1FF45A3ADB7}" srcOrd="0" destOrd="0" parTransId="{228F0EBF-4C06-41BA-A418-97F51EBF4C76}" sibTransId="{A9A14C34-90C1-4929-AAAF-6262083EDD3E}"/>
    <dgm:cxn modelId="{641A1F20-5412-407A-835B-42F5F2361391}" type="presOf" srcId="{B9B28001-9734-48DE-A349-7D1932BC7868}" destId="{650BC9AB-0EE9-485E-9E37-0B4A7563761D}" srcOrd="0" destOrd="0" presId="urn:microsoft.com/office/officeart/2005/8/layout/chevron1"/>
    <dgm:cxn modelId="{82EB83EE-7AD7-4102-BE20-40050909DC4A}" srcId="{21D94AD1-2C11-428C-8E1E-AA6ACBD1F492}" destId="{9A1A84D2-BD1C-4FA6-A2B8-22BA9F646969}" srcOrd="2" destOrd="0" parTransId="{C66B8357-FE98-40A9-A66B-C0D5AE932DFD}" sibTransId="{A3909AB4-05A6-4C50-A18F-F383C6FFE854}"/>
    <dgm:cxn modelId="{AEBDA51B-4899-4560-8756-37715FD4D163}" srcId="{21D94AD1-2C11-428C-8E1E-AA6ACBD1F492}" destId="{A2EFFEB8-AA7A-4048-BD28-596491DE202B}" srcOrd="3" destOrd="0" parTransId="{91707BAC-2F61-4370-B333-A6273ACB3B2F}" sibTransId="{66FA5D5F-ADA8-4972-A8EE-E03CD6E70255}"/>
    <dgm:cxn modelId="{54A376C5-DFB1-4E38-BB9D-00D51263CD2C}" type="presOf" srcId="{9A2172D9-9147-468F-B367-C1FF45A3ADB7}" destId="{3CDC279F-DDF8-4802-A9C2-19920614E572}" srcOrd="0" destOrd="0" presId="urn:microsoft.com/office/officeart/2005/8/layout/chevron1"/>
    <dgm:cxn modelId="{3FB715E6-554E-4DB3-9C3B-8CC7363CC030}" type="presOf" srcId="{A2EFFEB8-AA7A-4048-BD28-596491DE202B}" destId="{D7ED693E-D508-424D-806B-C7E4233C746E}" srcOrd="0" destOrd="0" presId="urn:microsoft.com/office/officeart/2005/8/layout/chevron1"/>
    <dgm:cxn modelId="{A7795211-4122-4B37-A9EA-B844E8ECBF9E}" type="presOf" srcId="{21D94AD1-2C11-428C-8E1E-AA6ACBD1F492}" destId="{39E6F2E0-7136-44F5-BC0B-B2F8145E2E05}" srcOrd="0" destOrd="0" presId="urn:microsoft.com/office/officeart/2005/8/layout/chevron1"/>
    <dgm:cxn modelId="{F4040E6B-16A6-44F9-92BD-087BBB13C874}" type="presOf" srcId="{9A1A84D2-BD1C-4FA6-A2B8-22BA9F646969}" destId="{039FDB19-EF56-437B-A5BE-81B640B84266}" srcOrd="0" destOrd="0" presId="urn:microsoft.com/office/officeart/2005/8/layout/chevron1"/>
    <dgm:cxn modelId="{2B20AA31-B1EF-4472-A2F6-8621AE5DA1A3}" type="presParOf" srcId="{39E6F2E0-7136-44F5-BC0B-B2F8145E2E05}" destId="{3CDC279F-DDF8-4802-A9C2-19920614E572}" srcOrd="0" destOrd="0" presId="urn:microsoft.com/office/officeart/2005/8/layout/chevron1"/>
    <dgm:cxn modelId="{80C39008-A466-41A3-B4F3-BADD60540FEF}" type="presParOf" srcId="{39E6F2E0-7136-44F5-BC0B-B2F8145E2E05}" destId="{E6204E36-B0E3-4036-95E1-A341C8725138}" srcOrd="1" destOrd="0" presId="urn:microsoft.com/office/officeart/2005/8/layout/chevron1"/>
    <dgm:cxn modelId="{02B2FACB-B7BF-49DB-9429-A28FCE5A7EA7}" type="presParOf" srcId="{39E6F2E0-7136-44F5-BC0B-B2F8145E2E05}" destId="{650BC9AB-0EE9-485E-9E37-0B4A7563761D}" srcOrd="2" destOrd="0" presId="urn:microsoft.com/office/officeart/2005/8/layout/chevron1"/>
    <dgm:cxn modelId="{6B8479D1-D6FD-4A55-BFA9-2867FA9766F6}" type="presParOf" srcId="{39E6F2E0-7136-44F5-BC0B-B2F8145E2E05}" destId="{443D65B9-19C3-4B1A-91A4-5291664BED8A}" srcOrd="3" destOrd="0" presId="urn:microsoft.com/office/officeart/2005/8/layout/chevron1"/>
    <dgm:cxn modelId="{E4A22356-83DB-4933-913C-502B3A673838}" type="presParOf" srcId="{39E6F2E0-7136-44F5-BC0B-B2F8145E2E05}" destId="{039FDB19-EF56-437B-A5BE-81B640B84266}" srcOrd="4" destOrd="0" presId="urn:microsoft.com/office/officeart/2005/8/layout/chevron1"/>
    <dgm:cxn modelId="{057336C5-56C5-46B0-93E2-08574C0BCA7B}" type="presParOf" srcId="{39E6F2E0-7136-44F5-BC0B-B2F8145E2E05}" destId="{47EF7309-37AC-4551-8EB5-1704D0E1C05C}" srcOrd="5" destOrd="0" presId="urn:microsoft.com/office/officeart/2005/8/layout/chevron1"/>
    <dgm:cxn modelId="{0C3761B2-24D7-4C96-86DF-E293B7C8B7F0}" type="presParOf" srcId="{39E6F2E0-7136-44F5-BC0B-B2F8145E2E05}" destId="{D7ED693E-D508-424D-806B-C7E4233C746E}" srcOrd="6"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6.xml><?xml version="1.0" encoding="utf-8"?>
<dgm:dataModel xmlns:dgm="http://schemas.openxmlformats.org/drawingml/2006/diagram" xmlns:a="http://schemas.openxmlformats.org/drawingml/2006/main">
  <dgm:ptLst>
    <dgm:pt modelId="{21D94AD1-2C11-428C-8E1E-AA6ACBD1F492}" type="doc">
      <dgm:prSet loTypeId="urn:microsoft.com/office/officeart/2005/8/layout/chevron1" loCatId="process" qsTypeId="urn:microsoft.com/office/officeart/2005/8/quickstyle/simple1" qsCatId="simple" csTypeId="urn:microsoft.com/office/officeart/2005/8/colors/colorful1" csCatId="colorful" phldr="1"/>
      <dgm:spPr/>
    </dgm:pt>
    <dgm:pt modelId="{9A2172D9-9147-468F-B367-C1FF45A3ADB7}">
      <dgm:prSet phldrT="[Texto]"/>
      <dgm:spPr>
        <a:solidFill>
          <a:schemeClr val="accent3">
            <a:lumMod val="60000"/>
            <a:lumOff val="40000"/>
          </a:schemeClr>
        </a:solidFill>
      </dgm:spPr>
      <dgm:t>
        <a:bodyPr/>
        <a:lstStyle/>
        <a:p>
          <a:r>
            <a:rPr lang="es-CO" b="1" dirty="0" smtClean="0">
              <a:solidFill>
                <a:schemeClr val="tx1"/>
              </a:solidFill>
            </a:rPr>
            <a:t>Subestaciones</a:t>
          </a:r>
          <a:endParaRPr lang="es-CO" b="1" dirty="0">
            <a:solidFill>
              <a:schemeClr val="tx1"/>
            </a:solidFill>
          </a:endParaRPr>
        </a:p>
      </dgm:t>
    </dgm:pt>
    <dgm:pt modelId="{228F0EBF-4C06-41BA-A418-97F51EBF4C76}" type="parTrans" cxnId="{6BB6ED57-22CA-4F63-A8E8-A77EE4680216}">
      <dgm:prSet/>
      <dgm:spPr/>
      <dgm:t>
        <a:bodyPr/>
        <a:lstStyle/>
        <a:p>
          <a:endParaRPr lang="es-CO" b="1"/>
        </a:p>
      </dgm:t>
    </dgm:pt>
    <dgm:pt modelId="{A9A14C34-90C1-4929-AAAF-6262083EDD3E}" type="sibTrans" cxnId="{6BB6ED57-22CA-4F63-A8E8-A77EE4680216}">
      <dgm:prSet/>
      <dgm:spPr/>
      <dgm:t>
        <a:bodyPr/>
        <a:lstStyle/>
        <a:p>
          <a:endParaRPr lang="es-CO" b="1"/>
        </a:p>
      </dgm:t>
    </dgm:pt>
    <dgm:pt modelId="{B9B28001-9734-48DE-A349-7D1932BC7868}">
      <dgm:prSet phldrT="[Texto]"/>
      <dgm:spPr>
        <a:solidFill>
          <a:schemeClr val="accent3">
            <a:lumMod val="60000"/>
            <a:lumOff val="40000"/>
          </a:schemeClr>
        </a:solidFill>
      </dgm:spPr>
      <dgm:t>
        <a:bodyPr/>
        <a:lstStyle/>
        <a:p>
          <a:r>
            <a:rPr lang="es-CO" b="1" dirty="0" smtClean="0">
              <a:solidFill>
                <a:schemeClr val="tx1"/>
              </a:solidFill>
            </a:rPr>
            <a:t>Líneas</a:t>
          </a:r>
          <a:endParaRPr lang="es-CO" b="1" dirty="0">
            <a:solidFill>
              <a:schemeClr val="tx1"/>
            </a:solidFill>
          </a:endParaRPr>
        </a:p>
      </dgm:t>
    </dgm:pt>
    <dgm:pt modelId="{5989C0B4-0C8D-4E3D-815F-332CB834DBB9}" type="parTrans" cxnId="{DA8E71C6-1953-4CD6-A732-38BB83A0AC27}">
      <dgm:prSet/>
      <dgm:spPr/>
      <dgm:t>
        <a:bodyPr/>
        <a:lstStyle/>
        <a:p>
          <a:endParaRPr lang="es-CO" b="1"/>
        </a:p>
      </dgm:t>
    </dgm:pt>
    <dgm:pt modelId="{A99EF712-17CA-48AE-80BC-F8127B9B6180}" type="sibTrans" cxnId="{DA8E71C6-1953-4CD6-A732-38BB83A0AC27}">
      <dgm:prSet/>
      <dgm:spPr/>
      <dgm:t>
        <a:bodyPr/>
        <a:lstStyle/>
        <a:p>
          <a:endParaRPr lang="es-CO" b="1"/>
        </a:p>
      </dgm:t>
    </dgm:pt>
    <dgm:pt modelId="{9A1A84D2-BD1C-4FA6-A2B8-22BA9F646969}">
      <dgm:prSet phldrT="[Texto]"/>
      <dgm:spPr>
        <a:solidFill>
          <a:srgbClr val="C86664"/>
        </a:solidFill>
      </dgm:spPr>
      <dgm:t>
        <a:bodyPr/>
        <a:lstStyle/>
        <a:p>
          <a:r>
            <a:rPr lang="es-CO" b="1" dirty="0" smtClean="0">
              <a:solidFill>
                <a:schemeClr val="bg1"/>
              </a:solidFill>
            </a:rPr>
            <a:t>Redes</a:t>
          </a:r>
          <a:endParaRPr lang="es-CO" b="1" dirty="0">
            <a:solidFill>
              <a:schemeClr val="bg1"/>
            </a:solidFill>
          </a:endParaRPr>
        </a:p>
      </dgm:t>
    </dgm:pt>
    <dgm:pt modelId="{C66B8357-FE98-40A9-A66B-C0D5AE932DFD}" type="parTrans" cxnId="{82EB83EE-7AD7-4102-BE20-40050909DC4A}">
      <dgm:prSet/>
      <dgm:spPr/>
      <dgm:t>
        <a:bodyPr/>
        <a:lstStyle/>
        <a:p>
          <a:endParaRPr lang="es-CO" b="1"/>
        </a:p>
      </dgm:t>
    </dgm:pt>
    <dgm:pt modelId="{A3909AB4-05A6-4C50-A18F-F383C6FFE854}" type="sibTrans" cxnId="{82EB83EE-7AD7-4102-BE20-40050909DC4A}">
      <dgm:prSet/>
      <dgm:spPr/>
      <dgm:t>
        <a:bodyPr/>
        <a:lstStyle/>
        <a:p>
          <a:endParaRPr lang="es-CO" b="1"/>
        </a:p>
      </dgm:t>
    </dgm:pt>
    <dgm:pt modelId="{A2EFFEB8-AA7A-4048-BD28-596491DE202B}">
      <dgm:prSet phldrT="[Texto]"/>
      <dgm:spPr>
        <a:solidFill>
          <a:schemeClr val="accent3">
            <a:lumMod val="60000"/>
            <a:lumOff val="40000"/>
          </a:schemeClr>
        </a:solidFill>
      </dgm:spPr>
      <dgm:t>
        <a:bodyPr/>
        <a:lstStyle/>
        <a:p>
          <a:r>
            <a:rPr lang="es-CO" b="1" smtClean="0">
              <a:solidFill>
                <a:schemeClr val="tx1"/>
              </a:solidFill>
            </a:rPr>
            <a:t>Otros Elementos y Equipos</a:t>
          </a:r>
          <a:endParaRPr lang="es-CO" b="1" dirty="0">
            <a:solidFill>
              <a:schemeClr val="tx1"/>
            </a:solidFill>
          </a:endParaRPr>
        </a:p>
      </dgm:t>
    </dgm:pt>
    <dgm:pt modelId="{91707BAC-2F61-4370-B333-A6273ACB3B2F}" type="parTrans" cxnId="{AEBDA51B-4899-4560-8756-37715FD4D163}">
      <dgm:prSet/>
      <dgm:spPr/>
      <dgm:t>
        <a:bodyPr/>
        <a:lstStyle/>
        <a:p>
          <a:endParaRPr lang="es-CO" b="1"/>
        </a:p>
      </dgm:t>
    </dgm:pt>
    <dgm:pt modelId="{66FA5D5F-ADA8-4972-A8EE-E03CD6E70255}" type="sibTrans" cxnId="{AEBDA51B-4899-4560-8756-37715FD4D163}">
      <dgm:prSet/>
      <dgm:spPr/>
      <dgm:t>
        <a:bodyPr/>
        <a:lstStyle/>
        <a:p>
          <a:endParaRPr lang="es-CO" b="1"/>
        </a:p>
      </dgm:t>
    </dgm:pt>
    <dgm:pt modelId="{39E6F2E0-7136-44F5-BC0B-B2F8145E2E05}" type="pres">
      <dgm:prSet presAssocID="{21D94AD1-2C11-428C-8E1E-AA6ACBD1F492}" presName="Name0" presStyleCnt="0">
        <dgm:presLayoutVars>
          <dgm:dir/>
          <dgm:animLvl val="lvl"/>
          <dgm:resizeHandles val="exact"/>
        </dgm:presLayoutVars>
      </dgm:prSet>
      <dgm:spPr/>
    </dgm:pt>
    <dgm:pt modelId="{3CDC279F-DDF8-4802-A9C2-19920614E572}" type="pres">
      <dgm:prSet presAssocID="{9A2172D9-9147-468F-B367-C1FF45A3ADB7}" presName="parTxOnly" presStyleLbl="node1" presStyleIdx="0" presStyleCnt="4">
        <dgm:presLayoutVars>
          <dgm:chMax val="0"/>
          <dgm:chPref val="0"/>
          <dgm:bulletEnabled val="1"/>
        </dgm:presLayoutVars>
      </dgm:prSet>
      <dgm:spPr/>
      <dgm:t>
        <a:bodyPr/>
        <a:lstStyle/>
        <a:p>
          <a:endParaRPr lang="es-CO"/>
        </a:p>
      </dgm:t>
    </dgm:pt>
    <dgm:pt modelId="{E6204E36-B0E3-4036-95E1-A341C8725138}" type="pres">
      <dgm:prSet presAssocID="{A9A14C34-90C1-4929-AAAF-6262083EDD3E}" presName="parTxOnlySpace" presStyleCnt="0"/>
      <dgm:spPr/>
    </dgm:pt>
    <dgm:pt modelId="{650BC9AB-0EE9-485E-9E37-0B4A7563761D}" type="pres">
      <dgm:prSet presAssocID="{B9B28001-9734-48DE-A349-7D1932BC7868}" presName="parTxOnly" presStyleLbl="node1" presStyleIdx="1" presStyleCnt="4">
        <dgm:presLayoutVars>
          <dgm:chMax val="0"/>
          <dgm:chPref val="0"/>
          <dgm:bulletEnabled val="1"/>
        </dgm:presLayoutVars>
      </dgm:prSet>
      <dgm:spPr/>
      <dgm:t>
        <a:bodyPr/>
        <a:lstStyle/>
        <a:p>
          <a:endParaRPr lang="es-CO"/>
        </a:p>
      </dgm:t>
    </dgm:pt>
    <dgm:pt modelId="{443D65B9-19C3-4B1A-91A4-5291664BED8A}" type="pres">
      <dgm:prSet presAssocID="{A99EF712-17CA-48AE-80BC-F8127B9B6180}" presName="parTxOnlySpace" presStyleCnt="0"/>
      <dgm:spPr/>
    </dgm:pt>
    <dgm:pt modelId="{039FDB19-EF56-437B-A5BE-81B640B84266}" type="pres">
      <dgm:prSet presAssocID="{9A1A84D2-BD1C-4FA6-A2B8-22BA9F646969}" presName="parTxOnly" presStyleLbl="node1" presStyleIdx="2" presStyleCnt="4">
        <dgm:presLayoutVars>
          <dgm:chMax val="0"/>
          <dgm:chPref val="0"/>
          <dgm:bulletEnabled val="1"/>
        </dgm:presLayoutVars>
      </dgm:prSet>
      <dgm:spPr/>
      <dgm:t>
        <a:bodyPr/>
        <a:lstStyle/>
        <a:p>
          <a:endParaRPr lang="es-CO"/>
        </a:p>
      </dgm:t>
    </dgm:pt>
    <dgm:pt modelId="{47EF7309-37AC-4551-8EB5-1704D0E1C05C}" type="pres">
      <dgm:prSet presAssocID="{A3909AB4-05A6-4C50-A18F-F383C6FFE854}" presName="parTxOnlySpace" presStyleCnt="0"/>
      <dgm:spPr/>
    </dgm:pt>
    <dgm:pt modelId="{D7ED693E-D508-424D-806B-C7E4233C746E}" type="pres">
      <dgm:prSet presAssocID="{A2EFFEB8-AA7A-4048-BD28-596491DE202B}" presName="parTxOnly" presStyleLbl="node1" presStyleIdx="3" presStyleCnt="4">
        <dgm:presLayoutVars>
          <dgm:chMax val="0"/>
          <dgm:chPref val="0"/>
          <dgm:bulletEnabled val="1"/>
        </dgm:presLayoutVars>
      </dgm:prSet>
      <dgm:spPr/>
      <dgm:t>
        <a:bodyPr/>
        <a:lstStyle/>
        <a:p>
          <a:endParaRPr lang="es-CO"/>
        </a:p>
      </dgm:t>
    </dgm:pt>
  </dgm:ptLst>
  <dgm:cxnLst>
    <dgm:cxn modelId="{DA8E71C6-1953-4CD6-A732-38BB83A0AC27}" srcId="{21D94AD1-2C11-428C-8E1E-AA6ACBD1F492}" destId="{B9B28001-9734-48DE-A349-7D1932BC7868}" srcOrd="1" destOrd="0" parTransId="{5989C0B4-0C8D-4E3D-815F-332CB834DBB9}" sibTransId="{A99EF712-17CA-48AE-80BC-F8127B9B6180}"/>
    <dgm:cxn modelId="{6BB6ED57-22CA-4F63-A8E8-A77EE4680216}" srcId="{21D94AD1-2C11-428C-8E1E-AA6ACBD1F492}" destId="{9A2172D9-9147-468F-B367-C1FF45A3ADB7}" srcOrd="0" destOrd="0" parTransId="{228F0EBF-4C06-41BA-A418-97F51EBF4C76}" sibTransId="{A9A14C34-90C1-4929-AAAF-6262083EDD3E}"/>
    <dgm:cxn modelId="{82EB83EE-7AD7-4102-BE20-40050909DC4A}" srcId="{21D94AD1-2C11-428C-8E1E-AA6ACBD1F492}" destId="{9A1A84D2-BD1C-4FA6-A2B8-22BA9F646969}" srcOrd="2" destOrd="0" parTransId="{C66B8357-FE98-40A9-A66B-C0D5AE932DFD}" sibTransId="{A3909AB4-05A6-4C50-A18F-F383C6FFE854}"/>
    <dgm:cxn modelId="{AEBDA51B-4899-4560-8756-37715FD4D163}" srcId="{21D94AD1-2C11-428C-8E1E-AA6ACBD1F492}" destId="{A2EFFEB8-AA7A-4048-BD28-596491DE202B}" srcOrd="3" destOrd="0" parTransId="{91707BAC-2F61-4370-B333-A6273ACB3B2F}" sibTransId="{66FA5D5F-ADA8-4972-A8EE-E03CD6E70255}"/>
    <dgm:cxn modelId="{3B0FBC1D-6EAA-48E6-B847-95DCAA4B5C9D}" type="presOf" srcId="{9A1A84D2-BD1C-4FA6-A2B8-22BA9F646969}" destId="{039FDB19-EF56-437B-A5BE-81B640B84266}" srcOrd="0" destOrd="0" presId="urn:microsoft.com/office/officeart/2005/8/layout/chevron1"/>
    <dgm:cxn modelId="{19870951-33F9-4B6A-AC96-0E1C4B019492}" type="presOf" srcId="{21D94AD1-2C11-428C-8E1E-AA6ACBD1F492}" destId="{39E6F2E0-7136-44F5-BC0B-B2F8145E2E05}" srcOrd="0" destOrd="0" presId="urn:microsoft.com/office/officeart/2005/8/layout/chevron1"/>
    <dgm:cxn modelId="{4388A602-0E73-4692-B9E2-DF275BCCAAF2}" type="presOf" srcId="{B9B28001-9734-48DE-A349-7D1932BC7868}" destId="{650BC9AB-0EE9-485E-9E37-0B4A7563761D}" srcOrd="0" destOrd="0" presId="urn:microsoft.com/office/officeart/2005/8/layout/chevron1"/>
    <dgm:cxn modelId="{36B713F6-A076-4634-83A6-577B7DA1B8DF}" type="presOf" srcId="{A2EFFEB8-AA7A-4048-BD28-596491DE202B}" destId="{D7ED693E-D508-424D-806B-C7E4233C746E}" srcOrd="0" destOrd="0" presId="urn:microsoft.com/office/officeart/2005/8/layout/chevron1"/>
    <dgm:cxn modelId="{A430488E-4E1C-4325-9AA5-2EAC5FE6AEAB}" type="presOf" srcId="{9A2172D9-9147-468F-B367-C1FF45A3ADB7}" destId="{3CDC279F-DDF8-4802-A9C2-19920614E572}" srcOrd="0" destOrd="0" presId="urn:microsoft.com/office/officeart/2005/8/layout/chevron1"/>
    <dgm:cxn modelId="{F5095A61-F204-460E-89A0-8DEE261BB836}" type="presParOf" srcId="{39E6F2E0-7136-44F5-BC0B-B2F8145E2E05}" destId="{3CDC279F-DDF8-4802-A9C2-19920614E572}" srcOrd="0" destOrd="0" presId="urn:microsoft.com/office/officeart/2005/8/layout/chevron1"/>
    <dgm:cxn modelId="{2C16A5EC-96F0-4C64-AF3A-E4496E2319A9}" type="presParOf" srcId="{39E6F2E0-7136-44F5-BC0B-B2F8145E2E05}" destId="{E6204E36-B0E3-4036-95E1-A341C8725138}" srcOrd="1" destOrd="0" presId="urn:microsoft.com/office/officeart/2005/8/layout/chevron1"/>
    <dgm:cxn modelId="{01D20B73-0B80-40CA-A92F-7AF7FFCA19FE}" type="presParOf" srcId="{39E6F2E0-7136-44F5-BC0B-B2F8145E2E05}" destId="{650BC9AB-0EE9-485E-9E37-0B4A7563761D}" srcOrd="2" destOrd="0" presId="urn:microsoft.com/office/officeart/2005/8/layout/chevron1"/>
    <dgm:cxn modelId="{971B2DA4-5AC3-4003-A777-45602333D32A}" type="presParOf" srcId="{39E6F2E0-7136-44F5-BC0B-B2F8145E2E05}" destId="{443D65B9-19C3-4B1A-91A4-5291664BED8A}" srcOrd="3" destOrd="0" presId="urn:microsoft.com/office/officeart/2005/8/layout/chevron1"/>
    <dgm:cxn modelId="{C6C7BAD3-BB29-448C-93A8-3CA4BF3F7739}" type="presParOf" srcId="{39E6F2E0-7136-44F5-BC0B-B2F8145E2E05}" destId="{039FDB19-EF56-437B-A5BE-81B640B84266}" srcOrd="4" destOrd="0" presId="urn:microsoft.com/office/officeart/2005/8/layout/chevron1"/>
    <dgm:cxn modelId="{C3277656-8DFB-4AF6-ADFC-93A1AFA98E55}" type="presParOf" srcId="{39E6F2E0-7136-44F5-BC0B-B2F8145E2E05}" destId="{47EF7309-37AC-4551-8EB5-1704D0E1C05C}" srcOrd="5" destOrd="0" presId="urn:microsoft.com/office/officeart/2005/8/layout/chevron1"/>
    <dgm:cxn modelId="{4EE18591-D08D-4ED9-9614-A5BD36B64235}" type="presParOf" srcId="{39E6F2E0-7136-44F5-BC0B-B2F8145E2E05}" destId="{D7ED693E-D508-424D-806B-C7E4233C746E}" srcOrd="6"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7.xml><?xml version="1.0" encoding="utf-8"?>
<dgm:dataModel xmlns:dgm="http://schemas.openxmlformats.org/drawingml/2006/diagram" xmlns:a="http://schemas.openxmlformats.org/drawingml/2006/main">
  <dgm:ptLst>
    <dgm:pt modelId="{21D94AD1-2C11-428C-8E1E-AA6ACBD1F492}" type="doc">
      <dgm:prSet loTypeId="urn:microsoft.com/office/officeart/2005/8/layout/chevron1" loCatId="process" qsTypeId="urn:microsoft.com/office/officeart/2005/8/quickstyle/simple1" qsCatId="simple" csTypeId="urn:microsoft.com/office/officeart/2005/8/colors/colorful1" csCatId="colorful" phldr="1"/>
      <dgm:spPr/>
    </dgm:pt>
    <dgm:pt modelId="{9A2172D9-9147-468F-B367-C1FF45A3ADB7}">
      <dgm:prSet phldrT="[Texto]"/>
      <dgm:spPr>
        <a:solidFill>
          <a:schemeClr val="accent3">
            <a:lumMod val="60000"/>
            <a:lumOff val="40000"/>
          </a:schemeClr>
        </a:solidFill>
      </dgm:spPr>
      <dgm:t>
        <a:bodyPr/>
        <a:lstStyle/>
        <a:p>
          <a:r>
            <a:rPr lang="es-CO" b="1" dirty="0" smtClean="0">
              <a:solidFill>
                <a:schemeClr val="tx1"/>
              </a:solidFill>
            </a:rPr>
            <a:t>Subestaciones</a:t>
          </a:r>
          <a:endParaRPr lang="es-CO" b="1" dirty="0">
            <a:solidFill>
              <a:schemeClr val="tx1"/>
            </a:solidFill>
          </a:endParaRPr>
        </a:p>
      </dgm:t>
    </dgm:pt>
    <dgm:pt modelId="{228F0EBF-4C06-41BA-A418-97F51EBF4C76}" type="parTrans" cxnId="{6BB6ED57-22CA-4F63-A8E8-A77EE4680216}">
      <dgm:prSet/>
      <dgm:spPr/>
      <dgm:t>
        <a:bodyPr/>
        <a:lstStyle/>
        <a:p>
          <a:endParaRPr lang="es-CO" b="1"/>
        </a:p>
      </dgm:t>
    </dgm:pt>
    <dgm:pt modelId="{A9A14C34-90C1-4929-AAAF-6262083EDD3E}" type="sibTrans" cxnId="{6BB6ED57-22CA-4F63-A8E8-A77EE4680216}">
      <dgm:prSet/>
      <dgm:spPr/>
      <dgm:t>
        <a:bodyPr/>
        <a:lstStyle/>
        <a:p>
          <a:endParaRPr lang="es-CO" b="1"/>
        </a:p>
      </dgm:t>
    </dgm:pt>
    <dgm:pt modelId="{B9B28001-9734-48DE-A349-7D1932BC7868}">
      <dgm:prSet phldrT="[Texto]"/>
      <dgm:spPr>
        <a:solidFill>
          <a:schemeClr val="accent3">
            <a:lumMod val="60000"/>
            <a:lumOff val="40000"/>
          </a:schemeClr>
        </a:solidFill>
      </dgm:spPr>
      <dgm:t>
        <a:bodyPr/>
        <a:lstStyle/>
        <a:p>
          <a:r>
            <a:rPr lang="es-CO" b="1" dirty="0" smtClean="0">
              <a:solidFill>
                <a:schemeClr val="tx1"/>
              </a:solidFill>
            </a:rPr>
            <a:t>Líneas</a:t>
          </a:r>
          <a:endParaRPr lang="es-CO" b="1" dirty="0">
            <a:solidFill>
              <a:schemeClr val="tx1"/>
            </a:solidFill>
          </a:endParaRPr>
        </a:p>
      </dgm:t>
    </dgm:pt>
    <dgm:pt modelId="{5989C0B4-0C8D-4E3D-815F-332CB834DBB9}" type="parTrans" cxnId="{DA8E71C6-1953-4CD6-A732-38BB83A0AC27}">
      <dgm:prSet/>
      <dgm:spPr/>
      <dgm:t>
        <a:bodyPr/>
        <a:lstStyle/>
        <a:p>
          <a:endParaRPr lang="es-CO" b="1"/>
        </a:p>
      </dgm:t>
    </dgm:pt>
    <dgm:pt modelId="{A99EF712-17CA-48AE-80BC-F8127B9B6180}" type="sibTrans" cxnId="{DA8E71C6-1953-4CD6-A732-38BB83A0AC27}">
      <dgm:prSet/>
      <dgm:spPr/>
      <dgm:t>
        <a:bodyPr/>
        <a:lstStyle/>
        <a:p>
          <a:endParaRPr lang="es-CO" b="1"/>
        </a:p>
      </dgm:t>
    </dgm:pt>
    <dgm:pt modelId="{9A1A84D2-BD1C-4FA6-A2B8-22BA9F646969}">
      <dgm:prSet phldrT="[Texto]"/>
      <dgm:spPr>
        <a:solidFill>
          <a:srgbClr val="C86664"/>
        </a:solidFill>
      </dgm:spPr>
      <dgm:t>
        <a:bodyPr/>
        <a:lstStyle/>
        <a:p>
          <a:r>
            <a:rPr lang="es-CO" b="1" dirty="0" smtClean="0">
              <a:solidFill>
                <a:schemeClr val="bg1"/>
              </a:solidFill>
            </a:rPr>
            <a:t>Redes</a:t>
          </a:r>
          <a:endParaRPr lang="es-CO" b="1" dirty="0">
            <a:solidFill>
              <a:schemeClr val="bg1"/>
            </a:solidFill>
          </a:endParaRPr>
        </a:p>
      </dgm:t>
    </dgm:pt>
    <dgm:pt modelId="{C66B8357-FE98-40A9-A66B-C0D5AE932DFD}" type="parTrans" cxnId="{82EB83EE-7AD7-4102-BE20-40050909DC4A}">
      <dgm:prSet/>
      <dgm:spPr/>
      <dgm:t>
        <a:bodyPr/>
        <a:lstStyle/>
        <a:p>
          <a:endParaRPr lang="es-CO" b="1"/>
        </a:p>
      </dgm:t>
    </dgm:pt>
    <dgm:pt modelId="{A3909AB4-05A6-4C50-A18F-F383C6FFE854}" type="sibTrans" cxnId="{82EB83EE-7AD7-4102-BE20-40050909DC4A}">
      <dgm:prSet/>
      <dgm:spPr/>
      <dgm:t>
        <a:bodyPr/>
        <a:lstStyle/>
        <a:p>
          <a:endParaRPr lang="es-CO" b="1"/>
        </a:p>
      </dgm:t>
    </dgm:pt>
    <dgm:pt modelId="{A2EFFEB8-AA7A-4048-BD28-596491DE202B}">
      <dgm:prSet phldrT="[Texto]"/>
      <dgm:spPr>
        <a:solidFill>
          <a:schemeClr val="accent3">
            <a:lumMod val="60000"/>
            <a:lumOff val="40000"/>
          </a:schemeClr>
        </a:solidFill>
      </dgm:spPr>
      <dgm:t>
        <a:bodyPr/>
        <a:lstStyle/>
        <a:p>
          <a:r>
            <a:rPr lang="es-CO" b="1" smtClean="0">
              <a:solidFill>
                <a:schemeClr val="tx1"/>
              </a:solidFill>
            </a:rPr>
            <a:t>Otros Elementos y Equipos</a:t>
          </a:r>
          <a:endParaRPr lang="es-CO" b="1" dirty="0">
            <a:solidFill>
              <a:schemeClr val="tx1"/>
            </a:solidFill>
          </a:endParaRPr>
        </a:p>
      </dgm:t>
    </dgm:pt>
    <dgm:pt modelId="{91707BAC-2F61-4370-B333-A6273ACB3B2F}" type="parTrans" cxnId="{AEBDA51B-4899-4560-8756-37715FD4D163}">
      <dgm:prSet/>
      <dgm:spPr/>
      <dgm:t>
        <a:bodyPr/>
        <a:lstStyle/>
        <a:p>
          <a:endParaRPr lang="es-CO" b="1"/>
        </a:p>
      </dgm:t>
    </dgm:pt>
    <dgm:pt modelId="{66FA5D5F-ADA8-4972-A8EE-E03CD6E70255}" type="sibTrans" cxnId="{AEBDA51B-4899-4560-8756-37715FD4D163}">
      <dgm:prSet/>
      <dgm:spPr/>
      <dgm:t>
        <a:bodyPr/>
        <a:lstStyle/>
        <a:p>
          <a:endParaRPr lang="es-CO" b="1"/>
        </a:p>
      </dgm:t>
    </dgm:pt>
    <dgm:pt modelId="{39E6F2E0-7136-44F5-BC0B-B2F8145E2E05}" type="pres">
      <dgm:prSet presAssocID="{21D94AD1-2C11-428C-8E1E-AA6ACBD1F492}" presName="Name0" presStyleCnt="0">
        <dgm:presLayoutVars>
          <dgm:dir/>
          <dgm:animLvl val="lvl"/>
          <dgm:resizeHandles val="exact"/>
        </dgm:presLayoutVars>
      </dgm:prSet>
      <dgm:spPr/>
    </dgm:pt>
    <dgm:pt modelId="{3CDC279F-DDF8-4802-A9C2-19920614E572}" type="pres">
      <dgm:prSet presAssocID="{9A2172D9-9147-468F-B367-C1FF45A3ADB7}" presName="parTxOnly" presStyleLbl="node1" presStyleIdx="0" presStyleCnt="4">
        <dgm:presLayoutVars>
          <dgm:chMax val="0"/>
          <dgm:chPref val="0"/>
          <dgm:bulletEnabled val="1"/>
        </dgm:presLayoutVars>
      </dgm:prSet>
      <dgm:spPr/>
      <dgm:t>
        <a:bodyPr/>
        <a:lstStyle/>
        <a:p>
          <a:endParaRPr lang="es-CO"/>
        </a:p>
      </dgm:t>
    </dgm:pt>
    <dgm:pt modelId="{E6204E36-B0E3-4036-95E1-A341C8725138}" type="pres">
      <dgm:prSet presAssocID="{A9A14C34-90C1-4929-AAAF-6262083EDD3E}" presName="parTxOnlySpace" presStyleCnt="0"/>
      <dgm:spPr/>
    </dgm:pt>
    <dgm:pt modelId="{650BC9AB-0EE9-485E-9E37-0B4A7563761D}" type="pres">
      <dgm:prSet presAssocID="{B9B28001-9734-48DE-A349-7D1932BC7868}" presName="parTxOnly" presStyleLbl="node1" presStyleIdx="1" presStyleCnt="4">
        <dgm:presLayoutVars>
          <dgm:chMax val="0"/>
          <dgm:chPref val="0"/>
          <dgm:bulletEnabled val="1"/>
        </dgm:presLayoutVars>
      </dgm:prSet>
      <dgm:spPr/>
      <dgm:t>
        <a:bodyPr/>
        <a:lstStyle/>
        <a:p>
          <a:endParaRPr lang="es-CO"/>
        </a:p>
      </dgm:t>
    </dgm:pt>
    <dgm:pt modelId="{443D65B9-19C3-4B1A-91A4-5291664BED8A}" type="pres">
      <dgm:prSet presAssocID="{A99EF712-17CA-48AE-80BC-F8127B9B6180}" presName="parTxOnlySpace" presStyleCnt="0"/>
      <dgm:spPr/>
    </dgm:pt>
    <dgm:pt modelId="{039FDB19-EF56-437B-A5BE-81B640B84266}" type="pres">
      <dgm:prSet presAssocID="{9A1A84D2-BD1C-4FA6-A2B8-22BA9F646969}" presName="parTxOnly" presStyleLbl="node1" presStyleIdx="2" presStyleCnt="4">
        <dgm:presLayoutVars>
          <dgm:chMax val="0"/>
          <dgm:chPref val="0"/>
          <dgm:bulletEnabled val="1"/>
        </dgm:presLayoutVars>
      </dgm:prSet>
      <dgm:spPr/>
      <dgm:t>
        <a:bodyPr/>
        <a:lstStyle/>
        <a:p>
          <a:endParaRPr lang="es-CO"/>
        </a:p>
      </dgm:t>
    </dgm:pt>
    <dgm:pt modelId="{47EF7309-37AC-4551-8EB5-1704D0E1C05C}" type="pres">
      <dgm:prSet presAssocID="{A3909AB4-05A6-4C50-A18F-F383C6FFE854}" presName="parTxOnlySpace" presStyleCnt="0"/>
      <dgm:spPr/>
    </dgm:pt>
    <dgm:pt modelId="{D7ED693E-D508-424D-806B-C7E4233C746E}" type="pres">
      <dgm:prSet presAssocID="{A2EFFEB8-AA7A-4048-BD28-596491DE202B}" presName="parTxOnly" presStyleLbl="node1" presStyleIdx="3" presStyleCnt="4">
        <dgm:presLayoutVars>
          <dgm:chMax val="0"/>
          <dgm:chPref val="0"/>
          <dgm:bulletEnabled val="1"/>
        </dgm:presLayoutVars>
      </dgm:prSet>
      <dgm:spPr/>
      <dgm:t>
        <a:bodyPr/>
        <a:lstStyle/>
        <a:p>
          <a:endParaRPr lang="es-CO"/>
        </a:p>
      </dgm:t>
    </dgm:pt>
  </dgm:ptLst>
  <dgm:cxnLst>
    <dgm:cxn modelId="{DA8E71C6-1953-4CD6-A732-38BB83A0AC27}" srcId="{21D94AD1-2C11-428C-8E1E-AA6ACBD1F492}" destId="{B9B28001-9734-48DE-A349-7D1932BC7868}" srcOrd="1" destOrd="0" parTransId="{5989C0B4-0C8D-4E3D-815F-332CB834DBB9}" sibTransId="{A99EF712-17CA-48AE-80BC-F8127B9B6180}"/>
    <dgm:cxn modelId="{2BBABE57-C71F-4802-8F14-BC656AD03F4E}" type="presOf" srcId="{B9B28001-9734-48DE-A349-7D1932BC7868}" destId="{650BC9AB-0EE9-485E-9E37-0B4A7563761D}" srcOrd="0" destOrd="0" presId="urn:microsoft.com/office/officeart/2005/8/layout/chevron1"/>
    <dgm:cxn modelId="{4CAFA47E-BECB-4D7B-9E8A-2DB16FC2F847}" type="presOf" srcId="{A2EFFEB8-AA7A-4048-BD28-596491DE202B}" destId="{D7ED693E-D508-424D-806B-C7E4233C746E}" srcOrd="0" destOrd="0" presId="urn:microsoft.com/office/officeart/2005/8/layout/chevron1"/>
    <dgm:cxn modelId="{AEBDA51B-4899-4560-8756-37715FD4D163}" srcId="{21D94AD1-2C11-428C-8E1E-AA6ACBD1F492}" destId="{A2EFFEB8-AA7A-4048-BD28-596491DE202B}" srcOrd="3" destOrd="0" parTransId="{91707BAC-2F61-4370-B333-A6273ACB3B2F}" sibTransId="{66FA5D5F-ADA8-4972-A8EE-E03CD6E70255}"/>
    <dgm:cxn modelId="{F67ABB1D-0800-4940-A033-4CB3537ABBCF}" type="presOf" srcId="{21D94AD1-2C11-428C-8E1E-AA6ACBD1F492}" destId="{39E6F2E0-7136-44F5-BC0B-B2F8145E2E05}" srcOrd="0" destOrd="0" presId="urn:microsoft.com/office/officeart/2005/8/layout/chevron1"/>
    <dgm:cxn modelId="{B6CBB62E-7B4A-4B07-8043-5EF1B1503DC7}" type="presOf" srcId="{9A1A84D2-BD1C-4FA6-A2B8-22BA9F646969}" destId="{039FDB19-EF56-437B-A5BE-81B640B84266}" srcOrd="0" destOrd="0" presId="urn:microsoft.com/office/officeart/2005/8/layout/chevron1"/>
    <dgm:cxn modelId="{36049980-D896-4861-93F7-B3F1F4C61FE0}" type="presOf" srcId="{9A2172D9-9147-468F-B367-C1FF45A3ADB7}" destId="{3CDC279F-DDF8-4802-A9C2-19920614E572}" srcOrd="0" destOrd="0" presId="urn:microsoft.com/office/officeart/2005/8/layout/chevron1"/>
    <dgm:cxn modelId="{6BB6ED57-22CA-4F63-A8E8-A77EE4680216}" srcId="{21D94AD1-2C11-428C-8E1E-AA6ACBD1F492}" destId="{9A2172D9-9147-468F-B367-C1FF45A3ADB7}" srcOrd="0" destOrd="0" parTransId="{228F0EBF-4C06-41BA-A418-97F51EBF4C76}" sibTransId="{A9A14C34-90C1-4929-AAAF-6262083EDD3E}"/>
    <dgm:cxn modelId="{82EB83EE-7AD7-4102-BE20-40050909DC4A}" srcId="{21D94AD1-2C11-428C-8E1E-AA6ACBD1F492}" destId="{9A1A84D2-BD1C-4FA6-A2B8-22BA9F646969}" srcOrd="2" destOrd="0" parTransId="{C66B8357-FE98-40A9-A66B-C0D5AE932DFD}" sibTransId="{A3909AB4-05A6-4C50-A18F-F383C6FFE854}"/>
    <dgm:cxn modelId="{CA5747C0-5BDA-4C95-B04B-7C487F54AD20}" type="presParOf" srcId="{39E6F2E0-7136-44F5-BC0B-B2F8145E2E05}" destId="{3CDC279F-DDF8-4802-A9C2-19920614E572}" srcOrd="0" destOrd="0" presId="urn:microsoft.com/office/officeart/2005/8/layout/chevron1"/>
    <dgm:cxn modelId="{3A9D7F75-E61A-48EE-8198-F1A8AB3545C5}" type="presParOf" srcId="{39E6F2E0-7136-44F5-BC0B-B2F8145E2E05}" destId="{E6204E36-B0E3-4036-95E1-A341C8725138}" srcOrd="1" destOrd="0" presId="urn:microsoft.com/office/officeart/2005/8/layout/chevron1"/>
    <dgm:cxn modelId="{385EF6D5-9CB8-428B-B68A-1382524B6415}" type="presParOf" srcId="{39E6F2E0-7136-44F5-BC0B-B2F8145E2E05}" destId="{650BC9AB-0EE9-485E-9E37-0B4A7563761D}" srcOrd="2" destOrd="0" presId="urn:microsoft.com/office/officeart/2005/8/layout/chevron1"/>
    <dgm:cxn modelId="{A6FA67E9-B17B-4F48-8730-ECC3571DA1D6}" type="presParOf" srcId="{39E6F2E0-7136-44F5-BC0B-B2F8145E2E05}" destId="{443D65B9-19C3-4B1A-91A4-5291664BED8A}" srcOrd="3" destOrd="0" presId="urn:microsoft.com/office/officeart/2005/8/layout/chevron1"/>
    <dgm:cxn modelId="{C955C89E-F28F-4F6D-B12F-7781F7C52B21}" type="presParOf" srcId="{39E6F2E0-7136-44F5-BC0B-B2F8145E2E05}" destId="{039FDB19-EF56-437B-A5BE-81B640B84266}" srcOrd="4" destOrd="0" presId="urn:microsoft.com/office/officeart/2005/8/layout/chevron1"/>
    <dgm:cxn modelId="{82D01D34-5A96-4DF3-98DE-E4F13235CD07}" type="presParOf" srcId="{39E6F2E0-7136-44F5-BC0B-B2F8145E2E05}" destId="{47EF7309-37AC-4551-8EB5-1704D0E1C05C}" srcOrd="5" destOrd="0" presId="urn:microsoft.com/office/officeart/2005/8/layout/chevron1"/>
    <dgm:cxn modelId="{0EE051B8-C03D-4987-9821-1EE4523D58BB}" type="presParOf" srcId="{39E6F2E0-7136-44F5-BC0B-B2F8145E2E05}" destId="{D7ED693E-D508-424D-806B-C7E4233C746E}" srcOrd="6"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8.xml><?xml version="1.0" encoding="utf-8"?>
<dgm:dataModel xmlns:dgm="http://schemas.openxmlformats.org/drawingml/2006/diagram" xmlns:a="http://schemas.openxmlformats.org/drawingml/2006/main">
  <dgm:ptLst>
    <dgm:pt modelId="{21D94AD1-2C11-428C-8E1E-AA6ACBD1F492}" type="doc">
      <dgm:prSet loTypeId="urn:microsoft.com/office/officeart/2005/8/layout/chevron1" loCatId="process" qsTypeId="urn:microsoft.com/office/officeart/2005/8/quickstyle/simple1" qsCatId="simple" csTypeId="urn:microsoft.com/office/officeart/2005/8/colors/colorful1" csCatId="colorful" phldr="1"/>
      <dgm:spPr/>
    </dgm:pt>
    <dgm:pt modelId="{9A2172D9-9147-468F-B367-C1FF45A3ADB7}">
      <dgm:prSet phldrT="[Texto]"/>
      <dgm:spPr>
        <a:solidFill>
          <a:schemeClr val="accent3">
            <a:lumMod val="60000"/>
            <a:lumOff val="40000"/>
          </a:schemeClr>
        </a:solidFill>
      </dgm:spPr>
      <dgm:t>
        <a:bodyPr/>
        <a:lstStyle/>
        <a:p>
          <a:r>
            <a:rPr lang="es-CO" b="1" dirty="0" smtClean="0">
              <a:solidFill>
                <a:schemeClr val="tx1"/>
              </a:solidFill>
            </a:rPr>
            <a:t>Subestaciones</a:t>
          </a:r>
          <a:endParaRPr lang="es-CO" b="1" dirty="0">
            <a:solidFill>
              <a:schemeClr val="tx1"/>
            </a:solidFill>
          </a:endParaRPr>
        </a:p>
      </dgm:t>
    </dgm:pt>
    <dgm:pt modelId="{228F0EBF-4C06-41BA-A418-97F51EBF4C76}" type="parTrans" cxnId="{6BB6ED57-22CA-4F63-A8E8-A77EE4680216}">
      <dgm:prSet/>
      <dgm:spPr/>
      <dgm:t>
        <a:bodyPr/>
        <a:lstStyle/>
        <a:p>
          <a:endParaRPr lang="es-CO" b="1"/>
        </a:p>
      </dgm:t>
    </dgm:pt>
    <dgm:pt modelId="{A9A14C34-90C1-4929-AAAF-6262083EDD3E}" type="sibTrans" cxnId="{6BB6ED57-22CA-4F63-A8E8-A77EE4680216}">
      <dgm:prSet/>
      <dgm:spPr/>
      <dgm:t>
        <a:bodyPr/>
        <a:lstStyle/>
        <a:p>
          <a:endParaRPr lang="es-CO" b="1"/>
        </a:p>
      </dgm:t>
    </dgm:pt>
    <dgm:pt modelId="{B9B28001-9734-48DE-A349-7D1932BC7868}">
      <dgm:prSet phldrT="[Texto]"/>
      <dgm:spPr>
        <a:solidFill>
          <a:schemeClr val="accent3">
            <a:lumMod val="60000"/>
            <a:lumOff val="40000"/>
          </a:schemeClr>
        </a:solidFill>
      </dgm:spPr>
      <dgm:t>
        <a:bodyPr/>
        <a:lstStyle/>
        <a:p>
          <a:r>
            <a:rPr lang="es-CO" b="1" dirty="0" smtClean="0">
              <a:solidFill>
                <a:schemeClr val="tx1"/>
              </a:solidFill>
            </a:rPr>
            <a:t>Líneas</a:t>
          </a:r>
          <a:endParaRPr lang="es-CO" b="1" dirty="0">
            <a:solidFill>
              <a:schemeClr val="tx1"/>
            </a:solidFill>
          </a:endParaRPr>
        </a:p>
      </dgm:t>
    </dgm:pt>
    <dgm:pt modelId="{5989C0B4-0C8D-4E3D-815F-332CB834DBB9}" type="parTrans" cxnId="{DA8E71C6-1953-4CD6-A732-38BB83A0AC27}">
      <dgm:prSet/>
      <dgm:spPr/>
      <dgm:t>
        <a:bodyPr/>
        <a:lstStyle/>
        <a:p>
          <a:endParaRPr lang="es-CO" b="1"/>
        </a:p>
      </dgm:t>
    </dgm:pt>
    <dgm:pt modelId="{A99EF712-17CA-48AE-80BC-F8127B9B6180}" type="sibTrans" cxnId="{DA8E71C6-1953-4CD6-A732-38BB83A0AC27}">
      <dgm:prSet/>
      <dgm:spPr/>
      <dgm:t>
        <a:bodyPr/>
        <a:lstStyle/>
        <a:p>
          <a:endParaRPr lang="es-CO" b="1"/>
        </a:p>
      </dgm:t>
    </dgm:pt>
    <dgm:pt modelId="{9A1A84D2-BD1C-4FA6-A2B8-22BA9F646969}">
      <dgm:prSet phldrT="[Texto]"/>
      <dgm:spPr>
        <a:solidFill>
          <a:srgbClr val="C86664"/>
        </a:solidFill>
      </dgm:spPr>
      <dgm:t>
        <a:bodyPr/>
        <a:lstStyle/>
        <a:p>
          <a:r>
            <a:rPr lang="es-CO" b="1" dirty="0" smtClean="0">
              <a:solidFill>
                <a:schemeClr val="bg1"/>
              </a:solidFill>
            </a:rPr>
            <a:t>Redes</a:t>
          </a:r>
          <a:endParaRPr lang="es-CO" b="1" dirty="0">
            <a:solidFill>
              <a:schemeClr val="bg1"/>
            </a:solidFill>
          </a:endParaRPr>
        </a:p>
      </dgm:t>
    </dgm:pt>
    <dgm:pt modelId="{C66B8357-FE98-40A9-A66B-C0D5AE932DFD}" type="parTrans" cxnId="{82EB83EE-7AD7-4102-BE20-40050909DC4A}">
      <dgm:prSet/>
      <dgm:spPr/>
      <dgm:t>
        <a:bodyPr/>
        <a:lstStyle/>
        <a:p>
          <a:endParaRPr lang="es-CO" b="1"/>
        </a:p>
      </dgm:t>
    </dgm:pt>
    <dgm:pt modelId="{A3909AB4-05A6-4C50-A18F-F383C6FFE854}" type="sibTrans" cxnId="{82EB83EE-7AD7-4102-BE20-40050909DC4A}">
      <dgm:prSet/>
      <dgm:spPr/>
      <dgm:t>
        <a:bodyPr/>
        <a:lstStyle/>
        <a:p>
          <a:endParaRPr lang="es-CO" b="1"/>
        </a:p>
      </dgm:t>
    </dgm:pt>
    <dgm:pt modelId="{A2EFFEB8-AA7A-4048-BD28-596491DE202B}">
      <dgm:prSet phldrT="[Texto]"/>
      <dgm:spPr>
        <a:solidFill>
          <a:schemeClr val="accent3">
            <a:lumMod val="60000"/>
            <a:lumOff val="40000"/>
          </a:schemeClr>
        </a:solidFill>
      </dgm:spPr>
      <dgm:t>
        <a:bodyPr/>
        <a:lstStyle/>
        <a:p>
          <a:r>
            <a:rPr lang="es-CO" b="1" smtClean="0">
              <a:solidFill>
                <a:schemeClr val="tx1"/>
              </a:solidFill>
            </a:rPr>
            <a:t>Otros Elementos y Equipos</a:t>
          </a:r>
          <a:endParaRPr lang="es-CO" b="1" dirty="0">
            <a:solidFill>
              <a:schemeClr val="tx1"/>
            </a:solidFill>
          </a:endParaRPr>
        </a:p>
      </dgm:t>
    </dgm:pt>
    <dgm:pt modelId="{91707BAC-2F61-4370-B333-A6273ACB3B2F}" type="parTrans" cxnId="{AEBDA51B-4899-4560-8756-37715FD4D163}">
      <dgm:prSet/>
      <dgm:spPr/>
      <dgm:t>
        <a:bodyPr/>
        <a:lstStyle/>
        <a:p>
          <a:endParaRPr lang="es-CO" b="1"/>
        </a:p>
      </dgm:t>
    </dgm:pt>
    <dgm:pt modelId="{66FA5D5F-ADA8-4972-A8EE-E03CD6E70255}" type="sibTrans" cxnId="{AEBDA51B-4899-4560-8756-37715FD4D163}">
      <dgm:prSet/>
      <dgm:spPr/>
      <dgm:t>
        <a:bodyPr/>
        <a:lstStyle/>
        <a:p>
          <a:endParaRPr lang="es-CO" b="1"/>
        </a:p>
      </dgm:t>
    </dgm:pt>
    <dgm:pt modelId="{39E6F2E0-7136-44F5-BC0B-B2F8145E2E05}" type="pres">
      <dgm:prSet presAssocID="{21D94AD1-2C11-428C-8E1E-AA6ACBD1F492}" presName="Name0" presStyleCnt="0">
        <dgm:presLayoutVars>
          <dgm:dir/>
          <dgm:animLvl val="lvl"/>
          <dgm:resizeHandles val="exact"/>
        </dgm:presLayoutVars>
      </dgm:prSet>
      <dgm:spPr/>
    </dgm:pt>
    <dgm:pt modelId="{3CDC279F-DDF8-4802-A9C2-19920614E572}" type="pres">
      <dgm:prSet presAssocID="{9A2172D9-9147-468F-B367-C1FF45A3ADB7}" presName="parTxOnly" presStyleLbl="node1" presStyleIdx="0" presStyleCnt="4">
        <dgm:presLayoutVars>
          <dgm:chMax val="0"/>
          <dgm:chPref val="0"/>
          <dgm:bulletEnabled val="1"/>
        </dgm:presLayoutVars>
      </dgm:prSet>
      <dgm:spPr/>
      <dgm:t>
        <a:bodyPr/>
        <a:lstStyle/>
        <a:p>
          <a:endParaRPr lang="es-CO"/>
        </a:p>
      </dgm:t>
    </dgm:pt>
    <dgm:pt modelId="{E6204E36-B0E3-4036-95E1-A341C8725138}" type="pres">
      <dgm:prSet presAssocID="{A9A14C34-90C1-4929-AAAF-6262083EDD3E}" presName="parTxOnlySpace" presStyleCnt="0"/>
      <dgm:spPr/>
    </dgm:pt>
    <dgm:pt modelId="{650BC9AB-0EE9-485E-9E37-0B4A7563761D}" type="pres">
      <dgm:prSet presAssocID="{B9B28001-9734-48DE-A349-7D1932BC7868}" presName="parTxOnly" presStyleLbl="node1" presStyleIdx="1" presStyleCnt="4">
        <dgm:presLayoutVars>
          <dgm:chMax val="0"/>
          <dgm:chPref val="0"/>
          <dgm:bulletEnabled val="1"/>
        </dgm:presLayoutVars>
      </dgm:prSet>
      <dgm:spPr/>
      <dgm:t>
        <a:bodyPr/>
        <a:lstStyle/>
        <a:p>
          <a:endParaRPr lang="es-CO"/>
        </a:p>
      </dgm:t>
    </dgm:pt>
    <dgm:pt modelId="{443D65B9-19C3-4B1A-91A4-5291664BED8A}" type="pres">
      <dgm:prSet presAssocID="{A99EF712-17CA-48AE-80BC-F8127B9B6180}" presName="parTxOnlySpace" presStyleCnt="0"/>
      <dgm:spPr/>
    </dgm:pt>
    <dgm:pt modelId="{039FDB19-EF56-437B-A5BE-81B640B84266}" type="pres">
      <dgm:prSet presAssocID="{9A1A84D2-BD1C-4FA6-A2B8-22BA9F646969}" presName="parTxOnly" presStyleLbl="node1" presStyleIdx="2" presStyleCnt="4">
        <dgm:presLayoutVars>
          <dgm:chMax val="0"/>
          <dgm:chPref val="0"/>
          <dgm:bulletEnabled val="1"/>
        </dgm:presLayoutVars>
      </dgm:prSet>
      <dgm:spPr/>
      <dgm:t>
        <a:bodyPr/>
        <a:lstStyle/>
        <a:p>
          <a:endParaRPr lang="es-CO"/>
        </a:p>
      </dgm:t>
    </dgm:pt>
    <dgm:pt modelId="{47EF7309-37AC-4551-8EB5-1704D0E1C05C}" type="pres">
      <dgm:prSet presAssocID="{A3909AB4-05A6-4C50-A18F-F383C6FFE854}" presName="parTxOnlySpace" presStyleCnt="0"/>
      <dgm:spPr/>
    </dgm:pt>
    <dgm:pt modelId="{D7ED693E-D508-424D-806B-C7E4233C746E}" type="pres">
      <dgm:prSet presAssocID="{A2EFFEB8-AA7A-4048-BD28-596491DE202B}" presName="parTxOnly" presStyleLbl="node1" presStyleIdx="3" presStyleCnt="4">
        <dgm:presLayoutVars>
          <dgm:chMax val="0"/>
          <dgm:chPref val="0"/>
          <dgm:bulletEnabled val="1"/>
        </dgm:presLayoutVars>
      </dgm:prSet>
      <dgm:spPr/>
      <dgm:t>
        <a:bodyPr/>
        <a:lstStyle/>
        <a:p>
          <a:endParaRPr lang="es-CO"/>
        </a:p>
      </dgm:t>
    </dgm:pt>
  </dgm:ptLst>
  <dgm:cxnLst>
    <dgm:cxn modelId="{DA8E71C6-1953-4CD6-A732-38BB83A0AC27}" srcId="{21D94AD1-2C11-428C-8E1E-AA6ACBD1F492}" destId="{B9B28001-9734-48DE-A349-7D1932BC7868}" srcOrd="1" destOrd="0" parTransId="{5989C0B4-0C8D-4E3D-815F-332CB834DBB9}" sibTransId="{A99EF712-17CA-48AE-80BC-F8127B9B6180}"/>
    <dgm:cxn modelId="{6BB6ED57-22CA-4F63-A8E8-A77EE4680216}" srcId="{21D94AD1-2C11-428C-8E1E-AA6ACBD1F492}" destId="{9A2172D9-9147-468F-B367-C1FF45A3ADB7}" srcOrd="0" destOrd="0" parTransId="{228F0EBF-4C06-41BA-A418-97F51EBF4C76}" sibTransId="{A9A14C34-90C1-4929-AAAF-6262083EDD3E}"/>
    <dgm:cxn modelId="{82EB83EE-7AD7-4102-BE20-40050909DC4A}" srcId="{21D94AD1-2C11-428C-8E1E-AA6ACBD1F492}" destId="{9A1A84D2-BD1C-4FA6-A2B8-22BA9F646969}" srcOrd="2" destOrd="0" parTransId="{C66B8357-FE98-40A9-A66B-C0D5AE932DFD}" sibTransId="{A3909AB4-05A6-4C50-A18F-F383C6FFE854}"/>
    <dgm:cxn modelId="{AEBDA51B-4899-4560-8756-37715FD4D163}" srcId="{21D94AD1-2C11-428C-8E1E-AA6ACBD1F492}" destId="{A2EFFEB8-AA7A-4048-BD28-596491DE202B}" srcOrd="3" destOrd="0" parTransId="{91707BAC-2F61-4370-B333-A6273ACB3B2F}" sibTransId="{66FA5D5F-ADA8-4972-A8EE-E03CD6E70255}"/>
    <dgm:cxn modelId="{92B3A6F0-18B6-4719-A5D6-E60F2F5BEF75}" type="presOf" srcId="{21D94AD1-2C11-428C-8E1E-AA6ACBD1F492}" destId="{39E6F2E0-7136-44F5-BC0B-B2F8145E2E05}" srcOrd="0" destOrd="0" presId="urn:microsoft.com/office/officeart/2005/8/layout/chevron1"/>
    <dgm:cxn modelId="{66AB1746-1466-4FC9-9367-8858927ABB15}" type="presOf" srcId="{A2EFFEB8-AA7A-4048-BD28-596491DE202B}" destId="{D7ED693E-D508-424D-806B-C7E4233C746E}" srcOrd="0" destOrd="0" presId="urn:microsoft.com/office/officeart/2005/8/layout/chevron1"/>
    <dgm:cxn modelId="{7956E31E-5C2A-4275-A9FF-B05A9BB7F2B3}" type="presOf" srcId="{9A2172D9-9147-468F-B367-C1FF45A3ADB7}" destId="{3CDC279F-DDF8-4802-A9C2-19920614E572}" srcOrd="0" destOrd="0" presId="urn:microsoft.com/office/officeart/2005/8/layout/chevron1"/>
    <dgm:cxn modelId="{680C7F78-1A50-46B9-9E9F-CB338EC9CFF9}" type="presOf" srcId="{B9B28001-9734-48DE-A349-7D1932BC7868}" destId="{650BC9AB-0EE9-485E-9E37-0B4A7563761D}" srcOrd="0" destOrd="0" presId="urn:microsoft.com/office/officeart/2005/8/layout/chevron1"/>
    <dgm:cxn modelId="{6010ACDC-2B51-4B2A-B275-54DB6F67B149}" type="presOf" srcId="{9A1A84D2-BD1C-4FA6-A2B8-22BA9F646969}" destId="{039FDB19-EF56-437B-A5BE-81B640B84266}" srcOrd="0" destOrd="0" presId="urn:microsoft.com/office/officeart/2005/8/layout/chevron1"/>
    <dgm:cxn modelId="{502C36DB-1E74-49CC-A889-84483488DC1E}" type="presParOf" srcId="{39E6F2E0-7136-44F5-BC0B-B2F8145E2E05}" destId="{3CDC279F-DDF8-4802-A9C2-19920614E572}" srcOrd="0" destOrd="0" presId="urn:microsoft.com/office/officeart/2005/8/layout/chevron1"/>
    <dgm:cxn modelId="{0F0515B7-E36B-478A-AF5C-994836E0793E}" type="presParOf" srcId="{39E6F2E0-7136-44F5-BC0B-B2F8145E2E05}" destId="{E6204E36-B0E3-4036-95E1-A341C8725138}" srcOrd="1" destOrd="0" presId="urn:microsoft.com/office/officeart/2005/8/layout/chevron1"/>
    <dgm:cxn modelId="{5DCC4BD2-6E3C-4AAA-A039-341F5AB16BF3}" type="presParOf" srcId="{39E6F2E0-7136-44F5-BC0B-B2F8145E2E05}" destId="{650BC9AB-0EE9-485E-9E37-0B4A7563761D}" srcOrd="2" destOrd="0" presId="urn:microsoft.com/office/officeart/2005/8/layout/chevron1"/>
    <dgm:cxn modelId="{39094124-D247-419F-9A50-F97181103261}" type="presParOf" srcId="{39E6F2E0-7136-44F5-BC0B-B2F8145E2E05}" destId="{443D65B9-19C3-4B1A-91A4-5291664BED8A}" srcOrd="3" destOrd="0" presId="urn:microsoft.com/office/officeart/2005/8/layout/chevron1"/>
    <dgm:cxn modelId="{C9FEA2B6-5602-43CF-9735-DE6E1F0D6702}" type="presParOf" srcId="{39E6F2E0-7136-44F5-BC0B-B2F8145E2E05}" destId="{039FDB19-EF56-437B-A5BE-81B640B84266}" srcOrd="4" destOrd="0" presId="urn:microsoft.com/office/officeart/2005/8/layout/chevron1"/>
    <dgm:cxn modelId="{B72CDE28-E006-401E-BC69-1AD73CAFD8C0}" type="presParOf" srcId="{39E6F2E0-7136-44F5-BC0B-B2F8145E2E05}" destId="{47EF7309-37AC-4551-8EB5-1704D0E1C05C}" srcOrd="5" destOrd="0" presId="urn:microsoft.com/office/officeart/2005/8/layout/chevron1"/>
    <dgm:cxn modelId="{99CC8E6E-69B1-46E4-88C0-7F06058DE8FE}" type="presParOf" srcId="{39E6F2E0-7136-44F5-BC0B-B2F8145E2E05}" destId="{D7ED693E-D508-424D-806B-C7E4233C746E}" srcOrd="6" destOrd="0" presId="urn:microsoft.com/office/officeart/2005/8/layout/chevro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19.xml><?xml version="1.0" encoding="utf-8"?>
<dgm:dataModel xmlns:dgm="http://schemas.openxmlformats.org/drawingml/2006/diagram" xmlns:a="http://schemas.openxmlformats.org/drawingml/2006/main">
  <dgm:ptLst>
    <dgm:pt modelId="{21D94AD1-2C11-428C-8E1E-AA6ACBD1F492}" type="doc">
      <dgm:prSet loTypeId="urn:microsoft.com/office/officeart/2005/8/layout/chevron1" loCatId="process" qsTypeId="urn:microsoft.com/office/officeart/2005/8/quickstyle/simple1" qsCatId="simple" csTypeId="urn:microsoft.com/office/officeart/2005/8/colors/colorful1" csCatId="colorful" phldr="1"/>
      <dgm:spPr/>
    </dgm:pt>
    <dgm:pt modelId="{9A2172D9-9147-468F-B367-C1FF45A3ADB7}">
      <dgm:prSet phldrT="[Texto]"/>
      <dgm:spPr>
        <a:solidFill>
          <a:schemeClr val="accent3">
            <a:lumMod val="60000"/>
            <a:lumOff val="40000"/>
          </a:schemeClr>
        </a:solidFill>
      </dgm:spPr>
      <dgm:t>
        <a:bodyPr/>
        <a:lstStyle/>
        <a:p>
          <a:r>
            <a:rPr lang="es-CO" b="1" dirty="0" smtClean="0">
              <a:solidFill>
                <a:schemeClr val="tx1"/>
              </a:solidFill>
            </a:rPr>
            <a:t>Subestaciones</a:t>
          </a:r>
          <a:endParaRPr lang="es-CO" b="1" dirty="0">
            <a:solidFill>
              <a:schemeClr val="tx1"/>
            </a:solidFill>
          </a:endParaRPr>
        </a:p>
      </dgm:t>
    </dgm:pt>
    <dgm:pt modelId="{228F0EBF-4C06-41BA-A418-97F51EBF4C76}" type="parTrans" cxnId="{6BB6ED57-22CA-4F63-A8E8-A77EE4680216}">
      <dgm:prSet/>
      <dgm:spPr/>
      <dgm:t>
        <a:bodyPr/>
        <a:lstStyle/>
        <a:p>
          <a:endParaRPr lang="es-CO" b="1"/>
        </a:p>
      </dgm:t>
    </dgm:pt>
    <dgm:pt modelId="{A9A14C34-90C1-4929-AAAF-6262083EDD3E}" type="sibTrans" cxnId="{6BB6ED57-22CA-4F63-A8E8-A77EE4680216}">
      <dgm:prSet/>
      <dgm:spPr/>
      <dgm:t>
        <a:bodyPr/>
        <a:lstStyle/>
        <a:p>
          <a:endParaRPr lang="es-CO" b="1"/>
        </a:p>
      </dgm:t>
    </dgm:pt>
    <dgm:pt modelId="{B9B28001-9734-48DE-A349-7D1932BC7868}">
      <dgm:prSet phldrT="[Texto]"/>
      <dgm:spPr>
        <a:solidFill>
          <a:schemeClr val="accent3">
            <a:lumMod val="60000"/>
            <a:lumOff val="40000"/>
          </a:schemeClr>
        </a:solidFill>
      </dgm:spPr>
      <dgm:t>
        <a:bodyPr/>
        <a:lstStyle/>
        <a:p>
          <a:r>
            <a:rPr lang="es-CO" b="1" dirty="0" smtClean="0">
              <a:solidFill>
                <a:schemeClr val="tx1"/>
              </a:solidFill>
            </a:rPr>
            <a:t>Líneas</a:t>
          </a:r>
          <a:endParaRPr lang="es-CO" b="1" dirty="0">
            <a:solidFill>
              <a:schemeClr val="tx1"/>
            </a:solidFill>
          </a:endParaRPr>
        </a:p>
      </dgm:t>
    </dgm:pt>
    <dgm:pt modelId="{5989C0B4-0C8D-4E3D-815F-332CB834DBB9}" type="parTrans" cxnId="{DA8E71C6-1953-4CD6-A732-38BB83A0AC27}">
      <dgm:prSet/>
      <dgm:spPr/>
      <dgm:t>
        <a:bodyPr/>
        <a:lstStyle/>
        <a:p>
          <a:endParaRPr lang="es-CO" b="1"/>
        </a:p>
      </dgm:t>
    </dgm:pt>
    <dgm:pt modelId="{A99EF712-17CA-48AE-80BC-F8127B9B6180}" type="sibTrans" cxnId="{DA8E71C6-1953-4CD6-A732-38BB83A0AC27}">
      <dgm:prSet/>
      <dgm:spPr/>
      <dgm:t>
        <a:bodyPr/>
        <a:lstStyle/>
        <a:p>
          <a:endParaRPr lang="es-CO" b="1"/>
        </a:p>
      </dgm:t>
    </dgm:pt>
    <dgm:pt modelId="{9A1A84D2-BD1C-4FA6-A2B8-22BA9F646969}">
      <dgm:prSet phldrT="[Texto]"/>
      <dgm:spPr>
        <a:solidFill>
          <a:srgbClr val="C86664"/>
        </a:solidFill>
      </dgm:spPr>
      <dgm:t>
        <a:bodyPr/>
        <a:lstStyle/>
        <a:p>
          <a:r>
            <a:rPr lang="es-CO" b="1" dirty="0" smtClean="0">
              <a:solidFill>
                <a:schemeClr val="bg1"/>
              </a:solidFill>
            </a:rPr>
            <a:t>Redes</a:t>
          </a:r>
          <a:endParaRPr lang="es-CO" b="1" dirty="0">
            <a:solidFill>
              <a:schemeClr val="bg1"/>
            </a:solidFill>
          </a:endParaRPr>
        </a:p>
      </dgm:t>
    </dgm:pt>
    <dgm:pt modelId="{C66B8357-FE98-40A9-A66B-C0D5AE932DFD}" type="parTrans" cxnId="{82EB83EE-7AD7-4102-BE20-40050909DC4A}">
      <dgm:prSet/>
      <dgm:spPr/>
      <dgm:t>
        <a:bodyPr/>
        <a:lstStyle/>
        <a:p>
          <a:endParaRPr lang="es-CO" b="1"/>
        </a:p>
      </dgm:t>
    </dgm:pt>
    <dgm:pt modelId="{A3909AB4-05A6-4C50-A18F-F383C6FFE854}" type="sibTrans" cxnId="{82EB83EE-7AD7-4102-BE20-40050909DC4A}">
      <dgm:prSet/>
      <dgm:spPr/>
      <dgm:t>
        <a:bodyPr/>
        <a:lstStyle/>
        <a:p>
          <a:endParaRPr lang="es-CO" b="1"/>
        </a:p>
      </dgm:t>
    </dgm:pt>
    <dgm:pt modelId="{A2EFFEB8-AA7A-4048-BD28-596491DE202B}">
      <dgm:prSet phldrT="[Texto]"/>
      <dgm:spPr>
        <a:solidFill>
          <a:schemeClr val="accent3">
            <a:lumMod val="60000"/>
            <a:lumOff val="40000"/>
          </a:schemeClr>
        </a:solidFill>
      </dgm:spPr>
      <dgm:t>
        <a:bodyPr/>
        <a:lstStyle/>
        <a:p>
          <a:r>
            <a:rPr lang="es-CO" b="1" smtClean="0">
              <a:solidFill>
                <a:schemeClr val="tx1"/>
              </a:solidFill>
            </a:rPr>
            <a:t>Otros Elementos y Equipos</a:t>
          </a:r>
          <a:endParaRPr lang="es-CO" b="1" dirty="0">
            <a:solidFill>
              <a:schemeClr val="tx1"/>
            </a:solidFill>
          </a:endParaRPr>
        </a:p>
      </dgm:t>
    </dgm:pt>
    <dgm:pt modelId="{91707BAC-2F61-4370-B333-A6273ACB3B2F}" type="parTrans" cxnId="{AEBDA51B-4899-4560-8756-37715FD4D163}">
      <dgm:prSet/>
      <dgm:spPr/>
      <dgm:t>
        <a:bodyPr/>
        <a:lstStyle/>
        <a:p>
          <a:endParaRPr lang="es-CO" b="1"/>
        </a:p>
      </dgm:t>
    </dgm:pt>
    <dgm:pt modelId="{66FA5D5F-ADA8-4972-A8EE-E03CD6E70255}" type="sibTrans" cxnId="{AEBDA51B-4899-4560-8756-37715FD4D163}">
      <dgm:prSet/>
      <dgm:spPr/>
      <dgm:t>
        <a:bodyPr/>
        <a:lstStyle/>
        <a:p>
          <a:endParaRPr lang="es-CO" b="1"/>
        </a:p>
      </dgm:t>
    </dgm:pt>
    <dgm:pt modelId="{39E6F2E0-7136-44F5-BC0B-B2F8145E2E05}" type="pres">
      <dgm:prSet presAssocID="{21D94AD1-2C11-428C-8E1E-AA6ACBD1F492}" presName="Name0" presStyleCnt="0">
        <dgm:presLayoutVars>
          <dgm:dir/>
          <dgm:animLvl val="lvl"/>
          <dgm:resizeHandles val="exact"/>
        </dgm:presLayoutVars>
      </dgm:prSet>
      <dgm:spPr/>
    </dgm:pt>
    <dgm:pt modelId="{3CDC279F-DDF8-4802-A9C2-19920614E572}" type="pres">
      <dgm:prSet presAssocID="{9A2172D9-9147-468F-B367-C1FF45A3ADB7}" presName="parTxOnly" presStyleLbl="node1" presStyleIdx="0" presStyleCnt="4">
        <dgm:presLayoutVars>
          <dgm:chMax val="0"/>
          <dgm:chPref val="0"/>
          <dgm:bulletEnabled val="1"/>
        </dgm:presLayoutVars>
      </dgm:prSet>
      <dgm:spPr/>
      <dgm:t>
        <a:bodyPr/>
        <a:lstStyle/>
        <a:p>
          <a:endParaRPr lang="es-CO"/>
        </a:p>
      </dgm:t>
    </dgm:pt>
    <dgm:pt modelId="{E6204E36-B0E3-4036-95E1-A341C8725138}" type="pres">
      <dgm:prSet presAssocID="{A9A14C34-90C1-4929-AAAF-6262083EDD3E}" presName="parTxOnlySpace" presStyleCnt="0"/>
      <dgm:spPr/>
    </dgm:pt>
    <dgm:pt modelId="{650BC9AB-0EE9-485E-9E37-0B4A7563761D}" type="pres">
      <dgm:prSet presAssocID="{B9B28001-9734-48DE-A349-7D1932BC7868}" presName="parTxOnly" presStyleLbl="node1" presStyleIdx="1" presStyleCnt="4">
        <dgm:presLayoutVars>
          <dgm:chMax val="0"/>
          <dgm:chPref val="0"/>
          <dgm:bulletEnabled val="1"/>
        </dgm:presLayoutVars>
      </dgm:prSet>
      <dgm:spPr/>
      <dgm:t>
        <a:bodyPr/>
        <a:lstStyle/>
        <a:p>
          <a:endParaRPr lang="es-CO"/>
        </a:p>
      </dgm:t>
    </dgm:pt>
    <dgm:pt modelId="{443D65B9-19C3-4B1A-91A4-5291664BED8A}" type="pres">
      <dgm:prSet presAssocID="{A99EF712-17CA-48AE-80BC-F8127B9B6180}" presName="parTxOnlySpace" presStyleCnt="0"/>
      <dgm:spPr/>
    </dgm:pt>
    <dgm:pt modelId="{039FDB19-EF56-437B-A5BE-81B640B84266}" type="pres">
      <dgm:prSet presAssocID="{9A1A84D2-BD1C-4FA6-A2B8-22BA9F646969}" presName="parTxOnly" presStyleLbl="node1" presStyleIdx="2" presStyleCnt="4">
        <dgm:presLayoutVars>
          <dgm:chMax val="0"/>
          <dgm:chPref val="0"/>
          <dgm:bulletEnabled val="1"/>
        </dgm:presLayoutVars>
      </dgm:prSet>
      <dgm:spPr/>
      <dgm:t>
        <a:bodyPr/>
        <a:lstStyle/>
        <a:p>
          <a:endParaRPr lang="es-CO"/>
        </a:p>
      </dgm:t>
    </dgm:pt>
    <dgm:pt modelId="{47EF7309-37AC-4551-8EB5-1704D0E1C05C}" type="pres">
      <dgm:prSet presAssocID="{A3909AB4-05A6-4C50-A18F-F383C6FFE854}" presName="parTxOnlySpace" presStyleCnt="0"/>
      <dgm:spPr/>
    </dgm:pt>
    <dgm:pt modelId="{D7ED693E-D508-424D-806B-C7E4233C746E}" type="pres">
      <dgm:prSet presAssocID="{A2EFFEB8-AA7A-4048-BD28-596491DE202B}" presName="parTxOnly" presStyleLbl="node1" presStyleIdx="3" presStyleCnt="4">
        <dgm:presLayoutVars>
          <dgm:chMax val="0"/>
          <dgm:chPref val="0"/>
          <dgm:bulletEnabled val="1"/>
        </dgm:presLayoutVars>
      </dgm:prSet>
      <dgm:spPr/>
      <dgm:t>
        <a:bodyPr/>
        <a:lstStyle/>
        <a:p>
          <a:endParaRPr lang="es-CO"/>
        </a:p>
      </dgm:t>
    </dgm:pt>
  </dgm:ptLst>
  <dgm:cxnLst>
    <dgm:cxn modelId="{366AADEE-3F02-4CFE-903E-C175453876DE}" type="presOf" srcId="{B9B28001-9734-48DE-A349-7D1932BC7868}" destId="{650BC9AB-0EE9-485E-9E37-0B4A7563761D}" srcOrd="0" destOrd="0" presId="urn:microsoft.com/office/officeart/2005/8/layout/chevron1"/>
    <dgm:cxn modelId="{C448C348-770B-49CE-8BF0-1F1E8BA949F1}" type="presOf" srcId="{21D94AD1-2C11-428C-8E1E-AA6ACBD1F492}" destId="{39E6F2E0-7136-44F5-BC0B-B2F8145E2E05}" srcOrd="0" destOrd="0" presId="urn:microsoft.com/office/officeart/2005/8/layout/chevron1"/>
    <dgm:cxn modelId="{DA8E71C6-1953-4CD6-A732-38BB83A0AC27}" srcId="{21D94AD1-2C11-428C-8E1E-AA6ACBD1F492}" destId="{B9B28001-9734-48DE-A349-7D1932BC7868}" srcOrd="1" destOrd="0" parTransId="{5989C0B4-0C8D-4E3D-815F-332CB834DBB9}" sibTransId="{A99EF712-17CA-48AE-80BC-F8127B9B6180}"/>
    <dgm:cxn modelId="{AEBDA51B-4899-4560-8756-37715FD4D163}" srcId="{21D94AD1-2C11-428C-8E1E-AA6ACBD1F492}" destId="{A2EFFEB8-AA7A-4048-BD28-596491DE202B}" srcOrd="3" destOrd="0" parTransId="{91707BAC-2F61-4370-B333-A6273ACB3B2F}" sibTransId="{66FA5D5F-ADA8-4972-A8EE-E03CD6E70255}"/>
    <dgm:cxn modelId="{27D87CC4-A9AB-44A8-9D48-179091401815}" type="presOf" srcId="{9A1A84D2-BD1C-4FA6-A2B8-22BA9F646969}" destId="{039FDB19-EF56-437B-A5BE-81B640B84266}" srcOrd="0" destOrd="0" presId="urn:microsoft.com/office/officeart/2005/8/layout/chevron1"/>
    <dgm:cxn modelId="{490060FF-0673-4C18-AF62-8A46C65CB37A}" type="presOf" srcId="{9A2172D9-9147-468F-B367-C1FF45A3ADB7}" destId="{3CDC279F-DDF8-4802-A9C2-19920614E572}" srcOrd="0" destOrd="0" presId="urn:microsoft.com/office/officeart/2005/8/layout/chevron1"/>
    <dgm:cxn modelId="{6BB6ED57-22CA-4F63-A8E8-A77EE4680216}" srcId="{21D94AD1-2C11-428C-8E1E-AA6ACBD1F492}" destId="{9A2172D9-9147-468F-B367-C1FF45A3ADB7}" srcOrd="0" destOrd="0" parTransId="{228F0EBF-4C06-41BA-A418-97F51EBF4C76}" sibTransId="{A9A14C34-90C1-4929-AAAF-6262083EDD3E}"/>
    <dgm:cxn modelId="{BD3C1C2E-A585-4163-A9A0-70EE430EA8C2}" type="presOf" srcId="{A2EFFEB8-AA7A-4048-BD28-596491DE202B}" destId="{D7ED693E-D508-424D-806B-C7E4233C746E}" srcOrd="0" destOrd="0" presId="urn:microsoft.com/office/officeart/2005/8/layout/chevron1"/>
    <dgm:cxn modelId="{82EB83EE-7AD7-4102-BE20-40050909DC4A}" srcId="{21D94AD1-2C11-428C-8E1E-AA6ACBD1F492}" destId="{9A1A84D2-BD1C-4FA6-A2B8-22BA9F646969}" srcOrd="2" destOrd="0" parTransId="{C66B8357-FE98-40A9-A66B-C0D5AE932DFD}" sibTransId="{A3909AB4-05A6-4C50-A18F-F383C6FFE854}"/>
    <dgm:cxn modelId="{E52C6F7B-366E-4424-A456-F1484957839C}" type="presParOf" srcId="{39E6F2E0-7136-44F5-BC0B-B2F8145E2E05}" destId="{3CDC279F-DDF8-4802-A9C2-19920614E572}" srcOrd="0" destOrd="0" presId="urn:microsoft.com/office/officeart/2005/8/layout/chevron1"/>
    <dgm:cxn modelId="{C9B7A5A8-48AD-4A45-BC46-FF5990747C2C}" type="presParOf" srcId="{39E6F2E0-7136-44F5-BC0B-B2F8145E2E05}" destId="{E6204E36-B0E3-4036-95E1-A341C8725138}" srcOrd="1" destOrd="0" presId="urn:microsoft.com/office/officeart/2005/8/layout/chevron1"/>
    <dgm:cxn modelId="{F4B5C20A-7579-4C60-810E-FC7DDD90FE3A}" type="presParOf" srcId="{39E6F2E0-7136-44F5-BC0B-B2F8145E2E05}" destId="{650BC9AB-0EE9-485E-9E37-0B4A7563761D}" srcOrd="2" destOrd="0" presId="urn:microsoft.com/office/officeart/2005/8/layout/chevron1"/>
    <dgm:cxn modelId="{E04AFCDB-614C-46DB-977D-1F0F894F6030}" type="presParOf" srcId="{39E6F2E0-7136-44F5-BC0B-B2F8145E2E05}" destId="{443D65B9-19C3-4B1A-91A4-5291664BED8A}" srcOrd="3" destOrd="0" presId="urn:microsoft.com/office/officeart/2005/8/layout/chevron1"/>
    <dgm:cxn modelId="{578F4F03-1D12-46CD-BAE7-C63579908555}" type="presParOf" srcId="{39E6F2E0-7136-44F5-BC0B-B2F8145E2E05}" destId="{039FDB19-EF56-437B-A5BE-81B640B84266}" srcOrd="4" destOrd="0" presId="urn:microsoft.com/office/officeart/2005/8/layout/chevron1"/>
    <dgm:cxn modelId="{BAA7F276-267F-4A12-989C-94CCD8F8B3E2}" type="presParOf" srcId="{39E6F2E0-7136-44F5-BC0B-B2F8145E2E05}" destId="{47EF7309-37AC-4551-8EB5-1704D0E1C05C}" srcOrd="5" destOrd="0" presId="urn:microsoft.com/office/officeart/2005/8/layout/chevron1"/>
    <dgm:cxn modelId="{8DFF7F04-EE10-40E5-ABF1-A1423217E63A}" type="presParOf" srcId="{39E6F2E0-7136-44F5-BC0B-B2F8145E2E05}" destId="{D7ED693E-D508-424D-806B-C7E4233C746E}" srcOrd="6" destOrd="0" presId="urn:microsoft.com/office/officeart/2005/8/layout/chevron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21D94AD1-2C11-428C-8E1E-AA6ACBD1F492}" type="doc">
      <dgm:prSet loTypeId="urn:microsoft.com/office/officeart/2005/8/layout/chevron1" loCatId="process" qsTypeId="urn:microsoft.com/office/officeart/2005/8/quickstyle/simple1" qsCatId="simple" csTypeId="urn:microsoft.com/office/officeart/2005/8/colors/colorful1" csCatId="colorful" phldr="1"/>
      <dgm:spPr/>
    </dgm:pt>
    <dgm:pt modelId="{9A2172D9-9147-468F-B367-C1FF45A3ADB7}">
      <dgm:prSet phldrT="[Texto]"/>
      <dgm:spPr/>
      <dgm:t>
        <a:bodyPr/>
        <a:lstStyle/>
        <a:p>
          <a:r>
            <a:rPr lang="es-CO" b="1" dirty="0" smtClean="0"/>
            <a:t>Subestaciones</a:t>
          </a:r>
          <a:endParaRPr lang="es-CO" b="1" dirty="0"/>
        </a:p>
      </dgm:t>
    </dgm:pt>
    <dgm:pt modelId="{228F0EBF-4C06-41BA-A418-97F51EBF4C76}" type="parTrans" cxnId="{6BB6ED57-22CA-4F63-A8E8-A77EE4680216}">
      <dgm:prSet/>
      <dgm:spPr/>
      <dgm:t>
        <a:bodyPr/>
        <a:lstStyle/>
        <a:p>
          <a:endParaRPr lang="es-CO" b="1"/>
        </a:p>
      </dgm:t>
    </dgm:pt>
    <dgm:pt modelId="{A9A14C34-90C1-4929-AAAF-6262083EDD3E}" type="sibTrans" cxnId="{6BB6ED57-22CA-4F63-A8E8-A77EE4680216}">
      <dgm:prSet/>
      <dgm:spPr/>
      <dgm:t>
        <a:bodyPr/>
        <a:lstStyle/>
        <a:p>
          <a:endParaRPr lang="es-CO" b="1"/>
        </a:p>
      </dgm:t>
    </dgm:pt>
    <dgm:pt modelId="{B9B28001-9734-48DE-A349-7D1932BC7868}">
      <dgm:prSet phldrT="[Texto]"/>
      <dgm:spPr>
        <a:solidFill>
          <a:schemeClr val="accent3">
            <a:lumMod val="60000"/>
            <a:lumOff val="40000"/>
          </a:schemeClr>
        </a:solidFill>
      </dgm:spPr>
      <dgm:t>
        <a:bodyPr/>
        <a:lstStyle/>
        <a:p>
          <a:r>
            <a:rPr lang="es-CO" b="1" dirty="0" smtClean="0">
              <a:solidFill>
                <a:schemeClr val="tx1"/>
              </a:solidFill>
            </a:rPr>
            <a:t>Líneas</a:t>
          </a:r>
          <a:endParaRPr lang="es-CO" b="1" dirty="0">
            <a:solidFill>
              <a:schemeClr val="tx1"/>
            </a:solidFill>
          </a:endParaRPr>
        </a:p>
      </dgm:t>
    </dgm:pt>
    <dgm:pt modelId="{5989C0B4-0C8D-4E3D-815F-332CB834DBB9}" type="parTrans" cxnId="{DA8E71C6-1953-4CD6-A732-38BB83A0AC27}">
      <dgm:prSet/>
      <dgm:spPr/>
      <dgm:t>
        <a:bodyPr/>
        <a:lstStyle/>
        <a:p>
          <a:endParaRPr lang="es-CO" b="1"/>
        </a:p>
      </dgm:t>
    </dgm:pt>
    <dgm:pt modelId="{A99EF712-17CA-48AE-80BC-F8127B9B6180}" type="sibTrans" cxnId="{DA8E71C6-1953-4CD6-A732-38BB83A0AC27}">
      <dgm:prSet/>
      <dgm:spPr/>
      <dgm:t>
        <a:bodyPr/>
        <a:lstStyle/>
        <a:p>
          <a:endParaRPr lang="es-CO" b="1"/>
        </a:p>
      </dgm:t>
    </dgm:pt>
    <dgm:pt modelId="{9A1A84D2-BD1C-4FA6-A2B8-22BA9F646969}">
      <dgm:prSet phldrT="[Texto]"/>
      <dgm:spPr>
        <a:solidFill>
          <a:schemeClr val="accent3">
            <a:lumMod val="60000"/>
            <a:lumOff val="40000"/>
          </a:schemeClr>
        </a:solidFill>
      </dgm:spPr>
      <dgm:t>
        <a:bodyPr/>
        <a:lstStyle/>
        <a:p>
          <a:r>
            <a:rPr lang="es-CO" b="1" dirty="0" smtClean="0">
              <a:solidFill>
                <a:schemeClr val="tx1"/>
              </a:solidFill>
            </a:rPr>
            <a:t>Redes</a:t>
          </a:r>
          <a:endParaRPr lang="es-CO" b="1" dirty="0">
            <a:solidFill>
              <a:schemeClr val="tx1"/>
            </a:solidFill>
          </a:endParaRPr>
        </a:p>
      </dgm:t>
    </dgm:pt>
    <dgm:pt modelId="{C66B8357-FE98-40A9-A66B-C0D5AE932DFD}" type="parTrans" cxnId="{82EB83EE-7AD7-4102-BE20-40050909DC4A}">
      <dgm:prSet/>
      <dgm:spPr/>
      <dgm:t>
        <a:bodyPr/>
        <a:lstStyle/>
        <a:p>
          <a:endParaRPr lang="es-CO" b="1"/>
        </a:p>
      </dgm:t>
    </dgm:pt>
    <dgm:pt modelId="{A3909AB4-05A6-4C50-A18F-F383C6FFE854}" type="sibTrans" cxnId="{82EB83EE-7AD7-4102-BE20-40050909DC4A}">
      <dgm:prSet/>
      <dgm:spPr/>
      <dgm:t>
        <a:bodyPr/>
        <a:lstStyle/>
        <a:p>
          <a:endParaRPr lang="es-CO" b="1"/>
        </a:p>
      </dgm:t>
    </dgm:pt>
    <dgm:pt modelId="{A2EFFEB8-AA7A-4048-BD28-596491DE202B}">
      <dgm:prSet phldrT="[Texto]"/>
      <dgm:spPr>
        <a:solidFill>
          <a:schemeClr val="accent3">
            <a:lumMod val="60000"/>
            <a:lumOff val="40000"/>
          </a:schemeClr>
        </a:solidFill>
      </dgm:spPr>
      <dgm:t>
        <a:bodyPr/>
        <a:lstStyle/>
        <a:p>
          <a:r>
            <a:rPr lang="es-CO" b="1" dirty="0" smtClean="0">
              <a:solidFill>
                <a:schemeClr val="tx1"/>
              </a:solidFill>
            </a:rPr>
            <a:t>Otros Elementos y Equipos</a:t>
          </a:r>
          <a:endParaRPr lang="es-CO" b="1" dirty="0">
            <a:solidFill>
              <a:schemeClr val="tx1"/>
            </a:solidFill>
          </a:endParaRPr>
        </a:p>
      </dgm:t>
    </dgm:pt>
    <dgm:pt modelId="{91707BAC-2F61-4370-B333-A6273ACB3B2F}" type="parTrans" cxnId="{AEBDA51B-4899-4560-8756-37715FD4D163}">
      <dgm:prSet/>
      <dgm:spPr/>
      <dgm:t>
        <a:bodyPr/>
        <a:lstStyle/>
        <a:p>
          <a:endParaRPr lang="es-CO" b="1"/>
        </a:p>
      </dgm:t>
    </dgm:pt>
    <dgm:pt modelId="{66FA5D5F-ADA8-4972-A8EE-E03CD6E70255}" type="sibTrans" cxnId="{AEBDA51B-4899-4560-8756-37715FD4D163}">
      <dgm:prSet/>
      <dgm:spPr/>
      <dgm:t>
        <a:bodyPr/>
        <a:lstStyle/>
        <a:p>
          <a:endParaRPr lang="es-CO" b="1"/>
        </a:p>
      </dgm:t>
    </dgm:pt>
    <dgm:pt modelId="{39E6F2E0-7136-44F5-BC0B-B2F8145E2E05}" type="pres">
      <dgm:prSet presAssocID="{21D94AD1-2C11-428C-8E1E-AA6ACBD1F492}" presName="Name0" presStyleCnt="0">
        <dgm:presLayoutVars>
          <dgm:dir/>
          <dgm:animLvl val="lvl"/>
          <dgm:resizeHandles val="exact"/>
        </dgm:presLayoutVars>
      </dgm:prSet>
      <dgm:spPr/>
    </dgm:pt>
    <dgm:pt modelId="{3CDC279F-DDF8-4802-A9C2-19920614E572}" type="pres">
      <dgm:prSet presAssocID="{9A2172D9-9147-468F-B367-C1FF45A3ADB7}" presName="parTxOnly" presStyleLbl="node1" presStyleIdx="0" presStyleCnt="4">
        <dgm:presLayoutVars>
          <dgm:chMax val="0"/>
          <dgm:chPref val="0"/>
          <dgm:bulletEnabled val="1"/>
        </dgm:presLayoutVars>
      </dgm:prSet>
      <dgm:spPr/>
      <dgm:t>
        <a:bodyPr/>
        <a:lstStyle/>
        <a:p>
          <a:endParaRPr lang="es-CO"/>
        </a:p>
      </dgm:t>
    </dgm:pt>
    <dgm:pt modelId="{E6204E36-B0E3-4036-95E1-A341C8725138}" type="pres">
      <dgm:prSet presAssocID="{A9A14C34-90C1-4929-AAAF-6262083EDD3E}" presName="parTxOnlySpace" presStyleCnt="0"/>
      <dgm:spPr/>
    </dgm:pt>
    <dgm:pt modelId="{650BC9AB-0EE9-485E-9E37-0B4A7563761D}" type="pres">
      <dgm:prSet presAssocID="{B9B28001-9734-48DE-A349-7D1932BC7868}" presName="parTxOnly" presStyleLbl="node1" presStyleIdx="1" presStyleCnt="4">
        <dgm:presLayoutVars>
          <dgm:chMax val="0"/>
          <dgm:chPref val="0"/>
          <dgm:bulletEnabled val="1"/>
        </dgm:presLayoutVars>
      </dgm:prSet>
      <dgm:spPr/>
      <dgm:t>
        <a:bodyPr/>
        <a:lstStyle/>
        <a:p>
          <a:endParaRPr lang="es-CO"/>
        </a:p>
      </dgm:t>
    </dgm:pt>
    <dgm:pt modelId="{443D65B9-19C3-4B1A-91A4-5291664BED8A}" type="pres">
      <dgm:prSet presAssocID="{A99EF712-17CA-48AE-80BC-F8127B9B6180}" presName="parTxOnlySpace" presStyleCnt="0"/>
      <dgm:spPr/>
    </dgm:pt>
    <dgm:pt modelId="{039FDB19-EF56-437B-A5BE-81B640B84266}" type="pres">
      <dgm:prSet presAssocID="{9A1A84D2-BD1C-4FA6-A2B8-22BA9F646969}" presName="parTxOnly" presStyleLbl="node1" presStyleIdx="2" presStyleCnt="4">
        <dgm:presLayoutVars>
          <dgm:chMax val="0"/>
          <dgm:chPref val="0"/>
          <dgm:bulletEnabled val="1"/>
        </dgm:presLayoutVars>
      </dgm:prSet>
      <dgm:spPr/>
      <dgm:t>
        <a:bodyPr/>
        <a:lstStyle/>
        <a:p>
          <a:endParaRPr lang="es-CO"/>
        </a:p>
      </dgm:t>
    </dgm:pt>
    <dgm:pt modelId="{47EF7309-37AC-4551-8EB5-1704D0E1C05C}" type="pres">
      <dgm:prSet presAssocID="{A3909AB4-05A6-4C50-A18F-F383C6FFE854}" presName="parTxOnlySpace" presStyleCnt="0"/>
      <dgm:spPr/>
    </dgm:pt>
    <dgm:pt modelId="{D7ED693E-D508-424D-806B-C7E4233C746E}" type="pres">
      <dgm:prSet presAssocID="{A2EFFEB8-AA7A-4048-BD28-596491DE202B}" presName="parTxOnly" presStyleLbl="node1" presStyleIdx="3" presStyleCnt="4">
        <dgm:presLayoutVars>
          <dgm:chMax val="0"/>
          <dgm:chPref val="0"/>
          <dgm:bulletEnabled val="1"/>
        </dgm:presLayoutVars>
      </dgm:prSet>
      <dgm:spPr/>
      <dgm:t>
        <a:bodyPr/>
        <a:lstStyle/>
        <a:p>
          <a:endParaRPr lang="es-CO"/>
        </a:p>
      </dgm:t>
    </dgm:pt>
  </dgm:ptLst>
  <dgm:cxnLst>
    <dgm:cxn modelId="{DA8E71C6-1953-4CD6-A732-38BB83A0AC27}" srcId="{21D94AD1-2C11-428C-8E1E-AA6ACBD1F492}" destId="{B9B28001-9734-48DE-A349-7D1932BC7868}" srcOrd="1" destOrd="0" parTransId="{5989C0B4-0C8D-4E3D-815F-332CB834DBB9}" sibTransId="{A99EF712-17CA-48AE-80BC-F8127B9B6180}"/>
    <dgm:cxn modelId="{46867557-3C08-4489-B3A4-F788AA709EE9}" type="presOf" srcId="{A2EFFEB8-AA7A-4048-BD28-596491DE202B}" destId="{D7ED693E-D508-424D-806B-C7E4233C746E}" srcOrd="0" destOrd="0" presId="urn:microsoft.com/office/officeart/2005/8/layout/chevron1"/>
    <dgm:cxn modelId="{6BB6ED57-22CA-4F63-A8E8-A77EE4680216}" srcId="{21D94AD1-2C11-428C-8E1E-AA6ACBD1F492}" destId="{9A2172D9-9147-468F-B367-C1FF45A3ADB7}" srcOrd="0" destOrd="0" parTransId="{228F0EBF-4C06-41BA-A418-97F51EBF4C76}" sibTransId="{A9A14C34-90C1-4929-AAAF-6262083EDD3E}"/>
    <dgm:cxn modelId="{82EB83EE-7AD7-4102-BE20-40050909DC4A}" srcId="{21D94AD1-2C11-428C-8E1E-AA6ACBD1F492}" destId="{9A1A84D2-BD1C-4FA6-A2B8-22BA9F646969}" srcOrd="2" destOrd="0" parTransId="{C66B8357-FE98-40A9-A66B-C0D5AE932DFD}" sibTransId="{A3909AB4-05A6-4C50-A18F-F383C6FFE854}"/>
    <dgm:cxn modelId="{AEBDA51B-4899-4560-8756-37715FD4D163}" srcId="{21D94AD1-2C11-428C-8E1E-AA6ACBD1F492}" destId="{A2EFFEB8-AA7A-4048-BD28-596491DE202B}" srcOrd="3" destOrd="0" parTransId="{91707BAC-2F61-4370-B333-A6273ACB3B2F}" sibTransId="{66FA5D5F-ADA8-4972-A8EE-E03CD6E70255}"/>
    <dgm:cxn modelId="{EFC07517-CD53-4C60-AE4F-123723561A69}" type="presOf" srcId="{21D94AD1-2C11-428C-8E1E-AA6ACBD1F492}" destId="{39E6F2E0-7136-44F5-BC0B-B2F8145E2E05}" srcOrd="0" destOrd="0" presId="urn:microsoft.com/office/officeart/2005/8/layout/chevron1"/>
    <dgm:cxn modelId="{A0208F5B-FE48-4D5A-B1EE-485392381962}" type="presOf" srcId="{9A2172D9-9147-468F-B367-C1FF45A3ADB7}" destId="{3CDC279F-DDF8-4802-A9C2-19920614E572}" srcOrd="0" destOrd="0" presId="urn:microsoft.com/office/officeart/2005/8/layout/chevron1"/>
    <dgm:cxn modelId="{1C41FC44-3634-46FC-B9A9-0E359AD0637A}" type="presOf" srcId="{9A1A84D2-BD1C-4FA6-A2B8-22BA9F646969}" destId="{039FDB19-EF56-437B-A5BE-81B640B84266}" srcOrd="0" destOrd="0" presId="urn:microsoft.com/office/officeart/2005/8/layout/chevron1"/>
    <dgm:cxn modelId="{31354E22-B4F6-402C-A65C-63E641837A8A}" type="presOf" srcId="{B9B28001-9734-48DE-A349-7D1932BC7868}" destId="{650BC9AB-0EE9-485E-9E37-0B4A7563761D}" srcOrd="0" destOrd="0" presId="urn:microsoft.com/office/officeart/2005/8/layout/chevron1"/>
    <dgm:cxn modelId="{AA1A33F6-2CA6-413B-8D04-16436D626E2F}" type="presParOf" srcId="{39E6F2E0-7136-44F5-BC0B-B2F8145E2E05}" destId="{3CDC279F-DDF8-4802-A9C2-19920614E572}" srcOrd="0" destOrd="0" presId="urn:microsoft.com/office/officeart/2005/8/layout/chevron1"/>
    <dgm:cxn modelId="{011A3F28-D784-48DB-9F4A-E8D5D677804D}" type="presParOf" srcId="{39E6F2E0-7136-44F5-BC0B-B2F8145E2E05}" destId="{E6204E36-B0E3-4036-95E1-A341C8725138}" srcOrd="1" destOrd="0" presId="urn:microsoft.com/office/officeart/2005/8/layout/chevron1"/>
    <dgm:cxn modelId="{269C266F-BE3C-47CC-9155-8096AC5CCF41}" type="presParOf" srcId="{39E6F2E0-7136-44F5-BC0B-B2F8145E2E05}" destId="{650BC9AB-0EE9-485E-9E37-0B4A7563761D}" srcOrd="2" destOrd="0" presId="urn:microsoft.com/office/officeart/2005/8/layout/chevron1"/>
    <dgm:cxn modelId="{B26638C3-2764-4942-A7AC-7ED84669C863}" type="presParOf" srcId="{39E6F2E0-7136-44F5-BC0B-B2F8145E2E05}" destId="{443D65B9-19C3-4B1A-91A4-5291664BED8A}" srcOrd="3" destOrd="0" presId="urn:microsoft.com/office/officeart/2005/8/layout/chevron1"/>
    <dgm:cxn modelId="{9567AB00-A9A8-430D-957A-08B42DED172C}" type="presParOf" srcId="{39E6F2E0-7136-44F5-BC0B-B2F8145E2E05}" destId="{039FDB19-EF56-437B-A5BE-81B640B84266}" srcOrd="4" destOrd="0" presId="urn:microsoft.com/office/officeart/2005/8/layout/chevron1"/>
    <dgm:cxn modelId="{E64BEABA-B52B-4738-8987-AE5DC5942DBA}" type="presParOf" srcId="{39E6F2E0-7136-44F5-BC0B-B2F8145E2E05}" destId="{47EF7309-37AC-4551-8EB5-1704D0E1C05C}" srcOrd="5" destOrd="0" presId="urn:microsoft.com/office/officeart/2005/8/layout/chevron1"/>
    <dgm:cxn modelId="{5AC0EE92-6F27-4D6A-87F1-F27363BF8003}" type="presParOf" srcId="{39E6F2E0-7136-44F5-BC0B-B2F8145E2E05}" destId="{D7ED693E-D508-424D-806B-C7E4233C746E}" srcOrd="6"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0.xml><?xml version="1.0" encoding="utf-8"?>
<dgm:dataModel xmlns:dgm="http://schemas.openxmlformats.org/drawingml/2006/diagram" xmlns:a="http://schemas.openxmlformats.org/drawingml/2006/main">
  <dgm:ptLst>
    <dgm:pt modelId="{21D94AD1-2C11-428C-8E1E-AA6ACBD1F492}" type="doc">
      <dgm:prSet loTypeId="urn:microsoft.com/office/officeart/2005/8/layout/chevron1" loCatId="process" qsTypeId="urn:microsoft.com/office/officeart/2005/8/quickstyle/simple1" qsCatId="simple" csTypeId="urn:microsoft.com/office/officeart/2005/8/colors/colorful1" csCatId="colorful" phldr="1"/>
      <dgm:spPr/>
    </dgm:pt>
    <dgm:pt modelId="{9A2172D9-9147-468F-B367-C1FF45A3ADB7}">
      <dgm:prSet phldrT="[Texto]"/>
      <dgm:spPr>
        <a:solidFill>
          <a:schemeClr val="accent3">
            <a:lumMod val="60000"/>
            <a:lumOff val="40000"/>
          </a:schemeClr>
        </a:solidFill>
      </dgm:spPr>
      <dgm:t>
        <a:bodyPr/>
        <a:lstStyle/>
        <a:p>
          <a:r>
            <a:rPr lang="es-CO" b="1" dirty="0" smtClean="0">
              <a:solidFill>
                <a:schemeClr val="tx1"/>
              </a:solidFill>
            </a:rPr>
            <a:t>Subestaciones</a:t>
          </a:r>
          <a:endParaRPr lang="es-CO" b="1" dirty="0">
            <a:solidFill>
              <a:schemeClr val="tx1"/>
            </a:solidFill>
          </a:endParaRPr>
        </a:p>
      </dgm:t>
    </dgm:pt>
    <dgm:pt modelId="{228F0EBF-4C06-41BA-A418-97F51EBF4C76}" type="parTrans" cxnId="{6BB6ED57-22CA-4F63-A8E8-A77EE4680216}">
      <dgm:prSet/>
      <dgm:spPr/>
      <dgm:t>
        <a:bodyPr/>
        <a:lstStyle/>
        <a:p>
          <a:endParaRPr lang="es-CO" b="1"/>
        </a:p>
      </dgm:t>
    </dgm:pt>
    <dgm:pt modelId="{A9A14C34-90C1-4929-AAAF-6262083EDD3E}" type="sibTrans" cxnId="{6BB6ED57-22CA-4F63-A8E8-A77EE4680216}">
      <dgm:prSet/>
      <dgm:spPr/>
      <dgm:t>
        <a:bodyPr/>
        <a:lstStyle/>
        <a:p>
          <a:endParaRPr lang="es-CO" b="1"/>
        </a:p>
      </dgm:t>
    </dgm:pt>
    <dgm:pt modelId="{B9B28001-9734-48DE-A349-7D1932BC7868}">
      <dgm:prSet phldrT="[Texto]"/>
      <dgm:spPr>
        <a:solidFill>
          <a:schemeClr val="accent3">
            <a:lumMod val="60000"/>
            <a:lumOff val="40000"/>
          </a:schemeClr>
        </a:solidFill>
      </dgm:spPr>
      <dgm:t>
        <a:bodyPr/>
        <a:lstStyle/>
        <a:p>
          <a:r>
            <a:rPr lang="es-CO" b="1" dirty="0" smtClean="0">
              <a:solidFill>
                <a:schemeClr val="tx1"/>
              </a:solidFill>
            </a:rPr>
            <a:t>Líneas</a:t>
          </a:r>
          <a:endParaRPr lang="es-CO" b="1" dirty="0">
            <a:solidFill>
              <a:schemeClr val="tx1"/>
            </a:solidFill>
          </a:endParaRPr>
        </a:p>
      </dgm:t>
    </dgm:pt>
    <dgm:pt modelId="{5989C0B4-0C8D-4E3D-815F-332CB834DBB9}" type="parTrans" cxnId="{DA8E71C6-1953-4CD6-A732-38BB83A0AC27}">
      <dgm:prSet/>
      <dgm:spPr/>
      <dgm:t>
        <a:bodyPr/>
        <a:lstStyle/>
        <a:p>
          <a:endParaRPr lang="es-CO" b="1"/>
        </a:p>
      </dgm:t>
    </dgm:pt>
    <dgm:pt modelId="{A99EF712-17CA-48AE-80BC-F8127B9B6180}" type="sibTrans" cxnId="{DA8E71C6-1953-4CD6-A732-38BB83A0AC27}">
      <dgm:prSet/>
      <dgm:spPr/>
      <dgm:t>
        <a:bodyPr/>
        <a:lstStyle/>
        <a:p>
          <a:endParaRPr lang="es-CO" b="1"/>
        </a:p>
      </dgm:t>
    </dgm:pt>
    <dgm:pt modelId="{9A1A84D2-BD1C-4FA6-A2B8-22BA9F646969}">
      <dgm:prSet phldrT="[Texto]"/>
      <dgm:spPr>
        <a:solidFill>
          <a:srgbClr val="C86664"/>
        </a:solidFill>
      </dgm:spPr>
      <dgm:t>
        <a:bodyPr/>
        <a:lstStyle/>
        <a:p>
          <a:r>
            <a:rPr lang="es-CO" b="1" dirty="0" smtClean="0">
              <a:solidFill>
                <a:schemeClr val="bg1"/>
              </a:solidFill>
            </a:rPr>
            <a:t>Redes</a:t>
          </a:r>
          <a:endParaRPr lang="es-CO" b="1" dirty="0">
            <a:solidFill>
              <a:schemeClr val="bg1"/>
            </a:solidFill>
          </a:endParaRPr>
        </a:p>
      </dgm:t>
    </dgm:pt>
    <dgm:pt modelId="{C66B8357-FE98-40A9-A66B-C0D5AE932DFD}" type="parTrans" cxnId="{82EB83EE-7AD7-4102-BE20-40050909DC4A}">
      <dgm:prSet/>
      <dgm:spPr/>
      <dgm:t>
        <a:bodyPr/>
        <a:lstStyle/>
        <a:p>
          <a:endParaRPr lang="es-CO" b="1"/>
        </a:p>
      </dgm:t>
    </dgm:pt>
    <dgm:pt modelId="{A3909AB4-05A6-4C50-A18F-F383C6FFE854}" type="sibTrans" cxnId="{82EB83EE-7AD7-4102-BE20-40050909DC4A}">
      <dgm:prSet/>
      <dgm:spPr/>
      <dgm:t>
        <a:bodyPr/>
        <a:lstStyle/>
        <a:p>
          <a:endParaRPr lang="es-CO" b="1"/>
        </a:p>
      </dgm:t>
    </dgm:pt>
    <dgm:pt modelId="{A2EFFEB8-AA7A-4048-BD28-596491DE202B}">
      <dgm:prSet phldrT="[Texto]"/>
      <dgm:spPr>
        <a:solidFill>
          <a:schemeClr val="accent3">
            <a:lumMod val="60000"/>
            <a:lumOff val="40000"/>
          </a:schemeClr>
        </a:solidFill>
      </dgm:spPr>
      <dgm:t>
        <a:bodyPr/>
        <a:lstStyle/>
        <a:p>
          <a:r>
            <a:rPr lang="es-CO" b="1" smtClean="0">
              <a:solidFill>
                <a:schemeClr val="tx1"/>
              </a:solidFill>
            </a:rPr>
            <a:t>Otros Elementos y Equipos</a:t>
          </a:r>
          <a:endParaRPr lang="es-CO" b="1" dirty="0">
            <a:solidFill>
              <a:schemeClr val="tx1"/>
            </a:solidFill>
          </a:endParaRPr>
        </a:p>
      </dgm:t>
    </dgm:pt>
    <dgm:pt modelId="{91707BAC-2F61-4370-B333-A6273ACB3B2F}" type="parTrans" cxnId="{AEBDA51B-4899-4560-8756-37715FD4D163}">
      <dgm:prSet/>
      <dgm:spPr/>
      <dgm:t>
        <a:bodyPr/>
        <a:lstStyle/>
        <a:p>
          <a:endParaRPr lang="es-CO" b="1"/>
        </a:p>
      </dgm:t>
    </dgm:pt>
    <dgm:pt modelId="{66FA5D5F-ADA8-4972-A8EE-E03CD6E70255}" type="sibTrans" cxnId="{AEBDA51B-4899-4560-8756-37715FD4D163}">
      <dgm:prSet/>
      <dgm:spPr/>
      <dgm:t>
        <a:bodyPr/>
        <a:lstStyle/>
        <a:p>
          <a:endParaRPr lang="es-CO" b="1"/>
        </a:p>
      </dgm:t>
    </dgm:pt>
    <dgm:pt modelId="{39E6F2E0-7136-44F5-BC0B-B2F8145E2E05}" type="pres">
      <dgm:prSet presAssocID="{21D94AD1-2C11-428C-8E1E-AA6ACBD1F492}" presName="Name0" presStyleCnt="0">
        <dgm:presLayoutVars>
          <dgm:dir/>
          <dgm:animLvl val="lvl"/>
          <dgm:resizeHandles val="exact"/>
        </dgm:presLayoutVars>
      </dgm:prSet>
      <dgm:spPr/>
    </dgm:pt>
    <dgm:pt modelId="{3CDC279F-DDF8-4802-A9C2-19920614E572}" type="pres">
      <dgm:prSet presAssocID="{9A2172D9-9147-468F-B367-C1FF45A3ADB7}" presName="parTxOnly" presStyleLbl="node1" presStyleIdx="0" presStyleCnt="4">
        <dgm:presLayoutVars>
          <dgm:chMax val="0"/>
          <dgm:chPref val="0"/>
          <dgm:bulletEnabled val="1"/>
        </dgm:presLayoutVars>
      </dgm:prSet>
      <dgm:spPr/>
      <dgm:t>
        <a:bodyPr/>
        <a:lstStyle/>
        <a:p>
          <a:endParaRPr lang="es-CO"/>
        </a:p>
      </dgm:t>
    </dgm:pt>
    <dgm:pt modelId="{E6204E36-B0E3-4036-95E1-A341C8725138}" type="pres">
      <dgm:prSet presAssocID="{A9A14C34-90C1-4929-AAAF-6262083EDD3E}" presName="parTxOnlySpace" presStyleCnt="0"/>
      <dgm:spPr/>
    </dgm:pt>
    <dgm:pt modelId="{650BC9AB-0EE9-485E-9E37-0B4A7563761D}" type="pres">
      <dgm:prSet presAssocID="{B9B28001-9734-48DE-A349-7D1932BC7868}" presName="parTxOnly" presStyleLbl="node1" presStyleIdx="1" presStyleCnt="4">
        <dgm:presLayoutVars>
          <dgm:chMax val="0"/>
          <dgm:chPref val="0"/>
          <dgm:bulletEnabled val="1"/>
        </dgm:presLayoutVars>
      </dgm:prSet>
      <dgm:spPr/>
      <dgm:t>
        <a:bodyPr/>
        <a:lstStyle/>
        <a:p>
          <a:endParaRPr lang="es-CO"/>
        </a:p>
      </dgm:t>
    </dgm:pt>
    <dgm:pt modelId="{443D65B9-19C3-4B1A-91A4-5291664BED8A}" type="pres">
      <dgm:prSet presAssocID="{A99EF712-17CA-48AE-80BC-F8127B9B6180}" presName="parTxOnlySpace" presStyleCnt="0"/>
      <dgm:spPr/>
    </dgm:pt>
    <dgm:pt modelId="{039FDB19-EF56-437B-A5BE-81B640B84266}" type="pres">
      <dgm:prSet presAssocID="{9A1A84D2-BD1C-4FA6-A2B8-22BA9F646969}" presName="parTxOnly" presStyleLbl="node1" presStyleIdx="2" presStyleCnt="4">
        <dgm:presLayoutVars>
          <dgm:chMax val="0"/>
          <dgm:chPref val="0"/>
          <dgm:bulletEnabled val="1"/>
        </dgm:presLayoutVars>
      </dgm:prSet>
      <dgm:spPr/>
      <dgm:t>
        <a:bodyPr/>
        <a:lstStyle/>
        <a:p>
          <a:endParaRPr lang="es-CO"/>
        </a:p>
      </dgm:t>
    </dgm:pt>
    <dgm:pt modelId="{47EF7309-37AC-4551-8EB5-1704D0E1C05C}" type="pres">
      <dgm:prSet presAssocID="{A3909AB4-05A6-4C50-A18F-F383C6FFE854}" presName="parTxOnlySpace" presStyleCnt="0"/>
      <dgm:spPr/>
    </dgm:pt>
    <dgm:pt modelId="{D7ED693E-D508-424D-806B-C7E4233C746E}" type="pres">
      <dgm:prSet presAssocID="{A2EFFEB8-AA7A-4048-BD28-596491DE202B}" presName="parTxOnly" presStyleLbl="node1" presStyleIdx="3" presStyleCnt="4">
        <dgm:presLayoutVars>
          <dgm:chMax val="0"/>
          <dgm:chPref val="0"/>
          <dgm:bulletEnabled val="1"/>
        </dgm:presLayoutVars>
      </dgm:prSet>
      <dgm:spPr/>
      <dgm:t>
        <a:bodyPr/>
        <a:lstStyle/>
        <a:p>
          <a:endParaRPr lang="es-CO"/>
        </a:p>
      </dgm:t>
    </dgm:pt>
  </dgm:ptLst>
  <dgm:cxnLst>
    <dgm:cxn modelId="{DA8E71C6-1953-4CD6-A732-38BB83A0AC27}" srcId="{21D94AD1-2C11-428C-8E1E-AA6ACBD1F492}" destId="{B9B28001-9734-48DE-A349-7D1932BC7868}" srcOrd="1" destOrd="0" parTransId="{5989C0B4-0C8D-4E3D-815F-332CB834DBB9}" sibTransId="{A99EF712-17CA-48AE-80BC-F8127B9B6180}"/>
    <dgm:cxn modelId="{6BB6ED57-22CA-4F63-A8E8-A77EE4680216}" srcId="{21D94AD1-2C11-428C-8E1E-AA6ACBD1F492}" destId="{9A2172D9-9147-468F-B367-C1FF45A3ADB7}" srcOrd="0" destOrd="0" parTransId="{228F0EBF-4C06-41BA-A418-97F51EBF4C76}" sibTransId="{A9A14C34-90C1-4929-AAAF-6262083EDD3E}"/>
    <dgm:cxn modelId="{E7BF1D19-51B8-40BB-82A3-D81F57621370}" type="presOf" srcId="{A2EFFEB8-AA7A-4048-BD28-596491DE202B}" destId="{D7ED693E-D508-424D-806B-C7E4233C746E}" srcOrd="0" destOrd="0" presId="urn:microsoft.com/office/officeart/2005/8/layout/chevron1"/>
    <dgm:cxn modelId="{62DD6C4D-4EB9-4550-A1FA-3C153E3FE8A6}" type="presOf" srcId="{9A1A84D2-BD1C-4FA6-A2B8-22BA9F646969}" destId="{039FDB19-EF56-437B-A5BE-81B640B84266}" srcOrd="0" destOrd="0" presId="urn:microsoft.com/office/officeart/2005/8/layout/chevron1"/>
    <dgm:cxn modelId="{0DBDB464-2D4C-4785-A645-9356EAC3C233}" type="presOf" srcId="{B9B28001-9734-48DE-A349-7D1932BC7868}" destId="{650BC9AB-0EE9-485E-9E37-0B4A7563761D}" srcOrd="0" destOrd="0" presId="urn:microsoft.com/office/officeart/2005/8/layout/chevron1"/>
    <dgm:cxn modelId="{82EB83EE-7AD7-4102-BE20-40050909DC4A}" srcId="{21D94AD1-2C11-428C-8E1E-AA6ACBD1F492}" destId="{9A1A84D2-BD1C-4FA6-A2B8-22BA9F646969}" srcOrd="2" destOrd="0" parTransId="{C66B8357-FE98-40A9-A66B-C0D5AE932DFD}" sibTransId="{A3909AB4-05A6-4C50-A18F-F383C6FFE854}"/>
    <dgm:cxn modelId="{AEBDA51B-4899-4560-8756-37715FD4D163}" srcId="{21D94AD1-2C11-428C-8E1E-AA6ACBD1F492}" destId="{A2EFFEB8-AA7A-4048-BD28-596491DE202B}" srcOrd="3" destOrd="0" parTransId="{91707BAC-2F61-4370-B333-A6273ACB3B2F}" sibTransId="{66FA5D5F-ADA8-4972-A8EE-E03CD6E70255}"/>
    <dgm:cxn modelId="{49C9627E-3F45-4013-B8A3-8F3DAAAB66BA}" type="presOf" srcId="{9A2172D9-9147-468F-B367-C1FF45A3ADB7}" destId="{3CDC279F-DDF8-4802-A9C2-19920614E572}" srcOrd="0" destOrd="0" presId="urn:microsoft.com/office/officeart/2005/8/layout/chevron1"/>
    <dgm:cxn modelId="{E3D0016C-F192-4CB4-82BD-C56F0347B643}" type="presOf" srcId="{21D94AD1-2C11-428C-8E1E-AA6ACBD1F492}" destId="{39E6F2E0-7136-44F5-BC0B-B2F8145E2E05}" srcOrd="0" destOrd="0" presId="urn:microsoft.com/office/officeart/2005/8/layout/chevron1"/>
    <dgm:cxn modelId="{1C79EDE4-A5BF-404A-B4E3-F7E48E9B5E8F}" type="presParOf" srcId="{39E6F2E0-7136-44F5-BC0B-B2F8145E2E05}" destId="{3CDC279F-DDF8-4802-A9C2-19920614E572}" srcOrd="0" destOrd="0" presId="urn:microsoft.com/office/officeart/2005/8/layout/chevron1"/>
    <dgm:cxn modelId="{4567C115-BE7E-4164-AE0B-39C6B6605324}" type="presParOf" srcId="{39E6F2E0-7136-44F5-BC0B-B2F8145E2E05}" destId="{E6204E36-B0E3-4036-95E1-A341C8725138}" srcOrd="1" destOrd="0" presId="urn:microsoft.com/office/officeart/2005/8/layout/chevron1"/>
    <dgm:cxn modelId="{7AEF7C74-EF3B-47FE-B182-AD406B970A3C}" type="presParOf" srcId="{39E6F2E0-7136-44F5-BC0B-B2F8145E2E05}" destId="{650BC9AB-0EE9-485E-9E37-0B4A7563761D}" srcOrd="2" destOrd="0" presId="urn:microsoft.com/office/officeart/2005/8/layout/chevron1"/>
    <dgm:cxn modelId="{0010E2F1-04FD-40AF-9E7D-67B3AAE80595}" type="presParOf" srcId="{39E6F2E0-7136-44F5-BC0B-B2F8145E2E05}" destId="{443D65B9-19C3-4B1A-91A4-5291664BED8A}" srcOrd="3" destOrd="0" presId="urn:microsoft.com/office/officeart/2005/8/layout/chevron1"/>
    <dgm:cxn modelId="{7269E8CA-0912-4B2E-B4E8-A0D6861E55E9}" type="presParOf" srcId="{39E6F2E0-7136-44F5-BC0B-B2F8145E2E05}" destId="{039FDB19-EF56-437B-A5BE-81B640B84266}" srcOrd="4" destOrd="0" presId="urn:microsoft.com/office/officeart/2005/8/layout/chevron1"/>
    <dgm:cxn modelId="{7EA06E8E-A267-4A09-9FDF-44115E21A260}" type="presParOf" srcId="{39E6F2E0-7136-44F5-BC0B-B2F8145E2E05}" destId="{47EF7309-37AC-4551-8EB5-1704D0E1C05C}" srcOrd="5" destOrd="0" presId="urn:microsoft.com/office/officeart/2005/8/layout/chevron1"/>
    <dgm:cxn modelId="{AB8A8F5B-3737-4B73-965C-5BF49A4A0005}" type="presParOf" srcId="{39E6F2E0-7136-44F5-BC0B-B2F8145E2E05}" destId="{D7ED693E-D508-424D-806B-C7E4233C746E}" srcOrd="6" destOrd="0" presId="urn:microsoft.com/office/officeart/2005/8/layout/chevron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21.xml><?xml version="1.0" encoding="utf-8"?>
<dgm:dataModel xmlns:dgm="http://schemas.openxmlformats.org/drawingml/2006/diagram" xmlns:a="http://schemas.openxmlformats.org/drawingml/2006/main">
  <dgm:ptLst>
    <dgm:pt modelId="{21D94AD1-2C11-428C-8E1E-AA6ACBD1F492}" type="doc">
      <dgm:prSet loTypeId="urn:microsoft.com/office/officeart/2005/8/layout/chevron1" loCatId="process" qsTypeId="urn:microsoft.com/office/officeart/2005/8/quickstyle/simple1" qsCatId="simple" csTypeId="urn:microsoft.com/office/officeart/2005/8/colors/colorful1" csCatId="colorful" phldr="1"/>
      <dgm:spPr/>
    </dgm:pt>
    <dgm:pt modelId="{9A2172D9-9147-468F-B367-C1FF45A3ADB7}">
      <dgm:prSet phldrT="[Texto]"/>
      <dgm:spPr>
        <a:solidFill>
          <a:schemeClr val="accent3">
            <a:lumMod val="60000"/>
            <a:lumOff val="40000"/>
          </a:schemeClr>
        </a:solidFill>
      </dgm:spPr>
      <dgm:t>
        <a:bodyPr/>
        <a:lstStyle/>
        <a:p>
          <a:r>
            <a:rPr lang="es-CO" b="1" dirty="0" smtClean="0">
              <a:solidFill>
                <a:schemeClr val="tx1"/>
              </a:solidFill>
            </a:rPr>
            <a:t>Subestaciones</a:t>
          </a:r>
          <a:endParaRPr lang="es-CO" b="1" dirty="0">
            <a:solidFill>
              <a:schemeClr val="tx1"/>
            </a:solidFill>
          </a:endParaRPr>
        </a:p>
      </dgm:t>
    </dgm:pt>
    <dgm:pt modelId="{228F0EBF-4C06-41BA-A418-97F51EBF4C76}" type="parTrans" cxnId="{6BB6ED57-22CA-4F63-A8E8-A77EE4680216}">
      <dgm:prSet/>
      <dgm:spPr/>
      <dgm:t>
        <a:bodyPr/>
        <a:lstStyle/>
        <a:p>
          <a:endParaRPr lang="es-CO" b="1"/>
        </a:p>
      </dgm:t>
    </dgm:pt>
    <dgm:pt modelId="{A9A14C34-90C1-4929-AAAF-6262083EDD3E}" type="sibTrans" cxnId="{6BB6ED57-22CA-4F63-A8E8-A77EE4680216}">
      <dgm:prSet/>
      <dgm:spPr/>
      <dgm:t>
        <a:bodyPr/>
        <a:lstStyle/>
        <a:p>
          <a:endParaRPr lang="es-CO" b="1"/>
        </a:p>
      </dgm:t>
    </dgm:pt>
    <dgm:pt modelId="{B9B28001-9734-48DE-A349-7D1932BC7868}">
      <dgm:prSet phldrT="[Texto]"/>
      <dgm:spPr>
        <a:solidFill>
          <a:schemeClr val="accent3">
            <a:lumMod val="60000"/>
            <a:lumOff val="40000"/>
          </a:schemeClr>
        </a:solidFill>
      </dgm:spPr>
      <dgm:t>
        <a:bodyPr/>
        <a:lstStyle/>
        <a:p>
          <a:r>
            <a:rPr lang="es-CO" b="1" dirty="0" smtClean="0">
              <a:solidFill>
                <a:schemeClr val="tx1"/>
              </a:solidFill>
            </a:rPr>
            <a:t>Líneas</a:t>
          </a:r>
          <a:endParaRPr lang="es-CO" b="1" dirty="0">
            <a:solidFill>
              <a:schemeClr val="tx1"/>
            </a:solidFill>
          </a:endParaRPr>
        </a:p>
      </dgm:t>
    </dgm:pt>
    <dgm:pt modelId="{5989C0B4-0C8D-4E3D-815F-332CB834DBB9}" type="parTrans" cxnId="{DA8E71C6-1953-4CD6-A732-38BB83A0AC27}">
      <dgm:prSet/>
      <dgm:spPr/>
      <dgm:t>
        <a:bodyPr/>
        <a:lstStyle/>
        <a:p>
          <a:endParaRPr lang="es-CO" b="1"/>
        </a:p>
      </dgm:t>
    </dgm:pt>
    <dgm:pt modelId="{A99EF712-17CA-48AE-80BC-F8127B9B6180}" type="sibTrans" cxnId="{DA8E71C6-1953-4CD6-A732-38BB83A0AC27}">
      <dgm:prSet/>
      <dgm:spPr/>
      <dgm:t>
        <a:bodyPr/>
        <a:lstStyle/>
        <a:p>
          <a:endParaRPr lang="es-CO" b="1"/>
        </a:p>
      </dgm:t>
    </dgm:pt>
    <dgm:pt modelId="{9A1A84D2-BD1C-4FA6-A2B8-22BA9F646969}">
      <dgm:prSet phldrT="[Texto]"/>
      <dgm:spPr>
        <a:solidFill>
          <a:schemeClr val="accent3">
            <a:lumMod val="60000"/>
            <a:lumOff val="40000"/>
          </a:schemeClr>
        </a:solidFill>
      </dgm:spPr>
      <dgm:t>
        <a:bodyPr/>
        <a:lstStyle/>
        <a:p>
          <a:r>
            <a:rPr lang="es-CO" b="1" dirty="0" smtClean="0">
              <a:solidFill>
                <a:schemeClr val="tx1"/>
              </a:solidFill>
            </a:rPr>
            <a:t>Redes</a:t>
          </a:r>
          <a:endParaRPr lang="es-CO" b="1" dirty="0">
            <a:solidFill>
              <a:schemeClr val="tx1"/>
            </a:solidFill>
          </a:endParaRPr>
        </a:p>
      </dgm:t>
    </dgm:pt>
    <dgm:pt modelId="{C66B8357-FE98-40A9-A66B-C0D5AE932DFD}" type="parTrans" cxnId="{82EB83EE-7AD7-4102-BE20-40050909DC4A}">
      <dgm:prSet/>
      <dgm:spPr/>
      <dgm:t>
        <a:bodyPr/>
        <a:lstStyle/>
        <a:p>
          <a:endParaRPr lang="es-CO" b="1"/>
        </a:p>
      </dgm:t>
    </dgm:pt>
    <dgm:pt modelId="{A3909AB4-05A6-4C50-A18F-F383C6FFE854}" type="sibTrans" cxnId="{82EB83EE-7AD7-4102-BE20-40050909DC4A}">
      <dgm:prSet/>
      <dgm:spPr/>
      <dgm:t>
        <a:bodyPr/>
        <a:lstStyle/>
        <a:p>
          <a:endParaRPr lang="es-CO" b="1"/>
        </a:p>
      </dgm:t>
    </dgm:pt>
    <dgm:pt modelId="{A2EFFEB8-AA7A-4048-BD28-596491DE202B}">
      <dgm:prSet phldrT="[Texto]"/>
      <dgm:spPr>
        <a:solidFill>
          <a:srgbClr val="C86664"/>
        </a:solidFill>
      </dgm:spPr>
      <dgm:t>
        <a:bodyPr/>
        <a:lstStyle/>
        <a:p>
          <a:r>
            <a:rPr lang="es-CO" b="1" dirty="0" smtClean="0">
              <a:solidFill>
                <a:schemeClr val="bg1"/>
              </a:solidFill>
            </a:rPr>
            <a:t>Otros Elementos y Equipos</a:t>
          </a:r>
          <a:endParaRPr lang="es-CO" b="1" dirty="0">
            <a:solidFill>
              <a:schemeClr val="bg1"/>
            </a:solidFill>
          </a:endParaRPr>
        </a:p>
      </dgm:t>
    </dgm:pt>
    <dgm:pt modelId="{91707BAC-2F61-4370-B333-A6273ACB3B2F}" type="parTrans" cxnId="{AEBDA51B-4899-4560-8756-37715FD4D163}">
      <dgm:prSet/>
      <dgm:spPr/>
      <dgm:t>
        <a:bodyPr/>
        <a:lstStyle/>
        <a:p>
          <a:endParaRPr lang="es-CO" b="1"/>
        </a:p>
      </dgm:t>
    </dgm:pt>
    <dgm:pt modelId="{66FA5D5F-ADA8-4972-A8EE-E03CD6E70255}" type="sibTrans" cxnId="{AEBDA51B-4899-4560-8756-37715FD4D163}">
      <dgm:prSet/>
      <dgm:spPr/>
      <dgm:t>
        <a:bodyPr/>
        <a:lstStyle/>
        <a:p>
          <a:endParaRPr lang="es-CO" b="1"/>
        </a:p>
      </dgm:t>
    </dgm:pt>
    <dgm:pt modelId="{39E6F2E0-7136-44F5-BC0B-B2F8145E2E05}" type="pres">
      <dgm:prSet presAssocID="{21D94AD1-2C11-428C-8E1E-AA6ACBD1F492}" presName="Name0" presStyleCnt="0">
        <dgm:presLayoutVars>
          <dgm:dir/>
          <dgm:animLvl val="lvl"/>
          <dgm:resizeHandles val="exact"/>
        </dgm:presLayoutVars>
      </dgm:prSet>
      <dgm:spPr/>
    </dgm:pt>
    <dgm:pt modelId="{3CDC279F-DDF8-4802-A9C2-19920614E572}" type="pres">
      <dgm:prSet presAssocID="{9A2172D9-9147-468F-B367-C1FF45A3ADB7}" presName="parTxOnly" presStyleLbl="node1" presStyleIdx="0" presStyleCnt="4">
        <dgm:presLayoutVars>
          <dgm:chMax val="0"/>
          <dgm:chPref val="0"/>
          <dgm:bulletEnabled val="1"/>
        </dgm:presLayoutVars>
      </dgm:prSet>
      <dgm:spPr/>
      <dgm:t>
        <a:bodyPr/>
        <a:lstStyle/>
        <a:p>
          <a:endParaRPr lang="es-CO"/>
        </a:p>
      </dgm:t>
    </dgm:pt>
    <dgm:pt modelId="{E6204E36-B0E3-4036-95E1-A341C8725138}" type="pres">
      <dgm:prSet presAssocID="{A9A14C34-90C1-4929-AAAF-6262083EDD3E}" presName="parTxOnlySpace" presStyleCnt="0"/>
      <dgm:spPr/>
    </dgm:pt>
    <dgm:pt modelId="{650BC9AB-0EE9-485E-9E37-0B4A7563761D}" type="pres">
      <dgm:prSet presAssocID="{B9B28001-9734-48DE-A349-7D1932BC7868}" presName="parTxOnly" presStyleLbl="node1" presStyleIdx="1" presStyleCnt="4">
        <dgm:presLayoutVars>
          <dgm:chMax val="0"/>
          <dgm:chPref val="0"/>
          <dgm:bulletEnabled val="1"/>
        </dgm:presLayoutVars>
      </dgm:prSet>
      <dgm:spPr/>
      <dgm:t>
        <a:bodyPr/>
        <a:lstStyle/>
        <a:p>
          <a:endParaRPr lang="es-CO"/>
        </a:p>
      </dgm:t>
    </dgm:pt>
    <dgm:pt modelId="{443D65B9-19C3-4B1A-91A4-5291664BED8A}" type="pres">
      <dgm:prSet presAssocID="{A99EF712-17CA-48AE-80BC-F8127B9B6180}" presName="parTxOnlySpace" presStyleCnt="0"/>
      <dgm:spPr/>
    </dgm:pt>
    <dgm:pt modelId="{039FDB19-EF56-437B-A5BE-81B640B84266}" type="pres">
      <dgm:prSet presAssocID="{9A1A84D2-BD1C-4FA6-A2B8-22BA9F646969}" presName="parTxOnly" presStyleLbl="node1" presStyleIdx="2" presStyleCnt="4">
        <dgm:presLayoutVars>
          <dgm:chMax val="0"/>
          <dgm:chPref val="0"/>
          <dgm:bulletEnabled val="1"/>
        </dgm:presLayoutVars>
      </dgm:prSet>
      <dgm:spPr/>
      <dgm:t>
        <a:bodyPr/>
        <a:lstStyle/>
        <a:p>
          <a:endParaRPr lang="es-CO"/>
        </a:p>
      </dgm:t>
    </dgm:pt>
    <dgm:pt modelId="{47EF7309-37AC-4551-8EB5-1704D0E1C05C}" type="pres">
      <dgm:prSet presAssocID="{A3909AB4-05A6-4C50-A18F-F383C6FFE854}" presName="parTxOnlySpace" presStyleCnt="0"/>
      <dgm:spPr/>
    </dgm:pt>
    <dgm:pt modelId="{D7ED693E-D508-424D-806B-C7E4233C746E}" type="pres">
      <dgm:prSet presAssocID="{A2EFFEB8-AA7A-4048-BD28-596491DE202B}" presName="parTxOnly" presStyleLbl="node1" presStyleIdx="3" presStyleCnt="4">
        <dgm:presLayoutVars>
          <dgm:chMax val="0"/>
          <dgm:chPref val="0"/>
          <dgm:bulletEnabled val="1"/>
        </dgm:presLayoutVars>
      </dgm:prSet>
      <dgm:spPr/>
      <dgm:t>
        <a:bodyPr/>
        <a:lstStyle/>
        <a:p>
          <a:endParaRPr lang="es-CO"/>
        </a:p>
      </dgm:t>
    </dgm:pt>
  </dgm:ptLst>
  <dgm:cxnLst>
    <dgm:cxn modelId="{DA8E71C6-1953-4CD6-A732-38BB83A0AC27}" srcId="{21D94AD1-2C11-428C-8E1E-AA6ACBD1F492}" destId="{B9B28001-9734-48DE-A349-7D1932BC7868}" srcOrd="1" destOrd="0" parTransId="{5989C0B4-0C8D-4E3D-815F-332CB834DBB9}" sibTransId="{A99EF712-17CA-48AE-80BC-F8127B9B6180}"/>
    <dgm:cxn modelId="{4B7C229D-BE9A-430E-AF34-F98A9ECEA88A}" type="presOf" srcId="{9A2172D9-9147-468F-B367-C1FF45A3ADB7}" destId="{3CDC279F-DDF8-4802-A9C2-19920614E572}" srcOrd="0" destOrd="0" presId="urn:microsoft.com/office/officeart/2005/8/layout/chevron1"/>
    <dgm:cxn modelId="{DD521C93-4A57-47E6-99F5-4BEDFA215730}" type="presOf" srcId="{9A1A84D2-BD1C-4FA6-A2B8-22BA9F646969}" destId="{039FDB19-EF56-437B-A5BE-81B640B84266}" srcOrd="0" destOrd="0" presId="urn:microsoft.com/office/officeart/2005/8/layout/chevron1"/>
    <dgm:cxn modelId="{AEBDA51B-4899-4560-8756-37715FD4D163}" srcId="{21D94AD1-2C11-428C-8E1E-AA6ACBD1F492}" destId="{A2EFFEB8-AA7A-4048-BD28-596491DE202B}" srcOrd="3" destOrd="0" parTransId="{91707BAC-2F61-4370-B333-A6273ACB3B2F}" sibTransId="{66FA5D5F-ADA8-4972-A8EE-E03CD6E70255}"/>
    <dgm:cxn modelId="{E1E6836F-E20A-4C43-BCA5-9BEEA7E16FE8}" type="presOf" srcId="{21D94AD1-2C11-428C-8E1E-AA6ACBD1F492}" destId="{39E6F2E0-7136-44F5-BC0B-B2F8145E2E05}" srcOrd="0" destOrd="0" presId="urn:microsoft.com/office/officeart/2005/8/layout/chevron1"/>
    <dgm:cxn modelId="{C7F571C3-FF7C-4D87-A398-BB705E7881B2}" type="presOf" srcId="{B9B28001-9734-48DE-A349-7D1932BC7868}" destId="{650BC9AB-0EE9-485E-9E37-0B4A7563761D}" srcOrd="0" destOrd="0" presId="urn:microsoft.com/office/officeart/2005/8/layout/chevron1"/>
    <dgm:cxn modelId="{6BB6ED57-22CA-4F63-A8E8-A77EE4680216}" srcId="{21D94AD1-2C11-428C-8E1E-AA6ACBD1F492}" destId="{9A2172D9-9147-468F-B367-C1FF45A3ADB7}" srcOrd="0" destOrd="0" parTransId="{228F0EBF-4C06-41BA-A418-97F51EBF4C76}" sibTransId="{A9A14C34-90C1-4929-AAAF-6262083EDD3E}"/>
    <dgm:cxn modelId="{82EB83EE-7AD7-4102-BE20-40050909DC4A}" srcId="{21D94AD1-2C11-428C-8E1E-AA6ACBD1F492}" destId="{9A1A84D2-BD1C-4FA6-A2B8-22BA9F646969}" srcOrd="2" destOrd="0" parTransId="{C66B8357-FE98-40A9-A66B-C0D5AE932DFD}" sibTransId="{A3909AB4-05A6-4C50-A18F-F383C6FFE854}"/>
    <dgm:cxn modelId="{D9B818C4-4388-4CB2-BDF5-AACEB1614DFC}" type="presOf" srcId="{A2EFFEB8-AA7A-4048-BD28-596491DE202B}" destId="{D7ED693E-D508-424D-806B-C7E4233C746E}" srcOrd="0" destOrd="0" presId="urn:microsoft.com/office/officeart/2005/8/layout/chevron1"/>
    <dgm:cxn modelId="{04279877-65E3-49FA-B636-D128F42FEBD5}" type="presParOf" srcId="{39E6F2E0-7136-44F5-BC0B-B2F8145E2E05}" destId="{3CDC279F-DDF8-4802-A9C2-19920614E572}" srcOrd="0" destOrd="0" presId="urn:microsoft.com/office/officeart/2005/8/layout/chevron1"/>
    <dgm:cxn modelId="{7B230DF8-C855-4CB8-BDCD-A7A971100CD6}" type="presParOf" srcId="{39E6F2E0-7136-44F5-BC0B-B2F8145E2E05}" destId="{E6204E36-B0E3-4036-95E1-A341C8725138}" srcOrd="1" destOrd="0" presId="urn:microsoft.com/office/officeart/2005/8/layout/chevron1"/>
    <dgm:cxn modelId="{DE847CF2-991D-4128-8629-D85CCDB9CD7F}" type="presParOf" srcId="{39E6F2E0-7136-44F5-BC0B-B2F8145E2E05}" destId="{650BC9AB-0EE9-485E-9E37-0B4A7563761D}" srcOrd="2" destOrd="0" presId="urn:microsoft.com/office/officeart/2005/8/layout/chevron1"/>
    <dgm:cxn modelId="{A2875C82-3322-4203-9F74-2E0CDF3E5EE0}" type="presParOf" srcId="{39E6F2E0-7136-44F5-BC0B-B2F8145E2E05}" destId="{443D65B9-19C3-4B1A-91A4-5291664BED8A}" srcOrd="3" destOrd="0" presId="urn:microsoft.com/office/officeart/2005/8/layout/chevron1"/>
    <dgm:cxn modelId="{B09B12CE-D068-4FCE-8AD6-1023C85FB534}" type="presParOf" srcId="{39E6F2E0-7136-44F5-BC0B-B2F8145E2E05}" destId="{039FDB19-EF56-437B-A5BE-81B640B84266}" srcOrd="4" destOrd="0" presId="urn:microsoft.com/office/officeart/2005/8/layout/chevron1"/>
    <dgm:cxn modelId="{43E35DA7-9A1D-4E7D-90A9-73471DAD998E}" type="presParOf" srcId="{39E6F2E0-7136-44F5-BC0B-B2F8145E2E05}" destId="{47EF7309-37AC-4551-8EB5-1704D0E1C05C}" srcOrd="5" destOrd="0" presId="urn:microsoft.com/office/officeart/2005/8/layout/chevron1"/>
    <dgm:cxn modelId="{1AD034F3-2A04-4FFD-A4B4-CB1F158E9A88}" type="presParOf" srcId="{39E6F2E0-7136-44F5-BC0B-B2F8145E2E05}" destId="{D7ED693E-D508-424D-806B-C7E4233C746E}" srcOrd="6"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2.xml><?xml version="1.0" encoding="utf-8"?>
<dgm:dataModel xmlns:dgm="http://schemas.openxmlformats.org/drawingml/2006/diagram" xmlns:a="http://schemas.openxmlformats.org/drawingml/2006/main">
  <dgm:ptLst>
    <dgm:pt modelId="{21D94AD1-2C11-428C-8E1E-AA6ACBD1F492}" type="doc">
      <dgm:prSet loTypeId="urn:microsoft.com/office/officeart/2005/8/layout/chevron1" loCatId="process" qsTypeId="urn:microsoft.com/office/officeart/2005/8/quickstyle/simple1" qsCatId="simple" csTypeId="urn:microsoft.com/office/officeart/2005/8/colors/colorful1" csCatId="colorful" phldr="1"/>
      <dgm:spPr/>
    </dgm:pt>
    <dgm:pt modelId="{9A2172D9-9147-468F-B367-C1FF45A3ADB7}">
      <dgm:prSet phldrT="[Texto]"/>
      <dgm:spPr>
        <a:solidFill>
          <a:schemeClr val="accent3">
            <a:lumMod val="60000"/>
            <a:lumOff val="40000"/>
          </a:schemeClr>
        </a:solidFill>
      </dgm:spPr>
      <dgm:t>
        <a:bodyPr/>
        <a:lstStyle/>
        <a:p>
          <a:r>
            <a:rPr lang="es-CO" b="1" dirty="0" smtClean="0">
              <a:solidFill>
                <a:schemeClr val="tx1"/>
              </a:solidFill>
            </a:rPr>
            <a:t>Subestaciones</a:t>
          </a:r>
          <a:endParaRPr lang="es-CO" b="1" dirty="0">
            <a:solidFill>
              <a:schemeClr val="tx1"/>
            </a:solidFill>
          </a:endParaRPr>
        </a:p>
      </dgm:t>
    </dgm:pt>
    <dgm:pt modelId="{228F0EBF-4C06-41BA-A418-97F51EBF4C76}" type="parTrans" cxnId="{6BB6ED57-22CA-4F63-A8E8-A77EE4680216}">
      <dgm:prSet/>
      <dgm:spPr/>
      <dgm:t>
        <a:bodyPr/>
        <a:lstStyle/>
        <a:p>
          <a:endParaRPr lang="es-CO" b="1"/>
        </a:p>
      </dgm:t>
    </dgm:pt>
    <dgm:pt modelId="{A9A14C34-90C1-4929-AAAF-6262083EDD3E}" type="sibTrans" cxnId="{6BB6ED57-22CA-4F63-A8E8-A77EE4680216}">
      <dgm:prSet/>
      <dgm:spPr/>
      <dgm:t>
        <a:bodyPr/>
        <a:lstStyle/>
        <a:p>
          <a:endParaRPr lang="es-CO" b="1"/>
        </a:p>
      </dgm:t>
    </dgm:pt>
    <dgm:pt modelId="{B9B28001-9734-48DE-A349-7D1932BC7868}">
      <dgm:prSet phldrT="[Texto]"/>
      <dgm:spPr>
        <a:solidFill>
          <a:schemeClr val="accent3">
            <a:lumMod val="60000"/>
            <a:lumOff val="40000"/>
          </a:schemeClr>
        </a:solidFill>
      </dgm:spPr>
      <dgm:t>
        <a:bodyPr/>
        <a:lstStyle/>
        <a:p>
          <a:r>
            <a:rPr lang="es-CO" b="1" dirty="0" smtClean="0">
              <a:solidFill>
                <a:schemeClr val="tx1"/>
              </a:solidFill>
            </a:rPr>
            <a:t>Líneas</a:t>
          </a:r>
          <a:endParaRPr lang="es-CO" b="1" dirty="0">
            <a:solidFill>
              <a:schemeClr val="tx1"/>
            </a:solidFill>
          </a:endParaRPr>
        </a:p>
      </dgm:t>
    </dgm:pt>
    <dgm:pt modelId="{5989C0B4-0C8D-4E3D-815F-332CB834DBB9}" type="parTrans" cxnId="{DA8E71C6-1953-4CD6-A732-38BB83A0AC27}">
      <dgm:prSet/>
      <dgm:spPr/>
      <dgm:t>
        <a:bodyPr/>
        <a:lstStyle/>
        <a:p>
          <a:endParaRPr lang="es-CO" b="1"/>
        </a:p>
      </dgm:t>
    </dgm:pt>
    <dgm:pt modelId="{A99EF712-17CA-48AE-80BC-F8127B9B6180}" type="sibTrans" cxnId="{DA8E71C6-1953-4CD6-A732-38BB83A0AC27}">
      <dgm:prSet/>
      <dgm:spPr/>
      <dgm:t>
        <a:bodyPr/>
        <a:lstStyle/>
        <a:p>
          <a:endParaRPr lang="es-CO" b="1"/>
        </a:p>
      </dgm:t>
    </dgm:pt>
    <dgm:pt modelId="{9A1A84D2-BD1C-4FA6-A2B8-22BA9F646969}">
      <dgm:prSet phldrT="[Texto]"/>
      <dgm:spPr>
        <a:solidFill>
          <a:schemeClr val="accent3">
            <a:lumMod val="60000"/>
            <a:lumOff val="40000"/>
          </a:schemeClr>
        </a:solidFill>
      </dgm:spPr>
      <dgm:t>
        <a:bodyPr/>
        <a:lstStyle/>
        <a:p>
          <a:r>
            <a:rPr lang="es-CO" b="1" dirty="0" smtClean="0">
              <a:solidFill>
                <a:schemeClr val="tx1"/>
              </a:solidFill>
            </a:rPr>
            <a:t>Redes</a:t>
          </a:r>
          <a:endParaRPr lang="es-CO" b="1" dirty="0">
            <a:solidFill>
              <a:schemeClr val="tx1"/>
            </a:solidFill>
          </a:endParaRPr>
        </a:p>
      </dgm:t>
    </dgm:pt>
    <dgm:pt modelId="{C66B8357-FE98-40A9-A66B-C0D5AE932DFD}" type="parTrans" cxnId="{82EB83EE-7AD7-4102-BE20-40050909DC4A}">
      <dgm:prSet/>
      <dgm:spPr/>
      <dgm:t>
        <a:bodyPr/>
        <a:lstStyle/>
        <a:p>
          <a:endParaRPr lang="es-CO" b="1"/>
        </a:p>
      </dgm:t>
    </dgm:pt>
    <dgm:pt modelId="{A3909AB4-05A6-4C50-A18F-F383C6FFE854}" type="sibTrans" cxnId="{82EB83EE-7AD7-4102-BE20-40050909DC4A}">
      <dgm:prSet/>
      <dgm:spPr/>
      <dgm:t>
        <a:bodyPr/>
        <a:lstStyle/>
        <a:p>
          <a:endParaRPr lang="es-CO" b="1"/>
        </a:p>
      </dgm:t>
    </dgm:pt>
    <dgm:pt modelId="{A2EFFEB8-AA7A-4048-BD28-596491DE202B}">
      <dgm:prSet phldrT="[Texto]"/>
      <dgm:spPr>
        <a:solidFill>
          <a:srgbClr val="C86664"/>
        </a:solidFill>
      </dgm:spPr>
      <dgm:t>
        <a:bodyPr/>
        <a:lstStyle/>
        <a:p>
          <a:r>
            <a:rPr lang="es-CO" b="1" dirty="0" smtClean="0">
              <a:solidFill>
                <a:schemeClr val="bg1"/>
              </a:solidFill>
            </a:rPr>
            <a:t>Otros Elementos y Equipos</a:t>
          </a:r>
          <a:endParaRPr lang="es-CO" b="1" dirty="0">
            <a:solidFill>
              <a:schemeClr val="bg1"/>
            </a:solidFill>
          </a:endParaRPr>
        </a:p>
      </dgm:t>
    </dgm:pt>
    <dgm:pt modelId="{91707BAC-2F61-4370-B333-A6273ACB3B2F}" type="parTrans" cxnId="{AEBDA51B-4899-4560-8756-37715FD4D163}">
      <dgm:prSet/>
      <dgm:spPr/>
      <dgm:t>
        <a:bodyPr/>
        <a:lstStyle/>
        <a:p>
          <a:endParaRPr lang="es-CO" b="1"/>
        </a:p>
      </dgm:t>
    </dgm:pt>
    <dgm:pt modelId="{66FA5D5F-ADA8-4972-A8EE-E03CD6E70255}" type="sibTrans" cxnId="{AEBDA51B-4899-4560-8756-37715FD4D163}">
      <dgm:prSet/>
      <dgm:spPr/>
      <dgm:t>
        <a:bodyPr/>
        <a:lstStyle/>
        <a:p>
          <a:endParaRPr lang="es-CO" b="1"/>
        </a:p>
      </dgm:t>
    </dgm:pt>
    <dgm:pt modelId="{39E6F2E0-7136-44F5-BC0B-B2F8145E2E05}" type="pres">
      <dgm:prSet presAssocID="{21D94AD1-2C11-428C-8E1E-AA6ACBD1F492}" presName="Name0" presStyleCnt="0">
        <dgm:presLayoutVars>
          <dgm:dir/>
          <dgm:animLvl val="lvl"/>
          <dgm:resizeHandles val="exact"/>
        </dgm:presLayoutVars>
      </dgm:prSet>
      <dgm:spPr/>
    </dgm:pt>
    <dgm:pt modelId="{3CDC279F-DDF8-4802-A9C2-19920614E572}" type="pres">
      <dgm:prSet presAssocID="{9A2172D9-9147-468F-B367-C1FF45A3ADB7}" presName="parTxOnly" presStyleLbl="node1" presStyleIdx="0" presStyleCnt="4">
        <dgm:presLayoutVars>
          <dgm:chMax val="0"/>
          <dgm:chPref val="0"/>
          <dgm:bulletEnabled val="1"/>
        </dgm:presLayoutVars>
      </dgm:prSet>
      <dgm:spPr/>
      <dgm:t>
        <a:bodyPr/>
        <a:lstStyle/>
        <a:p>
          <a:endParaRPr lang="es-CO"/>
        </a:p>
      </dgm:t>
    </dgm:pt>
    <dgm:pt modelId="{E6204E36-B0E3-4036-95E1-A341C8725138}" type="pres">
      <dgm:prSet presAssocID="{A9A14C34-90C1-4929-AAAF-6262083EDD3E}" presName="parTxOnlySpace" presStyleCnt="0"/>
      <dgm:spPr/>
    </dgm:pt>
    <dgm:pt modelId="{650BC9AB-0EE9-485E-9E37-0B4A7563761D}" type="pres">
      <dgm:prSet presAssocID="{B9B28001-9734-48DE-A349-7D1932BC7868}" presName="parTxOnly" presStyleLbl="node1" presStyleIdx="1" presStyleCnt="4">
        <dgm:presLayoutVars>
          <dgm:chMax val="0"/>
          <dgm:chPref val="0"/>
          <dgm:bulletEnabled val="1"/>
        </dgm:presLayoutVars>
      </dgm:prSet>
      <dgm:spPr/>
      <dgm:t>
        <a:bodyPr/>
        <a:lstStyle/>
        <a:p>
          <a:endParaRPr lang="es-CO"/>
        </a:p>
      </dgm:t>
    </dgm:pt>
    <dgm:pt modelId="{443D65B9-19C3-4B1A-91A4-5291664BED8A}" type="pres">
      <dgm:prSet presAssocID="{A99EF712-17CA-48AE-80BC-F8127B9B6180}" presName="parTxOnlySpace" presStyleCnt="0"/>
      <dgm:spPr/>
    </dgm:pt>
    <dgm:pt modelId="{039FDB19-EF56-437B-A5BE-81B640B84266}" type="pres">
      <dgm:prSet presAssocID="{9A1A84D2-BD1C-4FA6-A2B8-22BA9F646969}" presName="parTxOnly" presStyleLbl="node1" presStyleIdx="2" presStyleCnt="4">
        <dgm:presLayoutVars>
          <dgm:chMax val="0"/>
          <dgm:chPref val="0"/>
          <dgm:bulletEnabled val="1"/>
        </dgm:presLayoutVars>
      </dgm:prSet>
      <dgm:spPr/>
      <dgm:t>
        <a:bodyPr/>
        <a:lstStyle/>
        <a:p>
          <a:endParaRPr lang="es-CO"/>
        </a:p>
      </dgm:t>
    </dgm:pt>
    <dgm:pt modelId="{47EF7309-37AC-4551-8EB5-1704D0E1C05C}" type="pres">
      <dgm:prSet presAssocID="{A3909AB4-05A6-4C50-A18F-F383C6FFE854}" presName="parTxOnlySpace" presStyleCnt="0"/>
      <dgm:spPr/>
    </dgm:pt>
    <dgm:pt modelId="{D7ED693E-D508-424D-806B-C7E4233C746E}" type="pres">
      <dgm:prSet presAssocID="{A2EFFEB8-AA7A-4048-BD28-596491DE202B}" presName="parTxOnly" presStyleLbl="node1" presStyleIdx="3" presStyleCnt="4">
        <dgm:presLayoutVars>
          <dgm:chMax val="0"/>
          <dgm:chPref val="0"/>
          <dgm:bulletEnabled val="1"/>
        </dgm:presLayoutVars>
      </dgm:prSet>
      <dgm:spPr/>
      <dgm:t>
        <a:bodyPr/>
        <a:lstStyle/>
        <a:p>
          <a:endParaRPr lang="es-CO"/>
        </a:p>
      </dgm:t>
    </dgm:pt>
  </dgm:ptLst>
  <dgm:cxnLst>
    <dgm:cxn modelId="{540A4F5C-D88A-4E2C-B6D0-1CFC6207A0CA}" type="presOf" srcId="{9A2172D9-9147-468F-B367-C1FF45A3ADB7}" destId="{3CDC279F-DDF8-4802-A9C2-19920614E572}" srcOrd="0" destOrd="0" presId="urn:microsoft.com/office/officeart/2005/8/layout/chevron1"/>
    <dgm:cxn modelId="{DA8E71C6-1953-4CD6-A732-38BB83A0AC27}" srcId="{21D94AD1-2C11-428C-8E1E-AA6ACBD1F492}" destId="{B9B28001-9734-48DE-A349-7D1932BC7868}" srcOrd="1" destOrd="0" parTransId="{5989C0B4-0C8D-4E3D-815F-332CB834DBB9}" sibTransId="{A99EF712-17CA-48AE-80BC-F8127B9B6180}"/>
    <dgm:cxn modelId="{489FE9DE-6BE3-4183-B29F-196D36383023}" type="presOf" srcId="{B9B28001-9734-48DE-A349-7D1932BC7868}" destId="{650BC9AB-0EE9-485E-9E37-0B4A7563761D}" srcOrd="0" destOrd="0" presId="urn:microsoft.com/office/officeart/2005/8/layout/chevron1"/>
    <dgm:cxn modelId="{FB747E73-8E02-45B0-A5CB-B4EBFFB0AF0E}" type="presOf" srcId="{9A1A84D2-BD1C-4FA6-A2B8-22BA9F646969}" destId="{039FDB19-EF56-437B-A5BE-81B640B84266}" srcOrd="0" destOrd="0" presId="urn:microsoft.com/office/officeart/2005/8/layout/chevron1"/>
    <dgm:cxn modelId="{AEBDA51B-4899-4560-8756-37715FD4D163}" srcId="{21D94AD1-2C11-428C-8E1E-AA6ACBD1F492}" destId="{A2EFFEB8-AA7A-4048-BD28-596491DE202B}" srcOrd="3" destOrd="0" parTransId="{91707BAC-2F61-4370-B333-A6273ACB3B2F}" sibTransId="{66FA5D5F-ADA8-4972-A8EE-E03CD6E70255}"/>
    <dgm:cxn modelId="{29A2AA1C-5309-4578-9C4C-420BB0DF8060}" type="presOf" srcId="{A2EFFEB8-AA7A-4048-BD28-596491DE202B}" destId="{D7ED693E-D508-424D-806B-C7E4233C746E}" srcOrd="0" destOrd="0" presId="urn:microsoft.com/office/officeart/2005/8/layout/chevron1"/>
    <dgm:cxn modelId="{6BB6ED57-22CA-4F63-A8E8-A77EE4680216}" srcId="{21D94AD1-2C11-428C-8E1E-AA6ACBD1F492}" destId="{9A2172D9-9147-468F-B367-C1FF45A3ADB7}" srcOrd="0" destOrd="0" parTransId="{228F0EBF-4C06-41BA-A418-97F51EBF4C76}" sibTransId="{A9A14C34-90C1-4929-AAAF-6262083EDD3E}"/>
    <dgm:cxn modelId="{82EB83EE-7AD7-4102-BE20-40050909DC4A}" srcId="{21D94AD1-2C11-428C-8E1E-AA6ACBD1F492}" destId="{9A1A84D2-BD1C-4FA6-A2B8-22BA9F646969}" srcOrd="2" destOrd="0" parTransId="{C66B8357-FE98-40A9-A66B-C0D5AE932DFD}" sibTransId="{A3909AB4-05A6-4C50-A18F-F383C6FFE854}"/>
    <dgm:cxn modelId="{14DBD885-9266-4C9A-A354-B0845B1DB792}" type="presOf" srcId="{21D94AD1-2C11-428C-8E1E-AA6ACBD1F492}" destId="{39E6F2E0-7136-44F5-BC0B-B2F8145E2E05}" srcOrd="0" destOrd="0" presId="urn:microsoft.com/office/officeart/2005/8/layout/chevron1"/>
    <dgm:cxn modelId="{ABE93DF1-AF81-4266-8F08-4040300FB670}" type="presParOf" srcId="{39E6F2E0-7136-44F5-BC0B-B2F8145E2E05}" destId="{3CDC279F-DDF8-4802-A9C2-19920614E572}" srcOrd="0" destOrd="0" presId="urn:microsoft.com/office/officeart/2005/8/layout/chevron1"/>
    <dgm:cxn modelId="{0E75947E-13BA-41E8-9473-C22C454A2F3C}" type="presParOf" srcId="{39E6F2E0-7136-44F5-BC0B-B2F8145E2E05}" destId="{E6204E36-B0E3-4036-95E1-A341C8725138}" srcOrd="1" destOrd="0" presId="urn:microsoft.com/office/officeart/2005/8/layout/chevron1"/>
    <dgm:cxn modelId="{9C060DD7-1DF1-44DA-B2AD-98E1BB308646}" type="presParOf" srcId="{39E6F2E0-7136-44F5-BC0B-B2F8145E2E05}" destId="{650BC9AB-0EE9-485E-9E37-0B4A7563761D}" srcOrd="2" destOrd="0" presId="urn:microsoft.com/office/officeart/2005/8/layout/chevron1"/>
    <dgm:cxn modelId="{646C632D-1FF5-410E-833D-9066D827A0F4}" type="presParOf" srcId="{39E6F2E0-7136-44F5-BC0B-B2F8145E2E05}" destId="{443D65B9-19C3-4B1A-91A4-5291664BED8A}" srcOrd="3" destOrd="0" presId="urn:microsoft.com/office/officeart/2005/8/layout/chevron1"/>
    <dgm:cxn modelId="{9475A94F-C870-4449-BEBD-F2397058262A}" type="presParOf" srcId="{39E6F2E0-7136-44F5-BC0B-B2F8145E2E05}" destId="{039FDB19-EF56-437B-A5BE-81B640B84266}" srcOrd="4" destOrd="0" presId="urn:microsoft.com/office/officeart/2005/8/layout/chevron1"/>
    <dgm:cxn modelId="{B624912A-557E-4493-B5A3-6F428F474AE0}" type="presParOf" srcId="{39E6F2E0-7136-44F5-BC0B-B2F8145E2E05}" destId="{47EF7309-37AC-4551-8EB5-1704D0E1C05C}" srcOrd="5" destOrd="0" presId="urn:microsoft.com/office/officeart/2005/8/layout/chevron1"/>
    <dgm:cxn modelId="{3661FAFB-CD6D-4031-B51F-568BE14E1457}" type="presParOf" srcId="{39E6F2E0-7136-44F5-BC0B-B2F8145E2E05}" destId="{D7ED693E-D508-424D-806B-C7E4233C746E}" srcOrd="6"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3.xml><?xml version="1.0" encoding="utf-8"?>
<dgm:dataModel xmlns:dgm="http://schemas.openxmlformats.org/drawingml/2006/diagram" xmlns:a="http://schemas.openxmlformats.org/drawingml/2006/main">
  <dgm:ptLst>
    <dgm:pt modelId="{21D94AD1-2C11-428C-8E1E-AA6ACBD1F492}" type="doc">
      <dgm:prSet loTypeId="urn:microsoft.com/office/officeart/2005/8/layout/chevron1" loCatId="process" qsTypeId="urn:microsoft.com/office/officeart/2005/8/quickstyle/simple1" qsCatId="simple" csTypeId="urn:microsoft.com/office/officeart/2005/8/colors/colorful1" csCatId="colorful" phldr="1"/>
      <dgm:spPr/>
    </dgm:pt>
    <dgm:pt modelId="{9A2172D9-9147-468F-B367-C1FF45A3ADB7}">
      <dgm:prSet phldrT="[Texto]"/>
      <dgm:spPr>
        <a:solidFill>
          <a:schemeClr val="accent3">
            <a:lumMod val="60000"/>
            <a:lumOff val="40000"/>
          </a:schemeClr>
        </a:solidFill>
      </dgm:spPr>
      <dgm:t>
        <a:bodyPr/>
        <a:lstStyle/>
        <a:p>
          <a:r>
            <a:rPr lang="es-CO" b="1" dirty="0" smtClean="0">
              <a:solidFill>
                <a:schemeClr val="tx1"/>
              </a:solidFill>
            </a:rPr>
            <a:t>Subestaciones</a:t>
          </a:r>
          <a:endParaRPr lang="es-CO" b="1" dirty="0">
            <a:solidFill>
              <a:schemeClr val="tx1"/>
            </a:solidFill>
          </a:endParaRPr>
        </a:p>
      </dgm:t>
    </dgm:pt>
    <dgm:pt modelId="{228F0EBF-4C06-41BA-A418-97F51EBF4C76}" type="parTrans" cxnId="{6BB6ED57-22CA-4F63-A8E8-A77EE4680216}">
      <dgm:prSet/>
      <dgm:spPr/>
      <dgm:t>
        <a:bodyPr/>
        <a:lstStyle/>
        <a:p>
          <a:endParaRPr lang="es-CO" b="1"/>
        </a:p>
      </dgm:t>
    </dgm:pt>
    <dgm:pt modelId="{A9A14C34-90C1-4929-AAAF-6262083EDD3E}" type="sibTrans" cxnId="{6BB6ED57-22CA-4F63-A8E8-A77EE4680216}">
      <dgm:prSet/>
      <dgm:spPr/>
      <dgm:t>
        <a:bodyPr/>
        <a:lstStyle/>
        <a:p>
          <a:endParaRPr lang="es-CO" b="1"/>
        </a:p>
      </dgm:t>
    </dgm:pt>
    <dgm:pt modelId="{B9B28001-9734-48DE-A349-7D1932BC7868}">
      <dgm:prSet phldrT="[Texto]"/>
      <dgm:spPr>
        <a:solidFill>
          <a:schemeClr val="accent3">
            <a:lumMod val="60000"/>
            <a:lumOff val="40000"/>
          </a:schemeClr>
        </a:solidFill>
      </dgm:spPr>
      <dgm:t>
        <a:bodyPr/>
        <a:lstStyle/>
        <a:p>
          <a:r>
            <a:rPr lang="es-CO" b="1" dirty="0" smtClean="0">
              <a:solidFill>
                <a:schemeClr val="tx1"/>
              </a:solidFill>
            </a:rPr>
            <a:t>Líneas</a:t>
          </a:r>
          <a:endParaRPr lang="es-CO" b="1" dirty="0">
            <a:solidFill>
              <a:schemeClr val="tx1"/>
            </a:solidFill>
          </a:endParaRPr>
        </a:p>
      </dgm:t>
    </dgm:pt>
    <dgm:pt modelId="{5989C0B4-0C8D-4E3D-815F-332CB834DBB9}" type="parTrans" cxnId="{DA8E71C6-1953-4CD6-A732-38BB83A0AC27}">
      <dgm:prSet/>
      <dgm:spPr/>
      <dgm:t>
        <a:bodyPr/>
        <a:lstStyle/>
        <a:p>
          <a:endParaRPr lang="es-CO" b="1"/>
        </a:p>
      </dgm:t>
    </dgm:pt>
    <dgm:pt modelId="{A99EF712-17CA-48AE-80BC-F8127B9B6180}" type="sibTrans" cxnId="{DA8E71C6-1953-4CD6-A732-38BB83A0AC27}">
      <dgm:prSet/>
      <dgm:spPr/>
      <dgm:t>
        <a:bodyPr/>
        <a:lstStyle/>
        <a:p>
          <a:endParaRPr lang="es-CO" b="1"/>
        </a:p>
      </dgm:t>
    </dgm:pt>
    <dgm:pt modelId="{9A1A84D2-BD1C-4FA6-A2B8-22BA9F646969}">
      <dgm:prSet phldrT="[Texto]"/>
      <dgm:spPr>
        <a:solidFill>
          <a:schemeClr val="accent3">
            <a:lumMod val="60000"/>
            <a:lumOff val="40000"/>
          </a:schemeClr>
        </a:solidFill>
      </dgm:spPr>
      <dgm:t>
        <a:bodyPr/>
        <a:lstStyle/>
        <a:p>
          <a:r>
            <a:rPr lang="es-CO" b="1" dirty="0" smtClean="0">
              <a:solidFill>
                <a:schemeClr val="tx1"/>
              </a:solidFill>
            </a:rPr>
            <a:t>Redes</a:t>
          </a:r>
          <a:endParaRPr lang="es-CO" b="1" dirty="0">
            <a:solidFill>
              <a:schemeClr val="tx1"/>
            </a:solidFill>
          </a:endParaRPr>
        </a:p>
      </dgm:t>
    </dgm:pt>
    <dgm:pt modelId="{C66B8357-FE98-40A9-A66B-C0D5AE932DFD}" type="parTrans" cxnId="{82EB83EE-7AD7-4102-BE20-40050909DC4A}">
      <dgm:prSet/>
      <dgm:spPr/>
      <dgm:t>
        <a:bodyPr/>
        <a:lstStyle/>
        <a:p>
          <a:endParaRPr lang="es-CO" b="1"/>
        </a:p>
      </dgm:t>
    </dgm:pt>
    <dgm:pt modelId="{A3909AB4-05A6-4C50-A18F-F383C6FFE854}" type="sibTrans" cxnId="{82EB83EE-7AD7-4102-BE20-40050909DC4A}">
      <dgm:prSet/>
      <dgm:spPr/>
      <dgm:t>
        <a:bodyPr/>
        <a:lstStyle/>
        <a:p>
          <a:endParaRPr lang="es-CO" b="1"/>
        </a:p>
      </dgm:t>
    </dgm:pt>
    <dgm:pt modelId="{A2EFFEB8-AA7A-4048-BD28-596491DE202B}">
      <dgm:prSet phldrT="[Texto]"/>
      <dgm:spPr>
        <a:solidFill>
          <a:srgbClr val="C86664"/>
        </a:solidFill>
      </dgm:spPr>
      <dgm:t>
        <a:bodyPr/>
        <a:lstStyle/>
        <a:p>
          <a:r>
            <a:rPr lang="es-CO" b="1" dirty="0" smtClean="0">
              <a:solidFill>
                <a:schemeClr val="bg1"/>
              </a:solidFill>
            </a:rPr>
            <a:t>Otros Elementos y Equipos</a:t>
          </a:r>
          <a:endParaRPr lang="es-CO" b="1" dirty="0">
            <a:solidFill>
              <a:schemeClr val="bg1"/>
            </a:solidFill>
          </a:endParaRPr>
        </a:p>
      </dgm:t>
    </dgm:pt>
    <dgm:pt modelId="{91707BAC-2F61-4370-B333-A6273ACB3B2F}" type="parTrans" cxnId="{AEBDA51B-4899-4560-8756-37715FD4D163}">
      <dgm:prSet/>
      <dgm:spPr/>
      <dgm:t>
        <a:bodyPr/>
        <a:lstStyle/>
        <a:p>
          <a:endParaRPr lang="es-CO" b="1"/>
        </a:p>
      </dgm:t>
    </dgm:pt>
    <dgm:pt modelId="{66FA5D5F-ADA8-4972-A8EE-E03CD6E70255}" type="sibTrans" cxnId="{AEBDA51B-4899-4560-8756-37715FD4D163}">
      <dgm:prSet/>
      <dgm:spPr/>
      <dgm:t>
        <a:bodyPr/>
        <a:lstStyle/>
        <a:p>
          <a:endParaRPr lang="es-CO" b="1"/>
        </a:p>
      </dgm:t>
    </dgm:pt>
    <dgm:pt modelId="{39E6F2E0-7136-44F5-BC0B-B2F8145E2E05}" type="pres">
      <dgm:prSet presAssocID="{21D94AD1-2C11-428C-8E1E-AA6ACBD1F492}" presName="Name0" presStyleCnt="0">
        <dgm:presLayoutVars>
          <dgm:dir/>
          <dgm:animLvl val="lvl"/>
          <dgm:resizeHandles val="exact"/>
        </dgm:presLayoutVars>
      </dgm:prSet>
      <dgm:spPr/>
    </dgm:pt>
    <dgm:pt modelId="{3CDC279F-DDF8-4802-A9C2-19920614E572}" type="pres">
      <dgm:prSet presAssocID="{9A2172D9-9147-468F-B367-C1FF45A3ADB7}" presName="parTxOnly" presStyleLbl="node1" presStyleIdx="0" presStyleCnt="4">
        <dgm:presLayoutVars>
          <dgm:chMax val="0"/>
          <dgm:chPref val="0"/>
          <dgm:bulletEnabled val="1"/>
        </dgm:presLayoutVars>
      </dgm:prSet>
      <dgm:spPr/>
      <dgm:t>
        <a:bodyPr/>
        <a:lstStyle/>
        <a:p>
          <a:endParaRPr lang="es-CO"/>
        </a:p>
      </dgm:t>
    </dgm:pt>
    <dgm:pt modelId="{E6204E36-B0E3-4036-95E1-A341C8725138}" type="pres">
      <dgm:prSet presAssocID="{A9A14C34-90C1-4929-AAAF-6262083EDD3E}" presName="parTxOnlySpace" presStyleCnt="0"/>
      <dgm:spPr/>
    </dgm:pt>
    <dgm:pt modelId="{650BC9AB-0EE9-485E-9E37-0B4A7563761D}" type="pres">
      <dgm:prSet presAssocID="{B9B28001-9734-48DE-A349-7D1932BC7868}" presName="parTxOnly" presStyleLbl="node1" presStyleIdx="1" presStyleCnt="4">
        <dgm:presLayoutVars>
          <dgm:chMax val="0"/>
          <dgm:chPref val="0"/>
          <dgm:bulletEnabled val="1"/>
        </dgm:presLayoutVars>
      </dgm:prSet>
      <dgm:spPr/>
      <dgm:t>
        <a:bodyPr/>
        <a:lstStyle/>
        <a:p>
          <a:endParaRPr lang="es-CO"/>
        </a:p>
      </dgm:t>
    </dgm:pt>
    <dgm:pt modelId="{443D65B9-19C3-4B1A-91A4-5291664BED8A}" type="pres">
      <dgm:prSet presAssocID="{A99EF712-17CA-48AE-80BC-F8127B9B6180}" presName="parTxOnlySpace" presStyleCnt="0"/>
      <dgm:spPr/>
    </dgm:pt>
    <dgm:pt modelId="{039FDB19-EF56-437B-A5BE-81B640B84266}" type="pres">
      <dgm:prSet presAssocID="{9A1A84D2-BD1C-4FA6-A2B8-22BA9F646969}" presName="parTxOnly" presStyleLbl="node1" presStyleIdx="2" presStyleCnt="4">
        <dgm:presLayoutVars>
          <dgm:chMax val="0"/>
          <dgm:chPref val="0"/>
          <dgm:bulletEnabled val="1"/>
        </dgm:presLayoutVars>
      </dgm:prSet>
      <dgm:spPr/>
      <dgm:t>
        <a:bodyPr/>
        <a:lstStyle/>
        <a:p>
          <a:endParaRPr lang="es-CO"/>
        </a:p>
      </dgm:t>
    </dgm:pt>
    <dgm:pt modelId="{47EF7309-37AC-4551-8EB5-1704D0E1C05C}" type="pres">
      <dgm:prSet presAssocID="{A3909AB4-05A6-4C50-A18F-F383C6FFE854}" presName="parTxOnlySpace" presStyleCnt="0"/>
      <dgm:spPr/>
    </dgm:pt>
    <dgm:pt modelId="{D7ED693E-D508-424D-806B-C7E4233C746E}" type="pres">
      <dgm:prSet presAssocID="{A2EFFEB8-AA7A-4048-BD28-596491DE202B}" presName="parTxOnly" presStyleLbl="node1" presStyleIdx="3" presStyleCnt="4">
        <dgm:presLayoutVars>
          <dgm:chMax val="0"/>
          <dgm:chPref val="0"/>
          <dgm:bulletEnabled val="1"/>
        </dgm:presLayoutVars>
      </dgm:prSet>
      <dgm:spPr/>
      <dgm:t>
        <a:bodyPr/>
        <a:lstStyle/>
        <a:p>
          <a:endParaRPr lang="es-CO"/>
        </a:p>
      </dgm:t>
    </dgm:pt>
  </dgm:ptLst>
  <dgm:cxnLst>
    <dgm:cxn modelId="{DA8E71C6-1953-4CD6-A732-38BB83A0AC27}" srcId="{21D94AD1-2C11-428C-8E1E-AA6ACBD1F492}" destId="{B9B28001-9734-48DE-A349-7D1932BC7868}" srcOrd="1" destOrd="0" parTransId="{5989C0B4-0C8D-4E3D-815F-332CB834DBB9}" sibTransId="{A99EF712-17CA-48AE-80BC-F8127B9B6180}"/>
    <dgm:cxn modelId="{6805F9E9-D4E5-4AF6-8177-961E3B8E1A9F}" type="presOf" srcId="{9A1A84D2-BD1C-4FA6-A2B8-22BA9F646969}" destId="{039FDB19-EF56-437B-A5BE-81B640B84266}" srcOrd="0" destOrd="0" presId="urn:microsoft.com/office/officeart/2005/8/layout/chevron1"/>
    <dgm:cxn modelId="{D0639B98-125B-41F1-9C25-40BA0E5236C2}" type="presOf" srcId="{9A2172D9-9147-468F-B367-C1FF45A3ADB7}" destId="{3CDC279F-DDF8-4802-A9C2-19920614E572}" srcOrd="0" destOrd="0" presId="urn:microsoft.com/office/officeart/2005/8/layout/chevron1"/>
    <dgm:cxn modelId="{AEBDA51B-4899-4560-8756-37715FD4D163}" srcId="{21D94AD1-2C11-428C-8E1E-AA6ACBD1F492}" destId="{A2EFFEB8-AA7A-4048-BD28-596491DE202B}" srcOrd="3" destOrd="0" parTransId="{91707BAC-2F61-4370-B333-A6273ACB3B2F}" sibTransId="{66FA5D5F-ADA8-4972-A8EE-E03CD6E70255}"/>
    <dgm:cxn modelId="{70DA2C21-0A2E-4DCB-BDE6-C75521522B94}" type="presOf" srcId="{A2EFFEB8-AA7A-4048-BD28-596491DE202B}" destId="{D7ED693E-D508-424D-806B-C7E4233C746E}" srcOrd="0" destOrd="0" presId="urn:microsoft.com/office/officeart/2005/8/layout/chevron1"/>
    <dgm:cxn modelId="{5E55D684-5A22-4A78-9973-8BEE1F797241}" type="presOf" srcId="{B9B28001-9734-48DE-A349-7D1932BC7868}" destId="{650BC9AB-0EE9-485E-9E37-0B4A7563761D}" srcOrd="0" destOrd="0" presId="urn:microsoft.com/office/officeart/2005/8/layout/chevron1"/>
    <dgm:cxn modelId="{6BB6ED57-22CA-4F63-A8E8-A77EE4680216}" srcId="{21D94AD1-2C11-428C-8E1E-AA6ACBD1F492}" destId="{9A2172D9-9147-468F-B367-C1FF45A3ADB7}" srcOrd="0" destOrd="0" parTransId="{228F0EBF-4C06-41BA-A418-97F51EBF4C76}" sibTransId="{A9A14C34-90C1-4929-AAAF-6262083EDD3E}"/>
    <dgm:cxn modelId="{82EB83EE-7AD7-4102-BE20-40050909DC4A}" srcId="{21D94AD1-2C11-428C-8E1E-AA6ACBD1F492}" destId="{9A1A84D2-BD1C-4FA6-A2B8-22BA9F646969}" srcOrd="2" destOrd="0" parTransId="{C66B8357-FE98-40A9-A66B-C0D5AE932DFD}" sibTransId="{A3909AB4-05A6-4C50-A18F-F383C6FFE854}"/>
    <dgm:cxn modelId="{FA69202D-D2FC-4307-8E37-39BA15020490}" type="presOf" srcId="{21D94AD1-2C11-428C-8E1E-AA6ACBD1F492}" destId="{39E6F2E0-7136-44F5-BC0B-B2F8145E2E05}" srcOrd="0" destOrd="0" presId="urn:microsoft.com/office/officeart/2005/8/layout/chevron1"/>
    <dgm:cxn modelId="{81BB0F55-5AA0-4FD9-86B2-378E5E289B2D}" type="presParOf" srcId="{39E6F2E0-7136-44F5-BC0B-B2F8145E2E05}" destId="{3CDC279F-DDF8-4802-A9C2-19920614E572}" srcOrd="0" destOrd="0" presId="urn:microsoft.com/office/officeart/2005/8/layout/chevron1"/>
    <dgm:cxn modelId="{B87DD1CD-BB8C-4642-BDC0-6162C45CE599}" type="presParOf" srcId="{39E6F2E0-7136-44F5-BC0B-B2F8145E2E05}" destId="{E6204E36-B0E3-4036-95E1-A341C8725138}" srcOrd="1" destOrd="0" presId="urn:microsoft.com/office/officeart/2005/8/layout/chevron1"/>
    <dgm:cxn modelId="{6A176D75-31C0-4B21-814C-A324A7E921A0}" type="presParOf" srcId="{39E6F2E0-7136-44F5-BC0B-B2F8145E2E05}" destId="{650BC9AB-0EE9-485E-9E37-0B4A7563761D}" srcOrd="2" destOrd="0" presId="urn:microsoft.com/office/officeart/2005/8/layout/chevron1"/>
    <dgm:cxn modelId="{8731F14F-C835-4D7B-911F-BEE1E7138D40}" type="presParOf" srcId="{39E6F2E0-7136-44F5-BC0B-B2F8145E2E05}" destId="{443D65B9-19C3-4B1A-91A4-5291664BED8A}" srcOrd="3" destOrd="0" presId="urn:microsoft.com/office/officeart/2005/8/layout/chevron1"/>
    <dgm:cxn modelId="{C51FF0B7-216E-4A3F-8366-D7FE2AB438A3}" type="presParOf" srcId="{39E6F2E0-7136-44F5-BC0B-B2F8145E2E05}" destId="{039FDB19-EF56-437B-A5BE-81B640B84266}" srcOrd="4" destOrd="0" presId="urn:microsoft.com/office/officeart/2005/8/layout/chevron1"/>
    <dgm:cxn modelId="{7660492A-28D4-4F6F-9119-6E4EDB804912}" type="presParOf" srcId="{39E6F2E0-7136-44F5-BC0B-B2F8145E2E05}" destId="{47EF7309-37AC-4551-8EB5-1704D0E1C05C}" srcOrd="5" destOrd="0" presId="urn:microsoft.com/office/officeart/2005/8/layout/chevron1"/>
    <dgm:cxn modelId="{7F61EA4D-986F-4C6E-A799-E055FD1DF44E}" type="presParOf" srcId="{39E6F2E0-7136-44F5-BC0B-B2F8145E2E05}" destId="{D7ED693E-D508-424D-806B-C7E4233C746E}" srcOrd="6"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4.xml><?xml version="1.0" encoding="utf-8"?>
<dgm:dataModel xmlns:dgm="http://schemas.openxmlformats.org/drawingml/2006/diagram" xmlns:a="http://schemas.openxmlformats.org/drawingml/2006/main">
  <dgm:ptLst>
    <dgm:pt modelId="{21D94AD1-2C11-428C-8E1E-AA6ACBD1F492}" type="doc">
      <dgm:prSet loTypeId="urn:microsoft.com/office/officeart/2005/8/layout/chevron1" loCatId="process" qsTypeId="urn:microsoft.com/office/officeart/2005/8/quickstyle/simple1" qsCatId="simple" csTypeId="urn:microsoft.com/office/officeart/2005/8/colors/colorful1" csCatId="colorful" phldr="1"/>
      <dgm:spPr/>
    </dgm:pt>
    <dgm:pt modelId="{9A2172D9-9147-468F-B367-C1FF45A3ADB7}">
      <dgm:prSet phldrT="[Texto]"/>
      <dgm:spPr>
        <a:solidFill>
          <a:schemeClr val="accent3">
            <a:lumMod val="60000"/>
            <a:lumOff val="40000"/>
          </a:schemeClr>
        </a:solidFill>
      </dgm:spPr>
      <dgm:t>
        <a:bodyPr/>
        <a:lstStyle/>
        <a:p>
          <a:r>
            <a:rPr lang="es-CO" b="1" dirty="0" smtClean="0">
              <a:solidFill>
                <a:schemeClr val="tx1"/>
              </a:solidFill>
            </a:rPr>
            <a:t>Subestaciones</a:t>
          </a:r>
          <a:endParaRPr lang="es-CO" b="1" dirty="0">
            <a:solidFill>
              <a:schemeClr val="tx1"/>
            </a:solidFill>
          </a:endParaRPr>
        </a:p>
      </dgm:t>
    </dgm:pt>
    <dgm:pt modelId="{228F0EBF-4C06-41BA-A418-97F51EBF4C76}" type="parTrans" cxnId="{6BB6ED57-22CA-4F63-A8E8-A77EE4680216}">
      <dgm:prSet/>
      <dgm:spPr/>
      <dgm:t>
        <a:bodyPr/>
        <a:lstStyle/>
        <a:p>
          <a:endParaRPr lang="es-CO" b="1"/>
        </a:p>
      </dgm:t>
    </dgm:pt>
    <dgm:pt modelId="{A9A14C34-90C1-4929-AAAF-6262083EDD3E}" type="sibTrans" cxnId="{6BB6ED57-22CA-4F63-A8E8-A77EE4680216}">
      <dgm:prSet/>
      <dgm:spPr/>
      <dgm:t>
        <a:bodyPr/>
        <a:lstStyle/>
        <a:p>
          <a:endParaRPr lang="es-CO" b="1"/>
        </a:p>
      </dgm:t>
    </dgm:pt>
    <dgm:pt modelId="{B9B28001-9734-48DE-A349-7D1932BC7868}">
      <dgm:prSet phldrT="[Texto]"/>
      <dgm:spPr>
        <a:solidFill>
          <a:schemeClr val="accent3">
            <a:lumMod val="60000"/>
            <a:lumOff val="40000"/>
          </a:schemeClr>
        </a:solidFill>
      </dgm:spPr>
      <dgm:t>
        <a:bodyPr/>
        <a:lstStyle/>
        <a:p>
          <a:r>
            <a:rPr lang="es-CO" b="1" dirty="0" smtClean="0">
              <a:solidFill>
                <a:schemeClr val="tx1"/>
              </a:solidFill>
            </a:rPr>
            <a:t>Líneas</a:t>
          </a:r>
          <a:endParaRPr lang="es-CO" b="1" dirty="0">
            <a:solidFill>
              <a:schemeClr val="tx1"/>
            </a:solidFill>
          </a:endParaRPr>
        </a:p>
      </dgm:t>
    </dgm:pt>
    <dgm:pt modelId="{5989C0B4-0C8D-4E3D-815F-332CB834DBB9}" type="parTrans" cxnId="{DA8E71C6-1953-4CD6-A732-38BB83A0AC27}">
      <dgm:prSet/>
      <dgm:spPr/>
      <dgm:t>
        <a:bodyPr/>
        <a:lstStyle/>
        <a:p>
          <a:endParaRPr lang="es-CO" b="1"/>
        </a:p>
      </dgm:t>
    </dgm:pt>
    <dgm:pt modelId="{A99EF712-17CA-48AE-80BC-F8127B9B6180}" type="sibTrans" cxnId="{DA8E71C6-1953-4CD6-A732-38BB83A0AC27}">
      <dgm:prSet/>
      <dgm:spPr/>
      <dgm:t>
        <a:bodyPr/>
        <a:lstStyle/>
        <a:p>
          <a:endParaRPr lang="es-CO" b="1"/>
        </a:p>
      </dgm:t>
    </dgm:pt>
    <dgm:pt modelId="{9A1A84D2-BD1C-4FA6-A2B8-22BA9F646969}">
      <dgm:prSet phldrT="[Texto]"/>
      <dgm:spPr>
        <a:solidFill>
          <a:schemeClr val="accent3">
            <a:lumMod val="60000"/>
            <a:lumOff val="40000"/>
          </a:schemeClr>
        </a:solidFill>
      </dgm:spPr>
      <dgm:t>
        <a:bodyPr/>
        <a:lstStyle/>
        <a:p>
          <a:r>
            <a:rPr lang="es-CO" b="1" dirty="0" smtClean="0">
              <a:solidFill>
                <a:schemeClr val="tx1"/>
              </a:solidFill>
            </a:rPr>
            <a:t>Redes</a:t>
          </a:r>
          <a:endParaRPr lang="es-CO" b="1" dirty="0">
            <a:solidFill>
              <a:schemeClr val="tx1"/>
            </a:solidFill>
          </a:endParaRPr>
        </a:p>
      </dgm:t>
    </dgm:pt>
    <dgm:pt modelId="{C66B8357-FE98-40A9-A66B-C0D5AE932DFD}" type="parTrans" cxnId="{82EB83EE-7AD7-4102-BE20-40050909DC4A}">
      <dgm:prSet/>
      <dgm:spPr/>
      <dgm:t>
        <a:bodyPr/>
        <a:lstStyle/>
        <a:p>
          <a:endParaRPr lang="es-CO" b="1"/>
        </a:p>
      </dgm:t>
    </dgm:pt>
    <dgm:pt modelId="{A3909AB4-05A6-4C50-A18F-F383C6FFE854}" type="sibTrans" cxnId="{82EB83EE-7AD7-4102-BE20-40050909DC4A}">
      <dgm:prSet/>
      <dgm:spPr/>
      <dgm:t>
        <a:bodyPr/>
        <a:lstStyle/>
        <a:p>
          <a:endParaRPr lang="es-CO" b="1"/>
        </a:p>
      </dgm:t>
    </dgm:pt>
    <dgm:pt modelId="{A2EFFEB8-AA7A-4048-BD28-596491DE202B}">
      <dgm:prSet phldrT="[Texto]"/>
      <dgm:spPr>
        <a:solidFill>
          <a:srgbClr val="C86664"/>
        </a:solidFill>
      </dgm:spPr>
      <dgm:t>
        <a:bodyPr/>
        <a:lstStyle/>
        <a:p>
          <a:r>
            <a:rPr lang="es-CO" b="1" dirty="0" smtClean="0">
              <a:solidFill>
                <a:schemeClr val="bg1"/>
              </a:solidFill>
            </a:rPr>
            <a:t>Otros Elementos y Equipos</a:t>
          </a:r>
          <a:endParaRPr lang="es-CO" b="1" dirty="0">
            <a:solidFill>
              <a:schemeClr val="bg1"/>
            </a:solidFill>
          </a:endParaRPr>
        </a:p>
      </dgm:t>
    </dgm:pt>
    <dgm:pt modelId="{91707BAC-2F61-4370-B333-A6273ACB3B2F}" type="parTrans" cxnId="{AEBDA51B-4899-4560-8756-37715FD4D163}">
      <dgm:prSet/>
      <dgm:spPr/>
      <dgm:t>
        <a:bodyPr/>
        <a:lstStyle/>
        <a:p>
          <a:endParaRPr lang="es-CO" b="1"/>
        </a:p>
      </dgm:t>
    </dgm:pt>
    <dgm:pt modelId="{66FA5D5F-ADA8-4972-A8EE-E03CD6E70255}" type="sibTrans" cxnId="{AEBDA51B-4899-4560-8756-37715FD4D163}">
      <dgm:prSet/>
      <dgm:spPr/>
      <dgm:t>
        <a:bodyPr/>
        <a:lstStyle/>
        <a:p>
          <a:endParaRPr lang="es-CO" b="1"/>
        </a:p>
      </dgm:t>
    </dgm:pt>
    <dgm:pt modelId="{39E6F2E0-7136-44F5-BC0B-B2F8145E2E05}" type="pres">
      <dgm:prSet presAssocID="{21D94AD1-2C11-428C-8E1E-AA6ACBD1F492}" presName="Name0" presStyleCnt="0">
        <dgm:presLayoutVars>
          <dgm:dir/>
          <dgm:animLvl val="lvl"/>
          <dgm:resizeHandles val="exact"/>
        </dgm:presLayoutVars>
      </dgm:prSet>
      <dgm:spPr/>
    </dgm:pt>
    <dgm:pt modelId="{3CDC279F-DDF8-4802-A9C2-19920614E572}" type="pres">
      <dgm:prSet presAssocID="{9A2172D9-9147-468F-B367-C1FF45A3ADB7}" presName="parTxOnly" presStyleLbl="node1" presStyleIdx="0" presStyleCnt="4">
        <dgm:presLayoutVars>
          <dgm:chMax val="0"/>
          <dgm:chPref val="0"/>
          <dgm:bulletEnabled val="1"/>
        </dgm:presLayoutVars>
      </dgm:prSet>
      <dgm:spPr/>
      <dgm:t>
        <a:bodyPr/>
        <a:lstStyle/>
        <a:p>
          <a:endParaRPr lang="es-CO"/>
        </a:p>
      </dgm:t>
    </dgm:pt>
    <dgm:pt modelId="{E6204E36-B0E3-4036-95E1-A341C8725138}" type="pres">
      <dgm:prSet presAssocID="{A9A14C34-90C1-4929-AAAF-6262083EDD3E}" presName="parTxOnlySpace" presStyleCnt="0"/>
      <dgm:spPr/>
    </dgm:pt>
    <dgm:pt modelId="{650BC9AB-0EE9-485E-9E37-0B4A7563761D}" type="pres">
      <dgm:prSet presAssocID="{B9B28001-9734-48DE-A349-7D1932BC7868}" presName="parTxOnly" presStyleLbl="node1" presStyleIdx="1" presStyleCnt="4">
        <dgm:presLayoutVars>
          <dgm:chMax val="0"/>
          <dgm:chPref val="0"/>
          <dgm:bulletEnabled val="1"/>
        </dgm:presLayoutVars>
      </dgm:prSet>
      <dgm:spPr/>
      <dgm:t>
        <a:bodyPr/>
        <a:lstStyle/>
        <a:p>
          <a:endParaRPr lang="es-CO"/>
        </a:p>
      </dgm:t>
    </dgm:pt>
    <dgm:pt modelId="{443D65B9-19C3-4B1A-91A4-5291664BED8A}" type="pres">
      <dgm:prSet presAssocID="{A99EF712-17CA-48AE-80BC-F8127B9B6180}" presName="parTxOnlySpace" presStyleCnt="0"/>
      <dgm:spPr/>
    </dgm:pt>
    <dgm:pt modelId="{039FDB19-EF56-437B-A5BE-81B640B84266}" type="pres">
      <dgm:prSet presAssocID="{9A1A84D2-BD1C-4FA6-A2B8-22BA9F646969}" presName="parTxOnly" presStyleLbl="node1" presStyleIdx="2" presStyleCnt="4">
        <dgm:presLayoutVars>
          <dgm:chMax val="0"/>
          <dgm:chPref val="0"/>
          <dgm:bulletEnabled val="1"/>
        </dgm:presLayoutVars>
      </dgm:prSet>
      <dgm:spPr/>
      <dgm:t>
        <a:bodyPr/>
        <a:lstStyle/>
        <a:p>
          <a:endParaRPr lang="es-CO"/>
        </a:p>
      </dgm:t>
    </dgm:pt>
    <dgm:pt modelId="{47EF7309-37AC-4551-8EB5-1704D0E1C05C}" type="pres">
      <dgm:prSet presAssocID="{A3909AB4-05A6-4C50-A18F-F383C6FFE854}" presName="parTxOnlySpace" presStyleCnt="0"/>
      <dgm:spPr/>
    </dgm:pt>
    <dgm:pt modelId="{D7ED693E-D508-424D-806B-C7E4233C746E}" type="pres">
      <dgm:prSet presAssocID="{A2EFFEB8-AA7A-4048-BD28-596491DE202B}" presName="parTxOnly" presStyleLbl="node1" presStyleIdx="3" presStyleCnt="4">
        <dgm:presLayoutVars>
          <dgm:chMax val="0"/>
          <dgm:chPref val="0"/>
          <dgm:bulletEnabled val="1"/>
        </dgm:presLayoutVars>
      </dgm:prSet>
      <dgm:spPr/>
      <dgm:t>
        <a:bodyPr/>
        <a:lstStyle/>
        <a:p>
          <a:endParaRPr lang="es-CO"/>
        </a:p>
      </dgm:t>
    </dgm:pt>
  </dgm:ptLst>
  <dgm:cxnLst>
    <dgm:cxn modelId="{DA8E71C6-1953-4CD6-A732-38BB83A0AC27}" srcId="{21D94AD1-2C11-428C-8E1E-AA6ACBD1F492}" destId="{B9B28001-9734-48DE-A349-7D1932BC7868}" srcOrd="1" destOrd="0" parTransId="{5989C0B4-0C8D-4E3D-815F-332CB834DBB9}" sibTransId="{A99EF712-17CA-48AE-80BC-F8127B9B6180}"/>
    <dgm:cxn modelId="{AEBDA51B-4899-4560-8756-37715FD4D163}" srcId="{21D94AD1-2C11-428C-8E1E-AA6ACBD1F492}" destId="{A2EFFEB8-AA7A-4048-BD28-596491DE202B}" srcOrd="3" destOrd="0" parTransId="{91707BAC-2F61-4370-B333-A6273ACB3B2F}" sibTransId="{66FA5D5F-ADA8-4972-A8EE-E03CD6E70255}"/>
    <dgm:cxn modelId="{7B7B9B44-C01D-4E34-AAF1-46AF725825F2}" type="presOf" srcId="{A2EFFEB8-AA7A-4048-BD28-596491DE202B}" destId="{D7ED693E-D508-424D-806B-C7E4233C746E}" srcOrd="0" destOrd="0" presId="urn:microsoft.com/office/officeart/2005/8/layout/chevron1"/>
    <dgm:cxn modelId="{12FEF114-D655-4433-A8DD-CFEE8AB64F7E}" type="presOf" srcId="{B9B28001-9734-48DE-A349-7D1932BC7868}" destId="{650BC9AB-0EE9-485E-9E37-0B4A7563761D}" srcOrd="0" destOrd="0" presId="urn:microsoft.com/office/officeart/2005/8/layout/chevron1"/>
    <dgm:cxn modelId="{781393FF-721C-4729-9CF0-CF611D4B0DBD}" type="presOf" srcId="{21D94AD1-2C11-428C-8E1E-AA6ACBD1F492}" destId="{39E6F2E0-7136-44F5-BC0B-B2F8145E2E05}" srcOrd="0" destOrd="0" presId="urn:microsoft.com/office/officeart/2005/8/layout/chevron1"/>
    <dgm:cxn modelId="{63ADF4B9-09BD-4ECF-A313-8146DACE9D19}" type="presOf" srcId="{9A1A84D2-BD1C-4FA6-A2B8-22BA9F646969}" destId="{039FDB19-EF56-437B-A5BE-81B640B84266}" srcOrd="0" destOrd="0" presId="urn:microsoft.com/office/officeart/2005/8/layout/chevron1"/>
    <dgm:cxn modelId="{6BB6ED57-22CA-4F63-A8E8-A77EE4680216}" srcId="{21D94AD1-2C11-428C-8E1E-AA6ACBD1F492}" destId="{9A2172D9-9147-468F-B367-C1FF45A3ADB7}" srcOrd="0" destOrd="0" parTransId="{228F0EBF-4C06-41BA-A418-97F51EBF4C76}" sibTransId="{A9A14C34-90C1-4929-AAAF-6262083EDD3E}"/>
    <dgm:cxn modelId="{82EB83EE-7AD7-4102-BE20-40050909DC4A}" srcId="{21D94AD1-2C11-428C-8E1E-AA6ACBD1F492}" destId="{9A1A84D2-BD1C-4FA6-A2B8-22BA9F646969}" srcOrd="2" destOrd="0" parTransId="{C66B8357-FE98-40A9-A66B-C0D5AE932DFD}" sibTransId="{A3909AB4-05A6-4C50-A18F-F383C6FFE854}"/>
    <dgm:cxn modelId="{F12F5AC2-3DFE-4362-A52D-C126C21A2DEF}" type="presOf" srcId="{9A2172D9-9147-468F-B367-C1FF45A3ADB7}" destId="{3CDC279F-DDF8-4802-A9C2-19920614E572}" srcOrd="0" destOrd="0" presId="urn:microsoft.com/office/officeart/2005/8/layout/chevron1"/>
    <dgm:cxn modelId="{4CB6E8B9-7A2F-4B65-AFB7-78CE73EEA6DB}" type="presParOf" srcId="{39E6F2E0-7136-44F5-BC0B-B2F8145E2E05}" destId="{3CDC279F-DDF8-4802-A9C2-19920614E572}" srcOrd="0" destOrd="0" presId="urn:microsoft.com/office/officeart/2005/8/layout/chevron1"/>
    <dgm:cxn modelId="{6A88AD85-E993-4D48-B11F-EB2B11D92B0C}" type="presParOf" srcId="{39E6F2E0-7136-44F5-BC0B-B2F8145E2E05}" destId="{E6204E36-B0E3-4036-95E1-A341C8725138}" srcOrd="1" destOrd="0" presId="urn:microsoft.com/office/officeart/2005/8/layout/chevron1"/>
    <dgm:cxn modelId="{A99142DF-BA3E-43D3-A492-25502E5C793A}" type="presParOf" srcId="{39E6F2E0-7136-44F5-BC0B-B2F8145E2E05}" destId="{650BC9AB-0EE9-485E-9E37-0B4A7563761D}" srcOrd="2" destOrd="0" presId="urn:microsoft.com/office/officeart/2005/8/layout/chevron1"/>
    <dgm:cxn modelId="{BF2C2C39-79E5-4B28-9353-178F76D44515}" type="presParOf" srcId="{39E6F2E0-7136-44F5-BC0B-B2F8145E2E05}" destId="{443D65B9-19C3-4B1A-91A4-5291664BED8A}" srcOrd="3" destOrd="0" presId="urn:microsoft.com/office/officeart/2005/8/layout/chevron1"/>
    <dgm:cxn modelId="{21C5CE67-C821-4714-ABCF-589F5D4594D6}" type="presParOf" srcId="{39E6F2E0-7136-44F5-BC0B-B2F8145E2E05}" destId="{039FDB19-EF56-437B-A5BE-81B640B84266}" srcOrd="4" destOrd="0" presId="urn:microsoft.com/office/officeart/2005/8/layout/chevron1"/>
    <dgm:cxn modelId="{5BD17567-1B8B-487C-B6D0-E77C9AFBF831}" type="presParOf" srcId="{39E6F2E0-7136-44F5-BC0B-B2F8145E2E05}" destId="{47EF7309-37AC-4551-8EB5-1704D0E1C05C}" srcOrd="5" destOrd="0" presId="urn:microsoft.com/office/officeart/2005/8/layout/chevron1"/>
    <dgm:cxn modelId="{4DA679B3-01ED-45A5-BA93-0EFCFDD83F32}" type="presParOf" srcId="{39E6F2E0-7136-44F5-BC0B-B2F8145E2E05}" destId="{D7ED693E-D508-424D-806B-C7E4233C746E}" srcOrd="6"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5.xml><?xml version="1.0" encoding="utf-8"?>
<dgm:dataModel xmlns:dgm="http://schemas.openxmlformats.org/drawingml/2006/diagram" xmlns:a="http://schemas.openxmlformats.org/drawingml/2006/main">
  <dgm:ptLst>
    <dgm:pt modelId="{21D94AD1-2C11-428C-8E1E-AA6ACBD1F492}" type="doc">
      <dgm:prSet loTypeId="urn:microsoft.com/office/officeart/2005/8/layout/chevron1" loCatId="process" qsTypeId="urn:microsoft.com/office/officeart/2005/8/quickstyle/simple1" qsCatId="simple" csTypeId="urn:microsoft.com/office/officeart/2005/8/colors/colorful1" csCatId="colorful" phldr="1"/>
      <dgm:spPr/>
    </dgm:pt>
    <dgm:pt modelId="{9A2172D9-9147-468F-B367-C1FF45A3ADB7}">
      <dgm:prSet phldrT="[Texto]"/>
      <dgm:spPr>
        <a:solidFill>
          <a:schemeClr val="accent3">
            <a:lumMod val="60000"/>
            <a:lumOff val="40000"/>
          </a:schemeClr>
        </a:solidFill>
      </dgm:spPr>
      <dgm:t>
        <a:bodyPr/>
        <a:lstStyle/>
        <a:p>
          <a:r>
            <a:rPr lang="es-CO" b="1" dirty="0" smtClean="0">
              <a:solidFill>
                <a:schemeClr val="tx1"/>
              </a:solidFill>
            </a:rPr>
            <a:t>Subestaciones</a:t>
          </a:r>
          <a:endParaRPr lang="es-CO" b="1" dirty="0">
            <a:solidFill>
              <a:schemeClr val="tx1"/>
            </a:solidFill>
          </a:endParaRPr>
        </a:p>
      </dgm:t>
    </dgm:pt>
    <dgm:pt modelId="{228F0EBF-4C06-41BA-A418-97F51EBF4C76}" type="parTrans" cxnId="{6BB6ED57-22CA-4F63-A8E8-A77EE4680216}">
      <dgm:prSet/>
      <dgm:spPr/>
      <dgm:t>
        <a:bodyPr/>
        <a:lstStyle/>
        <a:p>
          <a:endParaRPr lang="es-CO" b="1"/>
        </a:p>
      </dgm:t>
    </dgm:pt>
    <dgm:pt modelId="{A9A14C34-90C1-4929-AAAF-6262083EDD3E}" type="sibTrans" cxnId="{6BB6ED57-22CA-4F63-A8E8-A77EE4680216}">
      <dgm:prSet/>
      <dgm:spPr/>
      <dgm:t>
        <a:bodyPr/>
        <a:lstStyle/>
        <a:p>
          <a:endParaRPr lang="es-CO" b="1"/>
        </a:p>
      </dgm:t>
    </dgm:pt>
    <dgm:pt modelId="{B9B28001-9734-48DE-A349-7D1932BC7868}">
      <dgm:prSet phldrT="[Texto]"/>
      <dgm:spPr>
        <a:solidFill>
          <a:schemeClr val="accent3">
            <a:lumMod val="60000"/>
            <a:lumOff val="40000"/>
          </a:schemeClr>
        </a:solidFill>
      </dgm:spPr>
      <dgm:t>
        <a:bodyPr/>
        <a:lstStyle/>
        <a:p>
          <a:r>
            <a:rPr lang="es-CO" b="1" dirty="0" smtClean="0">
              <a:solidFill>
                <a:schemeClr val="tx1"/>
              </a:solidFill>
            </a:rPr>
            <a:t>Líneas</a:t>
          </a:r>
          <a:endParaRPr lang="es-CO" b="1" dirty="0">
            <a:solidFill>
              <a:schemeClr val="tx1"/>
            </a:solidFill>
          </a:endParaRPr>
        </a:p>
      </dgm:t>
    </dgm:pt>
    <dgm:pt modelId="{5989C0B4-0C8D-4E3D-815F-332CB834DBB9}" type="parTrans" cxnId="{DA8E71C6-1953-4CD6-A732-38BB83A0AC27}">
      <dgm:prSet/>
      <dgm:spPr/>
      <dgm:t>
        <a:bodyPr/>
        <a:lstStyle/>
        <a:p>
          <a:endParaRPr lang="es-CO" b="1"/>
        </a:p>
      </dgm:t>
    </dgm:pt>
    <dgm:pt modelId="{A99EF712-17CA-48AE-80BC-F8127B9B6180}" type="sibTrans" cxnId="{DA8E71C6-1953-4CD6-A732-38BB83A0AC27}">
      <dgm:prSet/>
      <dgm:spPr/>
      <dgm:t>
        <a:bodyPr/>
        <a:lstStyle/>
        <a:p>
          <a:endParaRPr lang="es-CO" b="1"/>
        </a:p>
      </dgm:t>
    </dgm:pt>
    <dgm:pt modelId="{9A1A84D2-BD1C-4FA6-A2B8-22BA9F646969}">
      <dgm:prSet phldrT="[Texto]"/>
      <dgm:spPr>
        <a:solidFill>
          <a:schemeClr val="accent3">
            <a:lumMod val="60000"/>
            <a:lumOff val="40000"/>
          </a:schemeClr>
        </a:solidFill>
      </dgm:spPr>
      <dgm:t>
        <a:bodyPr/>
        <a:lstStyle/>
        <a:p>
          <a:r>
            <a:rPr lang="es-CO" b="1" dirty="0" smtClean="0">
              <a:solidFill>
                <a:schemeClr val="tx1"/>
              </a:solidFill>
            </a:rPr>
            <a:t>Redes</a:t>
          </a:r>
          <a:endParaRPr lang="es-CO" b="1" dirty="0">
            <a:solidFill>
              <a:schemeClr val="tx1"/>
            </a:solidFill>
          </a:endParaRPr>
        </a:p>
      </dgm:t>
    </dgm:pt>
    <dgm:pt modelId="{C66B8357-FE98-40A9-A66B-C0D5AE932DFD}" type="parTrans" cxnId="{82EB83EE-7AD7-4102-BE20-40050909DC4A}">
      <dgm:prSet/>
      <dgm:spPr/>
      <dgm:t>
        <a:bodyPr/>
        <a:lstStyle/>
        <a:p>
          <a:endParaRPr lang="es-CO" b="1"/>
        </a:p>
      </dgm:t>
    </dgm:pt>
    <dgm:pt modelId="{A3909AB4-05A6-4C50-A18F-F383C6FFE854}" type="sibTrans" cxnId="{82EB83EE-7AD7-4102-BE20-40050909DC4A}">
      <dgm:prSet/>
      <dgm:spPr/>
      <dgm:t>
        <a:bodyPr/>
        <a:lstStyle/>
        <a:p>
          <a:endParaRPr lang="es-CO" b="1"/>
        </a:p>
      </dgm:t>
    </dgm:pt>
    <dgm:pt modelId="{A2EFFEB8-AA7A-4048-BD28-596491DE202B}">
      <dgm:prSet phldrT="[Texto]"/>
      <dgm:spPr>
        <a:solidFill>
          <a:srgbClr val="C86664"/>
        </a:solidFill>
      </dgm:spPr>
      <dgm:t>
        <a:bodyPr/>
        <a:lstStyle/>
        <a:p>
          <a:r>
            <a:rPr lang="es-CO" b="1" dirty="0" smtClean="0">
              <a:solidFill>
                <a:schemeClr val="bg1"/>
              </a:solidFill>
            </a:rPr>
            <a:t>Otros Elementos y Equipos</a:t>
          </a:r>
          <a:endParaRPr lang="es-CO" b="1" dirty="0">
            <a:solidFill>
              <a:schemeClr val="bg1"/>
            </a:solidFill>
          </a:endParaRPr>
        </a:p>
      </dgm:t>
    </dgm:pt>
    <dgm:pt modelId="{91707BAC-2F61-4370-B333-A6273ACB3B2F}" type="parTrans" cxnId="{AEBDA51B-4899-4560-8756-37715FD4D163}">
      <dgm:prSet/>
      <dgm:spPr/>
      <dgm:t>
        <a:bodyPr/>
        <a:lstStyle/>
        <a:p>
          <a:endParaRPr lang="es-CO" b="1"/>
        </a:p>
      </dgm:t>
    </dgm:pt>
    <dgm:pt modelId="{66FA5D5F-ADA8-4972-A8EE-E03CD6E70255}" type="sibTrans" cxnId="{AEBDA51B-4899-4560-8756-37715FD4D163}">
      <dgm:prSet/>
      <dgm:spPr/>
      <dgm:t>
        <a:bodyPr/>
        <a:lstStyle/>
        <a:p>
          <a:endParaRPr lang="es-CO" b="1"/>
        </a:p>
      </dgm:t>
    </dgm:pt>
    <dgm:pt modelId="{39E6F2E0-7136-44F5-BC0B-B2F8145E2E05}" type="pres">
      <dgm:prSet presAssocID="{21D94AD1-2C11-428C-8E1E-AA6ACBD1F492}" presName="Name0" presStyleCnt="0">
        <dgm:presLayoutVars>
          <dgm:dir/>
          <dgm:animLvl val="lvl"/>
          <dgm:resizeHandles val="exact"/>
        </dgm:presLayoutVars>
      </dgm:prSet>
      <dgm:spPr/>
    </dgm:pt>
    <dgm:pt modelId="{3CDC279F-DDF8-4802-A9C2-19920614E572}" type="pres">
      <dgm:prSet presAssocID="{9A2172D9-9147-468F-B367-C1FF45A3ADB7}" presName="parTxOnly" presStyleLbl="node1" presStyleIdx="0" presStyleCnt="4">
        <dgm:presLayoutVars>
          <dgm:chMax val="0"/>
          <dgm:chPref val="0"/>
          <dgm:bulletEnabled val="1"/>
        </dgm:presLayoutVars>
      </dgm:prSet>
      <dgm:spPr/>
      <dgm:t>
        <a:bodyPr/>
        <a:lstStyle/>
        <a:p>
          <a:endParaRPr lang="es-CO"/>
        </a:p>
      </dgm:t>
    </dgm:pt>
    <dgm:pt modelId="{E6204E36-B0E3-4036-95E1-A341C8725138}" type="pres">
      <dgm:prSet presAssocID="{A9A14C34-90C1-4929-AAAF-6262083EDD3E}" presName="parTxOnlySpace" presStyleCnt="0"/>
      <dgm:spPr/>
    </dgm:pt>
    <dgm:pt modelId="{650BC9AB-0EE9-485E-9E37-0B4A7563761D}" type="pres">
      <dgm:prSet presAssocID="{B9B28001-9734-48DE-A349-7D1932BC7868}" presName="parTxOnly" presStyleLbl="node1" presStyleIdx="1" presStyleCnt="4">
        <dgm:presLayoutVars>
          <dgm:chMax val="0"/>
          <dgm:chPref val="0"/>
          <dgm:bulletEnabled val="1"/>
        </dgm:presLayoutVars>
      </dgm:prSet>
      <dgm:spPr/>
      <dgm:t>
        <a:bodyPr/>
        <a:lstStyle/>
        <a:p>
          <a:endParaRPr lang="es-CO"/>
        </a:p>
      </dgm:t>
    </dgm:pt>
    <dgm:pt modelId="{443D65B9-19C3-4B1A-91A4-5291664BED8A}" type="pres">
      <dgm:prSet presAssocID="{A99EF712-17CA-48AE-80BC-F8127B9B6180}" presName="parTxOnlySpace" presStyleCnt="0"/>
      <dgm:spPr/>
    </dgm:pt>
    <dgm:pt modelId="{039FDB19-EF56-437B-A5BE-81B640B84266}" type="pres">
      <dgm:prSet presAssocID="{9A1A84D2-BD1C-4FA6-A2B8-22BA9F646969}" presName="parTxOnly" presStyleLbl="node1" presStyleIdx="2" presStyleCnt="4">
        <dgm:presLayoutVars>
          <dgm:chMax val="0"/>
          <dgm:chPref val="0"/>
          <dgm:bulletEnabled val="1"/>
        </dgm:presLayoutVars>
      </dgm:prSet>
      <dgm:spPr/>
      <dgm:t>
        <a:bodyPr/>
        <a:lstStyle/>
        <a:p>
          <a:endParaRPr lang="es-CO"/>
        </a:p>
      </dgm:t>
    </dgm:pt>
    <dgm:pt modelId="{47EF7309-37AC-4551-8EB5-1704D0E1C05C}" type="pres">
      <dgm:prSet presAssocID="{A3909AB4-05A6-4C50-A18F-F383C6FFE854}" presName="parTxOnlySpace" presStyleCnt="0"/>
      <dgm:spPr/>
    </dgm:pt>
    <dgm:pt modelId="{D7ED693E-D508-424D-806B-C7E4233C746E}" type="pres">
      <dgm:prSet presAssocID="{A2EFFEB8-AA7A-4048-BD28-596491DE202B}" presName="parTxOnly" presStyleLbl="node1" presStyleIdx="3" presStyleCnt="4">
        <dgm:presLayoutVars>
          <dgm:chMax val="0"/>
          <dgm:chPref val="0"/>
          <dgm:bulletEnabled val="1"/>
        </dgm:presLayoutVars>
      </dgm:prSet>
      <dgm:spPr/>
      <dgm:t>
        <a:bodyPr/>
        <a:lstStyle/>
        <a:p>
          <a:endParaRPr lang="es-CO"/>
        </a:p>
      </dgm:t>
    </dgm:pt>
  </dgm:ptLst>
  <dgm:cxnLst>
    <dgm:cxn modelId="{DA8E71C6-1953-4CD6-A732-38BB83A0AC27}" srcId="{21D94AD1-2C11-428C-8E1E-AA6ACBD1F492}" destId="{B9B28001-9734-48DE-A349-7D1932BC7868}" srcOrd="1" destOrd="0" parTransId="{5989C0B4-0C8D-4E3D-815F-332CB834DBB9}" sibTransId="{A99EF712-17CA-48AE-80BC-F8127B9B6180}"/>
    <dgm:cxn modelId="{6A9085EE-44D2-4DF7-8762-A705D1C8222E}" type="presOf" srcId="{9A1A84D2-BD1C-4FA6-A2B8-22BA9F646969}" destId="{039FDB19-EF56-437B-A5BE-81B640B84266}" srcOrd="0" destOrd="0" presId="urn:microsoft.com/office/officeart/2005/8/layout/chevron1"/>
    <dgm:cxn modelId="{6BB6ED57-22CA-4F63-A8E8-A77EE4680216}" srcId="{21D94AD1-2C11-428C-8E1E-AA6ACBD1F492}" destId="{9A2172D9-9147-468F-B367-C1FF45A3ADB7}" srcOrd="0" destOrd="0" parTransId="{228F0EBF-4C06-41BA-A418-97F51EBF4C76}" sibTransId="{A9A14C34-90C1-4929-AAAF-6262083EDD3E}"/>
    <dgm:cxn modelId="{82EB83EE-7AD7-4102-BE20-40050909DC4A}" srcId="{21D94AD1-2C11-428C-8E1E-AA6ACBD1F492}" destId="{9A1A84D2-BD1C-4FA6-A2B8-22BA9F646969}" srcOrd="2" destOrd="0" parTransId="{C66B8357-FE98-40A9-A66B-C0D5AE932DFD}" sibTransId="{A3909AB4-05A6-4C50-A18F-F383C6FFE854}"/>
    <dgm:cxn modelId="{AEBDA51B-4899-4560-8756-37715FD4D163}" srcId="{21D94AD1-2C11-428C-8E1E-AA6ACBD1F492}" destId="{A2EFFEB8-AA7A-4048-BD28-596491DE202B}" srcOrd="3" destOrd="0" parTransId="{91707BAC-2F61-4370-B333-A6273ACB3B2F}" sibTransId="{66FA5D5F-ADA8-4972-A8EE-E03CD6E70255}"/>
    <dgm:cxn modelId="{8C778162-6274-4F1A-93E6-49B0DF839988}" type="presOf" srcId="{21D94AD1-2C11-428C-8E1E-AA6ACBD1F492}" destId="{39E6F2E0-7136-44F5-BC0B-B2F8145E2E05}" srcOrd="0" destOrd="0" presId="urn:microsoft.com/office/officeart/2005/8/layout/chevron1"/>
    <dgm:cxn modelId="{EBE1F13C-2F5A-4484-9FAD-F861DEC1C07B}" type="presOf" srcId="{9A2172D9-9147-468F-B367-C1FF45A3ADB7}" destId="{3CDC279F-DDF8-4802-A9C2-19920614E572}" srcOrd="0" destOrd="0" presId="urn:microsoft.com/office/officeart/2005/8/layout/chevron1"/>
    <dgm:cxn modelId="{16829E4B-3F2C-464C-A41E-1BD25077C5AC}" type="presOf" srcId="{A2EFFEB8-AA7A-4048-BD28-596491DE202B}" destId="{D7ED693E-D508-424D-806B-C7E4233C746E}" srcOrd="0" destOrd="0" presId="urn:microsoft.com/office/officeart/2005/8/layout/chevron1"/>
    <dgm:cxn modelId="{E5F8364C-938A-41B4-ADDD-6071B181665E}" type="presOf" srcId="{B9B28001-9734-48DE-A349-7D1932BC7868}" destId="{650BC9AB-0EE9-485E-9E37-0B4A7563761D}" srcOrd="0" destOrd="0" presId="urn:microsoft.com/office/officeart/2005/8/layout/chevron1"/>
    <dgm:cxn modelId="{BBBAF30D-BE56-4B9F-8371-96A1DC3B2158}" type="presParOf" srcId="{39E6F2E0-7136-44F5-BC0B-B2F8145E2E05}" destId="{3CDC279F-DDF8-4802-A9C2-19920614E572}" srcOrd="0" destOrd="0" presId="urn:microsoft.com/office/officeart/2005/8/layout/chevron1"/>
    <dgm:cxn modelId="{7204D7A1-3906-4622-B34E-B31F55E2BAFE}" type="presParOf" srcId="{39E6F2E0-7136-44F5-BC0B-B2F8145E2E05}" destId="{E6204E36-B0E3-4036-95E1-A341C8725138}" srcOrd="1" destOrd="0" presId="urn:microsoft.com/office/officeart/2005/8/layout/chevron1"/>
    <dgm:cxn modelId="{CB59F8D0-191A-4770-8FC6-C821155ADFFC}" type="presParOf" srcId="{39E6F2E0-7136-44F5-BC0B-B2F8145E2E05}" destId="{650BC9AB-0EE9-485E-9E37-0B4A7563761D}" srcOrd="2" destOrd="0" presId="urn:microsoft.com/office/officeart/2005/8/layout/chevron1"/>
    <dgm:cxn modelId="{D3BA0A50-0DB3-48FF-A12A-0660B081C086}" type="presParOf" srcId="{39E6F2E0-7136-44F5-BC0B-B2F8145E2E05}" destId="{443D65B9-19C3-4B1A-91A4-5291664BED8A}" srcOrd="3" destOrd="0" presId="urn:microsoft.com/office/officeart/2005/8/layout/chevron1"/>
    <dgm:cxn modelId="{55B51F8C-6010-4761-A993-EB0AF37716C6}" type="presParOf" srcId="{39E6F2E0-7136-44F5-BC0B-B2F8145E2E05}" destId="{039FDB19-EF56-437B-A5BE-81B640B84266}" srcOrd="4" destOrd="0" presId="urn:microsoft.com/office/officeart/2005/8/layout/chevron1"/>
    <dgm:cxn modelId="{283C1370-6609-4F37-9336-EFA42C0299F7}" type="presParOf" srcId="{39E6F2E0-7136-44F5-BC0B-B2F8145E2E05}" destId="{47EF7309-37AC-4551-8EB5-1704D0E1C05C}" srcOrd="5" destOrd="0" presId="urn:microsoft.com/office/officeart/2005/8/layout/chevron1"/>
    <dgm:cxn modelId="{C732C3FB-8DAD-47A9-B8D2-7E365491EF65}" type="presParOf" srcId="{39E6F2E0-7136-44F5-BC0B-B2F8145E2E05}" destId="{D7ED693E-D508-424D-806B-C7E4233C746E}" srcOrd="6"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6.xml><?xml version="1.0" encoding="utf-8"?>
<dgm:dataModel xmlns:dgm="http://schemas.openxmlformats.org/drawingml/2006/diagram" xmlns:a="http://schemas.openxmlformats.org/drawingml/2006/main">
  <dgm:ptLst>
    <dgm:pt modelId="{21D94AD1-2C11-428C-8E1E-AA6ACBD1F492}" type="doc">
      <dgm:prSet loTypeId="urn:microsoft.com/office/officeart/2005/8/layout/chevron1" loCatId="process" qsTypeId="urn:microsoft.com/office/officeart/2005/8/quickstyle/simple1" qsCatId="simple" csTypeId="urn:microsoft.com/office/officeart/2005/8/colors/colorful1" csCatId="colorful" phldr="1"/>
      <dgm:spPr/>
    </dgm:pt>
    <dgm:pt modelId="{9A2172D9-9147-468F-B367-C1FF45A3ADB7}">
      <dgm:prSet phldrT="[Texto]"/>
      <dgm:spPr>
        <a:solidFill>
          <a:schemeClr val="accent3">
            <a:lumMod val="60000"/>
            <a:lumOff val="40000"/>
          </a:schemeClr>
        </a:solidFill>
      </dgm:spPr>
      <dgm:t>
        <a:bodyPr/>
        <a:lstStyle/>
        <a:p>
          <a:r>
            <a:rPr lang="es-CO" b="1" dirty="0" smtClean="0">
              <a:solidFill>
                <a:schemeClr val="tx1"/>
              </a:solidFill>
            </a:rPr>
            <a:t>Subestaciones</a:t>
          </a:r>
          <a:endParaRPr lang="es-CO" b="1" dirty="0">
            <a:solidFill>
              <a:schemeClr val="tx1"/>
            </a:solidFill>
          </a:endParaRPr>
        </a:p>
      </dgm:t>
    </dgm:pt>
    <dgm:pt modelId="{228F0EBF-4C06-41BA-A418-97F51EBF4C76}" type="parTrans" cxnId="{6BB6ED57-22CA-4F63-A8E8-A77EE4680216}">
      <dgm:prSet/>
      <dgm:spPr/>
      <dgm:t>
        <a:bodyPr/>
        <a:lstStyle/>
        <a:p>
          <a:endParaRPr lang="es-CO" b="1"/>
        </a:p>
      </dgm:t>
    </dgm:pt>
    <dgm:pt modelId="{A9A14C34-90C1-4929-AAAF-6262083EDD3E}" type="sibTrans" cxnId="{6BB6ED57-22CA-4F63-A8E8-A77EE4680216}">
      <dgm:prSet/>
      <dgm:spPr/>
      <dgm:t>
        <a:bodyPr/>
        <a:lstStyle/>
        <a:p>
          <a:endParaRPr lang="es-CO" b="1"/>
        </a:p>
      </dgm:t>
    </dgm:pt>
    <dgm:pt modelId="{B9B28001-9734-48DE-A349-7D1932BC7868}">
      <dgm:prSet phldrT="[Texto]"/>
      <dgm:spPr>
        <a:solidFill>
          <a:schemeClr val="accent3">
            <a:lumMod val="60000"/>
            <a:lumOff val="40000"/>
          </a:schemeClr>
        </a:solidFill>
      </dgm:spPr>
      <dgm:t>
        <a:bodyPr/>
        <a:lstStyle/>
        <a:p>
          <a:r>
            <a:rPr lang="es-CO" b="1" dirty="0" smtClean="0">
              <a:solidFill>
                <a:schemeClr val="tx1"/>
              </a:solidFill>
            </a:rPr>
            <a:t>Líneas</a:t>
          </a:r>
          <a:endParaRPr lang="es-CO" b="1" dirty="0">
            <a:solidFill>
              <a:schemeClr val="tx1"/>
            </a:solidFill>
          </a:endParaRPr>
        </a:p>
      </dgm:t>
    </dgm:pt>
    <dgm:pt modelId="{5989C0B4-0C8D-4E3D-815F-332CB834DBB9}" type="parTrans" cxnId="{DA8E71C6-1953-4CD6-A732-38BB83A0AC27}">
      <dgm:prSet/>
      <dgm:spPr/>
      <dgm:t>
        <a:bodyPr/>
        <a:lstStyle/>
        <a:p>
          <a:endParaRPr lang="es-CO" b="1"/>
        </a:p>
      </dgm:t>
    </dgm:pt>
    <dgm:pt modelId="{A99EF712-17CA-48AE-80BC-F8127B9B6180}" type="sibTrans" cxnId="{DA8E71C6-1953-4CD6-A732-38BB83A0AC27}">
      <dgm:prSet/>
      <dgm:spPr/>
      <dgm:t>
        <a:bodyPr/>
        <a:lstStyle/>
        <a:p>
          <a:endParaRPr lang="es-CO" b="1"/>
        </a:p>
      </dgm:t>
    </dgm:pt>
    <dgm:pt modelId="{9A1A84D2-BD1C-4FA6-A2B8-22BA9F646969}">
      <dgm:prSet phldrT="[Texto]"/>
      <dgm:spPr>
        <a:solidFill>
          <a:schemeClr val="accent3">
            <a:lumMod val="60000"/>
            <a:lumOff val="40000"/>
          </a:schemeClr>
        </a:solidFill>
      </dgm:spPr>
      <dgm:t>
        <a:bodyPr/>
        <a:lstStyle/>
        <a:p>
          <a:r>
            <a:rPr lang="es-CO" b="1" dirty="0" smtClean="0">
              <a:solidFill>
                <a:schemeClr val="tx1"/>
              </a:solidFill>
            </a:rPr>
            <a:t>Redes</a:t>
          </a:r>
          <a:endParaRPr lang="es-CO" b="1" dirty="0">
            <a:solidFill>
              <a:schemeClr val="tx1"/>
            </a:solidFill>
          </a:endParaRPr>
        </a:p>
      </dgm:t>
    </dgm:pt>
    <dgm:pt modelId="{C66B8357-FE98-40A9-A66B-C0D5AE932DFD}" type="parTrans" cxnId="{82EB83EE-7AD7-4102-BE20-40050909DC4A}">
      <dgm:prSet/>
      <dgm:spPr/>
      <dgm:t>
        <a:bodyPr/>
        <a:lstStyle/>
        <a:p>
          <a:endParaRPr lang="es-CO" b="1"/>
        </a:p>
      </dgm:t>
    </dgm:pt>
    <dgm:pt modelId="{A3909AB4-05A6-4C50-A18F-F383C6FFE854}" type="sibTrans" cxnId="{82EB83EE-7AD7-4102-BE20-40050909DC4A}">
      <dgm:prSet/>
      <dgm:spPr/>
      <dgm:t>
        <a:bodyPr/>
        <a:lstStyle/>
        <a:p>
          <a:endParaRPr lang="es-CO" b="1"/>
        </a:p>
      </dgm:t>
    </dgm:pt>
    <dgm:pt modelId="{A2EFFEB8-AA7A-4048-BD28-596491DE202B}">
      <dgm:prSet phldrT="[Texto]"/>
      <dgm:spPr>
        <a:solidFill>
          <a:srgbClr val="C86664"/>
        </a:solidFill>
      </dgm:spPr>
      <dgm:t>
        <a:bodyPr/>
        <a:lstStyle/>
        <a:p>
          <a:r>
            <a:rPr lang="es-CO" b="1" dirty="0" smtClean="0">
              <a:solidFill>
                <a:schemeClr val="bg1"/>
              </a:solidFill>
            </a:rPr>
            <a:t>Otros Elementos y Equipos</a:t>
          </a:r>
          <a:endParaRPr lang="es-CO" b="1" dirty="0">
            <a:solidFill>
              <a:schemeClr val="bg1"/>
            </a:solidFill>
          </a:endParaRPr>
        </a:p>
      </dgm:t>
    </dgm:pt>
    <dgm:pt modelId="{91707BAC-2F61-4370-B333-A6273ACB3B2F}" type="parTrans" cxnId="{AEBDA51B-4899-4560-8756-37715FD4D163}">
      <dgm:prSet/>
      <dgm:spPr/>
      <dgm:t>
        <a:bodyPr/>
        <a:lstStyle/>
        <a:p>
          <a:endParaRPr lang="es-CO" b="1"/>
        </a:p>
      </dgm:t>
    </dgm:pt>
    <dgm:pt modelId="{66FA5D5F-ADA8-4972-A8EE-E03CD6E70255}" type="sibTrans" cxnId="{AEBDA51B-4899-4560-8756-37715FD4D163}">
      <dgm:prSet/>
      <dgm:spPr/>
      <dgm:t>
        <a:bodyPr/>
        <a:lstStyle/>
        <a:p>
          <a:endParaRPr lang="es-CO" b="1"/>
        </a:p>
      </dgm:t>
    </dgm:pt>
    <dgm:pt modelId="{39E6F2E0-7136-44F5-BC0B-B2F8145E2E05}" type="pres">
      <dgm:prSet presAssocID="{21D94AD1-2C11-428C-8E1E-AA6ACBD1F492}" presName="Name0" presStyleCnt="0">
        <dgm:presLayoutVars>
          <dgm:dir/>
          <dgm:animLvl val="lvl"/>
          <dgm:resizeHandles val="exact"/>
        </dgm:presLayoutVars>
      </dgm:prSet>
      <dgm:spPr/>
    </dgm:pt>
    <dgm:pt modelId="{3CDC279F-DDF8-4802-A9C2-19920614E572}" type="pres">
      <dgm:prSet presAssocID="{9A2172D9-9147-468F-B367-C1FF45A3ADB7}" presName="parTxOnly" presStyleLbl="node1" presStyleIdx="0" presStyleCnt="4">
        <dgm:presLayoutVars>
          <dgm:chMax val="0"/>
          <dgm:chPref val="0"/>
          <dgm:bulletEnabled val="1"/>
        </dgm:presLayoutVars>
      </dgm:prSet>
      <dgm:spPr/>
      <dgm:t>
        <a:bodyPr/>
        <a:lstStyle/>
        <a:p>
          <a:endParaRPr lang="es-CO"/>
        </a:p>
      </dgm:t>
    </dgm:pt>
    <dgm:pt modelId="{E6204E36-B0E3-4036-95E1-A341C8725138}" type="pres">
      <dgm:prSet presAssocID="{A9A14C34-90C1-4929-AAAF-6262083EDD3E}" presName="parTxOnlySpace" presStyleCnt="0"/>
      <dgm:spPr/>
    </dgm:pt>
    <dgm:pt modelId="{650BC9AB-0EE9-485E-9E37-0B4A7563761D}" type="pres">
      <dgm:prSet presAssocID="{B9B28001-9734-48DE-A349-7D1932BC7868}" presName="parTxOnly" presStyleLbl="node1" presStyleIdx="1" presStyleCnt="4">
        <dgm:presLayoutVars>
          <dgm:chMax val="0"/>
          <dgm:chPref val="0"/>
          <dgm:bulletEnabled val="1"/>
        </dgm:presLayoutVars>
      </dgm:prSet>
      <dgm:spPr/>
      <dgm:t>
        <a:bodyPr/>
        <a:lstStyle/>
        <a:p>
          <a:endParaRPr lang="es-CO"/>
        </a:p>
      </dgm:t>
    </dgm:pt>
    <dgm:pt modelId="{443D65B9-19C3-4B1A-91A4-5291664BED8A}" type="pres">
      <dgm:prSet presAssocID="{A99EF712-17CA-48AE-80BC-F8127B9B6180}" presName="parTxOnlySpace" presStyleCnt="0"/>
      <dgm:spPr/>
    </dgm:pt>
    <dgm:pt modelId="{039FDB19-EF56-437B-A5BE-81B640B84266}" type="pres">
      <dgm:prSet presAssocID="{9A1A84D2-BD1C-4FA6-A2B8-22BA9F646969}" presName="parTxOnly" presStyleLbl="node1" presStyleIdx="2" presStyleCnt="4">
        <dgm:presLayoutVars>
          <dgm:chMax val="0"/>
          <dgm:chPref val="0"/>
          <dgm:bulletEnabled val="1"/>
        </dgm:presLayoutVars>
      </dgm:prSet>
      <dgm:spPr/>
      <dgm:t>
        <a:bodyPr/>
        <a:lstStyle/>
        <a:p>
          <a:endParaRPr lang="es-CO"/>
        </a:p>
      </dgm:t>
    </dgm:pt>
    <dgm:pt modelId="{47EF7309-37AC-4551-8EB5-1704D0E1C05C}" type="pres">
      <dgm:prSet presAssocID="{A3909AB4-05A6-4C50-A18F-F383C6FFE854}" presName="parTxOnlySpace" presStyleCnt="0"/>
      <dgm:spPr/>
    </dgm:pt>
    <dgm:pt modelId="{D7ED693E-D508-424D-806B-C7E4233C746E}" type="pres">
      <dgm:prSet presAssocID="{A2EFFEB8-AA7A-4048-BD28-596491DE202B}" presName="parTxOnly" presStyleLbl="node1" presStyleIdx="3" presStyleCnt="4">
        <dgm:presLayoutVars>
          <dgm:chMax val="0"/>
          <dgm:chPref val="0"/>
          <dgm:bulletEnabled val="1"/>
        </dgm:presLayoutVars>
      </dgm:prSet>
      <dgm:spPr/>
      <dgm:t>
        <a:bodyPr/>
        <a:lstStyle/>
        <a:p>
          <a:endParaRPr lang="es-CO"/>
        </a:p>
      </dgm:t>
    </dgm:pt>
  </dgm:ptLst>
  <dgm:cxnLst>
    <dgm:cxn modelId="{DA8E71C6-1953-4CD6-A732-38BB83A0AC27}" srcId="{21D94AD1-2C11-428C-8E1E-AA6ACBD1F492}" destId="{B9B28001-9734-48DE-A349-7D1932BC7868}" srcOrd="1" destOrd="0" parTransId="{5989C0B4-0C8D-4E3D-815F-332CB834DBB9}" sibTransId="{A99EF712-17CA-48AE-80BC-F8127B9B6180}"/>
    <dgm:cxn modelId="{F97F826F-6901-4135-937E-BE085F43D353}" type="presOf" srcId="{B9B28001-9734-48DE-A349-7D1932BC7868}" destId="{650BC9AB-0EE9-485E-9E37-0B4A7563761D}" srcOrd="0" destOrd="0" presId="urn:microsoft.com/office/officeart/2005/8/layout/chevron1"/>
    <dgm:cxn modelId="{6BB6ED57-22CA-4F63-A8E8-A77EE4680216}" srcId="{21D94AD1-2C11-428C-8E1E-AA6ACBD1F492}" destId="{9A2172D9-9147-468F-B367-C1FF45A3ADB7}" srcOrd="0" destOrd="0" parTransId="{228F0EBF-4C06-41BA-A418-97F51EBF4C76}" sibTransId="{A9A14C34-90C1-4929-AAAF-6262083EDD3E}"/>
    <dgm:cxn modelId="{82EB83EE-7AD7-4102-BE20-40050909DC4A}" srcId="{21D94AD1-2C11-428C-8E1E-AA6ACBD1F492}" destId="{9A1A84D2-BD1C-4FA6-A2B8-22BA9F646969}" srcOrd="2" destOrd="0" parTransId="{C66B8357-FE98-40A9-A66B-C0D5AE932DFD}" sibTransId="{A3909AB4-05A6-4C50-A18F-F383C6FFE854}"/>
    <dgm:cxn modelId="{AEBDA51B-4899-4560-8756-37715FD4D163}" srcId="{21D94AD1-2C11-428C-8E1E-AA6ACBD1F492}" destId="{A2EFFEB8-AA7A-4048-BD28-596491DE202B}" srcOrd="3" destOrd="0" parTransId="{91707BAC-2F61-4370-B333-A6273ACB3B2F}" sibTransId="{66FA5D5F-ADA8-4972-A8EE-E03CD6E70255}"/>
    <dgm:cxn modelId="{3B13F09A-7E8B-4AC4-A08F-9507B1313B53}" type="presOf" srcId="{21D94AD1-2C11-428C-8E1E-AA6ACBD1F492}" destId="{39E6F2E0-7136-44F5-BC0B-B2F8145E2E05}" srcOrd="0" destOrd="0" presId="urn:microsoft.com/office/officeart/2005/8/layout/chevron1"/>
    <dgm:cxn modelId="{A7D1C9E7-22DF-4DAD-8A18-1259EC3F969A}" type="presOf" srcId="{9A1A84D2-BD1C-4FA6-A2B8-22BA9F646969}" destId="{039FDB19-EF56-437B-A5BE-81B640B84266}" srcOrd="0" destOrd="0" presId="urn:microsoft.com/office/officeart/2005/8/layout/chevron1"/>
    <dgm:cxn modelId="{C9B5657F-AEDC-4CDB-ADBB-563C893E85C7}" type="presOf" srcId="{9A2172D9-9147-468F-B367-C1FF45A3ADB7}" destId="{3CDC279F-DDF8-4802-A9C2-19920614E572}" srcOrd="0" destOrd="0" presId="urn:microsoft.com/office/officeart/2005/8/layout/chevron1"/>
    <dgm:cxn modelId="{48FE4171-84B6-4559-A306-3671D001D32A}" type="presOf" srcId="{A2EFFEB8-AA7A-4048-BD28-596491DE202B}" destId="{D7ED693E-D508-424D-806B-C7E4233C746E}" srcOrd="0" destOrd="0" presId="urn:microsoft.com/office/officeart/2005/8/layout/chevron1"/>
    <dgm:cxn modelId="{93AA9F9F-DB9D-463C-8CBE-31AEB3D61F91}" type="presParOf" srcId="{39E6F2E0-7136-44F5-BC0B-B2F8145E2E05}" destId="{3CDC279F-DDF8-4802-A9C2-19920614E572}" srcOrd="0" destOrd="0" presId="urn:microsoft.com/office/officeart/2005/8/layout/chevron1"/>
    <dgm:cxn modelId="{4E4C7C80-641C-4A69-B7FD-8C6139DFD06D}" type="presParOf" srcId="{39E6F2E0-7136-44F5-BC0B-B2F8145E2E05}" destId="{E6204E36-B0E3-4036-95E1-A341C8725138}" srcOrd="1" destOrd="0" presId="urn:microsoft.com/office/officeart/2005/8/layout/chevron1"/>
    <dgm:cxn modelId="{7D9F424C-7A9F-49FA-AB03-33AE0C5C104C}" type="presParOf" srcId="{39E6F2E0-7136-44F5-BC0B-B2F8145E2E05}" destId="{650BC9AB-0EE9-485E-9E37-0B4A7563761D}" srcOrd="2" destOrd="0" presId="urn:microsoft.com/office/officeart/2005/8/layout/chevron1"/>
    <dgm:cxn modelId="{F409A7CD-1379-4026-9693-26E60E781C66}" type="presParOf" srcId="{39E6F2E0-7136-44F5-BC0B-B2F8145E2E05}" destId="{443D65B9-19C3-4B1A-91A4-5291664BED8A}" srcOrd="3" destOrd="0" presId="urn:microsoft.com/office/officeart/2005/8/layout/chevron1"/>
    <dgm:cxn modelId="{A6493253-DF89-46D2-9DA1-8B0C6BC0DC65}" type="presParOf" srcId="{39E6F2E0-7136-44F5-BC0B-B2F8145E2E05}" destId="{039FDB19-EF56-437B-A5BE-81B640B84266}" srcOrd="4" destOrd="0" presId="urn:microsoft.com/office/officeart/2005/8/layout/chevron1"/>
    <dgm:cxn modelId="{10613F2E-7E48-40FC-8298-BF63932D6540}" type="presParOf" srcId="{39E6F2E0-7136-44F5-BC0B-B2F8145E2E05}" destId="{47EF7309-37AC-4551-8EB5-1704D0E1C05C}" srcOrd="5" destOrd="0" presId="urn:microsoft.com/office/officeart/2005/8/layout/chevron1"/>
    <dgm:cxn modelId="{4B9FD8B0-3951-4FB6-A445-41D1DE413E54}" type="presParOf" srcId="{39E6F2E0-7136-44F5-BC0B-B2F8145E2E05}" destId="{D7ED693E-D508-424D-806B-C7E4233C746E}" srcOrd="6"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7.xml><?xml version="1.0" encoding="utf-8"?>
<dgm:dataModel xmlns:dgm="http://schemas.openxmlformats.org/drawingml/2006/diagram" xmlns:a="http://schemas.openxmlformats.org/drawingml/2006/main">
  <dgm:ptLst>
    <dgm:pt modelId="{21D94AD1-2C11-428C-8E1E-AA6ACBD1F492}" type="doc">
      <dgm:prSet loTypeId="urn:microsoft.com/office/officeart/2005/8/layout/chevron1" loCatId="process" qsTypeId="urn:microsoft.com/office/officeart/2005/8/quickstyle/simple1" qsCatId="simple" csTypeId="urn:microsoft.com/office/officeart/2005/8/colors/colorful1" csCatId="colorful" phldr="1"/>
      <dgm:spPr/>
    </dgm:pt>
    <dgm:pt modelId="{9A2172D9-9147-468F-B367-C1FF45A3ADB7}">
      <dgm:prSet phldrT="[Texto]"/>
      <dgm:spPr>
        <a:solidFill>
          <a:schemeClr val="accent3">
            <a:lumMod val="60000"/>
            <a:lumOff val="40000"/>
          </a:schemeClr>
        </a:solidFill>
      </dgm:spPr>
      <dgm:t>
        <a:bodyPr/>
        <a:lstStyle/>
        <a:p>
          <a:r>
            <a:rPr lang="es-CO" b="1" dirty="0" smtClean="0">
              <a:solidFill>
                <a:schemeClr val="tx1"/>
              </a:solidFill>
            </a:rPr>
            <a:t>Subestaciones</a:t>
          </a:r>
          <a:endParaRPr lang="es-CO" b="1" dirty="0">
            <a:solidFill>
              <a:schemeClr val="tx1"/>
            </a:solidFill>
          </a:endParaRPr>
        </a:p>
      </dgm:t>
    </dgm:pt>
    <dgm:pt modelId="{228F0EBF-4C06-41BA-A418-97F51EBF4C76}" type="parTrans" cxnId="{6BB6ED57-22CA-4F63-A8E8-A77EE4680216}">
      <dgm:prSet/>
      <dgm:spPr/>
      <dgm:t>
        <a:bodyPr/>
        <a:lstStyle/>
        <a:p>
          <a:endParaRPr lang="es-CO" b="1"/>
        </a:p>
      </dgm:t>
    </dgm:pt>
    <dgm:pt modelId="{A9A14C34-90C1-4929-AAAF-6262083EDD3E}" type="sibTrans" cxnId="{6BB6ED57-22CA-4F63-A8E8-A77EE4680216}">
      <dgm:prSet/>
      <dgm:spPr/>
      <dgm:t>
        <a:bodyPr/>
        <a:lstStyle/>
        <a:p>
          <a:endParaRPr lang="es-CO" b="1"/>
        </a:p>
      </dgm:t>
    </dgm:pt>
    <dgm:pt modelId="{B9B28001-9734-48DE-A349-7D1932BC7868}">
      <dgm:prSet phldrT="[Texto]"/>
      <dgm:spPr>
        <a:solidFill>
          <a:schemeClr val="accent3">
            <a:lumMod val="60000"/>
            <a:lumOff val="40000"/>
          </a:schemeClr>
        </a:solidFill>
      </dgm:spPr>
      <dgm:t>
        <a:bodyPr/>
        <a:lstStyle/>
        <a:p>
          <a:r>
            <a:rPr lang="es-CO" b="1" dirty="0" smtClean="0">
              <a:solidFill>
                <a:schemeClr val="tx1"/>
              </a:solidFill>
            </a:rPr>
            <a:t>Líneas</a:t>
          </a:r>
          <a:endParaRPr lang="es-CO" b="1" dirty="0">
            <a:solidFill>
              <a:schemeClr val="tx1"/>
            </a:solidFill>
          </a:endParaRPr>
        </a:p>
      </dgm:t>
    </dgm:pt>
    <dgm:pt modelId="{5989C0B4-0C8D-4E3D-815F-332CB834DBB9}" type="parTrans" cxnId="{DA8E71C6-1953-4CD6-A732-38BB83A0AC27}">
      <dgm:prSet/>
      <dgm:spPr/>
      <dgm:t>
        <a:bodyPr/>
        <a:lstStyle/>
        <a:p>
          <a:endParaRPr lang="es-CO" b="1"/>
        </a:p>
      </dgm:t>
    </dgm:pt>
    <dgm:pt modelId="{A99EF712-17CA-48AE-80BC-F8127B9B6180}" type="sibTrans" cxnId="{DA8E71C6-1953-4CD6-A732-38BB83A0AC27}">
      <dgm:prSet/>
      <dgm:spPr/>
      <dgm:t>
        <a:bodyPr/>
        <a:lstStyle/>
        <a:p>
          <a:endParaRPr lang="es-CO" b="1"/>
        </a:p>
      </dgm:t>
    </dgm:pt>
    <dgm:pt modelId="{9A1A84D2-BD1C-4FA6-A2B8-22BA9F646969}">
      <dgm:prSet phldrT="[Texto]"/>
      <dgm:spPr>
        <a:solidFill>
          <a:schemeClr val="accent3">
            <a:lumMod val="60000"/>
            <a:lumOff val="40000"/>
          </a:schemeClr>
        </a:solidFill>
      </dgm:spPr>
      <dgm:t>
        <a:bodyPr/>
        <a:lstStyle/>
        <a:p>
          <a:r>
            <a:rPr lang="es-CO" b="1" dirty="0" smtClean="0">
              <a:solidFill>
                <a:schemeClr val="tx1"/>
              </a:solidFill>
            </a:rPr>
            <a:t>Redes</a:t>
          </a:r>
          <a:endParaRPr lang="es-CO" b="1" dirty="0">
            <a:solidFill>
              <a:schemeClr val="tx1"/>
            </a:solidFill>
          </a:endParaRPr>
        </a:p>
      </dgm:t>
    </dgm:pt>
    <dgm:pt modelId="{C66B8357-FE98-40A9-A66B-C0D5AE932DFD}" type="parTrans" cxnId="{82EB83EE-7AD7-4102-BE20-40050909DC4A}">
      <dgm:prSet/>
      <dgm:spPr/>
      <dgm:t>
        <a:bodyPr/>
        <a:lstStyle/>
        <a:p>
          <a:endParaRPr lang="es-CO" b="1"/>
        </a:p>
      </dgm:t>
    </dgm:pt>
    <dgm:pt modelId="{A3909AB4-05A6-4C50-A18F-F383C6FFE854}" type="sibTrans" cxnId="{82EB83EE-7AD7-4102-BE20-40050909DC4A}">
      <dgm:prSet/>
      <dgm:spPr/>
      <dgm:t>
        <a:bodyPr/>
        <a:lstStyle/>
        <a:p>
          <a:endParaRPr lang="es-CO" b="1"/>
        </a:p>
      </dgm:t>
    </dgm:pt>
    <dgm:pt modelId="{A2EFFEB8-AA7A-4048-BD28-596491DE202B}">
      <dgm:prSet phldrT="[Texto]"/>
      <dgm:spPr>
        <a:solidFill>
          <a:srgbClr val="C86664"/>
        </a:solidFill>
      </dgm:spPr>
      <dgm:t>
        <a:bodyPr/>
        <a:lstStyle/>
        <a:p>
          <a:r>
            <a:rPr lang="es-CO" b="1" dirty="0" smtClean="0">
              <a:solidFill>
                <a:schemeClr val="bg1"/>
              </a:solidFill>
            </a:rPr>
            <a:t>Otros Elementos y Equipos</a:t>
          </a:r>
          <a:endParaRPr lang="es-CO" b="1" dirty="0">
            <a:solidFill>
              <a:schemeClr val="bg1"/>
            </a:solidFill>
          </a:endParaRPr>
        </a:p>
      </dgm:t>
    </dgm:pt>
    <dgm:pt modelId="{91707BAC-2F61-4370-B333-A6273ACB3B2F}" type="parTrans" cxnId="{AEBDA51B-4899-4560-8756-37715FD4D163}">
      <dgm:prSet/>
      <dgm:spPr/>
      <dgm:t>
        <a:bodyPr/>
        <a:lstStyle/>
        <a:p>
          <a:endParaRPr lang="es-CO" b="1"/>
        </a:p>
      </dgm:t>
    </dgm:pt>
    <dgm:pt modelId="{66FA5D5F-ADA8-4972-A8EE-E03CD6E70255}" type="sibTrans" cxnId="{AEBDA51B-4899-4560-8756-37715FD4D163}">
      <dgm:prSet/>
      <dgm:spPr/>
      <dgm:t>
        <a:bodyPr/>
        <a:lstStyle/>
        <a:p>
          <a:endParaRPr lang="es-CO" b="1"/>
        </a:p>
      </dgm:t>
    </dgm:pt>
    <dgm:pt modelId="{39E6F2E0-7136-44F5-BC0B-B2F8145E2E05}" type="pres">
      <dgm:prSet presAssocID="{21D94AD1-2C11-428C-8E1E-AA6ACBD1F492}" presName="Name0" presStyleCnt="0">
        <dgm:presLayoutVars>
          <dgm:dir/>
          <dgm:animLvl val="lvl"/>
          <dgm:resizeHandles val="exact"/>
        </dgm:presLayoutVars>
      </dgm:prSet>
      <dgm:spPr/>
    </dgm:pt>
    <dgm:pt modelId="{3CDC279F-DDF8-4802-A9C2-19920614E572}" type="pres">
      <dgm:prSet presAssocID="{9A2172D9-9147-468F-B367-C1FF45A3ADB7}" presName="parTxOnly" presStyleLbl="node1" presStyleIdx="0" presStyleCnt="4">
        <dgm:presLayoutVars>
          <dgm:chMax val="0"/>
          <dgm:chPref val="0"/>
          <dgm:bulletEnabled val="1"/>
        </dgm:presLayoutVars>
      </dgm:prSet>
      <dgm:spPr/>
      <dgm:t>
        <a:bodyPr/>
        <a:lstStyle/>
        <a:p>
          <a:endParaRPr lang="es-CO"/>
        </a:p>
      </dgm:t>
    </dgm:pt>
    <dgm:pt modelId="{E6204E36-B0E3-4036-95E1-A341C8725138}" type="pres">
      <dgm:prSet presAssocID="{A9A14C34-90C1-4929-AAAF-6262083EDD3E}" presName="parTxOnlySpace" presStyleCnt="0"/>
      <dgm:spPr/>
    </dgm:pt>
    <dgm:pt modelId="{650BC9AB-0EE9-485E-9E37-0B4A7563761D}" type="pres">
      <dgm:prSet presAssocID="{B9B28001-9734-48DE-A349-7D1932BC7868}" presName="parTxOnly" presStyleLbl="node1" presStyleIdx="1" presStyleCnt="4">
        <dgm:presLayoutVars>
          <dgm:chMax val="0"/>
          <dgm:chPref val="0"/>
          <dgm:bulletEnabled val="1"/>
        </dgm:presLayoutVars>
      </dgm:prSet>
      <dgm:spPr/>
      <dgm:t>
        <a:bodyPr/>
        <a:lstStyle/>
        <a:p>
          <a:endParaRPr lang="es-CO"/>
        </a:p>
      </dgm:t>
    </dgm:pt>
    <dgm:pt modelId="{443D65B9-19C3-4B1A-91A4-5291664BED8A}" type="pres">
      <dgm:prSet presAssocID="{A99EF712-17CA-48AE-80BC-F8127B9B6180}" presName="parTxOnlySpace" presStyleCnt="0"/>
      <dgm:spPr/>
    </dgm:pt>
    <dgm:pt modelId="{039FDB19-EF56-437B-A5BE-81B640B84266}" type="pres">
      <dgm:prSet presAssocID="{9A1A84D2-BD1C-4FA6-A2B8-22BA9F646969}" presName="parTxOnly" presStyleLbl="node1" presStyleIdx="2" presStyleCnt="4">
        <dgm:presLayoutVars>
          <dgm:chMax val="0"/>
          <dgm:chPref val="0"/>
          <dgm:bulletEnabled val="1"/>
        </dgm:presLayoutVars>
      </dgm:prSet>
      <dgm:spPr/>
      <dgm:t>
        <a:bodyPr/>
        <a:lstStyle/>
        <a:p>
          <a:endParaRPr lang="es-CO"/>
        </a:p>
      </dgm:t>
    </dgm:pt>
    <dgm:pt modelId="{47EF7309-37AC-4551-8EB5-1704D0E1C05C}" type="pres">
      <dgm:prSet presAssocID="{A3909AB4-05A6-4C50-A18F-F383C6FFE854}" presName="parTxOnlySpace" presStyleCnt="0"/>
      <dgm:spPr/>
    </dgm:pt>
    <dgm:pt modelId="{D7ED693E-D508-424D-806B-C7E4233C746E}" type="pres">
      <dgm:prSet presAssocID="{A2EFFEB8-AA7A-4048-BD28-596491DE202B}" presName="parTxOnly" presStyleLbl="node1" presStyleIdx="3" presStyleCnt="4">
        <dgm:presLayoutVars>
          <dgm:chMax val="0"/>
          <dgm:chPref val="0"/>
          <dgm:bulletEnabled val="1"/>
        </dgm:presLayoutVars>
      </dgm:prSet>
      <dgm:spPr/>
      <dgm:t>
        <a:bodyPr/>
        <a:lstStyle/>
        <a:p>
          <a:endParaRPr lang="es-CO"/>
        </a:p>
      </dgm:t>
    </dgm:pt>
  </dgm:ptLst>
  <dgm:cxnLst>
    <dgm:cxn modelId="{DA8E71C6-1953-4CD6-A732-38BB83A0AC27}" srcId="{21D94AD1-2C11-428C-8E1E-AA6ACBD1F492}" destId="{B9B28001-9734-48DE-A349-7D1932BC7868}" srcOrd="1" destOrd="0" parTransId="{5989C0B4-0C8D-4E3D-815F-332CB834DBB9}" sibTransId="{A99EF712-17CA-48AE-80BC-F8127B9B6180}"/>
    <dgm:cxn modelId="{6BB6ED57-22CA-4F63-A8E8-A77EE4680216}" srcId="{21D94AD1-2C11-428C-8E1E-AA6ACBD1F492}" destId="{9A2172D9-9147-468F-B367-C1FF45A3ADB7}" srcOrd="0" destOrd="0" parTransId="{228F0EBF-4C06-41BA-A418-97F51EBF4C76}" sibTransId="{A9A14C34-90C1-4929-AAAF-6262083EDD3E}"/>
    <dgm:cxn modelId="{82EB83EE-7AD7-4102-BE20-40050909DC4A}" srcId="{21D94AD1-2C11-428C-8E1E-AA6ACBD1F492}" destId="{9A1A84D2-BD1C-4FA6-A2B8-22BA9F646969}" srcOrd="2" destOrd="0" parTransId="{C66B8357-FE98-40A9-A66B-C0D5AE932DFD}" sibTransId="{A3909AB4-05A6-4C50-A18F-F383C6FFE854}"/>
    <dgm:cxn modelId="{AEBDA51B-4899-4560-8756-37715FD4D163}" srcId="{21D94AD1-2C11-428C-8E1E-AA6ACBD1F492}" destId="{A2EFFEB8-AA7A-4048-BD28-596491DE202B}" srcOrd="3" destOrd="0" parTransId="{91707BAC-2F61-4370-B333-A6273ACB3B2F}" sibTransId="{66FA5D5F-ADA8-4972-A8EE-E03CD6E70255}"/>
    <dgm:cxn modelId="{2A910C58-91ED-471A-87A0-80CDAF4F5B0F}" type="presOf" srcId="{21D94AD1-2C11-428C-8E1E-AA6ACBD1F492}" destId="{39E6F2E0-7136-44F5-BC0B-B2F8145E2E05}" srcOrd="0" destOrd="0" presId="urn:microsoft.com/office/officeart/2005/8/layout/chevron1"/>
    <dgm:cxn modelId="{CD5B725D-04EF-4BED-867D-6E9DD339ED41}" type="presOf" srcId="{9A1A84D2-BD1C-4FA6-A2B8-22BA9F646969}" destId="{039FDB19-EF56-437B-A5BE-81B640B84266}" srcOrd="0" destOrd="0" presId="urn:microsoft.com/office/officeart/2005/8/layout/chevron1"/>
    <dgm:cxn modelId="{0BDBD235-A940-4192-980E-7DF78DC8124E}" type="presOf" srcId="{A2EFFEB8-AA7A-4048-BD28-596491DE202B}" destId="{D7ED693E-D508-424D-806B-C7E4233C746E}" srcOrd="0" destOrd="0" presId="urn:microsoft.com/office/officeart/2005/8/layout/chevron1"/>
    <dgm:cxn modelId="{66ECA6EE-5965-4E98-AC99-A413590AF546}" type="presOf" srcId="{9A2172D9-9147-468F-B367-C1FF45A3ADB7}" destId="{3CDC279F-DDF8-4802-A9C2-19920614E572}" srcOrd="0" destOrd="0" presId="urn:microsoft.com/office/officeart/2005/8/layout/chevron1"/>
    <dgm:cxn modelId="{56474F27-2B07-432B-A511-0FB7196CB75D}" type="presOf" srcId="{B9B28001-9734-48DE-A349-7D1932BC7868}" destId="{650BC9AB-0EE9-485E-9E37-0B4A7563761D}" srcOrd="0" destOrd="0" presId="urn:microsoft.com/office/officeart/2005/8/layout/chevron1"/>
    <dgm:cxn modelId="{FB4D140B-16C0-4941-A6F5-D279E02542AF}" type="presParOf" srcId="{39E6F2E0-7136-44F5-BC0B-B2F8145E2E05}" destId="{3CDC279F-DDF8-4802-A9C2-19920614E572}" srcOrd="0" destOrd="0" presId="urn:microsoft.com/office/officeart/2005/8/layout/chevron1"/>
    <dgm:cxn modelId="{C484E4AE-B106-4565-B069-245A33462A28}" type="presParOf" srcId="{39E6F2E0-7136-44F5-BC0B-B2F8145E2E05}" destId="{E6204E36-B0E3-4036-95E1-A341C8725138}" srcOrd="1" destOrd="0" presId="urn:microsoft.com/office/officeart/2005/8/layout/chevron1"/>
    <dgm:cxn modelId="{EFAEDCD6-AC65-48C9-B5B9-3A770D80F1AD}" type="presParOf" srcId="{39E6F2E0-7136-44F5-BC0B-B2F8145E2E05}" destId="{650BC9AB-0EE9-485E-9E37-0B4A7563761D}" srcOrd="2" destOrd="0" presId="urn:microsoft.com/office/officeart/2005/8/layout/chevron1"/>
    <dgm:cxn modelId="{8B5659DD-EE0A-4C82-81F3-6DCCDB1DB969}" type="presParOf" srcId="{39E6F2E0-7136-44F5-BC0B-B2F8145E2E05}" destId="{443D65B9-19C3-4B1A-91A4-5291664BED8A}" srcOrd="3" destOrd="0" presId="urn:microsoft.com/office/officeart/2005/8/layout/chevron1"/>
    <dgm:cxn modelId="{C9EC3DA9-AAD5-4A66-8B31-A956E6666ECB}" type="presParOf" srcId="{39E6F2E0-7136-44F5-BC0B-B2F8145E2E05}" destId="{039FDB19-EF56-437B-A5BE-81B640B84266}" srcOrd="4" destOrd="0" presId="urn:microsoft.com/office/officeart/2005/8/layout/chevron1"/>
    <dgm:cxn modelId="{47BBB557-4C10-41A5-9F99-0CE9FD296BF0}" type="presParOf" srcId="{39E6F2E0-7136-44F5-BC0B-B2F8145E2E05}" destId="{47EF7309-37AC-4551-8EB5-1704D0E1C05C}" srcOrd="5" destOrd="0" presId="urn:microsoft.com/office/officeart/2005/8/layout/chevron1"/>
    <dgm:cxn modelId="{BFBC2EFC-6CA4-480A-8922-A7B67DF66258}" type="presParOf" srcId="{39E6F2E0-7136-44F5-BC0B-B2F8145E2E05}" destId="{D7ED693E-D508-424D-806B-C7E4233C746E}" srcOrd="6" destOrd="0" presId="urn:microsoft.com/office/officeart/2005/8/layout/chevro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28.xml><?xml version="1.0" encoding="utf-8"?>
<dgm:dataModel xmlns:dgm="http://schemas.openxmlformats.org/drawingml/2006/diagram" xmlns:a="http://schemas.openxmlformats.org/drawingml/2006/main">
  <dgm:ptLst>
    <dgm:pt modelId="{21D94AD1-2C11-428C-8E1E-AA6ACBD1F492}" type="doc">
      <dgm:prSet loTypeId="urn:microsoft.com/office/officeart/2005/8/layout/chevron1" loCatId="process" qsTypeId="urn:microsoft.com/office/officeart/2005/8/quickstyle/simple1" qsCatId="simple" csTypeId="urn:microsoft.com/office/officeart/2005/8/colors/colorful1" csCatId="colorful" phldr="1"/>
      <dgm:spPr/>
    </dgm:pt>
    <dgm:pt modelId="{9A2172D9-9147-468F-B367-C1FF45A3ADB7}">
      <dgm:prSet phldrT="[Texto]"/>
      <dgm:spPr>
        <a:solidFill>
          <a:schemeClr val="accent3">
            <a:lumMod val="60000"/>
            <a:lumOff val="40000"/>
          </a:schemeClr>
        </a:solidFill>
      </dgm:spPr>
      <dgm:t>
        <a:bodyPr/>
        <a:lstStyle/>
        <a:p>
          <a:r>
            <a:rPr lang="es-CO" b="1" dirty="0" smtClean="0">
              <a:solidFill>
                <a:schemeClr val="tx1"/>
              </a:solidFill>
            </a:rPr>
            <a:t>Subestaciones</a:t>
          </a:r>
          <a:endParaRPr lang="es-CO" b="1" dirty="0">
            <a:solidFill>
              <a:schemeClr val="tx1"/>
            </a:solidFill>
          </a:endParaRPr>
        </a:p>
      </dgm:t>
    </dgm:pt>
    <dgm:pt modelId="{228F0EBF-4C06-41BA-A418-97F51EBF4C76}" type="parTrans" cxnId="{6BB6ED57-22CA-4F63-A8E8-A77EE4680216}">
      <dgm:prSet/>
      <dgm:spPr/>
      <dgm:t>
        <a:bodyPr/>
        <a:lstStyle/>
        <a:p>
          <a:endParaRPr lang="es-CO" b="1"/>
        </a:p>
      </dgm:t>
    </dgm:pt>
    <dgm:pt modelId="{A9A14C34-90C1-4929-AAAF-6262083EDD3E}" type="sibTrans" cxnId="{6BB6ED57-22CA-4F63-A8E8-A77EE4680216}">
      <dgm:prSet/>
      <dgm:spPr/>
      <dgm:t>
        <a:bodyPr/>
        <a:lstStyle/>
        <a:p>
          <a:endParaRPr lang="es-CO" b="1"/>
        </a:p>
      </dgm:t>
    </dgm:pt>
    <dgm:pt modelId="{B9B28001-9734-48DE-A349-7D1932BC7868}">
      <dgm:prSet phldrT="[Texto]"/>
      <dgm:spPr>
        <a:solidFill>
          <a:schemeClr val="accent3">
            <a:lumMod val="60000"/>
            <a:lumOff val="40000"/>
          </a:schemeClr>
        </a:solidFill>
      </dgm:spPr>
      <dgm:t>
        <a:bodyPr/>
        <a:lstStyle/>
        <a:p>
          <a:r>
            <a:rPr lang="es-CO" b="1" dirty="0" smtClean="0">
              <a:solidFill>
                <a:schemeClr val="tx1"/>
              </a:solidFill>
            </a:rPr>
            <a:t>Líneas</a:t>
          </a:r>
          <a:endParaRPr lang="es-CO" b="1" dirty="0">
            <a:solidFill>
              <a:schemeClr val="tx1"/>
            </a:solidFill>
          </a:endParaRPr>
        </a:p>
      </dgm:t>
    </dgm:pt>
    <dgm:pt modelId="{5989C0B4-0C8D-4E3D-815F-332CB834DBB9}" type="parTrans" cxnId="{DA8E71C6-1953-4CD6-A732-38BB83A0AC27}">
      <dgm:prSet/>
      <dgm:spPr/>
      <dgm:t>
        <a:bodyPr/>
        <a:lstStyle/>
        <a:p>
          <a:endParaRPr lang="es-CO" b="1"/>
        </a:p>
      </dgm:t>
    </dgm:pt>
    <dgm:pt modelId="{A99EF712-17CA-48AE-80BC-F8127B9B6180}" type="sibTrans" cxnId="{DA8E71C6-1953-4CD6-A732-38BB83A0AC27}">
      <dgm:prSet/>
      <dgm:spPr/>
      <dgm:t>
        <a:bodyPr/>
        <a:lstStyle/>
        <a:p>
          <a:endParaRPr lang="es-CO" b="1"/>
        </a:p>
      </dgm:t>
    </dgm:pt>
    <dgm:pt modelId="{9A1A84D2-BD1C-4FA6-A2B8-22BA9F646969}">
      <dgm:prSet phldrT="[Texto]"/>
      <dgm:spPr>
        <a:solidFill>
          <a:schemeClr val="accent3">
            <a:lumMod val="60000"/>
            <a:lumOff val="40000"/>
          </a:schemeClr>
        </a:solidFill>
      </dgm:spPr>
      <dgm:t>
        <a:bodyPr/>
        <a:lstStyle/>
        <a:p>
          <a:r>
            <a:rPr lang="es-CO" b="1" dirty="0" smtClean="0">
              <a:solidFill>
                <a:schemeClr val="tx1"/>
              </a:solidFill>
            </a:rPr>
            <a:t>Redes</a:t>
          </a:r>
          <a:endParaRPr lang="es-CO" b="1" dirty="0">
            <a:solidFill>
              <a:schemeClr val="tx1"/>
            </a:solidFill>
          </a:endParaRPr>
        </a:p>
      </dgm:t>
    </dgm:pt>
    <dgm:pt modelId="{C66B8357-FE98-40A9-A66B-C0D5AE932DFD}" type="parTrans" cxnId="{82EB83EE-7AD7-4102-BE20-40050909DC4A}">
      <dgm:prSet/>
      <dgm:spPr/>
      <dgm:t>
        <a:bodyPr/>
        <a:lstStyle/>
        <a:p>
          <a:endParaRPr lang="es-CO" b="1"/>
        </a:p>
      </dgm:t>
    </dgm:pt>
    <dgm:pt modelId="{A3909AB4-05A6-4C50-A18F-F383C6FFE854}" type="sibTrans" cxnId="{82EB83EE-7AD7-4102-BE20-40050909DC4A}">
      <dgm:prSet/>
      <dgm:spPr/>
      <dgm:t>
        <a:bodyPr/>
        <a:lstStyle/>
        <a:p>
          <a:endParaRPr lang="es-CO" b="1"/>
        </a:p>
      </dgm:t>
    </dgm:pt>
    <dgm:pt modelId="{A2EFFEB8-AA7A-4048-BD28-596491DE202B}">
      <dgm:prSet phldrT="[Texto]"/>
      <dgm:spPr>
        <a:solidFill>
          <a:srgbClr val="C86664"/>
        </a:solidFill>
      </dgm:spPr>
      <dgm:t>
        <a:bodyPr/>
        <a:lstStyle/>
        <a:p>
          <a:r>
            <a:rPr lang="es-CO" b="1" dirty="0" smtClean="0">
              <a:solidFill>
                <a:schemeClr val="bg1"/>
              </a:solidFill>
            </a:rPr>
            <a:t>Otros Elementos y Equipos</a:t>
          </a:r>
          <a:endParaRPr lang="es-CO" b="1" dirty="0">
            <a:solidFill>
              <a:schemeClr val="bg1"/>
            </a:solidFill>
          </a:endParaRPr>
        </a:p>
      </dgm:t>
    </dgm:pt>
    <dgm:pt modelId="{91707BAC-2F61-4370-B333-A6273ACB3B2F}" type="parTrans" cxnId="{AEBDA51B-4899-4560-8756-37715FD4D163}">
      <dgm:prSet/>
      <dgm:spPr/>
      <dgm:t>
        <a:bodyPr/>
        <a:lstStyle/>
        <a:p>
          <a:endParaRPr lang="es-CO" b="1"/>
        </a:p>
      </dgm:t>
    </dgm:pt>
    <dgm:pt modelId="{66FA5D5F-ADA8-4972-A8EE-E03CD6E70255}" type="sibTrans" cxnId="{AEBDA51B-4899-4560-8756-37715FD4D163}">
      <dgm:prSet/>
      <dgm:spPr/>
      <dgm:t>
        <a:bodyPr/>
        <a:lstStyle/>
        <a:p>
          <a:endParaRPr lang="es-CO" b="1"/>
        </a:p>
      </dgm:t>
    </dgm:pt>
    <dgm:pt modelId="{39E6F2E0-7136-44F5-BC0B-B2F8145E2E05}" type="pres">
      <dgm:prSet presAssocID="{21D94AD1-2C11-428C-8E1E-AA6ACBD1F492}" presName="Name0" presStyleCnt="0">
        <dgm:presLayoutVars>
          <dgm:dir/>
          <dgm:animLvl val="lvl"/>
          <dgm:resizeHandles val="exact"/>
        </dgm:presLayoutVars>
      </dgm:prSet>
      <dgm:spPr/>
    </dgm:pt>
    <dgm:pt modelId="{3CDC279F-DDF8-4802-A9C2-19920614E572}" type="pres">
      <dgm:prSet presAssocID="{9A2172D9-9147-468F-B367-C1FF45A3ADB7}" presName="parTxOnly" presStyleLbl="node1" presStyleIdx="0" presStyleCnt="4">
        <dgm:presLayoutVars>
          <dgm:chMax val="0"/>
          <dgm:chPref val="0"/>
          <dgm:bulletEnabled val="1"/>
        </dgm:presLayoutVars>
      </dgm:prSet>
      <dgm:spPr/>
      <dgm:t>
        <a:bodyPr/>
        <a:lstStyle/>
        <a:p>
          <a:endParaRPr lang="es-CO"/>
        </a:p>
      </dgm:t>
    </dgm:pt>
    <dgm:pt modelId="{E6204E36-B0E3-4036-95E1-A341C8725138}" type="pres">
      <dgm:prSet presAssocID="{A9A14C34-90C1-4929-AAAF-6262083EDD3E}" presName="parTxOnlySpace" presStyleCnt="0"/>
      <dgm:spPr/>
    </dgm:pt>
    <dgm:pt modelId="{650BC9AB-0EE9-485E-9E37-0B4A7563761D}" type="pres">
      <dgm:prSet presAssocID="{B9B28001-9734-48DE-A349-7D1932BC7868}" presName="parTxOnly" presStyleLbl="node1" presStyleIdx="1" presStyleCnt="4">
        <dgm:presLayoutVars>
          <dgm:chMax val="0"/>
          <dgm:chPref val="0"/>
          <dgm:bulletEnabled val="1"/>
        </dgm:presLayoutVars>
      </dgm:prSet>
      <dgm:spPr/>
      <dgm:t>
        <a:bodyPr/>
        <a:lstStyle/>
        <a:p>
          <a:endParaRPr lang="es-CO"/>
        </a:p>
      </dgm:t>
    </dgm:pt>
    <dgm:pt modelId="{443D65B9-19C3-4B1A-91A4-5291664BED8A}" type="pres">
      <dgm:prSet presAssocID="{A99EF712-17CA-48AE-80BC-F8127B9B6180}" presName="parTxOnlySpace" presStyleCnt="0"/>
      <dgm:spPr/>
    </dgm:pt>
    <dgm:pt modelId="{039FDB19-EF56-437B-A5BE-81B640B84266}" type="pres">
      <dgm:prSet presAssocID="{9A1A84D2-BD1C-4FA6-A2B8-22BA9F646969}" presName="parTxOnly" presStyleLbl="node1" presStyleIdx="2" presStyleCnt="4">
        <dgm:presLayoutVars>
          <dgm:chMax val="0"/>
          <dgm:chPref val="0"/>
          <dgm:bulletEnabled val="1"/>
        </dgm:presLayoutVars>
      </dgm:prSet>
      <dgm:spPr/>
      <dgm:t>
        <a:bodyPr/>
        <a:lstStyle/>
        <a:p>
          <a:endParaRPr lang="es-CO"/>
        </a:p>
      </dgm:t>
    </dgm:pt>
    <dgm:pt modelId="{47EF7309-37AC-4551-8EB5-1704D0E1C05C}" type="pres">
      <dgm:prSet presAssocID="{A3909AB4-05A6-4C50-A18F-F383C6FFE854}" presName="parTxOnlySpace" presStyleCnt="0"/>
      <dgm:spPr/>
    </dgm:pt>
    <dgm:pt modelId="{D7ED693E-D508-424D-806B-C7E4233C746E}" type="pres">
      <dgm:prSet presAssocID="{A2EFFEB8-AA7A-4048-BD28-596491DE202B}" presName="parTxOnly" presStyleLbl="node1" presStyleIdx="3" presStyleCnt="4">
        <dgm:presLayoutVars>
          <dgm:chMax val="0"/>
          <dgm:chPref val="0"/>
          <dgm:bulletEnabled val="1"/>
        </dgm:presLayoutVars>
      </dgm:prSet>
      <dgm:spPr/>
      <dgm:t>
        <a:bodyPr/>
        <a:lstStyle/>
        <a:p>
          <a:endParaRPr lang="es-CO"/>
        </a:p>
      </dgm:t>
    </dgm:pt>
  </dgm:ptLst>
  <dgm:cxnLst>
    <dgm:cxn modelId="{DA8E71C6-1953-4CD6-A732-38BB83A0AC27}" srcId="{21D94AD1-2C11-428C-8E1E-AA6ACBD1F492}" destId="{B9B28001-9734-48DE-A349-7D1932BC7868}" srcOrd="1" destOrd="0" parTransId="{5989C0B4-0C8D-4E3D-815F-332CB834DBB9}" sibTransId="{A99EF712-17CA-48AE-80BC-F8127B9B6180}"/>
    <dgm:cxn modelId="{6BB6ED57-22CA-4F63-A8E8-A77EE4680216}" srcId="{21D94AD1-2C11-428C-8E1E-AA6ACBD1F492}" destId="{9A2172D9-9147-468F-B367-C1FF45A3ADB7}" srcOrd="0" destOrd="0" parTransId="{228F0EBF-4C06-41BA-A418-97F51EBF4C76}" sibTransId="{A9A14C34-90C1-4929-AAAF-6262083EDD3E}"/>
    <dgm:cxn modelId="{20219174-B552-4F04-8DFA-474917B5C8BD}" type="presOf" srcId="{9A2172D9-9147-468F-B367-C1FF45A3ADB7}" destId="{3CDC279F-DDF8-4802-A9C2-19920614E572}" srcOrd="0" destOrd="0" presId="urn:microsoft.com/office/officeart/2005/8/layout/chevron1"/>
    <dgm:cxn modelId="{A0CA33BF-5300-4C5E-A7C9-A24CA8613B7B}" type="presOf" srcId="{B9B28001-9734-48DE-A349-7D1932BC7868}" destId="{650BC9AB-0EE9-485E-9E37-0B4A7563761D}" srcOrd="0" destOrd="0" presId="urn:microsoft.com/office/officeart/2005/8/layout/chevron1"/>
    <dgm:cxn modelId="{82EB83EE-7AD7-4102-BE20-40050909DC4A}" srcId="{21D94AD1-2C11-428C-8E1E-AA6ACBD1F492}" destId="{9A1A84D2-BD1C-4FA6-A2B8-22BA9F646969}" srcOrd="2" destOrd="0" parTransId="{C66B8357-FE98-40A9-A66B-C0D5AE932DFD}" sibTransId="{A3909AB4-05A6-4C50-A18F-F383C6FFE854}"/>
    <dgm:cxn modelId="{AEBDA51B-4899-4560-8756-37715FD4D163}" srcId="{21D94AD1-2C11-428C-8E1E-AA6ACBD1F492}" destId="{A2EFFEB8-AA7A-4048-BD28-596491DE202B}" srcOrd="3" destOrd="0" parTransId="{91707BAC-2F61-4370-B333-A6273ACB3B2F}" sibTransId="{66FA5D5F-ADA8-4972-A8EE-E03CD6E70255}"/>
    <dgm:cxn modelId="{1022DDF9-A16F-4BDD-B514-DB034D5CE542}" type="presOf" srcId="{21D94AD1-2C11-428C-8E1E-AA6ACBD1F492}" destId="{39E6F2E0-7136-44F5-BC0B-B2F8145E2E05}" srcOrd="0" destOrd="0" presId="urn:microsoft.com/office/officeart/2005/8/layout/chevron1"/>
    <dgm:cxn modelId="{8EDC5BB0-8B44-436E-B2C6-08A357951206}" type="presOf" srcId="{A2EFFEB8-AA7A-4048-BD28-596491DE202B}" destId="{D7ED693E-D508-424D-806B-C7E4233C746E}" srcOrd="0" destOrd="0" presId="urn:microsoft.com/office/officeart/2005/8/layout/chevron1"/>
    <dgm:cxn modelId="{29618EB2-75DE-4DC8-B8D6-108DD3AF22D0}" type="presOf" srcId="{9A1A84D2-BD1C-4FA6-A2B8-22BA9F646969}" destId="{039FDB19-EF56-437B-A5BE-81B640B84266}" srcOrd="0" destOrd="0" presId="urn:microsoft.com/office/officeart/2005/8/layout/chevron1"/>
    <dgm:cxn modelId="{723FBC5A-4CA5-4009-B7C5-2B3A192CFDA5}" type="presParOf" srcId="{39E6F2E0-7136-44F5-BC0B-B2F8145E2E05}" destId="{3CDC279F-DDF8-4802-A9C2-19920614E572}" srcOrd="0" destOrd="0" presId="urn:microsoft.com/office/officeart/2005/8/layout/chevron1"/>
    <dgm:cxn modelId="{294997B8-7DD1-49E6-837E-E36EA36FB01D}" type="presParOf" srcId="{39E6F2E0-7136-44F5-BC0B-B2F8145E2E05}" destId="{E6204E36-B0E3-4036-95E1-A341C8725138}" srcOrd="1" destOrd="0" presId="urn:microsoft.com/office/officeart/2005/8/layout/chevron1"/>
    <dgm:cxn modelId="{B0A5F6F0-13EA-4498-A81B-4F5A39BAE421}" type="presParOf" srcId="{39E6F2E0-7136-44F5-BC0B-B2F8145E2E05}" destId="{650BC9AB-0EE9-485E-9E37-0B4A7563761D}" srcOrd="2" destOrd="0" presId="urn:microsoft.com/office/officeart/2005/8/layout/chevron1"/>
    <dgm:cxn modelId="{06001B12-8AB8-49FB-823A-8918183249B5}" type="presParOf" srcId="{39E6F2E0-7136-44F5-BC0B-B2F8145E2E05}" destId="{443D65B9-19C3-4B1A-91A4-5291664BED8A}" srcOrd="3" destOrd="0" presId="urn:microsoft.com/office/officeart/2005/8/layout/chevron1"/>
    <dgm:cxn modelId="{58536D05-47A1-436A-A649-FE11086B305E}" type="presParOf" srcId="{39E6F2E0-7136-44F5-BC0B-B2F8145E2E05}" destId="{039FDB19-EF56-437B-A5BE-81B640B84266}" srcOrd="4" destOrd="0" presId="urn:microsoft.com/office/officeart/2005/8/layout/chevron1"/>
    <dgm:cxn modelId="{C2ACF2D4-464C-4AA4-B6F4-3E927639134F}" type="presParOf" srcId="{39E6F2E0-7136-44F5-BC0B-B2F8145E2E05}" destId="{47EF7309-37AC-4551-8EB5-1704D0E1C05C}" srcOrd="5" destOrd="0" presId="urn:microsoft.com/office/officeart/2005/8/layout/chevron1"/>
    <dgm:cxn modelId="{A6748502-88E1-4E8B-B837-851A62E887F0}" type="presParOf" srcId="{39E6F2E0-7136-44F5-BC0B-B2F8145E2E05}" destId="{D7ED693E-D508-424D-806B-C7E4233C746E}" srcOrd="6"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9.xml><?xml version="1.0" encoding="utf-8"?>
<dgm:dataModel xmlns:dgm="http://schemas.openxmlformats.org/drawingml/2006/diagram" xmlns:a="http://schemas.openxmlformats.org/drawingml/2006/main">
  <dgm:ptLst>
    <dgm:pt modelId="{21D94AD1-2C11-428C-8E1E-AA6ACBD1F492}" type="doc">
      <dgm:prSet loTypeId="urn:microsoft.com/office/officeart/2005/8/layout/chevron1" loCatId="process" qsTypeId="urn:microsoft.com/office/officeart/2005/8/quickstyle/simple1" qsCatId="simple" csTypeId="urn:microsoft.com/office/officeart/2005/8/colors/colorful1" csCatId="colorful" phldr="1"/>
      <dgm:spPr/>
    </dgm:pt>
    <dgm:pt modelId="{9A2172D9-9147-468F-B367-C1FF45A3ADB7}">
      <dgm:prSet phldrT="[Texto]"/>
      <dgm:spPr>
        <a:solidFill>
          <a:schemeClr val="accent3">
            <a:lumMod val="60000"/>
            <a:lumOff val="40000"/>
          </a:schemeClr>
        </a:solidFill>
      </dgm:spPr>
      <dgm:t>
        <a:bodyPr/>
        <a:lstStyle/>
        <a:p>
          <a:r>
            <a:rPr lang="es-CO" b="1" dirty="0" smtClean="0">
              <a:solidFill>
                <a:schemeClr val="tx1"/>
              </a:solidFill>
            </a:rPr>
            <a:t>Subestaciones</a:t>
          </a:r>
          <a:endParaRPr lang="es-CO" b="1" dirty="0">
            <a:solidFill>
              <a:schemeClr val="tx1"/>
            </a:solidFill>
          </a:endParaRPr>
        </a:p>
      </dgm:t>
    </dgm:pt>
    <dgm:pt modelId="{228F0EBF-4C06-41BA-A418-97F51EBF4C76}" type="parTrans" cxnId="{6BB6ED57-22CA-4F63-A8E8-A77EE4680216}">
      <dgm:prSet/>
      <dgm:spPr/>
      <dgm:t>
        <a:bodyPr/>
        <a:lstStyle/>
        <a:p>
          <a:endParaRPr lang="es-CO" b="1"/>
        </a:p>
      </dgm:t>
    </dgm:pt>
    <dgm:pt modelId="{A9A14C34-90C1-4929-AAAF-6262083EDD3E}" type="sibTrans" cxnId="{6BB6ED57-22CA-4F63-A8E8-A77EE4680216}">
      <dgm:prSet/>
      <dgm:spPr/>
      <dgm:t>
        <a:bodyPr/>
        <a:lstStyle/>
        <a:p>
          <a:endParaRPr lang="es-CO" b="1"/>
        </a:p>
      </dgm:t>
    </dgm:pt>
    <dgm:pt modelId="{B9B28001-9734-48DE-A349-7D1932BC7868}">
      <dgm:prSet phldrT="[Texto]"/>
      <dgm:spPr>
        <a:solidFill>
          <a:schemeClr val="accent3">
            <a:lumMod val="60000"/>
            <a:lumOff val="40000"/>
          </a:schemeClr>
        </a:solidFill>
      </dgm:spPr>
      <dgm:t>
        <a:bodyPr/>
        <a:lstStyle/>
        <a:p>
          <a:r>
            <a:rPr lang="es-CO" b="1" dirty="0" smtClean="0">
              <a:solidFill>
                <a:schemeClr val="tx1"/>
              </a:solidFill>
            </a:rPr>
            <a:t>Líneas</a:t>
          </a:r>
          <a:endParaRPr lang="es-CO" b="1" dirty="0">
            <a:solidFill>
              <a:schemeClr val="tx1"/>
            </a:solidFill>
          </a:endParaRPr>
        </a:p>
      </dgm:t>
    </dgm:pt>
    <dgm:pt modelId="{5989C0B4-0C8D-4E3D-815F-332CB834DBB9}" type="parTrans" cxnId="{DA8E71C6-1953-4CD6-A732-38BB83A0AC27}">
      <dgm:prSet/>
      <dgm:spPr/>
      <dgm:t>
        <a:bodyPr/>
        <a:lstStyle/>
        <a:p>
          <a:endParaRPr lang="es-CO" b="1"/>
        </a:p>
      </dgm:t>
    </dgm:pt>
    <dgm:pt modelId="{A99EF712-17CA-48AE-80BC-F8127B9B6180}" type="sibTrans" cxnId="{DA8E71C6-1953-4CD6-A732-38BB83A0AC27}">
      <dgm:prSet/>
      <dgm:spPr/>
      <dgm:t>
        <a:bodyPr/>
        <a:lstStyle/>
        <a:p>
          <a:endParaRPr lang="es-CO" b="1"/>
        </a:p>
      </dgm:t>
    </dgm:pt>
    <dgm:pt modelId="{9A1A84D2-BD1C-4FA6-A2B8-22BA9F646969}">
      <dgm:prSet phldrT="[Texto]"/>
      <dgm:spPr>
        <a:solidFill>
          <a:schemeClr val="accent3">
            <a:lumMod val="60000"/>
            <a:lumOff val="40000"/>
          </a:schemeClr>
        </a:solidFill>
      </dgm:spPr>
      <dgm:t>
        <a:bodyPr/>
        <a:lstStyle/>
        <a:p>
          <a:r>
            <a:rPr lang="es-CO" b="1" dirty="0" smtClean="0">
              <a:solidFill>
                <a:schemeClr val="tx1"/>
              </a:solidFill>
            </a:rPr>
            <a:t>Redes</a:t>
          </a:r>
          <a:endParaRPr lang="es-CO" b="1" dirty="0">
            <a:solidFill>
              <a:schemeClr val="tx1"/>
            </a:solidFill>
          </a:endParaRPr>
        </a:p>
      </dgm:t>
    </dgm:pt>
    <dgm:pt modelId="{C66B8357-FE98-40A9-A66B-C0D5AE932DFD}" type="parTrans" cxnId="{82EB83EE-7AD7-4102-BE20-40050909DC4A}">
      <dgm:prSet/>
      <dgm:spPr/>
      <dgm:t>
        <a:bodyPr/>
        <a:lstStyle/>
        <a:p>
          <a:endParaRPr lang="es-CO" b="1"/>
        </a:p>
      </dgm:t>
    </dgm:pt>
    <dgm:pt modelId="{A3909AB4-05A6-4C50-A18F-F383C6FFE854}" type="sibTrans" cxnId="{82EB83EE-7AD7-4102-BE20-40050909DC4A}">
      <dgm:prSet/>
      <dgm:spPr/>
      <dgm:t>
        <a:bodyPr/>
        <a:lstStyle/>
        <a:p>
          <a:endParaRPr lang="es-CO" b="1"/>
        </a:p>
      </dgm:t>
    </dgm:pt>
    <dgm:pt modelId="{A2EFFEB8-AA7A-4048-BD28-596491DE202B}">
      <dgm:prSet phldrT="[Texto]"/>
      <dgm:spPr>
        <a:solidFill>
          <a:srgbClr val="C86664"/>
        </a:solidFill>
      </dgm:spPr>
      <dgm:t>
        <a:bodyPr/>
        <a:lstStyle/>
        <a:p>
          <a:r>
            <a:rPr lang="es-CO" b="1" dirty="0" smtClean="0">
              <a:solidFill>
                <a:schemeClr val="bg1"/>
              </a:solidFill>
            </a:rPr>
            <a:t>Otros Elementos y Equipos</a:t>
          </a:r>
          <a:endParaRPr lang="es-CO" b="1" dirty="0">
            <a:solidFill>
              <a:schemeClr val="bg1"/>
            </a:solidFill>
          </a:endParaRPr>
        </a:p>
      </dgm:t>
    </dgm:pt>
    <dgm:pt modelId="{91707BAC-2F61-4370-B333-A6273ACB3B2F}" type="parTrans" cxnId="{AEBDA51B-4899-4560-8756-37715FD4D163}">
      <dgm:prSet/>
      <dgm:spPr/>
      <dgm:t>
        <a:bodyPr/>
        <a:lstStyle/>
        <a:p>
          <a:endParaRPr lang="es-CO" b="1"/>
        </a:p>
      </dgm:t>
    </dgm:pt>
    <dgm:pt modelId="{66FA5D5F-ADA8-4972-A8EE-E03CD6E70255}" type="sibTrans" cxnId="{AEBDA51B-4899-4560-8756-37715FD4D163}">
      <dgm:prSet/>
      <dgm:spPr/>
      <dgm:t>
        <a:bodyPr/>
        <a:lstStyle/>
        <a:p>
          <a:endParaRPr lang="es-CO" b="1"/>
        </a:p>
      </dgm:t>
    </dgm:pt>
    <dgm:pt modelId="{39E6F2E0-7136-44F5-BC0B-B2F8145E2E05}" type="pres">
      <dgm:prSet presAssocID="{21D94AD1-2C11-428C-8E1E-AA6ACBD1F492}" presName="Name0" presStyleCnt="0">
        <dgm:presLayoutVars>
          <dgm:dir/>
          <dgm:animLvl val="lvl"/>
          <dgm:resizeHandles val="exact"/>
        </dgm:presLayoutVars>
      </dgm:prSet>
      <dgm:spPr/>
    </dgm:pt>
    <dgm:pt modelId="{3CDC279F-DDF8-4802-A9C2-19920614E572}" type="pres">
      <dgm:prSet presAssocID="{9A2172D9-9147-468F-B367-C1FF45A3ADB7}" presName="parTxOnly" presStyleLbl="node1" presStyleIdx="0" presStyleCnt="4">
        <dgm:presLayoutVars>
          <dgm:chMax val="0"/>
          <dgm:chPref val="0"/>
          <dgm:bulletEnabled val="1"/>
        </dgm:presLayoutVars>
      </dgm:prSet>
      <dgm:spPr/>
      <dgm:t>
        <a:bodyPr/>
        <a:lstStyle/>
        <a:p>
          <a:endParaRPr lang="es-CO"/>
        </a:p>
      </dgm:t>
    </dgm:pt>
    <dgm:pt modelId="{E6204E36-B0E3-4036-95E1-A341C8725138}" type="pres">
      <dgm:prSet presAssocID="{A9A14C34-90C1-4929-AAAF-6262083EDD3E}" presName="parTxOnlySpace" presStyleCnt="0"/>
      <dgm:spPr/>
    </dgm:pt>
    <dgm:pt modelId="{650BC9AB-0EE9-485E-9E37-0B4A7563761D}" type="pres">
      <dgm:prSet presAssocID="{B9B28001-9734-48DE-A349-7D1932BC7868}" presName="parTxOnly" presStyleLbl="node1" presStyleIdx="1" presStyleCnt="4">
        <dgm:presLayoutVars>
          <dgm:chMax val="0"/>
          <dgm:chPref val="0"/>
          <dgm:bulletEnabled val="1"/>
        </dgm:presLayoutVars>
      </dgm:prSet>
      <dgm:spPr/>
      <dgm:t>
        <a:bodyPr/>
        <a:lstStyle/>
        <a:p>
          <a:endParaRPr lang="es-CO"/>
        </a:p>
      </dgm:t>
    </dgm:pt>
    <dgm:pt modelId="{443D65B9-19C3-4B1A-91A4-5291664BED8A}" type="pres">
      <dgm:prSet presAssocID="{A99EF712-17CA-48AE-80BC-F8127B9B6180}" presName="parTxOnlySpace" presStyleCnt="0"/>
      <dgm:spPr/>
    </dgm:pt>
    <dgm:pt modelId="{039FDB19-EF56-437B-A5BE-81B640B84266}" type="pres">
      <dgm:prSet presAssocID="{9A1A84D2-BD1C-4FA6-A2B8-22BA9F646969}" presName="parTxOnly" presStyleLbl="node1" presStyleIdx="2" presStyleCnt="4">
        <dgm:presLayoutVars>
          <dgm:chMax val="0"/>
          <dgm:chPref val="0"/>
          <dgm:bulletEnabled val="1"/>
        </dgm:presLayoutVars>
      </dgm:prSet>
      <dgm:spPr/>
      <dgm:t>
        <a:bodyPr/>
        <a:lstStyle/>
        <a:p>
          <a:endParaRPr lang="es-CO"/>
        </a:p>
      </dgm:t>
    </dgm:pt>
    <dgm:pt modelId="{47EF7309-37AC-4551-8EB5-1704D0E1C05C}" type="pres">
      <dgm:prSet presAssocID="{A3909AB4-05A6-4C50-A18F-F383C6FFE854}" presName="parTxOnlySpace" presStyleCnt="0"/>
      <dgm:spPr/>
    </dgm:pt>
    <dgm:pt modelId="{D7ED693E-D508-424D-806B-C7E4233C746E}" type="pres">
      <dgm:prSet presAssocID="{A2EFFEB8-AA7A-4048-BD28-596491DE202B}" presName="parTxOnly" presStyleLbl="node1" presStyleIdx="3" presStyleCnt="4">
        <dgm:presLayoutVars>
          <dgm:chMax val="0"/>
          <dgm:chPref val="0"/>
          <dgm:bulletEnabled val="1"/>
        </dgm:presLayoutVars>
      </dgm:prSet>
      <dgm:spPr/>
      <dgm:t>
        <a:bodyPr/>
        <a:lstStyle/>
        <a:p>
          <a:endParaRPr lang="es-CO"/>
        </a:p>
      </dgm:t>
    </dgm:pt>
  </dgm:ptLst>
  <dgm:cxnLst>
    <dgm:cxn modelId="{F471781F-92C2-41F2-920F-FA0B4614123D}" type="presOf" srcId="{A2EFFEB8-AA7A-4048-BD28-596491DE202B}" destId="{D7ED693E-D508-424D-806B-C7E4233C746E}" srcOrd="0" destOrd="0" presId="urn:microsoft.com/office/officeart/2005/8/layout/chevron1"/>
    <dgm:cxn modelId="{DA8E71C6-1953-4CD6-A732-38BB83A0AC27}" srcId="{21D94AD1-2C11-428C-8E1E-AA6ACBD1F492}" destId="{B9B28001-9734-48DE-A349-7D1932BC7868}" srcOrd="1" destOrd="0" parTransId="{5989C0B4-0C8D-4E3D-815F-332CB834DBB9}" sibTransId="{A99EF712-17CA-48AE-80BC-F8127B9B6180}"/>
    <dgm:cxn modelId="{68CDA4B0-BD28-4AA6-8245-625F80AE3BD1}" type="presOf" srcId="{B9B28001-9734-48DE-A349-7D1932BC7868}" destId="{650BC9AB-0EE9-485E-9E37-0B4A7563761D}" srcOrd="0" destOrd="0" presId="urn:microsoft.com/office/officeart/2005/8/layout/chevron1"/>
    <dgm:cxn modelId="{C41268A0-05D2-4ABF-94A5-40255E6E2F03}" type="presOf" srcId="{9A2172D9-9147-468F-B367-C1FF45A3ADB7}" destId="{3CDC279F-DDF8-4802-A9C2-19920614E572}" srcOrd="0" destOrd="0" presId="urn:microsoft.com/office/officeart/2005/8/layout/chevron1"/>
    <dgm:cxn modelId="{D4DE840F-9499-4670-8FF1-41AB0B16BE59}" type="presOf" srcId="{9A1A84D2-BD1C-4FA6-A2B8-22BA9F646969}" destId="{039FDB19-EF56-437B-A5BE-81B640B84266}" srcOrd="0" destOrd="0" presId="urn:microsoft.com/office/officeart/2005/8/layout/chevron1"/>
    <dgm:cxn modelId="{AEBDA51B-4899-4560-8756-37715FD4D163}" srcId="{21D94AD1-2C11-428C-8E1E-AA6ACBD1F492}" destId="{A2EFFEB8-AA7A-4048-BD28-596491DE202B}" srcOrd="3" destOrd="0" parTransId="{91707BAC-2F61-4370-B333-A6273ACB3B2F}" sibTransId="{66FA5D5F-ADA8-4972-A8EE-E03CD6E70255}"/>
    <dgm:cxn modelId="{C600D3DA-23D4-4BF5-B601-B42CCA719DA2}" type="presOf" srcId="{21D94AD1-2C11-428C-8E1E-AA6ACBD1F492}" destId="{39E6F2E0-7136-44F5-BC0B-B2F8145E2E05}" srcOrd="0" destOrd="0" presId="urn:microsoft.com/office/officeart/2005/8/layout/chevron1"/>
    <dgm:cxn modelId="{6BB6ED57-22CA-4F63-A8E8-A77EE4680216}" srcId="{21D94AD1-2C11-428C-8E1E-AA6ACBD1F492}" destId="{9A2172D9-9147-468F-B367-C1FF45A3ADB7}" srcOrd="0" destOrd="0" parTransId="{228F0EBF-4C06-41BA-A418-97F51EBF4C76}" sibTransId="{A9A14C34-90C1-4929-AAAF-6262083EDD3E}"/>
    <dgm:cxn modelId="{82EB83EE-7AD7-4102-BE20-40050909DC4A}" srcId="{21D94AD1-2C11-428C-8E1E-AA6ACBD1F492}" destId="{9A1A84D2-BD1C-4FA6-A2B8-22BA9F646969}" srcOrd="2" destOrd="0" parTransId="{C66B8357-FE98-40A9-A66B-C0D5AE932DFD}" sibTransId="{A3909AB4-05A6-4C50-A18F-F383C6FFE854}"/>
    <dgm:cxn modelId="{87F4611A-ACA6-45FB-AE1E-9DAD7F20A527}" type="presParOf" srcId="{39E6F2E0-7136-44F5-BC0B-B2F8145E2E05}" destId="{3CDC279F-DDF8-4802-A9C2-19920614E572}" srcOrd="0" destOrd="0" presId="urn:microsoft.com/office/officeart/2005/8/layout/chevron1"/>
    <dgm:cxn modelId="{F8ACFD7D-5759-466B-AE12-2F04F9670223}" type="presParOf" srcId="{39E6F2E0-7136-44F5-BC0B-B2F8145E2E05}" destId="{E6204E36-B0E3-4036-95E1-A341C8725138}" srcOrd="1" destOrd="0" presId="urn:microsoft.com/office/officeart/2005/8/layout/chevron1"/>
    <dgm:cxn modelId="{21D3890C-C143-42EC-B0A3-927FD28CBB72}" type="presParOf" srcId="{39E6F2E0-7136-44F5-BC0B-B2F8145E2E05}" destId="{650BC9AB-0EE9-485E-9E37-0B4A7563761D}" srcOrd="2" destOrd="0" presId="urn:microsoft.com/office/officeart/2005/8/layout/chevron1"/>
    <dgm:cxn modelId="{2C0992A0-1462-4D59-9961-996CD7AC1E9D}" type="presParOf" srcId="{39E6F2E0-7136-44F5-BC0B-B2F8145E2E05}" destId="{443D65B9-19C3-4B1A-91A4-5291664BED8A}" srcOrd="3" destOrd="0" presId="urn:microsoft.com/office/officeart/2005/8/layout/chevron1"/>
    <dgm:cxn modelId="{276D7434-B4D1-46EC-98A3-D0DB9D5988F1}" type="presParOf" srcId="{39E6F2E0-7136-44F5-BC0B-B2F8145E2E05}" destId="{039FDB19-EF56-437B-A5BE-81B640B84266}" srcOrd="4" destOrd="0" presId="urn:microsoft.com/office/officeart/2005/8/layout/chevron1"/>
    <dgm:cxn modelId="{B4AEF083-5814-4645-975C-115768B6B1AA}" type="presParOf" srcId="{39E6F2E0-7136-44F5-BC0B-B2F8145E2E05}" destId="{47EF7309-37AC-4551-8EB5-1704D0E1C05C}" srcOrd="5" destOrd="0" presId="urn:microsoft.com/office/officeart/2005/8/layout/chevron1"/>
    <dgm:cxn modelId="{88C2A484-E042-4A1E-A6B5-68CCFA901C44}" type="presParOf" srcId="{39E6F2E0-7136-44F5-BC0B-B2F8145E2E05}" destId="{D7ED693E-D508-424D-806B-C7E4233C746E}" srcOrd="6"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21D94AD1-2C11-428C-8E1E-AA6ACBD1F492}" type="doc">
      <dgm:prSet loTypeId="urn:microsoft.com/office/officeart/2005/8/layout/chevron1" loCatId="process" qsTypeId="urn:microsoft.com/office/officeart/2005/8/quickstyle/simple1" qsCatId="simple" csTypeId="urn:microsoft.com/office/officeart/2005/8/colors/colorful1" csCatId="colorful" phldr="1"/>
      <dgm:spPr/>
    </dgm:pt>
    <dgm:pt modelId="{9A2172D9-9147-468F-B367-C1FF45A3ADB7}">
      <dgm:prSet phldrT="[Texto]"/>
      <dgm:spPr/>
      <dgm:t>
        <a:bodyPr/>
        <a:lstStyle/>
        <a:p>
          <a:r>
            <a:rPr lang="es-CO" b="1" dirty="0" smtClean="0"/>
            <a:t>Subestaciones</a:t>
          </a:r>
          <a:endParaRPr lang="es-CO" b="1" dirty="0"/>
        </a:p>
      </dgm:t>
    </dgm:pt>
    <dgm:pt modelId="{228F0EBF-4C06-41BA-A418-97F51EBF4C76}" type="parTrans" cxnId="{6BB6ED57-22CA-4F63-A8E8-A77EE4680216}">
      <dgm:prSet/>
      <dgm:spPr/>
      <dgm:t>
        <a:bodyPr/>
        <a:lstStyle/>
        <a:p>
          <a:endParaRPr lang="es-CO" b="1"/>
        </a:p>
      </dgm:t>
    </dgm:pt>
    <dgm:pt modelId="{A9A14C34-90C1-4929-AAAF-6262083EDD3E}" type="sibTrans" cxnId="{6BB6ED57-22CA-4F63-A8E8-A77EE4680216}">
      <dgm:prSet/>
      <dgm:spPr/>
      <dgm:t>
        <a:bodyPr/>
        <a:lstStyle/>
        <a:p>
          <a:endParaRPr lang="es-CO" b="1"/>
        </a:p>
      </dgm:t>
    </dgm:pt>
    <dgm:pt modelId="{B9B28001-9734-48DE-A349-7D1932BC7868}">
      <dgm:prSet phldrT="[Texto]"/>
      <dgm:spPr>
        <a:solidFill>
          <a:schemeClr val="accent3">
            <a:lumMod val="60000"/>
            <a:lumOff val="40000"/>
          </a:schemeClr>
        </a:solidFill>
      </dgm:spPr>
      <dgm:t>
        <a:bodyPr/>
        <a:lstStyle/>
        <a:p>
          <a:r>
            <a:rPr lang="es-CO" b="1" dirty="0" smtClean="0">
              <a:solidFill>
                <a:schemeClr val="tx1"/>
              </a:solidFill>
            </a:rPr>
            <a:t>Líneas</a:t>
          </a:r>
          <a:endParaRPr lang="es-CO" b="1" dirty="0">
            <a:solidFill>
              <a:schemeClr val="tx1"/>
            </a:solidFill>
          </a:endParaRPr>
        </a:p>
      </dgm:t>
    </dgm:pt>
    <dgm:pt modelId="{5989C0B4-0C8D-4E3D-815F-332CB834DBB9}" type="parTrans" cxnId="{DA8E71C6-1953-4CD6-A732-38BB83A0AC27}">
      <dgm:prSet/>
      <dgm:spPr/>
      <dgm:t>
        <a:bodyPr/>
        <a:lstStyle/>
        <a:p>
          <a:endParaRPr lang="es-CO" b="1"/>
        </a:p>
      </dgm:t>
    </dgm:pt>
    <dgm:pt modelId="{A99EF712-17CA-48AE-80BC-F8127B9B6180}" type="sibTrans" cxnId="{DA8E71C6-1953-4CD6-A732-38BB83A0AC27}">
      <dgm:prSet/>
      <dgm:spPr/>
      <dgm:t>
        <a:bodyPr/>
        <a:lstStyle/>
        <a:p>
          <a:endParaRPr lang="es-CO" b="1"/>
        </a:p>
      </dgm:t>
    </dgm:pt>
    <dgm:pt modelId="{9A1A84D2-BD1C-4FA6-A2B8-22BA9F646969}">
      <dgm:prSet phldrT="[Texto]"/>
      <dgm:spPr>
        <a:solidFill>
          <a:schemeClr val="accent3">
            <a:lumMod val="60000"/>
            <a:lumOff val="40000"/>
          </a:schemeClr>
        </a:solidFill>
      </dgm:spPr>
      <dgm:t>
        <a:bodyPr/>
        <a:lstStyle/>
        <a:p>
          <a:r>
            <a:rPr lang="es-CO" b="1" dirty="0" smtClean="0">
              <a:solidFill>
                <a:schemeClr val="tx1"/>
              </a:solidFill>
            </a:rPr>
            <a:t>Redes</a:t>
          </a:r>
          <a:endParaRPr lang="es-CO" b="1" dirty="0">
            <a:solidFill>
              <a:schemeClr val="tx1"/>
            </a:solidFill>
          </a:endParaRPr>
        </a:p>
      </dgm:t>
    </dgm:pt>
    <dgm:pt modelId="{C66B8357-FE98-40A9-A66B-C0D5AE932DFD}" type="parTrans" cxnId="{82EB83EE-7AD7-4102-BE20-40050909DC4A}">
      <dgm:prSet/>
      <dgm:spPr/>
      <dgm:t>
        <a:bodyPr/>
        <a:lstStyle/>
        <a:p>
          <a:endParaRPr lang="es-CO" b="1"/>
        </a:p>
      </dgm:t>
    </dgm:pt>
    <dgm:pt modelId="{A3909AB4-05A6-4C50-A18F-F383C6FFE854}" type="sibTrans" cxnId="{82EB83EE-7AD7-4102-BE20-40050909DC4A}">
      <dgm:prSet/>
      <dgm:spPr/>
      <dgm:t>
        <a:bodyPr/>
        <a:lstStyle/>
        <a:p>
          <a:endParaRPr lang="es-CO" b="1"/>
        </a:p>
      </dgm:t>
    </dgm:pt>
    <dgm:pt modelId="{A2EFFEB8-AA7A-4048-BD28-596491DE202B}">
      <dgm:prSet phldrT="[Texto]"/>
      <dgm:spPr>
        <a:solidFill>
          <a:schemeClr val="accent3">
            <a:lumMod val="60000"/>
            <a:lumOff val="40000"/>
          </a:schemeClr>
        </a:solidFill>
      </dgm:spPr>
      <dgm:t>
        <a:bodyPr/>
        <a:lstStyle/>
        <a:p>
          <a:r>
            <a:rPr lang="es-CO" b="1" dirty="0" smtClean="0">
              <a:solidFill>
                <a:schemeClr val="tx1"/>
              </a:solidFill>
            </a:rPr>
            <a:t>Otros Elementos y Equipos</a:t>
          </a:r>
          <a:endParaRPr lang="es-CO" b="1" dirty="0">
            <a:solidFill>
              <a:schemeClr val="tx1"/>
            </a:solidFill>
          </a:endParaRPr>
        </a:p>
      </dgm:t>
    </dgm:pt>
    <dgm:pt modelId="{91707BAC-2F61-4370-B333-A6273ACB3B2F}" type="parTrans" cxnId="{AEBDA51B-4899-4560-8756-37715FD4D163}">
      <dgm:prSet/>
      <dgm:spPr/>
      <dgm:t>
        <a:bodyPr/>
        <a:lstStyle/>
        <a:p>
          <a:endParaRPr lang="es-CO" b="1"/>
        </a:p>
      </dgm:t>
    </dgm:pt>
    <dgm:pt modelId="{66FA5D5F-ADA8-4972-A8EE-E03CD6E70255}" type="sibTrans" cxnId="{AEBDA51B-4899-4560-8756-37715FD4D163}">
      <dgm:prSet/>
      <dgm:spPr/>
      <dgm:t>
        <a:bodyPr/>
        <a:lstStyle/>
        <a:p>
          <a:endParaRPr lang="es-CO" b="1"/>
        </a:p>
      </dgm:t>
    </dgm:pt>
    <dgm:pt modelId="{39E6F2E0-7136-44F5-BC0B-B2F8145E2E05}" type="pres">
      <dgm:prSet presAssocID="{21D94AD1-2C11-428C-8E1E-AA6ACBD1F492}" presName="Name0" presStyleCnt="0">
        <dgm:presLayoutVars>
          <dgm:dir/>
          <dgm:animLvl val="lvl"/>
          <dgm:resizeHandles val="exact"/>
        </dgm:presLayoutVars>
      </dgm:prSet>
      <dgm:spPr/>
    </dgm:pt>
    <dgm:pt modelId="{3CDC279F-DDF8-4802-A9C2-19920614E572}" type="pres">
      <dgm:prSet presAssocID="{9A2172D9-9147-468F-B367-C1FF45A3ADB7}" presName="parTxOnly" presStyleLbl="node1" presStyleIdx="0" presStyleCnt="4">
        <dgm:presLayoutVars>
          <dgm:chMax val="0"/>
          <dgm:chPref val="0"/>
          <dgm:bulletEnabled val="1"/>
        </dgm:presLayoutVars>
      </dgm:prSet>
      <dgm:spPr/>
      <dgm:t>
        <a:bodyPr/>
        <a:lstStyle/>
        <a:p>
          <a:endParaRPr lang="es-CO"/>
        </a:p>
      </dgm:t>
    </dgm:pt>
    <dgm:pt modelId="{E6204E36-B0E3-4036-95E1-A341C8725138}" type="pres">
      <dgm:prSet presAssocID="{A9A14C34-90C1-4929-AAAF-6262083EDD3E}" presName="parTxOnlySpace" presStyleCnt="0"/>
      <dgm:spPr/>
    </dgm:pt>
    <dgm:pt modelId="{650BC9AB-0EE9-485E-9E37-0B4A7563761D}" type="pres">
      <dgm:prSet presAssocID="{B9B28001-9734-48DE-A349-7D1932BC7868}" presName="parTxOnly" presStyleLbl="node1" presStyleIdx="1" presStyleCnt="4">
        <dgm:presLayoutVars>
          <dgm:chMax val="0"/>
          <dgm:chPref val="0"/>
          <dgm:bulletEnabled val="1"/>
        </dgm:presLayoutVars>
      </dgm:prSet>
      <dgm:spPr/>
      <dgm:t>
        <a:bodyPr/>
        <a:lstStyle/>
        <a:p>
          <a:endParaRPr lang="es-CO"/>
        </a:p>
      </dgm:t>
    </dgm:pt>
    <dgm:pt modelId="{443D65B9-19C3-4B1A-91A4-5291664BED8A}" type="pres">
      <dgm:prSet presAssocID="{A99EF712-17CA-48AE-80BC-F8127B9B6180}" presName="parTxOnlySpace" presStyleCnt="0"/>
      <dgm:spPr/>
    </dgm:pt>
    <dgm:pt modelId="{039FDB19-EF56-437B-A5BE-81B640B84266}" type="pres">
      <dgm:prSet presAssocID="{9A1A84D2-BD1C-4FA6-A2B8-22BA9F646969}" presName="parTxOnly" presStyleLbl="node1" presStyleIdx="2" presStyleCnt="4">
        <dgm:presLayoutVars>
          <dgm:chMax val="0"/>
          <dgm:chPref val="0"/>
          <dgm:bulletEnabled val="1"/>
        </dgm:presLayoutVars>
      </dgm:prSet>
      <dgm:spPr/>
      <dgm:t>
        <a:bodyPr/>
        <a:lstStyle/>
        <a:p>
          <a:endParaRPr lang="es-CO"/>
        </a:p>
      </dgm:t>
    </dgm:pt>
    <dgm:pt modelId="{47EF7309-37AC-4551-8EB5-1704D0E1C05C}" type="pres">
      <dgm:prSet presAssocID="{A3909AB4-05A6-4C50-A18F-F383C6FFE854}" presName="parTxOnlySpace" presStyleCnt="0"/>
      <dgm:spPr/>
    </dgm:pt>
    <dgm:pt modelId="{D7ED693E-D508-424D-806B-C7E4233C746E}" type="pres">
      <dgm:prSet presAssocID="{A2EFFEB8-AA7A-4048-BD28-596491DE202B}" presName="parTxOnly" presStyleLbl="node1" presStyleIdx="3" presStyleCnt="4">
        <dgm:presLayoutVars>
          <dgm:chMax val="0"/>
          <dgm:chPref val="0"/>
          <dgm:bulletEnabled val="1"/>
        </dgm:presLayoutVars>
      </dgm:prSet>
      <dgm:spPr/>
      <dgm:t>
        <a:bodyPr/>
        <a:lstStyle/>
        <a:p>
          <a:endParaRPr lang="es-CO"/>
        </a:p>
      </dgm:t>
    </dgm:pt>
  </dgm:ptLst>
  <dgm:cxnLst>
    <dgm:cxn modelId="{DA8E71C6-1953-4CD6-A732-38BB83A0AC27}" srcId="{21D94AD1-2C11-428C-8E1E-AA6ACBD1F492}" destId="{B9B28001-9734-48DE-A349-7D1932BC7868}" srcOrd="1" destOrd="0" parTransId="{5989C0B4-0C8D-4E3D-815F-332CB834DBB9}" sibTransId="{A99EF712-17CA-48AE-80BC-F8127B9B6180}"/>
    <dgm:cxn modelId="{3A9232C8-F459-4227-BC9C-D2690B05E165}" type="presOf" srcId="{21D94AD1-2C11-428C-8E1E-AA6ACBD1F492}" destId="{39E6F2E0-7136-44F5-BC0B-B2F8145E2E05}" srcOrd="0" destOrd="0" presId="urn:microsoft.com/office/officeart/2005/8/layout/chevron1"/>
    <dgm:cxn modelId="{11F3A3CE-6B06-4728-A7E1-A550D1F3706A}" type="presOf" srcId="{9A1A84D2-BD1C-4FA6-A2B8-22BA9F646969}" destId="{039FDB19-EF56-437B-A5BE-81B640B84266}" srcOrd="0" destOrd="0" presId="urn:microsoft.com/office/officeart/2005/8/layout/chevron1"/>
    <dgm:cxn modelId="{5E4CCAC7-A9C4-45B3-B03E-48E52BDBEC37}" type="presOf" srcId="{B9B28001-9734-48DE-A349-7D1932BC7868}" destId="{650BC9AB-0EE9-485E-9E37-0B4A7563761D}" srcOrd="0" destOrd="0" presId="urn:microsoft.com/office/officeart/2005/8/layout/chevron1"/>
    <dgm:cxn modelId="{AEBDA51B-4899-4560-8756-37715FD4D163}" srcId="{21D94AD1-2C11-428C-8E1E-AA6ACBD1F492}" destId="{A2EFFEB8-AA7A-4048-BD28-596491DE202B}" srcOrd="3" destOrd="0" parTransId="{91707BAC-2F61-4370-B333-A6273ACB3B2F}" sibTransId="{66FA5D5F-ADA8-4972-A8EE-E03CD6E70255}"/>
    <dgm:cxn modelId="{6EDF92C3-11DC-4957-8CF0-9D0744295759}" type="presOf" srcId="{A2EFFEB8-AA7A-4048-BD28-596491DE202B}" destId="{D7ED693E-D508-424D-806B-C7E4233C746E}" srcOrd="0" destOrd="0" presId="urn:microsoft.com/office/officeart/2005/8/layout/chevron1"/>
    <dgm:cxn modelId="{6BB6ED57-22CA-4F63-A8E8-A77EE4680216}" srcId="{21D94AD1-2C11-428C-8E1E-AA6ACBD1F492}" destId="{9A2172D9-9147-468F-B367-C1FF45A3ADB7}" srcOrd="0" destOrd="0" parTransId="{228F0EBF-4C06-41BA-A418-97F51EBF4C76}" sibTransId="{A9A14C34-90C1-4929-AAAF-6262083EDD3E}"/>
    <dgm:cxn modelId="{82EB83EE-7AD7-4102-BE20-40050909DC4A}" srcId="{21D94AD1-2C11-428C-8E1E-AA6ACBD1F492}" destId="{9A1A84D2-BD1C-4FA6-A2B8-22BA9F646969}" srcOrd="2" destOrd="0" parTransId="{C66B8357-FE98-40A9-A66B-C0D5AE932DFD}" sibTransId="{A3909AB4-05A6-4C50-A18F-F383C6FFE854}"/>
    <dgm:cxn modelId="{D009A74A-42FE-47E4-B08C-972A82E43407}" type="presOf" srcId="{9A2172D9-9147-468F-B367-C1FF45A3ADB7}" destId="{3CDC279F-DDF8-4802-A9C2-19920614E572}" srcOrd="0" destOrd="0" presId="urn:microsoft.com/office/officeart/2005/8/layout/chevron1"/>
    <dgm:cxn modelId="{FF179F38-57A6-4F5D-A091-2994892291A0}" type="presParOf" srcId="{39E6F2E0-7136-44F5-BC0B-B2F8145E2E05}" destId="{3CDC279F-DDF8-4802-A9C2-19920614E572}" srcOrd="0" destOrd="0" presId="urn:microsoft.com/office/officeart/2005/8/layout/chevron1"/>
    <dgm:cxn modelId="{1B1F9FAD-94F5-49CF-B986-B6145C10D9CD}" type="presParOf" srcId="{39E6F2E0-7136-44F5-BC0B-B2F8145E2E05}" destId="{E6204E36-B0E3-4036-95E1-A341C8725138}" srcOrd="1" destOrd="0" presId="urn:microsoft.com/office/officeart/2005/8/layout/chevron1"/>
    <dgm:cxn modelId="{EF359073-73DE-45E8-A5CB-6897E9BF8FA7}" type="presParOf" srcId="{39E6F2E0-7136-44F5-BC0B-B2F8145E2E05}" destId="{650BC9AB-0EE9-485E-9E37-0B4A7563761D}" srcOrd="2" destOrd="0" presId="urn:microsoft.com/office/officeart/2005/8/layout/chevron1"/>
    <dgm:cxn modelId="{B2A96D75-BAD3-4E8E-91CF-9B9ED989A630}" type="presParOf" srcId="{39E6F2E0-7136-44F5-BC0B-B2F8145E2E05}" destId="{443D65B9-19C3-4B1A-91A4-5291664BED8A}" srcOrd="3" destOrd="0" presId="urn:microsoft.com/office/officeart/2005/8/layout/chevron1"/>
    <dgm:cxn modelId="{7441F92A-DA2D-43BC-BEB2-93DADBE10C1B}" type="presParOf" srcId="{39E6F2E0-7136-44F5-BC0B-B2F8145E2E05}" destId="{039FDB19-EF56-437B-A5BE-81B640B84266}" srcOrd="4" destOrd="0" presId="urn:microsoft.com/office/officeart/2005/8/layout/chevron1"/>
    <dgm:cxn modelId="{EB1429AC-7A51-439C-BD27-B74478FB92C1}" type="presParOf" srcId="{39E6F2E0-7136-44F5-BC0B-B2F8145E2E05}" destId="{47EF7309-37AC-4551-8EB5-1704D0E1C05C}" srcOrd="5" destOrd="0" presId="urn:microsoft.com/office/officeart/2005/8/layout/chevron1"/>
    <dgm:cxn modelId="{55F450A8-7D7B-4836-A61C-38C5B76B4369}" type="presParOf" srcId="{39E6F2E0-7136-44F5-BC0B-B2F8145E2E05}" destId="{D7ED693E-D508-424D-806B-C7E4233C746E}" srcOrd="6" destOrd="0" presId="urn:microsoft.com/office/officeart/2005/8/layout/chevron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30.xml><?xml version="1.0" encoding="utf-8"?>
<dgm:dataModel xmlns:dgm="http://schemas.openxmlformats.org/drawingml/2006/diagram" xmlns:a="http://schemas.openxmlformats.org/drawingml/2006/main">
  <dgm:ptLst>
    <dgm:pt modelId="{21D94AD1-2C11-428C-8E1E-AA6ACBD1F492}" type="doc">
      <dgm:prSet loTypeId="urn:microsoft.com/office/officeart/2005/8/layout/chevron1" loCatId="process" qsTypeId="urn:microsoft.com/office/officeart/2005/8/quickstyle/simple1" qsCatId="simple" csTypeId="urn:microsoft.com/office/officeart/2005/8/colors/colorful1" csCatId="colorful" phldr="1"/>
      <dgm:spPr/>
    </dgm:pt>
    <dgm:pt modelId="{9A2172D9-9147-468F-B367-C1FF45A3ADB7}">
      <dgm:prSet phldrT="[Texto]"/>
      <dgm:spPr>
        <a:solidFill>
          <a:schemeClr val="accent3">
            <a:lumMod val="60000"/>
            <a:lumOff val="40000"/>
          </a:schemeClr>
        </a:solidFill>
      </dgm:spPr>
      <dgm:t>
        <a:bodyPr/>
        <a:lstStyle/>
        <a:p>
          <a:r>
            <a:rPr lang="es-CO" b="1" dirty="0" smtClean="0">
              <a:solidFill>
                <a:schemeClr val="tx1"/>
              </a:solidFill>
            </a:rPr>
            <a:t>Subestaciones</a:t>
          </a:r>
          <a:endParaRPr lang="es-CO" b="1" dirty="0">
            <a:solidFill>
              <a:schemeClr val="tx1"/>
            </a:solidFill>
          </a:endParaRPr>
        </a:p>
      </dgm:t>
    </dgm:pt>
    <dgm:pt modelId="{228F0EBF-4C06-41BA-A418-97F51EBF4C76}" type="parTrans" cxnId="{6BB6ED57-22CA-4F63-A8E8-A77EE4680216}">
      <dgm:prSet/>
      <dgm:spPr/>
      <dgm:t>
        <a:bodyPr/>
        <a:lstStyle/>
        <a:p>
          <a:endParaRPr lang="es-CO" b="1"/>
        </a:p>
      </dgm:t>
    </dgm:pt>
    <dgm:pt modelId="{A9A14C34-90C1-4929-AAAF-6262083EDD3E}" type="sibTrans" cxnId="{6BB6ED57-22CA-4F63-A8E8-A77EE4680216}">
      <dgm:prSet/>
      <dgm:spPr/>
      <dgm:t>
        <a:bodyPr/>
        <a:lstStyle/>
        <a:p>
          <a:endParaRPr lang="es-CO" b="1"/>
        </a:p>
      </dgm:t>
    </dgm:pt>
    <dgm:pt modelId="{B9B28001-9734-48DE-A349-7D1932BC7868}">
      <dgm:prSet phldrT="[Texto]"/>
      <dgm:spPr>
        <a:solidFill>
          <a:schemeClr val="accent3">
            <a:lumMod val="60000"/>
            <a:lumOff val="40000"/>
          </a:schemeClr>
        </a:solidFill>
      </dgm:spPr>
      <dgm:t>
        <a:bodyPr/>
        <a:lstStyle/>
        <a:p>
          <a:r>
            <a:rPr lang="es-CO" b="1" dirty="0" smtClean="0">
              <a:solidFill>
                <a:schemeClr val="tx1"/>
              </a:solidFill>
            </a:rPr>
            <a:t>Líneas</a:t>
          </a:r>
          <a:endParaRPr lang="es-CO" b="1" dirty="0">
            <a:solidFill>
              <a:schemeClr val="tx1"/>
            </a:solidFill>
          </a:endParaRPr>
        </a:p>
      </dgm:t>
    </dgm:pt>
    <dgm:pt modelId="{5989C0B4-0C8D-4E3D-815F-332CB834DBB9}" type="parTrans" cxnId="{DA8E71C6-1953-4CD6-A732-38BB83A0AC27}">
      <dgm:prSet/>
      <dgm:spPr/>
      <dgm:t>
        <a:bodyPr/>
        <a:lstStyle/>
        <a:p>
          <a:endParaRPr lang="es-CO" b="1"/>
        </a:p>
      </dgm:t>
    </dgm:pt>
    <dgm:pt modelId="{A99EF712-17CA-48AE-80BC-F8127B9B6180}" type="sibTrans" cxnId="{DA8E71C6-1953-4CD6-A732-38BB83A0AC27}">
      <dgm:prSet/>
      <dgm:spPr/>
      <dgm:t>
        <a:bodyPr/>
        <a:lstStyle/>
        <a:p>
          <a:endParaRPr lang="es-CO" b="1"/>
        </a:p>
      </dgm:t>
    </dgm:pt>
    <dgm:pt modelId="{9A1A84D2-BD1C-4FA6-A2B8-22BA9F646969}">
      <dgm:prSet phldrT="[Texto]"/>
      <dgm:spPr>
        <a:solidFill>
          <a:schemeClr val="accent3">
            <a:lumMod val="60000"/>
            <a:lumOff val="40000"/>
          </a:schemeClr>
        </a:solidFill>
      </dgm:spPr>
      <dgm:t>
        <a:bodyPr/>
        <a:lstStyle/>
        <a:p>
          <a:r>
            <a:rPr lang="es-CO" b="1" dirty="0" smtClean="0">
              <a:solidFill>
                <a:schemeClr val="tx1"/>
              </a:solidFill>
            </a:rPr>
            <a:t>Redes</a:t>
          </a:r>
          <a:endParaRPr lang="es-CO" b="1" dirty="0">
            <a:solidFill>
              <a:schemeClr val="tx1"/>
            </a:solidFill>
          </a:endParaRPr>
        </a:p>
      </dgm:t>
    </dgm:pt>
    <dgm:pt modelId="{C66B8357-FE98-40A9-A66B-C0D5AE932DFD}" type="parTrans" cxnId="{82EB83EE-7AD7-4102-BE20-40050909DC4A}">
      <dgm:prSet/>
      <dgm:spPr/>
      <dgm:t>
        <a:bodyPr/>
        <a:lstStyle/>
        <a:p>
          <a:endParaRPr lang="es-CO" b="1"/>
        </a:p>
      </dgm:t>
    </dgm:pt>
    <dgm:pt modelId="{A3909AB4-05A6-4C50-A18F-F383C6FFE854}" type="sibTrans" cxnId="{82EB83EE-7AD7-4102-BE20-40050909DC4A}">
      <dgm:prSet/>
      <dgm:spPr/>
      <dgm:t>
        <a:bodyPr/>
        <a:lstStyle/>
        <a:p>
          <a:endParaRPr lang="es-CO" b="1"/>
        </a:p>
      </dgm:t>
    </dgm:pt>
    <dgm:pt modelId="{A2EFFEB8-AA7A-4048-BD28-596491DE202B}">
      <dgm:prSet phldrT="[Texto]"/>
      <dgm:spPr>
        <a:solidFill>
          <a:srgbClr val="C86664"/>
        </a:solidFill>
      </dgm:spPr>
      <dgm:t>
        <a:bodyPr/>
        <a:lstStyle/>
        <a:p>
          <a:r>
            <a:rPr lang="es-CO" b="1" dirty="0" smtClean="0">
              <a:solidFill>
                <a:schemeClr val="bg1"/>
              </a:solidFill>
            </a:rPr>
            <a:t>Otros Elementos y Equipos</a:t>
          </a:r>
          <a:endParaRPr lang="es-CO" b="1" dirty="0">
            <a:solidFill>
              <a:schemeClr val="bg1"/>
            </a:solidFill>
          </a:endParaRPr>
        </a:p>
      </dgm:t>
    </dgm:pt>
    <dgm:pt modelId="{91707BAC-2F61-4370-B333-A6273ACB3B2F}" type="parTrans" cxnId="{AEBDA51B-4899-4560-8756-37715FD4D163}">
      <dgm:prSet/>
      <dgm:spPr/>
      <dgm:t>
        <a:bodyPr/>
        <a:lstStyle/>
        <a:p>
          <a:endParaRPr lang="es-CO" b="1"/>
        </a:p>
      </dgm:t>
    </dgm:pt>
    <dgm:pt modelId="{66FA5D5F-ADA8-4972-A8EE-E03CD6E70255}" type="sibTrans" cxnId="{AEBDA51B-4899-4560-8756-37715FD4D163}">
      <dgm:prSet/>
      <dgm:spPr/>
      <dgm:t>
        <a:bodyPr/>
        <a:lstStyle/>
        <a:p>
          <a:endParaRPr lang="es-CO" b="1"/>
        </a:p>
      </dgm:t>
    </dgm:pt>
    <dgm:pt modelId="{39E6F2E0-7136-44F5-BC0B-B2F8145E2E05}" type="pres">
      <dgm:prSet presAssocID="{21D94AD1-2C11-428C-8E1E-AA6ACBD1F492}" presName="Name0" presStyleCnt="0">
        <dgm:presLayoutVars>
          <dgm:dir/>
          <dgm:animLvl val="lvl"/>
          <dgm:resizeHandles val="exact"/>
        </dgm:presLayoutVars>
      </dgm:prSet>
      <dgm:spPr/>
    </dgm:pt>
    <dgm:pt modelId="{3CDC279F-DDF8-4802-A9C2-19920614E572}" type="pres">
      <dgm:prSet presAssocID="{9A2172D9-9147-468F-B367-C1FF45A3ADB7}" presName="parTxOnly" presStyleLbl="node1" presStyleIdx="0" presStyleCnt="4">
        <dgm:presLayoutVars>
          <dgm:chMax val="0"/>
          <dgm:chPref val="0"/>
          <dgm:bulletEnabled val="1"/>
        </dgm:presLayoutVars>
      </dgm:prSet>
      <dgm:spPr/>
      <dgm:t>
        <a:bodyPr/>
        <a:lstStyle/>
        <a:p>
          <a:endParaRPr lang="es-CO"/>
        </a:p>
      </dgm:t>
    </dgm:pt>
    <dgm:pt modelId="{E6204E36-B0E3-4036-95E1-A341C8725138}" type="pres">
      <dgm:prSet presAssocID="{A9A14C34-90C1-4929-AAAF-6262083EDD3E}" presName="parTxOnlySpace" presStyleCnt="0"/>
      <dgm:spPr/>
    </dgm:pt>
    <dgm:pt modelId="{650BC9AB-0EE9-485E-9E37-0B4A7563761D}" type="pres">
      <dgm:prSet presAssocID="{B9B28001-9734-48DE-A349-7D1932BC7868}" presName="parTxOnly" presStyleLbl="node1" presStyleIdx="1" presStyleCnt="4">
        <dgm:presLayoutVars>
          <dgm:chMax val="0"/>
          <dgm:chPref val="0"/>
          <dgm:bulletEnabled val="1"/>
        </dgm:presLayoutVars>
      </dgm:prSet>
      <dgm:spPr/>
      <dgm:t>
        <a:bodyPr/>
        <a:lstStyle/>
        <a:p>
          <a:endParaRPr lang="es-CO"/>
        </a:p>
      </dgm:t>
    </dgm:pt>
    <dgm:pt modelId="{443D65B9-19C3-4B1A-91A4-5291664BED8A}" type="pres">
      <dgm:prSet presAssocID="{A99EF712-17CA-48AE-80BC-F8127B9B6180}" presName="parTxOnlySpace" presStyleCnt="0"/>
      <dgm:spPr/>
    </dgm:pt>
    <dgm:pt modelId="{039FDB19-EF56-437B-A5BE-81B640B84266}" type="pres">
      <dgm:prSet presAssocID="{9A1A84D2-BD1C-4FA6-A2B8-22BA9F646969}" presName="parTxOnly" presStyleLbl="node1" presStyleIdx="2" presStyleCnt="4">
        <dgm:presLayoutVars>
          <dgm:chMax val="0"/>
          <dgm:chPref val="0"/>
          <dgm:bulletEnabled val="1"/>
        </dgm:presLayoutVars>
      </dgm:prSet>
      <dgm:spPr/>
      <dgm:t>
        <a:bodyPr/>
        <a:lstStyle/>
        <a:p>
          <a:endParaRPr lang="es-CO"/>
        </a:p>
      </dgm:t>
    </dgm:pt>
    <dgm:pt modelId="{47EF7309-37AC-4551-8EB5-1704D0E1C05C}" type="pres">
      <dgm:prSet presAssocID="{A3909AB4-05A6-4C50-A18F-F383C6FFE854}" presName="parTxOnlySpace" presStyleCnt="0"/>
      <dgm:spPr/>
    </dgm:pt>
    <dgm:pt modelId="{D7ED693E-D508-424D-806B-C7E4233C746E}" type="pres">
      <dgm:prSet presAssocID="{A2EFFEB8-AA7A-4048-BD28-596491DE202B}" presName="parTxOnly" presStyleLbl="node1" presStyleIdx="3" presStyleCnt="4">
        <dgm:presLayoutVars>
          <dgm:chMax val="0"/>
          <dgm:chPref val="0"/>
          <dgm:bulletEnabled val="1"/>
        </dgm:presLayoutVars>
      </dgm:prSet>
      <dgm:spPr/>
      <dgm:t>
        <a:bodyPr/>
        <a:lstStyle/>
        <a:p>
          <a:endParaRPr lang="es-CO"/>
        </a:p>
      </dgm:t>
    </dgm:pt>
  </dgm:ptLst>
  <dgm:cxnLst>
    <dgm:cxn modelId="{DA8E71C6-1953-4CD6-A732-38BB83A0AC27}" srcId="{21D94AD1-2C11-428C-8E1E-AA6ACBD1F492}" destId="{B9B28001-9734-48DE-A349-7D1932BC7868}" srcOrd="1" destOrd="0" parTransId="{5989C0B4-0C8D-4E3D-815F-332CB834DBB9}" sibTransId="{A99EF712-17CA-48AE-80BC-F8127B9B6180}"/>
    <dgm:cxn modelId="{99103C5F-66E1-4A46-9EFD-ABBB6533011B}" type="presOf" srcId="{9A1A84D2-BD1C-4FA6-A2B8-22BA9F646969}" destId="{039FDB19-EF56-437B-A5BE-81B640B84266}" srcOrd="0" destOrd="0" presId="urn:microsoft.com/office/officeart/2005/8/layout/chevron1"/>
    <dgm:cxn modelId="{AEBDA51B-4899-4560-8756-37715FD4D163}" srcId="{21D94AD1-2C11-428C-8E1E-AA6ACBD1F492}" destId="{A2EFFEB8-AA7A-4048-BD28-596491DE202B}" srcOrd="3" destOrd="0" parTransId="{91707BAC-2F61-4370-B333-A6273ACB3B2F}" sibTransId="{66FA5D5F-ADA8-4972-A8EE-E03CD6E70255}"/>
    <dgm:cxn modelId="{99E4D749-0C29-42F3-824B-61D26DE43783}" type="presOf" srcId="{21D94AD1-2C11-428C-8E1E-AA6ACBD1F492}" destId="{39E6F2E0-7136-44F5-BC0B-B2F8145E2E05}" srcOrd="0" destOrd="0" presId="urn:microsoft.com/office/officeart/2005/8/layout/chevron1"/>
    <dgm:cxn modelId="{6BB6ED57-22CA-4F63-A8E8-A77EE4680216}" srcId="{21D94AD1-2C11-428C-8E1E-AA6ACBD1F492}" destId="{9A2172D9-9147-468F-B367-C1FF45A3ADB7}" srcOrd="0" destOrd="0" parTransId="{228F0EBF-4C06-41BA-A418-97F51EBF4C76}" sibTransId="{A9A14C34-90C1-4929-AAAF-6262083EDD3E}"/>
    <dgm:cxn modelId="{C74130A9-C77B-44C0-86A8-9A2B9D848C72}" type="presOf" srcId="{B9B28001-9734-48DE-A349-7D1932BC7868}" destId="{650BC9AB-0EE9-485E-9E37-0B4A7563761D}" srcOrd="0" destOrd="0" presId="urn:microsoft.com/office/officeart/2005/8/layout/chevron1"/>
    <dgm:cxn modelId="{82EB83EE-7AD7-4102-BE20-40050909DC4A}" srcId="{21D94AD1-2C11-428C-8E1E-AA6ACBD1F492}" destId="{9A1A84D2-BD1C-4FA6-A2B8-22BA9F646969}" srcOrd="2" destOrd="0" parTransId="{C66B8357-FE98-40A9-A66B-C0D5AE932DFD}" sibTransId="{A3909AB4-05A6-4C50-A18F-F383C6FFE854}"/>
    <dgm:cxn modelId="{8842F442-DDD8-4077-9769-8A6113FF1C96}" type="presOf" srcId="{9A2172D9-9147-468F-B367-C1FF45A3ADB7}" destId="{3CDC279F-DDF8-4802-A9C2-19920614E572}" srcOrd="0" destOrd="0" presId="urn:microsoft.com/office/officeart/2005/8/layout/chevron1"/>
    <dgm:cxn modelId="{0BB15236-5B29-4226-95A7-0D8E5122F345}" type="presOf" srcId="{A2EFFEB8-AA7A-4048-BD28-596491DE202B}" destId="{D7ED693E-D508-424D-806B-C7E4233C746E}" srcOrd="0" destOrd="0" presId="urn:microsoft.com/office/officeart/2005/8/layout/chevron1"/>
    <dgm:cxn modelId="{EA04124E-D143-4CE8-8B4B-A8516B4C3BDC}" type="presParOf" srcId="{39E6F2E0-7136-44F5-BC0B-B2F8145E2E05}" destId="{3CDC279F-DDF8-4802-A9C2-19920614E572}" srcOrd="0" destOrd="0" presId="urn:microsoft.com/office/officeart/2005/8/layout/chevron1"/>
    <dgm:cxn modelId="{1C62E14D-DDB1-4C32-ADBD-94E9767AE102}" type="presParOf" srcId="{39E6F2E0-7136-44F5-BC0B-B2F8145E2E05}" destId="{E6204E36-B0E3-4036-95E1-A341C8725138}" srcOrd="1" destOrd="0" presId="urn:microsoft.com/office/officeart/2005/8/layout/chevron1"/>
    <dgm:cxn modelId="{23174BE1-EAB0-47E2-B9AA-BCC349938525}" type="presParOf" srcId="{39E6F2E0-7136-44F5-BC0B-B2F8145E2E05}" destId="{650BC9AB-0EE9-485E-9E37-0B4A7563761D}" srcOrd="2" destOrd="0" presId="urn:microsoft.com/office/officeart/2005/8/layout/chevron1"/>
    <dgm:cxn modelId="{71D85D73-32D6-4B68-BC8F-EB2D0E1FFE15}" type="presParOf" srcId="{39E6F2E0-7136-44F5-BC0B-B2F8145E2E05}" destId="{443D65B9-19C3-4B1A-91A4-5291664BED8A}" srcOrd="3" destOrd="0" presId="urn:microsoft.com/office/officeart/2005/8/layout/chevron1"/>
    <dgm:cxn modelId="{10CC5FB6-425D-4DB1-98A0-8FA3291BCDAC}" type="presParOf" srcId="{39E6F2E0-7136-44F5-BC0B-B2F8145E2E05}" destId="{039FDB19-EF56-437B-A5BE-81B640B84266}" srcOrd="4" destOrd="0" presId="urn:microsoft.com/office/officeart/2005/8/layout/chevron1"/>
    <dgm:cxn modelId="{E4C13501-2548-4D99-ABC8-5460792B4EEA}" type="presParOf" srcId="{39E6F2E0-7136-44F5-BC0B-B2F8145E2E05}" destId="{47EF7309-37AC-4551-8EB5-1704D0E1C05C}" srcOrd="5" destOrd="0" presId="urn:microsoft.com/office/officeart/2005/8/layout/chevron1"/>
    <dgm:cxn modelId="{67DE0394-2606-4440-898B-4EEADC280BAD}" type="presParOf" srcId="{39E6F2E0-7136-44F5-BC0B-B2F8145E2E05}" destId="{D7ED693E-D508-424D-806B-C7E4233C746E}" srcOrd="6"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1.xml><?xml version="1.0" encoding="utf-8"?>
<dgm:dataModel xmlns:dgm="http://schemas.openxmlformats.org/drawingml/2006/diagram" xmlns:a="http://schemas.openxmlformats.org/drawingml/2006/main">
  <dgm:ptLst>
    <dgm:pt modelId="{21D94AD1-2C11-428C-8E1E-AA6ACBD1F492}" type="doc">
      <dgm:prSet loTypeId="urn:microsoft.com/office/officeart/2005/8/layout/chevron1" loCatId="process" qsTypeId="urn:microsoft.com/office/officeart/2005/8/quickstyle/simple1" qsCatId="simple" csTypeId="urn:microsoft.com/office/officeart/2005/8/colors/colorful1" csCatId="colorful" phldr="1"/>
      <dgm:spPr/>
    </dgm:pt>
    <dgm:pt modelId="{9A2172D9-9147-468F-B367-C1FF45A3ADB7}">
      <dgm:prSet phldrT="[Texto]"/>
      <dgm:spPr>
        <a:solidFill>
          <a:schemeClr val="accent3">
            <a:lumMod val="60000"/>
            <a:lumOff val="40000"/>
          </a:schemeClr>
        </a:solidFill>
      </dgm:spPr>
      <dgm:t>
        <a:bodyPr/>
        <a:lstStyle/>
        <a:p>
          <a:r>
            <a:rPr lang="es-CO" b="1" dirty="0" smtClean="0">
              <a:solidFill>
                <a:schemeClr val="tx1"/>
              </a:solidFill>
            </a:rPr>
            <a:t>Subestaciones</a:t>
          </a:r>
          <a:endParaRPr lang="es-CO" b="1" dirty="0">
            <a:solidFill>
              <a:schemeClr val="tx1"/>
            </a:solidFill>
          </a:endParaRPr>
        </a:p>
      </dgm:t>
    </dgm:pt>
    <dgm:pt modelId="{228F0EBF-4C06-41BA-A418-97F51EBF4C76}" type="parTrans" cxnId="{6BB6ED57-22CA-4F63-A8E8-A77EE4680216}">
      <dgm:prSet/>
      <dgm:spPr/>
      <dgm:t>
        <a:bodyPr/>
        <a:lstStyle/>
        <a:p>
          <a:endParaRPr lang="es-CO" b="1"/>
        </a:p>
      </dgm:t>
    </dgm:pt>
    <dgm:pt modelId="{A9A14C34-90C1-4929-AAAF-6262083EDD3E}" type="sibTrans" cxnId="{6BB6ED57-22CA-4F63-A8E8-A77EE4680216}">
      <dgm:prSet/>
      <dgm:spPr/>
      <dgm:t>
        <a:bodyPr/>
        <a:lstStyle/>
        <a:p>
          <a:endParaRPr lang="es-CO" b="1"/>
        </a:p>
      </dgm:t>
    </dgm:pt>
    <dgm:pt modelId="{B9B28001-9734-48DE-A349-7D1932BC7868}">
      <dgm:prSet phldrT="[Texto]"/>
      <dgm:spPr>
        <a:solidFill>
          <a:schemeClr val="accent3">
            <a:lumMod val="60000"/>
            <a:lumOff val="40000"/>
          </a:schemeClr>
        </a:solidFill>
      </dgm:spPr>
      <dgm:t>
        <a:bodyPr/>
        <a:lstStyle/>
        <a:p>
          <a:r>
            <a:rPr lang="es-CO" b="1" dirty="0" smtClean="0">
              <a:solidFill>
                <a:schemeClr val="tx1"/>
              </a:solidFill>
            </a:rPr>
            <a:t>Líneas</a:t>
          </a:r>
          <a:endParaRPr lang="es-CO" b="1" dirty="0">
            <a:solidFill>
              <a:schemeClr val="tx1"/>
            </a:solidFill>
          </a:endParaRPr>
        </a:p>
      </dgm:t>
    </dgm:pt>
    <dgm:pt modelId="{5989C0B4-0C8D-4E3D-815F-332CB834DBB9}" type="parTrans" cxnId="{DA8E71C6-1953-4CD6-A732-38BB83A0AC27}">
      <dgm:prSet/>
      <dgm:spPr/>
      <dgm:t>
        <a:bodyPr/>
        <a:lstStyle/>
        <a:p>
          <a:endParaRPr lang="es-CO" b="1"/>
        </a:p>
      </dgm:t>
    </dgm:pt>
    <dgm:pt modelId="{A99EF712-17CA-48AE-80BC-F8127B9B6180}" type="sibTrans" cxnId="{DA8E71C6-1953-4CD6-A732-38BB83A0AC27}">
      <dgm:prSet/>
      <dgm:spPr/>
      <dgm:t>
        <a:bodyPr/>
        <a:lstStyle/>
        <a:p>
          <a:endParaRPr lang="es-CO" b="1"/>
        </a:p>
      </dgm:t>
    </dgm:pt>
    <dgm:pt modelId="{9A1A84D2-BD1C-4FA6-A2B8-22BA9F646969}">
      <dgm:prSet phldrT="[Texto]"/>
      <dgm:spPr>
        <a:solidFill>
          <a:schemeClr val="accent3">
            <a:lumMod val="60000"/>
            <a:lumOff val="40000"/>
          </a:schemeClr>
        </a:solidFill>
      </dgm:spPr>
      <dgm:t>
        <a:bodyPr/>
        <a:lstStyle/>
        <a:p>
          <a:r>
            <a:rPr lang="es-CO" b="1" dirty="0" smtClean="0">
              <a:solidFill>
                <a:schemeClr val="tx1"/>
              </a:solidFill>
            </a:rPr>
            <a:t>Redes</a:t>
          </a:r>
          <a:endParaRPr lang="es-CO" b="1" dirty="0">
            <a:solidFill>
              <a:schemeClr val="tx1"/>
            </a:solidFill>
          </a:endParaRPr>
        </a:p>
      </dgm:t>
    </dgm:pt>
    <dgm:pt modelId="{C66B8357-FE98-40A9-A66B-C0D5AE932DFD}" type="parTrans" cxnId="{82EB83EE-7AD7-4102-BE20-40050909DC4A}">
      <dgm:prSet/>
      <dgm:spPr/>
      <dgm:t>
        <a:bodyPr/>
        <a:lstStyle/>
        <a:p>
          <a:endParaRPr lang="es-CO" b="1"/>
        </a:p>
      </dgm:t>
    </dgm:pt>
    <dgm:pt modelId="{A3909AB4-05A6-4C50-A18F-F383C6FFE854}" type="sibTrans" cxnId="{82EB83EE-7AD7-4102-BE20-40050909DC4A}">
      <dgm:prSet/>
      <dgm:spPr/>
      <dgm:t>
        <a:bodyPr/>
        <a:lstStyle/>
        <a:p>
          <a:endParaRPr lang="es-CO" b="1"/>
        </a:p>
      </dgm:t>
    </dgm:pt>
    <dgm:pt modelId="{A2EFFEB8-AA7A-4048-BD28-596491DE202B}">
      <dgm:prSet phldrT="[Texto]"/>
      <dgm:spPr>
        <a:solidFill>
          <a:srgbClr val="C86664"/>
        </a:solidFill>
      </dgm:spPr>
      <dgm:t>
        <a:bodyPr/>
        <a:lstStyle/>
        <a:p>
          <a:r>
            <a:rPr lang="es-CO" b="1" dirty="0" smtClean="0">
              <a:solidFill>
                <a:schemeClr val="bg1"/>
              </a:solidFill>
            </a:rPr>
            <a:t>Otros Elementos y Equipos</a:t>
          </a:r>
          <a:endParaRPr lang="es-CO" b="1" dirty="0">
            <a:solidFill>
              <a:schemeClr val="bg1"/>
            </a:solidFill>
          </a:endParaRPr>
        </a:p>
      </dgm:t>
    </dgm:pt>
    <dgm:pt modelId="{91707BAC-2F61-4370-B333-A6273ACB3B2F}" type="parTrans" cxnId="{AEBDA51B-4899-4560-8756-37715FD4D163}">
      <dgm:prSet/>
      <dgm:spPr/>
      <dgm:t>
        <a:bodyPr/>
        <a:lstStyle/>
        <a:p>
          <a:endParaRPr lang="es-CO" b="1"/>
        </a:p>
      </dgm:t>
    </dgm:pt>
    <dgm:pt modelId="{66FA5D5F-ADA8-4972-A8EE-E03CD6E70255}" type="sibTrans" cxnId="{AEBDA51B-4899-4560-8756-37715FD4D163}">
      <dgm:prSet/>
      <dgm:spPr/>
      <dgm:t>
        <a:bodyPr/>
        <a:lstStyle/>
        <a:p>
          <a:endParaRPr lang="es-CO" b="1"/>
        </a:p>
      </dgm:t>
    </dgm:pt>
    <dgm:pt modelId="{39E6F2E0-7136-44F5-BC0B-B2F8145E2E05}" type="pres">
      <dgm:prSet presAssocID="{21D94AD1-2C11-428C-8E1E-AA6ACBD1F492}" presName="Name0" presStyleCnt="0">
        <dgm:presLayoutVars>
          <dgm:dir/>
          <dgm:animLvl val="lvl"/>
          <dgm:resizeHandles val="exact"/>
        </dgm:presLayoutVars>
      </dgm:prSet>
      <dgm:spPr/>
    </dgm:pt>
    <dgm:pt modelId="{3CDC279F-DDF8-4802-A9C2-19920614E572}" type="pres">
      <dgm:prSet presAssocID="{9A2172D9-9147-468F-B367-C1FF45A3ADB7}" presName="parTxOnly" presStyleLbl="node1" presStyleIdx="0" presStyleCnt="4">
        <dgm:presLayoutVars>
          <dgm:chMax val="0"/>
          <dgm:chPref val="0"/>
          <dgm:bulletEnabled val="1"/>
        </dgm:presLayoutVars>
      </dgm:prSet>
      <dgm:spPr/>
      <dgm:t>
        <a:bodyPr/>
        <a:lstStyle/>
        <a:p>
          <a:endParaRPr lang="es-CO"/>
        </a:p>
      </dgm:t>
    </dgm:pt>
    <dgm:pt modelId="{E6204E36-B0E3-4036-95E1-A341C8725138}" type="pres">
      <dgm:prSet presAssocID="{A9A14C34-90C1-4929-AAAF-6262083EDD3E}" presName="parTxOnlySpace" presStyleCnt="0"/>
      <dgm:spPr/>
    </dgm:pt>
    <dgm:pt modelId="{650BC9AB-0EE9-485E-9E37-0B4A7563761D}" type="pres">
      <dgm:prSet presAssocID="{B9B28001-9734-48DE-A349-7D1932BC7868}" presName="parTxOnly" presStyleLbl="node1" presStyleIdx="1" presStyleCnt="4">
        <dgm:presLayoutVars>
          <dgm:chMax val="0"/>
          <dgm:chPref val="0"/>
          <dgm:bulletEnabled val="1"/>
        </dgm:presLayoutVars>
      </dgm:prSet>
      <dgm:spPr/>
      <dgm:t>
        <a:bodyPr/>
        <a:lstStyle/>
        <a:p>
          <a:endParaRPr lang="es-CO"/>
        </a:p>
      </dgm:t>
    </dgm:pt>
    <dgm:pt modelId="{443D65B9-19C3-4B1A-91A4-5291664BED8A}" type="pres">
      <dgm:prSet presAssocID="{A99EF712-17CA-48AE-80BC-F8127B9B6180}" presName="parTxOnlySpace" presStyleCnt="0"/>
      <dgm:spPr/>
    </dgm:pt>
    <dgm:pt modelId="{039FDB19-EF56-437B-A5BE-81B640B84266}" type="pres">
      <dgm:prSet presAssocID="{9A1A84D2-BD1C-4FA6-A2B8-22BA9F646969}" presName="parTxOnly" presStyleLbl="node1" presStyleIdx="2" presStyleCnt="4">
        <dgm:presLayoutVars>
          <dgm:chMax val="0"/>
          <dgm:chPref val="0"/>
          <dgm:bulletEnabled val="1"/>
        </dgm:presLayoutVars>
      </dgm:prSet>
      <dgm:spPr/>
      <dgm:t>
        <a:bodyPr/>
        <a:lstStyle/>
        <a:p>
          <a:endParaRPr lang="es-CO"/>
        </a:p>
      </dgm:t>
    </dgm:pt>
    <dgm:pt modelId="{47EF7309-37AC-4551-8EB5-1704D0E1C05C}" type="pres">
      <dgm:prSet presAssocID="{A3909AB4-05A6-4C50-A18F-F383C6FFE854}" presName="parTxOnlySpace" presStyleCnt="0"/>
      <dgm:spPr/>
    </dgm:pt>
    <dgm:pt modelId="{D7ED693E-D508-424D-806B-C7E4233C746E}" type="pres">
      <dgm:prSet presAssocID="{A2EFFEB8-AA7A-4048-BD28-596491DE202B}" presName="parTxOnly" presStyleLbl="node1" presStyleIdx="3" presStyleCnt="4">
        <dgm:presLayoutVars>
          <dgm:chMax val="0"/>
          <dgm:chPref val="0"/>
          <dgm:bulletEnabled val="1"/>
        </dgm:presLayoutVars>
      </dgm:prSet>
      <dgm:spPr/>
      <dgm:t>
        <a:bodyPr/>
        <a:lstStyle/>
        <a:p>
          <a:endParaRPr lang="es-CO"/>
        </a:p>
      </dgm:t>
    </dgm:pt>
  </dgm:ptLst>
  <dgm:cxnLst>
    <dgm:cxn modelId="{92809B6D-ADCB-4145-8D6B-EA5303C5355D}" type="presOf" srcId="{B9B28001-9734-48DE-A349-7D1932BC7868}" destId="{650BC9AB-0EE9-485E-9E37-0B4A7563761D}" srcOrd="0" destOrd="0" presId="urn:microsoft.com/office/officeart/2005/8/layout/chevron1"/>
    <dgm:cxn modelId="{DA8E71C6-1953-4CD6-A732-38BB83A0AC27}" srcId="{21D94AD1-2C11-428C-8E1E-AA6ACBD1F492}" destId="{B9B28001-9734-48DE-A349-7D1932BC7868}" srcOrd="1" destOrd="0" parTransId="{5989C0B4-0C8D-4E3D-815F-332CB834DBB9}" sibTransId="{A99EF712-17CA-48AE-80BC-F8127B9B6180}"/>
    <dgm:cxn modelId="{4B4A4587-B0FA-4A09-B9AB-638FC7D0A7D1}" type="presOf" srcId="{9A1A84D2-BD1C-4FA6-A2B8-22BA9F646969}" destId="{039FDB19-EF56-437B-A5BE-81B640B84266}" srcOrd="0" destOrd="0" presId="urn:microsoft.com/office/officeart/2005/8/layout/chevron1"/>
    <dgm:cxn modelId="{441103D3-371C-46FE-A55B-D3429E7F761B}" type="presOf" srcId="{9A2172D9-9147-468F-B367-C1FF45A3ADB7}" destId="{3CDC279F-DDF8-4802-A9C2-19920614E572}" srcOrd="0" destOrd="0" presId="urn:microsoft.com/office/officeart/2005/8/layout/chevron1"/>
    <dgm:cxn modelId="{AEBDA51B-4899-4560-8756-37715FD4D163}" srcId="{21D94AD1-2C11-428C-8E1E-AA6ACBD1F492}" destId="{A2EFFEB8-AA7A-4048-BD28-596491DE202B}" srcOrd="3" destOrd="0" parTransId="{91707BAC-2F61-4370-B333-A6273ACB3B2F}" sibTransId="{66FA5D5F-ADA8-4972-A8EE-E03CD6E70255}"/>
    <dgm:cxn modelId="{38981A46-A7B0-4457-9975-4F0AD10850EB}" type="presOf" srcId="{21D94AD1-2C11-428C-8E1E-AA6ACBD1F492}" destId="{39E6F2E0-7136-44F5-BC0B-B2F8145E2E05}" srcOrd="0" destOrd="0" presId="urn:microsoft.com/office/officeart/2005/8/layout/chevron1"/>
    <dgm:cxn modelId="{6BB6ED57-22CA-4F63-A8E8-A77EE4680216}" srcId="{21D94AD1-2C11-428C-8E1E-AA6ACBD1F492}" destId="{9A2172D9-9147-468F-B367-C1FF45A3ADB7}" srcOrd="0" destOrd="0" parTransId="{228F0EBF-4C06-41BA-A418-97F51EBF4C76}" sibTransId="{A9A14C34-90C1-4929-AAAF-6262083EDD3E}"/>
    <dgm:cxn modelId="{82EB83EE-7AD7-4102-BE20-40050909DC4A}" srcId="{21D94AD1-2C11-428C-8E1E-AA6ACBD1F492}" destId="{9A1A84D2-BD1C-4FA6-A2B8-22BA9F646969}" srcOrd="2" destOrd="0" parTransId="{C66B8357-FE98-40A9-A66B-C0D5AE932DFD}" sibTransId="{A3909AB4-05A6-4C50-A18F-F383C6FFE854}"/>
    <dgm:cxn modelId="{CD33509B-2A87-4101-B183-29A5CE53BC98}" type="presOf" srcId="{A2EFFEB8-AA7A-4048-BD28-596491DE202B}" destId="{D7ED693E-D508-424D-806B-C7E4233C746E}" srcOrd="0" destOrd="0" presId="urn:microsoft.com/office/officeart/2005/8/layout/chevron1"/>
    <dgm:cxn modelId="{D8E5CBA1-D915-4895-9D4D-C03A44DAF59B}" type="presParOf" srcId="{39E6F2E0-7136-44F5-BC0B-B2F8145E2E05}" destId="{3CDC279F-DDF8-4802-A9C2-19920614E572}" srcOrd="0" destOrd="0" presId="urn:microsoft.com/office/officeart/2005/8/layout/chevron1"/>
    <dgm:cxn modelId="{58186C38-1580-409E-A55C-0B34B9BD1C48}" type="presParOf" srcId="{39E6F2E0-7136-44F5-BC0B-B2F8145E2E05}" destId="{E6204E36-B0E3-4036-95E1-A341C8725138}" srcOrd="1" destOrd="0" presId="urn:microsoft.com/office/officeart/2005/8/layout/chevron1"/>
    <dgm:cxn modelId="{181E19A4-0E5C-4065-85D0-E99CC1E9C323}" type="presParOf" srcId="{39E6F2E0-7136-44F5-BC0B-B2F8145E2E05}" destId="{650BC9AB-0EE9-485E-9E37-0B4A7563761D}" srcOrd="2" destOrd="0" presId="urn:microsoft.com/office/officeart/2005/8/layout/chevron1"/>
    <dgm:cxn modelId="{C916544E-98A5-461F-B220-0736512642DD}" type="presParOf" srcId="{39E6F2E0-7136-44F5-BC0B-B2F8145E2E05}" destId="{443D65B9-19C3-4B1A-91A4-5291664BED8A}" srcOrd="3" destOrd="0" presId="urn:microsoft.com/office/officeart/2005/8/layout/chevron1"/>
    <dgm:cxn modelId="{A9C14CA7-34D1-4085-83DD-F3485C104C1F}" type="presParOf" srcId="{39E6F2E0-7136-44F5-BC0B-B2F8145E2E05}" destId="{039FDB19-EF56-437B-A5BE-81B640B84266}" srcOrd="4" destOrd="0" presId="urn:microsoft.com/office/officeart/2005/8/layout/chevron1"/>
    <dgm:cxn modelId="{53B856C3-5C2E-4EDB-A36D-2BB4E98B32E0}" type="presParOf" srcId="{39E6F2E0-7136-44F5-BC0B-B2F8145E2E05}" destId="{47EF7309-37AC-4551-8EB5-1704D0E1C05C}" srcOrd="5" destOrd="0" presId="urn:microsoft.com/office/officeart/2005/8/layout/chevron1"/>
    <dgm:cxn modelId="{4217A4ED-ADBA-4FFA-AFB0-675B0819DD4C}" type="presParOf" srcId="{39E6F2E0-7136-44F5-BC0B-B2F8145E2E05}" destId="{D7ED693E-D508-424D-806B-C7E4233C746E}" srcOrd="6"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2.xml><?xml version="1.0" encoding="utf-8"?>
<dgm:dataModel xmlns:dgm="http://schemas.openxmlformats.org/drawingml/2006/diagram" xmlns:a="http://schemas.openxmlformats.org/drawingml/2006/main">
  <dgm:ptLst>
    <dgm:pt modelId="{21D94AD1-2C11-428C-8E1E-AA6ACBD1F492}" type="doc">
      <dgm:prSet loTypeId="urn:microsoft.com/office/officeart/2005/8/layout/chevron1" loCatId="process" qsTypeId="urn:microsoft.com/office/officeart/2005/8/quickstyle/simple1" qsCatId="simple" csTypeId="urn:microsoft.com/office/officeart/2005/8/colors/colorful1" csCatId="colorful" phldr="1"/>
      <dgm:spPr/>
    </dgm:pt>
    <dgm:pt modelId="{9A2172D9-9147-468F-B367-C1FF45A3ADB7}">
      <dgm:prSet phldrT="[Texto]"/>
      <dgm:spPr>
        <a:solidFill>
          <a:schemeClr val="accent3">
            <a:lumMod val="60000"/>
            <a:lumOff val="40000"/>
          </a:schemeClr>
        </a:solidFill>
      </dgm:spPr>
      <dgm:t>
        <a:bodyPr/>
        <a:lstStyle/>
        <a:p>
          <a:r>
            <a:rPr lang="es-CO" b="1" dirty="0" smtClean="0">
              <a:solidFill>
                <a:schemeClr val="tx1"/>
              </a:solidFill>
            </a:rPr>
            <a:t>Subestaciones</a:t>
          </a:r>
          <a:endParaRPr lang="es-CO" b="1" dirty="0">
            <a:solidFill>
              <a:schemeClr val="tx1"/>
            </a:solidFill>
          </a:endParaRPr>
        </a:p>
      </dgm:t>
    </dgm:pt>
    <dgm:pt modelId="{228F0EBF-4C06-41BA-A418-97F51EBF4C76}" type="parTrans" cxnId="{6BB6ED57-22CA-4F63-A8E8-A77EE4680216}">
      <dgm:prSet/>
      <dgm:spPr/>
      <dgm:t>
        <a:bodyPr/>
        <a:lstStyle/>
        <a:p>
          <a:endParaRPr lang="es-CO" b="1"/>
        </a:p>
      </dgm:t>
    </dgm:pt>
    <dgm:pt modelId="{A9A14C34-90C1-4929-AAAF-6262083EDD3E}" type="sibTrans" cxnId="{6BB6ED57-22CA-4F63-A8E8-A77EE4680216}">
      <dgm:prSet/>
      <dgm:spPr/>
      <dgm:t>
        <a:bodyPr/>
        <a:lstStyle/>
        <a:p>
          <a:endParaRPr lang="es-CO" b="1"/>
        </a:p>
      </dgm:t>
    </dgm:pt>
    <dgm:pt modelId="{B9B28001-9734-48DE-A349-7D1932BC7868}">
      <dgm:prSet phldrT="[Texto]"/>
      <dgm:spPr>
        <a:solidFill>
          <a:schemeClr val="accent3">
            <a:lumMod val="60000"/>
            <a:lumOff val="40000"/>
          </a:schemeClr>
        </a:solidFill>
      </dgm:spPr>
      <dgm:t>
        <a:bodyPr/>
        <a:lstStyle/>
        <a:p>
          <a:r>
            <a:rPr lang="es-CO" b="1" dirty="0" smtClean="0">
              <a:solidFill>
                <a:schemeClr val="tx1"/>
              </a:solidFill>
            </a:rPr>
            <a:t>Líneas</a:t>
          </a:r>
          <a:endParaRPr lang="es-CO" b="1" dirty="0">
            <a:solidFill>
              <a:schemeClr val="tx1"/>
            </a:solidFill>
          </a:endParaRPr>
        </a:p>
      </dgm:t>
    </dgm:pt>
    <dgm:pt modelId="{5989C0B4-0C8D-4E3D-815F-332CB834DBB9}" type="parTrans" cxnId="{DA8E71C6-1953-4CD6-A732-38BB83A0AC27}">
      <dgm:prSet/>
      <dgm:spPr/>
      <dgm:t>
        <a:bodyPr/>
        <a:lstStyle/>
        <a:p>
          <a:endParaRPr lang="es-CO" b="1"/>
        </a:p>
      </dgm:t>
    </dgm:pt>
    <dgm:pt modelId="{A99EF712-17CA-48AE-80BC-F8127B9B6180}" type="sibTrans" cxnId="{DA8E71C6-1953-4CD6-A732-38BB83A0AC27}">
      <dgm:prSet/>
      <dgm:spPr/>
      <dgm:t>
        <a:bodyPr/>
        <a:lstStyle/>
        <a:p>
          <a:endParaRPr lang="es-CO" b="1"/>
        </a:p>
      </dgm:t>
    </dgm:pt>
    <dgm:pt modelId="{9A1A84D2-BD1C-4FA6-A2B8-22BA9F646969}">
      <dgm:prSet phldrT="[Texto]"/>
      <dgm:spPr>
        <a:solidFill>
          <a:schemeClr val="accent3">
            <a:lumMod val="60000"/>
            <a:lumOff val="40000"/>
          </a:schemeClr>
        </a:solidFill>
      </dgm:spPr>
      <dgm:t>
        <a:bodyPr/>
        <a:lstStyle/>
        <a:p>
          <a:r>
            <a:rPr lang="es-CO" b="1" dirty="0" smtClean="0">
              <a:solidFill>
                <a:schemeClr val="tx1"/>
              </a:solidFill>
            </a:rPr>
            <a:t>Redes</a:t>
          </a:r>
          <a:endParaRPr lang="es-CO" b="1" dirty="0">
            <a:solidFill>
              <a:schemeClr val="tx1"/>
            </a:solidFill>
          </a:endParaRPr>
        </a:p>
      </dgm:t>
    </dgm:pt>
    <dgm:pt modelId="{C66B8357-FE98-40A9-A66B-C0D5AE932DFD}" type="parTrans" cxnId="{82EB83EE-7AD7-4102-BE20-40050909DC4A}">
      <dgm:prSet/>
      <dgm:spPr/>
      <dgm:t>
        <a:bodyPr/>
        <a:lstStyle/>
        <a:p>
          <a:endParaRPr lang="es-CO" b="1"/>
        </a:p>
      </dgm:t>
    </dgm:pt>
    <dgm:pt modelId="{A3909AB4-05A6-4C50-A18F-F383C6FFE854}" type="sibTrans" cxnId="{82EB83EE-7AD7-4102-BE20-40050909DC4A}">
      <dgm:prSet/>
      <dgm:spPr/>
      <dgm:t>
        <a:bodyPr/>
        <a:lstStyle/>
        <a:p>
          <a:endParaRPr lang="es-CO" b="1"/>
        </a:p>
      </dgm:t>
    </dgm:pt>
    <dgm:pt modelId="{A2EFFEB8-AA7A-4048-BD28-596491DE202B}">
      <dgm:prSet phldrT="[Texto]"/>
      <dgm:spPr>
        <a:solidFill>
          <a:srgbClr val="C86664"/>
        </a:solidFill>
      </dgm:spPr>
      <dgm:t>
        <a:bodyPr/>
        <a:lstStyle/>
        <a:p>
          <a:r>
            <a:rPr lang="es-CO" b="1" dirty="0" smtClean="0">
              <a:solidFill>
                <a:schemeClr val="bg1"/>
              </a:solidFill>
            </a:rPr>
            <a:t>Otros Elementos y Equipos</a:t>
          </a:r>
          <a:endParaRPr lang="es-CO" b="1" dirty="0">
            <a:solidFill>
              <a:schemeClr val="bg1"/>
            </a:solidFill>
          </a:endParaRPr>
        </a:p>
      </dgm:t>
    </dgm:pt>
    <dgm:pt modelId="{91707BAC-2F61-4370-B333-A6273ACB3B2F}" type="parTrans" cxnId="{AEBDA51B-4899-4560-8756-37715FD4D163}">
      <dgm:prSet/>
      <dgm:spPr/>
      <dgm:t>
        <a:bodyPr/>
        <a:lstStyle/>
        <a:p>
          <a:endParaRPr lang="es-CO" b="1"/>
        </a:p>
      </dgm:t>
    </dgm:pt>
    <dgm:pt modelId="{66FA5D5F-ADA8-4972-A8EE-E03CD6E70255}" type="sibTrans" cxnId="{AEBDA51B-4899-4560-8756-37715FD4D163}">
      <dgm:prSet/>
      <dgm:spPr/>
      <dgm:t>
        <a:bodyPr/>
        <a:lstStyle/>
        <a:p>
          <a:endParaRPr lang="es-CO" b="1"/>
        </a:p>
      </dgm:t>
    </dgm:pt>
    <dgm:pt modelId="{39E6F2E0-7136-44F5-BC0B-B2F8145E2E05}" type="pres">
      <dgm:prSet presAssocID="{21D94AD1-2C11-428C-8E1E-AA6ACBD1F492}" presName="Name0" presStyleCnt="0">
        <dgm:presLayoutVars>
          <dgm:dir/>
          <dgm:animLvl val="lvl"/>
          <dgm:resizeHandles val="exact"/>
        </dgm:presLayoutVars>
      </dgm:prSet>
      <dgm:spPr/>
    </dgm:pt>
    <dgm:pt modelId="{3CDC279F-DDF8-4802-A9C2-19920614E572}" type="pres">
      <dgm:prSet presAssocID="{9A2172D9-9147-468F-B367-C1FF45A3ADB7}" presName="parTxOnly" presStyleLbl="node1" presStyleIdx="0" presStyleCnt="4">
        <dgm:presLayoutVars>
          <dgm:chMax val="0"/>
          <dgm:chPref val="0"/>
          <dgm:bulletEnabled val="1"/>
        </dgm:presLayoutVars>
      </dgm:prSet>
      <dgm:spPr/>
      <dgm:t>
        <a:bodyPr/>
        <a:lstStyle/>
        <a:p>
          <a:endParaRPr lang="es-CO"/>
        </a:p>
      </dgm:t>
    </dgm:pt>
    <dgm:pt modelId="{E6204E36-B0E3-4036-95E1-A341C8725138}" type="pres">
      <dgm:prSet presAssocID="{A9A14C34-90C1-4929-AAAF-6262083EDD3E}" presName="parTxOnlySpace" presStyleCnt="0"/>
      <dgm:spPr/>
    </dgm:pt>
    <dgm:pt modelId="{650BC9AB-0EE9-485E-9E37-0B4A7563761D}" type="pres">
      <dgm:prSet presAssocID="{B9B28001-9734-48DE-A349-7D1932BC7868}" presName="parTxOnly" presStyleLbl="node1" presStyleIdx="1" presStyleCnt="4">
        <dgm:presLayoutVars>
          <dgm:chMax val="0"/>
          <dgm:chPref val="0"/>
          <dgm:bulletEnabled val="1"/>
        </dgm:presLayoutVars>
      </dgm:prSet>
      <dgm:spPr/>
      <dgm:t>
        <a:bodyPr/>
        <a:lstStyle/>
        <a:p>
          <a:endParaRPr lang="es-CO"/>
        </a:p>
      </dgm:t>
    </dgm:pt>
    <dgm:pt modelId="{443D65B9-19C3-4B1A-91A4-5291664BED8A}" type="pres">
      <dgm:prSet presAssocID="{A99EF712-17CA-48AE-80BC-F8127B9B6180}" presName="parTxOnlySpace" presStyleCnt="0"/>
      <dgm:spPr/>
    </dgm:pt>
    <dgm:pt modelId="{039FDB19-EF56-437B-A5BE-81B640B84266}" type="pres">
      <dgm:prSet presAssocID="{9A1A84D2-BD1C-4FA6-A2B8-22BA9F646969}" presName="parTxOnly" presStyleLbl="node1" presStyleIdx="2" presStyleCnt="4">
        <dgm:presLayoutVars>
          <dgm:chMax val="0"/>
          <dgm:chPref val="0"/>
          <dgm:bulletEnabled val="1"/>
        </dgm:presLayoutVars>
      </dgm:prSet>
      <dgm:spPr/>
      <dgm:t>
        <a:bodyPr/>
        <a:lstStyle/>
        <a:p>
          <a:endParaRPr lang="es-CO"/>
        </a:p>
      </dgm:t>
    </dgm:pt>
    <dgm:pt modelId="{47EF7309-37AC-4551-8EB5-1704D0E1C05C}" type="pres">
      <dgm:prSet presAssocID="{A3909AB4-05A6-4C50-A18F-F383C6FFE854}" presName="parTxOnlySpace" presStyleCnt="0"/>
      <dgm:spPr/>
    </dgm:pt>
    <dgm:pt modelId="{D7ED693E-D508-424D-806B-C7E4233C746E}" type="pres">
      <dgm:prSet presAssocID="{A2EFFEB8-AA7A-4048-BD28-596491DE202B}" presName="parTxOnly" presStyleLbl="node1" presStyleIdx="3" presStyleCnt="4">
        <dgm:presLayoutVars>
          <dgm:chMax val="0"/>
          <dgm:chPref val="0"/>
          <dgm:bulletEnabled val="1"/>
        </dgm:presLayoutVars>
      </dgm:prSet>
      <dgm:spPr/>
      <dgm:t>
        <a:bodyPr/>
        <a:lstStyle/>
        <a:p>
          <a:endParaRPr lang="es-CO"/>
        </a:p>
      </dgm:t>
    </dgm:pt>
  </dgm:ptLst>
  <dgm:cxnLst>
    <dgm:cxn modelId="{0E952218-A014-421A-854E-9FB90491E194}" type="presOf" srcId="{21D94AD1-2C11-428C-8E1E-AA6ACBD1F492}" destId="{39E6F2E0-7136-44F5-BC0B-B2F8145E2E05}" srcOrd="0" destOrd="0" presId="urn:microsoft.com/office/officeart/2005/8/layout/chevron1"/>
    <dgm:cxn modelId="{DA8E71C6-1953-4CD6-A732-38BB83A0AC27}" srcId="{21D94AD1-2C11-428C-8E1E-AA6ACBD1F492}" destId="{B9B28001-9734-48DE-A349-7D1932BC7868}" srcOrd="1" destOrd="0" parTransId="{5989C0B4-0C8D-4E3D-815F-332CB834DBB9}" sibTransId="{A99EF712-17CA-48AE-80BC-F8127B9B6180}"/>
    <dgm:cxn modelId="{89FF5E78-A4AD-4362-948B-EBD1AC7E70DD}" type="presOf" srcId="{A2EFFEB8-AA7A-4048-BD28-596491DE202B}" destId="{D7ED693E-D508-424D-806B-C7E4233C746E}" srcOrd="0" destOrd="0" presId="urn:microsoft.com/office/officeart/2005/8/layout/chevron1"/>
    <dgm:cxn modelId="{AEBDA51B-4899-4560-8756-37715FD4D163}" srcId="{21D94AD1-2C11-428C-8E1E-AA6ACBD1F492}" destId="{A2EFFEB8-AA7A-4048-BD28-596491DE202B}" srcOrd="3" destOrd="0" parTransId="{91707BAC-2F61-4370-B333-A6273ACB3B2F}" sibTransId="{66FA5D5F-ADA8-4972-A8EE-E03CD6E70255}"/>
    <dgm:cxn modelId="{17BBDAAF-4BBB-4212-8F71-DB951E804121}" type="presOf" srcId="{9A2172D9-9147-468F-B367-C1FF45A3ADB7}" destId="{3CDC279F-DDF8-4802-A9C2-19920614E572}" srcOrd="0" destOrd="0" presId="urn:microsoft.com/office/officeart/2005/8/layout/chevron1"/>
    <dgm:cxn modelId="{2DE12D82-5719-4958-BE81-1433FB4793B5}" type="presOf" srcId="{B9B28001-9734-48DE-A349-7D1932BC7868}" destId="{650BC9AB-0EE9-485E-9E37-0B4A7563761D}" srcOrd="0" destOrd="0" presId="urn:microsoft.com/office/officeart/2005/8/layout/chevron1"/>
    <dgm:cxn modelId="{6BB6ED57-22CA-4F63-A8E8-A77EE4680216}" srcId="{21D94AD1-2C11-428C-8E1E-AA6ACBD1F492}" destId="{9A2172D9-9147-468F-B367-C1FF45A3ADB7}" srcOrd="0" destOrd="0" parTransId="{228F0EBF-4C06-41BA-A418-97F51EBF4C76}" sibTransId="{A9A14C34-90C1-4929-AAAF-6262083EDD3E}"/>
    <dgm:cxn modelId="{E40B4BEA-8DE5-4C76-AED6-C2319E2B49F6}" type="presOf" srcId="{9A1A84D2-BD1C-4FA6-A2B8-22BA9F646969}" destId="{039FDB19-EF56-437B-A5BE-81B640B84266}" srcOrd="0" destOrd="0" presId="urn:microsoft.com/office/officeart/2005/8/layout/chevron1"/>
    <dgm:cxn modelId="{82EB83EE-7AD7-4102-BE20-40050909DC4A}" srcId="{21D94AD1-2C11-428C-8E1E-AA6ACBD1F492}" destId="{9A1A84D2-BD1C-4FA6-A2B8-22BA9F646969}" srcOrd="2" destOrd="0" parTransId="{C66B8357-FE98-40A9-A66B-C0D5AE932DFD}" sibTransId="{A3909AB4-05A6-4C50-A18F-F383C6FFE854}"/>
    <dgm:cxn modelId="{60307180-F1B9-4E6E-9A84-DCE46D5EA16F}" type="presParOf" srcId="{39E6F2E0-7136-44F5-BC0B-B2F8145E2E05}" destId="{3CDC279F-DDF8-4802-A9C2-19920614E572}" srcOrd="0" destOrd="0" presId="urn:microsoft.com/office/officeart/2005/8/layout/chevron1"/>
    <dgm:cxn modelId="{374A6754-7407-4649-8FBD-53B76D35A1D0}" type="presParOf" srcId="{39E6F2E0-7136-44F5-BC0B-B2F8145E2E05}" destId="{E6204E36-B0E3-4036-95E1-A341C8725138}" srcOrd="1" destOrd="0" presId="urn:microsoft.com/office/officeart/2005/8/layout/chevron1"/>
    <dgm:cxn modelId="{A9760E1D-E564-48BF-8F61-AB4223DBB4DC}" type="presParOf" srcId="{39E6F2E0-7136-44F5-BC0B-B2F8145E2E05}" destId="{650BC9AB-0EE9-485E-9E37-0B4A7563761D}" srcOrd="2" destOrd="0" presId="urn:microsoft.com/office/officeart/2005/8/layout/chevron1"/>
    <dgm:cxn modelId="{1514A06C-9295-4419-B2F4-7CDA27C25041}" type="presParOf" srcId="{39E6F2E0-7136-44F5-BC0B-B2F8145E2E05}" destId="{443D65B9-19C3-4B1A-91A4-5291664BED8A}" srcOrd="3" destOrd="0" presId="urn:microsoft.com/office/officeart/2005/8/layout/chevron1"/>
    <dgm:cxn modelId="{33EAF1D3-F82C-44A9-9E50-F75D5FACE4E9}" type="presParOf" srcId="{39E6F2E0-7136-44F5-BC0B-B2F8145E2E05}" destId="{039FDB19-EF56-437B-A5BE-81B640B84266}" srcOrd="4" destOrd="0" presId="urn:microsoft.com/office/officeart/2005/8/layout/chevron1"/>
    <dgm:cxn modelId="{70BDE534-EAE4-4E09-B7C9-23E7901FBEE6}" type="presParOf" srcId="{39E6F2E0-7136-44F5-BC0B-B2F8145E2E05}" destId="{47EF7309-37AC-4551-8EB5-1704D0E1C05C}" srcOrd="5" destOrd="0" presId="urn:microsoft.com/office/officeart/2005/8/layout/chevron1"/>
    <dgm:cxn modelId="{5D827F31-6CE6-4A97-AE85-C4B0A22A0603}" type="presParOf" srcId="{39E6F2E0-7136-44F5-BC0B-B2F8145E2E05}" destId="{D7ED693E-D508-424D-806B-C7E4233C746E}" srcOrd="6"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3.xml><?xml version="1.0" encoding="utf-8"?>
<dgm:dataModel xmlns:dgm="http://schemas.openxmlformats.org/drawingml/2006/diagram" xmlns:a="http://schemas.openxmlformats.org/drawingml/2006/main">
  <dgm:ptLst>
    <dgm:pt modelId="{21D94AD1-2C11-428C-8E1E-AA6ACBD1F492}" type="doc">
      <dgm:prSet loTypeId="urn:microsoft.com/office/officeart/2005/8/layout/chevron1" loCatId="process" qsTypeId="urn:microsoft.com/office/officeart/2005/8/quickstyle/simple1" qsCatId="simple" csTypeId="urn:microsoft.com/office/officeart/2005/8/colors/colorful1" csCatId="colorful" phldr="1"/>
      <dgm:spPr/>
    </dgm:pt>
    <dgm:pt modelId="{9A2172D9-9147-468F-B367-C1FF45A3ADB7}">
      <dgm:prSet phldrT="[Texto]"/>
      <dgm:spPr>
        <a:solidFill>
          <a:schemeClr val="accent3">
            <a:lumMod val="60000"/>
            <a:lumOff val="40000"/>
          </a:schemeClr>
        </a:solidFill>
      </dgm:spPr>
      <dgm:t>
        <a:bodyPr/>
        <a:lstStyle/>
        <a:p>
          <a:r>
            <a:rPr lang="es-CO" b="1" dirty="0" smtClean="0">
              <a:solidFill>
                <a:schemeClr val="tx1"/>
              </a:solidFill>
            </a:rPr>
            <a:t>Subestaciones</a:t>
          </a:r>
          <a:endParaRPr lang="es-CO" b="1" dirty="0">
            <a:solidFill>
              <a:schemeClr val="tx1"/>
            </a:solidFill>
          </a:endParaRPr>
        </a:p>
      </dgm:t>
    </dgm:pt>
    <dgm:pt modelId="{228F0EBF-4C06-41BA-A418-97F51EBF4C76}" type="parTrans" cxnId="{6BB6ED57-22CA-4F63-A8E8-A77EE4680216}">
      <dgm:prSet/>
      <dgm:spPr/>
      <dgm:t>
        <a:bodyPr/>
        <a:lstStyle/>
        <a:p>
          <a:endParaRPr lang="es-CO" b="1"/>
        </a:p>
      </dgm:t>
    </dgm:pt>
    <dgm:pt modelId="{A9A14C34-90C1-4929-AAAF-6262083EDD3E}" type="sibTrans" cxnId="{6BB6ED57-22CA-4F63-A8E8-A77EE4680216}">
      <dgm:prSet/>
      <dgm:spPr/>
      <dgm:t>
        <a:bodyPr/>
        <a:lstStyle/>
        <a:p>
          <a:endParaRPr lang="es-CO" b="1"/>
        </a:p>
      </dgm:t>
    </dgm:pt>
    <dgm:pt modelId="{B9B28001-9734-48DE-A349-7D1932BC7868}">
      <dgm:prSet phldrT="[Texto]"/>
      <dgm:spPr>
        <a:solidFill>
          <a:schemeClr val="accent3">
            <a:lumMod val="60000"/>
            <a:lumOff val="40000"/>
          </a:schemeClr>
        </a:solidFill>
      </dgm:spPr>
      <dgm:t>
        <a:bodyPr/>
        <a:lstStyle/>
        <a:p>
          <a:r>
            <a:rPr lang="es-CO" b="1" dirty="0" smtClean="0">
              <a:solidFill>
                <a:schemeClr val="tx1"/>
              </a:solidFill>
            </a:rPr>
            <a:t>Líneas</a:t>
          </a:r>
          <a:endParaRPr lang="es-CO" b="1" dirty="0">
            <a:solidFill>
              <a:schemeClr val="tx1"/>
            </a:solidFill>
          </a:endParaRPr>
        </a:p>
      </dgm:t>
    </dgm:pt>
    <dgm:pt modelId="{5989C0B4-0C8D-4E3D-815F-332CB834DBB9}" type="parTrans" cxnId="{DA8E71C6-1953-4CD6-A732-38BB83A0AC27}">
      <dgm:prSet/>
      <dgm:spPr/>
      <dgm:t>
        <a:bodyPr/>
        <a:lstStyle/>
        <a:p>
          <a:endParaRPr lang="es-CO" b="1"/>
        </a:p>
      </dgm:t>
    </dgm:pt>
    <dgm:pt modelId="{A99EF712-17CA-48AE-80BC-F8127B9B6180}" type="sibTrans" cxnId="{DA8E71C6-1953-4CD6-A732-38BB83A0AC27}">
      <dgm:prSet/>
      <dgm:spPr/>
      <dgm:t>
        <a:bodyPr/>
        <a:lstStyle/>
        <a:p>
          <a:endParaRPr lang="es-CO" b="1"/>
        </a:p>
      </dgm:t>
    </dgm:pt>
    <dgm:pt modelId="{9A1A84D2-BD1C-4FA6-A2B8-22BA9F646969}">
      <dgm:prSet phldrT="[Texto]"/>
      <dgm:spPr>
        <a:solidFill>
          <a:schemeClr val="accent3">
            <a:lumMod val="60000"/>
            <a:lumOff val="40000"/>
          </a:schemeClr>
        </a:solidFill>
      </dgm:spPr>
      <dgm:t>
        <a:bodyPr/>
        <a:lstStyle/>
        <a:p>
          <a:r>
            <a:rPr lang="es-CO" b="1" dirty="0" smtClean="0">
              <a:solidFill>
                <a:schemeClr val="tx1"/>
              </a:solidFill>
            </a:rPr>
            <a:t>Redes</a:t>
          </a:r>
          <a:endParaRPr lang="es-CO" b="1" dirty="0">
            <a:solidFill>
              <a:schemeClr val="tx1"/>
            </a:solidFill>
          </a:endParaRPr>
        </a:p>
      </dgm:t>
    </dgm:pt>
    <dgm:pt modelId="{C66B8357-FE98-40A9-A66B-C0D5AE932DFD}" type="parTrans" cxnId="{82EB83EE-7AD7-4102-BE20-40050909DC4A}">
      <dgm:prSet/>
      <dgm:spPr/>
      <dgm:t>
        <a:bodyPr/>
        <a:lstStyle/>
        <a:p>
          <a:endParaRPr lang="es-CO" b="1"/>
        </a:p>
      </dgm:t>
    </dgm:pt>
    <dgm:pt modelId="{A3909AB4-05A6-4C50-A18F-F383C6FFE854}" type="sibTrans" cxnId="{82EB83EE-7AD7-4102-BE20-40050909DC4A}">
      <dgm:prSet/>
      <dgm:spPr/>
      <dgm:t>
        <a:bodyPr/>
        <a:lstStyle/>
        <a:p>
          <a:endParaRPr lang="es-CO" b="1"/>
        </a:p>
      </dgm:t>
    </dgm:pt>
    <dgm:pt modelId="{A2EFFEB8-AA7A-4048-BD28-596491DE202B}">
      <dgm:prSet phldrT="[Texto]"/>
      <dgm:spPr>
        <a:solidFill>
          <a:srgbClr val="C86664"/>
        </a:solidFill>
      </dgm:spPr>
      <dgm:t>
        <a:bodyPr/>
        <a:lstStyle/>
        <a:p>
          <a:r>
            <a:rPr lang="es-CO" b="1" dirty="0" smtClean="0">
              <a:solidFill>
                <a:schemeClr val="bg1"/>
              </a:solidFill>
            </a:rPr>
            <a:t>Otros Elementos y Equipos</a:t>
          </a:r>
          <a:endParaRPr lang="es-CO" b="1" dirty="0">
            <a:solidFill>
              <a:schemeClr val="bg1"/>
            </a:solidFill>
          </a:endParaRPr>
        </a:p>
      </dgm:t>
    </dgm:pt>
    <dgm:pt modelId="{91707BAC-2F61-4370-B333-A6273ACB3B2F}" type="parTrans" cxnId="{AEBDA51B-4899-4560-8756-37715FD4D163}">
      <dgm:prSet/>
      <dgm:spPr/>
      <dgm:t>
        <a:bodyPr/>
        <a:lstStyle/>
        <a:p>
          <a:endParaRPr lang="es-CO" b="1"/>
        </a:p>
      </dgm:t>
    </dgm:pt>
    <dgm:pt modelId="{66FA5D5F-ADA8-4972-A8EE-E03CD6E70255}" type="sibTrans" cxnId="{AEBDA51B-4899-4560-8756-37715FD4D163}">
      <dgm:prSet/>
      <dgm:spPr/>
      <dgm:t>
        <a:bodyPr/>
        <a:lstStyle/>
        <a:p>
          <a:endParaRPr lang="es-CO" b="1"/>
        </a:p>
      </dgm:t>
    </dgm:pt>
    <dgm:pt modelId="{39E6F2E0-7136-44F5-BC0B-B2F8145E2E05}" type="pres">
      <dgm:prSet presAssocID="{21D94AD1-2C11-428C-8E1E-AA6ACBD1F492}" presName="Name0" presStyleCnt="0">
        <dgm:presLayoutVars>
          <dgm:dir/>
          <dgm:animLvl val="lvl"/>
          <dgm:resizeHandles val="exact"/>
        </dgm:presLayoutVars>
      </dgm:prSet>
      <dgm:spPr/>
    </dgm:pt>
    <dgm:pt modelId="{3CDC279F-DDF8-4802-A9C2-19920614E572}" type="pres">
      <dgm:prSet presAssocID="{9A2172D9-9147-468F-B367-C1FF45A3ADB7}" presName="parTxOnly" presStyleLbl="node1" presStyleIdx="0" presStyleCnt="4">
        <dgm:presLayoutVars>
          <dgm:chMax val="0"/>
          <dgm:chPref val="0"/>
          <dgm:bulletEnabled val="1"/>
        </dgm:presLayoutVars>
      </dgm:prSet>
      <dgm:spPr/>
      <dgm:t>
        <a:bodyPr/>
        <a:lstStyle/>
        <a:p>
          <a:endParaRPr lang="es-CO"/>
        </a:p>
      </dgm:t>
    </dgm:pt>
    <dgm:pt modelId="{E6204E36-B0E3-4036-95E1-A341C8725138}" type="pres">
      <dgm:prSet presAssocID="{A9A14C34-90C1-4929-AAAF-6262083EDD3E}" presName="parTxOnlySpace" presStyleCnt="0"/>
      <dgm:spPr/>
    </dgm:pt>
    <dgm:pt modelId="{650BC9AB-0EE9-485E-9E37-0B4A7563761D}" type="pres">
      <dgm:prSet presAssocID="{B9B28001-9734-48DE-A349-7D1932BC7868}" presName="parTxOnly" presStyleLbl="node1" presStyleIdx="1" presStyleCnt="4">
        <dgm:presLayoutVars>
          <dgm:chMax val="0"/>
          <dgm:chPref val="0"/>
          <dgm:bulletEnabled val="1"/>
        </dgm:presLayoutVars>
      </dgm:prSet>
      <dgm:spPr/>
      <dgm:t>
        <a:bodyPr/>
        <a:lstStyle/>
        <a:p>
          <a:endParaRPr lang="es-CO"/>
        </a:p>
      </dgm:t>
    </dgm:pt>
    <dgm:pt modelId="{443D65B9-19C3-4B1A-91A4-5291664BED8A}" type="pres">
      <dgm:prSet presAssocID="{A99EF712-17CA-48AE-80BC-F8127B9B6180}" presName="parTxOnlySpace" presStyleCnt="0"/>
      <dgm:spPr/>
    </dgm:pt>
    <dgm:pt modelId="{039FDB19-EF56-437B-A5BE-81B640B84266}" type="pres">
      <dgm:prSet presAssocID="{9A1A84D2-BD1C-4FA6-A2B8-22BA9F646969}" presName="parTxOnly" presStyleLbl="node1" presStyleIdx="2" presStyleCnt="4">
        <dgm:presLayoutVars>
          <dgm:chMax val="0"/>
          <dgm:chPref val="0"/>
          <dgm:bulletEnabled val="1"/>
        </dgm:presLayoutVars>
      </dgm:prSet>
      <dgm:spPr/>
      <dgm:t>
        <a:bodyPr/>
        <a:lstStyle/>
        <a:p>
          <a:endParaRPr lang="es-CO"/>
        </a:p>
      </dgm:t>
    </dgm:pt>
    <dgm:pt modelId="{47EF7309-37AC-4551-8EB5-1704D0E1C05C}" type="pres">
      <dgm:prSet presAssocID="{A3909AB4-05A6-4C50-A18F-F383C6FFE854}" presName="parTxOnlySpace" presStyleCnt="0"/>
      <dgm:spPr/>
    </dgm:pt>
    <dgm:pt modelId="{D7ED693E-D508-424D-806B-C7E4233C746E}" type="pres">
      <dgm:prSet presAssocID="{A2EFFEB8-AA7A-4048-BD28-596491DE202B}" presName="parTxOnly" presStyleLbl="node1" presStyleIdx="3" presStyleCnt="4">
        <dgm:presLayoutVars>
          <dgm:chMax val="0"/>
          <dgm:chPref val="0"/>
          <dgm:bulletEnabled val="1"/>
        </dgm:presLayoutVars>
      </dgm:prSet>
      <dgm:spPr/>
      <dgm:t>
        <a:bodyPr/>
        <a:lstStyle/>
        <a:p>
          <a:endParaRPr lang="es-CO"/>
        </a:p>
      </dgm:t>
    </dgm:pt>
  </dgm:ptLst>
  <dgm:cxnLst>
    <dgm:cxn modelId="{326E952A-3221-4B0F-BDC5-427367765062}" type="presOf" srcId="{21D94AD1-2C11-428C-8E1E-AA6ACBD1F492}" destId="{39E6F2E0-7136-44F5-BC0B-B2F8145E2E05}" srcOrd="0" destOrd="0" presId="urn:microsoft.com/office/officeart/2005/8/layout/chevron1"/>
    <dgm:cxn modelId="{DA8E71C6-1953-4CD6-A732-38BB83A0AC27}" srcId="{21D94AD1-2C11-428C-8E1E-AA6ACBD1F492}" destId="{B9B28001-9734-48DE-A349-7D1932BC7868}" srcOrd="1" destOrd="0" parTransId="{5989C0B4-0C8D-4E3D-815F-332CB834DBB9}" sibTransId="{A99EF712-17CA-48AE-80BC-F8127B9B6180}"/>
    <dgm:cxn modelId="{BD823F8A-D486-4924-88E6-68299299D0B3}" type="presOf" srcId="{B9B28001-9734-48DE-A349-7D1932BC7868}" destId="{650BC9AB-0EE9-485E-9E37-0B4A7563761D}" srcOrd="0" destOrd="0" presId="urn:microsoft.com/office/officeart/2005/8/layout/chevron1"/>
    <dgm:cxn modelId="{27B8FBEB-B555-4A21-B537-405D7312958F}" type="presOf" srcId="{9A2172D9-9147-468F-B367-C1FF45A3ADB7}" destId="{3CDC279F-DDF8-4802-A9C2-19920614E572}" srcOrd="0" destOrd="0" presId="urn:microsoft.com/office/officeart/2005/8/layout/chevron1"/>
    <dgm:cxn modelId="{7FB2F95E-D098-4292-92E6-D8AEF1A691CE}" type="presOf" srcId="{9A1A84D2-BD1C-4FA6-A2B8-22BA9F646969}" destId="{039FDB19-EF56-437B-A5BE-81B640B84266}" srcOrd="0" destOrd="0" presId="urn:microsoft.com/office/officeart/2005/8/layout/chevron1"/>
    <dgm:cxn modelId="{AEBDA51B-4899-4560-8756-37715FD4D163}" srcId="{21D94AD1-2C11-428C-8E1E-AA6ACBD1F492}" destId="{A2EFFEB8-AA7A-4048-BD28-596491DE202B}" srcOrd="3" destOrd="0" parTransId="{91707BAC-2F61-4370-B333-A6273ACB3B2F}" sibTransId="{66FA5D5F-ADA8-4972-A8EE-E03CD6E70255}"/>
    <dgm:cxn modelId="{727DDC59-D354-422D-86F6-24A8E1A35EEE}" type="presOf" srcId="{A2EFFEB8-AA7A-4048-BD28-596491DE202B}" destId="{D7ED693E-D508-424D-806B-C7E4233C746E}" srcOrd="0" destOrd="0" presId="urn:microsoft.com/office/officeart/2005/8/layout/chevron1"/>
    <dgm:cxn modelId="{6BB6ED57-22CA-4F63-A8E8-A77EE4680216}" srcId="{21D94AD1-2C11-428C-8E1E-AA6ACBD1F492}" destId="{9A2172D9-9147-468F-B367-C1FF45A3ADB7}" srcOrd="0" destOrd="0" parTransId="{228F0EBF-4C06-41BA-A418-97F51EBF4C76}" sibTransId="{A9A14C34-90C1-4929-AAAF-6262083EDD3E}"/>
    <dgm:cxn modelId="{82EB83EE-7AD7-4102-BE20-40050909DC4A}" srcId="{21D94AD1-2C11-428C-8E1E-AA6ACBD1F492}" destId="{9A1A84D2-BD1C-4FA6-A2B8-22BA9F646969}" srcOrd="2" destOrd="0" parTransId="{C66B8357-FE98-40A9-A66B-C0D5AE932DFD}" sibTransId="{A3909AB4-05A6-4C50-A18F-F383C6FFE854}"/>
    <dgm:cxn modelId="{8CC3A378-66CF-4A2E-9587-5C2F93FCABE2}" type="presParOf" srcId="{39E6F2E0-7136-44F5-BC0B-B2F8145E2E05}" destId="{3CDC279F-DDF8-4802-A9C2-19920614E572}" srcOrd="0" destOrd="0" presId="urn:microsoft.com/office/officeart/2005/8/layout/chevron1"/>
    <dgm:cxn modelId="{24D9DDB8-52DC-43CF-87F1-6764FC299BAA}" type="presParOf" srcId="{39E6F2E0-7136-44F5-BC0B-B2F8145E2E05}" destId="{E6204E36-B0E3-4036-95E1-A341C8725138}" srcOrd="1" destOrd="0" presId="urn:microsoft.com/office/officeart/2005/8/layout/chevron1"/>
    <dgm:cxn modelId="{77E645E3-DE35-4500-8694-7FBF1249B0E7}" type="presParOf" srcId="{39E6F2E0-7136-44F5-BC0B-B2F8145E2E05}" destId="{650BC9AB-0EE9-485E-9E37-0B4A7563761D}" srcOrd="2" destOrd="0" presId="urn:microsoft.com/office/officeart/2005/8/layout/chevron1"/>
    <dgm:cxn modelId="{551601DA-E434-4595-B7C6-0D9DAE978E53}" type="presParOf" srcId="{39E6F2E0-7136-44F5-BC0B-B2F8145E2E05}" destId="{443D65B9-19C3-4B1A-91A4-5291664BED8A}" srcOrd="3" destOrd="0" presId="urn:microsoft.com/office/officeart/2005/8/layout/chevron1"/>
    <dgm:cxn modelId="{79D2D865-793B-4493-B26C-86FA1F3DC647}" type="presParOf" srcId="{39E6F2E0-7136-44F5-BC0B-B2F8145E2E05}" destId="{039FDB19-EF56-437B-A5BE-81B640B84266}" srcOrd="4" destOrd="0" presId="urn:microsoft.com/office/officeart/2005/8/layout/chevron1"/>
    <dgm:cxn modelId="{701D28C3-699B-4AD0-B056-218ED0611367}" type="presParOf" srcId="{39E6F2E0-7136-44F5-BC0B-B2F8145E2E05}" destId="{47EF7309-37AC-4551-8EB5-1704D0E1C05C}" srcOrd="5" destOrd="0" presId="urn:microsoft.com/office/officeart/2005/8/layout/chevron1"/>
    <dgm:cxn modelId="{BD7F6073-6356-48C3-8AF5-D21508424358}" type="presParOf" srcId="{39E6F2E0-7136-44F5-BC0B-B2F8145E2E05}" destId="{D7ED693E-D508-424D-806B-C7E4233C746E}" srcOrd="6"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4.xml><?xml version="1.0" encoding="utf-8"?>
<dgm:dataModel xmlns:dgm="http://schemas.openxmlformats.org/drawingml/2006/diagram" xmlns:a="http://schemas.openxmlformats.org/drawingml/2006/main">
  <dgm:ptLst>
    <dgm:pt modelId="{21D94AD1-2C11-428C-8E1E-AA6ACBD1F492}" type="doc">
      <dgm:prSet loTypeId="urn:microsoft.com/office/officeart/2005/8/layout/chevron1" loCatId="process" qsTypeId="urn:microsoft.com/office/officeart/2005/8/quickstyle/simple1" qsCatId="simple" csTypeId="urn:microsoft.com/office/officeart/2005/8/colors/colorful1" csCatId="colorful" phldr="1"/>
      <dgm:spPr/>
    </dgm:pt>
    <dgm:pt modelId="{9A2172D9-9147-468F-B367-C1FF45A3ADB7}">
      <dgm:prSet phldrT="[Texto]"/>
      <dgm:spPr>
        <a:solidFill>
          <a:schemeClr val="accent3">
            <a:lumMod val="60000"/>
            <a:lumOff val="40000"/>
          </a:schemeClr>
        </a:solidFill>
      </dgm:spPr>
      <dgm:t>
        <a:bodyPr/>
        <a:lstStyle/>
        <a:p>
          <a:r>
            <a:rPr lang="es-CO" b="1" dirty="0" smtClean="0">
              <a:solidFill>
                <a:schemeClr val="tx1"/>
              </a:solidFill>
            </a:rPr>
            <a:t>Subestaciones</a:t>
          </a:r>
          <a:endParaRPr lang="es-CO" b="1" dirty="0">
            <a:solidFill>
              <a:schemeClr val="tx1"/>
            </a:solidFill>
          </a:endParaRPr>
        </a:p>
      </dgm:t>
    </dgm:pt>
    <dgm:pt modelId="{228F0EBF-4C06-41BA-A418-97F51EBF4C76}" type="parTrans" cxnId="{6BB6ED57-22CA-4F63-A8E8-A77EE4680216}">
      <dgm:prSet/>
      <dgm:spPr/>
      <dgm:t>
        <a:bodyPr/>
        <a:lstStyle/>
        <a:p>
          <a:endParaRPr lang="es-CO" b="1"/>
        </a:p>
      </dgm:t>
    </dgm:pt>
    <dgm:pt modelId="{A9A14C34-90C1-4929-AAAF-6262083EDD3E}" type="sibTrans" cxnId="{6BB6ED57-22CA-4F63-A8E8-A77EE4680216}">
      <dgm:prSet/>
      <dgm:spPr/>
      <dgm:t>
        <a:bodyPr/>
        <a:lstStyle/>
        <a:p>
          <a:endParaRPr lang="es-CO" b="1"/>
        </a:p>
      </dgm:t>
    </dgm:pt>
    <dgm:pt modelId="{B9B28001-9734-48DE-A349-7D1932BC7868}">
      <dgm:prSet phldrT="[Texto]"/>
      <dgm:spPr>
        <a:solidFill>
          <a:schemeClr val="accent3">
            <a:lumMod val="60000"/>
            <a:lumOff val="40000"/>
          </a:schemeClr>
        </a:solidFill>
      </dgm:spPr>
      <dgm:t>
        <a:bodyPr/>
        <a:lstStyle/>
        <a:p>
          <a:r>
            <a:rPr lang="es-CO" b="1" dirty="0" smtClean="0">
              <a:solidFill>
                <a:schemeClr val="tx1"/>
              </a:solidFill>
            </a:rPr>
            <a:t>Líneas</a:t>
          </a:r>
          <a:endParaRPr lang="es-CO" b="1" dirty="0">
            <a:solidFill>
              <a:schemeClr val="tx1"/>
            </a:solidFill>
          </a:endParaRPr>
        </a:p>
      </dgm:t>
    </dgm:pt>
    <dgm:pt modelId="{5989C0B4-0C8D-4E3D-815F-332CB834DBB9}" type="parTrans" cxnId="{DA8E71C6-1953-4CD6-A732-38BB83A0AC27}">
      <dgm:prSet/>
      <dgm:spPr/>
      <dgm:t>
        <a:bodyPr/>
        <a:lstStyle/>
        <a:p>
          <a:endParaRPr lang="es-CO" b="1"/>
        </a:p>
      </dgm:t>
    </dgm:pt>
    <dgm:pt modelId="{A99EF712-17CA-48AE-80BC-F8127B9B6180}" type="sibTrans" cxnId="{DA8E71C6-1953-4CD6-A732-38BB83A0AC27}">
      <dgm:prSet/>
      <dgm:spPr/>
      <dgm:t>
        <a:bodyPr/>
        <a:lstStyle/>
        <a:p>
          <a:endParaRPr lang="es-CO" b="1"/>
        </a:p>
      </dgm:t>
    </dgm:pt>
    <dgm:pt modelId="{9A1A84D2-BD1C-4FA6-A2B8-22BA9F646969}">
      <dgm:prSet phldrT="[Texto]"/>
      <dgm:spPr>
        <a:solidFill>
          <a:schemeClr val="accent3">
            <a:lumMod val="60000"/>
            <a:lumOff val="40000"/>
          </a:schemeClr>
        </a:solidFill>
      </dgm:spPr>
      <dgm:t>
        <a:bodyPr/>
        <a:lstStyle/>
        <a:p>
          <a:r>
            <a:rPr lang="es-CO" b="1" dirty="0" smtClean="0">
              <a:solidFill>
                <a:schemeClr val="tx1"/>
              </a:solidFill>
            </a:rPr>
            <a:t>Redes</a:t>
          </a:r>
          <a:endParaRPr lang="es-CO" b="1" dirty="0">
            <a:solidFill>
              <a:schemeClr val="tx1"/>
            </a:solidFill>
          </a:endParaRPr>
        </a:p>
      </dgm:t>
    </dgm:pt>
    <dgm:pt modelId="{C66B8357-FE98-40A9-A66B-C0D5AE932DFD}" type="parTrans" cxnId="{82EB83EE-7AD7-4102-BE20-40050909DC4A}">
      <dgm:prSet/>
      <dgm:spPr/>
      <dgm:t>
        <a:bodyPr/>
        <a:lstStyle/>
        <a:p>
          <a:endParaRPr lang="es-CO" b="1"/>
        </a:p>
      </dgm:t>
    </dgm:pt>
    <dgm:pt modelId="{A3909AB4-05A6-4C50-A18F-F383C6FFE854}" type="sibTrans" cxnId="{82EB83EE-7AD7-4102-BE20-40050909DC4A}">
      <dgm:prSet/>
      <dgm:spPr/>
      <dgm:t>
        <a:bodyPr/>
        <a:lstStyle/>
        <a:p>
          <a:endParaRPr lang="es-CO" b="1"/>
        </a:p>
      </dgm:t>
    </dgm:pt>
    <dgm:pt modelId="{A2EFFEB8-AA7A-4048-BD28-596491DE202B}">
      <dgm:prSet phldrT="[Texto]"/>
      <dgm:spPr>
        <a:solidFill>
          <a:srgbClr val="C86664"/>
        </a:solidFill>
      </dgm:spPr>
      <dgm:t>
        <a:bodyPr/>
        <a:lstStyle/>
        <a:p>
          <a:r>
            <a:rPr lang="es-CO" b="1" dirty="0" smtClean="0">
              <a:solidFill>
                <a:schemeClr val="bg1"/>
              </a:solidFill>
            </a:rPr>
            <a:t>Otros Elementos y Equipos</a:t>
          </a:r>
          <a:endParaRPr lang="es-CO" b="1" dirty="0">
            <a:solidFill>
              <a:schemeClr val="bg1"/>
            </a:solidFill>
          </a:endParaRPr>
        </a:p>
      </dgm:t>
    </dgm:pt>
    <dgm:pt modelId="{91707BAC-2F61-4370-B333-A6273ACB3B2F}" type="parTrans" cxnId="{AEBDA51B-4899-4560-8756-37715FD4D163}">
      <dgm:prSet/>
      <dgm:spPr/>
      <dgm:t>
        <a:bodyPr/>
        <a:lstStyle/>
        <a:p>
          <a:endParaRPr lang="es-CO" b="1"/>
        </a:p>
      </dgm:t>
    </dgm:pt>
    <dgm:pt modelId="{66FA5D5F-ADA8-4972-A8EE-E03CD6E70255}" type="sibTrans" cxnId="{AEBDA51B-4899-4560-8756-37715FD4D163}">
      <dgm:prSet/>
      <dgm:spPr/>
      <dgm:t>
        <a:bodyPr/>
        <a:lstStyle/>
        <a:p>
          <a:endParaRPr lang="es-CO" b="1"/>
        </a:p>
      </dgm:t>
    </dgm:pt>
    <dgm:pt modelId="{39E6F2E0-7136-44F5-BC0B-B2F8145E2E05}" type="pres">
      <dgm:prSet presAssocID="{21D94AD1-2C11-428C-8E1E-AA6ACBD1F492}" presName="Name0" presStyleCnt="0">
        <dgm:presLayoutVars>
          <dgm:dir/>
          <dgm:animLvl val="lvl"/>
          <dgm:resizeHandles val="exact"/>
        </dgm:presLayoutVars>
      </dgm:prSet>
      <dgm:spPr/>
    </dgm:pt>
    <dgm:pt modelId="{3CDC279F-DDF8-4802-A9C2-19920614E572}" type="pres">
      <dgm:prSet presAssocID="{9A2172D9-9147-468F-B367-C1FF45A3ADB7}" presName="parTxOnly" presStyleLbl="node1" presStyleIdx="0" presStyleCnt="4">
        <dgm:presLayoutVars>
          <dgm:chMax val="0"/>
          <dgm:chPref val="0"/>
          <dgm:bulletEnabled val="1"/>
        </dgm:presLayoutVars>
      </dgm:prSet>
      <dgm:spPr/>
      <dgm:t>
        <a:bodyPr/>
        <a:lstStyle/>
        <a:p>
          <a:endParaRPr lang="es-CO"/>
        </a:p>
      </dgm:t>
    </dgm:pt>
    <dgm:pt modelId="{E6204E36-B0E3-4036-95E1-A341C8725138}" type="pres">
      <dgm:prSet presAssocID="{A9A14C34-90C1-4929-AAAF-6262083EDD3E}" presName="parTxOnlySpace" presStyleCnt="0"/>
      <dgm:spPr/>
    </dgm:pt>
    <dgm:pt modelId="{650BC9AB-0EE9-485E-9E37-0B4A7563761D}" type="pres">
      <dgm:prSet presAssocID="{B9B28001-9734-48DE-A349-7D1932BC7868}" presName="parTxOnly" presStyleLbl="node1" presStyleIdx="1" presStyleCnt="4">
        <dgm:presLayoutVars>
          <dgm:chMax val="0"/>
          <dgm:chPref val="0"/>
          <dgm:bulletEnabled val="1"/>
        </dgm:presLayoutVars>
      </dgm:prSet>
      <dgm:spPr/>
      <dgm:t>
        <a:bodyPr/>
        <a:lstStyle/>
        <a:p>
          <a:endParaRPr lang="es-CO"/>
        </a:p>
      </dgm:t>
    </dgm:pt>
    <dgm:pt modelId="{443D65B9-19C3-4B1A-91A4-5291664BED8A}" type="pres">
      <dgm:prSet presAssocID="{A99EF712-17CA-48AE-80BC-F8127B9B6180}" presName="parTxOnlySpace" presStyleCnt="0"/>
      <dgm:spPr/>
    </dgm:pt>
    <dgm:pt modelId="{039FDB19-EF56-437B-A5BE-81B640B84266}" type="pres">
      <dgm:prSet presAssocID="{9A1A84D2-BD1C-4FA6-A2B8-22BA9F646969}" presName="parTxOnly" presStyleLbl="node1" presStyleIdx="2" presStyleCnt="4">
        <dgm:presLayoutVars>
          <dgm:chMax val="0"/>
          <dgm:chPref val="0"/>
          <dgm:bulletEnabled val="1"/>
        </dgm:presLayoutVars>
      </dgm:prSet>
      <dgm:spPr/>
      <dgm:t>
        <a:bodyPr/>
        <a:lstStyle/>
        <a:p>
          <a:endParaRPr lang="es-CO"/>
        </a:p>
      </dgm:t>
    </dgm:pt>
    <dgm:pt modelId="{47EF7309-37AC-4551-8EB5-1704D0E1C05C}" type="pres">
      <dgm:prSet presAssocID="{A3909AB4-05A6-4C50-A18F-F383C6FFE854}" presName="parTxOnlySpace" presStyleCnt="0"/>
      <dgm:spPr/>
    </dgm:pt>
    <dgm:pt modelId="{D7ED693E-D508-424D-806B-C7E4233C746E}" type="pres">
      <dgm:prSet presAssocID="{A2EFFEB8-AA7A-4048-BD28-596491DE202B}" presName="parTxOnly" presStyleLbl="node1" presStyleIdx="3" presStyleCnt="4">
        <dgm:presLayoutVars>
          <dgm:chMax val="0"/>
          <dgm:chPref val="0"/>
          <dgm:bulletEnabled val="1"/>
        </dgm:presLayoutVars>
      </dgm:prSet>
      <dgm:spPr/>
      <dgm:t>
        <a:bodyPr/>
        <a:lstStyle/>
        <a:p>
          <a:endParaRPr lang="es-CO"/>
        </a:p>
      </dgm:t>
    </dgm:pt>
  </dgm:ptLst>
  <dgm:cxnLst>
    <dgm:cxn modelId="{DA8E71C6-1953-4CD6-A732-38BB83A0AC27}" srcId="{21D94AD1-2C11-428C-8E1E-AA6ACBD1F492}" destId="{B9B28001-9734-48DE-A349-7D1932BC7868}" srcOrd="1" destOrd="0" parTransId="{5989C0B4-0C8D-4E3D-815F-332CB834DBB9}" sibTransId="{A99EF712-17CA-48AE-80BC-F8127B9B6180}"/>
    <dgm:cxn modelId="{2C68E384-AB0F-4788-A2CB-56818E90CF97}" type="presOf" srcId="{9A2172D9-9147-468F-B367-C1FF45A3ADB7}" destId="{3CDC279F-DDF8-4802-A9C2-19920614E572}" srcOrd="0" destOrd="0" presId="urn:microsoft.com/office/officeart/2005/8/layout/chevron1"/>
    <dgm:cxn modelId="{6BB6ED57-22CA-4F63-A8E8-A77EE4680216}" srcId="{21D94AD1-2C11-428C-8E1E-AA6ACBD1F492}" destId="{9A2172D9-9147-468F-B367-C1FF45A3ADB7}" srcOrd="0" destOrd="0" parTransId="{228F0EBF-4C06-41BA-A418-97F51EBF4C76}" sibTransId="{A9A14C34-90C1-4929-AAAF-6262083EDD3E}"/>
    <dgm:cxn modelId="{82EB83EE-7AD7-4102-BE20-40050909DC4A}" srcId="{21D94AD1-2C11-428C-8E1E-AA6ACBD1F492}" destId="{9A1A84D2-BD1C-4FA6-A2B8-22BA9F646969}" srcOrd="2" destOrd="0" parTransId="{C66B8357-FE98-40A9-A66B-C0D5AE932DFD}" sibTransId="{A3909AB4-05A6-4C50-A18F-F383C6FFE854}"/>
    <dgm:cxn modelId="{AEBDA51B-4899-4560-8756-37715FD4D163}" srcId="{21D94AD1-2C11-428C-8E1E-AA6ACBD1F492}" destId="{A2EFFEB8-AA7A-4048-BD28-596491DE202B}" srcOrd="3" destOrd="0" parTransId="{91707BAC-2F61-4370-B333-A6273ACB3B2F}" sibTransId="{66FA5D5F-ADA8-4972-A8EE-E03CD6E70255}"/>
    <dgm:cxn modelId="{A7CA2A96-3D2E-435F-8A06-67A95FB097D7}" type="presOf" srcId="{A2EFFEB8-AA7A-4048-BD28-596491DE202B}" destId="{D7ED693E-D508-424D-806B-C7E4233C746E}" srcOrd="0" destOrd="0" presId="urn:microsoft.com/office/officeart/2005/8/layout/chevron1"/>
    <dgm:cxn modelId="{9F2FFA37-0251-4283-ACA6-F07A034B34E9}" type="presOf" srcId="{B9B28001-9734-48DE-A349-7D1932BC7868}" destId="{650BC9AB-0EE9-485E-9E37-0B4A7563761D}" srcOrd="0" destOrd="0" presId="urn:microsoft.com/office/officeart/2005/8/layout/chevron1"/>
    <dgm:cxn modelId="{C099A8A5-AB13-46B6-8F05-6265F7941904}" type="presOf" srcId="{21D94AD1-2C11-428C-8E1E-AA6ACBD1F492}" destId="{39E6F2E0-7136-44F5-BC0B-B2F8145E2E05}" srcOrd="0" destOrd="0" presId="urn:microsoft.com/office/officeart/2005/8/layout/chevron1"/>
    <dgm:cxn modelId="{608BF637-311D-4093-85BF-3F9F2FEE59FB}" type="presOf" srcId="{9A1A84D2-BD1C-4FA6-A2B8-22BA9F646969}" destId="{039FDB19-EF56-437B-A5BE-81B640B84266}" srcOrd="0" destOrd="0" presId="urn:microsoft.com/office/officeart/2005/8/layout/chevron1"/>
    <dgm:cxn modelId="{7BC46457-D39C-400F-B8A7-58493489EDFC}" type="presParOf" srcId="{39E6F2E0-7136-44F5-BC0B-B2F8145E2E05}" destId="{3CDC279F-DDF8-4802-A9C2-19920614E572}" srcOrd="0" destOrd="0" presId="urn:microsoft.com/office/officeart/2005/8/layout/chevron1"/>
    <dgm:cxn modelId="{E443E6C2-056B-4AD0-8BFA-010D4FCFAAE0}" type="presParOf" srcId="{39E6F2E0-7136-44F5-BC0B-B2F8145E2E05}" destId="{E6204E36-B0E3-4036-95E1-A341C8725138}" srcOrd="1" destOrd="0" presId="urn:microsoft.com/office/officeart/2005/8/layout/chevron1"/>
    <dgm:cxn modelId="{6C25A527-F0A0-471E-AD4F-B708F86C358A}" type="presParOf" srcId="{39E6F2E0-7136-44F5-BC0B-B2F8145E2E05}" destId="{650BC9AB-0EE9-485E-9E37-0B4A7563761D}" srcOrd="2" destOrd="0" presId="urn:microsoft.com/office/officeart/2005/8/layout/chevron1"/>
    <dgm:cxn modelId="{B1E6A879-7FEA-452B-B319-A5D32894E24F}" type="presParOf" srcId="{39E6F2E0-7136-44F5-BC0B-B2F8145E2E05}" destId="{443D65B9-19C3-4B1A-91A4-5291664BED8A}" srcOrd="3" destOrd="0" presId="urn:microsoft.com/office/officeart/2005/8/layout/chevron1"/>
    <dgm:cxn modelId="{258BA6BE-26C2-48C3-AC70-DA0C7711AE90}" type="presParOf" srcId="{39E6F2E0-7136-44F5-BC0B-B2F8145E2E05}" destId="{039FDB19-EF56-437B-A5BE-81B640B84266}" srcOrd="4" destOrd="0" presId="urn:microsoft.com/office/officeart/2005/8/layout/chevron1"/>
    <dgm:cxn modelId="{A76A03EA-3DCD-48FB-B259-F66EDCB99B3A}" type="presParOf" srcId="{39E6F2E0-7136-44F5-BC0B-B2F8145E2E05}" destId="{47EF7309-37AC-4551-8EB5-1704D0E1C05C}" srcOrd="5" destOrd="0" presId="urn:microsoft.com/office/officeart/2005/8/layout/chevron1"/>
    <dgm:cxn modelId="{CABF3AC2-CF5F-4C21-835E-613C2D3305C9}" type="presParOf" srcId="{39E6F2E0-7136-44F5-BC0B-B2F8145E2E05}" destId="{D7ED693E-D508-424D-806B-C7E4233C746E}" srcOrd="6" destOrd="0" presId="urn:microsoft.com/office/officeart/2005/8/layout/chevro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35.xml><?xml version="1.0" encoding="utf-8"?>
<dgm:dataModel xmlns:dgm="http://schemas.openxmlformats.org/drawingml/2006/diagram" xmlns:a="http://schemas.openxmlformats.org/drawingml/2006/main">
  <dgm:ptLst>
    <dgm:pt modelId="{21D94AD1-2C11-428C-8E1E-AA6ACBD1F492}" type="doc">
      <dgm:prSet loTypeId="urn:microsoft.com/office/officeart/2005/8/layout/chevron1" loCatId="process" qsTypeId="urn:microsoft.com/office/officeart/2005/8/quickstyle/simple1" qsCatId="simple" csTypeId="urn:microsoft.com/office/officeart/2005/8/colors/colorful1" csCatId="colorful" phldr="1"/>
      <dgm:spPr/>
    </dgm:pt>
    <dgm:pt modelId="{9A2172D9-9147-468F-B367-C1FF45A3ADB7}">
      <dgm:prSet phldrT="[Texto]"/>
      <dgm:spPr>
        <a:solidFill>
          <a:schemeClr val="accent3">
            <a:lumMod val="60000"/>
            <a:lumOff val="40000"/>
          </a:schemeClr>
        </a:solidFill>
      </dgm:spPr>
      <dgm:t>
        <a:bodyPr/>
        <a:lstStyle/>
        <a:p>
          <a:r>
            <a:rPr lang="es-CO" b="1" dirty="0" smtClean="0">
              <a:solidFill>
                <a:schemeClr val="tx1"/>
              </a:solidFill>
            </a:rPr>
            <a:t>Subestaciones</a:t>
          </a:r>
          <a:endParaRPr lang="es-CO" b="1" dirty="0">
            <a:solidFill>
              <a:schemeClr val="tx1"/>
            </a:solidFill>
          </a:endParaRPr>
        </a:p>
      </dgm:t>
    </dgm:pt>
    <dgm:pt modelId="{228F0EBF-4C06-41BA-A418-97F51EBF4C76}" type="parTrans" cxnId="{6BB6ED57-22CA-4F63-A8E8-A77EE4680216}">
      <dgm:prSet/>
      <dgm:spPr/>
      <dgm:t>
        <a:bodyPr/>
        <a:lstStyle/>
        <a:p>
          <a:endParaRPr lang="es-CO" b="1"/>
        </a:p>
      </dgm:t>
    </dgm:pt>
    <dgm:pt modelId="{A9A14C34-90C1-4929-AAAF-6262083EDD3E}" type="sibTrans" cxnId="{6BB6ED57-22CA-4F63-A8E8-A77EE4680216}">
      <dgm:prSet/>
      <dgm:spPr/>
      <dgm:t>
        <a:bodyPr/>
        <a:lstStyle/>
        <a:p>
          <a:endParaRPr lang="es-CO" b="1"/>
        </a:p>
      </dgm:t>
    </dgm:pt>
    <dgm:pt modelId="{B9B28001-9734-48DE-A349-7D1932BC7868}">
      <dgm:prSet phldrT="[Texto]"/>
      <dgm:spPr>
        <a:solidFill>
          <a:schemeClr val="accent3">
            <a:lumMod val="60000"/>
            <a:lumOff val="40000"/>
          </a:schemeClr>
        </a:solidFill>
      </dgm:spPr>
      <dgm:t>
        <a:bodyPr/>
        <a:lstStyle/>
        <a:p>
          <a:r>
            <a:rPr lang="es-CO" b="1" dirty="0" smtClean="0">
              <a:solidFill>
                <a:schemeClr val="tx1"/>
              </a:solidFill>
            </a:rPr>
            <a:t>Líneas</a:t>
          </a:r>
          <a:endParaRPr lang="es-CO" b="1" dirty="0">
            <a:solidFill>
              <a:schemeClr val="tx1"/>
            </a:solidFill>
          </a:endParaRPr>
        </a:p>
      </dgm:t>
    </dgm:pt>
    <dgm:pt modelId="{5989C0B4-0C8D-4E3D-815F-332CB834DBB9}" type="parTrans" cxnId="{DA8E71C6-1953-4CD6-A732-38BB83A0AC27}">
      <dgm:prSet/>
      <dgm:spPr/>
      <dgm:t>
        <a:bodyPr/>
        <a:lstStyle/>
        <a:p>
          <a:endParaRPr lang="es-CO" b="1"/>
        </a:p>
      </dgm:t>
    </dgm:pt>
    <dgm:pt modelId="{A99EF712-17CA-48AE-80BC-F8127B9B6180}" type="sibTrans" cxnId="{DA8E71C6-1953-4CD6-A732-38BB83A0AC27}">
      <dgm:prSet/>
      <dgm:spPr/>
      <dgm:t>
        <a:bodyPr/>
        <a:lstStyle/>
        <a:p>
          <a:endParaRPr lang="es-CO" b="1"/>
        </a:p>
      </dgm:t>
    </dgm:pt>
    <dgm:pt modelId="{9A1A84D2-BD1C-4FA6-A2B8-22BA9F646969}">
      <dgm:prSet phldrT="[Texto]"/>
      <dgm:spPr>
        <a:solidFill>
          <a:schemeClr val="accent3">
            <a:lumMod val="60000"/>
            <a:lumOff val="40000"/>
          </a:schemeClr>
        </a:solidFill>
      </dgm:spPr>
      <dgm:t>
        <a:bodyPr/>
        <a:lstStyle/>
        <a:p>
          <a:r>
            <a:rPr lang="es-CO" b="1" dirty="0" smtClean="0">
              <a:solidFill>
                <a:schemeClr val="tx1"/>
              </a:solidFill>
            </a:rPr>
            <a:t>Redes</a:t>
          </a:r>
          <a:endParaRPr lang="es-CO" b="1" dirty="0">
            <a:solidFill>
              <a:schemeClr val="tx1"/>
            </a:solidFill>
          </a:endParaRPr>
        </a:p>
      </dgm:t>
    </dgm:pt>
    <dgm:pt modelId="{C66B8357-FE98-40A9-A66B-C0D5AE932DFD}" type="parTrans" cxnId="{82EB83EE-7AD7-4102-BE20-40050909DC4A}">
      <dgm:prSet/>
      <dgm:spPr/>
      <dgm:t>
        <a:bodyPr/>
        <a:lstStyle/>
        <a:p>
          <a:endParaRPr lang="es-CO" b="1"/>
        </a:p>
      </dgm:t>
    </dgm:pt>
    <dgm:pt modelId="{A3909AB4-05A6-4C50-A18F-F383C6FFE854}" type="sibTrans" cxnId="{82EB83EE-7AD7-4102-BE20-40050909DC4A}">
      <dgm:prSet/>
      <dgm:spPr/>
      <dgm:t>
        <a:bodyPr/>
        <a:lstStyle/>
        <a:p>
          <a:endParaRPr lang="es-CO" b="1"/>
        </a:p>
      </dgm:t>
    </dgm:pt>
    <dgm:pt modelId="{A2EFFEB8-AA7A-4048-BD28-596491DE202B}">
      <dgm:prSet phldrT="[Texto]"/>
      <dgm:spPr>
        <a:solidFill>
          <a:srgbClr val="C86664"/>
        </a:solidFill>
      </dgm:spPr>
      <dgm:t>
        <a:bodyPr/>
        <a:lstStyle/>
        <a:p>
          <a:r>
            <a:rPr lang="es-CO" b="1" dirty="0" smtClean="0">
              <a:solidFill>
                <a:schemeClr val="bg1"/>
              </a:solidFill>
            </a:rPr>
            <a:t>Otros Elementos y Equipos</a:t>
          </a:r>
          <a:endParaRPr lang="es-CO" b="1" dirty="0">
            <a:solidFill>
              <a:schemeClr val="bg1"/>
            </a:solidFill>
          </a:endParaRPr>
        </a:p>
      </dgm:t>
    </dgm:pt>
    <dgm:pt modelId="{91707BAC-2F61-4370-B333-A6273ACB3B2F}" type="parTrans" cxnId="{AEBDA51B-4899-4560-8756-37715FD4D163}">
      <dgm:prSet/>
      <dgm:spPr/>
      <dgm:t>
        <a:bodyPr/>
        <a:lstStyle/>
        <a:p>
          <a:endParaRPr lang="es-CO" b="1"/>
        </a:p>
      </dgm:t>
    </dgm:pt>
    <dgm:pt modelId="{66FA5D5F-ADA8-4972-A8EE-E03CD6E70255}" type="sibTrans" cxnId="{AEBDA51B-4899-4560-8756-37715FD4D163}">
      <dgm:prSet/>
      <dgm:spPr/>
      <dgm:t>
        <a:bodyPr/>
        <a:lstStyle/>
        <a:p>
          <a:endParaRPr lang="es-CO" b="1"/>
        </a:p>
      </dgm:t>
    </dgm:pt>
    <dgm:pt modelId="{39E6F2E0-7136-44F5-BC0B-B2F8145E2E05}" type="pres">
      <dgm:prSet presAssocID="{21D94AD1-2C11-428C-8E1E-AA6ACBD1F492}" presName="Name0" presStyleCnt="0">
        <dgm:presLayoutVars>
          <dgm:dir/>
          <dgm:animLvl val="lvl"/>
          <dgm:resizeHandles val="exact"/>
        </dgm:presLayoutVars>
      </dgm:prSet>
      <dgm:spPr/>
    </dgm:pt>
    <dgm:pt modelId="{3CDC279F-DDF8-4802-A9C2-19920614E572}" type="pres">
      <dgm:prSet presAssocID="{9A2172D9-9147-468F-B367-C1FF45A3ADB7}" presName="parTxOnly" presStyleLbl="node1" presStyleIdx="0" presStyleCnt="4">
        <dgm:presLayoutVars>
          <dgm:chMax val="0"/>
          <dgm:chPref val="0"/>
          <dgm:bulletEnabled val="1"/>
        </dgm:presLayoutVars>
      </dgm:prSet>
      <dgm:spPr/>
      <dgm:t>
        <a:bodyPr/>
        <a:lstStyle/>
        <a:p>
          <a:endParaRPr lang="es-CO"/>
        </a:p>
      </dgm:t>
    </dgm:pt>
    <dgm:pt modelId="{E6204E36-B0E3-4036-95E1-A341C8725138}" type="pres">
      <dgm:prSet presAssocID="{A9A14C34-90C1-4929-AAAF-6262083EDD3E}" presName="parTxOnlySpace" presStyleCnt="0"/>
      <dgm:spPr/>
    </dgm:pt>
    <dgm:pt modelId="{650BC9AB-0EE9-485E-9E37-0B4A7563761D}" type="pres">
      <dgm:prSet presAssocID="{B9B28001-9734-48DE-A349-7D1932BC7868}" presName="parTxOnly" presStyleLbl="node1" presStyleIdx="1" presStyleCnt="4">
        <dgm:presLayoutVars>
          <dgm:chMax val="0"/>
          <dgm:chPref val="0"/>
          <dgm:bulletEnabled val="1"/>
        </dgm:presLayoutVars>
      </dgm:prSet>
      <dgm:spPr/>
      <dgm:t>
        <a:bodyPr/>
        <a:lstStyle/>
        <a:p>
          <a:endParaRPr lang="es-CO"/>
        </a:p>
      </dgm:t>
    </dgm:pt>
    <dgm:pt modelId="{443D65B9-19C3-4B1A-91A4-5291664BED8A}" type="pres">
      <dgm:prSet presAssocID="{A99EF712-17CA-48AE-80BC-F8127B9B6180}" presName="parTxOnlySpace" presStyleCnt="0"/>
      <dgm:spPr/>
    </dgm:pt>
    <dgm:pt modelId="{039FDB19-EF56-437B-A5BE-81B640B84266}" type="pres">
      <dgm:prSet presAssocID="{9A1A84D2-BD1C-4FA6-A2B8-22BA9F646969}" presName="parTxOnly" presStyleLbl="node1" presStyleIdx="2" presStyleCnt="4">
        <dgm:presLayoutVars>
          <dgm:chMax val="0"/>
          <dgm:chPref val="0"/>
          <dgm:bulletEnabled val="1"/>
        </dgm:presLayoutVars>
      </dgm:prSet>
      <dgm:spPr/>
      <dgm:t>
        <a:bodyPr/>
        <a:lstStyle/>
        <a:p>
          <a:endParaRPr lang="es-CO"/>
        </a:p>
      </dgm:t>
    </dgm:pt>
    <dgm:pt modelId="{47EF7309-37AC-4551-8EB5-1704D0E1C05C}" type="pres">
      <dgm:prSet presAssocID="{A3909AB4-05A6-4C50-A18F-F383C6FFE854}" presName="parTxOnlySpace" presStyleCnt="0"/>
      <dgm:spPr/>
    </dgm:pt>
    <dgm:pt modelId="{D7ED693E-D508-424D-806B-C7E4233C746E}" type="pres">
      <dgm:prSet presAssocID="{A2EFFEB8-AA7A-4048-BD28-596491DE202B}" presName="parTxOnly" presStyleLbl="node1" presStyleIdx="3" presStyleCnt="4">
        <dgm:presLayoutVars>
          <dgm:chMax val="0"/>
          <dgm:chPref val="0"/>
          <dgm:bulletEnabled val="1"/>
        </dgm:presLayoutVars>
      </dgm:prSet>
      <dgm:spPr/>
      <dgm:t>
        <a:bodyPr/>
        <a:lstStyle/>
        <a:p>
          <a:endParaRPr lang="es-CO"/>
        </a:p>
      </dgm:t>
    </dgm:pt>
  </dgm:ptLst>
  <dgm:cxnLst>
    <dgm:cxn modelId="{F2346C73-9648-4275-9B1C-31DF94044D23}" type="presOf" srcId="{9A2172D9-9147-468F-B367-C1FF45A3ADB7}" destId="{3CDC279F-DDF8-4802-A9C2-19920614E572}" srcOrd="0" destOrd="0" presId="urn:microsoft.com/office/officeart/2005/8/layout/chevron1"/>
    <dgm:cxn modelId="{DA8E71C6-1953-4CD6-A732-38BB83A0AC27}" srcId="{21D94AD1-2C11-428C-8E1E-AA6ACBD1F492}" destId="{B9B28001-9734-48DE-A349-7D1932BC7868}" srcOrd="1" destOrd="0" parTransId="{5989C0B4-0C8D-4E3D-815F-332CB834DBB9}" sibTransId="{A99EF712-17CA-48AE-80BC-F8127B9B6180}"/>
    <dgm:cxn modelId="{AEBDA51B-4899-4560-8756-37715FD4D163}" srcId="{21D94AD1-2C11-428C-8E1E-AA6ACBD1F492}" destId="{A2EFFEB8-AA7A-4048-BD28-596491DE202B}" srcOrd="3" destOrd="0" parTransId="{91707BAC-2F61-4370-B333-A6273ACB3B2F}" sibTransId="{66FA5D5F-ADA8-4972-A8EE-E03CD6E70255}"/>
    <dgm:cxn modelId="{D0E36EF0-356C-486B-B680-D78CEFD8AB21}" type="presOf" srcId="{B9B28001-9734-48DE-A349-7D1932BC7868}" destId="{650BC9AB-0EE9-485E-9E37-0B4A7563761D}" srcOrd="0" destOrd="0" presId="urn:microsoft.com/office/officeart/2005/8/layout/chevron1"/>
    <dgm:cxn modelId="{E9BC92B1-29B1-4603-8691-C6FAF06AE38D}" type="presOf" srcId="{A2EFFEB8-AA7A-4048-BD28-596491DE202B}" destId="{D7ED693E-D508-424D-806B-C7E4233C746E}" srcOrd="0" destOrd="0" presId="urn:microsoft.com/office/officeart/2005/8/layout/chevron1"/>
    <dgm:cxn modelId="{6BB6ED57-22CA-4F63-A8E8-A77EE4680216}" srcId="{21D94AD1-2C11-428C-8E1E-AA6ACBD1F492}" destId="{9A2172D9-9147-468F-B367-C1FF45A3ADB7}" srcOrd="0" destOrd="0" parTransId="{228F0EBF-4C06-41BA-A418-97F51EBF4C76}" sibTransId="{A9A14C34-90C1-4929-AAAF-6262083EDD3E}"/>
    <dgm:cxn modelId="{55809D8F-67EF-49E1-AEE4-9CA61F42080C}" type="presOf" srcId="{9A1A84D2-BD1C-4FA6-A2B8-22BA9F646969}" destId="{039FDB19-EF56-437B-A5BE-81B640B84266}" srcOrd="0" destOrd="0" presId="urn:microsoft.com/office/officeart/2005/8/layout/chevron1"/>
    <dgm:cxn modelId="{82EB83EE-7AD7-4102-BE20-40050909DC4A}" srcId="{21D94AD1-2C11-428C-8E1E-AA6ACBD1F492}" destId="{9A1A84D2-BD1C-4FA6-A2B8-22BA9F646969}" srcOrd="2" destOrd="0" parTransId="{C66B8357-FE98-40A9-A66B-C0D5AE932DFD}" sibTransId="{A3909AB4-05A6-4C50-A18F-F383C6FFE854}"/>
    <dgm:cxn modelId="{D6C35E9E-57F1-4827-96EC-F168E3969DF0}" type="presOf" srcId="{21D94AD1-2C11-428C-8E1E-AA6ACBD1F492}" destId="{39E6F2E0-7136-44F5-BC0B-B2F8145E2E05}" srcOrd="0" destOrd="0" presId="urn:microsoft.com/office/officeart/2005/8/layout/chevron1"/>
    <dgm:cxn modelId="{C7F612D8-0A94-4BEE-BA11-34C87DE15DFE}" type="presParOf" srcId="{39E6F2E0-7136-44F5-BC0B-B2F8145E2E05}" destId="{3CDC279F-DDF8-4802-A9C2-19920614E572}" srcOrd="0" destOrd="0" presId="urn:microsoft.com/office/officeart/2005/8/layout/chevron1"/>
    <dgm:cxn modelId="{FE95726E-B3B3-4140-B77B-6C7969095DF2}" type="presParOf" srcId="{39E6F2E0-7136-44F5-BC0B-B2F8145E2E05}" destId="{E6204E36-B0E3-4036-95E1-A341C8725138}" srcOrd="1" destOrd="0" presId="urn:microsoft.com/office/officeart/2005/8/layout/chevron1"/>
    <dgm:cxn modelId="{72718C5B-BCDB-4126-B66A-36940990A600}" type="presParOf" srcId="{39E6F2E0-7136-44F5-BC0B-B2F8145E2E05}" destId="{650BC9AB-0EE9-485E-9E37-0B4A7563761D}" srcOrd="2" destOrd="0" presId="urn:microsoft.com/office/officeart/2005/8/layout/chevron1"/>
    <dgm:cxn modelId="{274CC378-CFC4-4A77-90BE-0FE08985854A}" type="presParOf" srcId="{39E6F2E0-7136-44F5-BC0B-B2F8145E2E05}" destId="{443D65B9-19C3-4B1A-91A4-5291664BED8A}" srcOrd="3" destOrd="0" presId="urn:microsoft.com/office/officeart/2005/8/layout/chevron1"/>
    <dgm:cxn modelId="{AE29038E-30F5-4122-86BE-7B5E8AADC87C}" type="presParOf" srcId="{39E6F2E0-7136-44F5-BC0B-B2F8145E2E05}" destId="{039FDB19-EF56-437B-A5BE-81B640B84266}" srcOrd="4" destOrd="0" presId="urn:microsoft.com/office/officeart/2005/8/layout/chevron1"/>
    <dgm:cxn modelId="{FBC28B31-6114-4144-B5F1-F27442AD9446}" type="presParOf" srcId="{39E6F2E0-7136-44F5-BC0B-B2F8145E2E05}" destId="{47EF7309-37AC-4551-8EB5-1704D0E1C05C}" srcOrd="5" destOrd="0" presId="urn:microsoft.com/office/officeart/2005/8/layout/chevron1"/>
    <dgm:cxn modelId="{0F87169D-C771-4DC5-B1D6-66F4C0320D24}" type="presParOf" srcId="{39E6F2E0-7136-44F5-BC0B-B2F8145E2E05}" destId="{D7ED693E-D508-424D-806B-C7E4233C746E}" srcOrd="6"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6.xml><?xml version="1.0" encoding="utf-8"?>
<dgm:dataModel xmlns:dgm="http://schemas.openxmlformats.org/drawingml/2006/diagram" xmlns:a="http://schemas.openxmlformats.org/drawingml/2006/main">
  <dgm:ptLst>
    <dgm:pt modelId="{21D94AD1-2C11-428C-8E1E-AA6ACBD1F492}" type="doc">
      <dgm:prSet loTypeId="urn:microsoft.com/office/officeart/2005/8/layout/chevron1" loCatId="process" qsTypeId="urn:microsoft.com/office/officeart/2005/8/quickstyle/simple1" qsCatId="simple" csTypeId="urn:microsoft.com/office/officeart/2005/8/colors/colorful1" csCatId="colorful" phldr="1"/>
      <dgm:spPr/>
    </dgm:pt>
    <dgm:pt modelId="{9A2172D9-9147-468F-B367-C1FF45A3ADB7}">
      <dgm:prSet phldrT="[Texto]"/>
      <dgm:spPr>
        <a:solidFill>
          <a:schemeClr val="accent3">
            <a:lumMod val="60000"/>
            <a:lumOff val="40000"/>
          </a:schemeClr>
        </a:solidFill>
      </dgm:spPr>
      <dgm:t>
        <a:bodyPr/>
        <a:lstStyle/>
        <a:p>
          <a:r>
            <a:rPr lang="es-CO" b="1" dirty="0" smtClean="0">
              <a:solidFill>
                <a:schemeClr val="tx1"/>
              </a:solidFill>
            </a:rPr>
            <a:t>Subestaciones</a:t>
          </a:r>
          <a:endParaRPr lang="es-CO" b="1" dirty="0">
            <a:solidFill>
              <a:schemeClr val="tx1"/>
            </a:solidFill>
          </a:endParaRPr>
        </a:p>
      </dgm:t>
    </dgm:pt>
    <dgm:pt modelId="{228F0EBF-4C06-41BA-A418-97F51EBF4C76}" type="parTrans" cxnId="{6BB6ED57-22CA-4F63-A8E8-A77EE4680216}">
      <dgm:prSet/>
      <dgm:spPr/>
      <dgm:t>
        <a:bodyPr/>
        <a:lstStyle/>
        <a:p>
          <a:endParaRPr lang="es-CO" b="1"/>
        </a:p>
      </dgm:t>
    </dgm:pt>
    <dgm:pt modelId="{A9A14C34-90C1-4929-AAAF-6262083EDD3E}" type="sibTrans" cxnId="{6BB6ED57-22CA-4F63-A8E8-A77EE4680216}">
      <dgm:prSet/>
      <dgm:spPr/>
      <dgm:t>
        <a:bodyPr/>
        <a:lstStyle/>
        <a:p>
          <a:endParaRPr lang="es-CO" b="1"/>
        </a:p>
      </dgm:t>
    </dgm:pt>
    <dgm:pt modelId="{B9B28001-9734-48DE-A349-7D1932BC7868}">
      <dgm:prSet phldrT="[Texto]"/>
      <dgm:spPr>
        <a:solidFill>
          <a:schemeClr val="accent3">
            <a:lumMod val="60000"/>
            <a:lumOff val="40000"/>
          </a:schemeClr>
        </a:solidFill>
      </dgm:spPr>
      <dgm:t>
        <a:bodyPr/>
        <a:lstStyle/>
        <a:p>
          <a:r>
            <a:rPr lang="es-CO" b="1" dirty="0" smtClean="0">
              <a:solidFill>
                <a:schemeClr val="tx1"/>
              </a:solidFill>
            </a:rPr>
            <a:t>Líneas</a:t>
          </a:r>
          <a:endParaRPr lang="es-CO" b="1" dirty="0">
            <a:solidFill>
              <a:schemeClr val="tx1"/>
            </a:solidFill>
          </a:endParaRPr>
        </a:p>
      </dgm:t>
    </dgm:pt>
    <dgm:pt modelId="{5989C0B4-0C8D-4E3D-815F-332CB834DBB9}" type="parTrans" cxnId="{DA8E71C6-1953-4CD6-A732-38BB83A0AC27}">
      <dgm:prSet/>
      <dgm:spPr/>
      <dgm:t>
        <a:bodyPr/>
        <a:lstStyle/>
        <a:p>
          <a:endParaRPr lang="es-CO" b="1"/>
        </a:p>
      </dgm:t>
    </dgm:pt>
    <dgm:pt modelId="{A99EF712-17CA-48AE-80BC-F8127B9B6180}" type="sibTrans" cxnId="{DA8E71C6-1953-4CD6-A732-38BB83A0AC27}">
      <dgm:prSet/>
      <dgm:spPr/>
      <dgm:t>
        <a:bodyPr/>
        <a:lstStyle/>
        <a:p>
          <a:endParaRPr lang="es-CO" b="1"/>
        </a:p>
      </dgm:t>
    </dgm:pt>
    <dgm:pt modelId="{9A1A84D2-BD1C-4FA6-A2B8-22BA9F646969}">
      <dgm:prSet phldrT="[Texto]"/>
      <dgm:spPr>
        <a:solidFill>
          <a:schemeClr val="accent3">
            <a:lumMod val="60000"/>
            <a:lumOff val="40000"/>
          </a:schemeClr>
        </a:solidFill>
      </dgm:spPr>
      <dgm:t>
        <a:bodyPr/>
        <a:lstStyle/>
        <a:p>
          <a:r>
            <a:rPr lang="es-CO" b="1" dirty="0" smtClean="0">
              <a:solidFill>
                <a:schemeClr val="tx1"/>
              </a:solidFill>
            </a:rPr>
            <a:t>Redes</a:t>
          </a:r>
          <a:endParaRPr lang="es-CO" b="1" dirty="0">
            <a:solidFill>
              <a:schemeClr val="tx1"/>
            </a:solidFill>
          </a:endParaRPr>
        </a:p>
      </dgm:t>
    </dgm:pt>
    <dgm:pt modelId="{C66B8357-FE98-40A9-A66B-C0D5AE932DFD}" type="parTrans" cxnId="{82EB83EE-7AD7-4102-BE20-40050909DC4A}">
      <dgm:prSet/>
      <dgm:spPr/>
      <dgm:t>
        <a:bodyPr/>
        <a:lstStyle/>
        <a:p>
          <a:endParaRPr lang="es-CO" b="1"/>
        </a:p>
      </dgm:t>
    </dgm:pt>
    <dgm:pt modelId="{A3909AB4-05A6-4C50-A18F-F383C6FFE854}" type="sibTrans" cxnId="{82EB83EE-7AD7-4102-BE20-40050909DC4A}">
      <dgm:prSet/>
      <dgm:spPr/>
      <dgm:t>
        <a:bodyPr/>
        <a:lstStyle/>
        <a:p>
          <a:endParaRPr lang="es-CO" b="1"/>
        </a:p>
      </dgm:t>
    </dgm:pt>
    <dgm:pt modelId="{A2EFFEB8-AA7A-4048-BD28-596491DE202B}">
      <dgm:prSet phldrT="[Texto]"/>
      <dgm:spPr>
        <a:solidFill>
          <a:srgbClr val="C86664"/>
        </a:solidFill>
      </dgm:spPr>
      <dgm:t>
        <a:bodyPr/>
        <a:lstStyle/>
        <a:p>
          <a:r>
            <a:rPr lang="es-CO" b="1" dirty="0" smtClean="0">
              <a:solidFill>
                <a:schemeClr val="bg1"/>
              </a:solidFill>
            </a:rPr>
            <a:t>Otros Elementos y Equipos</a:t>
          </a:r>
          <a:endParaRPr lang="es-CO" b="1" dirty="0">
            <a:solidFill>
              <a:schemeClr val="bg1"/>
            </a:solidFill>
          </a:endParaRPr>
        </a:p>
      </dgm:t>
    </dgm:pt>
    <dgm:pt modelId="{91707BAC-2F61-4370-B333-A6273ACB3B2F}" type="parTrans" cxnId="{AEBDA51B-4899-4560-8756-37715FD4D163}">
      <dgm:prSet/>
      <dgm:spPr/>
      <dgm:t>
        <a:bodyPr/>
        <a:lstStyle/>
        <a:p>
          <a:endParaRPr lang="es-CO" b="1"/>
        </a:p>
      </dgm:t>
    </dgm:pt>
    <dgm:pt modelId="{66FA5D5F-ADA8-4972-A8EE-E03CD6E70255}" type="sibTrans" cxnId="{AEBDA51B-4899-4560-8756-37715FD4D163}">
      <dgm:prSet/>
      <dgm:spPr/>
      <dgm:t>
        <a:bodyPr/>
        <a:lstStyle/>
        <a:p>
          <a:endParaRPr lang="es-CO" b="1"/>
        </a:p>
      </dgm:t>
    </dgm:pt>
    <dgm:pt modelId="{39E6F2E0-7136-44F5-BC0B-B2F8145E2E05}" type="pres">
      <dgm:prSet presAssocID="{21D94AD1-2C11-428C-8E1E-AA6ACBD1F492}" presName="Name0" presStyleCnt="0">
        <dgm:presLayoutVars>
          <dgm:dir/>
          <dgm:animLvl val="lvl"/>
          <dgm:resizeHandles val="exact"/>
        </dgm:presLayoutVars>
      </dgm:prSet>
      <dgm:spPr/>
    </dgm:pt>
    <dgm:pt modelId="{3CDC279F-DDF8-4802-A9C2-19920614E572}" type="pres">
      <dgm:prSet presAssocID="{9A2172D9-9147-468F-B367-C1FF45A3ADB7}" presName="parTxOnly" presStyleLbl="node1" presStyleIdx="0" presStyleCnt="4">
        <dgm:presLayoutVars>
          <dgm:chMax val="0"/>
          <dgm:chPref val="0"/>
          <dgm:bulletEnabled val="1"/>
        </dgm:presLayoutVars>
      </dgm:prSet>
      <dgm:spPr/>
      <dgm:t>
        <a:bodyPr/>
        <a:lstStyle/>
        <a:p>
          <a:endParaRPr lang="es-CO"/>
        </a:p>
      </dgm:t>
    </dgm:pt>
    <dgm:pt modelId="{E6204E36-B0E3-4036-95E1-A341C8725138}" type="pres">
      <dgm:prSet presAssocID="{A9A14C34-90C1-4929-AAAF-6262083EDD3E}" presName="parTxOnlySpace" presStyleCnt="0"/>
      <dgm:spPr/>
    </dgm:pt>
    <dgm:pt modelId="{650BC9AB-0EE9-485E-9E37-0B4A7563761D}" type="pres">
      <dgm:prSet presAssocID="{B9B28001-9734-48DE-A349-7D1932BC7868}" presName="parTxOnly" presStyleLbl="node1" presStyleIdx="1" presStyleCnt="4">
        <dgm:presLayoutVars>
          <dgm:chMax val="0"/>
          <dgm:chPref val="0"/>
          <dgm:bulletEnabled val="1"/>
        </dgm:presLayoutVars>
      </dgm:prSet>
      <dgm:spPr/>
      <dgm:t>
        <a:bodyPr/>
        <a:lstStyle/>
        <a:p>
          <a:endParaRPr lang="es-CO"/>
        </a:p>
      </dgm:t>
    </dgm:pt>
    <dgm:pt modelId="{443D65B9-19C3-4B1A-91A4-5291664BED8A}" type="pres">
      <dgm:prSet presAssocID="{A99EF712-17CA-48AE-80BC-F8127B9B6180}" presName="parTxOnlySpace" presStyleCnt="0"/>
      <dgm:spPr/>
    </dgm:pt>
    <dgm:pt modelId="{039FDB19-EF56-437B-A5BE-81B640B84266}" type="pres">
      <dgm:prSet presAssocID="{9A1A84D2-BD1C-4FA6-A2B8-22BA9F646969}" presName="parTxOnly" presStyleLbl="node1" presStyleIdx="2" presStyleCnt="4">
        <dgm:presLayoutVars>
          <dgm:chMax val="0"/>
          <dgm:chPref val="0"/>
          <dgm:bulletEnabled val="1"/>
        </dgm:presLayoutVars>
      </dgm:prSet>
      <dgm:spPr/>
      <dgm:t>
        <a:bodyPr/>
        <a:lstStyle/>
        <a:p>
          <a:endParaRPr lang="es-CO"/>
        </a:p>
      </dgm:t>
    </dgm:pt>
    <dgm:pt modelId="{47EF7309-37AC-4551-8EB5-1704D0E1C05C}" type="pres">
      <dgm:prSet presAssocID="{A3909AB4-05A6-4C50-A18F-F383C6FFE854}" presName="parTxOnlySpace" presStyleCnt="0"/>
      <dgm:spPr/>
    </dgm:pt>
    <dgm:pt modelId="{D7ED693E-D508-424D-806B-C7E4233C746E}" type="pres">
      <dgm:prSet presAssocID="{A2EFFEB8-AA7A-4048-BD28-596491DE202B}" presName="parTxOnly" presStyleLbl="node1" presStyleIdx="3" presStyleCnt="4">
        <dgm:presLayoutVars>
          <dgm:chMax val="0"/>
          <dgm:chPref val="0"/>
          <dgm:bulletEnabled val="1"/>
        </dgm:presLayoutVars>
      </dgm:prSet>
      <dgm:spPr/>
      <dgm:t>
        <a:bodyPr/>
        <a:lstStyle/>
        <a:p>
          <a:endParaRPr lang="es-CO"/>
        </a:p>
      </dgm:t>
    </dgm:pt>
  </dgm:ptLst>
  <dgm:cxnLst>
    <dgm:cxn modelId="{DA8E71C6-1953-4CD6-A732-38BB83A0AC27}" srcId="{21D94AD1-2C11-428C-8E1E-AA6ACBD1F492}" destId="{B9B28001-9734-48DE-A349-7D1932BC7868}" srcOrd="1" destOrd="0" parTransId="{5989C0B4-0C8D-4E3D-815F-332CB834DBB9}" sibTransId="{A99EF712-17CA-48AE-80BC-F8127B9B6180}"/>
    <dgm:cxn modelId="{6BB6ED57-22CA-4F63-A8E8-A77EE4680216}" srcId="{21D94AD1-2C11-428C-8E1E-AA6ACBD1F492}" destId="{9A2172D9-9147-468F-B367-C1FF45A3ADB7}" srcOrd="0" destOrd="0" parTransId="{228F0EBF-4C06-41BA-A418-97F51EBF4C76}" sibTransId="{A9A14C34-90C1-4929-AAAF-6262083EDD3E}"/>
    <dgm:cxn modelId="{82EB83EE-7AD7-4102-BE20-40050909DC4A}" srcId="{21D94AD1-2C11-428C-8E1E-AA6ACBD1F492}" destId="{9A1A84D2-BD1C-4FA6-A2B8-22BA9F646969}" srcOrd="2" destOrd="0" parTransId="{C66B8357-FE98-40A9-A66B-C0D5AE932DFD}" sibTransId="{A3909AB4-05A6-4C50-A18F-F383C6FFE854}"/>
    <dgm:cxn modelId="{0B0C6D32-7B9F-4862-B7B7-55B101875EF1}" type="presOf" srcId="{A2EFFEB8-AA7A-4048-BD28-596491DE202B}" destId="{D7ED693E-D508-424D-806B-C7E4233C746E}" srcOrd="0" destOrd="0" presId="urn:microsoft.com/office/officeart/2005/8/layout/chevron1"/>
    <dgm:cxn modelId="{AEBDA51B-4899-4560-8756-37715FD4D163}" srcId="{21D94AD1-2C11-428C-8E1E-AA6ACBD1F492}" destId="{A2EFFEB8-AA7A-4048-BD28-596491DE202B}" srcOrd="3" destOrd="0" parTransId="{91707BAC-2F61-4370-B333-A6273ACB3B2F}" sibTransId="{66FA5D5F-ADA8-4972-A8EE-E03CD6E70255}"/>
    <dgm:cxn modelId="{F2C7AF8D-5697-4924-B4D7-3741C61C32AC}" type="presOf" srcId="{9A2172D9-9147-468F-B367-C1FF45A3ADB7}" destId="{3CDC279F-DDF8-4802-A9C2-19920614E572}" srcOrd="0" destOrd="0" presId="urn:microsoft.com/office/officeart/2005/8/layout/chevron1"/>
    <dgm:cxn modelId="{B10CB3A5-2096-4788-99C8-A5CAD85A92CE}" type="presOf" srcId="{9A1A84D2-BD1C-4FA6-A2B8-22BA9F646969}" destId="{039FDB19-EF56-437B-A5BE-81B640B84266}" srcOrd="0" destOrd="0" presId="urn:microsoft.com/office/officeart/2005/8/layout/chevron1"/>
    <dgm:cxn modelId="{371068BB-7FCD-4FE9-A6E2-B2C8B229485F}" type="presOf" srcId="{B9B28001-9734-48DE-A349-7D1932BC7868}" destId="{650BC9AB-0EE9-485E-9E37-0B4A7563761D}" srcOrd="0" destOrd="0" presId="urn:microsoft.com/office/officeart/2005/8/layout/chevron1"/>
    <dgm:cxn modelId="{99A0B0F7-3187-4A1F-9029-01AB84C4406E}" type="presOf" srcId="{21D94AD1-2C11-428C-8E1E-AA6ACBD1F492}" destId="{39E6F2E0-7136-44F5-BC0B-B2F8145E2E05}" srcOrd="0" destOrd="0" presId="urn:microsoft.com/office/officeart/2005/8/layout/chevron1"/>
    <dgm:cxn modelId="{F5EC5531-9AFE-497B-92E7-CC66656E8A2F}" type="presParOf" srcId="{39E6F2E0-7136-44F5-BC0B-B2F8145E2E05}" destId="{3CDC279F-DDF8-4802-A9C2-19920614E572}" srcOrd="0" destOrd="0" presId="urn:microsoft.com/office/officeart/2005/8/layout/chevron1"/>
    <dgm:cxn modelId="{E1512694-B01B-4AA3-9393-CD98DD26069E}" type="presParOf" srcId="{39E6F2E0-7136-44F5-BC0B-B2F8145E2E05}" destId="{E6204E36-B0E3-4036-95E1-A341C8725138}" srcOrd="1" destOrd="0" presId="urn:microsoft.com/office/officeart/2005/8/layout/chevron1"/>
    <dgm:cxn modelId="{2771E69F-67FF-431A-9B22-402596B17EF7}" type="presParOf" srcId="{39E6F2E0-7136-44F5-BC0B-B2F8145E2E05}" destId="{650BC9AB-0EE9-485E-9E37-0B4A7563761D}" srcOrd="2" destOrd="0" presId="urn:microsoft.com/office/officeart/2005/8/layout/chevron1"/>
    <dgm:cxn modelId="{55E2AD81-5826-4086-B2AE-2830A0C07A47}" type="presParOf" srcId="{39E6F2E0-7136-44F5-BC0B-B2F8145E2E05}" destId="{443D65B9-19C3-4B1A-91A4-5291664BED8A}" srcOrd="3" destOrd="0" presId="urn:microsoft.com/office/officeart/2005/8/layout/chevron1"/>
    <dgm:cxn modelId="{950E931C-1191-4AC9-B8AC-B06EAA4D9DB4}" type="presParOf" srcId="{39E6F2E0-7136-44F5-BC0B-B2F8145E2E05}" destId="{039FDB19-EF56-437B-A5BE-81B640B84266}" srcOrd="4" destOrd="0" presId="urn:microsoft.com/office/officeart/2005/8/layout/chevron1"/>
    <dgm:cxn modelId="{61685C73-06F6-40AE-9B76-42669948FB75}" type="presParOf" srcId="{39E6F2E0-7136-44F5-BC0B-B2F8145E2E05}" destId="{47EF7309-37AC-4551-8EB5-1704D0E1C05C}" srcOrd="5" destOrd="0" presId="urn:microsoft.com/office/officeart/2005/8/layout/chevron1"/>
    <dgm:cxn modelId="{1C646305-0373-421C-9F80-37230FA35C16}" type="presParOf" srcId="{39E6F2E0-7136-44F5-BC0B-B2F8145E2E05}" destId="{D7ED693E-D508-424D-806B-C7E4233C746E}" srcOrd="6"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7.xml><?xml version="1.0" encoding="utf-8"?>
<dgm:dataModel xmlns:dgm="http://schemas.openxmlformats.org/drawingml/2006/diagram" xmlns:a="http://schemas.openxmlformats.org/drawingml/2006/main">
  <dgm:ptLst>
    <dgm:pt modelId="{21D94AD1-2C11-428C-8E1E-AA6ACBD1F492}" type="doc">
      <dgm:prSet loTypeId="urn:microsoft.com/office/officeart/2005/8/layout/chevron1" loCatId="process" qsTypeId="urn:microsoft.com/office/officeart/2005/8/quickstyle/simple1" qsCatId="simple" csTypeId="urn:microsoft.com/office/officeart/2005/8/colors/colorful1" csCatId="colorful" phldr="1"/>
      <dgm:spPr/>
    </dgm:pt>
    <dgm:pt modelId="{9A2172D9-9147-468F-B367-C1FF45A3ADB7}">
      <dgm:prSet phldrT="[Texto]"/>
      <dgm:spPr>
        <a:solidFill>
          <a:schemeClr val="accent3">
            <a:lumMod val="60000"/>
            <a:lumOff val="40000"/>
          </a:schemeClr>
        </a:solidFill>
      </dgm:spPr>
      <dgm:t>
        <a:bodyPr/>
        <a:lstStyle/>
        <a:p>
          <a:r>
            <a:rPr lang="es-CO" b="1" dirty="0" smtClean="0">
              <a:solidFill>
                <a:schemeClr val="tx1"/>
              </a:solidFill>
            </a:rPr>
            <a:t>Subestaciones</a:t>
          </a:r>
          <a:endParaRPr lang="es-CO" b="1" dirty="0">
            <a:solidFill>
              <a:schemeClr val="tx1"/>
            </a:solidFill>
          </a:endParaRPr>
        </a:p>
      </dgm:t>
    </dgm:pt>
    <dgm:pt modelId="{228F0EBF-4C06-41BA-A418-97F51EBF4C76}" type="parTrans" cxnId="{6BB6ED57-22CA-4F63-A8E8-A77EE4680216}">
      <dgm:prSet/>
      <dgm:spPr/>
      <dgm:t>
        <a:bodyPr/>
        <a:lstStyle/>
        <a:p>
          <a:endParaRPr lang="es-CO" b="1"/>
        </a:p>
      </dgm:t>
    </dgm:pt>
    <dgm:pt modelId="{A9A14C34-90C1-4929-AAAF-6262083EDD3E}" type="sibTrans" cxnId="{6BB6ED57-22CA-4F63-A8E8-A77EE4680216}">
      <dgm:prSet/>
      <dgm:spPr/>
      <dgm:t>
        <a:bodyPr/>
        <a:lstStyle/>
        <a:p>
          <a:endParaRPr lang="es-CO" b="1"/>
        </a:p>
      </dgm:t>
    </dgm:pt>
    <dgm:pt modelId="{B9B28001-9734-48DE-A349-7D1932BC7868}">
      <dgm:prSet phldrT="[Texto]"/>
      <dgm:spPr>
        <a:solidFill>
          <a:schemeClr val="accent3">
            <a:lumMod val="60000"/>
            <a:lumOff val="40000"/>
          </a:schemeClr>
        </a:solidFill>
      </dgm:spPr>
      <dgm:t>
        <a:bodyPr/>
        <a:lstStyle/>
        <a:p>
          <a:r>
            <a:rPr lang="es-CO" b="1" dirty="0" smtClean="0">
              <a:solidFill>
                <a:schemeClr val="tx1"/>
              </a:solidFill>
            </a:rPr>
            <a:t>Líneas</a:t>
          </a:r>
          <a:endParaRPr lang="es-CO" b="1" dirty="0">
            <a:solidFill>
              <a:schemeClr val="tx1"/>
            </a:solidFill>
          </a:endParaRPr>
        </a:p>
      </dgm:t>
    </dgm:pt>
    <dgm:pt modelId="{5989C0B4-0C8D-4E3D-815F-332CB834DBB9}" type="parTrans" cxnId="{DA8E71C6-1953-4CD6-A732-38BB83A0AC27}">
      <dgm:prSet/>
      <dgm:spPr/>
      <dgm:t>
        <a:bodyPr/>
        <a:lstStyle/>
        <a:p>
          <a:endParaRPr lang="es-CO" b="1"/>
        </a:p>
      </dgm:t>
    </dgm:pt>
    <dgm:pt modelId="{A99EF712-17CA-48AE-80BC-F8127B9B6180}" type="sibTrans" cxnId="{DA8E71C6-1953-4CD6-A732-38BB83A0AC27}">
      <dgm:prSet/>
      <dgm:spPr/>
      <dgm:t>
        <a:bodyPr/>
        <a:lstStyle/>
        <a:p>
          <a:endParaRPr lang="es-CO" b="1"/>
        </a:p>
      </dgm:t>
    </dgm:pt>
    <dgm:pt modelId="{9A1A84D2-BD1C-4FA6-A2B8-22BA9F646969}">
      <dgm:prSet phldrT="[Texto]"/>
      <dgm:spPr>
        <a:solidFill>
          <a:schemeClr val="accent3">
            <a:lumMod val="60000"/>
            <a:lumOff val="40000"/>
          </a:schemeClr>
        </a:solidFill>
      </dgm:spPr>
      <dgm:t>
        <a:bodyPr/>
        <a:lstStyle/>
        <a:p>
          <a:r>
            <a:rPr lang="es-CO" b="1" dirty="0" smtClean="0">
              <a:solidFill>
                <a:schemeClr val="tx1"/>
              </a:solidFill>
            </a:rPr>
            <a:t>Redes</a:t>
          </a:r>
          <a:endParaRPr lang="es-CO" b="1" dirty="0">
            <a:solidFill>
              <a:schemeClr val="tx1"/>
            </a:solidFill>
          </a:endParaRPr>
        </a:p>
      </dgm:t>
    </dgm:pt>
    <dgm:pt modelId="{C66B8357-FE98-40A9-A66B-C0D5AE932DFD}" type="parTrans" cxnId="{82EB83EE-7AD7-4102-BE20-40050909DC4A}">
      <dgm:prSet/>
      <dgm:spPr/>
      <dgm:t>
        <a:bodyPr/>
        <a:lstStyle/>
        <a:p>
          <a:endParaRPr lang="es-CO" b="1"/>
        </a:p>
      </dgm:t>
    </dgm:pt>
    <dgm:pt modelId="{A3909AB4-05A6-4C50-A18F-F383C6FFE854}" type="sibTrans" cxnId="{82EB83EE-7AD7-4102-BE20-40050909DC4A}">
      <dgm:prSet/>
      <dgm:spPr/>
      <dgm:t>
        <a:bodyPr/>
        <a:lstStyle/>
        <a:p>
          <a:endParaRPr lang="es-CO" b="1"/>
        </a:p>
      </dgm:t>
    </dgm:pt>
    <dgm:pt modelId="{A2EFFEB8-AA7A-4048-BD28-596491DE202B}">
      <dgm:prSet phldrT="[Texto]"/>
      <dgm:spPr>
        <a:solidFill>
          <a:srgbClr val="C86664"/>
        </a:solidFill>
      </dgm:spPr>
      <dgm:t>
        <a:bodyPr/>
        <a:lstStyle/>
        <a:p>
          <a:r>
            <a:rPr lang="es-CO" b="1" dirty="0" smtClean="0">
              <a:solidFill>
                <a:schemeClr val="bg1"/>
              </a:solidFill>
            </a:rPr>
            <a:t>Otros Elementos y Equipos</a:t>
          </a:r>
          <a:endParaRPr lang="es-CO" b="1" dirty="0">
            <a:solidFill>
              <a:schemeClr val="bg1"/>
            </a:solidFill>
          </a:endParaRPr>
        </a:p>
      </dgm:t>
    </dgm:pt>
    <dgm:pt modelId="{91707BAC-2F61-4370-B333-A6273ACB3B2F}" type="parTrans" cxnId="{AEBDA51B-4899-4560-8756-37715FD4D163}">
      <dgm:prSet/>
      <dgm:spPr/>
      <dgm:t>
        <a:bodyPr/>
        <a:lstStyle/>
        <a:p>
          <a:endParaRPr lang="es-CO" b="1"/>
        </a:p>
      </dgm:t>
    </dgm:pt>
    <dgm:pt modelId="{66FA5D5F-ADA8-4972-A8EE-E03CD6E70255}" type="sibTrans" cxnId="{AEBDA51B-4899-4560-8756-37715FD4D163}">
      <dgm:prSet/>
      <dgm:spPr/>
      <dgm:t>
        <a:bodyPr/>
        <a:lstStyle/>
        <a:p>
          <a:endParaRPr lang="es-CO" b="1"/>
        </a:p>
      </dgm:t>
    </dgm:pt>
    <dgm:pt modelId="{39E6F2E0-7136-44F5-BC0B-B2F8145E2E05}" type="pres">
      <dgm:prSet presAssocID="{21D94AD1-2C11-428C-8E1E-AA6ACBD1F492}" presName="Name0" presStyleCnt="0">
        <dgm:presLayoutVars>
          <dgm:dir/>
          <dgm:animLvl val="lvl"/>
          <dgm:resizeHandles val="exact"/>
        </dgm:presLayoutVars>
      </dgm:prSet>
      <dgm:spPr/>
    </dgm:pt>
    <dgm:pt modelId="{3CDC279F-DDF8-4802-A9C2-19920614E572}" type="pres">
      <dgm:prSet presAssocID="{9A2172D9-9147-468F-B367-C1FF45A3ADB7}" presName="parTxOnly" presStyleLbl="node1" presStyleIdx="0" presStyleCnt="4">
        <dgm:presLayoutVars>
          <dgm:chMax val="0"/>
          <dgm:chPref val="0"/>
          <dgm:bulletEnabled val="1"/>
        </dgm:presLayoutVars>
      </dgm:prSet>
      <dgm:spPr/>
      <dgm:t>
        <a:bodyPr/>
        <a:lstStyle/>
        <a:p>
          <a:endParaRPr lang="es-CO"/>
        </a:p>
      </dgm:t>
    </dgm:pt>
    <dgm:pt modelId="{E6204E36-B0E3-4036-95E1-A341C8725138}" type="pres">
      <dgm:prSet presAssocID="{A9A14C34-90C1-4929-AAAF-6262083EDD3E}" presName="parTxOnlySpace" presStyleCnt="0"/>
      <dgm:spPr/>
    </dgm:pt>
    <dgm:pt modelId="{650BC9AB-0EE9-485E-9E37-0B4A7563761D}" type="pres">
      <dgm:prSet presAssocID="{B9B28001-9734-48DE-A349-7D1932BC7868}" presName="parTxOnly" presStyleLbl="node1" presStyleIdx="1" presStyleCnt="4">
        <dgm:presLayoutVars>
          <dgm:chMax val="0"/>
          <dgm:chPref val="0"/>
          <dgm:bulletEnabled val="1"/>
        </dgm:presLayoutVars>
      </dgm:prSet>
      <dgm:spPr/>
      <dgm:t>
        <a:bodyPr/>
        <a:lstStyle/>
        <a:p>
          <a:endParaRPr lang="es-CO"/>
        </a:p>
      </dgm:t>
    </dgm:pt>
    <dgm:pt modelId="{443D65B9-19C3-4B1A-91A4-5291664BED8A}" type="pres">
      <dgm:prSet presAssocID="{A99EF712-17CA-48AE-80BC-F8127B9B6180}" presName="parTxOnlySpace" presStyleCnt="0"/>
      <dgm:spPr/>
    </dgm:pt>
    <dgm:pt modelId="{039FDB19-EF56-437B-A5BE-81B640B84266}" type="pres">
      <dgm:prSet presAssocID="{9A1A84D2-BD1C-4FA6-A2B8-22BA9F646969}" presName="parTxOnly" presStyleLbl="node1" presStyleIdx="2" presStyleCnt="4">
        <dgm:presLayoutVars>
          <dgm:chMax val="0"/>
          <dgm:chPref val="0"/>
          <dgm:bulletEnabled val="1"/>
        </dgm:presLayoutVars>
      </dgm:prSet>
      <dgm:spPr/>
      <dgm:t>
        <a:bodyPr/>
        <a:lstStyle/>
        <a:p>
          <a:endParaRPr lang="es-CO"/>
        </a:p>
      </dgm:t>
    </dgm:pt>
    <dgm:pt modelId="{47EF7309-37AC-4551-8EB5-1704D0E1C05C}" type="pres">
      <dgm:prSet presAssocID="{A3909AB4-05A6-4C50-A18F-F383C6FFE854}" presName="parTxOnlySpace" presStyleCnt="0"/>
      <dgm:spPr/>
    </dgm:pt>
    <dgm:pt modelId="{D7ED693E-D508-424D-806B-C7E4233C746E}" type="pres">
      <dgm:prSet presAssocID="{A2EFFEB8-AA7A-4048-BD28-596491DE202B}" presName="parTxOnly" presStyleLbl="node1" presStyleIdx="3" presStyleCnt="4">
        <dgm:presLayoutVars>
          <dgm:chMax val="0"/>
          <dgm:chPref val="0"/>
          <dgm:bulletEnabled val="1"/>
        </dgm:presLayoutVars>
      </dgm:prSet>
      <dgm:spPr/>
      <dgm:t>
        <a:bodyPr/>
        <a:lstStyle/>
        <a:p>
          <a:endParaRPr lang="es-CO"/>
        </a:p>
      </dgm:t>
    </dgm:pt>
  </dgm:ptLst>
  <dgm:cxnLst>
    <dgm:cxn modelId="{DA8E71C6-1953-4CD6-A732-38BB83A0AC27}" srcId="{21D94AD1-2C11-428C-8E1E-AA6ACBD1F492}" destId="{B9B28001-9734-48DE-A349-7D1932BC7868}" srcOrd="1" destOrd="0" parTransId="{5989C0B4-0C8D-4E3D-815F-332CB834DBB9}" sibTransId="{A99EF712-17CA-48AE-80BC-F8127B9B6180}"/>
    <dgm:cxn modelId="{51145774-F22E-43F1-B335-73AE9A174E23}" type="presOf" srcId="{B9B28001-9734-48DE-A349-7D1932BC7868}" destId="{650BC9AB-0EE9-485E-9E37-0B4A7563761D}" srcOrd="0" destOrd="0" presId="urn:microsoft.com/office/officeart/2005/8/layout/chevron1"/>
    <dgm:cxn modelId="{5DA21BEA-3C1A-4253-A42D-546C826832C5}" type="presOf" srcId="{A2EFFEB8-AA7A-4048-BD28-596491DE202B}" destId="{D7ED693E-D508-424D-806B-C7E4233C746E}" srcOrd="0" destOrd="0" presId="urn:microsoft.com/office/officeart/2005/8/layout/chevron1"/>
    <dgm:cxn modelId="{AEBDA51B-4899-4560-8756-37715FD4D163}" srcId="{21D94AD1-2C11-428C-8E1E-AA6ACBD1F492}" destId="{A2EFFEB8-AA7A-4048-BD28-596491DE202B}" srcOrd="3" destOrd="0" parTransId="{91707BAC-2F61-4370-B333-A6273ACB3B2F}" sibTransId="{66FA5D5F-ADA8-4972-A8EE-E03CD6E70255}"/>
    <dgm:cxn modelId="{BC7A38B8-4EAB-4A18-AFBD-F36531BBD84B}" type="presOf" srcId="{21D94AD1-2C11-428C-8E1E-AA6ACBD1F492}" destId="{39E6F2E0-7136-44F5-BC0B-B2F8145E2E05}" srcOrd="0" destOrd="0" presId="urn:microsoft.com/office/officeart/2005/8/layout/chevron1"/>
    <dgm:cxn modelId="{FC66089A-14C3-401B-9E90-C251D6A8647C}" type="presOf" srcId="{9A1A84D2-BD1C-4FA6-A2B8-22BA9F646969}" destId="{039FDB19-EF56-437B-A5BE-81B640B84266}" srcOrd="0" destOrd="0" presId="urn:microsoft.com/office/officeart/2005/8/layout/chevron1"/>
    <dgm:cxn modelId="{0C35C7CD-69D6-475D-8B26-A6EA33DE9D4B}" type="presOf" srcId="{9A2172D9-9147-468F-B367-C1FF45A3ADB7}" destId="{3CDC279F-DDF8-4802-A9C2-19920614E572}" srcOrd="0" destOrd="0" presId="urn:microsoft.com/office/officeart/2005/8/layout/chevron1"/>
    <dgm:cxn modelId="{6BB6ED57-22CA-4F63-A8E8-A77EE4680216}" srcId="{21D94AD1-2C11-428C-8E1E-AA6ACBD1F492}" destId="{9A2172D9-9147-468F-B367-C1FF45A3ADB7}" srcOrd="0" destOrd="0" parTransId="{228F0EBF-4C06-41BA-A418-97F51EBF4C76}" sibTransId="{A9A14C34-90C1-4929-AAAF-6262083EDD3E}"/>
    <dgm:cxn modelId="{82EB83EE-7AD7-4102-BE20-40050909DC4A}" srcId="{21D94AD1-2C11-428C-8E1E-AA6ACBD1F492}" destId="{9A1A84D2-BD1C-4FA6-A2B8-22BA9F646969}" srcOrd="2" destOrd="0" parTransId="{C66B8357-FE98-40A9-A66B-C0D5AE932DFD}" sibTransId="{A3909AB4-05A6-4C50-A18F-F383C6FFE854}"/>
    <dgm:cxn modelId="{7F509F81-6B12-4C1A-9D5F-6A8439575911}" type="presParOf" srcId="{39E6F2E0-7136-44F5-BC0B-B2F8145E2E05}" destId="{3CDC279F-DDF8-4802-A9C2-19920614E572}" srcOrd="0" destOrd="0" presId="urn:microsoft.com/office/officeart/2005/8/layout/chevron1"/>
    <dgm:cxn modelId="{A65E8AFB-9FC4-4879-8B4F-4BF7611F8316}" type="presParOf" srcId="{39E6F2E0-7136-44F5-BC0B-B2F8145E2E05}" destId="{E6204E36-B0E3-4036-95E1-A341C8725138}" srcOrd="1" destOrd="0" presId="urn:microsoft.com/office/officeart/2005/8/layout/chevron1"/>
    <dgm:cxn modelId="{BDBDFF97-99C9-49A1-91E8-9301FB14D5B3}" type="presParOf" srcId="{39E6F2E0-7136-44F5-BC0B-B2F8145E2E05}" destId="{650BC9AB-0EE9-485E-9E37-0B4A7563761D}" srcOrd="2" destOrd="0" presId="urn:microsoft.com/office/officeart/2005/8/layout/chevron1"/>
    <dgm:cxn modelId="{8BB441D0-A4E0-4897-82F1-807A255AAE54}" type="presParOf" srcId="{39E6F2E0-7136-44F5-BC0B-B2F8145E2E05}" destId="{443D65B9-19C3-4B1A-91A4-5291664BED8A}" srcOrd="3" destOrd="0" presId="urn:microsoft.com/office/officeart/2005/8/layout/chevron1"/>
    <dgm:cxn modelId="{FAC2235B-D2A5-4647-8DF9-F6EBECCEF380}" type="presParOf" srcId="{39E6F2E0-7136-44F5-BC0B-B2F8145E2E05}" destId="{039FDB19-EF56-437B-A5BE-81B640B84266}" srcOrd="4" destOrd="0" presId="urn:microsoft.com/office/officeart/2005/8/layout/chevron1"/>
    <dgm:cxn modelId="{C4DF3CC3-3EED-4684-A7E9-F466668F1473}" type="presParOf" srcId="{39E6F2E0-7136-44F5-BC0B-B2F8145E2E05}" destId="{47EF7309-37AC-4551-8EB5-1704D0E1C05C}" srcOrd="5" destOrd="0" presId="urn:microsoft.com/office/officeart/2005/8/layout/chevron1"/>
    <dgm:cxn modelId="{C05A4BB2-8D7F-4AA4-8F0A-464C00F89048}" type="presParOf" srcId="{39E6F2E0-7136-44F5-BC0B-B2F8145E2E05}" destId="{D7ED693E-D508-424D-806B-C7E4233C746E}" srcOrd="6"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8.xml><?xml version="1.0" encoding="utf-8"?>
<dgm:dataModel xmlns:dgm="http://schemas.openxmlformats.org/drawingml/2006/diagram" xmlns:a="http://schemas.openxmlformats.org/drawingml/2006/main">
  <dgm:ptLst>
    <dgm:pt modelId="{21D94AD1-2C11-428C-8E1E-AA6ACBD1F492}" type="doc">
      <dgm:prSet loTypeId="urn:microsoft.com/office/officeart/2005/8/layout/chevron1" loCatId="process" qsTypeId="urn:microsoft.com/office/officeart/2005/8/quickstyle/simple1" qsCatId="simple" csTypeId="urn:microsoft.com/office/officeart/2005/8/colors/colorful1" csCatId="colorful" phldr="1"/>
      <dgm:spPr/>
    </dgm:pt>
    <dgm:pt modelId="{9A2172D9-9147-468F-B367-C1FF45A3ADB7}">
      <dgm:prSet phldrT="[Texto]"/>
      <dgm:spPr>
        <a:solidFill>
          <a:schemeClr val="accent3">
            <a:lumMod val="60000"/>
            <a:lumOff val="40000"/>
          </a:schemeClr>
        </a:solidFill>
      </dgm:spPr>
      <dgm:t>
        <a:bodyPr/>
        <a:lstStyle/>
        <a:p>
          <a:r>
            <a:rPr lang="es-CO" b="1" dirty="0" smtClean="0">
              <a:solidFill>
                <a:schemeClr val="tx1"/>
              </a:solidFill>
            </a:rPr>
            <a:t>Subestaciones</a:t>
          </a:r>
          <a:endParaRPr lang="es-CO" b="1" dirty="0">
            <a:solidFill>
              <a:schemeClr val="tx1"/>
            </a:solidFill>
          </a:endParaRPr>
        </a:p>
      </dgm:t>
    </dgm:pt>
    <dgm:pt modelId="{228F0EBF-4C06-41BA-A418-97F51EBF4C76}" type="parTrans" cxnId="{6BB6ED57-22CA-4F63-A8E8-A77EE4680216}">
      <dgm:prSet/>
      <dgm:spPr/>
      <dgm:t>
        <a:bodyPr/>
        <a:lstStyle/>
        <a:p>
          <a:endParaRPr lang="es-CO" b="1"/>
        </a:p>
      </dgm:t>
    </dgm:pt>
    <dgm:pt modelId="{A9A14C34-90C1-4929-AAAF-6262083EDD3E}" type="sibTrans" cxnId="{6BB6ED57-22CA-4F63-A8E8-A77EE4680216}">
      <dgm:prSet/>
      <dgm:spPr/>
      <dgm:t>
        <a:bodyPr/>
        <a:lstStyle/>
        <a:p>
          <a:endParaRPr lang="es-CO" b="1"/>
        </a:p>
      </dgm:t>
    </dgm:pt>
    <dgm:pt modelId="{B9B28001-9734-48DE-A349-7D1932BC7868}">
      <dgm:prSet phldrT="[Texto]"/>
      <dgm:spPr>
        <a:solidFill>
          <a:schemeClr val="accent3">
            <a:lumMod val="60000"/>
            <a:lumOff val="40000"/>
          </a:schemeClr>
        </a:solidFill>
      </dgm:spPr>
      <dgm:t>
        <a:bodyPr/>
        <a:lstStyle/>
        <a:p>
          <a:r>
            <a:rPr lang="es-CO" b="1" dirty="0" smtClean="0">
              <a:solidFill>
                <a:schemeClr val="tx1"/>
              </a:solidFill>
            </a:rPr>
            <a:t>Líneas</a:t>
          </a:r>
          <a:endParaRPr lang="es-CO" b="1" dirty="0">
            <a:solidFill>
              <a:schemeClr val="tx1"/>
            </a:solidFill>
          </a:endParaRPr>
        </a:p>
      </dgm:t>
    </dgm:pt>
    <dgm:pt modelId="{5989C0B4-0C8D-4E3D-815F-332CB834DBB9}" type="parTrans" cxnId="{DA8E71C6-1953-4CD6-A732-38BB83A0AC27}">
      <dgm:prSet/>
      <dgm:spPr/>
      <dgm:t>
        <a:bodyPr/>
        <a:lstStyle/>
        <a:p>
          <a:endParaRPr lang="es-CO" b="1"/>
        </a:p>
      </dgm:t>
    </dgm:pt>
    <dgm:pt modelId="{A99EF712-17CA-48AE-80BC-F8127B9B6180}" type="sibTrans" cxnId="{DA8E71C6-1953-4CD6-A732-38BB83A0AC27}">
      <dgm:prSet/>
      <dgm:spPr/>
      <dgm:t>
        <a:bodyPr/>
        <a:lstStyle/>
        <a:p>
          <a:endParaRPr lang="es-CO" b="1"/>
        </a:p>
      </dgm:t>
    </dgm:pt>
    <dgm:pt modelId="{9A1A84D2-BD1C-4FA6-A2B8-22BA9F646969}">
      <dgm:prSet phldrT="[Texto]"/>
      <dgm:spPr>
        <a:solidFill>
          <a:schemeClr val="accent3">
            <a:lumMod val="60000"/>
            <a:lumOff val="40000"/>
          </a:schemeClr>
        </a:solidFill>
      </dgm:spPr>
      <dgm:t>
        <a:bodyPr/>
        <a:lstStyle/>
        <a:p>
          <a:r>
            <a:rPr lang="es-CO" b="1" dirty="0" smtClean="0">
              <a:solidFill>
                <a:schemeClr val="tx1"/>
              </a:solidFill>
            </a:rPr>
            <a:t>Redes</a:t>
          </a:r>
          <a:endParaRPr lang="es-CO" b="1" dirty="0">
            <a:solidFill>
              <a:schemeClr val="tx1"/>
            </a:solidFill>
          </a:endParaRPr>
        </a:p>
      </dgm:t>
    </dgm:pt>
    <dgm:pt modelId="{C66B8357-FE98-40A9-A66B-C0D5AE932DFD}" type="parTrans" cxnId="{82EB83EE-7AD7-4102-BE20-40050909DC4A}">
      <dgm:prSet/>
      <dgm:spPr/>
      <dgm:t>
        <a:bodyPr/>
        <a:lstStyle/>
        <a:p>
          <a:endParaRPr lang="es-CO" b="1"/>
        </a:p>
      </dgm:t>
    </dgm:pt>
    <dgm:pt modelId="{A3909AB4-05A6-4C50-A18F-F383C6FFE854}" type="sibTrans" cxnId="{82EB83EE-7AD7-4102-BE20-40050909DC4A}">
      <dgm:prSet/>
      <dgm:spPr/>
      <dgm:t>
        <a:bodyPr/>
        <a:lstStyle/>
        <a:p>
          <a:endParaRPr lang="es-CO" b="1"/>
        </a:p>
      </dgm:t>
    </dgm:pt>
    <dgm:pt modelId="{A2EFFEB8-AA7A-4048-BD28-596491DE202B}">
      <dgm:prSet phldrT="[Texto]"/>
      <dgm:spPr>
        <a:solidFill>
          <a:srgbClr val="C86664"/>
        </a:solidFill>
      </dgm:spPr>
      <dgm:t>
        <a:bodyPr/>
        <a:lstStyle/>
        <a:p>
          <a:r>
            <a:rPr lang="es-CO" b="1" dirty="0" smtClean="0">
              <a:solidFill>
                <a:schemeClr val="bg1"/>
              </a:solidFill>
            </a:rPr>
            <a:t>Otros Elementos y Equipos</a:t>
          </a:r>
          <a:endParaRPr lang="es-CO" b="1" dirty="0">
            <a:solidFill>
              <a:schemeClr val="bg1"/>
            </a:solidFill>
          </a:endParaRPr>
        </a:p>
      </dgm:t>
    </dgm:pt>
    <dgm:pt modelId="{91707BAC-2F61-4370-B333-A6273ACB3B2F}" type="parTrans" cxnId="{AEBDA51B-4899-4560-8756-37715FD4D163}">
      <dgm:prSet/>
      <dgm:spPr/>
      <dgm:t>
        <a:bodyPr/>
        <a:lstStyle/>
        <a:p>
          <a:endParaRPr lang="es-CO" b="1"/>
        </a:p>
      </dgm:t>
    </dgm:pt>
    <dgm:pt modelId="{66FA5D5F-ADA8-4972-A8EE-E03CD6E70255}" type="sibTrans" cxnId="{AEBDA51B-4899-4560-8756-37715FD4D163}">
      <dgm:prSet/>
      <dgm:spPr/>
      <dgm:t>
        <a:bodyPr/>
        <a:lstStyle/>
        <a:p>
          <a:endParaRPr lang="es-CO" b="1"/>
        </a:p>
      </dgm:t>
    </dgm:pt>
    <dgm:pt modelId="{39E6F2E0-7136-44F5-BC0B-B2F8145E2E05}" type="pres">
      <dgm:prSet presAssocID="{21D94AD1-2C11-428C-8E1E-AA6ACBD1F492}" presName="Name0" presStyleCnt="0">
        <dgm:presLayoutVars>
          <dgm:dir/>
          <dgm:animLvl val="lvl"/>
          <dgm:resizeHandles val="exact"/>
        </dgm:presLayoutVars>
      </dgm:prSet>
      <dgm:spPr/>
    </dgm:pt>
    <dgm:pt modelId="{3CDC279F-DDF8-4802-A9C2-19920614E572}" type="pres">
      <dgm:prSet presAssocID="{9A2172D9-9147-468F-B367-C1FF45A3ADB7}" presName="parTxOnly" presStyleLbl="node1" presStyleIdx="0" presStyleCnt="4">
        <dgm:presLayoutVars>
          <dgm:chMax val="0"/>
          <dgm:chPref val="0"/>
          <dgm:bulletEnabled val="1"/>
        </dgm:presLayoutVars>
      </dgm:prSet>
      <dgm:spPr/>
      <dgm:t>
        <a:bodyPr/>
        <a:lstStyle/>
        <a:p>
          <a:endParaRPr lang="es-CO"/>
        </a:p>
      </dgm:t>
    </dgm:pt>
    <dgm:pt modelId="{E6204E36-B0E3-4036-95E1-A341C8725138}" type="pres">
      <dgm:prSet presAssocID="{A9A14C34-90C1-4929-AAAF-6262083EDD3E}" presName="parTxOnlySpace" presStyleCnt="0"/>
      <dgm:spPr/>
    </dgm:pt>
    <dgm:pt modelId="{650BC9AB-0EE9-485E-9E37-0B4A7563761D}" type="pres">
      <dgm:prSet presAssocID="{B9B28001-9734-48DE-A349-7D1932BC7868}" presName="parTxOnly" presStyleLbl="node1" presStyleIdx="1" presStyleCnt="4">
        <dgm:presLayoutVars>
          <dgm:chMax val="0"/>
          <dgm:chPref val="0"/>
          <dgm:bulletEnabled val="1"/>
        </dgm:presLayoutVars>
      </dgm:prSet>
      <dgm:spPr/>
      <dgm:t>
        <a:bodyPr/>
        <a:lstStyle/>
        <a:p>
          <a:endParaRPr lang="es-CO"/>
        </a:p>
      </dgm:t>
    </dgm:pt>
    <dgm:pt modelId="{443D65B9-19C3-4B1A-91A4-5291664BED8A}" type="pres">
      <dgm:prSet presAssocID="{A99EF712-17CA-48AE-80BC-F8127B9B6180}" presName="parTxOnlySpace" presStyleCnt="0"/>
      <dgm:spPr/>
    </dgm:pt>
    <dgm:pt modelId="{039FDB19-EF56-437B-A5BE-81B640B84266}" type="pres">
      <dgm:prSet presAssocID="{9A1A84D2-BD1C-4FA6-A2B8-22BA9F646969}" presName="parTxOnly" presStyleLbl="node1" presStyleIdx="2" presStyleCnt="4">
        <dgm:presLayoutVars>
          <dgm:chMax val="0"/>
          <dgm:chPref val="0"/>
          <dgm:bulletEnabled val="1"/>
        </dgm:presLayoutVars>
      </dgm:prSet>
      <dgm:spPr/>
      <dgm:t>
        <a:bodyPr/>
        <a:lstStyle/>
        <a:p>
          <a:endParaRPr lang="es-CO"/>
        </a:p>
      </dgm:t>
    </dgm:pt>
    <dgm:pt modelId="{47EF7309-37AC-4551-8EB5-1704D0E1C05C}" type="pres">
      <dgm:prSet presAssocID="{A3909AB4-05A6-4C50-A18F-F383C6FFE854}" presName="parTxOnlySpace" presStyleCnt="0"/>
      <dgm:spPr/>
    </dgm:pt>
    <dgm:pt modelId="{D7ED693E-D508-424D-806B-C7E4233C746E}" type="pres">
      <dgm:prSet presAssocID="{A2EFFEB8-AA7A-4048-BD28-596491DE202B}" presName="parTxOnly" presStyleLbl="node1" presStyleIdx="3" presStyleCnt="4">
        <dgm:presLayoutVars>
          <dgm:chMax val="0"/>
          <dgm:chPref val="0"/>
          <dgm:bulletEnabled val="1"/>
        </dgm:presLayoutVars>
      </dgm:prSet>
      <dgm:spPr/>
      <dgm:t>
        <a:bodyPr/>
        <a:lstStyle/>
        <a:p>
          <a:endParaRPr lang="es-CO"/>
        </a:p>
      </dgm:t>
    </dgm:pt>
  </dgm:ptLst>
  <dgm:cxnLst>
    <dgm:cxn modelId="{14B98EB6-CF56-4EB3-90CE-18BB2C378728}" type="presOf" srcId="{B9B28001-9734-48DE-A349-7D1932BC7868}" destId="{650BC9AB-0EE9-485E-9E37-0B4A7563761D}" srcOrd="0" destOrd="0" presId="urn:microsoft.com/office/officeart/2005/8/layout/chevron1"/>
    <dgm:cxn modelId="{DA8E71C6-1953-4CD6-A732-38BB83A0AC27}" srcId="{21D94AD1-2C11-428C-8E1E-AA6ACBD1F492}" destId="{B9B28001-9734-48DE-A349-7D1932BC7868}" srcOrd="1" destOrd="0" parTransId="{5989C0B4-0C8D-4E3D-815F-332CB834DBB9}" sibTransId="{A99EF712-17CA-48AE-80BC-F8127B9B6180}"/>
    <dgm:cxn modelId="{D9F5D46F-198F-4345-B7CE-0E98988B0058}" type="presOf" srcId="{9A2172D9-9147-468F-B367-C1FF45A3ADB7}" destId="{3CDC279F-DDF8-4802-A9C2-19920614E572}" srcOrd="0" destOrd="0" presId="urn:microsoft.com/office/officeart/2005/8/layout/chevron1"/>
    <dgm:cxn modelId="{AEBDA51B-4899-4560-8756-37715FD4D163}" srcId="{21D94AD1-2C11-428C-8E1E-AA6ACBD1F492}" destId="{A2EFFEB8-AA7A-4048-BD28-596491DE202B}" srcOrd="3" destOrd="0" parTransId="{91707BAC-2F61-4370-B333-A6273ACB3B2F}" sibTransId="{66FA5D5F-ADA8-4972-A8EE-E03CD6E70255}"/>
    <dgm:cxn modelId="{D77FCCEA-250B-4B6B-994C-39EB0ABBF06B}" type="presOf" srcId="{21D94AD1-2C11-428C-8E1E-AA6ACBD1F492}" destId="{39E6F2E0-7136-44F5-BC0B-B2F8145E2E05}" srcOrd="0" destOrd="0" presId="urn:microsoft.com/office/officeart/2005/8/layout/chevron1"/>
    <dgm:cxn modelId="{AA9C0383-A3B2-4F37-AB91-4DB79F08BC1F}" type="presOf" srcId="{9A1A84D2-BD1C-4FA6-A2B8-22BA9F646969}" destId="{039FDB19-EF56-437B-A5BE-81B640B84266}" srcOrd="0" destOrd="0" presId="urn:microsoft.com/office/officeart/2005/8/layout/chevron1"/>
    <dgm:cxn modelId="{8A0CD109-DD8E-4A4A-9056-B66D5004B0B1}" type="presOf" srcId="{A2EFFEB8-AA7A-4048-BD28-596491DE202B}" destId="{D7ED693E-D508-424D-806B-C7E4233C746E}" srcOrd="0" destOrd="0" presId="urn:microsoft.com/office/officeart/2005/8/layout/chevron1"/>
    <dgm:cxn modelId="{6BB6ED57-22CA-4F63-A8E8-A77EE4680216}" srcId="{21D94AD1-2C11-428C-8E1E-AA6ACBD1F492}" destId="{9A2172D9-9147-468F-B367-C1FF45A3ADB7}" srcOrd="0" destOrd="0" parTransId="{228F0EBF-4C06-41BA-A418-97F51EBF4C76}" sibTransId="{A9A14C34-90C1-4929-AAAF-6262083EDD3E}"/>
    <dgm:cxn modelId="{82EB83EE-7AD7-4102-BE20-40050909DC4A}" srcId="{21D94AD1-2C11-428C-8E1E-AA6ACBD1F492}" destId="{9A1A84D2-BD1C-4FA6-A2B8-22BA9F646969}" srcOrd="2" destOrd="0" parTransId="{C66B8357-FE98-40A9-A66B-C0D5AE932DFD}" sibTransId="{A3909AB4-05A6-4C50-A18F-F383C6FFE854}"/>
    <dgm:cxn modelId="{A2DDF3B6-0EE1-49BE-B653-C4E8CE7801F0}" type="presParOf" srcId="{39E6F2E0-7136-44F5-BC0B-B2F8145E2E05}" destId="{3CDC279F-DDF8-4802-A9C2-19920614E572}" srcOrd="0" destOrd="0" presId="urn:microsoft.com/office/officeart/2005/8/layout/chevron1"/>
    <dgm:cxn modelId="{7D80F693-FFDB-41C1-8626-DA210CF08E7B}" type="presParOf" srcId="{39E6F2E0-7136-44F5-BC0B-B2F8145E2E05}" destId="{E6204E36-B0E3-4036-95E1-A341C8725138}" srcOrd="1" destOrd="0" presId="urn:microsoft.com/office/officeart/2005/8/layout/chevron1"/>
    <dgm:cxn modelId="{5EBAA2D1-F79F-4F47-9A4A-4A0DF8CE0071}" type="presParOf" srcId="{39E6F2E0-7136-44F5-BC0B-B2F8145E2E05}" destId="{650BC9AB-0EE9-485E-9E37-0B4A7563761D}" srcOrd="2" destOrd="0" presId="urn:microsoft.com/office/officeart/2005/8/layout/chevron1"/>
    <dgm:cxn modelId="{C92E542E-ADCA-4319-A0F9-E4761ADBD997}" type="presParOf" srcId="{39E6F2E0-7136-44F5-BC0B-B2F8145E2E05}" destId="{443D65B9-19C3-4B1A-91A4-5291664BED8A}" srcOrd="3" destOrd="0" presId="urn:microsoft.com/office/officeart/2005/8/layout/chevron1"/>
    <dgm:cxn modelId="{82F6A651-F300-4AA3-B5BB-E9FA8047435E}" type="presParOf" srcId="{39E6F2E0-7136-44F5-BC0B-B2F8145E2E05}" destId="{039FDB19-EF56-437B-A5BE-81B640B84266}" srcOrd="4" destOrd="0" presId="urn:microsoft.com/office/officeart/2005/8/layout/chevron1"/>
    <dgm:cxn modelId="{3FF15F09-2EFF-4B36-88F0-855E66447E7D}" type="presParOf" srcId="{39E6F2E0-7136-44F5-BC0B-B2F8145E2E05}" destId="{47EF7309-37AC-4551-8EB5-1704D0E1C05C}" srcOrd="5" destOrd="0" presId="urn:microsoft.com/office/officeart/2005/8/layout/chevron1"/>
    <dgm:cxn modelId="{8A3BA544-33D1-4659-A211-68D3D4A76AF4}" type="presParOf" srcId="{39E6F2E0-7136-44F5-BC0B-B2F8145E2E05}" destId="{D7ED693E-D508-424D-806B-C7E4233C746E}" srcOrd="6"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9.xml><?xml version="1.0" encoding="utf-8"?>
<dgm:dataModel xmlns:dgm="http://schemas.openxmlformats.org/drawingml/2006/diagram" xmlns:a="http://schemas.openxmlformats.org/drawingml/2006/main">
  <dgm:ptLst>
    <dgm:pt modelId="{21D94AD1-2C11-428C-8E1E-AA6ACBD1F492}" type="doc">
      <dgm:prSet loTypeId="urn:microsoft.com/office/officeart/2005/8/layout/chevron1" loCatId="process" qsTypeId="urn:microsoft.com/office/officeart/2005/8/quickstyle/simple1" qsCatId="simple" csTypeId="urn:microsoft.com/office/officeart/2005/8/colors/colorful1" csCatId="colorful" phldr="1"/>
      <dgm:spPr/>
    </dgm:pt>
    <dgm:pt modelId="{9A2172D9-9147-468F-B367-C1FF45A3ADB7}">
      <dgm:prSet phldrT="[Texto]"/>
      <dgm:spPr>
        <a:solidFill>
          <a:schemeClr val="accent3">
            <a:lumMod val="60000"/>
            <a:lumOff val="40000"/>
          </a:schemeClr>
        </a:solidFill>
      </dgm:spPr>
      <dgm:t>
        <a:bodyPr/>
        <a:lstStyle/>
        <a:p>
          <a:r>
            <a:rPr lang="es-CO" b="1" dirty="0" smtClean="0">
              <a:solidFill>
                <a:schemeClr val="tx1"/>
              </a:solidFill>
            </a:rPr>
            <a:t>Subestaciones</a:t>
          </a:r>
          <a:endParaRPr lang="es-CO" b="1" dirty="0">
            <a:solidFill>
              <a:schemeClr val="tx1"/>
            </a:solidFill>
          </a:endParaRPr>
        </a:p>
      </dgm:t>
    </dgm:pt>
    <dgm:pt modelId="{228F0EBF-4C06-41BA-A418-97F51EBF4C76}" type="parTrans" cxnId="{6BB6ED57-22CA-4F63-A8E8-A77EE4680216}">
      <dgm:prSet/>
      <dgm:spPr/>
      <dgm:t>
        <a:bodyPr/>
        <a:lstStyle/>
        <a:p>
          <a:endParaRPr lang="es-CO" b="1"/>
        </a:p>
      </dgm:t>
    </dgm:pt>
    <dgm:pt modelId="{A9A14C34-90C1-4929-AAAF-6262083EDD3E}" type="sibTrans" cxnId="{6BB6ED57-22CA-4F63-A8E8-A77EE4680216}">
      <dgm:prSet/>
      <dgm:spPr/>
      <dgm:t>
        <a:bodyPr/>
        <a:lstStyle/>
        <a:p>
          <a:endParaRPr lang="es-CO" b="1"/>
        </a:p>
      </dgm:t>
    </dgm:pt>
    <dgm:pt modelId="{B9B28001-9734-48DE-A349-7D1932BC7868}">
      <dgm:prSet phldrT="[Texto]"/>
      <dgm:spPr>
        <a:solidFill>
          <a:schemeClr val="accent3">
            <a:lumMod val="60000"/>
            <a:lumOff val="40000"/>
          </a:schemeClr>
        </a:solidFill>
      </dgm:spPr>
      <dgm:t>
        <a:bodyPr/>
        <a:lstStyle/>
        <a:p>
          <a:r>
            <a:rPr lang="es-CO" b="1" dirty="0" smtClean="0">
              <a:solidFill>
                <a:schemeClr val="tx1"/>
              </a:solidFill>
            </a:rPr>
            <a:t>Líneas</a:t>
          </a:r>
          <a:endParaRPr lang="es-CO" b="1" dirty="0">
            <a:solidFill>
              <a:schemeClr val="tx1"/>
            </a:solidFill>
          </a:endParaRPr>
        </a:p>
      </dgm:t>
    </dgm:pt>
    <dgm:pt modelId="{5989C0B4-0C8D-4E3D-815F-332CB834DBB9}" type="parTrans" cxnId="{DA8E71C6-1953-4CD6-A732-38BB83A0AC27}">
      <dgm:prSet/>
      <dgm:spPr/>
      <dgm:t>
        <a:bodyPr/>
        <a:lstStyle/>
        <a:p>
          <a:endParaRPr lang="es-CO" b="1"/>
        </a:p>
      </dgm:t>
    </dgm:pt>
    <dgm:pt modelId="{A99EF712-17CA-48AE-80BC-F8127B9B6180}" type="sibTrans" cxnId="{DA8E71C6-1953-4CD6-A732-38BB83A0AC27}">
      <dgm:prSet/>
      <dgm:spPr/>
      <dgm:t>
        <a:bodyPr/>
        <a:lstStyle/>
        <a:p>
          <a:endParaRPr lang="es-CO" b="1"/>
        </a:p>
      </dgm:t>
    </dgm:pt>
    <dgm:pt modelId="{9A1A84D2-BD1C-4FA6-A2B8-22BA9F646969}">
      <dgm:prSet phldrT="[Texto]"/>
      <dgm:spPr>
        <a:solidFill>
          <a:schemeClr val="accent3">
            <a:lumMod val="60000"/>
            <a:lumOff val="40000"/>
          </a:schemeClr>
        </a:solidFill>
      </dgm:spPr>
      <dgm:t>
        <a:bodyPr/>
        <a:lstStyle/>
        <a:p>
          <a:r>
            <a:rPr lang="es-CO" b="1" dirty="0" smtClean="0">
              <a:solidFill>
                <a:schemeClr val="tx1"/>
              </a:solidFill>
            </a:rPr>
            <a:t>Redes</a:t>
          </a:r>
          <a:endParaRPr lang="es-CO" b="1" dirty="0">
            <a:solidFill>
              <a:schemeClr val="tx1"/>
            </a:solidFill>
          </a:endParaRPr>
        </a:p>
      </dgm:t>
    </dgm:pt>
    <dgm:pt modelId="{C66B8357-FE98-40A9-A66B-C0D5AE932DFD}" type="parTrans" cxnId="{82EB83EE-7AD7-4102-BE20-40050909DC4A}">
      <dgm:prSet/>
      <dgm:spPr/>
      <dgm:t>
        <a:bodyPr/>
        <a:lstStyle/>
        <a:p>
          <a:endParaRPr lang="es-CO" b="1"/>
        </a:p>
      </dgm:t>
    </dgm:pt>
    <dgm:pt modelId="{A3909AB4-05A6-4C50-A18F-F383C6FFE854}" type="sibTrans" cxnId="{82EB83EE-7AD7-4102-BE20-40050909DC4A}">
      <dgm:prSet/>
      <dgm:spPr/>
      <dgm:t>
        <a:bodyPr/>
        <a:lstStyle/>
        <a:p>
          <a:endParaRPr lang="es-CO" b="1"/>
        </a:p>
      </dgm:t>
    </dgm:pt>
    <dgm:pt modelId="{A2EFFEB8-AA7A-4048-BD28-596491DE202B}">
      <dgm:prSet phldrT="[Texto]"/>
      <dgm:spPr>
        <a:solidFill>
          <a:srgbClr val="C86664"/>
        </a:solidFill>
      </dgm:spPr>
      <dgm:t>
        <a:bodyPr/>
        <a:lstStyle/>
        <a:p>
          <a:r>
            <a:rPr lang="es-CO" b="1" dirty="0" smtClean="0">
              <a:solidFill>
                <a:schemeClr val="bg1"/>
              </a:solidFill>
            </a:rPr>
            <a:t>Otros Elementos y Equipos</a:t>
          </a:r>
          <a:endParaRPr lang="es-CO" b="1" dirty="0">
            <a:solidFill>
              <a:schemeClr val="bg1"/>
            </a:solidFill>
          </a:endParaRPr>
        </a:p>
      </dgm:t>
    </dgm:pt>
    <dgm:pt modelId="{91707BAC-2F61-4370-B333-A6273ACB3B2F}" type="parTrans" cxnId="{AEBDA51B-4899-4560-8756-37715FD4D163}">
      <dgm:prSet/>
      <dgm:spPr/>
      <dgm:t>
        <a:bodyPr/>
        <a:lstStyle/>
        <a:p>
          <a:endParaRPr lang="es-CO" b="1"/>
        </a:p>
      </dgm:t>
    </dgm:pt>
    <dgm:pt modelId="{66FA5D5F-ADA8-4972-A8EE-E03CD6E70255}" type="sibTrans" cxnId="{AEBDA51B-4899-4560-8756-37715FD4D163}">
      <dgm:prSet/>
      <dgm:spPr/>
      <dgm:t>
        <a:bodyPr/>
        <a:lstStyle/>
        <a:p>
          <a:endParaRPr lang="es-CO" b="1"/>
        </a:p>
      </dgm:t>
    </dgm:pt>
    <dgm:pt modelId="{39E6F2E0-7136-44F5-BC0B-B2F8145E2E05}" type="pres">
      <dgm:prSet presAssocID="{21D94AD1-2C11-428C-8E1E-AA6ACBD1F492}" presName="Name0" presStyleCnt="0">
        <dgm:presLayoutVars>
          <dgm:dir/>
          <dgm:animLvl val="lvl"/>
          <dgm:resizeHandles val="exact"/>
        </dgm:presLayoutVars>
      </dgm:prSet>
      <dgm:spPr/>
    </dgm:pt>
    <dgm:pt modelId="{3CDC279F-DDF8-4802-A9C2-19920614E572}" type="pres">
      <dgm:prSet presAssocID="{9A2172D9-9147-468F-B367-C1FF45A3ADB7}" presName="parTxOnly" presStyleLbl="node1" presStyleIdx="0" presStyleCnt="4">
        <dgm:presLayoutVars>
          <dgm:chMax val="0"/>
          <dgm:chPref val="0"/>
          <dgm:bulletEnabled val="1"/>
        </dgm:presLayoutVars>
      </dgm:prSet>
      <dgm:spPr/>
      <dgm:t>
        <a:bodyPr/>
        <a:lstStyle/>
        <a:p>
          <a:endParaRPr lang="es-CO"/>
        </a:p>
      </dgm:t>
    </dgm:pt>
    <dgm:pt modelId="{E6204E36-B0E3-4036-95E1-A341C8725138}" type="pres">
      <dgm:prSet presAssocID="{A9A14C34-90C1-4929-AAAF-6262083EDD3E}" presName="parTxOnlySpace" presStyleCnt="0"/>
      <dgm:spPr/>
    </dgm:pt>
    <dgm:pt modelId="{650BC9AB-0EE9-485E-9E37-0B4A7563761D}" type="pres">
      <dgm:prSet presAssocID="{B9B28001-9734-48DE-A349-7D1932BC7868}" presName="parTxOnly" presStyleLbl="node1" presStyleIdx="1" presStyleCnt="4">
        <dgm:presLayoutVars>
          <dgm:chMax val="0"/>
          <dgm:chPref val="0"/>
          <dgm:bulletEnabled val="1"/>
        </dgm:presLayoutVars>
      </dgm:prSet>
      <dgm:spPr/>
      <dgm:t>
        <a:bodyPr/>
        <a:lstStyle/>
        <a:p>
          <a:endParaRPr lang="es-CO"/>
        </a:p>
      </dgm:t>
    </dgm:pt>
    <dgm:pt modelId="{443D65B9-19C3-4B1A-91A4-5291664BED8A}" type="pres">
      <dgm:prSet presAssocID="{A99EF712-17CA-48AE-80BC-F8127B9B6180}" presName="parTxOnlySpace" presStyleCnt="0"/>
      <dgm:spPr/>
    </dgm:pt>
    <dgm:pt modelId="{039FDB19-EF56-437B-A5BE-81B640B84266}" type="pres">
      <dgm:prSet presAssocID="{9A1A84D2-BD1C-4FA6-A2B8-22BA9F646969}" presName="parTxOnly" presStyleLbl="node1" presStyleIdx="2" presStyleCnt="4">
        <dgm:presLayoutVars>
          <dgm:chMax val="0"/>
          <dgm:chPref val="0"/>
          <dgm:bulletEnabled val="1"/>
        </dgm:presLayoutVars>
      </dgm:prSet>
      <dgm:spPr/>
      <dgm:t>
        <a:bodyPr/>
        <a:lstStyle/>
        <a:p>
          <a:endParaRPr lang="es-CO"/>
        </a:p>
      </dgm:t>
    </dgm:pt>
    <dgm:pt modelId="{47EF7309-37AC-4551-8EB5-1704D0E1C05C}" type="pres">
      <dgm:prSet presAssocID="{A3909AB4-05A6-4C50-A18F-F383C6FFE854}" presName="parTxOnlySpace" presStyleCnt="0"/>
      <dgm:spPr/>
    </dgm:pt>
    <dgm:pt modelId="{D7ED693E-D508-424D-806B-C7E4233C746E}" type="pres">
      <dgm:prSet presAssocID="{A2EFFEB8-AA7A-4048-BD28-596491DE202B}" presName="parTxOnly" presStyleLbl="node1" presStyleIdx="3" presStyleCnt="4">
        <dgm:presLayoutVars>
          <dgm:chMax val="0"/>
          <dgm:chPref val="0"/>
          <dgm:bulletEnabled val="1"/>
        </dgm:presLayoutVars>
      </dgm:prSet>
      <dgm:spPr/>
      <dgm:t>
        <a:bodyPr/>
        <a:lstStyle/>
        <a:p>
          <a:endParaRPr lang="es-CO"/>
        </a:p>
      </dgm:t>
    </dgm:pt>
  </dgm:ptLst>
  <dgm:cxnLst>
    <dgm:cxn modelId="{2AD078BB-373F-475F-A6D0-9326AD7CFD08}" type="presOf" srcId="{9A1A84D2-BD1C-4FA6-A2B8-22BA9F646969}" destId="{039FDB19-EF56-437B-A5BE-81B640B84266}" srcOrd="0" destOrd="0" presId="urn:microsoft.com/office/officeart/2005/8/layout/chevron1"/>
    <dgm:cxn modelId="{DA8E71C6-1953-4CD6-A732-38BB83A0AC27}" srcId="{21D94AD1-2C11-428C-8E1E-AA6ACBD1F492}" destId="{B9B28001-9734-48DE-A349-7D1932BC7868}" srcOrd="1" destOrd="0" parTransId="{5989C0B4-0C8D-4E3D-815F-332CB834DBB9}" sibTransId="{A99EF712-17CA-48AE-80BC-F8127B9B6180}"/>
    <dgm:cxn modelId="{75096FE7-9681-44F0-A7B6-BFAC4A20F6A4}" type="presOf" srcId="{21D94AD1-2C11-428C-8E1E-AA6ACBD1F492}" destId="{39E6F2E0-7136-44F5-BC0B-B2F8145E2E05}" srcOrd="0" destOrd="0" presId="urn:microsoft.com/office/officeart/2005/8/layout/chevron1"/>
    <dgm:cxn modelId="{AEBDA51B-4899-4560-8756-37715FD4D163}" srcId="{21D94AD1-2C11-428C-8E1E-AA6ACBD1F492}" destId="{A2EFFEB8-AA7A-4048-BD28-596491DE202B}" srcOrd="3" destOrd="0" parTransId="{91707BAC-2F61-4370-B333-A6273ACB3B2F}" sibTransId="{66FA5D5F-ADA8-4972-A8EE-E03CD6E70255}"/>
    <dgm:cxn modelId="{A82CA4D0-D283-457F-841A-E0554EDA4795}" type="presOf" srcId="{A2EFFEB8-AA7A-4048-BD28-596491DE202B}" destId="{D7ED693E-D508-424D-806B-C7E4233C746E}" srcOrd="0" destOrd="0" presId="urn:microsoft.com/office/officeart/2005/8/layout/chevron1"/>
    <dgm:cxn modelId="{6BB6ED57-22CA-4F63-A8E8-A77EE4680216}" srcId="{21D94AD1-2C11-428C-8E1E-AA6ACBD1F492}" destId="{9A2172D9-9147-468F-B367-C1FF45A3ADB7}" srcOrd="0" destOrd="0" parTransId="{228F0EBF-4C06-41BA-A418-97F51EBF4C76}" sibTransId="{A9A14C34-90C1-4929-AAAF-6262083EDD3E}"/>
    <dgm:cxn modelId="{82EB83EE-7AD7-4102-BE20-40050909DC4A}" srcId="{21D94AD1-2C11-428C-8E1E-AA6ACBD1F492}" destId="{9A1A84D2-BD1C-4FA6-A2B8-22BA9F646969}" srcOrd="2" destOrd="0" parTransId="{C66B8357-FE98-40A9-A66B-C0D5AE932DFD}" sibTransId="{A3909AB4-05A6-4C50-A18F-F383C6FFE854}"/>
    <dgm:cxn modelId="{1B29EEE7-7640-45B8-93B1-A3EF29887B6F}" type="presOf" srcId="{B9B28001-9734-48DE-A349-7D1932BC7868}" destId="{650BC9AB-0EE9-485E-9E37-0B4A7563761D}" srcOrd="0" destOrd="0" presId="urn:microsoft.com/office/officeart/2005/8/layout/chevron1"/>
    <dgm:cxn modelId="{725C42D6-C0C4-4EE7-861F-20C7243F8537}" type="presOf" srcId="{9A2172D9-9147-468F-B367-C1FF45A3ADB7}" destId="{3CDC279F-DDF8-4802-A9C2-19920614E572}" srcOrd="0" destOrd="0" presId="urn:microsoft.com/office/officeart/2005/8/layout/chevron1"/>
    <dgm:cxn modelId="{BFE86827-2598-4760-8140-37A5CC782EC2}" type="presParOf" srcId="{39E6F2E0-7136-44F5-BC0B-B2F8145E2E05}" destId="{3CDC279F-DDF8-4802-A9C2-19920614E572}" srcOrd="0" destOrd="0" presId="urn:microsoft.com/office/officeart/2005/8/layout/chevron1"/>
    <dgm:cxn modelId="{D828101D-7488-449E-B12F-0F141113DA2D}" type="presParOf" srcId="{39E6F2E0-7136-44F5-BC0B-B2F8145E2E05}" destId="{E6204E36-B0E3-4036-95E1-A341C8725138}" srcOrd="1" destOrd="0" presId="urn:microsoft.com/office/officeart/2005/8/layout/chevron1"/>
    <dgm:cxn modelId="{C8F8A116-9C5B-4218-A848-4FFE4E6D9A82}" type="presParOf" srcId="{39E6F2E0-7136-44F5-BC0B-B2F8145E2E05}" destId="{650BC9AB-0EE9-485E-9E37-0B4A7563761D}" srcOrd="2" destOrd="0" presId="urn:microsoft.com/office/officeart/2005/8/layout/chevron1"/>
    <dgm:cxn modelId="{FAAD76D0-C98C-4B00-9537-B9097BE3F582}" type="presParOf" srcId="{39E6F2E0-7136-44F5-BC0B-B2F8145E2E05}" destId="{443D65B9-19C3-4B1A-91A4-5291664BED8A}" srcOrd="3" destOrd="0" presId="urn:microsoft.com/office/officeart/2005/8/layout/chevron1"/>
    <dgm:cxn modelId="{EB8D7E03-C664-46E5-8B3E-36B8A4F3EDEF}" type="presParOf" srcId="{39E6F2E0-7136-44F5-BC0B-B2F8145E2E05}" destId="{039FDB19-EF56-437B-A5BE-81B640B84266}" srcOrd="4" destOrd="0" presId="urn:microsoft.com/office/officeart/2005/8/layout/chevron1"/>
    <dgm:cxn modelId="{EA0697B2-1B50-43E4-B575-9CA1D8AF0BF6}" type="presParOf" srcId="{39E6F2E0-7136-44F5-BC0B-B2F8145E2E05}" destId="{47EF7309-37AC-4551-8EB5-1704D0E1C05C}" srcOrd="5" destOrd="0" presId="urn:microsoft.com/office/officeart/2005/8/layout/chevron1"/>
    <dgm:cxn modelId="{0158F451-2A70-4711-9D79-A794654665F3}" type="presParOf" srcId="{39E6F2E0-7136-44F5-BC0B-B2F8145E2E05}" destId="{D7ED693E-D508-424D-806B-C7E4233C746E}" srcOrd="6"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21D94AD1-2C11-428C-8E1E-AA6ACBD1F492}" type="doc">
      <dgm:prSet loTypeId="urn:microsoft.com/office/officeart/2005/8/layout/chevron1" loCatId="process" qsTypeId="urn:microsoft.com/office/officeart/2005/8/quickstyle/simple1" qsCatId="simple" csTypeId="urn:microsoft.com/office/officeart/2005/8/colors/colorful1" csCatId="colorful" phldr="1"/>
      <dgm:spPr/>
    </dgm:pt>
    <dgm:pt modelId="{9A2172D9-9147-468F-B367-C1FF45A3ADB7}">
      <dgm:prSet phldrT="[Texto]"/>
      <dgm:spPr/>
      <dgm:t>
        <a:bodyPr/>
        <a:lstStyle/>
        <a:p>
          <a:r>
            <a:rPr lang="es-CO" b="1" dirty="0" smtClean="0"/>
            <a:t>Subestaciones</a:t>
          </a:r>
          <a:endParaRPr lang="es-CO" b="1" dirty="0"/>
        </a:p>
      </dgm:t>
    </dgm:pt>
    <dgm:pt modelId="{228F0EBF-4C06-41BA-A418-97F51EBF4C76}" type="parTrans" cxnId="{6BB6ED57-22CA-4F63-A8E8-A77EE4680216}">
      <dgm:prSet/>
      <dgm:spPr/>
      <dgm:t>
        <a:bodyPr/>
        <a:lstStyle/>
        <a:p>
          <a:endParaRPr lang="es-CO" b="1"/>
        </a:p>
      </dgm:t>
    </dgm:pt>
    <dgm:pt modelId="{A9A14C34-90C1-4929-AAAF-6262083EDD3E}" type="sibTrans" cxnId="{6BB6ED57-22CA-4F63-A8E8-A77EE4680216}">
      <dgm:prSet/>
      <dgm:spPr/>
      <dgm:t>
        <a:bodyPr/>
        <a:lstStyle/>
        <a:p>
          <a:endParaRPr lang="es-CO" b="1"/>
        </a:p>
      </dgm:t>
    </dgm:pt>
    <dgm:pt modelId="{B9B28001-9734-48DE-A349-7D1932BC7868}">
      <dgm:prSet phldrT="[Texto]"/>
      <dgm:spPr>
        <a:solidFill>
          <a:schemeClr val="accent3">
            <a:lumMod val="60000"/>
            <a:lumOff val="40000"/>
          </a:schemeClr>
        </a:solidFill>
      </dgm:spPr>
      <dgm:t>
        <a:bodyPr/>
        <a:lstStyle/>
        <a:p>
          <a:r>
            <a:rPr lang="es-CO" b="1" dirty="0" smtClean="0">
              <a:solidFill>
                <a:schemeClr val="tx1"/>
              </a:solidFill>
            </a:rPr>
            <a:t>Líneas</a:t>
          </a:r>
          <a:endParaRPr lang="es-CO" b="1" dirty="0">
            <a:solidFill>
              <a:schemeClr val="tx1"/>
            </a:solidFill>
          </a:endParaRPr>
        </a:p>
      </dgm:t>
    </dgm:pt>
    <dgm:pt modelId="{5989C0B4-0C8D-4E3D-815F-332CB834DBB9}" type="parTrans" cxnId="{DA8E71C6-1953-4CD6-A732-38BB83A0AC27}">
      <dgm:prSet/>
      <dgm:spPr/>
      <dgm:t>
        <a:bodyPr/>
        <a:lstStyle/>
        <a:p>
          <a:endParaRPr lang="es-CO" b="1"/>
        </a:p>
      </dgm:t>
    </dgm:pt>
    <dgm:pt modelId="{A99EF712-17CA-48AE-80BC-F8127B9B6180}" type="sibTrans" cxnId="{DA8E71C6-1953-4CD6-A732-38BB83A0AC27}">
      <dgm:prSet/>
      <dgm:spPr/>
      <dgm:t>
        <a:bodyPr/>
        <a:lstStyle/>
        <a:p>
          <a:endParaRPr lang="es-CO" b="1"/>
        </a:p>
      </dgm:t>
    </dgm:pt>
    <dgm:pt modelId="{9A1A84D2-BD1C-4FA6-A2B8-22BA9F646969}">
      <dgm:prSet phldrT="[Texto]"/>
      <dgm:spPr>
        <a:solidFill>
          <a:schemeClr val="accent3">
            <a:lumMod val="60000"/>
            <a:lumOff val="40000"/>
          </a:schemeClr>
        </a:solidFill>
      </dgm:spPr>
      <dgm:t>
        <a:bodyPr/>
        <a:lstStyle/>
        <a:p>
          <a:r>
            <a:rPr lang="es-CO" b="1" dirty="0" smtClean="0">
              <a:solidFill>
                <a:schemeClr val="tx1"/>
              </a:solidFill>
            </a:rPr>
            <a:t>Redes</a:t>
          </a:r>
          <a:endParaRPr lang="es-CO" b="1" dirty="0">
            <a:solidFill>
              <a:schemeClr val="tx1"/>
            </a:solidFill>
          </a:endParaRPr>
        </a:p>
      </dgm:t>
    </dgm:pt>
    <dgm:pt modelId="{C66B8357-FE98-40A9-A66B-C0D5AE932DFD}" type="parTrans" cxnId="{82EB83EE-7AD7-4102-BE20-40050909DC4A}">
      <dgm:prSet/>
      <dgm:spPr/>
      <dgm:t>
        <a:bodyPr/>
        <a:lstStyle/>
        <a:p>
          <a:endParaRPr lang="es-CO" b="1"/>
        </a:p>
      </dgm:t>
    </dgm:pt>
    <dgm:pt modelId="{A3909AB4-05A6-4C50-A18F-F383C6FFE854}" type="sibTrans" cxnId="{82EB83EE-7AD7-4102-BE20-40050909DC4A}">
      <dgm:prSet/>
      <dgm:spPr/>
      <dgm:t>
        <a:bodyPr/>
        <a:lstStyle/>
        <a:p>
          <a:endParaRPr lang="es-CO" b="1"/>
        </a:p>
      </dgm:t>
    </dgm:pt>
    <dgm:pt modelId="{A2EFFEB8-AA7A-4048-BD28-596491DE202B}">
      <dgm:prSet phldrT="[Texto]"/>
      <dgm:spPr>
        <a:solidFill>
          <a:schemeClr val="accent3">
            <a:lumMod val="60000"/>
            <a:lumOff val="40000"/>
          </a:schemeClr>
        </a:solidFill>
      </dgm:spPr>
      <dgm:t>
        <a:bodyPr/>
        <a:lstStyle/>
        <a:p>
          <a:r>
            <a:rPr lang="es-CO" b="1" dirty="0" smtClean="0">
              <a:solidFill>
                <a:schemeClr val="tx1"/>
              </a:solidFill>
            </a:rPr>
            <a:t>Otros Elementos y Equipos</a:t>
          </a:r>
          <a:endParaRPr lang="es-CO" b="1" dirty="0">
            <a:solidFill>
              <a:schemeClr val="tx1"/>
            </a:solidFill>
          </a:endParaRPr>
        </a:p>
      </dgm:t>
    </dgm:pt>
    <dgm:pt modelId="{91707BAC-2F61-4370-B333-A6273ACB3B2F}" type="parTrans" cxnId="{AEBDA51B-4899-4560-8756-37715FD4D163}">
      <dgm:prSet/>
      <dgm:spPr/>
      <dgm:t>
        <a:bodyPr/>
        <a:lstStyle/>
        <a:p>
          <a:endParaRPr lang="es-CO" b="1"/>
        </a:p>
      </dgm:t>
    </dgm:pt>
    <dgm:pt modelId="{66FA5D5F-ADA8-4972-A8EE-E03CD6E70255}" type="sibTrans" cxnId="{AEBDA51B-4899-4560-8756-37715FD4D163}">
      <dgm:prSet/>
      <dgm:spPr/>
      <dgm:t>
        <a:bodyPr/>
        <a:lstStyle/>
        <a:p>
          <a:endParaRPr lang="es-CO" b="1"/>
        </a:p>
      </dgm:t>
    </dgm:pt>
    <dgm:pt modelId="{39E6F2E0-7136-44F5-BC0B-B2F8145E2E05}" type="pres">
      <dgm:prSet presAssocID="{21D94AD1-2C11-428C-8E1E-AA6ACBD1F492}" presName="Name0" presStyleCnt="0">
        <dgm:presLayoutVars>
          <dgm:dir/>
          <dgm:animLvl val="lvl"/>
          <dgm:resizeHandles val="exact"/>
        </dgm:presLayoutVars>
      </dgm:prSet>
      <dgm:spPr/>
    </dgm:pt>
    <dgm:pt modelId="{3CDC279F-DDF8-4802-A9C2-19920614E572}" type="pres">
      <dgm:prSet presAssocID="{9A2172D9-9147-468F-B367-C1FF45A3ADB7}" presName="parTxOnly" presStyleLbl="node1" presStyleIdx="0" presStyleCnt="4">
        <dgm:presLayoutVars>
          <dgm:chMax val="0"/>
          <dgm:chPref val="0"/>
          <dgm:bulletEnabled val="1"/>
        </dgm:presLayoutVars>
      </dgm:prSet>
      <dgm:spPr/>
      <dgm:t>
        <a:bodyPr/>
        <a:lstStyle/>
        <a:p>
          <a:endParaRPr lang="es-CO"/>
        </a:p>
      </dgm:t>
    </dgm:pt>
    <dgm:pt modelId="{E6204E36-B0E3-4036-95E1-A341C8725138}" type="pres">
      <dgm:prSet presAssocID="{A9A14C34-90C1-4929-AAAF-6262083EDD3E}" presName="parTxOnlySpace" presStyleCnt="0"/>
      <dgm:spPr/>
    </dgm:pt>
    <dgm:pt modelId="{650BC9AB-0EE9-485E-9E37-0B4A7563761D}" type="pres">
      <dgm:prSet presAssocID="{B9B28001-9734-48DE-A349-7D1932BC7868}" presName="parTxOnly" presStyleLbl="node1" presStyleIdx="1" presStyleCnt="4">
        <dgm:presLayoutVars>
          <dgm:chMax val="0"/>
          <dgm:chPref val="0"/>
          <dgm:bulletEnabled val="1"/>
        </dgm:presLayoutVars>
      </dgm:prSet>
      <dgm:spPr/>
      <dgm:t>
        <a:bodyPr/>
        <a:lstStyle/>
        <a:p>
          <a:endParaRPr lang="es-CO"/>
        </a:p>
      </dgm:t>
    </dgm:pt>
    <dgm:pt modelId="{443D65B9-19C3-4B1A-91A4-5291664BED8A}" type="pres">
      <dgm:prSet presAssocID="{A99EF712-17CA-48AE-80BC-F8127B9B6180}" presName="parTxOnlySpace" presStyleCnt="0"/>
      <dgm:spPr/>
    </dgm:pt>
    <dgm:pt modelId="{039FDB19-EF56-437B-A5BE-81B640B84266}" type="pres">
      <dgm:prSet presAssocID="{9A1A84D2-BD1C-4FA6-A2B8-22BA9F646969}" presName="parTxOnly" presStyleLbl="node1" presStyleIdx="2" presStyleCnt="4">
        <dgm:presLayoutVars>
          <dgm:chMax val="0"/>
          <dgm:chPref val="0"/>
          <dgm:bulletEnabled val="1"/>
        </dgm:presLayoutVars>
      </dgm:prSet>
      <dgm:spPr/>
      <dgm:t>
        <a:bodyPr/>
        <a:lstStyle/>
        <a:p>
          <a:endParaRPr lang="es-CO"/>
        </a:p>
      </dgm:t>
    </dgm:pt>
    <dgm:pt modelId="{47EF7309-37AC-4551-8EB5-1704D0E1C05C}" type="pres">
      <dgm:prSet presAssocID="{A3909AB4-05A6-4C50-A18F-F383C6FFE854}" presName="parTxOnlySpace" presStyleCnt="0"/>
      <dgm:spPr/>
    </dgm:pt>
    <dgm:pt modelId="{D7ED693E-D508-424D-806B-C7E4233C746E}" type="pres">
      <dgm:prSet presAssocID="{A2EFFEB8-AA7A-4048-BD28-596491DE202B}" presName="parTxOnly" presStyleLbl="node1" presStyleIdx="3" presStyleCnt="4">
        <dgm:presLayoutVars>
          <dgm:chMax val="0"/>
          <dgm:chPref val="0"/>
          <dgm:bulletEnabled val="1"/>
        </dgm:presLayoutVars>
      </dgm:prSet>
      <dgm:spPr/>
      <dgm:t>
        <a:bodyPr/>
        <a:lstStyle/>
        <a:p>
          <a:endParaRPr lang="es-CO"/>
        </a:p>
      </dgm:t>
    </dgm:pt>
  </dgm:ptLst>
  <dgm:cxnLst>
    <dgm:cxn modelId="{DA8E71C6-1953-4CD6-A732-38BB83A0AC27}" srcId="{21D94AD1-2C11-428C-8E1E-AA6ACBD1F492}" destId="{B9B28001-9734-48DE-A349-7D1932BC7868}" srcOrd="1" destOrd="0" parTransId="{5989C0B4-0C8D-4E3D-815F-332CB834DBB9}" sibTransId="{A99EF712-17CA-48AE-80BC-F8127B9B6180}"/>
    <dgm:cxn modelId="{326217F2-9F49-4DD0-AF84-C76CDED4DE80}" type="presOf" srcId="{21D94AD1-2C11-428C-8E1E-AA6ACBD1F492}" destId="{39E6F2E0-7136-44F5-BC0B-B2F8145E2E05}" srcOrd="0" destOrd="0" presId="urn:microsoft.com/office/officeart/2005/8/layout/chevron1"/>
    <dgm:cxn modelId="{AEBDA51B-4899-4560-8756-37715FD4D163}" srcId="{21D94AD1-2C11-428C-8E1E-AA6ACBD1F492}" destId="{A2EFFEB8-AA7A-4048-BD28-596491DE202B}" srcOrd="3" destOrd="0" parTransId="{91707BAC-2F61-4370-B333-A6273ACB3B2F}" sibTransId="{66FA5D5F-ADA8-4972-A8EE-E03CD6E70255}"/>
    <dgm:cxn modelId="{22F3100C-E79B-485A-AE7F-E6C3B301BD34}" type="presOf" srcId="{A2EFFEB8-AA7A-4048-BD28-596491DE202B}" destId="{D7ED693E-D508-424D-806B-C7E4233C746E}" srcOrd="0" destOrd="0" presId="urn:microsoft.com/office/officeart/2005/8/layout/chevron1"/>
    <dgm:cxn modelId="{6BB6ED57-22CA-4F63-A8E8-A77EE4680216}" srcId="{21D94AD1-2C11-428C-8E1E-AA6ACBD1F492}" destId="{9A2172D9-9147-468F-B367-C1FF45A3ADB7}" srcOrd="0" destOrd="0" parTransId="{228F0EBF-4C06-41BA-A418-97F51EBF4C76}" sibTransId="{A9A14C34-90C1-4929-AAAF-6262083EDD3E}"/>
    <dgm:cxn modelId="{2ED1CB39-7B8F-4B98-AE5A-854759A5E5B3}" type="presOf" srcId="{9A1A84D2-BD1C-4FA6-A2B8-22BA9F646969}" destId="{039FDB19-EF56-437B-A5BE-81B640B84266}" srcOrd="0" destOrd="0" presId="urn:microsoft.com/office/officeart/2005/8/layout/chevron1"/>
    <dgm:cxn modelId="{82EB83EE-7AD7-4102-BE20-40050909DC4A}" srcId="{21D94AD1-2C11-428C-8E1E-AA6ACBD1F492}" destId="{9A1A84D2-BD1C-4FA6-A2B8-22BA9F646969}" srcOrd="2" destOrd="0" parTransId="{C66B8357-FE98-40A9-A66B-C0D5AE932DFD}" sibTransId="{A3909AB4-05A6-4C50-A18F-F383C6FFE854}"/>
    <dgm:cxn modelId="{1493A0AE-7427-487E-A6B3-094ACCDFF239}" type="presOf" srcId="{B9B28001-9734-48DE-A349-7D1932BC7868}" destId="{650BC9AB-0EE9-485E-9E37-0B4A7563761D}" srcOrd="0" destOrd="0" presId="urn:microsoft.com/office/officeart/2005/8/layout/chevron1"/>
    <dgm:cxn modelId="{03DE2349-E3B1-4945-9B0A-5340A0FCBAF6}" type="presOf" srcId="{9A2172D9-9147-468F-B367-C1FF45A3ADB7}" destId="{3CDC279F-DDF8-4802-A9C2-19920614E572}" srcOrd="0" destOrd="0" presId="urn:microsoft.com/office/officeart/2005/8/layout/chevron1"/>
    <dgm:cxn modelId="{AF7FBCED-E512-4B95-AF33-93E98029C046}" type="presParOf" srcId="{39E6F2E0-7136-44F5-BC0B-B2F8145E2E05}" destId="{3CDC279F-DDF8-4802-A9C2-19920614E572}" srcOrd="0" destOrd="0" presId="urn:microsoft.com/office/officeart/2005/8/layout/chevron1"/>
    <dgm:cxn modelId="{94283B38-2171-4AC3-8D7A-33629A026C2E}" type="presParOf" srcId="{39E6F2E0-7136-44F5-BC0B-B2F8145E2E05}" destId="{E6204E36-B0E3-4036-95E1-A341C8725138}" srcOrd="1" destOrd="0" presId="urn:microsoft.com/office/officeart/2005/8/layout/chevron1"/>
    <dgm:cxn modelId="{7EE6EEBE-CF0C-44F6-BA6C-D3799A5A6857}" type="presParOf" srcId="{39E6F2E0-7136-44F5-BC0B-B2F8145E2E05}" destId="{650BC9AB-0EE9-485E-9E37-0B4A7563761D}" srcOrd="2" destOrd="0" presId="urn:microsoft.com/office/officeart/2005/8/layout/chevron1"/>
    <dgm:cxn modelId="{37D1E11D-A6DD-4183-AD4E-FE7DCEF7747A}" type="presParOf" srcId="{39E6F2E0-7136-44F5-BC0B-B2F8145E2E05}" destId="{443D65B9-19C3-4B1A-91A4-5291664BED8A}" srcOrd="3" destOrd="0" presId="urn:microsoft.com/office/officeart/2005/8/layout/chevron1"/>
    <dgm:cxn modelId="{5D50E6D3-6C0B-49C1-B978-C85E29A3A197}" type="presParOf" srcId="{39E6F2E0-7136-44F5-BC0B-B2F8145E2E05}" destId="{039FDB19-EF56-437B-A5BE-81B640B84266}" srcOrd="4" destOrd="0" presId="urn:microsoft.com/office/officeart/2005/8/layout/chevron1"/>
    <dgm:cxn modelId="{E7EBF6C0-41C5-457B-96C3-5AFBBDD5749E}" type="presParOf" srcId="{39E6F2E0-7136-44F5-BC0B-B2F8145E2E05}" destId="{47EF7309-37AC-4551-8EB5-1704D0E1C05C}" srcOrd="5" destOrd="0" presId="urn:microsoft.com/office/officeart/2005/8/layout/chevron1"/>
    <dgm:cxn modelId="{42117B33-1956-474E-971D-E04C586014C5}" type="presParOf" srcId="{39E6F2E0-7136-44F5-BC0B-B2F8145E2E05}" destId="{D7ED693E-D508-424D-806B-C7E4233C746E}" srcOrd="6"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0.xml><?xml version="1.0" encoding="utf-8"?>
<dgm:dataModel xmlns:dgm="http://schemas.openxmlformats.org/drawingml/2006/diagram" xmlns:a="http://schemas.openxmlformats.org/drawingml/2006/main">
  <dgm:ptLst>
    <dgm:pt modelId="{21D94AD1-2C11-428C-8E1E-AA6ACBD1F492}" type="doc">
      <dgm:prSet loTypeId="urn:microsoft.com/office/officeart/2005/8/layout/chevron1" loCatId="process" qsTypeId="urn:microsoft.com/office/officeart/2005/8/quickstyle/simple1" qsCatId="simple" csTypeId="urn:microsoft.com/office/officeart/2005/8/colors/colorful1" csCatId="colorful" phldr="1"/>
      <dgm:spPr/>
    </dgm:pt>
    <dgm:pt modelId="{9A2172D9-9147-468F-B367-C1FF45A3ADB7}">
      <dgm:prSet phldrT="[Texto]"/>
      <dgm:spPr>
        <a:solidFill>
          <a:schemeClr val="accent3">
            <a:lumMod val="60000"/>
            <a:lumOff val="40000"/>
          </a:schemeClr>
        </a:solidFill>
      </dgm:spPr>
      <dgm:t>
        <a:bodyPr/>
        <a:lstStyle/>
        <a:p>
          <a:r>
            <a:rPr lang="es-CO" b="1" dirty="0" smtClean="0">
              <a:solidFill>
                <a:schemeClr val="tx1"/>
              </a:solidFill>
            </a:rPr>
            <a:t>Subestaciones</a:t>
          </a:r>
          <a:endParaRPr lang="es-CO" b="1" dirty="0">
            <a:solidFill>
              <a:schemeClr val="tx1"/>
            </a:solidFill>
          </a:endParaRPr>
        </a:p>
      </dgm:t>
    </dgm:pt>
    <dgm:pt modelId="{228F0EBF-4C06-41BA-A418-97F51EBF4C76}" type="parTrans" cxnId="{6BB6ED57-22CA-4F63-A8E8-A77EE4680216}">
      <dgm:prSet/>
      <dgm:spPr/>
      <dgm:t>
        <a:bodyPr/>
        <a:lstStyle/>
        <a:p>
          <a:endParaRPr lang="es-CO" b="1"/>
        </a:p>
      </dgm:t>
    </dgm:pt>
    <dgm:pt modelId="{A9A14C34-90C1-4929-AAAF-6262083EDD3E}" type="sibTrans" cxnId="{6BB6ED57-22CA-4F63-A8E8-A77EE4680216}">
      <dgm:prSet/>
      <dgm:spPr/>
      <dgm:t>
        <a:bodyPr/>
        <a:lstStyle/>
        <a:p>
          <a:endParaRPr lang="es-CO" b="1"/>
        </a:p>
      </dgm:t>
    </dgm:pt>
    <dgm:pt modelId="{B9B28001-9734-48DE-A349-7D1932BC7868}">
      <dgm:prSet phldrT="[Texto]"/>
      <dgm:spPr>
        <a:solidFill>
          <a:schemeClr val="accent3">
            <a:lumMod val="60000"/>
            <a:lumOff val="40000"/>
          </a:schemeClr>
        </a:solidFill>
      </dgm:spPr>
      <dgm:t>
        <a:bodyPr/>
        <a:lstStyle/>
        <a:p>
          <a:r>
            <a:rPr lang="es-CO" b="1" dirty="0" smtClean="0">
              <a:solidFill>
                <a:schemeClr val="tx1"/>
              </a:solidFill>
            </a:rPr>
            <a:t>Líneas</a:t>
          </a:r>
          <a:endParaRPr lang="es-CO" b="1" dirty="0">
            <a:solidFill>
              <a:schemeClr val="tx1"/>
            </a:solidFill>
          </a:endParaRPr>
        </a:p>
      </dgm:t>
    </dgm:pt>
    <dgm:pt modelId="{5989C0B4-0C8D-4E3D-815F-332CB834DBB9}" type="parTrans" cxnId="{DA8E71C6-1953-4CD6-A732-38BB83A0AC27}">
      <dgm:prSet/>
      <dgm:spPr/>
      <dgm:t>
        <a:bodyPr/>
        <a:lstStyle/>
        <a:p>
          <a:endParaRPr lang="es-CO" b="1"/>
        </a:p>
      </dgm:t>
    </dgm:pt>
    <dgm:pt modelId="{A99EF712-17CA-48AE-80BC-F8127B9B6180}" type="sibTrans" cxnId="{DA8E71C6-1953-4CD6-A732-38BB83A0AC27}">
      <dgm:prSet/>
      <dgm:spPr/>
      <dgm:t>
        <a:bodyPr/>
        <a:lstStyle/>
        <a:p>
          <a:endParaRPr lang="es-CO" b="1"/>
        </a:p>
      </dgm:t>
    </dgm:pt>
    <dgm:pt modelId="{9A1A84D2-BD1C-4FA6-A2B8-22BA9F646969}">
      <dgm:prSet phldrT="[Texto]"/>
      <dgm:spPr>
        <a:solidFill>
          <a:schemeClr val="accent3">
            <a:lumMod val="60000"/>
            <a:lumOff val="40000"/>
          </a:schemeClr>
        </a:solidFill>
      </dgm:spPr>
      <dgm:t>
        <a:bodyPr/>
        <a:lstStyle/>
        <a:p>
          <a:r>
            <a:rPr lang="es-CO" b="1" dirty="0" smtClean="0">
              <a:solidFill>
                <a:schemeClr val="tx1"/>
              </a:solidFill>
            </a:rPr>
            <a:t>Redes</a:t>
          </a:r>
          <a:endParaRPr lang="es-CO" b="1" dirty="0">
            <a:solidFill>
              <a:schemeClr val="tx1"/>
            </a:solidFill>
          </a:endParaRPr>
        </a:p>
      </dgm:t>
    </dgm:pt>
    <dgm:pt modelId="{C66B8357-FE98-40A9-A66B-C0D5AE932DFD}" type="parTrans" cxnId="{82EB83EE-7AD7-4102-BE20-40050909DC4A}">
      <dgm:prSet/>
      <dgm:spPr/>
      <dgm:t>
        <a:bodyPr/>
        <a:lstStyle/>
        <a:p>
          <a:endParaRPr lang="es-CO" b="1"/>
        </a:p>
      </dgm:t>
    </dgm:pt>
    <dgm:pt modelId="{A3909AB4-05A6-4C50-A18F-F383C6FFE854}" type="sibTrans" cxnId="{82EB83EE-7AD7-4102-BE20-40050909DC4A}">
      <dgm:prSet/>
      <dgm:spPr/>
      <dgm:t>
        <a:bodyPr/>
        <a:lstStyle/>
        <a:p>
          <a:endParaRPr lang="es-CO" b="1"/>
        </a:p>
      </dgm:t>
    </dgm:pt>
    <dgm:pt modelId="{A2EFFEB8-AA7A-4048-BD28-596491DE202B}">
      <dgm:prSet phldrT="[Texto]"/>
      <dgm:spPr>
        <a:solidFill>
          <a:srgbClr val="C86664"/>
        </a:solidFill>
      </dgm:spPr>
      <dgm:t>
        <a:bodyPr/>
        <a:lstStyle/>
        <a:p>
          <a:r>
            <a:rPr lang="es-CO" b="1" dirty="0" smtClean="0">
              <a:solidFill>
                <a:schemeClr val="bg1"/>
              </a:solidFill>
            </a:rPr>
            <a:t>Otros Elementos y Equipos</a:t>
          </a:r>
          <a:endParaRPr lang="es-CO" b="1" dirty="0">
            <a:solidFill>
              <a:schemeClr val="bg1"/>
            </a:solidFill>
          </a:endParaRPr>
        </a:p>
      </dgm:t>
    </dgm:pt>
    <dgm:pt modelId="{91707BAC-2F61-4370-B333-A6273ACB3B2F}" type="parTrans" cxnId="{AEBDA51B-4899-4560-8756-37715FD4D163}">
      <dgm:prSet/>
      <dgm:spPr/>
      <dgm:t>
        <a:bodyPr/>
        <a:lstStyle/>
        <a:p>
          <a:endParaRPr lang="es-CO" b="1"/>
        </a:p>
      </dgm:t>
    </dgm:pt>
    <dgm:pt modelId="{66FA5D5F-ADA8-4972-A8EE-E03CD6E70255}" type="sibTrans" cxnId="{AEBDA51B-4899-4560-8756-37715FD4D163}">
      <dgm:prSet/>
      <dgm:spPr/>
      <dgm:t>
        <a:bodyPr/>
        <a:lstStyle/>
        <a:p>
          <a:endParaRPr lang="es-CO" b="1"/>
        </a:p>
      </dgm:t>
    </dgm:pt>
    <dgm:pt modelId="{39E6F2E0-7136-44F5-BC0B-B2F8145E2E05}" type="pres">
      <dgm:prSet presAssocID="{21D94AD1-2C11-428C-8E1E-AA6ACBD1F492}" presName="Name0" presStyleCnt="0">
        <dgm:presLayoutVars>
          <dgm:dir/>
          <dgm:animLvl val="lvl"/>
          <dgm:resizeHandles val="exact"/>
        </dgm:presLayoutVars>
      </dgm:prSet>
      <dgm:spPr/>
    </dgm:pt>
    <dgm:pt modelId="{3CDC279F-DDF8-4802-A9C2-19920614E572}" type="pres">
      <dgm:prSet presAssocID="{9A2172D9-9147-468F-B367-C1FF45A3ADB7}" presName="parTxOnly" presStyleLbl="node1" presStyleIdx="0" presStyleCnt="4">
        <dgm:presLayoutVars>
          <dgm:chMax val="0"/>
          <dgm:chPref val="0"/>
          <dgm:bulletEnabled val="1"/>
        </dgm:presLayoutVars>
      </dgm:prSet>
      <dgm:spPr/>
      <dgm:t>
        <a:bodyPr/>
        <a:lstStyle/>
        <a:p>
          <a:endParaRPr lang="es-CO"/>
        </a:p>
      </dgm:t>
    </dgm:pt>
    <dgm:pt modelId="{E6204E36-B0E3-4036-95E1-A341C8725138}" type="pres">
      <dgm:prSet presAssocID="{A9A14C34-90C1-4929-AAAF-6262083EDD3E}" presName="parTxOnlySpace" presStyleCnt="0"/>
      <dgm:spPr/>
    </dgm:pt>
    <dgm:pt modelId="{650BC9AB-0EE9-485E-9E37-0B4A7563761D}" type="pres">
      <dgm:prSet presAssocID="{B9B28001-9734-48DE-A349-7D1932BC7868}" presName="parTxOnly" presStyleLbl="node1" presStyleIdx="1" presStyleCnt="4">
        <dgm:presLayoutVars>
          <dgm:chMax val="0"/>
          <dgm:chPref val="0"/>
          <dgm:bulletEnabled val="1"/>
        </dgm:presLayoutVars>
      </dgm:prSet>
      <dgm:spPr/>
      <dgm:t>
        <a:bodyPr/>
        <a:lstStyle/>
        <a:p>
          <a:endParaRPr lang="es-CO"/>
        </a:p>
      </dgm:t>
    </dgm:pt>
    <dgm:pt modelId="{443D65B9-19C3-4B1A-91A4-5291664BED8A}" type="pres">
      <dgm:prSet presAssocID="{A99EF712-17CA-48AE-80BC-F8127B9B6180}" presName="parTxOnlySpace" presStyleCnt="0"/>
      <dgm:spPr/>
    </dgm:pt>
    <dgm:pt modelId="{039FDB19-EF56-437B-A5BE-81B640B84266}" type="pres">
      <dgm:prSet presAssocID="{9A1A84D2-BD1C-4FA6-A2B8-22BA9F646969}" presName="parTxOnly" presStyleLbl="node1" presStyleIdx="2" presStyleCnt="4">
        <dgm:presLayoutVars>
          <dgm:chMax val="0"/>
          <dgm:chPref val="0"/>
          <dgm:bulletEnabled val="1"/>
        </dgm:presLayoutVars>
      </dgm:prSet>
      <dgm:spPr/>
      <dgm:t>
        <a:bodyPr/>
        <a:lstStyle/>
        <a:p>
          <a:endParaRPr lang="es-CO"/>
        </a:p>
      </dgm:t>
    </dgm:pt>
    <dgm:pt modelId="{47EF7309-37AC-4551-8EB5-1704D0E1C05C}" type="pres">
      <dgm:prSet presAssocID="{A3909AB4-05A6-4C50-A18F-F383C6FFE854}" presName="parTxOnlySpace" presStyleCnt="0"/>
      <dgm:spPr/>
    </dgm:pt>
    <dgm:pt modelId="{D7ED693E-D508-424D-806B-C7E4233C746E}" type="pres">
      <dgm:prSet presAssocID="{A2EFFEB8-AA7A-4048-BD28-596491DE202B}" presName="parTxOnly" presStyleLbl="node1" presStyleIdx="3" presStyleCnt="4">
        <dgm:presLayoutVars>
          <dgm:chMax val="0"/>
          <dgm:chPref val="0"/>
          <dgm:bulletEnabled val="1"/>
        </dgm:presLayoutVars>
      </dgm:prSet>
      <dgm:spPr/>
      <dgm:t>
        <a:bodyPr/>
        <a:lstStyle/>
        <a:p>
          <a:endParaRPr lang="es-CO"/>
        </a:p>
      </dgm:t>
    </dgm:pt>
  </dgm:ptLst>
  <dgm:cxnLst>
    <dgm:cxn modelId="{4403B759-3B68-48C1-A06F-8D2F93622EB7}" type="presOf" srcId="{9A2172D9-9147-468F-B367-C1FF45A3ADB7}" destId="{3CDC279F-DDF8-4802-A9C2-19920614E572}" srcOrd="0" destOrd="0" presId="urn:microsoft.com/office/officeart/2005/8/layout/chevron1"/>
    <dgm:cxn modelId="{DA8E71C6-1953-4CD6-A732-38BB83A0AC27}" srcId="{21D94AD1-2C11-428C-8E1E-AA6ACBD1F492}" destId="{B9B28001-9734-48DE-A349-7D1932BC7868}" srcOrd="1" destOrd="0" parTransId="{5989C0B4-0C8D-4E3D-815F-332CB834DBB9}" sibTransId="{A99EF712-17CA-48AE-80BC-F8127B9B6180}"/>
    <dgm:cxn modelId="{F6295705-1C77-4B7D-BBFA-4843304379ED}" type="presOf" srcId="{A2EFFEB8-AA7A-4048-BD28-596491DE202B}" destId="{D7ED693E-D508-424D-806B-C7E4233C746E}" srcOrd="0" destOrd="0" presId="urn:microsoft.com/office/officeart/2005/8/layout/chevron1"/>
    <dgm:cxn modelId="{1BEE9129-56C5-41DE-9289-C6212AD5E6A0}" type="presOf" srcId="{9A1A84D2-BD1C-4FA6-A2B8-22BA9F646969}" destId="{039FDB19-EF56-437B-A5BE-81B640B84266}" srcOrd="0" destOrd="0" presId="urn:microsoft.com/office/officeart/2005/8/layout/chevron1"/>
    <dgm:cxn modelId="{E1A6BDF9-7BED-4614-BE14-99A708DFEA89}" type="presOf" srcId="{B9B28001-9734-48DE-A349-7D1932BC7868}" destId="{650BC9AB-0EE9-485E-9E37-0B4A7563761D}" srcOrd="0" destOrd="0" presId="urn:microsoft.com/office/officeart/2005/8/layout/chevron1"/>
    <dgm:cxn modelId="{AEBDA51B-4899-4560-8756-37715FD4D163}" srcId="{21D94AD1-2C11-428C-8E1E-AA6ACBD1F492}" destId="{A2EFFEB8-AA7A-4048-BD28-596491DE202B}" srcOrd="3" destOrd="0" parTransId="{91707BAC-2F61-4370-B333-A6273ACB3B2F}" sibTransId="{66FA5D5F-ADA8-4972-A8EE-E03CD6E70255}"/>
    <dgm:cxn modelId="{6B59B406-D2FB-4D89-A171-12A868EBBDEB}" type="presOf" srcId="{21D94AD1-2C11-428C-8E1E-AA6ACBD1F492}" destId="{39E6F2E0-7136-44F5-BC0B-B2F8145E2E05}" srcOrd="0" destOrd="0" presId="urn:microsoft.com/office/officeart/2005/8/layout/chevron1"/>
    <dgm:cxn modelId="{6BB6ED57-22CA-4F63-A8E8-A77EE4680216}" srcId="{21D94AD1-2C11-428C-8E1E-AA6ACBD1F492}" destId="{9A2172D9-9147-468F-B367-C1FF45A3ADB7}" srcOrd="0" destOrd="0" parTransId="{228F0EBF-4C06-41BA-A418-97F51EBF4C76}" sibTransId="{A9A14C34-90C1-4929-AAAF-6262083EDD3E}"/>
    <dgm:cxn modelId="{82EB83EE-7AD7-4102-BE20-40050909DC4A}" srcId="{21D94AD1-2C11-428C-8E1E-AA6ACBD1F492}" destId="{9A1A84D2-BD1C-4FA6-A2B8-22BA9F646969}" srcOrd="2" destOrd="0" parTransId="{C66B8357-FE98-40A9-A66B-C0D5AE932DFD}" sibTransId="{A3909AB4-05A6-4C50-A18F-F383C6FFE854}"/>
    <dgm:cxn modelId="{1BF1FE0E-A1C6-4192-A593-FE0459B25E4D}" type="presParOf" srcId="{39E6F2E0-7136-44F5-BC0B-B2F8145E2E05}" destId="{3CDC279F-DDF8-4802-A9C2-19920614E572}" srcOrd="0" destOrd="0" presId="urn:microsoft.com/office/officeart/2005/8/layout/chevron1"/>
    <dgm:cxn modelId="{5C626CAF-6F5F-4DFA-A367-1DE0718551A9}" type="presParOf" srcId="{39E6F2E0-7136-44F5-BC0B-B2F8145E2E05}" destId="{E6204E36-B0E3-4036-95E1-A341C8725138}" srcOrd="1" destOrd="0" presId="urn:microsoft.com/office/officeart/2005/8/layout/chevron1"/>
    <dgm:cxn modelId="{FEEFBF4E-F12E-4775-9653-5A14A39444D5}" type="presParOf" srcId="{39E6F2E0-7136-44F5-BC0B-B2F8145E2E05}" destId="{650BC9AB-0EE9-485E-9E37-0B4A7563761D}" srcOrd="2" destOrd="0" presId="urn:microsoft.com/office/officeart/2005/8/layout/chevron1"/>
    <dgm:cxn modelId="{24568FD2-C100-423F-A57F-E868E572DED5}" type="presParOf" srcId="{39E6F2E0-7136-44F5-BC0B-B2F8145E2E05}" destId="{443D65B9-19C3-4B1A-91A4-5291664BED8A}" srcOrd="3" destOrd="0" presId="urn:microsoft.com/office/officeart/2005/8/layout/chevron1"/>
    <dgm:cxn modelId="{78BDD471-AD05-4D57-8EA1-5F8266E8E57D}" type="presParOf" srcId="{39E6F2E0-7136-44F5-BC0B-B2F8145E2E05}" destId="{039FDB19-EF56-437B-A5BE-81B640B84266}" srcOrd="4" destOrd="0" presId="urn:microsoft.com/office/officeart/2005/8/layout/chevron1"/>
    <dgm:cxn modelId="{F3655CDA-6E2B-47CD-992D-C592A14198B9}" type="presParOf" srcId="{39E6F2E0-7136-44F5-BC0B-B2F8145E2E05}" destId="{47EF7309-37AC-4551-8EB5-1704D0E1C05C}" srcOrd="5" destOrd="0" presId="urn:microsoft.com/office/officeart/2005/8/layout/chevron1"/>
    <dgm:cxn modelId="{3E008BF6-C8B4-4234-A6A3-0D4C8D42C12E}" type="presParOf" srcId="{39E6F2E0-7136-44F5-BC0B-B2F8145E2E05}" destId="{D7ED693E-D508-424D-806B-C7E4233C746E}" srcOrd="6" destOrd="0" presId="urn:microsoft.com/office/officeart/2005/8/layout/chevro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41.xml><?xml version="1.0" encoding="utf-8"?>
<dgm:dataModel xmlns:dgm="http://schemas.openxmlformats.org/drawingml/2006/diagram" xmlns:a="http://schemas.openxmlformats.org/drawingml/2006/main">
  <dgm:ptLst>
    <dgm:pt modelId="{21D94AD1-2C11-428C-8E1E-AA6ACBD1F492}" type="doc">
      <dgm:prSet loTypeId="urn:microsoft.com/office/officeart/2005/8/layout/chevron1" loCatId="process" qsTypeId="urn:microsoft.com/office/officeart/2005/8/quickstyle/simple1" qsCatId="simple" csTypeId="urn:microsoft.com/office/officeart/2005/8/colors/colorful1" csCatId="colorful" phldr="1"/>
      <dgm:spPr/>
    </dgm:pt>
    <dgm:pt modelId="{9A2172D9-9147-468F-B367-C1FF45A3ADB7}">
      <dgm:prSet phldrT="[Texto]"/>
      <dgm:spPr>
        <a:solidFill>
          <a:schemeClr val="accent3">
            <a:lumMod val="60000"/>
            <a:lumOff val="40000"/>
          </a:schemeClr>
        </a:solidFill>
      </dgm:spPr>
      <dgm:t>
        <a:bodyPr/>
        <a:lstStyle/>
        <a:p>
          <a:r>
            <a:rPr lang="es-CO" b="1" dirty="0" smtClean="0">
              <a:solidFill>
                <a:schemeClr val="tx1"/>
              </a:solidFill>
            </a:rPr>
            <a:t>Subestaciones</a:t>
          </a:r>
          <a:endParaRPr lang="es-CO" b="1" dirty="0">
            <a:solidFill>
              <a:schemeClr val="tx1"/>
            </a:solidFill>
          </a:endParaRPr>
        </a:p>
      </dgm:t>
    </dgm:pt>
    <dgm:pt modelId="{228F0EBF-4C06-41BA-A418-97F51EBF4C76}" type="parTrans" cxnId="{6BB6ED57-22CA-4F63-A8E8-A77EE4680216}">
      <dgm:prSet/>
      <dgm:spPr/>
      <dgm:t>
        <a:bodyPr/>
        <a:lstStyle/>
        <a:p>
          <a:endParaRPr lang="es-CO" b="1"/>
        </a:p>
      </dgm:t>
    </dgm:pt>
    <dgm:pt modelId="{A9A14C34-90C1-4929-AAAF-6262083EDD3E}" type="sibTrans" cxnId="{6BB6ED57-22CA-4F63-A8E8-A77EE4680216}">
      <dgm:prSet/>
      <dgm:spPr/>
      <dgm:t>
        <a:bodyPr/>
        <a:lstStyle/>
        <a:p>
          <a:endParaRPr lang="es-CO" b="1"/>
        </a:p>
      </dgm:t>
    </dgm:pt>
    <dgm:pt modelId="{B9B28001-9734-48DE-A349-7D1932BC7868}">
      <dgm:prSet phldrT="[Texto]"/>
      <dgm:spPr>
        <a:solidFill>
          <a:schemeClr val="accent3">
            <a:lumMod val="60000"/>
            <a:lumOff val="40000"/>
          </a:schemeClr>
        </a:solidFill>
      </dgm:spPr>
      <dgm:t>
        <a:bodyPr/>
        <a:lstStyle/>
        <a:p>
          <a:r>
            <a:rPr lang="es-CO" b="1" dirty="0" smtClean="0">
              <a:solidFill>
                <a:schemeClr val="tx1"/>
              </a:solidFill>
            </a:rPr>
            <a:t>Líneas</a:t>
          </a:r>
          <a:endParaRPr lang="es-CO" b="1" dirty="0">
            <a:solidFill>
              <a:schemeClr val="tx1"/>
            </a:solidFill>
          </a:endParaRPr>
        </a:p>
      </dgm:t>
    </dgm:pt>
    <dgm:pt modelId="{5989C0B4-0C8D-4E3D-815F-332CB834DBB9}" type="parTrans" cxnId="{DA8E71C6-1953-4CD6-A732-38BB83A0AC27}">
      <dgm:prSet/>
      <dgm:spPr/>
      <dgm:t>
        <a:bodyPr/>
        <a:lstStyle/>
        <a:p>
          <a:endParaRPr lang="es-CO" b="1"/>
        </a:p>
      </dgm:t>
    </dgm:pt>
    <dgm:pt modelId="{A99EF712-17CA-48AE-80BC-F8127B9B6180}" type="sibTrans" cxnId="{DA8E71C6-1953-4CD6-A732-38BB83A0AC27}">
      <dgm:prSet/>
      <dgm:spPr/>
      <dgm:t>
        <a:bodyPr/>
        <a:lstStyle/>
        <a:p>
          <a:endParaRPr lang="es-CO" b="1"/>
        </a:p>
      </dgm:t>
    </dgm:pt>
    <dgm:pt modelId="{9A1A84D2-BD1C-4FA6-A2B8-22BA9F646969}">
      <dgm:prSet phldrT="[Texto]"/>
      <dgm:spPr>
        <a:solidFill>
          <a:schemeClr val="accent3">
            <a:lumMod val="60000"/>
            <a:lumOff val="40000"/>
          </a:schemeClr>
        </a:solidFill>
      </dgm:spPr>
      <dgm:t>
        <a:bodyPr/>
        <a:lstStyle/>
        <a:p>
          <a:r>
            <a:rPr lang="es-CO" b="1" dirty="0" smtClean="0">
              <a:solidFill>
                <a:schemeClr val="tx1"/>
              </a:solidFill>
            </a:rPr>
            <a:t>Redes</a:t>
          </a:r>
          <a:endParaRPr lang="es-CO" b="1" dirty="0">
            <a:solidFill>
              <a:schemeClr val="tx1"/>
            </a:solidFill>
          </a:endParaRPr>
        </a:p>
      </dgm:t>
    </dgm:pt>
    <dgm:pt modelId="{C66B8357-FE98-40A9-A66B-C0D5AE932DFD}" type="parTrans" cxnId="{82EB83EE-7AD7-4102-BE20-40050909DC4A}">
      <dgm:prSet/>
      <dgm:spPr/>
      <dgm:t>
        <a:bodyPr/>
        <a:lstStyle/>
        <a:p>
          <a:endParaRPr lang="es-CO" b="1"/>
        </a:p>
      </dgm:t>
    </dgm:pt>
    <dgm:pt modelId="{A3909AB4-05A6-4C50-A18F-F383C6FFE854}" type="sibTrans" cxnId="{82EB83EE-7AD7-4102-BE20-40050909DC4A}">
      <dgm:prSet/>
      <dgm:spPr/>
      <dgm:t>
        <a:bodyPr/>
        <a:lstStyle/>
        <a:p>
          <a:endParaRPr lang="es-CO" b="1"/>
        </a:p>
      </dgm:t>
    </dgm:pt>
    <dgm:pt modelId="{A2EFFEB8-AA7A-4048-BD28-596491DE202B}">
      <dgm:prSet phldrT="[Texto]"/>
      <dgm:spPr>
        <a:solidFill>
          <a:srgbClr val="C86664"/>
        </a:solidFill>
      </dgm:spPr>
      <dgm:t>
        <a:bodyPr/>
        <a:lstStyle/>
        <a:p>
          <a:r>
            <a:rPr lang="es-CO" b="1" dirty="0" smtClean="0">
              <a:solidFill>
                <a:schemeClr val="bg1"/>
              </a:solidFill>
            </a:rPr>
            <a:t>Otros Elementos y Equipos</a:t>
          </a:r>
          <a:endParaRPr lang="es-CO" b="1" dirty="0">
            <a:solidFill>
              <a:schemeClr val="bg1"/>
            </a:solidFill>
          </a:endParaRPr>
        </a:p>
      </dgm:t>
    </dgm:pt>
    <dgm:pt modelId="{91707BAC-2F61-4370-B333-A6273ACB3B2F}" type="parTrans" cxnId="{AEBDA51B-4899-4560-8756-37715FD4D163}">
      <dgm:prSet/>
      <dgm:spPr/>
      <dgm:t>
        <a:bodyPr/>
        <a:lstStyle/>
        <a:p>
          <a:endParaRPr lang="es-CO" b="1"/>
        </a:p>
      </dgm:t>
    </dgm:pt>
    <dgm:pt modelId="{66FA5D5F-ADA8-4972-A8EE-E03CD6E70255}" type="sibTrans" cxnId="{AEBDA51B-4899-4560-8756-37715FD4D163}">
      <dgm:prSet/>
      <dgm:spPr/>
      <dgm:t>
        <a:bodyPr/>
        <a:lstStyle/>
        <a:p>
          <a:endParaRPr lang="es-CO" b="1"/>
        </a:p>
      </dgm:t>
    </dgm:pt>
    <dgm:pt modelId="{39E6F2E0-7136-44F5-BC0B-B2F8145E2E05}" type="pres">
      <dgm:prSet presAssocID="{21D94AD1-2C11-428C-8E1E-AA6ACBD1F492}" presName="Name0" presStyleCnt="0">
        <dgm:presLayoutVars>
          <dgm:dir/>
          <dgm:animLvl val="lvl"/>
          <dgm:resizeHandles val="exact"/>
        </dgm:presLayoutVars>
      </dgm:prSet>
      <dgm:spPr/>
    </dgm:pt>
    <dgm:pt modelId="{3CDC279F-DDF8-4802-A9C2-19920614E572}" type="pres">
      <dgm:prSet presAssocID="{9A2172D9-9147-468F-B367-C1FF45A3ADB7}" presName="parTxOnly" presStyleLbl="node1" presStyleIdx="0" presStyleCnt="4">
        <dgm:presLayoutVars>
          <dgm:chMax val="0"/>
          <dgm:chPref val="0"/>
          <dgm:bulletEnabled val="1"/>
        </dgm:presLayoutVars>
      </dgm:prSet>
      <dgm:spPr/>
      <dgm:t>
        <a:bodyPr/>
        <a:lstStyle/>
        <a:p>
          <a:endParaRPr lang="es-CO"/>
        </a:p>
      </dgm:t>
    </dgm:pt>
    <dgm:pt modelId="{E6204E36-B0E3-4036-95E1-A341C8725138}" type="pres">
      <dgm:prSet presAssocID="{A9A14C34-90C1-4929-AAAF-6262083EDD3E}" presName="parTxOnlySpace" presStyleCnt="0"/>
      <dgm:spPr/>
    </dgm:pt>
    <dgm:pt modelId="{650BC9AB-0EE9-485E-9E37-0B4A7563761D}" type="pres">
      <dgm:prSet presAssocID="{B9B28001-9734-48DE-A349-7D1932BC7868}" presName="parTxOnly" presStyleLbl="node1" presStyleIdx="1" presStyleCnt="4">
        <dgm:presLayoutVars>
          <dgm:chMax val="0"/>
          <dgm:chPref val="0"/>
          <dgm:bulletEnabled val="1"/>
        </dgm:presLayoutVars>
      </dgm:prSet>
      <dgm:spPr/>
      <dgm:t>
        <a:bodyPr/>
        <a:lstStyle/>
        <a:p>
          <a:endParaRPr lang="es-CO"/>
        </a:p>
      </dgm:t>
    </dgm:pt>
    <dgm:pt modelId="{443D65B9-19C3-4B1A-91A4-5291664BED8A}" type="pres">
      <dgm:prSet presAssocID="{A99EF712-17CA-48AE-80BC-F8127B9B6180}" presName="parTxOnlySpace" presStyleCnt="0"/>
      <dgm:spPr/>
    </dgm:pt>
    <dgm:pt modelId="{039FDB19-EF56-437B-A5BE-81B640B84266}" type="pres">
      <dgm:prSet presAssocID="{9A1A84D2-BD1C-4FA6-A2B8-22BA9F646969}" presName="parTxOnly" presStyleLbl="node1" presStyleIdx="2" presStyleCnt="4">
        <dgm:presLayoutVars>
          <dgm:chMax val="0"/>
          <dgm:chPref val="0"/>
          <dgm:bulletEnabled val="1"/>
        </dgm:presLayoutVars>
      </dgm:prSet>
      <dgm:spPr/>
      <dgm:t>
        <a:bodyPr/>
        <a:lstStyle/>
        <a:p>
          <a:endParaRPr lang="es-CO"/>
        </a:p>
      </dgm:t>
    </dgm:pt>
    <dgm:pt modelId="{47EF7309-37AC-4551-8EB5-1704D0E1C05C}" type="pres">
      <dgm:prSet presAssocID="{A3909AB4-05A6-4C50-A18F-F383C6FFE854}" presName="parTxOnlySpace" presStyleCnt="0"/>
      <dgm:spPr/>
    </dgm:pt>
    <dgm:pt modelId="{D7ED693E-D508-424D-806B-C7E4233C746E}" type="pres">
      <dgm:prSet presAssocID="{A2EFFEB8-AA7A-4048-BD28-596491DE202B}" presName="parTxOnly" presStyleLbl="node1" presStyleIdx="3" presStyleCnt="4">
        <dgm:presLayoutVars>
          <dgm:chMax val="0"/>
          <dgm:chPref val="0"/>
          <dgm:bulletEnabled val="1"/>
        </dgm:presLayoutVars>
      </dgm:prSet>
      <dgm:spPr/>
      <dgm:t>
        <a:bodyPr/>
        <a:lstStyle/>
        <a:p>
          <a:endParaRPr lang="es-CO"/>
        </a:p>
      </dgm:t>
    </dgm:pt>
  </dgm:ptLst>
  <dgm:cxnLst>
    <dgm:cxn modelId="{DA8E71C6-1953-4CD6-A732-38BB83A0AC27}" srcId="{21D94AD1-2C11-428C-8E1E-AA6ACBD1F492}" destId="{B9B28001-9734-48DE-A349-7D1932BC7868}" srcOrd="1" destOrd="0" parTransId="{5989C0B4-0C8D-4E3D-815F-332CB834DBB9}" sibTransId="{A99EF712-17CA-48AE-80BC-F8127B9B6180}"/>
    <dgm:cxn modelId="{C6803CA9-3F87-4335-B9A0-142D43EF2890}" type="presOf" srcId="{B9B28001-9734-48DE-A349-7D1932BC7868}" destId="{650BC9AB-0EE9-485E-9E37-0B4A7563761D}" srcOrd="0" destOrd="0" presId="urn:microsoft.com/office/officeart/2005/8/layout/chevron1"/>
    <dgm:cxn modelId="{AEBDA51B-4899-4560-8756-37715FD4D163}" srcId="{21D94AD1-2C11-428C-8E1E-AA6ACBD1F492}" destId="{A2EFFEB8-AA7A-4048-BD28-596491DE202B}" srcOrd="3" destOrd="0" parTransId="{91707BAC-2F61-4370-B333-A6273ACB3B2F}" sibTransId="{66FA5D5F-ADA8-4972-A8EE-E03CD6E70255}"/>
    <dgm:cxn modelId="{A579CDE1-42A1-4AF1-81ED-4ACBBFABCBFD}" type="presOf" srcId="{9A1A84D2-BD1C-4FA6-A2B8-22BA9F646969}" destId="{039FDB19-EF56-437B-A5BE-81B640B84266}" srcOrd="0" destOrd="0" presId="urn:microsoft.com/office/officeart/2005/8/layout/chevron1"/>
    <dgm:cxn modelId="{E6E39679-B546-4A0C-B014-A8EFD8001A69}" type="presOf" srcId="{21D94AD1-2C11-428C-8E1E-AA6ACBD1F492}" destId="{39E6F2E0-7136-44F5-BC0B-B2F8145E2E05}" srcOrd="0" destOrd="0" presId="urn:microsoft.com/office/officeart/2005/8/layout/chevron1"/>
    <dgm:cxn modelId="{F6FE0124-188B-4934-8FDC-B5EAF6CCB1E2}" type="presOf" srcId="{9A2172D9-9147-468F-B367-C1FF45A3ADB7}" destId="{3CDC279F-DDF8-4802-A9C2-19920614E572}" srcOrd="0" destOrd="0" presId="urn:microsoft.com/office/officeart/2005/8/layout/chevron1"/>
    <dgm:cxn modelId="{6BB6ED57-22CA-4F63-A8E8-A77EE4680216}" srcId="{21D94AD1-2C11-428C-8E1E-AA6ACBD1F492}" destId="{9A2172D9-9147-468F-B367-C1FF45A3ADB7}" srcOrd="0" destOrd="0" parTransId="{228F0EBF-4C06-41BA-A418-97F51EBF4C76}" sibTransId="{A9A14C34-90C1-4929-AAAF-6262083EDD3E}"/>
    <dgm:cxn modelId="{82EB83EE-7AD7-4102-BE20-40050909DC4A}" srcId="{21D94AD1-2C11-428C-8E1E-AA6ACBD1F492}" destId="{9A1A84D2-BD1C-4FA6-A2B8-22BA9F646969}" srcOrd="2" destOrd="0" parTransId="{C66B8357-FE98-40A9-A66B-C0D5AE932DFD}" sibTransId="{A3909AB4-05A6-4C50-A18F-F383C6FFE854}"/>
    <dgm:cxn modelId="{647C489E-9FFB-4B9A-A4E8-787F1C8F1DE3}" type="presOf" srcId="{A2EFFEB8-AA7A-4048-BD28-596491DE202B}" destId="{D7ED693E-D508-424D-806B-C7E4233C746E}" srcOrd="0" destOrd="0" presId="urn:microsoft.com/office/officeart/2005/8/layout/chevron1"/>
    <dgm:cxn modelId="{63A4C272-F67F-462B-84F2-F6D9BF90A921}" type="presParOf" srcId="{39E6F2E0-7136-44F5-BC0B-B2F8145E2E05}" destId="{3CDC279F-DDF8-4802-A9C2-19920614E572}" srcOrd="0" destOrd="0" presId="urn:microsoft.com/office/officeart/2005/8/layout/chevron1"/>
    <dgm:cxn modelId="{20FA8991-1B66-4038-B666-AD74FDB103E7}" type="presParOf" srcId="{39E6F2E0-7136-44F5-BC0B-B2F8145E2E05}" destId="{E6204E36-B0E3-4036-95E1-A341C8725138}" srcOrd="1" destOrd="0" presId="urn:microsoft.com/office/officeart/2005/8/layout/chevron1"/>
    <dgm:cxn modelId="{2E7D1836-5491-49DB-B8CB-54E742371016}" type="presParOf" srcId="{39E6F2E0-7136-44F5-BC0B-B2F8145E2E05}" destId="{650BC9AB-0EE9-485E-9E37-0B4A7563761D}" srcOrd="2" destOrd="0" presId="urn:microsoft.com/office/officeart/2005/8/layout/chevron1"/>
    <dgm:cxn modelId="{8D310473-9C29-4876-B941-93302DF5CCCD}" type="presParOf" srcId="{39E6F2E0-7136-44F5-BC0B-B2F8145E2E05}" destId="{443D65B9-19C3-4B1A-91A4-5291664BED8A}" srcOrd="3" destOrd="0" presId="urn:microsoft.com/office/officeart/2005/8/layout/chevron1"/>
    <dgm:cxn modelId="{30D7E269-1245-4A60-A1B6-6AFDE8FAB197}" type="presParOf" srcId="{39E6F2E0-7136-44F5-BC0B-B2F8145E2E05}" destId="{039FDB19-EF56-437B-A5BE-81B640B84266}" srcOrd="4" destOrd="0" presId="urn:microsoft.com/office/officeart/2005/8/layout/chevron1"/>
    <dgm:cxn modelId="{F0A19D74-B983-4E04-8463-A174207CBA59}" type="presParOf" srcId="{39E6F2E0-7136-44F5-BC0B-B2F8145E2E05}" destId="{47EF7309-37AC-4551-8EB5-1704D0E1C05C}" srcOrd="5" destOrd="0" presId="urn:microsoft.com/office/officeart/2005/8/layout/chevron1"/>
    <dgm:cxn modelId="{9C74BD8C-78DE-454A-8AAA-03F06B3784B2}" type="presParOf" srcId="{39E6F2E0-7136-44F5-BC0B-B2F8145E2E05}" destId="{D7ED693E-D508-424D-806B-C7E4233C746E}" srcOrd="6"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2.xml><?xml version="1.0" encoding="utf-8"?>
<dgm:dataModel xmlns:dgm="http://schemas.openxmlformats.org/drawingml/2006/diagram" xmlns:a="http://schemas.openxmlformats.org/drawingml/2006/main">
  <dgm:ptLst>
    <dgm:pt modelId="{21D94AD1-2C11-428C-8E1E-AA6ACBD1F492}" type="doc">
      <dgm:prSet loTypeId="urn:microsoft.com/office/officeart/2005/8/layout/chevron1" loCatId="process" qsTypeId="urn:microsoft.com/office/officeart/2005/8/quickstyle/simple1" qsCatId="simple" csTypeId="urn:microsoft.com/office/officeart/2005/8/colors/colorful1" csCatId="colorful" phldr="1"/>
      <dgm:spPr/>
    </dgm:pt>
    <dgm:pt modelId="{9A2172D9-9147-468F-B367-C1FF45A3ADB7}">
      <dgm:prSet phldrT="[Texto]"/>
      <dgm:spPr>
        <a:solidFill>
          <a:schemeClr val="accent3">
            <a:lumMod val="60000"/>
            <a:lumOff val="40000"/>
          </a:schemeClr>
        </a:solidFill>
      </dgm:spPr>
      <dgm:t>
        <a:bodyPr/>
        <a:lstStyle/>
        <a:p>
          <a:r>
            <a:rPr lang="es-CO" b="1" dirty="0" smtClean="0">
              <a:solidFill>
                <a:schemeClr val="tx1"/>
              </a:solidFill>
            </a:rPr>
            <a:t>Subestaciones</a:t>
          </a:r>
          <a:endParaRPr lang="es-CO" b="1" dirty="0">
            <a:solidFill>
              <a:schemeClr val="tx1"/>
            </a:solidFill>
          </a:endParaRPr>
        </a:p>
      </dgm:t>
    </dgm:pt>
    <dgm:pt modelId="{228F0EBF-4C06-41BA-A418-97F51EBF4C76}" type="parTrans" cxnId="{6BB6ED57-22CA-4F63-A8E8-A77EE4680216}">
      <dgm:prSet/>
      <dgm:spPr/>
      <dgm:t>
        <a:bodyPr/>
        <a:lstStyle/>
        <a:p>
          <a:endParaRPr lang="es-CO" b="1"/>
        </a:p>
      </dgm:t>
    </dgm:pt>
    <dgm:pt modelId="{A9A14C34-90C1-4929-AAAF-6262083EDD3E}" type="sibTrans" cxnId="{6BB6ED57-22CA-4F63-A8E8-A77EE4680216}">
      <dgm:prSet/>
      <dgm:spPr/>
      <dgm:t>
        <a:bodyPr/>
        <a:lstStyle/>
        <a:p>
          <a:endParaRPr lang="es-CO" b="1"/>
        </a:p>
      </dgm:t>
    </dgm:pt>
    <dgm:pt modelId="{B9B28001-9734-48DE-A349-7D1932BC7868}">
      <dgm:prSet phldrT="[Texto]"/>
      <dgm:spPr>
        <a:solidFill>
          <a:schemeClr val="accent3">
            <a:lumMod val="60000"/>
            <a:lumOff val="40000"/>
          </a:schemeClr>
        </a:solidFill>
      </dgm:spPr>
      <dgm:t>
        <a:bodyPr/>
        <a:lstStyle/>
        <a:p>
          <a:r>
            <a:rPr lang="es-CO" b="1" dirty="0" smtClean="0">
              <a:solidFill>
                <a:schemeClr val="tx1"/>
              </a:solidFill>
            </a:rPr>
            <a:t>Líneas</a:t>
          </a:r>
          <a:endParaRPr lang="es-CO" b="1" dirty="0">
            <a:solidFill>
              <a:schemeClr val="tx1"/>
            </a:solidFill>
          </a:endParaRPr>
        </a:p>
      </dgm:t>
    </dgm:pt>
    <dgm:pt modelId="{5989C0B4-0C8D-4E3D-815F-332CB834DBB9}" type="parTrans" cxnId="{DA8E71C6-1953-4CD6-A732-38BB83A0AC27}">
      <dgm:prSet/>
      <dgm:spPr/>
      <dgm:t>
        <a:bodyPr/>
        <a:lstStyle/>
        <a:p>
          <a:endParaRPr lang="es-CO" b="1"/>
        </a:p>
      </dgm:t>
    </dgm:pt>
    <dgm:pt modelId="{A99EF712-17CA-48AE-80BC-F8127B9B6180}" type="sibTrans" cxnId="{DA8E71C6-1953-4CD6-A732-38BB83A0AC27}">
      <dgm:prSet/>
      <dgm:spPr/>
      <dgm:t>
        <a:bodyPr/>
        <a:lstStyle/>
        <a:p>
          <a:endParaRPr lang="es-CO" b="1"/>
        </a:p>
      </dgm:t>
    </dgm:pt>
    <dgm:pt modelId="{9A1A84D2-BD1C-4FA6-A2B8-22BA9F646969}">
      <dgm:prSet phldrT="[Texto]"/>
      <dgm:spPr>
        <a:solidFill>
          <a:schemeClr val="accent3">
            <a:lumMod val="60000"/>
            <a:lumOff val="40000"/>
          </a:schemeClr>
        </a:solidFill>
      </dgm:spPr>
      <dgm:t>
        <a:bodyPr/>
        <a:lstStyle/>
        <a:p>
          <a:r>
            <a:rPr lang="es-CO" b="1" dirty="0" smtClean="0">
              <a:solidFill>
                <a:schemeClr val="tx1"/>
              </a:solidFill>
            </a:rPr>
            <a:t>Redes</a:t>
          </a:r>
          <a:endParaRPr lang="es-CO" b="1" dirty="0">
            <a:solidFill>
              <a:schemeClr val="tx1"/>
            </a:solidFill>
          </a:endParaRPr>
        </a:p>
      </dgm:t>
    </dgm:pt>
    <dgm:pt modelId="{C66B8357-FE98-40A9-A66B-C0D5AE932DFD}" type="parTrans" cxnId="{82EB83EE-7AD7-4102-BE20-40050909DC4A}">
      <dgm:prSet/>
      <dgm:spPr/>
      <dgm:t>
        <a:bodyPr/>
        <a:lstStyle/>
        <a:p>
          <a:endParaRPr lang="es-CO" b="1"/>
        </a:p>
      </dgm:t>
    </dgm:pt>
    <dgm:pt modelId="{A3909AB4-05A6-4C50-A18F-F383C6FFE854}" type="sibTrans" cxnId="{82EB83EE-7AD7-4102-BE20-40050909DC4A}">
      <dgm:prSet/>
      <dgm:spPr/>
      <dgm:t>
        <a:bodyPr/>
        <a:lstStyle/>
        <a:p>
          <a:endParaRPr lang="es-CO" b="1"/>
        </a:p>
      </dgm:t>
    </dgm:pt>
    <dgm:pt modelId="{A2EFFEB8-AA7A-4048-BD28-596491DE202B}">
      <dgm:prSet phldrT="[Texto]"/>
      <dgm:spPr>
        <a:solidFill>
          <a:srgbClr val="C86664"/>
        </a:solidFill>
      </dgm:spPr>
      <dgm:t>
        <a:bodyPr/>
        <a:lstStyle/>
        <a:p>
          <a:r>
            <a:rPr lang="es-CO" b="1" dirty="0" smtClean="0">
              <a:solidFill>
                <a:schemeClr val="bg1"/>
              </a:solidFill>
            </a:rPr>
            <a:t>Otros Elementos y Equipos</a:t>
          </a:r>
          <a:endParaRPr lang="es-CO" b="1" dirty="0">
            <a:solidFill>
              <a:schemeClr val="bg1"/>
            </a:solidFill>
          </a:endParaRPr>
        </a:p>
      </dgm:t>
    </dgm:pt>
    <dgm:pt modelId="{91707BAC-2F61-4370-B333-A6273ACB3B2F}" type="parTrans" cxnId="{AEBDA51B-4899-4560-8756-37715FD4D163}">
      <dgm:prSet/>
      <dgm:spPr/>
      <dgm:t>
        <a:bodyPr/>
        <a:lstStyle/>
        <a:p>
          <a:endParaRPr lang="es-CO" b="1"/>
        </a:p>
      </dgm:t>
    </dgm:pt>
    <dgm:pt modelId="{66FA5D5F-ADA8-4972-A8EE-E03CD6E70255}" type="sibTrans" cxnId="{AEBDA51B-4899-4560-8756-37715FD4D163}">
      <dgm:prSet/>
      <dgm:spPr/>
      <dgm:t>
        <a:bodyPr/>
        <a:lstStyle/>
        <a:p>
          <a:endParaRPr lang="es-CO" b="1"/>
        </a:p>
      </dgm:t>
    </dgm:pt>
    <dgm:pt modelId="{39E6F2E0-7136-44F5-BC0B-B2F8145E2E05}" type="pres">
      <dgm:prSet presAssocID="{21D94AD1-2C11-428C-8E1E-AA6ACBD1F492}" presName="Name0" presStyleCnt="0">
        <dgm:presLayoutVars>
          <dgm:dir/>
          <dgm:animLvl val="lvl"/>
          <dgm:resizeHandles val="exact"/>
        </dgm:presLayoutVars>
      </dgm:prSet>
      <dgm:spPr/>
    </dgm:pt>
    <dgm:pt modelId="{3CDC279F-DDF8-4802-A9C2-19920614E572}" type="pres">
      <dgm:prSet presAssocID="{9A2172D9-9147-468F-B367-C1FF45A3ADB7}" presName="parTxOnly" presStyleLbl="node1" presStyleIdx="0" presStyleCnt="4">
        <dgm:presLayoutVars>
          <dgm:chMax val="0"/>
          <dgm:chPref val="0"/>
          <dgm:bulletEnabled val="1"/>
        </dgm:presLayoutVars>
      </dgm:prSet>
      <dgm:spPr/>
      <dgm:t>
        <a:bodyPr/>
        <a:lstStyle/>
        <a:p>
          <a:endParaRPr lang="es-CO"/>
        </a:p>
      </dgm:t>
    </dgm:pt>
    <dgm:pt modelId="{E6204E36-B0E3-4036-95E1-A341C8725138}" type="pres">
      <dgm:prSet presAssocID="{A9A14C34-90C1-4929-AAAF-6262083EDD3E}" presName="parTxOnlySpace" presStyleCnt="0"/>
      <dgm:spPr/>
    </dgm:pt>
    <dgm:pt modelId="{650BC9AB-0EE9-485E-9E37-0B4A7563761D}" type="pres">
      <dgm:prSet presAssocID="{B9B28001-9734-48DE-A349-7D1932BC7868}" presName="parTxOnly" presStyleLbl="node1" presStyleIdx="1" presStyleCnt="4">
        <dgm:presLayoutVars>
          <dgm:chMax val="0"/>
          <dgm:chPref val="0"/>
          <dgm:bulletEnabled val="1"/>
        </dgm:presLayoutVars>
      </dgm:prSet>
      <dgm:spPr/>
      <dgm:t>
        <a:bodyPr/>
        <a:lstStyle/>
        <a:p>
          <a:endParaRPr lang="es-CO"/>
        </a:p>
      </dgm:t>
    </dgm:pt>
    <dgm:pt modelId="{443D65B9-19C3-4B1A-91A4-5291664BED8A}" type="pres">
      <dgm:prSet presAssocID="{A99EF712-17CA-48AE-80BC-F8127B9B6180}" presName="parTxOnlySpace" presStyleCnt="0"/>
      <dgm:spPr/>
    </dgm:pt>
    <dgm:pt modelId="{039FDB19-EF56-437B-A5BE-81B640B84266}" type="pres">
      <dgm:prSet presAssocID="{9A1A84D2-BD1C-4FA6-A2B8-22BA9F646969}" presName="parTxOnly" presStyleLbl="node1" presStyleIdx="2" presStyleCnt="4">
        <dgm:presLayoutVars>
          <dgm:chMax val="0"/>
          <dgm:chPref val="0"/>
          <dgm:bulletEnabled val="1"/>
        </dgm:presLayoutVars>
      </dgm:prSet>
      <dgm:spPr/>
      <dgm:t>
        <a:bodyPr/>
        <a:lstStyle/>
        <a:p>
          <a:endParaRPr lang="es-CO"/>
        </a:p>
      </dgm:t>
    </dgm:pt>
    <dgm:pt modelId="{47EF7309-37AC-4551-8EB5-1704D0E1C05C}" type="pres">
      <dgm:prSet presAssocID="{A3909AB4-05A6-4C50-A18F-F383C6FFE854}" presName="parTxOnlySpace" presStyleCnt="0"/>
      <dgm:spPr/>
    </dgm:pt>
    <dgm:pt modelId="{D7ED693E-D508-424D-806B-C7E4233C746E}" type="pres">
      <dgm:prSet presAssocID="{A2EFFEB8-AA7A-4048-BD28-596491DE202B}" presName="parTxOnly" presStyleLbl="node1" presStyleIdx="3" presStyleCnt="4">
        <dgm:presLayoutVars>
          <dgm:chMax val="0"/>
          <dgm:chPref val="0"/>
          <dgm:bulletEnabled val="1"/>
        </dgm:presLayoutVars>
      </dgm:prSet>
      <dgm:spPr/>
      <dgm:t>
        <a:bodyPr/>
        <a:lstStyle/>
        <a:p>
          <a:endParaRPr lang="es-CO"/>
        </a:p>
      </dgm:t>
    </dgm:pt>
  </dgm:ptLst>
  <dgm:cxnLst>
    <dgm:cxn modelId="{DA8E71C6-1953-4CD6-A732-38BB83A0AC27}" srcId="{21D94AD1-2C11-428C-8E1E-AA6ACBD1F492}" destId="{B9B28001-9734-48DE-A349-7D1932BC7868}" srcOrd="1" destOrd="0" parTransId="{5989C0B4-0C8D-4E3D-815F-332CB834DBB9}" sibTransId="{A99EF712-17CA-48AE-80BC-F8127B9B6180}"/>
    <dgm:cxn modelId="{6BB6ED57-22CA-4F63-A8E8-A77EE4680216}" srcId="{21D94AD1-2C11-428C-8E1E-AA6ACBD1F492}" destId="{9A2172D9-9147-468F-B367-C1FF45A3ADB7}" srcOrd="0" destOrd="0" parTransId="{228F0EBF-4C06-41BA-A418-97F51EBF4C76}" sibTransId="{A9A14C34-90C1-4929-AAAF-6262083EDD3E}"/>
    <dgm:cxn modelId="{82EB83EE-7AD7-4102-BE20-40050909DC4A}" srcId="{21D94AD1-2C11-428C-8E1E-AA6ACBD1F492}" destId="{9A1A84D2-BD1C-4FA6-A2B8-22BA9F646969}" srcOrd="2" destOrd="0" parTransId="{C66B8357-FE98-40A9-A66B-C0D5AE932DFD}" sibTransId="{A3909AB4-05A6-4C50-A18F-F383C6FFE854}"/>
    <dgm:cxn modelId="{AEBDA51B-4899-4560-8756-37715FD4D163}" srcId="{21D94AD1-2C11-428C-8E1E-AA6ACBD1F492}" destId="{A2EFFEB8-AA7A-4048-BD28-596491DE202B}" srcOrd="3" destOrd="0" parTransId="{91707BAC-2F61-4370-B333-A6273ACB3B2F}" sibTransId="{66FA5D5F-ADA8-4972-A8EE-E03CD6E70255}"/>
    <dgm:cxn modelId="{435FE4BF-76E5-464C-A2B5-EE9C923381CE}" type="presOf" srcId="{9A1A84D2-BD1C-4FA6-A2B8-22BA9F646969}" destId="{039FDB19-EF56-437B-A5BE-81B640B84266}" srcOrd="0" destOrd="0" presId="urn:microsoft.com/office/officeart/2005/8/layout/chevron1"/>
    <dgm:cxn modelId="{475DB59C-CB11-4B49-A5D0-5E9CDD76D583}" type="presOf" srcId="{21D94AD1-2C11-428C-8E1E-AA6ACBD1F492}" destId="{39E6F2E0-7136-44F5-BC0B-B2F8145E2E05}" srcOrd="0" destOrd="0" presId="urn:microsoft.com/office/officeart/2005/8/layout/chevron1"/>
    <dgm:cxn modelId="{5F8752C5-9817-43B7-972F-24DDE7E0B039}" type="presOf" srcId="{A2EFFEB8-AA7A-4048-BD28-596491DE202B}" destId="{D7ED693E-D508-424D-806B-C7E4233C746E}" srcOrd="0" destOrd="0" presId="urn:microsoft.com/office/officeart/2005/8/layout/chevron1"/>
    <dgm:cxn modelId="{2A2D3557-4A47-4C93-AC78-B009FD0D822E}" type="presOf" srcId="{B9B28001-9734-48DE-A349-7D1932BC7868}" destId="{650BC9AB-0EE9-485E-9E37-0B4A7563761D}" srcOrd="0" destOrd="0" presId="urn:microsoft.com/office/officeart/2005/8/layout/chevron1"/>
    <dgm:cxn modelId="{8DB06ACC-0B6E-4420-BB2C-A550E431B8CB}" type="presOf" srcId="{9A2172D9-9147-468F-B367-C1FF45A3ADB7}" destId="{3CDC279F-DDF8-4802-A9C2-19920614E572}" srcOrd="0" destOrd="0" presId="urn:microsoft.com/office/officeart/2005/8/layout/chevron1"/>
    <dgm:cxn modelId="{06ADED81-2E46-42CC-B8A7-AD0C106447E9}" type="presParOf" srcId="{39E6F2E0-7136-44F5-BC0B-B2F8145E2E05}" destId="{3CDC279F-DDF8-4802-A9C2-19920614E572}" srcOrd="0" destOrd="0" presId="urn:microsoft.com/office/officeart/2005/8/layout/chevron1"/>
    <dgm:cxn modelId="{8781235F-7E1A-41A6-82BB-F5A512FE2D06}" type="presParOf" srcId="{39E6F2E0-7136-44F5-BC0B-B2F8145E2E05}" destId="{E6204E36-B0E3-4036-95E1-A341C8725138}" srcOrd="1" destOrd="0" presId="urn:microsoft.com/office/officeart/2005/8/layout/chevron1"/>
    <dgm:cxn modelId="{157BF8DB-F497-43BB-9347-D8E5BDC67FF5}" type="presParOf" srcId="{39E6F2E0-7136-44F5-BC0B-B2F8145E2E05}" destId="{650BC9AB-0EE9-485E-9E37-0B4A7563761D}" srcOrd="2" destOrd="0" presId="urn:microsoft.com/office/officeart/2005/8/layout/chevron1"/>
    <dgm:cxn modelId="{6FC66881-7737-4A64-99F0-71345B0885A2}" type="presParOf" srcId="{39E6F2E0-7136-44F5-BC0B-B2F8145E2E05}" destId="{443D65B9-19C3-4B1A-91A4-5291664BED8A}" srcOrd="3" destOrd="0" presId="urn:microsoft.com/office/officeart/2005/8/layout/chevron1"/>
    <dgm:cxn modelId="{C5794839-D80F-4331-AB5F-3A9A9F284D15}" type="presParOf" srcId="{39E6F2E0-7136-44F5-BC0B-B2F8145E2E05}" destId="{039FDB19-EF56-437B-A5BE-81B640B84266}" srcOrd="4" destOrd="0" presId="urn:microsoft.com/office/officeart/2005/8/layout/chevron1"/>
    <dgm:cxn modelId="{6D2E0679-2159-4BBC-9767-AFA19149EDEC}" type="presParOf" srcId="{39E6F2E0-7136-44F5-BC0B-B2F8145E2E05}" destId="{47EF7309-37AC-4551-8EB5-1704D0E1C05C}" srcOrd="5" destOrd="0" presId="urn:microsoft.com/office/officeart/2005/8/layout/chevron1"/>
    <dgm:cxn modelId="{E285F0F8-4269-44FF-BC3F-32C18F080A2E}" type="presParOf" srcId="{39E6F2E0-7136-44F5-BC0B-B2F8145E2E05}" destId="{D7ED693E-D508-424D-806B-C7E4233C746E}" srcOrd="6"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3.xml><?xml version="1.0" encoding="utf-8"?>
<dgm:dataModel xmlns:dgm="http://schemas.openxmlformats.org/drawingml/2006/diagram" xmlns:a="http://schemas.openxmlformats.org/drawingml/2006/main">
  <dgm:ptLst>
    <dgm:pt modelId="{21D94AD1-2C11-428C-8E1E-AA6ACBD1F492}" type="doc">
      <dgm:prSet loTypeId="urn:microsoft.com/office/officeart/2005/8/layout/chevron1" loCatId="process" qsTypeId="urn:microsoft.com/office/officeart/2005/8/quickstyle/simple1" qsCatId="simple" csTypeId="urn:microsoft.com/office/officeart/2005/8/colors/colorful1" csCatId="colorful" phldr="1"/>
      <dgm:spPr/>
    </dgm:pt>
    <dgm:pt modelId="{9A2172D9-9147-468F-B367-C1FF45A3ADB7}">
      <dgm:prSet phldrT="[Texto]"/>
      <dgm:spPr>
        <a:solidFill>
          <a:schemeClr val="accent3">
            <a:lumMod val="60000"/>
            <a:lumOff val="40000"/>
          </a:schemeClr>
        </a:solidFill>
      </dgm:spPr>
      <dgm:t>
        <a:bodyPr/>
        <a:lstStyle/>
        <a:p>
          <a:r>
            <a:rPr lang="es-CO" b="1" dirty="0" smtClean="0">
              <a:solidFill>
                <a:schemeClr val="tx1"/>
              </a:solidFill>
            </a:rPr>
            <a:t>Subestaciones</a:t>
          </a:r>
          <a:endParaRPr lang="es-CO" b="1" dirty="0">
            <a:solidFill>
              <a:schemeClr val="tx1"/>
            </a:solidFill>
          </a:endParaRPr>
        </a:p>
      </dgm:t>
    </dgm:pt>
    <dgm:pt modelId="{228F0EBF-4C06-41BA-A418-97F51EBF4C76}" type="parTrans" cxnId="{6BB6ED57-22CA-4F63-A8E8-A77EE4680216}">
      <dgm:prSet/>
      <dgm:spPr/>
      <dgm:t>
        <a:bodyPr/>
        <a:lstStyle/>
        <a:p>
          <a:endParaRPr lang="es-CO" b="1"/>
        </a:p>
      </dgm:t>
    </dgm:pt>
    <dgm:pt modelId="{A9A14C34-90C1-4929-AAAF-6262083EDD3E}" type="sibTrans" cxnId="{6BB6ED57-22CA-4F63-A8E8-A77EE4680216}">
      <dgm:prSet/>
      <dgm:spPr/>
      <dgm:t>
        <a:bodyPr/>
        <a:lstStyle/>
        <a:p>
          <a:endParaRPr lang="es-CO" b="1"/>
        </a:p>
      </dgm:t>
    </dgm:pt>
    <dgm:pt modelId="{B9B28001-9734-48DE-A349-7D1932BC7868}">
      <dgm:prSet phldrT="[Texto]"/>
      <dgm:spPr>
        <a:solidFill>
          <a:schemeClr val="accent3">
            <a:lumMod val="60000"/>
            <a:lumOff val="40000"/>
          </a:schemeClr>
        </a:solidFill>
      </dgm:spPr>
      <dgm:t>
        <a:bodyPr/>
        <a:lstStyle/>
        <a:p>
          <a:r>
            <a:rPr lang="es-CO" b="1" dirty="0" smtClean="0">
              <a:solidFill>
                <a:schemeClr val="tx1"/>
              </a:solidFill>
            </a:rPr>
            <a:t>Líneas</a:t>
          </a:r>
          <a:endParaRPr lang="es-CO" b="1" dirty="0">
            <a:solidFill>
              <a:schemeClr val="tx1"/>
            </a:solidFill>
          </a:endParaRPr>
        </a:p>
      </dgm:t>
    </dgm:pt>
    <dgm:pt modelId="{5989C0B4-0C8D-4E3D-815F-332CB834DBB9}" type="parTrans" cxnId="{DA8E71C6-1953-4CD6-A732-38BB83A0AC27}">
      <dgm:prSet/>
      <dgm:spPr/>
      <dgm:t>
        <a:bodyPr/>
        <a:lstStyle/>
        <a:p>
          <a:endParaRPr lang="es-CO" b="1"/>
        </a:p>
      </dgm:t>
    </dgm:pt>
    <dgm:pt modelId="{A99EF712-17CA-48AE-80BC-F8127B9B6180}" type="sibTrans" cxnId="{DA8E71C6-1953-4CD6-A732-38BB83A0AC27}">
      <dgm:prSet/>
      <dgm:spPr/>
      <dgm:t>
        <a:bodyPr/>
        <a:lstStyle/>
        <a:p>
          <a:endParaRPr lang="es-CO" b="1"/>
        </a:p>
      </dgm:t>
    </dgm:pt>
    <dgm:pt modelId="{9A1A84D2-BD1C-4FA6-A2B8-22BA9F646969}">
      <dgm:prSet phldrT="[Texto]"/>
      <dgm:spPr>
        <a:solidFill>
          <a:schemeClr val="accent3">
            <a:lumMod val="60000"/>
            <a:lumOff val="40000"/>
          </a:schemeClr>
        </a:solidFill>
      </dgm:spPr>
      <dgm:t>
        <a:bodyPr/>
        <a:lstStyle/>
        <a:p>
          <a:r>
            <a:rPr lang="es-CO" b="1" dirty="0" smtClean="0">
              <a:solidFill>
                <a:schemeClr val="tx1"/>
              </a:solidFill>
            </a:rPr>
            <a:t>Redes</a:t>
          </a:r>
          <a:endParaRPr lang="es-CO" b="1" dirty="0">
            <a:solidFill>
              <a:schemeClr val="tx1"/>
            </a:solidFill>
          </a:endParaRPr>
        </a:p>
      </dgm:t>
    </dgm:pt>
    <dgm:pt modelId="{C66B8357-FE98-40A9-A66B-C0D5AE932DFD}" type="parTrans" cxnId="{82EB83EE-7AD7-4102-BE20-40050909DC4A}">
      <dgm:prSet/>
      <dgm:spPr/>
      <dgm:t>
        <a:bodyPr/>
        <a:lstStyle/>
        <a:p>
          <a:endParaRPr lang="es-CO" b="1"/>
        </a:p>
      </dgm:t>
    </dgm:pt>
    <dgm:pt modelId="{A3909AB4-05A6-4C50-A18F-F383C6FFE854}" type="sibTrans" cxnId="{82EB83EE-7AD7-4102-BE20-40050909DC4A}">
      <dgm:prSet/>
      <dgm:spPr/>
      <dgm:t>
        <a:bodyPr/>
        <a:lstStyle/>
        <a:p>
          <a:endParaRPr lang="es-CO" b="1"/>
        </a:p>
      </dgm:t>
    </dgm:pt>
    <dgm:pt modelId="{A2EFFEB8-AA7A-4048-BD28-596491DE202B}">
      <dgm:prSet phldrT="[Texto]"/>
      <dgm:spPr>
        <a:solidFill>
          <a:srgbClr val="C86664"/>
        </a:solidFill>
      </dgm:spPr>
      <dgm:t>
        <a:bodyPr/>
        <a:lstStyle/>
        <a:p>
          <a:r>
            <a:rPr lang="es-CO" b="1" dirty="0" smtClean="0">
              <a:solidFill>
                <a:schemeClr val="bg1"/>
              </a:solidFill>
            </a:rPr>
            <a:t>Otros Elementos y Equipos</a:t>
          </a:r>
          <a:endParaRPr lang="es-CO" b="1" dirty="0">
            <a:solidFill>
              <a:schemeClr val="bg1"/>
            </a:solidFill>
          </a:endParaRPr>
        </a:p>
      </dgm:t>
    </dgm:pt>
    <dgm:pt modelId="{91707BAC-2F61-4370-B333-A6273ACB3B2F}" type="parTrans" cxnId="{AEBDA51B-4899-4560-8756-37715FD4D163}">
      <dgm:prSet/>
      <dgm:spPr/>
      <dgm:t>
        <a:bodyPr/>
        <a:lstStyle/>
        <a:p>
          <a:endParaRPr lang="es-CO" b="1"/>
        </a:p>
      </dgm:t>
    </dgm:pt>
    <dgm:pt modelId="{66FA5D5F-ADA8-4972-A8EE-E03CD6E70255}" type="sibTrans" cxnId="{AEBDA51B-4899-4560-8756-37715FD4D163}">
      <dgm:prSet/>
      <dgm:spPr/>
      <dgm:t>
        <a:bodyPr/>
        <a:lstStyle/>
        <a:p>
          <a:endParaRPr lang="es-CO" b="1"/>
        </a:p>
      </dgm:t>
    </dgm:pt>
    <dgm:pt modelId="{39E6F2E0-7136-44F5-BC0B-B2F8145E2E05}" type="pres">
      <dgm:prSet presAssocID="{21D94AD1-2C11-428C-8E1E-AA6ACBD1F492}" presName="Name0" presStyleCnt="0">
        <dgm:presLayoutVars>
          <dgm:dir/>
          <dgm:animLvl val="lvl"/>
          <dgm:resizeHandles val="exact"/>
        </dgm:presLayoutVars>
      </dgm:prSet>
      <dgm:spPr/>
    </dgm:pt>
    <dgm:pt modelId="{3CDC279F-DDF8-4802-A9C2-19920614E572}" type="pres">
      <dgm:prSet presAssocID="{9A2172D9-9147-468F-B367-C1FF45A3ADB7}" presName="parTxOnly" presStyleLbl="node1" presStyleIdx="0" presStyleCnt="4">
        <dgm:presLayoutVars>
          <dgm:chMax val="0"/>
          <dgm:chPref val="0"/>
          <dgm:bulletEnabled val="1"/>
        </dgm:presLayoutVars>
      </dgm:prSet>
      <dgm:spPr/>
      <dgm:t>
        <a:bodyPr/>
        <a:lstStyle/>
        <a:p>
          <a:endParaRPr lang="es-CO"/>
        </a:p>
      </dgm:t>
    </dgm:pt>
    <dgm:pt modelId="{E6204E36-B0E3-4036-95E1-A341C8725138}" type="pres">
      <dgm:prSet presAssocID="{A9A14C34-90C1-4929-AAAF-6262083EDD3E}" presName="parTxOnlySpace" presStyleCnt="0"/>
      <dgm:spPr/>
    </dgm:pt>
    <dgm:pt modelId="{650BC9AB-0EE9-485E-9E37-0B4A7563761D}" type="pres">
      <dgm:prSet presAssocID="{B9B28001-9734-48DE-A349-7D1932BC7868}" presName="parTxOnly" presStyleLbl="node1" presStyleIdx="1" presStyleCnt="4">
        <dgm:presLayoutVars>
          <dgm:chMax val="0"/>
          <dgm:chPref val="0"/>
          <dgm:bulletEnabled val="1"/>
        </dgm:presLayoutVars>
      </dgm:prSet>
      <dgm:spPr/>
      <dgm:t>
        <a:bodyPr/>
        <a:lstStyle/>
        <a:p>
          <a:endParaRPr lang="es-CO"/>
        </a:p>
      </dgm:t>
    </dgm:pt>
    <dgm:pt modelId="{443D65B9-19C3-4B1A-91A4-5291664BED8A}" type="pres">
      <dgm:prSet presAssocID="{A99EF712-17CA-48AE-80BC-F8127B9B6180}" presName="parTxOnlySpace" presStyleCnt="0"/>
      <dgm:spPr/>
    </dgm:pt>
    <dgm:pt modelId="{039FDB19-EF56-437B-A5BE-81B640B84266}" type="pres">
      <dgm:prSet presAssocID="{9A1A84D2-BD1C-4FA6-A2B8-22BA9F646969}" presName="parTxOnly" presStyleLbl="node1" presStyleIdx="2" presStyleCnt="4">
        <dgm:presLayoutVars>
          <dgm:chMax val="0"/>
          <dgm:chPref val="0"/>
          <dgm:bulletEnabled val="1"/>
        </dgm:presLayoutVars>
      </dgm:prSet>
      <dgm:spPr/>
      <dgm:t>
        <a:bodyPr/>
        <a:lstStyle/>
        <a:p>
          <a:endParaRPr lang="es-CO"/>
        </a:p>
      </dgm:t>
    </dgm:pt>
    <dgm:pt modelId="{47EF7309-37AC-4551-8EB5-1704D0E1C05C}" type="pres">
      <dgm:prSet presAssocID="{A3909AB4-05A6-4C50-A18F-F383C6FFE854}" presName="parTxOnlySpace" presStyleCnt="0"/>
      <dgm:spPr/>
    </dgm:pt>
    <dgm:pt modelId="{D7ED693E-D508-424D-806B-C7E4233C746E}" type="pres">
      <dgm:prSet presAssocID="{A2EFFEB8-AA7A-4048-BD28-596491DE202B}" presName="parTxOnly" presStyleLbl="node1" presStyleIdx="3" presStyleCnt="4">
        <dgm:presLayoutVars>
          <dgm:chMax val="0"/>
          <dgm:chPref val="0"/>
          <dgm:bulletEnabled val="1"/>
        </dgm:presLayoutVars>
      </dgm:prSet>
      <dgm:spPr/>
      <dgm:t>
        <a:bodyPr/>
        <a:lstStyle/>
        <a:p>
          <a:endParaRPr lang="es-CO"/>
        </a:p>
      </dgm:t>
    </dgm:pt>
  </dgm:ptLst>
  <dgm:cxnLst>
    <dgm:cxn modelId="{DA8E71C6-1953-4CD6-A732-38BB83A0AC27}" srcId="{21D94AD1-2C11-428C-8E1E-AA6ACBD1F492}" destId="{B9B28001-9734-48DE-A349-7D1932BC7868}" srcOrd="1" destOrd="0" parTransId="{5989C0B4-0C8D-4E3D-815F-332CB834DBB9}" sibTransId="{A99EF712-17CA-48AE-80BC-F8127B9B6180}"/>
    <dgm:cxn modelId="{AEBDA51B-4899-4560-8756-37715FD4D163}" srcId="{21D94AD1-2C11-428C-8E1E-AA6ACBD1F492}" destId="{A2EFFEB8-AA7A-4048-BD28-596491DE202B}" srcOrd="3" destOrd="0" parTransId="{91707BAC-2F61-4370-B333-A6273ACB3B2F}" sibTransId="{66FA5D5F-ADA8-4972-A8EE-E03CD6E70255}"/>
    <dgm:cxn modelId="{6D252F2A-3801-45C2-B17E-1C03015F6881}" type="presOf" srcId="{9A2172D9-9147-468F-B367-C1FF45A3ADB7}" destId="{3CDC279F-DDF8-4802-A9C2-19920614E572}" srcOrd="0" destOrd="0" presId="urn:microsoft.com/office/officeart/2005/8/layout/chevron1"/>
    <dgm:cxn modelId="{BE9FE058-0F11-4507-9311-A98FB0B1477E}" type="presOf" srcId="{21D94AD1-2C11-428C-8E1E-AA6ACBD1F492}" destId="{39E6F2E0-7136-44F5-BC0B-B2F8145E2E05}" srcOrd="0" destOrd="0" presId="urn:microsoft.com/office/officeart/2005/8/layout/chevron1"/>
    <dgm:cxn modelId="{DEA0402C-86C9-4365-B274-4202A526BC32}" type="presOf" srcId="{B9B28001-9734-48DE-A349-7D1932BC7868}" destId="{650BC9AB-0EE9-485E-9E37-0B4A7563761D}" srcOrd="0" destOrd="0" presId="urn:microsoft.com/office/officeart/2005/8/layout/chevron1"/>
    <dgm:cxn modelId="{1ABE286D-FE51-4148-9937-55B27855E728}" type="presOf" srcId="{A2EFFEB8-AA7A-4048-BD28-596491DE202B}" destId="{D7ED693E-D508-424D-806B-C7E4233C746E}" srcOrd="0" destOrd="0" presId="urn:microsoft.com/office/officeart/2005/8/layout/chevron1"/>
    <dgm:cxn modelId="{6BB6ED57-22CA-4F63-A8E8-A77EE4680216}" srcId="{21D94AD1-2C11-428C-8E1E-AA6ACBD1F492}" destId="{9A2172D9-9147-468F-B367-C1FF45A3ADB7}" srcOrd="0" destOrd="0" parTransId="{228F0EBF-4C06-41BA-A418-97F51EBF4C76}" sibTransId="{A9A14C34-90C1-4929-AAAF-6262083EDD3E}"/>
    <dgm:cxn modelId="{481CB91B-9316-4DF1-864D-634F59E90D13}" type="presOf" srcId="{9A1A84D2-BD1C-4FA6-A2B8-22BA9F646969}" destId="{039FDB19-EF56-437B-A5BE-81B640B84266}" srcOrd="0" destOrd="0" presId="urn:microsoft.com/office/officeart/2005/8/layout/chevron1"/>
    <dgm:cxn modelId="{82EB83EE-7AD7-4102-BE20-40050909DC4A}" srcId="{21D94AD1-2C11-428C-8E1E-AA6ACBD1F492}" destId="{9A1A84D2-BD1C-4FA6-A2B8-22BA9F646969}" srcOrd="2" destOrd="0" parTransId="{C66B8357-FE98-40A9-A66B-C0D5AE932DFD}" sibTransId="{A3909AB4-05A6-4C50-A18F-F383C6FFE854}"/>
    <dgm:cxn modelId="{7BCC2D7C-546B-440C-9909-09AF99A2B1B1}" type="presParOf" srcId="{39E6F2E0-7136-44F5-BC0B-B2F8145E2E05}" destId="{3CDC279F-DDF8-4802-A9C2-19920614E572}" srcOrd="0" destOrd="0" presId="urn:microsoft.com/office/officeart/2005/8/layout/chevron1"/>
    <dgm:cxn modelId="{8E3BDC30-CA82-421C-95DF-9BDF0DD6A6F2}" type="presParOf" srcId="{39E6F2E0-7136-44F5-BC0B-B2F8145E2E05}" destId="{E6204E36-B0E3-4036-95E1-A341C8725138}" srcOrd="1" destOrd="0" presId="urn:microsoft.com/office/officeart/2005/8/layout/chevron1"/>
    <dgm:cxn modelId="{170F0182-EEB5-4F9B-B827-4D8BEB5A75E6}" type="presParOf" srcId="{39E6F2E0-7136-44F5-BC0B-B2F8145E2E05}" destId="{650BC9AB-0EE9-485E-9E37-0B4A7563761D}" srcOrd="2" destOrd="0" presId="urn:microsoft.com/office/officeart/2005/8/layout/chevron1"/>
    <dgm:cxn modelId="{36DE4D9D-6937-4268-B4A0-1A1FB41F1573}" type="presParOf" srcId="{39E6F2E0-7136-44F5-BC0B-B2F8145E2E05}" destId="{443D65B9-19C3-4B1A-91A4-5291664BED8A}" srcOrd="3" destOrd="0" presId="urn:microsoft.com/office/officeart/2005/8/layout/chevron1"/>
    <dgm:cxn modelId="{FB1E2207-3C71-429B-9F89-CF2DE79186D7}" type="presParOf" srcId="{39E6F2E0-7136-44F5-BC0B-B2F8145E2E05}" destId="{039FDB19-EF56-437B-A5BE-81B640B84266}" srcOrd="4" destOrd="0" presId="urn:microsoft.com/office/officeart/2005/8/layout/chevron1"/>
    <dgm:cxn modelId="{6F7F09D1-6625-4A72-9E1F-C8A408CCF86B}" type="presParOf" srcId="{39E6F2E0-7136-44F5-BC0B-B2F8145E2E05}" destId="{47EF7309-37AC-4551-8EB5-1704D0E1C05C}" srcOrd="5" destOrd="0" presId="urn:microsoft.com/office/officeart/2005/8/layout/chevron1"/>
    <dgm:cxn modelId="{6C41343B-3661-4199-B6CC-CCD20AA83216}" type="presParOf" srcId="{39E6F2E0-7136-44F5-BC0B-B2F8145E2E05}" destId="{D7ED693E-D508-424D-806B-C7E4233C746E}" srcOrd="6"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4.xml><?xml version="1.0" encoding="utf-8"?>
<dgm:dataModel xmlns:dgm="http://schemas.openxmlformats.org/drawingml/2006/diagram" xmlns:a="http://schemas.openxmlformats.org/drawingml/2006/main">
  <dgm:ptLst>
    <dgm:pt modelId="{21D94AD1-2C11-428C-8E1E-AA6ACBD1F492}" type="doc">
      <dgm:prSet loTypeId="urn:microsoft.com/office/officeart/2005/8/layout/chevron1" loCatId="process" qsTypeId="urn:microsoft.com/office/officeart/2005/8/quickstyle/simple1" qsCatId="simple" csTypeId="urn:microsoft.com/office/officeart/2005/8/colors/colorful1" csCatId="colorful" phldr="1"/>
      <dgm:spPr/>
    </dgm:pt>
    <dgm:pt modelId="{9A2172D9-9147-468F-B367-C1FF45A3ADB7}">
      <dgm:prSet phldrT="[Texto]"/>
      <dgm:spPr>
        <a:solidFill>
          <a:schemeClr val="accent3">
            <a:lumMod val="60000"/>
            <a:lumOff val="40000"/>
          </a:schemeClr>
        </a:solidFill>
      </dgm:spPr>
      <dgm:t>
        <a:bodyPr/>
        <a:lstStyle/>
        <a:p>
          <a:r>
            <a:rPr lang="es-CO" b="1" dirty="0" smtClean="0">
              <a:solidFill>
                <a:schemeClr val="tx1"/>
              </a:solidFill>
            </a:rPr>
            <a:t>Subestaciones</a:t>
          </a:r>
          <a:endParaRPr lang="es-CO" b="1" dirty="0">
            <a:solidFill>
              <a:schemeClr val="tx1"/>
            </a:solidFill>
          </a:endParaRPr>
        </a:p>
      </dgm:t>
    </dgm:pt>
    <dgm:pt modelId="{228F0EBF-4C06-41BA-A418-97F51EBF4C76}" type="parTrans" cxnId="{6BB6ED57-22CA-4F63-A8E8-A77EE4680216}">
      <dgm:prSet/>
      <dgm:spPr/>
      <dgm:t>
        <a:bodyPr/>
        <a:lstStyle/>
        <a:p>
          <a:endParaRPr lang="es-CO" b="1"/>
        </a:p>
      </dgm:t>
    </dgm:pt>
    <dgm:pt modelId="{A9A14C34-90C1-4929-AAAF-6262083EDD3E}" type="sibTrans" cxnId="{6BB6ED57-22CA-4F63-A8E8-A77EE4680216}">
      <dgm:prSet/>
      <dgm:spPr/>
      <dgm:t>
        <a:bodyPr/>
        <a:lstStyle/>
        <a:p>
          <a:endParaRPr lang="es-CO" b="1"/>
        </a:p>
      </dgm:t>
    </dgm:pt>
    <dgm:pt modelId="{B9B28001-9734-48DE-A349-7D1932BC7868}">
      <dgm:prSet phldrT="[Texto]"/>
      <dgm:spPr>
        <a:solidFill>
          <a:schemeClr val="accent3">
            <a:lumMod val="60000"/>
            <a:lumOff val="40000"/>
          </a:schemeClr>
        </a:solidFill>
      </dgm:spPr>
      <dgm:t>
        <a:bodyPr/>
        <a:lstStyle/>
        <a:p>
          <a:r>
            <a:rPr lang="es-CO" b="1" dirty="0" smtClean="0">
              <a:solidFill>
                <a:schemeClr val="tx1"/>
              </a:solidFill>
            </a:rPr>
            <a:t>Líneas</a:t>
          </a:r>
          <a:endParaRPr lang="es-CO" b="1" dirty="0">
            <a:solidFill>
              <a:schemeClr val="tx1"/>
            </a:solidFill>
          </a:endParaRPr>
        </a:p>
      </dgm:t>
    </dgm:pt>
    <dgm:pt modelId="{5989C0B4-0C8D-4E3D-815F-332CB834DBB9}" type="parTrans" cxnId="{DA8E71C6-1953-4CD6-A732-38BB83A0AC27}">
      <dgm:prSet/>
      <dgm:spPr/>
      <dgm:t>
        <a:bodyPr/>
        <a:lstStyle/>
        <a:p>
          <a:endParaRPr lang="es-CO" b="1"/>
        </a:p>
      </dgm:t>
    </dgm:pt>
    <dgm:pt modelId="{A99EF712-17CA-48AE-80BC-F8127B9B6180}" type="sibTrans" cxnId="{DA8E71C6-1953-4CD6-A732-38BB83A0AC27}">
      <dgm:prSet/>
      <dgm:spPr/>
      <dgm:t>
        <a:bodyPr/>
        <a:lstStyle/>
        <a:p>
          <a:endParaRPr lang="es-CO" b="1"/>
        </a:p>
      </dgm:t>
    </dgm:pt>
    <dgm:pt modelId="{9A1A84D2-BD1C-4FA6-A2B8-22BA9F646969}">
      <dgm:prSet phldrT="[Texto]"/>
      <dgm:spPr>
        <a:solidFill>
          <a:schemeClr val="accent3">
            <a:lumMod val="60000"/>
            <a:lumOff val="40000"/>
          </a:schemeClr>
        </a:solidFill>
      </dgm:spPr>
      <dgm:t>
        <a:bodyPr/>
        <a:lstStyle/>
        <a:p>
          <a:r>
            <a:rPr lang="es-CO" b="1" dirty="0" smtClean="0">
              <a:solidFill>
                <a:schemeClr val="tx1"/>
              </a:solidFill>
            </a:rPr>
            <a:t>Redes</a:t>
          </a:r>
          <a:endParaRPr lang="es-CO" b="1" dirty="0">
            <a:solidFill>
              <a:schemeClr val="tx1"/>
            </a:solidFill>
          </a:endParaRPr>
        </a:p>
      </dgm:t>
    </dgm:pt>
    <dgm:pt modelId="{C66B8357-FE98-40A9-A66B-C0D5AE932DFD}" type="parTrans" cxnId="{82EB83EE-7AD7-4102-BE20-40050909DC4A}">
      <dgm:prSet/>
      <dgm:spPr/>
      <dgm:t>
        <a:bodyPr/>
        <a:lstStyle/>
        <a:p>
          <a:endParaRPr lang="es-CO" b="1"/>
        </a:p>
      </dgm:t>
    </dgm:pt>
    <dgm:pt modelId="{A3909AB4-05A6-4C50-A18F-F383C6FFE854}" type="sibTrans" cxnId="{82EB83EE-7AD7-4102-BE20-40050909DC4A}">
      <dgm:prSet/>
      <dgm:spPr/>
      <dgm:t>
        <a:bodyPr/>
        <a:lstStyle/>
        <a:p>
          <a:endParaRPr lang="es-CO" b="1"/>
        </a:p>
      </dgm:t>
    </dgm:pt>
    <dgm:pt modelId="{A2EFFEB8-AA7A-4048-BD28-596491DE202B}">
      <dgm:prSet phldrT="[Texto]"/>
      <dgm:spPr>
        <a:solidFill>
          <a:srgbClr val="C86664"/>
        </a:solidFill>
      </dgm:spPr>
      <dgm:t>
        <a:bodyPr/>
        <a:lstStyle/>
        <a:p>
          <a:r>
            <a:rPr lang="es-CO" b="1" dirty="0" smtClean="0">
              <a:solidFill>
                <a:schemeClr val="bg1"/>
              </a:solidFill>
            </a:rPr>
            <a:t>Otros Elementos y Equipos</a:t>
          </a:r>
          <a:endParaRPr lang="es-CO" b="1" dirty="0">
            <a:solidFill>
              <a:schemeClr val="bg1"/>
            </a:solidFill>
          </a:endParaRPr>
        </a:p>
      </dgm:t>
    </dgm:pt>
    <dgm:pt modelId="{91707BAC-2F61-4370-B333-A6273ACB3B2F}" type="parTrans" cxnId="{AEBDA51B-4899-4560-8756-37715FD4D163}">
      <dgm:prSet/>
      <dgm:spPr/>
      <dgm:t>
        <a:bodyPr/>
        <a:lstStyle/>
        <a:p>
          <a:endParaRPr lang="es-CO" b="1"/>
        </a:p>
      </dgm:t>
    </dgm:pt>
    <dgm:pt modelId="{66FA5D5F-ADA8-4972-A8EE-E03CD6E70255}" type="sibTrans" cxnId="{AEBDA51B-4899-4560-8756-37715FD4D163}">
      <dgm:prSet/>
      <dgm:spPr/>
      <dgm:t>
        <a:bodyPr/>
        <a:lstStyle/>
        <a:p>
          <a:endParaRPr lang="es-CO" b="1"/>
        </a:p>
      </dgm:t>
    </dgm:pt>
    <dgm:pt modelId="{39E6F2E0-7136-44F5-BC0B-B2F8145E2E05}" type="pres">
      <dgm:prSet presAssocID="{21D94AD1-2C11-428C-8E1E-AA6ACBD1F492}" presName="Name0" presStyleCnt="0">
        <dgm:presLayoutVars>
          <dgm:dir/>
          <dgm:animLvl val="lvl"/>
          <dgm:resizeHandles val="exact"/>
        </dgm:presLayoutVars>
      </dgm:prSet>
      <dgm:spPr/>
    </dgm:pt>
    <dgm:pt modelId="{3CDC279F-DDF8-4802-A9C2-19920614E572}" type="pres">
      <dgm:prSet presAssocID="{9A2172D9-9147-468F-B367-C1FF45A3ADB7}" presName="parTxOnly" presStyleLbl="node1" presStyleIdx="0" presStyleCnt="4">
        <dgm:presLayoutVars>
          <dgm:chMax val="0"/>
          <dgm:chPref val="0"/>
          <dgm:bulletEnabled val="1"/>
        </dgm:presLayoutVars>
      </dgm:prSet>
      <dgm:spPr/>
      <dgm:t>
        <a:bodyPr/>
        <a:lstStyle/>
        <a:p>
          <a:endParaRPr lang="es-CO"/>
        </a:p>
      </dgm:t>
    </dgm:pt>
    <dgm:pt modelId="{E6204E36-B0E3-4036-95E1-A341C8725138}" type="pres">
      <dgm:prSet presAssocID="{A9A14C34-90C1-4929-AAAF-6262083EDD3E}" presName="parTxOnlySpace" presStyleCnt="0"/>
      <dgm:spPr/>
    </dgm:pt>
    <dgm:pt modelId="{650BC9AB-0EE9-485E-9E37-0B4A7563761D}" type="pres">
      <dgm:prSet presAssocID="{B9B28001-9734-48DE-A349-7D1932BC7868}" presName="parTxOnly" presStyleLbl="node1" presStyleIdx="1" presStyleCnt="4">
        <dgm:presLayoutVars>
          <dgm:chMax val="0"/>
          <dgm:chPref val="0"/>
          <dgm:bulletEnabled val="1"/>
        </dgm:presLayoutVars>
      </dgm:prSet>
      <dgm:spPr/>
      <dgm:t>
        <a:bodyPr/>
        <a:lstStyle/>
        <a:p>
          <a:endParaRPr lang="es-CO"/>
        </a:p>
      </dgm:t>
    </dgm:pt>
    <dgm:pt modelId="{443D65B9-19C3-4B1A-91A4-5291664BED8A}" type="pres">
      <dgm:prSet presAssocID="{A99EF712-17CA-48AE-80BC-F8127B9B6180}" presName="parTxOnlySpace" presStyleCnt="0"/>
      <dgm:spPr/>
    </dgm:pt>
    <dgm:pt modelId="{039FDB19-EF56-437B-A5BE-81B640B84266}" type="pres">
      <dgm:prSet presAssocID="{9A1A84D2-BD1C-4FA6-A2B8-22BA9F646969}" presName="parTxOnly" presStyleLbl="node1" presStyleIdx="2" presStyleCnt="4">
        <dgm:presLayoutVars>
          <dgm:chMax val="0"/>
          <dgm:chPref val="0"/>
          <dgm:bulletEnabled val="1"/>
        </dgm:presLayoutVars>
      </dgm:prSet>
      <dgm:spPr/>
      <dgm:t>
        <a:bodyPr/>
        <a:lstStyle/>
        <a:p>
          <a:endParaRPr lang="es-CO"/>
        </a:p>
      </dgm:t>
    </dgm:pt>
    <dgm:pt modelId="{47EF7309-37AC-4551-8EB5-1704D0E1C05C}" type="pres">
      <dgm:prSet presAssocID="{A3909AB4-05A6-4C50-A18F-F383C6FFE854}" presName="parTxOnlySpace" presStyleCnt="0"/>
      <dgm:spPr/>
    </dgm:pt>
    <dgm:pt modelId="{D7ED693E-D508-424D-806B-C7E4233C746E}" type="pres">
      <dgm:prSet presAssocID="{A2EFFEB8-AA7A-4048-BD28-596491DE202B}" presName="parTxOnly" presStyleLbl="node1" presStyleIdx="3" presStyleCnt="4">
        <dgm:presLayoutVars>
          <dgm:chMax val="0"/>
          <dgm:chPref val="0"/>
          <dgm:bulletEnabled val="1"/>
        </dgm:presLayoutVars>
      </dgm:prSet>
      <dgm:spPr/>
      <dgm:t>
        <a:bodyPr/>
        <a:lstStyle/>
        <a:p>
          <a:endParaRPr lang="es-CO"/>
        </a:p>
      </dgm:t>
    </dgm:pt>
  </dgm:ptLst>
  <dgm:cxnLst>
    <dgm:cxn modelId="{EFE33053-AEE3-4B9D-BD39-FD4ED8396987}" type="presOf" srcId="{B9B28001-9734-48DE-A349-7D1932BC7868}" destId="{650BC9AB-0EE9-485E-9E37-0B4A7563761D}" srcOrd="0" destOrd="0" presId="urn:microsoft.com/office/officeart/2005/8/layout/chevron1"/>
    <dgm:cxn modelId="{DA8E71C6-1953-4CD6-A732-38BB83A0AC27}" srcId="{21D94AD1-2C11-428C-8E1E-AA6ACBD1F492}" destId="{B9B28001-9734-48DE-A349-7D1932BC7868}" srcOrd="1" destOrd="0" parTransId="{5989C0B4-0C8D-4E3D-815F-332CB834DBB9}" sibTransId="{A99EF712-17CA-48AE-80BC-F8127B9B6180}"/>
    <dgm:cxn modelId="{F2CD7CAB-97C0-45DD-8882-98324D4190B2}" type="presOf" srcId="{21D94AD1-2C11-428C-8E1E-AA6ACBD1F492}" destId="{39E6F2E0-7136-44F5-BC0B-B2F8145E2E05}" srcOrd="0" destOrd="0" presId="urn:microsoft.com/office/officeart/2005/8/layout/chevron1"/>
    <dgm:cxn modelId="{AEBDA51B-4899-4560-8756-37715FD4D163}" srcId="{21D94AD1-2C11-428C-8E1E-AA6ACBD1F492}" destId="{A2EFFEB8-AA7A-4048-BD28-596491DE202B}" srcOrd="3" destOrd="0" parTransId="{91707BAC-2F61-4370-B333-A6273ACB3B2F}" sibTransId="{66FA5D5F-ADA8-4972-A8EE-E03CD6E70255}"/>
    <dgm:cxn modelId="{91CF93BA-381B-42CF-AC93-48999F63E3D3}" type="presOf" srcId="{9A2172D9-9147-468F-B367-C1FF45A3ADB7}" destId="{3CDC279F-DDF8-4802-A9C2-19920614E572}" srcOrd="0" destOrd="0" presId="urn:microsoft.com/office/officeart/2005/8/layout/chevron1"/>
    <dgm:cxn modelId="{EF8B3DDD-B916-4C87-AF81-AD0C8F10F386}" type="presOf" srcId="{A2EFFEB8-AA7A-4048-BD28-596491DE202B}" destId="{D7ED693E-D508-424D-806B-C7E4233C746E}" srcOrd="0" destOrd="0" presId="urn:microsoft.com/office/officeart/2005/8/layout/chevron1"/>
    <dgm:cxn modelId="{6BB6ED57-22CA-4F63-A8E8-A77EE4680216}" srcId="{21D94AD1-2C11-428C-8E1E-AA6ACBD1F492}" destId="{9A2172D9-9147-468F-B367-C1FF45A3ADB7}" srcOrd="0" destOrd="0" parTransId="{228F0EBF-4C06-41BA-A418-97F51EBF4C76}" sibTransId="{A9A14C34-90C1-4929-AAAF-6262083EDD3E}"/>
    <dgm:cxn modelId="{82EB83EE-7AD7-4102-BE20-40050909DC4A}" srcId="{21D94AD1-2C11-428C-8E1E-AA6ACBD1F492}" destId="{9A1A84D2-BD1C-4FA6-A2B8-22BA9F646969}" srcOrd="2" destOrd="0" parTransId="{C66B8357-FE98-40A9-A66B-C0D5AE932DFD}" sibTransId="{A3909AB4-05A6-4C50-A18F-F383C6FFE854}"/>
    <dgm:cxn modelId="{E3DC0E1F-800B-4A11-A970-A5226C523A7F}" type="presOf" srcId="{9A1A84D2-BD1C-4FA6-A2B8-22BA9F646969}" destId="{039FDB19-EF56-437B-A5BE-81B640B84266}" srcOrd="0" destOrd="0" presId="urn:microsoft.com/office/officeart/2005/8/layout/chevron1"/>
    <dgm:cxn modelId="{455C470F-675A-48AD-9DBB-E53D6C18EBA7}" type="presParOf" srcId="{39E6F2E0-7136-44F5-BC0B-B2F8145E2E05}" destId="{3CDC279F-DDF8-4802-A9C2-19920614E572}" srcOrd="0" destOrd="0" presId="urn:microsoft.com/office/officeart/2005/8/layout/chevron1"/>
    <dgm:cxn modelId="{C14F4EA5-5AE5-4017-AF75-F87B1B79C7B8}" type="presParOf" srcId="{39E6F2E0-7136-44F5-BC0B-B2F8145E2E05}" destId="{E6204E36-B0E3-4036-95E1-A341C8725138}" srcOrd="1" destOrd="0" presId="urn:microsoft.com/office/officeart/2005/8/layout/chevron1"/>
    <dgm:cxn modelId="{90093A9B-448B-4C8D-A50F-FB6EA0CB9A30}" type="presParOf" srcId="{39E6F2E0-7136-44F5-BC0B-B2F8145E2E05}" destId="{650BC9AB-0EE9-485E-9E37-0B4A7563761D}" srcOrd="2" destOrd="0" presId="urn:microsoft.com/office/officeart/2005/8/layout/chevron1"/>
    <dgm:cxn modelId="{4DF4B01F-17AF-4969-9534-C9CE6A6285C7}" type="presParOf" srcId="{39E6F2E0-7136-44F5-BC0B-B2F8145E2E05}" destId="{443D65B9-19C3-4B1A-91A4-5291664BED8A}" srcOrd="3" destOrd="0" presId="urn:microsoft.com/office/officeart/2005/8/layout/chevron1"/>
    <dgm:cxn modelId="{F90933F6-349C-4630-9C81-F1226DC8AE5E}" type="presParOf" srcId="{39E6F2E0-7136-44F5-BC0B-B2F8145E2E05}" destId="{039FDB19-EF56-437B-A5BE-81B640B84266}" srcOrd="4" destOrd="0" presId="urn:microsoft.com/office/officeart/2005/8/layout/chevron1"/>
    <dgm:cxn modelId="{197194E1-A4D1-4576-861B-97869EDFC60F}" type="presParOf" srcId="{39E6F2E0-7136-44F5-BC0B-B2F8145E2E05}" destId="{47EF7309-37AC-4551-8EB5-1704D0E1C05C}" srcOrd="5" destOrd="0" presId="urn:microsoft.com/office/officeart/2005/8/layout/chevron1"/>
    <dgm:cxn modelId="{D0551763-D502-4008-ABD0-CAFE9C1E3B93}" type="presParOf" srcId="{39E6F2E0-7136-44F5-BC0B-B2F8145E2E05}" destId="{D7ED693E-D508-424D-806B-C7E4233C746E}" srcOrd="6"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5.xml><?xml version="1.0" encoding="utf-8"?>
<dgm:dataModel xmlns:dgm="http://schemas.openxmlformats.org/drawingml/2006/diagram" xmlns:a="http://schemas.openxmlformats.org/drawingml/2006/main">
  <dgm:ptLst>
    <dgm:pt modelId="{21D94AD1-2C11-428C-8E1E-AA6ACBD1F492}" type="doc">
      <dgm:prSet loTypeId="urn:microsoft.com/office/officeart/2005/8/layout/chevron1" loCatId="process" qsTypeId="urn:microsoft.com/office/officeart/2005/8/quickstyle/simple1" qsCatId="simple" csTypeId="urn:microsoft.com/office/officeart/2005/8/colors/colorful1" csCatId="colorful" phldr="1"/>
      <dgm:spPr/>
    </dgm:pt>
    <dgm:pt modelId="{9A2172D9-9147-468F-B367-C1FF45A3ADB7}">
      <dgm:prSet phldrT="[Texto]"/>
      <dgm:spPr>
        <a:solidFill>
          <a:schemeClr val="accent3">
            <a:lumMod val="60000"/>
            <a:lumOff val="40000"/>
          </a:schemeClr>
        </a:solidFill>
      </dgm:spPr>
      <dgm:t>
        <a:bodyPr/>
        <a:lstStyle/>
        <a:p>
          <a:r>
            <a:rPr lang="es-CO" b="1" dirty="0" smtClean="0">
              <a:solidFill>
                <a:schemeClr val="tx1"/>
              </a:solidFill>
            </a:rPr>
            <a:t>Subestaciones</a:t>
          </a:r>
          <a:endParaRPr lang="es-CO" b="1" dirty="0">
            <a:solidFill>
              <a:schemeClr val="tx1"/>
            </a:solidFill>
          </a:endParaRPr>
        </a:p>
      </dgm:t>
    </dgm:pt>
    <dgm:pt modelId="{228F0EBF-4C06-41BA-A418-97F51EBF4C76}" type="parTrans" cxnId="{6BB6ED57-22CA-4F63-A8E8-A77EE4680216}">
      <dgm:prSet/>
      <dgm:spPr/>
      <dgm:t>
        <a:bodyPr/>
        <a:lstStyle/>
        <a:p>
          <a:endParaRPr lang="es-CO" b="1"/>
        </a:p>
      </dgm:t>
    </dgm:pt>
    <dgm:pt modelId="{A9A14C34-90C1-4929-AAAF-6262083EDD3E}" type="sibTrans" cxnId="{6BB6ED57-22CA-4F63-A8E8-A77EE4680216}">
      <dgm:prSet/>
      <dgm:spPr/>
      <dgm:t>
        <a:bodyPr/>
        <a:lstStyle/>
        <a:p>
          <a:endParaRPr lang="es-CO" b="1"/>
        </a:p>
      </dgm:t>
    </dgm:pt>
    <dgm:pt modelId="{B9B28001-9734-48DE-A349-7D1932BC7868}">
      <dgm:prSet phldrT="[Texto]"/>
      <dgm:spPr>
        <a:solidFill>
          <a:schemeClr val="accent3">
            <a:lumMod val="60000"/>
            <a:lumOff val="40000"/>
          </a:schemeClr>
        </a:solidFill>
      </dgm:spPr>
      <dgm:t>
        <a:bodyPr/>
        <a:lstStyle/>
        <a:p>
          <a:r>
            <a:rPr lang="es-CO" b="1" dirty="0" smtClean="0">
              <a:solidFill>
                <a:schemeClr val="tx1"/>
              </a:solidFill>
            </a:rPr>
            <a:t>Líneas</a:t>
          </a:r>
          <a:endParaRPr lang="es-CO" b="1" dirty="0">
            <a:solidFill>
              <a:schemeClr val="tx1"/>
            </a:solidFill>
          </a:endParaRPr>
        </a:p>
      </dgm:t>
    </dgm:pt>
    <dgm:pt modelId="{5989C0B4-0C8D-4E3D-815F-332CB834DBB9}" type="parTrans" cxnId="{DA8E71C6-1953-4CD6-A732-38BB83A0AC27}">
      <dgm:prSet/>
      <dgm:spPr/>
      <dgm:t>
        <a:bodyPr/>
        <a:lstStyle/>
        <a:p>
          <a:endParaRPr lang="es-CO" b="1"/>
        </a:p>
      </dgm:t>
    </dgm:pt>
    <dgm:pt modelId="{A99EF712-17CA-48AE-80BC-F8127B9B6180}" type="sibTrans" cxnId="{DA8E71C6-1953-4CD6-A732-38BB83A0AC27}">
      <dgm:prSet/>
      <dgm:spPr/>
      <dgm:t>
        <a:bodyPr/>
        <a:lstStyle/>
        <a:p>
          <a:endParaRPr lang="es-CO" b="1"/>
        </a:p>
      </dgm:t>
    </dgm:pt>
    <dgm:pt modelId="{9A1A84D2-BD1C-4FA6-A2B8-22BA9F646969}">
      <dgm:prSet phldrT="[Texto]"/>
      <dgm:spPr>
        <a:solidFill>
          <a:schemeClr val="accent3">
            <a:lumMod val="60000"/>
            <a:lumOff val="40000"/>
          </a:schemeClr>
        </a:solidFill>
      </dgm:spPr>
      <dgm:t>
        <a:bodyPr/>
        <a:lstStyle/>
        <a:p>
          <a:r>
            <a:rPr lang="es-CO" b="1" dirty="0" smtClean="0">
              <a:solidFill>
                <a:schemeClr val="tx1"/>
              </a:solidFill>
            </a:rPr>
            <a:t>Redes</a:t>
          </a:r>
          <a:endParaRPr lang="es-CO" b="1" dirty="0">
            <a:solidFill>
              <a:schemeClr val="tx1"/>
            </a:solidFill>
          </a:endParaRPr>
        </a:p>
      </dgm:t>
    </dgm:pt>
    <dgm:pt modelId="{C66B8357-FE98-40A9-A66B-C0D5AE932DFD}" type="parTrans" cxnId="{82EB83EE-7AD7-4102-BE20-40050909DC4A}">
      <dgm:prSet/>
      <dgm:spPr/>
      <dgm:t>
        <a:bodyPr/>
        <a:lstStyle/>
        <a:p>
          <a:endParaRPr lang="es-CO" b="1"/>
        </a:p>
      </dgm:t>
    </dgm:pt>
    <dgm:pt modelId="{A3909AB4-05A6-4C50-A18F-F383C6FFE854}" type="sibTrans" cxnId="{82EB83EE-7AD7-4102-BE20-40050909DC4A}">
      <dgm:prSet/>
      <dgm:spPr/>
      <dgm:t>
        <a:bodyPr/>
        <a:lstStyle/>
        <a:p>
          <a:endParaRPr lang="es-CO" b="1"/>
        </a:p>
      </dgm:t>
    </dgm:pt>
    <dgm:pt modelId="{A2EFFEB8-AA7A-4048-BD28-596491DE202B}">
      <dgm:prSet phldrT="[Texto]"/>
      <dgm:spPr>
        <a:solidFill>
          <a:srgbClr val="C86664"/>
        </a:solidFill>
      </dgm:spPr>
      <dgm:t>
        <a:bodyPr/>
        <a:lstStyle/>
        <a:p>
          <a:r>
            <a:rPr lang="es-CO" b="1" dirty="0" smtClean="0">
              <a:solidFill>
                <a:schemeClr val="bg1"/>
              </a:solidFill>
            </a:rPr>
            <a:t>Otros Elementos y Equipos</a:t>
          </a:r>
          <a:endParaRPr lang="es-CO" b="1" dirty="0">
            <a:solidFill>
              <a:schemeClr val="bg1"/>
            </a:solidFill>
          </a:endParaRPr>
        </a:p>
      </dgm:t>
    </dgm:pt>
    <dgm:pt modelId="{91707BAC-2F61-4370-B333-A6273ACB3B2F}" type="parTrans" cxnId="{AEBDA51B-4899-4560-8756-37715FD4D163}">
      <dgm:prSet/>
      <dgm:spPr/>
      <dgm:t>
        <a:bodyPr/>
        <a:lstStyle/>
        <a:p>
          <a:endParaRPr lang="es-CO" b="1"/>
        </a:p>
      </dgm:t>
    </dgm:pt>
    <dgm:pt modelId="{66FA5D5F-ADA8-4972-A8EE-E03CD6E70255}" type="sibTrans" cxnId="{AEBDA51B-4899-4560-8756-37715FD4D163}">
      <dgm:prSet/>
      <dgm:spPr/>
      <dgm:t>
        <a:bodyPr/>
        <a:lstStyle/>
        <a:p>
          <a:endParaRPr lang="es-CO" b="1"/>
        </a:p>
      </dgm:t>
    </dgm:pt>
    <dgm:pt modelId="{39E6F2E0-7136-44F5-BC0B-B2F8145E2E05}" type="pres">
      <dgm:prSet presAssocID="{21D94AD1-2C11-428C-8E1E-AA6ACBD1F492}" presName="Name0" presStyleCnt="0">
        <dgm:presLayoutVars>
          <dgm:dir/>
          <dgm:animLvl val="lvl"/>
          <dgm:resizeHandles val="exact"/>
        </dgm:presLayoutVars>
      </dgm:prSet>
      <dgm:spPr/>
    </dgm:pt>
    <dgm:pt modelId="{3CDC279F-DDF8-4802-A9C2-19920614E572}" type="pres">
      <dgm:prSet presAssocID="{9A2172D9-9147-468F-B367-C1FF45A3ADB7}" presName="parTxOnly" presStyleLbl="node1" presStyleIdx="0" presStyleCnt="4">
        <dgm:presLayoutVars>
          <dgm:chMax val="0"/>
          <dgm:chPref val="0"/>
          <dgm:bulletEnabled val="1"/>
        </dgm:presLayoutVars>
      </dgm:prSet>
      <dgm:spPr/>
      <dgm:t>
        <a:bodyPr/>
        <a:lstStyle/>
        <a:p>
          <a:endParaRPr lang="es-CO"/>
        </a:p>
      </dgm:t>
    </dgm:pt>
    <dgm:pt modelId="{E6204E36-B0E3-4036-95E1-A341C8725138}" type="pres">
      <dgm:prSet presAssocID="{A9A14C34-90C1-4929-AAAF-6262083EDD3E}" presName="parTxOnlySpace" presStyleCnt="0"/>
      <dgm:spPr/>
    </dgm:pt>
    <dgm:pt modelId="{650BC9AB-0EE9-485E-9E37-0B4A7563761D}" type="pres">
      <dgm:prSet presAssocID="{B9B28001-9734-48DE-A349-7D1932BC7868}" presName="parTxOnly" presStyleLbl="node1" presStyleIdx="1" presStyleCnt="4">
        <dgm:presLayoutVars>
          <dgm:chMax val="0"/>
          <dgm:chPref val="0"/>
          <dgm:bulletEnabled val="1"/>
        </dgm:presLayoutVars>
      </dgm:prSet>
      <dgm:spPr/>
      <dgm:t>
        <a:bodyPr/>
        <a:lstStyle/>
        <a:p>
          <a:endParaRPr lang="es-CO"/>
        </a:p>
      </dgm:t>
    </dgm:pt>
    <dgm:pt modelId="{443D65B9-19C3-4B1A-91A4-5291664BED8A}" type="pres">
      <dgm:prSet presAssocID="{A99EF712-17CA-48AE-80BC-F8127B9B6180}" presName="parTxOnlySpace" presStyleCnt="0"/>
      <dgm:spPr/>
    </dgm:pt>
    <dgm:pt modelId="{039FDB19-EF56-437B-A5BE-81B640B84266}" type="pres">
      <dgm:prSet presAssocID="{9A1A84D2-BD1C-4FA6-A2B8-22BA9F646969}" presName="parTxOnly" presStyleLbl="node1" presStyleIdx="2" presStyleCnt="4">
        <dgm:presLayoutVars>
          <dgm:chMax val="0"/>
          <dgm:chPref val="0"/>
          <dgm:bulletEnabled val="1"/>
        </dgm:presLayoutVars>
      </dgm:prSet>
      <dgm:spPr/>
      <dgm:t>
        <a:bodyPr/>
        <a:lstStyle/>
        <a:p>
          <a:endParaRPr lang="es-CO"/>
        </a:p>
      </dgm:t>
    </dgm:pt>
    <dgm:pt modelId="{47EF7309-37AC-4551-8EB5-1704D0E1C05C}" type="pres">
      <dgm:prSet presAssocID="{A3909AB4-05A6-4C50-A18F-F383C6FFE854}" presName="parTxOnlySpace" presStyleCnt="0"/>
      <dgm:spPr/>
    </dgm:pt>
    <dgm:pt modelId="{D7ED693E-D508-424D-806B-C7E4233C746E}" type="pres">
      <dgm:prSet presAssocID="{A2EFFEB8-AA7A-4048-BD28-596491DE202B}" presName="parTxOnly" presStyleLbl="node1" presStyleIdx="3" presStyleCnt="4">
        <dgm:presLayoutVars>
          <dgm:chMax val="0"/>
          <dgm:chPref val="0"/>
          <dgm:bulletEnabled val="1"/>
        </dgm:presLayoutVars>
      </dgm:prSet>
      <dgm:spPr/>
      <dgm:t>
        <a:bodyPr/>
        <a:lstStyle/>
        <a:p>
          <a:endParaRPr lang="es-CO"/>
        </a:p>
      </dgm:t>
    </dgm:pt>
  </dgm:ptLst>
  <dgm:cxnLst>
    <dgm:cxn modelId="{64609F6C-C4AC-4451-993D-006F2879497B}" type="presOf" srcId="{21D94AD1-2C11-428C-8E1E-AA6ACBD1F492}" destId="{39E6F2E0-7136-44F5-BC0B-B2F8145E2E05}" srcOrd="0" destOrd="0" presId="urn:microsoft.com/office/officeart/2005/8/layout/chevron1"/>
    <dgm:cxn modelId="{DA8E71C6-1953-4CD6-A732-38BB83A0AC27}" srcId="{21D94AD1-2C11-428C-8E1E-AA6ACBD1F492}" destId="{B9B28001-9734-48DE-A349-7D1932BC7868}" srcOrd="1" destOrd="0" parTransId="{5989C0B4-0C8D-4E3D-815F-332CB834DBB9}" sibTransId="{A99EF712-17CA-48AE-80BC-F8127B9B6180}"/>
    <dgm:cxn modelId="{3B98BF0D-821F-469A-910B-DBBE6D4A0288}" type="presOf" srcId="{A2EFFEB8-AA7A-4048-BD28-596491DE202B}" destId="{D7ED693E-D508-424D-806B-C7E4233C746E}" srcOrd="0" destOrd="0" presId="urn:microsoft.com/office/officeart/2005/8/layout/chevron1"/>
    <dgm:cxn modelId="{4C037397-3C95-414C-A5E0-9ADDFE6DF879}" type="presOf" srcId="{9A1A84D2-BD1C-4FA6-A2B8-22BA9F646969}" destId="{039FDB19-EF56-437B-A5BE-81B640B84266}" srcOrd="0" destOrd="0" presId="urn:microsoft.com/office/officeart/2005/8/layout/chevron1"/>
    <dgm:cxn modelId="{AEBDA51B-4899-4560-8756-37715FD4D163}" srcId="{21D94AD1-2C11-428C-8E1E-AA6ACBD1F492}" destId="{A2EFFEB8-AA7A-4048-BD28-596491DE202B}" srcOrd="3" destOrd="0" parTransId="{91707BAC-2F61-4370-B333-A6273ACB3B2F}" sibTransId="{66FA5D5F-ADA8-4972-A8EE-E03CD6E70255}"/>
    <dgm:cxn modelId="{907DA3BE-7072-4C63-A014-4E2DAAA313C4}" type="presOf" srcId="{9A2172D9-9147-468F-B367-C1FF45A3ADB7}" destId="{3CDC279F-DDF8-4802-A9C2-19920614E572}" srcOrd="0" destOrd="0" presId="urn:microsoft.com/office/officeart/2005/8/layout/chevron1"/>
    <dgm:cxn modelId="{6BB6ED57-22CA-4F63-A8E8-A77EE4680216}" srcId="{21D94AD1-2C11-428C-8E1E-AA6ACBD1F492}" destId="{9A2172D9-9147-468F-B367-C1FF45A3ADB7}" srcOrd="0" destOrd="0" parTransId="{228F0EBF-4C06-41BA-A418-97F51EBF4C76}" sibTransId="{A9A14C34-90C1-4929-AAAF-6262083EDD3E}"/>
    <dgm:cxn modelId="{82EB83EE-7AD7-4102-BE20-40050909DC4A}" srcId="{21D94AD1-2C11-428C-8E1E-AA6ACBD1F492}" destId="{9A1A84D2-BD1C-4FA6-A2B8-22BA9F646969}" srcOrd="2" destOrd="0" parTransId="{C66B8357-FE98-40A9-A66B-C0D5AE932DFD}" sibTransId="{A3909AB4-05A6-4C50-A18F-F383C6FFE854}"/>
    <dgm:cxn modelId="{8E01709D-7DFA-49EA-BD55-AD4BA3606025}" type="presOf" srcId="{B9B28001-9734-48DE-A349-7D1932BC7868}" destId="{650BC9AB-0EE9-485E-9E37-0B4A7563761D}" srcOrd="0" destOrd="0" presId="urn:microsoft.com/office/officeart/2005/8/layout/chevron1"/>
    <dgm:cxn modelId="{5287B3D5-824B-4F2D-B76B-645DFABA5C05}" type="presParOf" srcId="{39E6F2E0-7136-44F5-BC0B-B2F8145E2E05}" destId="{3CDC279F-DDF8-4802-A9C2-19920614E572}" srcOrd="0" destOrd="0" presId="urn:microsoft.com/office/officeart/2005/8/layout/chevron1"/>
    <dgm:cxn modelId="{572276BC-C2EC-463B-89DA-7862302BB934}" type="presParOf" srcId="{39E6F2E0-7136-44F5-BC0B-B2F8145E2E05}" destId="{E6204E36-B0E3-4036-95E1-A341C8725138}" srcOrd="1" destOrd="0" presId="urn:microsoft.com/office/officeart/2005/8/layout/chevron1"/>
    <dgm:cxn modelId="{B55BBD12-C7EF-4787-A0F7-F156A8EC27F4}" type="presParOf" srcId="{39E6F2E0-7136-44F5-BC0B-B2F8145E2E05}" destId="{650BC9AB-0EE9-485E-9E37-0B4A7563761D}" srcOrd="2" destOrd="0" presId="urn:microsoft.com/office/officeart/2005/8/layout/chevron1"/>
    <dgm:cxn modelId="{AC8350E4-BBF3-41B5-89BE-7E52BCCD6F24}" type="presParOf" srcId="{39E6F2E0-7136-44F5-BC0B-B2F8145E2E05}" destId="{443D65B9-19C3-4B1A-91A4-5291664BED8A}" srcOrd="3" destOrd="0" presId="urn:microsoft.com/office/officeart/2005/8/layout/chevron1"/>
    <dgm:cxn modelId="{5B8CEED5-96B1-4272-97F2-BB7DC1F43CAF}" type="presParOf" srcId="{39E6F2E0-7136-44F5-BC0B-B2F8145E2E05}" destId="{039FDB19-EF56-437B-A5BE-81B640B84266}" srcOrd="4" destOrd="0" presId="urn:microsoft.com/office/officeart/2005/8/layout/chevron1"/>
    <dgm:cxn modelId="{0766D9DF-C909-4D16-BD4A-99B2188C959B}" type="presParOf" srcId="{39E6F2E0-7136-44F5-BC0B-B2F8145E2E05}" destId="{47EF7309-37AC-4551-8EB5-1704D0E1C05C}" srcOrd="5" destOrd="0" presId="urn:microsoft.com/office/officeart/2005/8/layout/chevron1"/>
    <dgm:cxn modelId="{C2076E58-4017-4923-8970-23B0FE7E33CC}" type="presParOf" srcId="{39E6F2E0-7136-44F5-BC0B-B2F8145E2E05}" destId="{D7ED693E-D508-424D-806B-C7E4233C746E}" srcOrd="6"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6.xml><?xml version="1.0" encoding="utf-8"?>
<dgm:dataModel xmlns:dgm="http://schemas.openxmlformats.org/drawingml/2006/diagram" xmlns:a="http://schemas.openxmlformats.org/drawingml/2006/main">
  <dgm:ptLst>
    <dgm:pt modelId="{21D94AD1-2C11-428C-8E1E-AA6ACBD1F492}" type="doc">
      <dgm:prSet loTypeId="urn:microsoft.com/office/officeart/2005/8/layout/chevron1" loCatId="process" qsTypeId="urn:microsoft.com/office/officeart/2005/8/quickstyle/simple1" qsCatId="simple" csTypeId="urn:microsoft.com/office/officeart/2005/8/colors/colorful1" csCatId="colorful" phldr="1"/>
      <dgm:spPr/>
    </dgm:pt>
    <dgm:pt modelId="{9A2172D9-9147-468F-B367-C1FF45A3ADB7}">
      <dgm:prSet phldrT="[Texto]"/>
      <dgm:spPr>
        <a:solidFill>
          <a:schemeClr val="accent3">
            <a:lumMod val="60000"/>
            <a:lumOff val="40000"/>
          </a:schemeClr>
        </a:solidFill>
      </dgm:spPr>
      <dgm:t>
        <a:bodyPr/>
        <a:lstStyle/>
        <a:p>
          <a:r>
            <a:rPr lang="es-CO" b="1" dirty="0" smtClean="0">
              <a:solidFill>
                <a:schemeClr val="tx1"/>
              </a:solidFill>
            </a:rPr>
            <a:t>Subestaciones</a:t>
          </a:r>
          <a:endParaRPr lang="es-CO" b="1" dirty="0">
            <a:solidFill>
              <a:schemeClr val="tx1"/>
            </a:solidFill>
          </a:endParaRPr>
        </a:p>
      </dgm:t>
    </dgm:pt>
    <dgm:pt modelId="{228F0EBF-4C06-41BA-A418-97F51EBF4C76}" type="parTrans" cxnId="{6BB6ED57-22CA-4F63-A8E8-A77EE4680216}">
      <dgm:prSet/>
      <dgm:spPr/>
      <dgm:t>
        <a:bodyPr/>
        <a:lstStyle/>
        <a:p>
          <a:endParaRPr lang="es-CO" b="1"/>
        </a:p>
      </dgm:t>
    </dgm:pt>
    <dgm:pt modelId="{A9A14C34-90C1-4929-AAAF-6262083EDD3E}" type="sibTrans" cxnId="{6BB6ED57-22CA-4F63-A8E8-A77EE4680216}">
      <dgm:prSet/>
      <dgm:spPr/>
      <dgm:t>
        <a:bodyPr/>
        <a:lstStyle/>
        <a:p>
          <a:endParaRPr lang="es-CO" b="1"/>
        </a:p>
      </dgm:t>
    </dgm:pt>
    <dgm:pt modelId="{B9B28001-9734-48DE-A349-7D1932BC7868}">
      <dgm:prSet phldrT="[Texto]"/>
      <dgm:spPr>
        <a:solidFill>
          <a:schemeClr val="accent3">
            <a:lumMod val="60000"/>
            <a:lumOff val="40000"/>
          </a:schemeClr>
        </a:solidFill>
      </dgm:spPr>
      <dgm:t>
        <a:bodyPr/>
        <a:lstStyle/>
        <a:p>
          <a:r>
            <a:rPr lang="es-CO" b="1" dirty="0" smtClean="0">
              <a:solidFill>
                <a:schemeClr val="tx1"/>
              </a:solidFill>
            </a:rPr>
            <a:t>Líneas</a:t>
          </a:r>
          <a:endParaRPr lang="es-CO" b="1" dirty="0">
            <a:solidFill>
              <a:schemeClr val="tx1"/>
            </a:solidFill>
          </a:endParaRPr>
        </a:p>
      </dgm:t>
    </dgm:pt>
    <dgm:pt modelId="{5989C0B4-0C8D-4E3D-815F-332CB834DBB9}" type="parTrans" cxnId="{DA8E71C6-1953-4CD6-A732-38BB83A0AC27}">
      <dgm:prSet/>
      <dgm:spPr/>
      <dgm:t>
        <a:bodyPr/>
        <a:lstStyle/>
        <a:p>
          <a:endParaRPr lang="es-CO" b="1"/>
        </a:p>
      </dgm:t>
    </dgm:pt>
    <dgm:pt modelId="{A99EF712-17CA-48AE-80BC-F8127B9B6180}" type="sibTrans" cxnId="{DA8E71C6-1953-4CD6-A732-38BB83A0AC27}">
      <dgm:prSet/>
      <dgm:spPr/>
      <dgm:t>
        <a:bodyPr/>
        <a:lstStyle/>
        <a:p>
          <a:endParaRPr lang="es-CO" b="1"/>
        </a:p>
      </dgm:t>
    </dgm:pt>
    <dgm:pt modelId="{9A1A84D2-BD1C-4FA6-A2B8-22BA9F646969}">
      <dgm:prSet phldrT="[Texto]"/>
      <dgm:spPr>
        <a:solidFill>
          <a:schemeClr val="accent3">
            <a:lumMod val="60000"/>
            <a:lumOff val="40000"/>
          </a:schemeClr>
        </a:solidFill>
      </dgm:spPr>
      <dgm:t>
        <a:bodyPr/>
        <a:lstStyle/>
        <a:p>
          <a:r>
            <a:rPr lang="es-CO" b="1" dirty="0" smtClean="0">
              <a:solidFill>
                <a:schemeClr val="tx1"/>
              </a:solidFill>
            </a:rPr>
            <a:t>Redes</a:t>
          </a:r>
          <a:endParaRPr lang="es-CO" b="1" dirty="0">
            <a:solidFill>
              <a:schemeClr val="tx1"/>
            </a:solidFill>
          </a:endParaRPr>
        </a:p>
      </dgm:t>
    </dgm:pt>
    <dgm:pt modelId="{C66B8357-FE98-40A9-A66B-C0D5AE932DFD}" type="parTrans" cxnId="{82EB83EE-7AD7-4102-BE20-40050909DC4A}">
      <dgm:prSet/>
      <dgm:spPr/>
      <dgm:t>
        <a:bodyPr/>
        <a:lstStyle/>
        <a:p>
          <a:endParaRPr lang="es-CO" b="1"/>
        </a:p>
      </dgm:t>
    </dgm:pt>
    <dgm:pt modelId="{A3909AB4-05A6-4C50-A18F-F383C6FFE854}" type="sibTrans" cxnId="{82EB83EE-7AD7-4102-BE20-40050909DC4A}">
      <dgm:prSet/>
      <dgm:spPr/>
      <dgm:t>
        <a:bodyPr/>
        <a:lstStyle/>
        <a:p>
          <a:endParaRPr lang="es-CO" b="1"/>
        </a:p>
      </dgm:t>
    </dgm:pt>
    <dgm:pt modelId="{A2EFFEB8-AA7A-4048-BD28-596491DE202B}">
      <dgm:prSet phldrT="[Texto]"/>
      <dgm:spPr>
        <a:solidFill>
          <a:srgbClr val="C86664"/>
        </a:solidFill>
      </dgm:spPr>
      <dgm:t>
        <a:bodyPr/>
        <a:lstStyle/>
        <a:p>
          <a:r>
            <a:rPr lang="es-CO" b="1" dirty="0" smtClean="0">
              <a:solidFill>
                <a:schemeClr val="bg1"/>
              </a:solidFill>
            </a:rPr>
            <a:t>Otros Elementos y Equipos</a:t>
          </a:r>
          <a:endParaRPr lang="es-CO" b="1" dirty="0">
            <a:solidFill>
              <a:schemeClr val="bg1"/>
            </a:solidFill>
          </a:endParaRPr>
        </a:p>
      </dgm:t>
    </dgm:pt>
    <dgm:pt modelId="{91707BAC-2F61-4370-B333-A6273ACB3B2F}" type="parTrans" cxnId="{AEBDA51B-4899-4560-8756-37715FD4D163}">
      <dgm:prSet/>
      <dgm:spPr/>
      <dgm:t>
        <a:bodyPr/>
        <a:lstStyle/>
        <a:p>
          <a:endParaRPr lang="es-CO" b="1"/>
        </a:p>
      </dgm:t>
    </dgm:pt>
    <dgm:pt modelId="{66FA5D5F-ADA8-4972-A8EE-E03CD6E70255}" type="sibTrans" cxnId="{AEBDA51B-4899-4560-8756-37715FD4D163}">
      <dgm:prSet/>
      <dgm:spPr/>
      <dgm:t>
        <a:bodyPr/>
        <a:lstStyle/>
        <a:p>
          <a:endParaRPr lang="es-CO" b="1"/>
        </a:p>
      </dgm:t>
    </dgm:pt>
    <dgm:pt modelId="{39E6F2E0-7136-44F5-BC0B-B2F8145E2E05}" type="pres">
      <dgm:prSet presAssocID="{21D94AD1-2C11-428C-8E1E-AA6ACBD1F492}" presName="Name0" presStyleCnt="0">
        <dgm:presLayoutVars>
          <dgm:dir/>
          <dgm:animLvl val="lvl"/>
          <dgm:resizeHandles val="exact"/>
        </dgm:presLayoutVars>
      </dgm:prSet>
      <dgm:spPr/>
    </dgm:pt>
    <dgm:pt modelId="{3CDC279F-DDF8-4802-A9C2-19920614E572}" type="pres">
      <dgm:prSet presAssocID="{9A2172D9-9147-468F-B367-C1FF45A3ADB7}" presName="parTxOnly" presStyleLbl="node1" presStyleIdx="0" presStyleCnt="4">
        <dgm:presLayoutVars>
          <dgm:chMax val="0"/>
          <dgm:chPref val="0"/>
          <dgm:bulletEnabled val="1"/>
        </dgm:presLayoutVars>
      </dgm:prSet>
      <dgm:spPr/>
      <dgm:t>
        <a:bodyPr/>
        <a:lstStyle/>
        <a:p>
          <a:endParaRPr lang="es-CO"/>
        </a:p>
      </dgm:t>
    </dgm:pt>
    <dgm:pt modelId="{E6204E36-B0E3-4036-95E1-A341C8725138}" type="pres">
      <dgm:prSet presAssocID="{A9A14C34-90C1-4929-AAAF-6262083EDD3E}" presName="parTxOnlySpace" presStyleCnt="0"/>
      <dgm:spPr/>
    </dgm:pt>
    <dgm:pt modelId="{650BC9AB-0EE9-485E-9E37-0B4A7563761D}" type="pres">
      <dgm:prSet presAssocID="{B9B28001-9734-48DE-A349-7D1932BC7868}" presName="parTxOnly" presStyleLbl="node1" presStyleIdx="1" presStyleCnt="4">
        <dgm:presLayoutVars>
          <dgm:chMax val="0"/>
          <dgm:chPref val="0"/>
          <dgm:bulletEnabled val="1"/>
        </dgm:presLayoutVars>
      </dgm:prSet>
      <dgm:spPr/>
      <dgm:t>
        <a:bodyPr/>
        <a:lstStyle/>
        <a:p>
          <a:endParaRPr lang="es-CO"/>
        </a:p>
      </dgm:t>
    </dgm:pt>
    <dgm:pt modelId="{443D65B9-19C3-4B1A-91A4-5291664BED8A}" type="pres">
      <dgm:prSet presAssocID="{A99EF712-17CA-48AE-80BC-F8127B9B6180}" presName="parTxOnlySpace" presStyleCnt="0"/>
      <dgm:spPr/>
    </dgm:pt>
    <dgm:pt modelId="{039FDB19-EF56-437B-A5BE-81B640B84266}" type="pres">
      <dgm:prSet presAssocID="{9A1A84D2-BD1C-4FA6-A2B8-22BA9F646969}" presName="parTxOnly" presStyleLbl="node1" presStyleIdx="2" presStyleCnt="4">
        <dgm:presLayoutVars>
          <dgm:chMax val="0"/>
          <dgm:chPref val="0"/>
          <dgm:bulletEnabled val="1"/>
        </dgm:presLayoutVars>
      </dgm:prSet>
      <dgm:spPr/>
      <dgm:t>
        <a:bodyPr/>
        <a:lstStyle/>
        <a:p>
          <a:endParaRPr lang="es-CO"/>
        </a:p>
      </dgm:t>
    </dgm:pt>
    <dgm:pt modelId="{47EF7309-37AC-4551-8EB5-1704D0E1C05C}" type="pres">
      <dgm:prSet presAssocID="{A3909AB4-05A6-4C50-A18F-F383C6FFE854}" presName="parTxOnlySpace" presStyleCnt="0"/>
      <dgm:spPr/>
    </dgm:pt>
    <dgm:pt modelId="{D7ED693E-D508-424D-806B-C7E4233C746E}" type="pres">
      <dgm:prSet presAssocID="{A2EFFEB8-AA7A-4048-BD28-596491DE202B}" presName="parTxOnly" presStyleLbl="node1" presStyleIdx="3" presStyleCnt="4">
        <dgm:presLayoutVars>
          <dgm:chMax val="0"/>
          <dgm:chPref val="0"/>
          <dgm:bulletEnabled val="1"/>
        </dgm:presLayoutVars>
      </dgm:prSet>
      <dgm:spPr/>
      <dgm:t>
        <a:bodyPr/>
        <a:lstStyle/>
        <a:p>
          <a:endParaRPr lang="es-CO"/>
        </a:p>
      </dgm:t>
    </dgm:pt>
  </dgm:ptLst>
  <dgm:cxnLst>
    <dgm:cxn modelId="{DA8E71C6-1953-4CD6-A732-38BB83A0AC27}" srcId="{21D94AD1-2C11-428C-8E1E-AA6ACBD1F492}" destId="{B9B28001-9734-48DE-A349-7D1932BC7868}" srcOrd="1" destOrd="0" parTransId="{5989C0B4-0C8D-4E3D-815F-332CB834DBB9}" sibTransId="{A99EF712-17CA-48AE-80BC-F8127B9B6180}"/>
    <dgm:cxn modelId="{B5DAD334-3BF3-47EC-B8C6-1E471360FC7A}" type="presOf" srcId="{9A1A84D2-BD1C-4FA6-A2B8-22BA9F646969}" destId="{039FDB19-EF56-437B-A5BE-81B640B84266}" srcOrd="0" destOrd="0" presId="urn:microsoft.com/office/officeart/2005/8/layout/chevron1"/>
    <dgm:cxn modelId="{6BB6ED57-22CA-4F63-A8E8-A77EE4680216}" srcId="{21D94AD1-2C11-428C-8E1E-AA6ACBD1F492}" destId="{9A2172D9-9147-468F-B367-C1FF45A3ADB7}" srcOrd="0" destOrd="0" parTransId="{228F0EBF-4C06-41BA-A418-97F51EBF4C76}" sibTransId="{A9A14C34-90C1-4929-AAAF-6262083EDD3E}"/>
    <dgm:cxn modelId="{82EB83EE-7AD7-4102-BE20-40050909DC4A}" srcId="{21D94AD1-2C11-428C-8E1E-AA6ACBD1F492}" destId="{9A1A84D2-BD1C-4FA6-A2B8-22BA9F646969}" srcOrd="2" destOrd="0" parTransId="{C66B8357-FE98-40A9-A66B-C0D5AE932DFD}" sibTransId="{A3909AB4-05A6-4C50-A18F-F383C6FFE854}"/>
    <dgm:cxn modelId="{99D9F77D-EC3B-492A-9AC1-60E14576A41F}" type="presOf" srcId="{21D94AD1-2C11-428C-8E1E-AA6ACBD1F492}" destId="{39E6F2E0-7136-44F5-BC0B-B2F8145E2E05}" srcOrd="0" destOrd="0" presId="urn:microsoft.com/office/officeart/2005/8/layout/chevron1"/>
    <dgm:cxn modelId="{AEBDA51B-4899-4560-8756-37715FD4D163}" srcId="{21D94AD1-2C11-428C-8E1E-AA6ACBD1F492}" destId="{A2EFFEB8-AA7A-4048-BD28-596491DE202B}" srcOrd="3" destOrd="0" parTransId="{91707BAC-2F61-4370-B333-A6273ACB3B2F}" sibTransId="{66FA5D5F-ADA8-4972-A8EE-E03CD6E70255}"/>
    <dgm:cxn modelId="{56888EB3-53CB-4740-A476-B759853CBEE0}" type="presOf" srcId="{A2EFFEB8-AA7A-4048-BD28-596491DE202B}" destId="{D7ED693E-D508-424D-806B-C7E4233C746E}" srcOrd="0" destOrd="0" presId="urn:microsoft.com/office/officeart/2005/8/layout/chevron1"/>
    <dgm:cxn modelId="{27D9B01A-3FAC-45DE-9B14-BD660CE8401D}" type="presOf" srcId="{B9B28001-9734-48DE-A349-7D1932BC7868}" destId="{650BC9AB-0EE9-485E-9E37-0B4A7563761D}" srcOrd="0" destOrd="0" presId="urn:microsoft.com/office/officeart/2005/8/layout/chevron1"/>
    <dgm:cxn modelId="{5D9622E9-1499-424B-9695-9F700FC82172}" type="presOf" srcId="{9A2172D9-9147-468F-B367-C1FF45A3ADB7}" destId="{3CDC279F-DDF8-4802-A9C2-19920614E572}" srcOrd="0" destOrd="0" presId="urn:microsoft.com/office/officeart/2005/8/layout/chevron1"/>
    <dgm:cxn modelId="{5CE15385-845D-47D0-A7B0-B8F2AA7234DE}" type="presParOf" srcId="{39E6F2E0-7136-44F5-BC0B-B2F8145E2E05}" destId="{3CDC279F-DDF8-4802-A9C2-19920614E572}" srcOrd="0" destOrd="0" presId="urn:microsoft.com/office/officeart/2005/8/layout/chevron1"/>
    <dgm:cxn modelId="{7E90B235-5DE6-4ADB-A254-209573E340BA}" type="presParOf" srcId="{39E6F2E0-7136-44F5-BC0B-B2F8145E2E05}" destId="{E6204E36-B0E3-4036-95E1-A341C8725138}" srcOrd="1" destOrd="0" presId="urn:microsoft.com/office/officeart/2005/8/layout/chevron1"/>
    <dgm:cxn modelId="{0D671022-A1A2-4C72-B394-C19ABA795E17}" type="presParOf" srcId="{39E6F2E0-7136-44F5-BC0B-B2F8145E2E05}" destId="{650BC9AB-0EE9-485E-9E37-0B4A7563761D}" srcOrd="2" destOrd="0" presId="urn:microsoft.com/office/officeart/2005/8/layout/chevron1"/>
    <dgm:cxn modelId="{2285E906-7011-4A44-9B10-C36CE33AC03C}" type="presParOf" srcId="{39E6F2E0-7136-44F5-BC0B-B2F8145E2E05}" destId="{443D65B9-19C3-4B1A-91A4-5291664BED8A}" srcOrd="3" destOrd="0" presId="urn:microsoft.com/office/officeart/2005/8/layout/chevron1"/>
    <dgm:cxn modelId="{F2D92990-0892-4C75-9473-24720C21AF6F}" type="presParOf" srcId="{39E6F2E0-7136-44F5-BC0B-B2F8145E2E05}" destId="{039FDB19-EF56-437B-A5BE-81B640B84266}" srcOrd="4" destOrd="0" presId="urn:microsoft.com/office/officeart/2005/8/layout/chevron1"/>
    <dgm:cxn modelId="{09707E81-6A99-46D6-BB00-A1653EA219DE}" type="presParOf" srcId="{39E6F2E0-7136-44F5-BC0B-B2F8145E2E05}" destId="{47EF7309-37AC-4551-8EB5-1704D0E1C05C}" srcOrd="5" destOrd="0" presId="urn:microsoft.com/office/officeart/2005/8/layout/chevron1"/>
    <dgm:cxn modelId="{28168E8B-FDBB-415C-9034-4A766A1A572A}" type="presParOf" srcId="{39E6F2E0-7136-44F5-BC0B-B2F8145E2E05}" destId="{D7ED693E-D508-424D-806B-C7E4233C746E}" srcOrd="6"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7.xml><?xml version="1.0" encoding="utf-8"?>
<dgm:dataModel xmlns:dgm="http://schemas.openxmlformats.org/drawingml/2006/diagram" xmlns:a="http://schemas.openxmlformats.org/drawingml/2006/main">
  <dgm:ptLst>
    <dgm:pt modelId="{21D94AD1-2C11-428C-8E1E-AA6ACBD1F492}" type="doc">
      <dgm:prSet loTypeId="urn:microsoft.com/office/officeart/2005/8/layout/chevron1" loCatId="process" qsTypeId="urn:microsoft.com/office/officeart/2005/8/quickstyle/simple1" qsCatId="simple" csTypeId="urn:microsoft.com/office/officeart/2005/8/colors/colorful1" csCatId="colorful" phldr="1"/>
      <dgm:spPr/>
    </dgm:pt>
    <dgm:pt modelId="{9A2172D9-9147-468F-B367-C1FF45A3ADB7}">
      <dgm:prSet phldrT="[Texto]"/>
      <dgm:spPr>
        <a:solidFill>
          <a:schemeClr val="accent3">
            <a:lumMod val="60000"/>
            <a:lumOff val="40000"/>
          </a:schemeClr>
        </a:solidFill>
      </dgm:spPr>
      <dgm:t>
        <a:bodyPr/>
        <a:lstStyle/>
        <a:p>
          <a:r>
            <a:rPr lang="es-CO" b="1" dirty="0" smtClean="0">
              <a:solidFill>
                <a:schemeClr val="tx1"/>
              </a:solidFill>
            </a:rPr>
            <a:t>Subestaciones</a:t>
          </a:r>
          <a:endParaRPr lang="es-CO" b="1" dirty="0">
            <a:solidFill>
              <a:schemeClr val="tx1"/>
            </a:solidFill>
          </a:endParaRPr>
        </a:p>
      </dgm:t>
    </dgm:pt>
    <dgm:pt modelId="{228F0EBF-4C06-41BA-A418-97F51EBF4C76}" type="parTrans" cxnId="{6BB6ED57-22CA-4F63-A8E8-A77EE4680216}">
      <dgm:prSet/>
      <dgm:spPr/>
      <dgm:t>
        <a:bodyPr/>
        <a:lstStyle/>
        <a:p>
          <a:endParaRPr lang="es-CO" b="1"/>
        </a:p>
      </dgm:t>
    </dgm:pt>
    <dgm:pt modelId="{A9A14C34-90C1-4929-AAAF-6262083EDD3E}" type="sibTrans" cxnId="{6BB6ED57-22CA-4F63-A8E8-A77EE4680216}">
      <dgm:prSet/>
      <dgm:spPr/>
      <dgm:t>
        <a:bodyPr/>
        <a:lstStyle/>
        <a:p>
          <a:endParaRPr lang="es-CO" b="1"/>
        </a:p>
      </dgm:t>
    </dgm:pt>
    <dgm:pt modelId="{B9B28001-9734-48DE-A349-7D1932BC7868}">
      <dgm:prSet phldrT="[Texto]"/>
      <dgm:spPr>
        <a:solidFill>
          <a:schemeClr val="accent3">
            <a:lumMod val="60000"/>
            <a:lumOff val="40000"/>
          </a:schemeClr>
        </a:solidFill>
      </dgm:spPr>
      <dgm:t>
        <a:bodyPr/>
        <a:lstStyle/>
        <a:p>
          <a:r>
            <a:rPr lang="es-CO" b="1" dirty="0" smtClean="0">
              <a:solidFill>
                <a:schemeClr val="tx1"/>
              </a:solidFill>
            </a:rPr>
            <a:t>Líneas</a:t>
          </a:r>
          <a:endParaRPr lang="es-CO" b="1" dirty="0">
            <a:solidFill>
              <a:schemeClr val="tx1"/>
            </a:solidFill>
          </a:endParaRPr>
        </a:p>
      </dgm:t>
    </dgm:pt>
    <dgm:pt modelId="{5989C0B4-0C8D-4E3D-815F-332CB834DBB9}" type="parTrans" cxnId="{DA8E71C6-1953-4CD6-A732-38BB83A0AC27}">
      <dgm:prSet/>
      <dgm:spPr/>
      <dgm:t>
        <a:bodyPr/>
        <a:lstStyle/>
        <a:p>
          <a:endParaRPr lang="es-CO" b="1"/>
        </a:p>
      </dgm:t>
    </dgm:pt>
    <dgm:pt modelId="{A99EF712-17CA-48AE-80BC-F8127B9B6180}" type="sibTrans" cxnId="{DA8E71C6-1953-4CD6-A732-38BB83A0AC27}">
      <dgm:prSet/>
      <dgm:spPr/>
      <dgm:t>
        <a:bodyPr/>
        <a:lstStyle/>
        <a:p>
          <a:endParaRPr lang="es-CO" b="1"/>
        </a:p>
      </dgm:t>
    </dgm:pt>
    <dgm:pt modelId="{9A1A84D2-BD1C-4FA6-A2B8-22BA9F646969}">
      <dgm:prSet phldrT="[Texto]"/>
      <dgm:spPr>
        <a:solidFill>
          <a:schemeClr val="accent3">
            <a:lumMod val="60000"/>
            <a:lumOff val="40000"/>
          </a:schemeClr>
        </a:solidFill>
      </dgm:spPr>
      <dgm:t>
        <a:bodyPr/>
        <a:lstStyle/>
        <a:p>
          <a:r>
            <a:rPr lang="es-CO" b="1" dirty="0" smtClean="0">
              <a:solidFill>
                <a:schemeClr val="tx1"/>
              </a:solidFill>
            </a:rPr>
            <a:t>Redes</a:t>
          </a:r>
          <a:endParaRPr lang="es-CO" b="1" dirty="0">
            <a:solidFill>
              <a:schemeClr val="tx1"/>
            </a:solidFill>
          </a:endParaRPr>
        </a:p>
      </dgm:t>
    </dgm:pt>
    <dgm:pt modelId="{C66B8357-FE98-40A9-A66B-C0D5AE932DFD}" type="parTrans" cxnId="{82EB83EE-7AD7-4102-BE20-40050909DC4A}">
      <dgm:prSet/>
      <dgm:spPr/>
      <dgm:t>
        <a:bodyPr/>
        <a:lstStyle/>
        <a:p>
          <a:endParaRPr lang="es-CO" b="1"/>
        </a:p>
      </dgm:t>
    </dgm:pt>
    <dgm:pt modelId="{A3909AB4-05A6-4C50-A18F-F383C6FFE854}" type="sibTrans" cxnId="{82EB83EE-7AD7-4102-BE20-40050909DC4A}">
      <dgm:prSet/>
      <dgm:spPr/>
      <dgm:t>
        <a:bodyPr/>
        <a:lstStyle/>
        <a:p>
          <a:endParaRPr lang="es-CO" b="1"/>
        </a:p>
      </dgm:t>
    </dgm:pt>
    <dgm:pt modelId="{A2EFFEB8-AA7A-4048-BD28-596491DE202B}">
      <dgm:prSet phldrT="[Texto]"/>
      <dgm:spPr>
        <a:solidFill>
          <a:srgbClr val="C86664"/>
        </a:solidFill>
      </dgm:spPr>
      <dgm:t>
        <a:bodyPr/>
        <a:lstStyle/>
        <a:p>
          <a:r>
            <a:rPr lang="es-CO" b="1" dirty="0" smtClean="0">
              <a:solidFill>
                <a:schemeClr val="bg1"/>
              </a:solidFill>
            </a:rPr>
            <a:t>Otros Elementos y Equipos</a:t>
          </a:r>
          <a:endParaRPr lang="es-CO" b="1" dirty="0">
            <a:solidFill>
              <a:schemeClr val="bg1"/>
            </a:solidFill>
          </a:endParaRPr>
        </a:p>
      </dgm:t>
    </dgm:pt>
    <dgm:pt modelId="{91707BAC-2F61-4370-B333-A6273ACB3B2F}" type="parTrans" cxnId="{AEBDA51B-4899-4560-8756-37715FD4D163}">
      <dgm:prSet/>
      <dgm:spPr/>
      <dgm:t>
        <a:bodyPr/>
        <a:lstStyle/>
        <a:p>
          <a:endParaRPr lang="es-CO" b="1"/>
        </a:p>
      </dgm:t>
    </dgm:pt>
    <dgm:pt modelId="{66FA5D5F-ADA8-4972-A8EE-E03CD6E70255}" type="sibTrans" cxnId="{AEBDA51B-4899-4560-8756-37715FD4D163}">
      <dgm:prSet/>
      <dgm:spPr/>
      <dgm:t>
        <a:bodyPr/>
        <a:lstStyle/>
        <a:p>
          <a:endParaRPr lang="es-CO" b="1"/>
        </a:p>
      </dgm:t>
    </dgm:pt>
    <dgm:pt modelId="{39E6F2E0-7136-44F5-BC0B-B2F8145E2E05}" type="pres">
      <dgm:prSet presAssocID="{21D94AD1-2C11-428C-8E1E-AA6ACBD1F492}" presName="Name0" presStyleCnt="0">
        <dgm:presLayoutVars>
          <dgm:dir/>
          <dgm:animLvl val="lvl"/>
          <dgm:resizeHandles val="exact"/>
        </dgm:presLayoutVars>
      </dgm:prSet>
      <dgm:spPr/>
    </dgm:pt>
    <dgm:pt modelId="{3CDC279F-DDF8-4802-A9C2-19920614E572}" type="pres">
      <dgm:prSet presAssocID="{9A2172D9-9147-468F-B367-C1FF45A3ADB7}" presName="parTxOnly" presStyleLbl="node1" presStyleIdx="0" presStyleCnt="4">
        <dgm:presLayoutVars>
          <dgm:chMax val="0"/>
          <dgm:chPref val="0"/>
          <dgm:bulletEnabled val="1"/>
        </dgm:presLayoutVars>
      </dgm:prSet>
      <dgm:spPr/>
      <dgm:t>
        <a:bodyPr/>
        <a:lstStyle/>
        <a:p>
          <a:endParaRPr lang="es-CO"/>
        </a:p>
      </dgm:t>
    </dgm:pt>
    <dgm:pt modelId="{E6204E36-B0E3-4036-95E1-A341C8725138}" type="pres">
      <dgm:prSet presAssocID="{A9A14C34-90C1-4929-AAAF-6262083EDD3E}" presName="parTxOnlySpace" presStyleCnt="0"/>
      <dgm:spPr/>
    </dgm:pt>
    <dgm:pt modelId="{650BC9AB-0EE9-485E-9E37-0B4A7563761D}" type="pres">
      <dgm:prSet presAssocID="{B9B28001-9734-48DE-A349-7D1932BC7868}" presName="parTxOnly" presStyleLbl="node1" presStyleIdx="1" presStyleCnt="4">
        <dgm:presLayoutVars>
          <dgm:chMax val="0"/>
          <dgm:chPref val="0"/>
          <dgm:bulletEnabled val="1"/>
        </dgm:presLayoutVars>
      </dgm:prSet>
      <dgm:spPr/>
      <dgm:t>
        <a:bodyPr/>
        <a:lstStyle/>
        <a:p>
          <a:endParaRPr lang="es-CO"/>
        </a:p>
      </dgm:t>
    </dgm:pt>
    <dgm:pt modelId="{443D65B9-19C3-4B1A-91A4-5291664BED8A}" type="pres">
      <dgm:prSet presAssocID="{A99EF712-17CA-48AE-80BC-F8127B9B6180}" presName="parTxOnlySpace" presStyleCnt="0"/>
      <dgm:spPr/>
    </dgm:pt>
    <dgm:pt modelId="{039FDB19-EF56-437B-A5BE-81B640B84266}" type="pres">
      <dgm:prSet presAssocID="{9A1A84D2-BD1C-4FA6-A2B8-22BA9F646969}" presName="parTxOnly" presStyleLbl="node1" presStyleIdx="2" presStyleCnt="4">
        <dgm:presLayoutVars>
          <dgm:chMax val="0"/>
          <dgm:chPref val="0"/>
          <dgm:bulletEnabled val="1"/>
        </dgm:presLayoutVars>
      </dgm:prSet>
      <dgm:spPr/>
      <dgm:t>
        <a:bodyPr/>
        <a:lstStyle/>
        <a:p>
          <a:endParaRPr lang="es-CO"/>
        </a:p>
      </dgm:t>
    </dgm:pt>
    <dgm:pt modelId="{47EF7309-37AC-4551-8EB5-1704D0E1C05C}" type="pres">
      <dgm:prSet presAssocID="{A3909AB4-05A6-4C50-A18F-F383C6FFE854}" presName="parTxOnlySpace" presStyleCnt="0"/>
      <dgm:spPr/>
    </dgm:pt>
    <dgm:pt modelId="{D7ED693E-D508-424D-806B-C7E4233C746E}" type="pres">
      <dgm:prSet presAssocID="{A2EFFEB8-AA7A-4048-BD28-596491DE202B}" presName="parTxOnly" presStyleLbl="node1" presStyleIdx="3" presStyleCnt="4">
        <dgm:presLayoutVars>
          <dgm:chMax val="0"/>
          <dgm:chPref val="0"/>
          <dgm:bulletEnabled val="1"/>
        </dgm:presLayoutVars>
      </dgm:prSet>
      <dgm:spPr/>
      <dgm:t>
        <a:bodyPr/>
        <a:lstStyle/>
        <a:p>
          <a:endParaRPr lang="es-CO"/>
        </a:p>
      </dgm:t>
    </dgm:pt>
  </dgm:ptLst>
  <dgm:cxnLst>
    <dgm:cxn modelId="{5466CBB4-1FB4-4CDA-8B5A-C7A57EBAC2D9}" type="presOf" srcId="{21D94AD1-2C11-428C-8E1E-AA6ACBD1F492}" destId="{39E6F2E0-7136-44F5-BC0B-B2F8145E2E05}" srcOrd="0" destOrd="0" presId="urn:microsoft.com/office/officeart/2005/8/layout/chevron1"/>
    <dgm:cxn modelId="{DA8E71C6-1953-4CD6-A732-38BB83A0AC27}" srcId="{21D94AD1-2C11-428C-8E1E-AA6ACBD1F492}" destId="{B9B28001-9734-48DE-A349-7D1932BC7868}" srcOrd="1" destOrd="0" parTransId="{5989C0B4-0C8D-4E3D-815F-332CB834DBB9}" sibTransId="{A99EF712-17CA-48AE-80BC-F8127B9B6180}"/>
    <dgm:cxn modelId="{39DA4B1C-ACE7-44E0-A41C-56D534CE3213}" type="presOf" srcId="{9A1A84D2-BD1C-4FA6-A2B8-22BA9F646969}" destId="{039FDB19-EF56-437B-A5BE-81B640B84266}" srcOrd="0" destOrd="0" presId="urn:microsoft.com/office/officeart/2005/8/layout/chevron1"/>
    <dgm:cxn modelId="{AEBDA51B-4899-4560-8756-37715FD4D163}" srcId="{21D94AD1-2C11-428C-8E1E-AA6ACBD1F492}" destId="{A2EFFEB8-AA7A-4048-BD28-596491DE202B}" srcOrd="3" destOrd="0" parTransId="{91707BAC-2F61-4370-B333-A6273ACB3B2F}" sibTransId="{66FA5D5F-ADA8-4972-A8EE-E03CD6E70255}"/>
    <dgm:cxn modelId="{31843EA8-8D0C-41F4-ACC0-7A086CBC409F}" type="presOf" srcId="{B9B28001-9734-48DE-A349-7D1932BC7868}" destId="{650BC9AB-0EE9-485E-9E37-0B4A7563761D}" srcOrd="0" destOrd="0" presId="urn:microsoft.com/office/officeart/2005/8/layout/chevron1"/>
    <dgm:cxn modelId="{67D46B2A-4580-4266-A92C-3D2DB3841D0C}" type="presOf" srcId="{A2EFFEB8-AA7A-4048-BD28-596491DE202B}" destId="{D7ED693E-D508-424D-806B-C7E4233C746E}" srcOrd="0" destOrd="0" presId="urn:microsoft.com/office/officeart/2005/8/layout/chevron1"/>
    <dgm:cxn modelId="{6BB6ED57-22CA-4F63-A8E8-A77EE4680216}" srcId="{21D94AD1-2C11-428C-8E1E-AA6ACBD1F492}" destId="{9A2172D9-9147-468F-B367-C1FF45A3ADB7}" srcOrd="0" destOrd="0" parTransId="{228F0EBF-4C06-41BA-A418-97F51EBF4C76}" sibTransId="{A9A14C34-90C1-4929-AAAF-6262083EDD3E}"/>
    <dgm:cxn modelId="{82EB83EE-7AD7-4102-BE20-40050909DC4A}" srcId="{21D94AD1-2C11-428C-8E1E-AA6ACBD1F492}" destId="{9A1A84D2-BD1C-4FA6-A2B8-22BA9F646969}" srcOrd="2" destOrd="0" parTransId="{C66B8357-FE98-40A9-A66B-C0D5AE932DFD}" sibTransId="{A3909AB4-05A6-4C50-A18F-F383C6FFE854}"/>
    <dgm:cxn modelId="{529B6D11-925F-4933-8D6E-887286CB0F2C}" type="presOf" srcId="{9A2172D9-9147-468F-B367-C1FF45A3ADB7}" destId="{3CDC279F-DDF8-4802-A9C2-19920614E572}" srcOrd="0" destOrd="0" presId="urn:microsoft.com/office/officeart/2005/8/layout/chevron1"/>
    <dgm:cxn modelId="{940600ED-36F4-434C-BF22-98166698EED6}" type="presParOf" srcId="{39E6F2E0-7136-44F5-BC0B-B2F8145E2E05}" destId="{3CDC279F-DDF8-4802-A9C2-19920614E572}" srcOrd="0" destOrd="0" presId="urn:microsoft.com/office/officeart/2005/8/layout/chevron1"/>
    <dgm:cxn modelId="{3ED3DDC6-878C-4E32-8EF3-F43B3FAAD6D6}" type="presParOf" srcId="{39E6F2E0-7136-44F5-BC0B-B2F8145E2E05}" destId="{E6204E36-B0E3-4036-95E1-A341C8725138}" srcOrd="1" destOrd="0" presId="urn:microsoft.com/office/officeart/2005/8/layout/chevron1"/>
    <dgm:cxn modelId="{52A2568B-CEFA-4392-BC9B-5ABCE08E1A6B}" type="presParOf" srcId="{39E6F2E0-7136-44F5-BC0B-B2F8145E2E05}" destId="{650BC9AB-0EE9-485E-9E37-0B4A7563761D}" srcOrd="2" destOrd="0" presId="urn:microsoft.com/office/officeart/2005/8/layout/chevron1"/>
    <dgm:cxn modelId="{C17687C9-571B-4958-9A7E-62767388AD6C}" type="presParOf" srcId="{39E6F2E0-7136-44F5-BC0B-B2F8145E2E05}" destId="{443D65B9-19C3-4B1A-91A4-5291664BED8A}" srcOrd="3" destOrd="0" presId="urn:microsoft.com/office/officeart/2005/8/layout/chevron1"/>
    <dgm:cxn modelId="{B0CAB61A-9732-4AE4-9FAF-CE62370C697B}" type="presParOf" srcId="{39E6F2E0-7136-44F5-BC0B-B2F8145E2E05}" destId="{039FDB19-EF56-437B-A5BE-81B640B84266}" srcOrd="4" destOrd="0" presId="urn:microsoft.com/office/officeart/2005/8/layout/chevron1"/>
    <dgm:cxn modelId="{B2F100E9-2A7E-4AEA-AF15-4816A413675E}" type="presParOf" srcId="{39E6F2E0-7136-44F5-BC0B-B2F8145E2E05}" destId="{47EF7309-37AC-4551-8EB5-1704D0E1C05C}" srcOrd="5" destOrd="0" presId="urn:microsoft.com/office/officeart/2005/8/layout/chevron1"/>
    <dgm:cxn modelId="{5514ECC5-482A-49C2-9F4B-491367C3EAC8}" type="presParOf" srcId="{39E6F2E0-7136-44F5-BC0B-B2F8145E2E05}" destId="{D7ED693E-D508-424D-806B-C7E4233C746E}" srcOrd="6"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8.xml><?xml version="1.0" encoding="utf-8"?>
<dgm:dataModel xmlns:dgm="http://schemas.openxmlformats.org/drawingml/2006/diagram" xmlns:a="http://schemas.openxmlformats.org/drawingml/2006/main">
  <dgm:ptLst>
    <dgm:pt modelId="{21D94AD1-2C11-428C-8E1E-AA6ACBD1F492}" type="doc">
      <dgm:prSet loTypeId="urn:microsoft.com/office/officeart/2005/8/layout/chevron1" loCatId="process" qsTypeId="urn:microsoft.com/office/officeart/2005/8/quickstyle/simple1" qsCatId="simple" csTypeId="urn:microsoft.com/office/officeart/2005/8/colors/colorful1" csCatId="colorful" phldr="1"/>
      <dgm:spPr/>
    </dgm:pt>
    <dgm:pt modelId="{9A2172D9-9147-468F-B367-C1FF45A3ADB7}">
      <dgm:prSet phldrT="[Texto]"/>
      <dgm:spPr>
        <a:solidFill>
          <a:schemeClr val="accent3">
            <a:lumMod val="60000"/>
            <a:lumOff val="40000"/>
          </a:schemeClr>
        </a:solidFill>
      </dgm:spPr>
      <dgm:t>
        <a:bodyPr/>
        <a:lstStyle/>
        <a:p>
          <a:r>
            <a:rPr lang="es-CO" b="1" dirty="0" smtClean="0">
              <a:solidFill>
                <a:schemeClr val="tx1"/>
              </a:solidFill>
            </a:rPr>
            <a:t>Subestaciones</a:t>
          </a:r>
          <a:endParaRPr lang="es-CO" b="1" dirty="0">
            <a:solidFill>
              <a:schemeClr val="tx1"/>
            </a:solidFill>
          </a:endParaRPr>
        </a:p>
      </dgm:t>
    </dgm:pt>
    <dgm:pt modelId="{228F0EBF-4C06-41BA-A418-97F51EBF4C76}" type="parTrans" cxnId="{6BB6ED57-22CA-4F63-A8E8-A77EE4680216}">
      <dgm:prSet/>
      <dgm:spPr/>
      <dgm:t>
        <a:bodyPr/>
        <a:lstStyle/>
        <a:p>
          <a:endParaRPr lang="es-CO" b="1"/>
        </a:p>
      </dgm:t>
    </dgm:pt>
    <dgm:pt modelId="{A9A14C34-90C1-4929-AAAF-6262083EDD3E}" type="sibTrans" cxnId="{6BB6ED57-22CA-4F63-A8E8-A77EE4680216}">
      <dgm:prSet/>
      <dgm:spPr/>
      <dgm:t>
        <a:bodyPr/>
        <a:lstStyle/>
        <a:p>
          <a:endParaRPr lang="es-CO" b="1"/>
        </a:p>
      </dgm:t>
    </dgm:pt>
    <dgm:pt modelId="{B9B28001-9734-48DE-A349-7D1932BC7868}">
      <dgm:prSet phldrT="[Texto]"/>
      <dgm:spPr>
        <a:solidFill>
          <a:schemeClr val="accent3">
            <a:lumMod val="60000"/>
            <a:lumOff val="40000"/>
          </a:schemeClr>
        </a:solidFill>
      </dgm:spPr>
      <dgm:t>
        <a:bodyPr/>
        <a:lstStyle/>
        <a:p>
          <a:r>
            <a:rPr lang="es-CO" b="1" dirty="0" smtClean="0">
              <a:solidFill>
                <a:schemeClr val="tx1"/>
              </a:solidFill>
            </a:rPr>
            <a:t>Líneas</a:t>
          </a:r>
          <a:endParaRPr lang="es-CO" b="1" dirty="0">
            <a:solidFill>
              <a:schemeClr val="tx1"/>
            </a:solidFill>
          </a:endParaRPr>
        </a:p>
      </dgm:t>
    </dgm:pt>
    <dgm:pt modelId="{5989C0B4-0C8D-4E3D-815F-332CB834DBB9}" type="parTrans" cxnId="{DA8E71C6-1953-4CD6-A732-38BB83A0AC27}">
      <dgm:prSet/>
      <dgm:spPr/>
      <dgm:t>
        <a:bodyPr/>
        <a:lstStyle/>
        <a:p>
          <a:endParaRPr lang="es-CO" b="1"/>
        </a:p>
      </dgm:t>
    </dgm:pt>
    <dgm:pt modelId="{A99EF712-17CA-48AE-80BC-F8127B9B6180}" type="sibTrans" cxnId="{DA8E71C6-1953-4CD6-A732-38BB83A0AC27}">
      <dgm:prSet/>
      <dgm:spPr/>
      <dgm:t>
        <a:bodyPr/>
        <a:lstStyle/>
        <a:p>
          <a:endParaRPr lang="es-CO" b="1"/>
        </a:p>
      </dgm:t>
    </dgm:pt>
    <dgm:pt modelId="{9A1A84D2-BD1C-4FA6-A2B8-22BA9F646969}">
      <dgm:prSet phldrT="[Texto]"/>
      <dgm:spPr>
        <a:solidFill>
          <a:schemeClr val="accent3">
            <a:lumMod val="60000"/>
            <a:lumOff val="40000"/>
          </a:schemeClr>
        </a:solidFill>
      </dgm:spPr>
      <dgm:t>
        <a:bodyPr/>
        <a:lstStyle/>
        <a:p>
          <a:r>
            <a:rPr lang="es-CO" b="1" dirty="0" smtClean="0">
              <a:solidFill>
                <a:schemeClr val="tx1"/>
              </a:solidFill>
            </a:rPr>
            <a:t>Redes</a:t>
          </a:r>
          <a:endParaRPr lang="es-CO" b="1" dirty="0">
            <a:solidFill>
              <a:schemeClr val="tx1"/>
            </a:solidFill>
          </a:endParaRPr>
        </a:p>
      </dgm:t>
    </dgm:pt>
    <dgm:pt modelId="{C66B8357-FE98-40A9-A66B-C0D5AE932DFD}" type="parTrans" cxnId="{82EB83EE-7AD7-4102-BE20-40050909DC4A}">
      <dgm:prSet/>
      <dgm:spPr/>
      <dgm:t>
        <a:bodyPr/>
        <a:lstStyle/>
        <a:p>
          <a:endParaRPr lang="es-CO" b="1"/>
        </a:p>
      </dgm:t>
    </dgm:pt>
    <dgm:pt modelId="{A3909AB4-05A6-4C50-A18F-F383C6FFE854}" type="sibTrans" cxnId="{82EB83EE-7AD7-4102-BE20-40050909DC4A}">
      <dgm:prSet/>
      <dgm:spPr/>
      <dgm:t>
        <a:bodyPr/>
        <a:lstStyle/>
        <a:p>
          <a:endParaRPr lang="es-CO" b="1"/>
        </a:p>
      </dgm:t>
    </dgm:pt>
    <dgm:pt modelId="{A2EFFEB8-AA7A-4048-BD28-596491DE202B}">
      <dgm:prSet phldrT="[Texto]"/>
      <dgm:spPr>
        <a:solidFill>
          <a:srgbClr val="C86664"/>
        </a:solidFill>
      </dgm:spPr>
      <dgm:t>
        <a:bodyPr/>
        <a:lstStyle/>
        <a:p>
          <a:r>
            <a:rPr lang="es-CO" b="1" dirty="0" smtClean="0">
              <a:solidFill>
                <a:schemeClr val="bg1"/>
              </a:solidFill>
            </a:rPr>
            <a:t>Otros Elementos y Equipos</a:t>
          </a:r>
          <a:endParaRPr lang="es-CO" b="1" dirty="0">
            <a:solidFill>
              <a:schemeClr val="bg1"/>
            </a:solidFill>
          </a:endParaRPr>
        </a:p>
      </dgm:t>
    </dgm:pt>
    <dgm:pt modelId="{91707BAC-2F61-4370-B333-A6273ACB3B2F}" type="parTrans" cxnId="{AEBDA51B-4899-4560-8756-37715FD4D163}">
      <dgm:prSet/>
      <dgm:spPr/>
      <dgm:t>
        <a:bodyPr/>
        <a:lstStyle/>
        <a:p>
          <a:endParaRPr lang="es-CO" b="1"/>
        </a:p>
      </dgm:t>
    </dgm:pt>
    <dgm:pt modelId="{66FA5D5F-ADA8-4972-A8EE-E03CD6E70255}" type="sibTrans" cxnId="{AEBDA51B-4899-4560-8756-37715FD4D163}">
      <dgm:prSet/>
      <dgm:spPr/>
      <dgm:t>
        <a:bodyPr/>
        <a:lstStyle/>
        <a:p>
          <a:endParaRPr lang="es-CO" b="1"/>
        </a:p>
      </dgm:t>
    </dgm:pt>
    <dgm:pt modelId="{39E6F2E0-7136-44F5-BC0B-B2F8145E2E05}" type="pres">
      <dgm:prSet presAssocID="{21D94AD1-2C11-428C-8E1E-AA6ACBD1F492}" presName="Name0" presStyleCnt="0">
        <dgm:presLayoutVars>
          <dgm:dir/>
          <dgm:animLvl val="lvl"/>
          <dgm:resizeHandles val="exact"/>
        </dgm:presLayoutVars>
      </dgm:prSet>
      <dgm:spPr/>
    </dgm:pt>
    <dgm:pt modelId="{3CDC279F-DDF8-4802-A9C2-19920614E572}" type="pres">
      <dgm:prSet presAssocID="{9A2172D9-9147-468F-B367-C1FF45A3ADB7}" presName="parTxOnly" presStyleLbl="node1" presStyleIdx="0" presStyleCnt="4">
        <dgm:presLayoutVars>
          <dgm:chMax val="0"/>
          <dgm:chPref val="0"/>
          <dgm:bulletEnabled val="1"/>
        </dgm:presLayoutVars>
      </dgm:prSet>
      <dgm:spPr/>
      <dgm:t>
        <a:bodyPr/>
        <a:lstStyle/>
        <a:p>
          <a:endParaRPr lang="es-CO"/>
        </a:p>
      </dgm:t>
    </dgm:pt>
    <dgm:pt modelId="{E6204E36-B0E3-4036-95E1-A341C8725138}" type="pres">
      <dgm:prSet presAssocID="{A9A14C34-90C1-4929-AAAF-6262083EDD3E}" presName="parTxOnlySpace" presStyleCnt="0"/>
      <dgm:spPr/>
    </dgm:pt>
    <dgm:pt modelId="{650BC9AB-0EE9-485E-9E37-0B4A7563761D}" type="pres">
      <dgm:prSet presAssocID="{B9B28001-9734-48DE-A349-7D1932BC7868}" presName="parTxOnly" presStyleLbl="node1" presStyleIdx="1" presStyleCnt="4">
        <dgm:presLayoutVars>
          <dgm:chMax val="0"/>
          <dgm:chPref val="0"/>
          <dgm:bulletEnabled val="1"/>
        </dgm:presLayoutVars>
      </dgm:prSet>
      <dgm:spPr/>
      <dgm:t>
        <a:bodyPr/>
        <a:lstStyle/>
        <a:p>
          <a:endParaRPr lang="es-CO"/>
        </a:p>
      </dgm:t>
    </dgm:pt>
    <dgm:pt modelId="{443D65B9-19C3-4B1A-91A4-5291664BED8A}" type="pres">
      <dgm:prSet presAssocID="{A99EF712-17CA-48AE-80BC-F8127B9B6180}" presName="parTxOnlySpace" presStyleCnt="0"/>
      <dgm:spPr/>
    </dgm:pt>
    <dgm:pt modelId="{039FDB19-EF56-437B-A5BE-81B640B84266}" type="pres">
      <dgm:prSet presAssocID="{9A1A84D2-BD1C-4FA6-A2B8-22BA9F646969}" presName="parTxOnly" presStyleLbl="node1" presStyleIdx="2" presStyleCnt="4">
        <dgm:presLayoutVars>
          <dgm:chMax val="0"/>
          <dgm:chPref val="0"/>
          <dgm:bulletEnabled val="1"/>
        </dgm:presLayoutVars>
      </dgm:prSet>
      <dgm:spPr/>
      <dgm:t>
        <a:bodyPr/>
        <a:lstStyle/>
        <a:p>
          <a:endParaRPr lang="es-CO"/>
        </a:p>
      </dgm:t>
    </dgm:pt>
    <dgm:pt modelId="{47EF7309-37AC-4551-8EB5-1704D0E1C05C}" type="pres">
      <dgm:prSet presAssocID="{A3909AB4-05A6-4C50-A18F-F383C6FFE854}" presName="parTxOnlySpace" presStyleCnt="0"/>
      <dgm:spPr/>
    </dgm:pt>
    <dgm:pt modelId="{D7ED693E-D508-424D-806B-C7E4233C746E}" type="pres">
      <dgm:prSet presAssocID="{A2EFFEB8-AA7A-4048-BD28-596491DE202B}" presName="parTxOnly" presStyleLbl="node1" presStyleIdx="3" presStyleCnt="4">
        <dgm:presLayoutVars>
          <dgm:chMax val="0"/>
          <dgm:chPref val="0"/>
          <dgm:bulletEnabled val="1"/>
        </dgm:presLayoutVars>
      </dgm:prSet>
      <dgm:spPr/>
      <dgm:t>
        <a:bodyPr/>
        <a:lstStyle/>
        <a:p>
          <a:endParaRPr lang="es-CO"/>
        </a:p>
      </dgm:t>
    </dgm:pt>
  </dgm:ptLst>
  <dgm:cxnLst>
    <dgm:cxn modelId="{DA8E71C6-1953-4CD6-A732-38BB83A0AC27}" srcId="{21D94AD1-2C11-428C-8E1E-AA6ACBD1F492}" destId="{B9B28001-9734-48DE-A349-7D1932BC7868}" srcOrd="1" destOrd="0" parTransId="{5989C0B4-0C8D-4E3D-815F-332CB834DBB9}" sibTransId="{A99EF712-17CA-48AE-80BC-F8127B9B6180}"/>
    <dgm:cxn modelId="{6BB6ED57-22CA-4F63-A8E8-A77EE4680216}" srcId="{21D94AD1-2C11-428C-8E1E-AA6ACBD1F492}" destId="{9A2172D9-9147-468F-B367-C1FF45A3ADB7}" srcOrd="0" destOrd="0" parTransId="{228F0EBF-4C06-41BA-A418-97F51EBF4C76}" sibTransId="{A9A14C34-90C1-4929-AAAF-6262083EDD3E}"/>
    <dgm:cxn modelId="{82EB83EE-7AD7-4102-BE20-40050909DC4A}" srcId="{21D94AD1-2C11-428C-8E1E-AA6ACBD1F492}" destId="{9A1A84D2-BD1C-4FA6-A2B8-22BA9F646969}" srcOrd="2" destOrd="0" parTransId="{C66B8357-FE98-40A9-A66B-C0D5AE932DFD}" sibTransId="{A3909AB4-05A6-4C50-A18F-F383C6FFE854}"/>
    <dgm:cxn modelId="{FA1ABA51-A82D-4529-BF6D-044E1BF4CB17}" type="presOf" srcId="{A2EFFEB8-AA7A-4048-BD28-596491DE202B}" destId="{D7ED693E-D508-424D-806B-C7E4233C746E}" srcOrd="0" destOrd="0" presId="urn:microsoft.com/office/officeart/2005/8/layout/chevron1"/>
    <dgm:cxn modelId="{AEBDA51B-4899-4560-8756-37715FD4D163}" srcId="{21D94AD1-2C11-428C-8E1E-AA6ACBD1F492}" destId="{A2EFFEB8-AA7A-4048-BD28-596491DE202B}" srcOrd="3" destOrd="0" parTransId="{91707BAC-2F61-4370-B333-A6273ACB3B2F}" sibTransId="{66FA5D5F-ADA8-4972-A8EE-E03CD6E70255}"/>
    <dgm:cxn modelId="{48FE3EB6-0D2E-48AB-95C6-40BD99F60C82}" type="presOf" srcId="{9A1A84D2-BD1C-4FA6-A2B8-22BA9F646969}" destId="{039FDB19-EF56-437B-A5BE-81B640B84266}" srcOrd="0" destOrd="0" presId="urn:microsoft.com/office/officeart/2005/8/layout/chevron1"/>
    <dgm:cxn modelId="{32FAC476-6C01-4352-989E-1132955212C8}" type="presOf" srcId="{21D94AD1-2C11-428C-8E1E-AA6ACBD1F492}" destId="{39E6F2E0-7136-44F5-BC0B-B2F8145E2E05}" srcOrd="0" destOrd="0" presId="urn:microsoft.com/office/officeart/2005/8/layout/chevron1"/>
    <dgm:cxn modelId="{893FC3BF-9552-47D3-A94D-3817E371F454}" type="presOf" srcId="{9A2172D9-9147-468F-B367-C1FF45A3ADB7}" destId="{3CDC279F-DDF8-4802-A9C2-19920614E572}" srcOrd="0" destOrd="0" presId="urn:microsoft.com/office/officeart/2005/8/layout/chevron1"/>
    <dgm:cxn modelId="{DA98871C-D57F-4B26-AAB7-E47D9D6B2C68}" type="presOf" srcId="{B9B28001-9734-48DE-A349-7D1932BC7868}" destId="{650BC9AB-0EE9-485E-9E37-0B4A7563761D}" srcOrd="0" destOrd="0" presId="urn:microsoft.com/office/officeart/2005/8/layout/chevron1"/>
    <dgm:cxn modelId="{ED1392DB-1B5B-45DB-82B8-F0AD8AB9933C}" type="presParOf" srcId="{39E6F2E0-7136-44F5-BC0B-B2F8145E2E05}" destId="{3CDC279F-DDF8-4802-A9C2-19920614E572}" srcOrd="0" destOrd="0" presId="urn:microsoft.com/office/officeart/2005/8/layout/chevron1"/>
    <dgm:cxn modelId="{EAF2B0BE-79AB-4A43-A629-EC2277427E46}" type="presParOf" srcId="{39E6F2E0-7136-44F5-BC0B-B2F8145E2E05}" destId="{E6204E36-B0E3-4036-95E1-A341C8725138}" srcOrd="1" destOrd="0" presId="urn:microsoft.com/office/officeart/2005/8/layout/chevron1"/>
    <dgm:cxn modelId="{40DF174F-7030-4D04-8358-88798B6FCA0E}" type="presParOf" srcId="{39E6F2E0-7136-44F5-BC0B-B2F8145E2E05}" destId="{650BC9AB-0EE9-485E-9E37-0B4A7563761D}" srcOrd="2" destOrd="0" presId="urn:microsoft.com/office/officeart/2005/8/layout/chevron1"/>
    <dgm:cxn modelId="{C5FC3E50-8129-4B12-88F1-A514D4D1E3DF}" type="presParOf" srcId="{39E6F2E0-7136-44F5-BC0B-B2F8145E2E05}" destId="{443D65B9-19C3-4B1A-91A4-5291664BED8A}" srcOrd="3" destOrd="0" presId="urn:microsoft.com/office/officeart/2005/8/layout/chevron1"/>
    <dgm:cxn modelId="{7F7722F2-BF79-4ABD-920D-7F46A0FCB52E}" type="presParOf" srcId="{39E6F2E0-7136-44F5-BC0B-B2F8145E2E05}" destId="{039FDB19-EF56-437B-A5BE-81B640B84266}" srcOrd="4" destOrd="0" presId="urn:microsoft.com/office/officeart/2005/8/layout/chevron1"/>
    <dgm:cxn modelId="{E34E1938-1FFC-49BB-A652-E47178DBB4E9}" type="presParOf" srcId="{39E6F2E0-7136-44F5-BC0B-B2F8145E2E05}" destId="{47EF7309-37AC-4551-8EB5-1704D0E1C05C}" srcOrd="5" destOrd="0" presId="urn:microsoft.com/office/officeart/2005/8/layout/chevron1"/>
    <dgm:cxn modelId="{35938D21-35DD-4A21-BD7B-5D3D2D17BEE8}" type="presParOf" srcId="{39E6F2E0-7136-44F5-BC0B-B2F8145E2E05}" destId="{D7ED693E-D508-424D-806B-C7E4233C746E}" srcOrd="6"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9.xml><?xml version="1.0" encoding="utf-8"?>
<dgm:dataModel xmlns:dgm="http://schemas.openxmlformats.org/drawingml/2006/diagram" xmlns:a="http://schemas.openxmlformats.org/drawingml/2006/main">
  <dgm:ptLst>
    <dgm:pt modelId="{21D94AD1-2C11-428C-8E1E-AA6ACBD1F492}" type="doc">
      <dgm:prSet loTypeId="urn:microsoft.com/office/officeart/2005/8/layout/chevron1" loCatId="process" qsTypeId="urn:microsoft.com/office/officeart/2005/8/quickstyle/simple1" qsCatId="simple" csTypeId="urn:microsoft.com/office/officeart/2005/8/colors/colorful1" csCatId="colorful" phldr="1"/>
      <dgm:spPr/>
    </dgm:pt>
    <dgm:pt modelId="{9A2172D9-9147-468F-B367-C1FF45A3ADB7}">
      <dgm:prSet phldrT="[Texto]"/>
      <dgm:spPr>
        <a:solidFill>
          <a:schemeClr val="accent3">
            <a:lumMod val="60000"/>
            <a:lumOff val="40000"/>
          </a:schemeClr>
        </a:solidFill>
      </dgm:spPr>
      <dgm:t>
        <a:bodyPr/>
        <a:lstStyle/>
        <a:p>
          <a:r>
            <a:rPr lang="es-CO" b="1" dirty="0" smtClean="0">
              <a:solidFill>
                <a:schemeClr val="tx1"/>
              </a:solidFill>
            </a:rPr>
            <a:t>Subestaciones</a:t>
          </a:r>
          <a:endParaRPr lang="es-CO" b="1" dirty="0">
            <a:solidFill>
              <a:schemeClr val="tx1"/>
            </a:solidFill>
          </a:endParaRPr>
        </a:p>
      </dgm:t>
    </dgm:pt>
    <dgm:pt modelId="{228F0EBF-4C06-41BA-A418-97F51EBF4C76}" type="parTrans" cxnId="{6BB6ED57-22CA-4F63-A8E8-A77EE4680216}">
      <dgm:prSet/>
      <dgm:spPr/>
      <dgm:t>
        <a:bodyPr/>
        <a:lstStyle/>
        <a:p>
          <a:endParaRPr lang="es-CO" b="1"/>
        </a:p>
      </dgm:t>
    </dgm:pt>
    <dgm:pt modelId="{A9A14C34-90C1-4929-AAAF-6262083EDD3E}" type="sibTrans" cxnId="{6BB6ED57-22CA-4F63-A8E8-A77EE4680216}">
      <dgm:prSet/>
      <dgm:spPr/>
      <dgm:t>
        <a:bodyPr/>
        <a:lstStyle/>
        <a:p>
          <a:endParaRPr lang="es-CO" b="1"/>
        </a:p>
      </dgm:t>
    </dgm:pt>
    <dgm:pt modelId="{B9B28001-9734-48DE-A349-7D1932BC7868}">
      <dgm:prSet phldrT="[Texto]"/>
      <dgm:spPr>
        <a:solidFill>
          <a:schemeClr val="accent3">
            <a:lumMod val="60000"/>
            <a:lumOff val="40000"/>
          </a:schemeClr>
        </a:solidFill>
      </dgm:spPr>
      <dgm:t>
        <a:bodyPr/>
        <a:lstStyle/>
        <a:p>
          <a:r>
            <a:rPr lang="es-CO" b="1" dirty="0" smtClean="0">
              <a:solidFill>
                <a:schemeClr val="tx1"/>
              </a:solidFill>
            </a:rPr>
            <a:t>Líneas</a:t>
          </a:r>
          <a:endParaRPr lang="es-CO" b="1" dirty="0">
            <a:solidFill>
              <a:schemeClr val="tx1"/>
            </a:solidFill>
          </a:endParaRPr>
        </a:p>
      </dgm:t>
    </dgm:pt>
    <dgm:pt modelId="{5989C0B4-0C8D-4E3D-815F-332CB834DBB9}" type="parTrans" cxnId="{DA8E71C6-1953-4CD6-A732-38BB83A0AC27}">
      <dgm:prSet/>
      <dgm:spPr/>
      <dgm:t>
        <a:bodyPr/>
        <a:lstStyle/>
        <a:p>
          <a:endParaRPr lang="es-CO" b="1"/>
        </a:p>
      </dgm:t>
    </dgm:pt>
    <dgm:pt modelId="{A99EF712-17CA-48AE-80BC-F8127B9B6180}" type="sibTrans" cxnId="{DA8E71C6-1953-4CD6-A732-38BB83A0AC27}">
      <dgm:prSet/>
      <dgm:spPr/>
      <dgm:t>
        <a:bodyPr/>
        <a:lstStyle/>
        <a:p>
          <a:endParaRPr lang="es-CO" b="1"/>
        </a:p>
      </dgm:t>
    </dgm:pt>
    <dgm:pt modelId="{9A1A84D2-BD1C-4FA6-A2B8-22BA9F646969}">
      <dgm:prSet phldrT="[Texto]"/>
      <dgm:spPr>
        <a:solidFill>
          <a:schemeClr val="accent3">
            <a:lumMod val="60000"/>
            <a:lumOff val="40000"/>
          </a:schemeClr>
        </a:solidFill>
      </dgm:spPr>
      <dgm:t>
        <a:bodyPr/>
        <a:lstStyle/>
        <a:p>
          <a:r>
            <a:rPr lang="es-CO" b="1" dirty="0" smtClean="0">
              <a:solidFill>
                <a:schemeClr val="tx1"/>
              </a:solidFill>
            </a:rPr>
            <a:t>Redes</a:t>
          </a:r>
          <a:endParaRPr lang="es-CO" b="1" dirty="0">
            <a:solidFill>
              <a:schemeClr val="tx1"/>
            </a:solidFill>
          </a:endParaRPr>
        </a:p>
      </dgm:t>
    </dgm:pt>
    <dgm:pt modelId="{C66B8357-FE98-40A9-A66B-C0D5AE932DFD}" type="parTrans" cxnId="{82EB83EE-7AD7-4102-BE20-40050909DC4A}">
      <dgm:prSet/>
      <dgm:spPr/>
      <dgm:t>
        <a:bodyPr/>
        <a:lstStyle/>
        <a:p>
          <a:endParaRPr lang="es-CO" b="1"/>
        </a:p>
      </dgm:t>
    </dgm:pt>
    <dgm:pt modelId="{A3909AB4-05A6-4C50-A18F-F383C6FFE854}" type="sibTrans" cxnId="{82EB83EE-7AD7-4102-BE20-40050909DC4A}">
      <dgm:prSet/>
      <dgm:spPr/>
      <dgm:t>
        <a:bodyPr/>
        <a:lstStyle/>
        <a:p>
          <a:endParaRPr lang="es-CO" b="1"/>
        </a:p>
      </dgm:t>
    </dgm:pt>
    <dgm:pt modelId="{A2EFFEB8-AA7A-4048-BD28-596491DE202B}">
      <dgm:prSet phldrT="[Texto]"/>
      <dgm:spPr>
        <a:solidFill>
          <a:srgbClr val="C86664"/>
        </a:solidFill>
      </dgm:spPr>
      <dgm:t>
        <a:bodyPr/>
        <a:lstStyle/>
        <a:p>
          <a:r>
            <a:rPr lang="es-CO" b="1" dirty="0" smtClean="0">
              <a:solidFill>
                <a:schemeClr val="bg1"/>
              </a:solidFill>
            </a:rPr>
            <a:t>Otros Elementos y Equipos</a:t>
          </a:r>
          <a:endParaRPr lang="es-CO" b="1" dirty="0">
            <a:solidFill>
              <a:schemeClr val="bg1"/>
            </a:solidFill>
          </a:endParaRPr>
        </a:p>
      </dgm:t>
    </dgm:pt>
    <dgm:pt modelId="{91707BAC-2F61-4370-B333-A6273ACB3B2F}" type="parTrans" cxnId="{AEBDA51B-4899-4560-8756-37715FD4D163}">
      <dgm:prSet/>
      <dgm:spPr/>
      <dgm:t>
        <a:bodyPr/>
        <a:lstStyle/>
        <a:p>
          <a:endParaRPr lang="es-CO" b="1"/>
        </a:p>
      </dgm:t>
    </dgm:pt>
    <dgm:pt modelId="{66FA5D5F-ADA8-4972-A8EE-E03CD6E70255}" type="sibTrans" cxnId="{AEBDA51B-4899-4560-8756-37715FD4D163}">
      <dgm:prSet/>
      <dgm:spPr/>
      <dgm:t>
        <a:bodyPr/>
        <a:lstStyle/>
        <a:p>
          <a:endParaRPr lang="es-CO" b="1"/>
        </a:p>
      </dgm:t>
    </dgm:pt>
    <dgm:pt modelId="{39E6F2E0-7136-44F5-BC0B-B2F8145E2E05}" type="pres">
      <dgm:prSet presAssocID="{21D94AD1-2C11-428C-8E1E-AA6ACBD1F492}" presName="Name0" presStyleCnt="0">
        <dgm:presLayoutVars>
          <dgm:dir/>
          <dgm:animLvl val="lvl"/>
          <dgm:resizeHandles val="exact"/>
        </dgm:presLayoutVars>
      </dgm:prSet>
      <dgm:spPr/>
    </dgm:pt>
    <dgm:pt modelId="{3CDC279F-DDF8-4802-A9C2-19920614E572}" type="pres">
      <dgm:prSet presAssocID="{9A2172D9-9147-468F-B367-C1FF45A3ADB7}" presName="parTxOnly" presStyleLbl="node1" presStyleIdx="0" presStyleCnt="4">
        <dgm:presLayoutVars>
          <dgm:chMax val="0"/>
          <dgm:chPref val="0"/>
          <dgm:bulletEnabled val="1"/>
        </dgm:presLayoutVars>
      </dgm:prSet>
      <dgm:spPr/>
      <dgm:t>
        <a:bodyPr/>
        <a:lstStyle/>
        <a:p>
          <a:endParaRPr lang="es-CO"/>
        </a:p>
      </dgm:t>
    </dgm:pt>
    <dgm:pt modelId="{E6204E36-B0E3-4036-95E1-A341C8725138}" type="pres">
      <dgm:prSet presAssocID="{A9A14C34-90C1-4929-AAAF-6262083EDD3E}" presName="parTxOnlySpace" presStyleCnt="0"/>
      <dgm:spPr/>
    </dgm:pt>
    <dgm:pt modelId="{650BC9AB-0EE9-485E-9E37-0B4A7563761D}" type="pres">
      <dgm:prSet presAssocID="{B9B28001-9734-48DE-A349-7D1932BC7868}" presName="parTxOnly" presStyleLbl="node1" presStyleIdx="1" presStyleCnt="4">
        <dgm:presLayoutVars>
          <dgm:chMax val="0"/>
          <dgm:chPref val="0"/>
          <dgm:bulletEnabled val="1"/>
        </dgm:presLayoutVars>
      </dgm:prSet>
      <dgm:spPr/>
      <dgm:t>
        <a:bodyPr/>
        <a:lstStyle/>
        <a:p>
          <a:endParaRPr lang="es-CO"/>
        </a:p>
      </dgm:t>
    </dgm:pt>
    <dgm:pt modelId="{443D65B9-19C3-4B1A-91A4-5291664BED8A}" type="pres">
      <dgm:prSet presAssocID="{A99EF712-17CA-48AE-80BC-F8127B9B6180}" presName="parTxOnlySpace" presStyleCnt="0"/>
      <dgm:spPr/>
    </dgm:pt>
    <dgm:pt modelId="{039FDB19-EF56-437B-A5BE-81B640B84266}" type="pres">
      <dgm:prSet presAssocID="{9A1A84D2-BD1C-4FA6-A2B8-22BA9F646969}" presName="parTxOnly" presStyleLbl="node1" presStyleIdx="2" presStyleCnt="4">
        <dgm:presLayoutVars>
          <dgm:chMax val="0"/>
          <dgm:chPref val="0"/>
          <dgm:bulletEnabled val="1"/>
        </dgm:presLayoutVars>
      </dgm:prSet>
      <dgm:spPr/>
      <dgm:t>
        <a:bodyPr/>
        <a:lstStyle/>
        <a:p>
          <a:endParaRPr lang="es-CO"/>
        </a:p>
      </dgm:t>
    </dgm:pt>
    <dgm:pt modelId="{47EF7309-37AC-4551-8EB5-1704D0E1C05C}" type="pres">
      <dgm:prSet presAssocID="{A3909AB4-05A6-4C50-A18F-F383C6FFE854}" presName="parTxOnlySpace" presStyleCnt="0"/>
      <dgm:spPr/>
    </dgm:pt>
    <dgm:pt modelId="{D7ED693E-D508-424D-806B-C7E4233C746E}" type="pres">
      <dgm:prSet presAssocID="{A2EFFEB8-AA7A-4048-BD28-596491DE202B}" presName="parTxOnly" presStyleLbl="node1" presStyleIdx="3" presStyleCnt="4">
        <dgm:presLayoutVars>
          <dgm:chMax val="0"/>
          <dgm:chPref val="0"/>
          <dgm:bulletEnabled val="1"/>
        </dgm:presLayoutVars>
      </dgm:prSet>
      <dgm:spPr/>
      <dgm:t>
        <a:bodyPr/>
        <a:lstStyle/>
        <a:p>
          <a:endParaRPr lang="es-CO"/>
        </a:p>
      </dgm:t>
    </dgm:pt>
  </dgm:ptLst>
  <dgm:cxnLst>
    <dgm:cxn modelId="{DA8E71C6-1953-4CD6-A732-38BB83A0AC27}" srcId="{21D94AD1-2C11-428C-8E1E-AA6ACBD1F492}" destId="{B9B28001-9734-48DE-A349-7D1932BC7868}" srcOrd="1" destOrd="0" parTransId="{5989C0B4-0C8D-4E3D-815F-332CB834DBB9}" sibTransId="{A99EF712-17CA-48AE-80BC-F8127B9B6180}"/>
    <dgm:cxn modelId="{B749BEB1-0BB8-4BB6-A9CC-FD934CDDC7E3}" type="presOf" srcId="{21D94AD1-2C11-428C-8E1E-AA6ACBD1F492}" destId="{39E6F2E0-7136-44F5-BC0B-B2F8145E2E05}" srcOrd="0" destOrd="0" presId="urn:microsoft.com/office/officeart/2005/8/layout/chevron1"/>
    <dgm:cxn modelId="{6BB6ED57-22CA-4F63-A8E8-A77EE4680216}" srcId="{21D94AD1-2C11-428C-8E1E-AA6ACBD1F492}" destId="{9A2172D9-9147-468F-B367-C1FF45A3ADB7}" srcOrd="0" destOrd="0" parTransId="{228F0EBF-4C06-41BA-A418-97F51EBF4C76}" sibTransId="{A9A14C34-90C1-4929-AAAF-6262083EDD3E}"/>
    <dgm:cxn modelId="{82EB83EE-7AD7-4102-BE20-40050909DC4A}" srcId="{21D94AD1-2C11-428C-8E1E-AA6ACBD1F492}" destId="{9A1A84D2-BD1C-4FA6-A2B8-22BA9F646969}" srcOrd="2" destOrd="0" parTransId="{C66B8357-FE98-40A9-A66B-C0D5AE932DFD}" sibTransId="{A3909AB4-05A6-4C50-A18F-F383C6FFE854}"/>
    <dgm:cxn modelId="{278C63AB-C62A-4849-9E1C-8B8D20A472EE}" type="presOf" srcId="{A2EFFEB8-AA7A-4048-BD28-596491DE202B}" destId="{D7ED693E-D508-424D-806B-C7E4233C746E}" srcOrd="0" destOrd="0" presId="urn:microsoft.com/office/officeart/2005/8/layout/chevron1"/>
    <dgm:cxn modelId="{AEBDA51B-4899-4560-8756-37715FD4D163}" srcId="{21D94AD1-2C11-428C-8E1E-AA6ACBD1F492}" destId="{A2EFFEB8-AA7A-4048-BD28-596491DE202B}" srcOrd="3" destOrd="0" parTransId="{91707BAC-2F61-4370-B333-A6273ACB3B2F}" sibTransId="{66FA5D5F-ADA8-4972-A8EE-E03CD6E70255}"/>
    <dgm:cxn modelId="{2A729F7F-D6BF-4C8F-B833-C5719BCF2550}" type="presOf" srcId="{9A2172D9-9147-468F-B367-C1FF45A3ADB7}" destId="{3CDC279F-DDF8-4802-A9C2-19920614E572}" srcOrd="0" destOrd="0" presId="urn:microsoft.com/office/officeart/2005/8/layout/chevron1"/>
    <dgm:cxn modelId="{47FDDCC0-B02F-486D-80CC-F1F9EB7B305F}" type="presOf" srcId="{9A1A84D2-BD1C-4FA6-A2B8-22BA9F646969}" destId="{039FDB19-EF56-437B-A5BE-81B640B84266}" srcOrd="0" destOrd="0" presId="urn:microsoft.com/office/officeart/2005/8/layout/chevron1"/>
    <dgm:cxn modelId="{18BFCE7D-82A3-4FB6-BB78-4E06123DAC11}" type="presOf" srcId="{B9B28001-9734-48DE-A349-7D1932BC7868}" destId="{650BC9AB-0EE9-485E-9E37-0B4A7563761D}" srcOrd="0" destOrd="0" presId="urn:microsoft.com/office/officeart/2005/8/layout/chevron1"/>
    <dgm:cxn modelId="{B961EDDA-4F74-4FC9-AE94-12EEB6C7B421}" type="presParOf" srcId="{39E6F2E0-7136-44F5-BC0B-B2F8145E2E05}" destId="{3CDC279F-DDF8-4802-A9C2-19920614E572}" srcOrd="0" destOrd="0" presId="urn:microsoft.com/office/officeart/2005/8/layout/chevron1"/>
    <dgm:cxn modelId="{E4657A4A-0090-401B-8EE0-DDDF4F09CD06}" type="presParOf" srcId="{39E6F2E0-7136-44F5-BC0B-B2F8145E2E05}" destId="{E6204E36-B0E3-4036-95E1-A341C8725138}" srcOrd="1" destOrd="0" presId="urn:microsoft.com/office/officeart/2005/8/layout/chevron1"/>
    <dgm:cxn modelId="{A619DC64-51AD-406A-BCA2-191465EB27FF}" type="presParOf" srcId="{39E6F2E0-7136-44F5-BC0B-B2F8145E2E05}" destId="{650BC9AB-0EE9-485E-9E37-0B4A7563761D}" srcOrd="2" destOrd="0" presId="urn:microsoft.com/office/officeart/2005/8/layout/chevron1"/>
    <dgm:cxn modelId="{30CB0335-108D-4D2E-9391-78A5E90C3C3E}" type="presParOf" srcId="{39E6F2E0-7136-44F5-BC0B-B2F8145E2E05}" destId="{443D65B9-19C3-4B1A-91A4-5291664BED8A}" srcOrd="3" destOrd="0" presId="urn:microsoft.com/office/officeart/2005/8/layout/chevron1"/>
    <dgm:cxn modelId="{7808A26A-98DF-4EEA-A2AA-4C4F0F8871EF}" type="presParOf" srcId="{39E6F2E0-7136-44F5-BC0B-B2F8145E2E05}" destId="{039FDB19-EF56-437B-A5BE-81B640B84266}" srcOrd="4" destOrd="0" presId="urn:microsoft.com/office/officeart/2005/8/layout/chevron1"/>
    <dgm:cxn modelId="{60132EB7-C9E2-44A6-85C7-316604FC6ABE}" type="presParOf" srcId="{39E6F2E0-7136-44F5-BC0B-B2F8145E2E05}" destId="{47EF7309-37AC-4551-8EB5-1704D0E1C05C}" srcOrd="5" destOrd="0" presId="urn:microsoft.com/office/officeart/2005/8/layout/chevron1"/>
    <dgm:cxn modelId="{D8B91ECD-F4E7-475B-AA25-17437AC90FDB}" type="presParOf" srcId="{39E6F2E0-7136-44F5-BC0B-B2F8145E2E05}" destId="{D7ED693E-D508-424D-806B-C7E4233C746E}" srcOrd="6"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21D94AD1-2C11-428C-8E1E-AA6ACBD1F492}" type="doc">
      <dgm:prSet loTypeId="urn:microsoft.com/office/officeart/2005/8/layout/chevron1" loCatId="process" qsTypeId="urn:microsoft.com/office/officeart/2005/8/quickstyle/simple1" qsCatId="simple" csTypeId="urn:microsoft.com/office/officeart/2005/8/colors/colorful1" csCatId="colorful" phldr="1"/>
      <dgm:spPr/>
    </dgm:pt>
    <dgm:pt modelId="{9A2172D9-9147-468F-B367-C1FF45A3ADB7}">
      <dgm:prSet phldrT="[Texto]"/>
      <dgm:spPr/>
      <dgm:t>
        <a:bodyPr/>
        <a:lstStyle/>
        <a:p>
          <a:r>
            <a:rPr lang="es-CO" b="1" dirty="0" smtClean="0"/>
            <a:t>Subestaciones</a:t>
          </a:r>
          <a:endParaRPr lang="es-CO" b="1" dirty="0"/>
        </a:p>
      </dgm:t>
    </dgm:pt>
    <dgm:pt modelId="{228F0EBF-4C06-41BA-A418-97F51EBF4C76}" type="parTrans" cxnId="{6BB6ED57-22CA-4F63-A8E8-A77EE4680216}">
      <dgm:prSet/>
      <dgm:spPr/>
      <dgm:t>
        <a:bodyPr/>
        <a:lstStyle/>
        <a:p>
          <a:endParaRPr lang="es-CO" b="1"/>
        </a:p>
      </dgm:t>
    </dgm:pt>
    <dgm:pt modelId="{A9A14C34-90C1-4929-AAAF-6262083EDD3E}" type="sibTrans" cxnId="{6BB6ED57-22CA-4F63-A8E8-A77EE4680216}">
      <dgm:prSet/>
      <dgm:spPr/>
      <dgm:t>
        <a:bodyPr/>
        <a:lstStyle/>
        <a:p>
          <a:endParaRPr lang="es-CO" b="1"/>
        </a:p>
      </dgm:t>
    </dgm:pt>
    <dgm:pt modelId="{B9B28001-9734-48DE-A349-7D1932BC7868}">
      <dgm:prSet phldrT="[Texto]"/>
      <dgm:spPr>
        <a:solidFill>
          <a:schemeClr val="accent3">
            <a:lumMod val="60000"/>
            <a:lumOff val="40000"/>
          </a:schemeClr>
        </a:solidFill>
      </dgm:spPr>
      <dgm:t>
        <a:bodyPr/>
        <a:lstStyle/>
        <a:p>
          <a:r>
            <a:rPr lang="es-CO" b="1" dirty="0" smtClean="0">
              <a:solidFill>
                <a:schemeClr val="tx1"/>
              </a:solidFill>
            </a:rPr>
            <a:t>Líneas</a:t>
          </a:r>
          <a:endParaRPr lang="es-CO" b="1" dirty="0">
            <a:solidFill>
              <a:schemeClr val="tx1"/>
            </a:solidFill>
          </a:endParaRPr>
        </a:p>
      </dgm:t>
    </dgm:pt>
    <dgm:pt modelId="{5989C0B4-0C8D-4E3D-815F-332CB834DBB9}" type="parTrans" cxnId="{DA8E71C6-1953-4CD6-A732-38BB83A0AC27}">
      <dgm:prSet/>
      <dgm:spPr/>
      <dgm:t>
        <a:bodyPr/>
        <a:lstStyle/>
        <a:p>
          <a:endParaRPr lang="es-CO" b="1"/>
        </a:p>
      </dgm:t>
    </dgm:pt>
    <dgm:pt modelId="{A99EF712-17CA-48AE-80BC-F8127B9B6180}" type="sibTrans" cxnId="{DA8E71C6-1953-4CD6-A732-38BB83A0AC27}">
      <dgm:prSet/>
      <dgm:spPr/>
      <dgm:t>
        <a:bodyPr/>
        <a:lstStyle/>
        <a:p>
          <a:endParaRPr lang="es-CO" b="1"/>
        </a:p>
      </dgm:t>
    </dgm:pt>
    <dgm:pt modelId="{9A1A84D2-BD1C-4FA6-A2B8-22BA9F646969}">
      <dgm:prSet phldrT="[Texto]"/>
      <dgm:spPr>
        <a:solidFill>
          <a:schemeClr val="accent3">
            <a:lumMod val="60000"/>
            <a:lumOff val="40000"/>
          </a:schemeClr>
        </a:solidFill>
      </dgm:spPr>
      <dgm:t>
        <a:bodyPr/>
        <a:lstStyle/>
        <a:p>
          <a:r>
            <a:rPr lang="es-CO" b="1" dirty="0" smtClean="0">
              <a:solidFill>
                <a:schemeClr val="tx1"/>
              </a:solidFill>
            </a:rPr>
            <a:t>Redes</a:t>
          </a:r>
          <a:endParaRPr lang="es-CO" b="1" dirty="0">
            <a:solidFill>
              <a:schemeClr val="tx1"/>
            </a:solidFill>
          </a:endParaRPr>
        </a:p>
      </dgm:t>
    </dgm:pt>
    <dgm:pt modelId="{C66B8357-FE98-40A9-A66B-C0D5AE932DFD}" type="parTrans" cxnId="{82EB83EE-7AD7-4102-BE20-40050909DC4A}">
      <dgm:prSet/>
      <dgm:spPr/>
      <dgm:t>
        <a:bodyPr/>
        <a:lstStyle/>
        <a:p>
          <a:endParaRPr lang="es-CO" b="1"/>
        </a:p>
      </dgm:t>
    </dgm:pt>
    <dgm:pt modelId="{A3909AB4-05A6-4C50-A18F-F383C6FFE854}" type="sibTrans" cxnId="{82EB83EE-7AD7-4102-BE20-40050909DC4A}">
      <dgm:prSet/>
      <dgm:spPr/>
      <dgm:t>
        <a:bodyPr/>
        <a:lstStyle/>
        <a:p>
          <a:endParaRPr lang="es-CO" b="1"/>
        </a:p>
      </dgm:t>
    </dgm:pt>
    <dgm:pt modelId="{A2EFFEB8-AA7A-4048-BD28-596491DE202B}">
      <dgm:prSet phldrT="[Texto]"/>
      <dgm:spPr>
        <a:solidFill>
          <a:schemeClr val="accent3">
            <a:lumMod val="60000"/>
            <a:lumOff val="40000"/>
          </a:schemeClr>
        </a:solidFill>
      </dgm:spPr>
      <dgm:t>
        <a:bodyPr/>
        <a:lstStyle/>
        <a:p>
          <a:r>
            <a:rPr lang="es-CO" b="1" dirty="0" smtClean="0">
              <a:solidFill>
                <a:schemeClr val="tx1"/>
              </a:solidFill>
            </a:rPr>
            <a:t>Otros Elementos y Equipos</a:t>
          </a:r>
          <a:endParaRPr lang="es-CO" b="1" dirty="0">
            <a:solidFill>
              <a:schemeClr val="tx1"/>
            </a:solidFill>
          </a:endParaRPr>
        </a:p>
      </dgm:t>
    </dgm:pt>
    <dgm:pt modelId="{91707BAC-2F61-4370-B333-A6273ACB3B2F}" type="parTrans" cxnId="{AEBDA51B-4899-4560-8756-37715FD4D163}">
      <dgm:prSet/>
      <dgm:spPr/>
      <dgm:t>
        <a:bodyPr/>
        <a:lstStyle/>
        <a:p>
          <a:endParaRPr lang="es-CO" b="1"/>
        </a:p>
      </dgm:t>
    </dgm:pt>
    <dgm:pt modelId="{66FA5D5F-ADA8-4972-A8EE-E03CD6E70255}" type="sibTrans" cxnId="{AEBDA51B-4899-4560-8756-37715FD4D163}">
      <dgm:prSet/>
      <dgm:spPr/>
      <dgm:t>
        <a:bodyPr/>
        <a:lstStyle/>
        <a:p>
          <a:endParaRPr lang="es-CO" b="1"/>
        </a:p>
      </dgm:t>
    </dgm:pt>
    <dgm:pt modelId="{39E6F2E0-7136-44F5-BC0B-B2F8145E2E05}" type="pres">
      <dgm:prSet presAssocID="{21D94AD1-2C11-428C-8E1E-AA6ACBD1F492}" presName="Name0" presStyleCnt="0">
        <dgm:presLayoutVars>
          <dgm:dir/>
          <dgm:animLvl val="lvl"/>
          <dgm:resizeHandles val="exact"/>
        </dgm:presLayoutVars>
      </dgm:prSet>
      <dgm:spPr/>
    </dgm:pt>
    <dgm:pt modelId="{3CDC279F-DDF8-4802-A9C2-19920614E572}" type="pres">
      <dgm:prSet presAssocID="{9A2172D9-9147-468F-B367-C1FF45A3ADB7}" presName="parTxOnly" presStyleLbl="node1" presStyleIdx="0" presStyleCnt="4">
        <dgm:presLayoutVars>
          <dgm:chMax val="0"/>
          <dgm:chPref val="0"/>
          <dgm:bulletEnabled val="1"/>
        </dgm:presLayoutVars>
      </dgm:prSet>
      <dgm:spPr/>
      <dgm:t>
        <a:bodyPr/>
        <a:lstStyle/>
        <a:p>
          <a:endParaRPr lang="es-CO"/>
        </a:p>
      </dgm:t>
    </dgm:pt>
    <dgm:pt modelId="{E6204E36-B0E3-4036-95E1-A341C8725138}" type="pres">
      <dgm:prSet presAssocID="{A9A14C34-90C1-4929-AAAF-6262083EDD3E}" presName="parTxOnlySpace" presStyleCnt="0"/>
      <dgm:spPr/>
    </dgm:pt>
    <dgm:pt modelId="{650BC9AB-0EE9-485E-9E37-0B4A7563761D}" type="pres">
      <dgm:prSet presAssocID="{B9B28001-9734-48DE-A349-7D1932BC7868}" presName="parTxOnly" presStyleLbl="node1" presStyleIdx="1" presStyleCnt="4">
        <dgm:presLayoutVars>
          <dgm:chMax val="0"/>
          <dgm:chPref val="0"/>
          <dgm:bulletEnabled val="1"/>
        </dgm:presLayoutVars>
      </dgm:prSet>
      <dgm:spPr/>
      <dgm:t>
        <a:bodyPr/>
        <a:lstStyle/>
        <a:p>
          <a:endParaRPr lang="es-CO"/>
        </a:p>
      </dgm:t>
    </dgm:pt>
    <dgm:pt modelId="{443D65B9-19C3-4B1A-91A4-5291664BED8A}" type="pres">
      <dgm:prSet presAssocID="{A99EF712-17CA-48AE-80BC-F8127B9B6180}" presName="parTxOnlySpace" presStyleCnt="0"/>
      <dgm:spPr/>
    </dgm:pt>
    <dgm:pt modelId="{039FDB19-EF56-437B-A5BE-81B640B84266}" type="pres">
      <dgm:prSet presAssocID="{9A1A84D2-BD1C-4FA6-A2B8-22BA9F646969}" presName="parTxOnly" presStyleLbl="node1" presStyleIdx="2" presStyleCnt="4">
        <dgm:presLayoutVars>
          <dgm:chMax val="0"/>
          <dgm:chPref val="0"/>
          <dgm:bulletEnabled val="1"/>
        </dgm:presLayoutVars>
      </dgm:prSet>
      <dgm:spPr/>
      <dgm:t>
        <a:bodyPr/>
        <a:lstStyle/>
        <a:p>
          <a:endParaRPr lang="es-CO"/>
        </a:p>
      </dgm:t>
    </dgm:pt>
    <dgm:pt modelId="{47EF7309-37AC-4551-8EB5-1704D0E1C05C}" type="pres">
      <dgm:prSet presAssocID="{A3909AB4-05A6-4C50-A18F-F383C6FFE854}" presName="parTxOnlySpace" presStyleCnt="0"/>
      <dgm:spPr/>
    </dgm:pt>
    <dgm:pt modelId="{D7ED693E-D508-424D-806B-C7E4233C746E}" type="pres">
      <dgm:prSet presAssocID="{A2EFFEB8-AA7A-4048-BD28-596491DE202B}" presName="parTxOnly" presStyleLbl="node1" presStyleIdx="3" presStyleCnt="4">
        <dgm:presLayoutVars>
          <dgm:chMax val="0"/>
          <dgm:chPref val="0"/>
          <dgm:bulletEnabled val="1"/>
        </dgm:presLayoutVars>
      </dgm:prSet>
      <dgm:spPr/>
      <dgm:t>
        <a:bodyPr/>
        <a:lstStyle/>
        <a:p>
          <a:endParaRPr lang="es-CO"/>
        </a:p>
      </dgm:t>
    </dgm:pt>
  </dgm:ptLst>
  <dgm:cxnLst>
    <dgm:cxn modelId="{DA8E71C6-1953-4CD6-A732-38BB83A0AC27}" srcId="{21D94AD1-2C11-428C-8E1E-AA6ACBD1F492}" destId="{B9B28001-9734-48DE-A349-7D1932BC7868}" srcOrd="1" destOrd="0" parTransId="{5989C0B4-0C8D-4E3D-815F-332CB834DBB9}" sibTransId="{A99EF712-17CA-48AE-80BC-F8127B9B6180}"/>
    <dgm:cxn modelId="{6BB6ED57-22CA-4F63-A8E8-A77EE4680216}" srcId="{21D94AD1-2C11-428C-8E1E-AA6ACBD1F492}" destId="{9A2172D9-9147-468F-B367-C1FF45A3ADB7}" srcOrd="0" destOrd="0" parTransId="{228F0EBF-4C06-41BA-A418-97F51EBF4C76}" sibTransId="{A9A14C34-90C1-4929-AAAF-6262083EDD3E}"/>
    <dgm:cxn modelId="{18A7684F-5EE0-4172-AD17-F8BFCD31B70B}" type="presOf" srcId="{9A2172D9-9147-468F-B367-C1FF45A3ADB7}" destId="{3CDC279F-DDF8-4802-A9C2-19920614E572}" srcOrd="0" destOrd="0" presId="urn:microsoft.com/office/officeart/2005/8/layout/chevron1"/>
    <dgm:cxn modelId="{C72183B2-E89F-4B0E-B31F-5A473E23B37E}" type="presOf" srcId="{21D94AD1-2C11-428C-8E1E-AA6ACBD1F492}" destId="{39E6F2E0-7136-44F5-BC0B-B2F8145E2E05}" srcOrd="0" destOrd="0" presId="urn:microsoft.com/office/officeart/2005/8/layout/chevron1"/>
    <dgm:cxn modelId="{82EB83EE-7AD7-4102-BE20-40050909DC4A}" srcId="{21D94AD1-2C11-428C-8E1E-AA6ACBD1F492}" destId="{9A1A84D2-BD1C-4FA6-A2B8-22BA9F646969}" srcOrd="2" destOrd="0" parTransId="{C66B8357-FE98-40A9-A66B-C0D5AE932DFD}" sibTransId="{A3909AB4-05A6-4C50-A18F-F383C6FFE854}"/>
    <dgm:cxn modelId="{0034525B-46B6-4CF0-8A9F-E88A34B4F0E2}" type="presOf" srcId="{A2EFFEB8-AA7A-4048-BD28-596491DE202B}" destId="{D7ED693E-D508-424D-806B-C7E4233C746E}" srcOrd="0" destOrd="0" presId="urn:microsoft.com/office/officeart/2005/8/layout/chevron1"/>
    <dgm:cxn modelId="{AEBDA51B-4899-4560-8756-37715FD4D163}" srcId="{21D94AD1-2C11-428C-8E1E-AA6ACBD1F492}" destId="{A2EFFEB8-AA7A-4048-BD28-596491DE202B}" srcOrd="3" destOrd="0" parTransId="{91707BAC-2F61-4370-B333-A6273ACB3B2F}" sibTransId="{66FA5D5F-ADA8-4972-A8EE-E03CD6E70255}"/>
    <dgm:cxn modelId="{6F22F415-3A91-4766-924C-3A18EEF1DDEE}" type="presOf" srcId="{9A1A84D2-BD1C-4FA6-A2B8-22BA9F646969}" destId="{039FDB19-EF56-437B-A5BE-81B640B84266}" srcOrd="0" destOrd="0" presId="urn:microsoft.com/office/officeart/2005/8/layout/chevron1"/>
    <dgm:cxn modelId="{D4EE8D23-ABE0-4836-BEA3-25164D454B83}" type="presOf" srcId="{B9B28001-9734-48DE-A349-7D1932BC7868}" destId="{650BC9AB-0EE9-485E-9E37-0B4A7563761D}" srcOrd="0" destOrd="0" presId="urn:microsoft.com/office/officeart/2005/8/layout/chevron1"/>
    <dgm:cxn modelId="{975A40DC-3364-4AA4-B155-34A15A34DB2F}" type="presParOf" srcId="{39E6F2E0-7136-44F5-BC0B-B2F8145E2E05}" destId="{3CDC279F-DDF8-4802-A9C2-19920614E572}" srcOrd="0" destOrd="0" presId="urn:microsoft.com/office/officeart/2005/8/layout/chevron1"/>
    <dgm:cxn modelId="{34FE4EF4-10D0-4431-A196-A1B8638918BD}" type="presParOf" srcId="{39E6F2E0-7136-44F5-BC0B-B2F8145E2E05}" destId="{E6204E36-B0E3-4036-95E1-A341C8725138}" srcOrd="1" destOrd="0" presId="urn:microsoft.com/office/officeart/2005/8/layout/chevron1"/>
    <dgm:cxn modelId="{A534AB71-1E3D-46A9-BEA3-114D53872B01}" type="presParOf" srcId="{39E6F2E0-7136-44F5-BC0B-B2F8145E2E05}" destId="{650BC9AB-0EE9-485E-9E37-0B4A7563761D}" srcOrd="2" destOrd="0" presId="urn:microsoft.com/office/officeart/2005/8/layout/chevron1"/>
    <dgm:cxn modelId="{8287E33D-4F69-4899-9321-798F0FFD4723}" type="presParOf" srcId="{39E6F2E0-7136-44F5-BC0B-B2F8145E2E05}" destId="{443D65B9-19C3-4B1A-91A4-5291664BED8A}" srcOrd="3" destOrd="0" presId="urn:microsoft.com/office/officeart/2005/8/layout/chevron1"/>
    <dgm:cxn modelId="{945A08AF-9618-49FB-975F-6C7E225F6E9C}" type="presParOf" srcId="{39E6F2E0-7136-44F5-BC0B-B2F8145E2E05}" destId="{039FDB19-EF56-437B-A5BE-81B640B84266}" srcOrd="4" destOrd="0" presId="urn:microsoft.com/office/officeart/2005/8/layout/chevron1"/>
    <dgm:cxn modelId="{228C64E6-0B8A-453E-BD9D-EA329E9AAA24}" type="presParOf" srcId="{39E6F2E0-7136-44F5-BC0B-B2F8145E2E05}" destId="{47EF7309-37AC-4551-8EB5-1704D0E1C05C}" srcOrd="5" destOrd="0" presId="urn:microsoft.com/office/officeart/2005/8/layout/chevron1"/>
    <dgm:cxn modelId="{93E03A9E-5191-408A-9EC3-D4DF317DDF34}" type="presParOf" srcId="{39E6F2E0-7136-44F5-BC0B-B2F8145E2E05}" destId="{D7ED693E-D508-424D-806B-C7E4233C746E}" srcOrd="6"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21D94AD1-2C11-428C-8E1E-AA6ACBD1F492}" type="doc">
      <dgm:prSet loTypeId="urn:microsoft.com/office/officeart/2005/8/layout/chevron1" loCatId="process" qsTypeId="urn:microsoft.com/office/officeart/2005/8/quickstyle/simple1" qsCatId="simple" csTypeId="urn:microsoft.com/office/officeart/2005/8/colors/colorful1" csCatId="colorful" phldr="1"/>
      <dgm:spPr/>
    </dgm:pt>
    <dgm:pt modelId="{9A2172D9-9147-468F-B367-C1FF45A3ADB7}">
      <dgm:prSet phldrT="[Texto]"/>
      <dgm:spPr/>
      <dgm:t>
        <a:bodyPr/>
        <a:lstStyle/>
        <a:p>
          <a:r>
            <a:rPr lang="es-CO" b="1" dirty="0" smtClean="0"/>
            <a:t>Subestaciones</a:t>
          </a:r>
          <a:endParaRPr lang="es-CO" b="1" dirty="0"/>
        </a:p>
      </dgm:t>
    </dgm:pt>
    <dgm:pt modelId="{228F0EBF-4C06-41BA-A418-97F51EBF4C76}" type="parTrans" cxnId="{6BB6ED57-22CA-4F63-A8E8-A77EE4680216}">
      <dgm:prSet/>
      <dgm:spPr/>
      <dgm:t>
        <a:bodyPr/>
        <a:lstStyle/>
        <a:p>
          <a:endParaRPr lang="es-CO" b="1"/>
        </a:p>
      </dgm:t>
    </dgm:pt>
    <dgm:pt modelId="{A9A14C34-90C1-4929-AAAF-6262083EDD3E}" type="sibTrans" cxnId="{6BB6ED57-22CA-4F63-A8E8-A77EE4680216}">
      <dgm:prSet/>
      <dgm:spPr/>
      <dgm:t>
        <a:bodyPr/>
        <a:lstStyle/>
        <a:p>
          <a:endParaRPr lang="es-CO" b="1"/>
        </a:p>
      </dgm:t>
    </dgm:pt>
    <dgm:pt modelId="{B9B28001-9734-48DE-A349-7D1932BC7868}">
      <dgm:prSet phldrT="[Texto]"/>
      <dgm:spPr>
        <a:solidFill>
          <a:schemeClr val="accent3">
            <a:lumMod val="60000"/>
            <a:lumOff val="40000"/>
          </a:schemeClr>
        </a:solidFill>
      </dgm:spPr>
      <dgm:t>
        <a:bodyPr/>
        <a:lstStyle/>
        <a:p>
          <a:r>
            <a:rPr lang="es-CO" b="1" dirty="0" smtClean="0">
              <a:solidFill>
                <a:schemeClr val="tx1"/>
              </a:solidFill>
            </a:rPr>
            <a:t>Líneas</a:t>
          </a:r>
          <a:endParaRPr lang="es-CO" b="1" dirty="0">
            <a:solidFill>
              <a:schemeClr val="tx1"/>
            </a:solidFill>
          </a:endParaRPr>
        </a:p>
      </dgm:t>
    </dgm:pt>
    <dgm:pt modelId="{5989C0B4-0C8D-4E3D-815F-332CB834DBB9}" type="parTrans" cxnId="{DA8E71C6-1953-4CD6-A732-38BB83A0AC27}">
      <dgm:prSet/>
      <dgm:spPr/>
      <dgm:t>
        <a:bodyPr/>
        <a:lstStyle/>
        <a:p>
          <a:endParaRPr lang="es-CO" b="1"/>
        </a:p>
      </dgm:t>
    </dgm:pt>
    <dgm:pt modelId="{A99EF712-17CA-48AE-80BC-F8127B9B6180}" type="sibTrans" cxnId="{DA8E71C6-1953-4CD6-A732-38BB83A0AC27}">
      <dgm:prSet/>
      <dgm:spPr/>
      <dgm:t>
        <a:bodyPr/>
        <a:lstStyle/>
        <a:p>
          <a:endParaRPr lang="es-CO" b="1"/>
        </a:p>
      </dgm:t>
    </dgm:pt>
    <dgm:pt modelId="{9A1A84D2-BD1C-4FA6-A2B8-22BA9F646969}">
      <dgm:prSet phldrT="[Texto]"/>
      <dgm:spPr>
        <a:solidFill>
          <a:schemeClr val="accent3">
            <a:lumMod val="60000"/>
            <a:lumOff val="40000"/>
          </a:schemeClr>
        </a:solidFill>
      </dgm:spPr>
      <dgm:t>
        <a:bodyPr/>
        <a:lstStyle/>
        <a:p>
          <a:r>
            <a:rPr lang="es-CO" b="1" dirty="0" smtClean="0">
              <a:solidFill>
                <a:schemeClr val="tx1"/>
              </a:solidFill>
            </a:rPr>
            <a:t>Redes</a:t>
          </a:r>
          <a:endParaRPr lang="es-CO" b="1" dirty="0">
            <a:solidFill>
              <a:schemeClr val="tx1"/>
            </a:solidFill>
          </a:endParaRPr>
        </a:p>
      </dgm:t>
    </dgm:pt>
    <dgm:pt modelId="{C66B8357-FE98-40A9-A66B-C0D5AE932DFD}" type="parTrans" cxnId="{82EB83EE-7AD7-4102-BE20-40050909DC4A}">
      <dgm:prSet/>
      <dgm:spPr/>
      <dgm:t>
        <a:bodyPr/>
        <a:lstStyle/>
        <a:p>
          <a:endParaRPr lang="es-CO" b="1"/>
        </a:p>
      </dgm:t>
    </dgm:pt>
    <dgm:pt modelId="{A3909AB4-05A6-4C50-A18F-F383C6FFE854}" type="sibTrans" cxnId="{82EB83EE-7AD7-4102-BE20-40050909DC4A}">
      <dgm:prSet/>
      <dgm:spPr/>
      <dgm:t>
        <a:bodyPr/>
        <a:lstStyle/>
        <a:p>
          <a:endParaRPr lang="es-CO" b="1"/>
        </a:p>
      </dgm:t>
    </dgm:pt>
    <dgm:pt modelId="{A2EFFEB8-AA7A-4048-BD28-596491DE202B}">
      <dgm:prSet phldrT="[Texto]"/>
      <dgm:spPr>
        <a:solidFill>
          <a:schemeClr val="accent3">
            <a:lumMod val="60000"/>
            <a:lumOff val="40000"/>
          </a:schemeClr>
        </a:solidFill>
      </dgm:spPr>
      <dgm:t>
        <a:bodyPr/>
        <a:lstStyle/>
        <a:p>
          <a:r>
            <a:rPr lang="es-CO" b="1" dirty="0" smtClean="0">
              <a:solidFill>
                <a:schemeClr val="tx1"/>
              </a:solidFill>
            </a:rPr>
            <a:t>Otros Elementos y Equipos</a:t>
          </a:r>
          <a:endParaRPr lang="es-CO" b="1" dirty="0">
            <a:solidFill>
              <a:schemeClr val="tx1"/>
            </a:solidFill>
          </a:endParaRPr>
        </a:p>
      </dgm:t>
    </dgm:pt>
    <dgm:pt modelId="{91707BAC-2F61-4370-B333-A6273ACB3B2F}" type="parTrans" cxnId="{AEBDA51B-4899-4560-8756-37715FD4D163}">
      <dgm:prSet/>
      <dgm:spPr/>
      <dgm:t>
        <a:bodyPr/>
        <a:lstStyle/>
        <a:p>
          <a:endParaRPr lang="es-CO" b="1"/>
        </a:p>
      </dgm:t>
    </dgm:pt>
    <dgm:pt modelId="{66FA5D5F-ADA8-4972-A8EE-E03CD6E70255}" type="sibTrans" cxnId="{AEBDA51B-4899-4560-8756-37715FD4D163}">
      <dgm:prSet/>
      <dgm:spPr/>
      <dgm:t>
        <a:bodyPr/>
        <a:lstStyle/>
        <a:p>
          <a:endParaRPr lang="es-CO" b="1"/>
        </a:p>
      </dgm:t>
    </dgm:pt>
    <dgm:pt modelId="{39E6F2E0-7136-44F5-BC0B-B2F8145E2E05}" type="pres">
      <dgm:prSet presAssocID="{21D94AD1-2C11-428C-8E1E-AA6ACBD1F492}" presName="Name0" presStyleCnt="0">
        <dgm:presLayoutVars>
          <dgm:dir/>
          <dgm:animLvl val="lvl"/>
          <dgm:resizeHandles val="exact"/>
        </dgm:presLayoutVars>
      </dgm:prSet>
      <dgm:spPr/>
    </dgm:pt>
    <dgm:pt modelId="{3CDC279F-DDF8-4802-A9C2-19920614E572}" type="pres">
      <dgm:prSet presAssocID="{9A2172D9-9147-468F-B367-C1FF45A3ADB7}" presName="parTxOnly" presStyleLbl="node1" presStyleIdx="0" presStyleCnt="4">
        <dgm:presLayoutVars>
          <dgm:chMax val="0"/>
          <dgm:chPref val="0"/>
          <dgm:bulletEnabled val="1"/>
        </dgm:presLayoutVars>
      </dgm:prSet>
      <dgm:spPr/>
      <dgm:t>
        <a:bodyPr/>
        <a:lstStyle/>
        <a:p>
          <a:endParaRPr lang="es-CO"/>
        </a:p>
      </dgm:t>
    </dgm:pt>
    <dgm:pt modelId="{E6204E36-B0E3-4036-95E1-A341C8725138}" type="pres">
      <dgm:prSet presAssocID="{A9A14C34-90C1-4929-AAAF-6262083EDD3E}" presName="parTxOnlySpace" presStyleCnt="0"/>
      <dgm:spPr/>
    </dgm:pt>
    <dgm:pt modelId="{650BC9AB-0EE9-485E-9E37-0B4A7563761D}" type="pres">
      <dgm:prSet presAssocID="{B9B28001-9734-48DE-A349-7D1932BC7868}" presName="parTxOnly" presStyleLbl="node1" presStyleIdx="1" presStyleCnt="4">
        <dgm:presLayoutVars>
          <dgm:chMax val="0"/>
          <dgm:chPref val="0"/>
          <dgm:bulletEnabled val="1"/>
        </dgm:presLayoutVars>
      </dgm:prSet>
      <dgm:spPr/>
      <dgm:t>
        <a:bodyPr/>
        <a:lstStyle/>
        <a:p>
          <a:endParaRPr lang="es-CO"/>
        </a:p>
      </dgm:t>
    </dgm:pt>
    <dgm:pt modelId="{443D65B9-19C3-4B1A-91A4-5291664BED8A}" type="pres">
      <dgm:prSet presAssocID="{A99EF712-17CA-48AE-80BC-F8127B9B6180}" presName="parTxOnlySpace" presStyleCnt="0"/>
      <dgm:spPr/>
    </dgm:pt>
    <dgm:pt modelId="{039FDB19-EF56-437B-A5BE-81B640B84266}" type="pres">
      <dgm:prSet presAssocID="{9A1A84D2-BD1C-4FA6-A2B8-22BA9F646969}" presName="parTxOnly" presStyleLbl="node1" presStyleIdx="2" presStyleCnt="4">
        <dgm:presLayoutVars>
          <dgm:chMax val="0"/>
          <dgm:chPref val="0"/>
          <dgm:bulletEnabled val="1"/>
        </dgm:presLayoutVars>
      </dgm:prSet>
      <dgm:spPr/>
      <dgm:t>
        <a:bodyPr/>
        <a:lstStyle/>
        <a:p>
          <a:endParaRPr lang="es-CO"/>
        </a:p>
      </dgm:t>
    </dgm:pt>
    <dgm:pt modelId="{47EF7309-37AC-4551-8EB5-1704D0E1C05C}" type="pres">
      <dgm:prSet presAssocID="{A3909AB4-05A6-4C50-A18F-F383C6FFE854}" presName="parTxOnlySpace" presStyleCnt="0"/>
      <dgm:spPr/>
    </dgm:pt>
    <dgm:pt modelId="{D7ED693E-D508-424D-806B-C7E4233C746E}" type="pres">
      <dgm:prSet presAssocID="{A2EFFEB8-AA7A-4048-BD28-596491DE202B}" presName="parTxOnly" presStyleLbl="node1" presStyleIdx="3" presStyleCnt="4">
        <dgm:presLayoutVars>
          <dgm:chMax val="0"/>
          <dgm:chPref val="0"/>
          <dgm:bulletEnabled val="1"/>
        </dgm:presLayoutVars>
      </dgm:prSet>
      <dgm:spPr/>
      <dgm:t>
        <a:bodyPr/>
        <a:lstStyle/>
        <a:p>
          <a:endParaRPr lang="es-CO"/>
        </a:p>
      </dgm:t>
    </dgm:pt>
  </dgm:ptLst>
  <dgm:cxnLst>
    <dgm:cxn modelId="{DA8E71C6-1953-4CD6-A732-38BB83A0AC27}" srcId="{21D94AD1-2C11-428C-8E1E-AA6ACBD1F492}" destId="{B9B28001-9734-48DE-A349-7D1932BC7868}" srcOrd="1" destOrd="0" parTransId="{5989C0B4-0C8D-4E3D-815F-332CB834DBB9}" sibTransId="{A99EF712-17CA-48AE-80BC-F8127B9B6180}"/>
    <dgm:cxn modelId="{AA780ECE-C21F-4CC8-A49F-0646AD703C7A}" type="presOf" srcId="{A2EFFEB8-AA7A-4048-BD28-596491DE202B}" destId="{D7ED693E-D508-424D-806B-C7E4233C746E}" srcOrd="0" destOrd="0" presId="urn:microsoft.com/office/officeart/2005/8/layout/chevron1"/>
    <dgm:cxn modelId="{AEBDA51B-4899-4560-8756-37715FD4D163}" srcId="{21D94AD1-2C11-428C-8E1E-AA6ACBD1F492}" destId="{A2EFFEB8-AA7A-4048-BD28-596491DE202B}" srcOrd="3" destOrd="0" parTransId="{91707BAC-2F61-4370-B333-A6273ACB3B2F}" sibTransId="{66FA5D5F-ADA8-4972-A8EE-E03CD6E70255}"/>
    <dgm:cxn modelId="{64792CC5-4BEA-43D9-9223-5957C6E984DD}" type="presOf" srcId="{9A1A84D2-BD1C-4FA6-A2B8-22BA9F646969}" destId="{039FDB19-EF56-437B-A5BE-81B640B84266}" srcOrd="0" destOrd="0" presId="urn:microsoft.com/office/officeart/2005/8/layout/chevron1"/>
    <dgm:cxn modelId="{F81D57D8-F5C2-488F-A783-5A3BB6BF415E}" type="presOf" srcId="{21D94AD1-2C11-428C-8E1E-AA6ACBD1F492}" destId="{39E6F2E0-7136-44F5-BC0B-B2F8145E2E05}" srcOrd="0" destOrd="0" presId="urn:microsoft.com/office/officeart/2005/8/layout/chevron1"/>
    <dgm:cxn modelId="{8219DDF6-7456-4D90-820E-5C2593F32780}" type="presOf" srcId="{9A2172D9-9147-468F-B367-C1FF45A3ADB7}" destId="{3CDC279F-DDF8-4802-A9C2-19920614E572}" srcOrd="0" destOrd="0" presId="urn:microsoft.com/office/officeart/2005/8/layout/chevron1"/>
    <dgm:cxn modelId="{6BB6ED57-22CA-4F63-A8E8-A77EE4680216}" srcId="{21D94AD1-2C11-428C-8E1E-AA6ACBD1F492}" destId="{9A2172D9-9147-468F-B367-C1FF45A3ADB7}" srcOrd="0" destOrd="0" parTransId="{228F0EBF-4C06-41BA-A418-97F51EBF4C76}" sibTransId="{A9A14C34-90C1-4929-AAAF-6262083EDD3E}"/>
    <dgm:cxn modelId="{20F2EF27-DA30-4062-A549-840F990A3840}" type="presOf" srcId="{B9B28001-9734-48DE-A349-7D1932BC7868}" destId="{650BC9AB-0EE9-485E-9E37-0B4A7563761D}" srcOrd="0" destOrd="0" presId="urn:microsoft.com/office/officeart/2005/8/layout/chevron1"/>
    <dgm:cxn modelId="{82EB83EE-7AD7-4102-BE20-40050909DC4A}" srcId="{21D94AD1-2C11-428C-8E1E-AA6ACBD1F492}" destId="{9A1A84D2-BD1C-4FA6-A2B8-22BA9F646969}" srcOrd="2" destOrd="0" parTransId="{C66B8357-FE98-40A9-A66B-C0D5AE932DFD}" sibTransId="{A3909AB4-05A6-4C50-A18F-F383C6FFE854}"/>
    <dgm:cxn modelId="{F062F594-BAFC-4834-A09E-3A504A3178B1}" type="presParOf" srcId="{39E6F2E0-7136-44F5-BC0B-B2F8145E2E05}" destId="{3CDC279F-DDF8-4802-A9C2-19920614E572}" srcOrd="0" destOrd="0" presId="urn:microsoft.com/office/officeart/2005/8/layout/chevron1"/>
    <dgm:cxn modelId="{1440A689-4577-4AA8-A357-AF2CA226A6A0}" type="presParOf" srcId="{39E6F2E0-7136-44F5-BC0B-B2F8145E2E05}" destId="{E6204E36-B0E3-4036-95E1-A341C8725138}" srcOrd="1" destOrd="0" presId="urn:microsoft.com/office/officeart/2005/8/layout/chevron1"/>
    <dgm:cxn modelId="{10DEDB4E-D94D-4FB1-B067-0AE859AE7314}" type="presParOf" srcId="{39E6F2E0-7136-44F5-BC0B-B2F8145E2E05}" destId="{650BC9AB-0EE9-485E-9E37-0B4A7563761D}" srcOrd="2" destOrd="0" presId="urn:microsoft.com/office/officeart/2005/8/layout/chevron1"/>
    <dgm:cxn modelId="{261FD1C2-1DF7-4BEC-827A-C3DABAF4C7EE}" type="presParOf" srcId="{39E6F2E0-7136-44F5-BC0B-B2F8145E2E05}" destId="{443D65B9-19C3-4B1A-91A4-5291664BED8A}" srcOrd="3" destOrd="0" presId="urn:microsoft.com/office/officeart/2005/8/layout/chevron1"/>
    <dgm:cxn modelId="{E14336E8-1F72-47B6-B029-DAAA524A40FA}" type="presParOf" srcId="{39E6F2E0-7136-44F5-BC0B-B2F8145E2E05}" destId="{039FDB19-EF56-437B-A5BE-81B640B84266}" srcOrd="4" destOrd="0" presId="urn:microsoft.com/office/officeart/2005/8/layout/chevron1"/>
    <dgm:cxn modelId="{859EEF78-26DC-4154-9AD6-4D76FE8246FE}" type="presParOf" srcId="{39E6F2E0-7136-44F5-BC0B-B2F8145E2E05}" destId="{47EF7309-37AC-4551-8EB5-1704D0E1C05C}" srcOrd="5" destOrd="0" presId="urn:microsoft.com/office/officeart/2005/8/layout/chevron1"/>
    <dgm:cxn modelId="{E016153B-D196-4CFE-BCC4-9BFE6512FECB}" type="presParOf" srcId="{39E6F2E0-7136-44F5-BC0B-B2F8145E2E05}" destId="{D7ED693E-D508-424D-806B-C7E4233C746E}" srcOrd="6"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21D94AD1-2C11-428C-8E1E-AA6ACBD1F492}" type="doc">
      <dgm:prSet loTypeId="urn:microsoft.com/office/officeart/2005/8/layout/chevron1" loCatId="process" qsTypeId="urn:microsoft.com/office/officeart/2005/8/quickstyle/simple1" qsCatId="simple" csTypeId="urn:microsoft.com/office/officeart/2005/8/colors/colorful1" csCatId="colorful" phldr="1"/>
      <dgm:spPr/>
    </dgm:pt>
    <dgm:pt modelId="{9A2172D9-9147-468F-B367-C1FF45A3ADB7}">
      <dgm:prSet phldrT="[Texto]"/>
      <dgm:spPr/>
      <dgm:t>
        <a:bodyPr/>
        <a:lstStyle/>
        <a:p>
          <a:r>
            <a:rPr lang="es-CO" b="1" dirty="0" smtClean="0"/>
            <a:t>Subestaciones</a:t>
          </a:r>
          <a:endParaRPr lang="es-CO" b="1" dirty="0"/>
        </a:p>
      </dgm:t>
    </dgm:pt>
    <dgm:pt modelId="{228F0EBF-4C06-41BA-A418-97F51EBF4C76}" type="parTrans" cxnId="{6BB6ED57-22CA-4F63-A8E8-A77EE4680216}">
      <dgm:prSet/>
      <dgm:spPr/>
      <dgm:t>
        <a:bodyPr/>
        <a:lstStyle/>
        <a:p>
          <a:endParaRPr lang="es-CO" b="1"/>
        </a:p>
      </dgm:t>
    </dgm:pt>
    <dgm:pt modelId="{A9A14C34-90C1-4929-AAAF-6262083EDD3E}" type="sibTrans" cxnId="{6BB6ED57-22CA-4F63-A8E8-A77EE4680216}">
      <dgm:prSet/>
      <dgm:spPr/>
      <dgm:t>
        <a:bodyPr/>
        <a:lstStyle/>
        <a:p>
          <a:endParaRPr lang="es-CO" b="1"/>
        </a:p>
      </dgm:t>
    </dgm:pt>
    <dgm:pt modelId="{B9B28001-9734-48DE-A349-7D1932BC7868}">
      <dgm:prSet phldrT="[Texto]"/>
      <dgm:spPr>
        <a:solidFill>
          <a:schemeClr val="accent3">
            <a:lumMod val="60000"/>
            <a:lumOff val="40000"/>
          </a:schemeClr>
        </a:solidFill>
      </dgm:spPr>
      <dgm:t>
        <a:bodyPr/>
        <a:lstStyle/>
        <a:p>
          <a:r>
            <a:rPr lang="es-CO" b="1" dirty="0" smtClean="0">
              <a:solidFill>
                <a:schemeClr val="tx1"/>
              </a:solidFill>
            </a:rPr>
            <a:t>Líneas</a:t>
          </a:r>
          <a:endParaRPr lang="es-CO" b="1" dirty="0">
            <a:solidFill>
              <a:schemeClr val="tx1"/>
            </a:solidFill>
          </a:endParaRPr>
        </a:p>
      </dgm:t>
    </dgm:pt>
    <dgm:pt modelId="{5989C0B4-0C8D-4E3D-815F-332CB834DBB9}" type="parTrans" cxnId="{DA8E71C6-1953-4CD6-A732-38BB83A0AC27}">
      <dgm:prSet/>
      <dgm:spPr/>
      <dgm:t>
        <a:bodyPr/>
        <a:lstStyle/>
        <a:p>
          <a:endParaRPr lang="es-CO" b="1"/>
        </a:p>
      </dgm:t>
    </dgm:pt>
    <dgm:pt modelId="{A99EF712-17CA-48AE-80BC-F8127B9B6180}" type="sibTrans" cxnId="{DA8E71C6-1953-4CD6-A732-38BB83A0AC27}">
      <dgm:prSet/>
      <dgm:spPr/>
      <dgm:t>
        <a:bodyPr/>
        <a:lstStyle/>
        <a:p>
          <a:endParaRPr lang="es-CO" b="1"/>
        </a:p>
      </dgm:t>
    </dgm:pt>
    <dgm:pt modelId="{9A1A84D2-BD1C-4FA6-A2B8-22BA9F646969}">
      <dgm:prSet phldrT="[Texto]"/>
      <dgm:spPr>
        <a:solidFill>
          <a:schemeClr val="accent3">
            <a:lumMod val="60000"/>
            <a:lumOff val="40000"/>
          </a:schemeClr>
        </a:solidFill>
      </dgm:spPr>
      <dgm:t>
        <a:bodyPr/>
        <a:lstStyle/>
        <a:p>
          <a:r>
            <a:rPr lang="es-CO" b="1" dirty="0" smtClean="0">
              <a:solidFill>
                <a:schemeClr val="tx1"/>
              </a:solidFill>
            </a:rPr>
            <a:t>Redes</a:t>
          </a:r>
          <a:endParaRPr lang="es-CO" b="1" dirty="0">
            <a:solidFill>
              <a:schemeClr val="tx1"/>
            </a:solidFill>
          </a:endParaRPr>
        </a:p>
      </dgm:t>
    </dgm:pt>
    <dgm:pt modelId="{C66B8357-FE98-40A9-A66B-C0D5AE932DFD}" type="parTrans" cxnId="{82EB83EE-7AD7-4102-BE20-40050909DC4A}">
      <dgm:prSet/>
      <dgm:spPr/>
      <dgm:t>
        <a:bodyPr/>
        <a:lstStyle/>
        <a:p>
          <a:endParaRPr lang="es-CO" b="1"/>
        </a:p>
      </dgm:t>
    </dgm:pt>
    <dgm:pt modelId="{A3909AB4-05A6-4C50-A18F-F383C6FFE854}" type="sibTrans" cxnId="{82EB83EE-7AD7-4102-BE20-40050909DC4A}">
      <dgm:prSet/>
      <dgm:spPr/>
      <dgm:t>
        <a:bodyPr/>
        <a:lstStyle/>
        <a:p>
          <a:endParaRPr lang="es-CO" b="1"/>
        </a:p>
      </dgm:t>
    </dgm:pt>
    <dgm:pt modelId="{A2EFFEB8-AA7A-4048-BD28-596491DE202B}">
      <dgm:prSet phldrT="[Texto]"/>
      <dgm:spPr>
        <a:solidFill>
          <a:schemeClr val="accent3">
            <a:lumMod val="60000"/>
            <a:lumOff val="40000"/>
          </a:schemeClr>
        </a:solidFill>
      </dgm:spPr>
      <dgm:t>
        <a:bodyPr/>
        <a:lstStyle/>
        <a:p>
          <a:r>
            <a:rPr lang="es-CO" b="1" dirty="0" smtClean="0">
              <a:solidFill>
                <a:schemeClr val="tx1"/>
              </a:solidFill>
            </a:rPr>
            <a:t>Otros Elementos y Equipos</a:t>
          </a:r>
          <a:endParaRPr lang="es-CO" b="1" dirty="0">
            <a:solidFill>
              <a:schemeClr val="tx1"/>
            </a:solidFill>
          </a:endParaRPr>
        </a:p>
      </dgm:t>
    </dgm:pt>
    <dgm:pt modelId="{91707BAC-2F61-4370-B333-A6273ACB3B2F}" type="parTrans" cxnId="{AEBDA51B-4899-4560-8756-37715FD4D163}">
      <dgm:prSet/>
      <dgm:spPr/>
      <dgm:t>
        <a:bodyPr/>
        <a:lstStyle/>
        <a:p>
          <a:endParaRPr lang="es-CO" b="1"/>
        </a:p>
      </dgm:t>
    </dgm:pt>
    <dgm:pt modelId="{66FA5D5F-ADA8-4972-A8EE-E03CD6E70255}" type="sibTrans" cxnId="{AEBDA51B-4899-4560-8756-37715FD4D163}">
      <dgm:prSet/>
      <dgm:spPr/>
      <dgm:t>
        <a:bodyPr/>
        <a:lstStyle/>
        <a:p>
          <a:endParaRPr lang="es-CO" b="1"/>
        </a:p>
      </dgm:t>
    </dgm:pt>
    <dgm:pt modelId="{39E6F2E0-7136-44F5-BC0B-B2F8145E2E05}" type="pres">
      <dgm:prSet presAssocID="{21D94AD1-2C11-428C-8E1E-AA6ACBD1F492}" presName="Name0" presStyleCnt="0">
        <dgm:presLayoutVars>
          <dgm:dir/>
          <dgm:animLvl val="lvl"/>
          <dgm:resizeHandles val="exact"/>
        </dgm:presLayoutVars>
      </dgm:prSet>
      <dgm:spPr/>
    </dgm:pt>
    <dgm:pt modelId="{3CDC279F-DDF8-4802-A9C2-19920614E572}" type="pres">
      <dgm:prSet presAssocID="{9A2172D9-9147-468F-B367-C1FF45A3ADB7}" presName="parTxOnly" presStyleLbl="node1" presStyleIdx="0" presStyleCnt="4">
        <dgm:presLayoutVars>
          <dgm:chMax val="0"/>
          <dgm:chPref val="0"/>
          <dgm:bulletEnabled val="1"/>
        </dgm:presLayoutVars>
      </dgm:prSet>
      <dgm:spPr/>
      <dgm:t>
        <a:bodyPr/>
        <a:lstStyle/>
        <a:p>
          <a:endParaRPr lang="es-CO"/>
        </a:p>
      </dgm:t>
    </dgm:pt>
    <dgm:pt modelId="{E6204E36-B0E3-4036-95E1-A341C8725138}" type="pres">
      <dgm:prSet presAssocID="{A9A14C34-90C1-4929-AAAF-6262083EDD3E}" presName="parTxOnlySpace" presStyleCnt="0"/>
      <dgm:spPr/>
    </dgm:pt>
    <dgm:pt modelId="{650BC9AB-0EE9-485E-9E37-0B4A7563761D}" type="pres">
      <dgm:prSet presAssocID="{B9B28001-9734-48DE-A349-7D1932BC7868}" presName="parTxOnly" presStyleLbl="node1" presStyleIdx="1" presStyleCnt="4">
        <dgm:presLayoutVars>
          <dgm:chMax val="0"/>
          <dgm:chPref val="0"/>
          <dgm:bulletEnabled val="1"/>
        </dgm:presLayoutVars>
      </dgm:prSet>
      <dgm:spPr/>
      <dgm:t>
        <a:bodyPr/>
        <a:lstStyle/>
        <a:p>
          <a:endParaRPr lang="es-CO"/>
        </a:p>
      </dgm:t>
    </dgm:pt>
    <dgm:pt modelId="{443D65B9-19C3-4B1A-91A4-5291664BED8A}" type="pres">
      <dgm:prSet presAssocID="{A99EF712-17CA-48AE-80BC-F8127B9B6180}" presName="parTxOnlySpace" presStyleCnt="0"/>
      <dgm:spPr/>
    </dgm:pt>
    <dgm:pt modelId="{039FDB19-EF56-437B-A5BE-81B640B84266}" type="pres">
      <dgm:prSet presAssocID="{9A1A84D2-BD1C-4FA6-A2B8-22BA9F646969}" presName="parTxOnly" presStyleLbl="node1" presStyleIdx="2" presStyleCnt="4">
        <dgm:presLayoutVars>
          <dgm:chMax val="0"/>
          <dgm:chPref val="0"/>
          <dgm:bulletEnabled val="1"/>
        </dgm:presLayoutVars>
      </dgm:prSet>
      <dgm:spPr/>
      <dgm:t>
        <a:bodyPr/>
        <a:lstStyle/>
        <a:p>
          <a:endParaRPr lang="es-CO"/>
        </a:p>
      </dgm:t>
    </dgm:pt>
    <dgm:pt modelId="{47EF7309-37AC-4551-8EB5-1704D0E1C05C}" type="pres">
      <dgm:prSet presAssocID="{A3909AB4-05A6-4C50-A18F-F383C6FFE854}" presName="parTxOnlySpace" presStyleCnt="0"/>
      <dgm:spPr/>
    </dgm:pt>
    <dgm:pt modelId="{D7ED693E-D508-424D-806B-C7E4233C746E}" type="pres">
      <dgm:prSet presAssocID="{A2EFFEB8-AA7A-4048-BD28-596491DE202B}" presName="parTxOnly" presStyleLbl="node1" presStyleIdx="3" presStyleCnt="4">
        <dgm:presLayoutVars>
          <dgm:chMax val="0"/>
          <dgm:chPref val="0"/>
          <dgm:bulletEnabled val="1"/>
        </dgm:presLayoutVars>
      </dgm:prSet>
      <dgm:spPr/>
      <dgm:t>
        <a:bodyPr/>
        <a:lstStyle/>
        <a:p>
          <a:endParaRPr lang="es-CO"/>
        </a:p>
      </dgm:t>
    </dgm:pt>
  </dgm:ptLst>
  <dgm:cxnLst>
    <dgm:cxn modelId="{99AFC78F-9686-47ED-AA54-D6B24CE07714}" type="presOf" srcId="{21D94AD1-2C11-428C-8E1E-AA6ACBD1F492}" destId="{39E6F2E0-7136-44F5-BC0B-B2F8145E2E05}" srcOrd="0" destOrd="0" presId="urn:microsoft.com/office/officeart/2005/8/layout/chevron1"/>
    <dgm:cxn modelId="{C4CBC4C2-D224-421E-AD68-D6B18734CCCD}" type="presOf" srcId="{9A1A84D2-BD1C-4FA6-A2B8-22BA9F646969}" destId="{039FDB19-EF56-437B-A5BE-81B640B84266}" srcOrd="0" destOrd="0" presId="urn:microsoft.com/office/officeart/2005/8/layout/chevron1"/>
    <dgm:cxn modelId="{DA8E71C6-1953-4CD6-A732-38BB83A0AC27}" srcId="{21D94AD1-2C11-428C-8E1E-AA6ACBD1F492}" destId="{B9B28001-9734-48DE-A349-7D1932BC7868}" srcOrd="1" destOrd="0" parTransId="{5989C0B4-0C8D-4E3D-815F-332CB834DBB9}" sibTransId="{A99EF712-17CA-48AE-80BC-F8127B9B6180}"/>
    <dgm:cxn modelId="{AEBDA51B-4899-4560-8756-37715FD4D163}" srcId="{21D94AD1-2C11-428C-8E1E-AA6ACBD1F492}" destId="{A2EFFEB8-AA7A-4048-BD28-596491DE202B}" srcOrd="3" destOrd="0" parTransId="{91707BAC-2F61-4370-B333-A6273ACB3B2F}" sibTransId="{66FA5D5F-ADA8-4972-A8EE-E03CD6E70255}"/>
    <dgm:cxn modelId="{1C028F3B-3304-4E20-A273-5D67133598F9}" type="presOf" srcId="{9A2172D9-9147-468F-B367-C1FF45A3ADB7}" destId="{3CDC279F-DDF8-4802-A9C2-19920614E572}" srcOrd="0" destOrd="0" presId="urn:microsoft.com/office/officeart/2005/8/layout/chevron1"/>
    <dgm:cxn modelId="{E12BFE74-F0BD-4326-AA61-23B80CCE10F8}" type="presOf" srcId="{A2EFFEB8-AA7A-4048-BD28-596491DE202B}" destId="{D7ED693E-D508-424D-806B-C7E4233C746E}" srcOrd="0" destOrd="0" presId="urn:microsoft.com/office/officeart/2005/8/layout/chevron1"/>
    <dgm:cxn modelId="{6BB6ED57-22CA-4F63-A8E8-A77EE4680216}" srcId="{21D94AD1-2C11-428C-8E1E-AA6ACBD1F492}" destId="{9A2172D9-9147-468F-B367-C1FF45A3ADB7}" srcOrd="0" destOrd="0" parTransId="{228F0EBF-4C06-41BA-A418-97F51EBF4C76}" sibTransId="{A9A14C34-90C1-4929-AAAF-6262083EDD3E}"/>
    <dgm:cxn modelId="{82EB83EE-7AD7-4102-BE20-40050909DC4A}" srcId="{21D94AD1-2C11-428C-8E1E-AA6ACBD1F492}" destId="{9A1A84D2-BD1C-4FA6-A2B8-22BA9F646969}" srcOrd="2" destOrd="0" parTransId="{C66B8357-FE98-40A9-A66B-C0D5AE932DFD}" sibTransId="{A3909AB4-05A6-4C50-A18F-F383C6FFE854}"/>
    <dgm:cxn modelId="{B4B5CFF5-22C8-4AD5-89A2-BD7872E39B56}" type="presOf" srcId="{B9B28001-9734-48DE-A349-7D1932BC7868}" destId="{650BC9AB-0EE9-485E-9E37-0B4A7563761D}" srcOrd="0" destOrd="0" presId="urn:microsoft.com/office/officeart/2005/8/layout/chevron1"/>
    <dgm:cxn modelId="{EB3B1B17-63B2-4541-BF7F-D64EBE88F3E2}" type="presParOf" srcId="{39E6F2E0-7136-44F5-BC0B-B2F8145E2E05}" destId="{3CDC279F-DDF8-4802-A9C2-19920614E572}" srcOrd="0" destOrd="0" presId="urn:microsoft.com/office/officeart/2005/8/layout/chevron1"/>
    <dgm:cxn modelId="{2B4B37C9-D159-4AA5-BE20-648A1EF46B2B}" type="presParOf" srcId="{39E6F2E0-7136-44F5-BC0B-B2F8145E2E05}" destId="{E6204E36-B0E3-4036-95E1-A341C8725138}" srcOrd="1" destOrd="0" presId="urn:microsoft.com/office/officeart/2005/8/layout/chevron1"/>
    <dgm:cxn modelId="{45FD7869-5F62-4FA5-87BE-39C85066DC0D}" type="presParOf" srcId="{39E6F2E0-7136-44F5-BC0B-B2F8145E2E05}" destId="{650BC9AB-0EE9-485E-9E37-0B4A7563761D}" srcOrd="2" destOrd="0" presId="urn:microsoft.com/office/officeart/2005/8/layout/chevron1"/>
    <dgm:cxn modelId="{5929F0F2-492F-4BCC-9F75-5EA86E41F3F2}" type="presParOf" srcId="{39E6F2E0-7136-44F5-BC0B-B2F8145E2E05}" destId="{443D65B9-19C3-4B1A-91A4-5291664BED8A}" srcOrd="3" destOrd="0" presId="urn:microsoft.com/office/officeart/2005/8/layout/chevron1"/>
    <dgm:cxn modelId="{FA9454B0-0F33-4DB9-A6D1-C42DF4DD8AC6}" type="presParOf" srcId="{39E6F2E0-7136-44F5-BC0B-B2F8145E2E05}" destId="{039FDB19-EF56-437B-A5BE-81B640B84266}" srcOrd="4" destOrd="0" presId="urn:microsoft.com/office/officeart/2005/8/layout/chevron1"/>
    <dgm:cxn modelId="{41BFC504-E1B6-4D39-B996-EA3463DD66AB}" type="presParOf" srcId="{39E6F2E0-7136-44F5-BC0B-B2F8145E2E05}" destId="{47EF7309-37AC-4551-8EB5-1704D0E1C05C}" srcOrd="5" destOrd="0" presId="urn:microsoft.com/office/officeart/2005/8/layout/chevron1"/>
    <dgm:cxn modelId="{A709F397-3491-4C88-BE58-7D2C721177DA}" type="presParOf" srcId="{39E6F2E0-7136-44F5-BC0B-B2F8145E2E05}" destId="{D7ED693E-D508-424D-806B-C7E4233C746E}" srcOrd="6"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21D94AD1-2C11-428C-8E1E-AA6ACBD1F492}" type="doc">
      <dgm:prSet loTypeId="urn:microsoft.com/office/officeart/2005/8/layout/chevron1" loCatId="process" qsTypeId="urn:microsoft.com/office/officeart/2005/8/quickstyle/simple1" qsCatId="simple" csTypeId="urn:microsoft.com/office/officeart/2005/8/colors/colorful1" csCatId="colorful" phldr="1"/>
      <dgm:spPr/>
    </dgm:pt>
    <dgm:pt modelId="{9A2172D9-9147-468F-B367-C1FF45A3ADB7}">
      <dgm:prSet phldrT="[Texto]"/>
      <dgm:spPr/>
      <dgm:t>
        <a:bodyPr/>
        <a:lstStyle/>
        <a:p>
          <a:r>
            <a:rPr lang="es-CO" b="1" dirty="0" smtClean="0"/>
            <a:t>Subestaciones</a:t>
          </a:r>
          <a:endParaRPr lang="es-CO" b="1" dirty="0"/>
        </a:p>
      </dgm:t>
    </dgm:pt>
    <dgm:pt modelId="{228F0EBF-4C06-41BA-A418-97F51EBF4C76}" type="parTrans" cxnId="{6BB6ED57-22CA-4F63-A8E8-A77EE4680216}">
      <dgm:prSet/>
      <dgm:spPr/>
      <dgm:t>
        <a:bodyPr/>
        <a:lstStyle/>
        <a:p>
          <a:endParaRPr lang="es-CO" b="1"/>
        </a:p>
      </dgm:t>
    </dgm:pt>
    <dgm:pt modelId="{A9A14C34-90C1-4929-AAAF-6262083EDD3E}" type="sibTrans" cxnId="{6BB6ED57-22CA-4F63-A8E8-A77EE4680216}">
      <dgm:prSet/>
      <dgm:spPr/>
      <dgm:t>
        <a:bodyPr/>
        <a:lstStyle/>
        <a:p>
          <a:endParaRPr lang="es-CO" b="1"/>
        </a:p>
      </dgm:t>
    </dgm:pt>
    <dgm:pt modelId="{B9B28001-9734-48DE-A349-7D1932BC7868}">
      <dgm:prSet phldrT="[Texto]"/>
      <dgm:spPr>
        <a:solidFill>
          <a:schemeClr val="accent3">
            <a:lumMod val="60000"/>
            <a:lumOff val="40000"/>
          </a:schemeClr>
        </a:solidFill>
      </dgm:spPr>
      <dgm:t>
        <a:bodyPr/>
        <a:lstStyle/>
        <a:p>
          <a:r>
            <a:rPr lang="es-CO" b="1" dirty="0" smtClean="0">
              <a:solidFill>
                <a:schemeClr val="tx1"/>
              </a:solidFill>
            </a:rPr>
            <a:t>Líneas</a:t>
          </a:r>
          <a:endParaRPr lang="es-CO" b="1" dirty="0">
            <a:solidFill>
              <a:schemeClr val="tx1"/>
            </a:solidFill>
          </a:endParaRPr>
        </a:p>
      </dgm:t>
    </dgm:pt>
    <dgm:pt modelId="{5989C0B4-0C8D-4E3D-815F-332CB834DBB9}" type="parTrans" cxnId="{DA8E71C6-1953-4CD6-A732-38BB83A0AC27}">
      <dgm:prSet/>
      <dgm:spPr/>
      <dgm:t>
        <a:bodyPr/>
        <a:lstStyle/>
        <a:p>
          <a:endParaRPr lang="es-CO" b="1"/>
        </a:p>
      </dgm:t>
    </dgm:pt>
    <dgm:pt modelId="{A99EF712-17CA-48AE-80BC-F8127B9B6180}" type="sibTrans" cxnId="{DA8E71C6-1953-4CD6-A732-38BB83A0AC27}">
      <dgm:prSet/>
      <dgm:spPr/>
      <dgm:t>
        <a:bodyPr/>
        <a:lstStyle/>
        <a:p>
          <a:endParaRPr lang="es-CO" b="1"/>
        </a:p>
      </dgm:t>
    </dgm:pt>
    <dgm:pt modelId="{9A1A84D2-BD1C-4FA6-A2B8-22BA9F646969}">
      <dgm:prSet phldrT="[Texto]"/>
      <dgm:spPr>
        <a:solidFill>
          <a:schemeClr val="accent3">
            <a:lumMod val="60000"/>
            <a:lumOff val="40000"/>
          </a:schemeClr>
        </a:solidFill>
      </dgm:spPr>
      <dgm:t>
        <a:bodyPr/>
        <a:lstStyle/>
        <a:p>
          <a:r>
            <a:rPr lang="es-CO" b="1" dirty="0" smtClean="0">
              <a:solidFill>
                <a:schemeClr val="tx1"/>
              </a:solidFill>
            </a:rPr>
            <a:t>Redes</a:t>
          </a:r>
          <a:endParaRPr lang="es-CO" b="1" dirty="0">
            <a:solidFill>
              <a:schemeClr val="tx1"/>
            </a:solidFill>
          </a:endParaRPr>
        </a:p>
      </dgm:t>
    </dgm:pt>
    <dgm:pt modelId="{C66B8357-FE98-40A9-A66B-C0D5AE932DFD}" type="parTrans" cxnId="{82EB83EE-7AD7-4102-BE20-40050909DC4A}">
      <dgm:prSet/>
      <dgm:spPr/>
      <dgm:t>
        <a:bodyPr/>
        <a:lstStyle/>
        <a:p>
          <a:endParaRPr lang="es-CO" b="1"/>
        </a:p>
      </dgm:t>
    </dgm:pt>
    <dgm:pt modelId="{A3909AB4-05A6-4C50-A18F-F383C6FFE854}" type="sibTrans" cxnId="{82EB83EE-7AD7-4102-BE20-40050909DC4A}">
      <dgm:prSet/>
      <dgm:spPr/>
      <dgm:t>
        <a:bodyPr/>
        <a:lstStyle/>
        <a:p>
          <a:endParaRPr lang="es-CO" b="1"/>
        </a:p>
      </dgm:t>
    </dgm:pt>
    <dgm:pt modelId="{A2EFFEB8-AA7A-4048-BD28-596491DE202B}">
      <dgm:prSet phldrT="[Texto]"/>
      <dgm:spPr>
        <a:solidFill>
          <a:schemeClr val="accent3">
            <a:lumMod val="60000"/>
            <a:lumOff val="40000"/>
          </a:schemeClr>
        </a:solidFill>
      </dgm:spPr>
      <dgm:t>
        <a:bodyPr/>
        <a:lstStyle/>
        <a:p>
          <a:r>
            <a:rPr lang="es-CO" b="1" dirty="0" smtClean="0">
              <a:solidFill>
                <a:schemeClr val="tx1"/>
              </a:solidFill>
            </a:rPr>
            <a:t>Otros Elementos y Equipos</a:t>
          </a:r>
          <a:endParaRPr lang="es-CO" b="1" dirty="0">
            <a:solidFill>
              <a:schemeClr val="tx1"/>
            </a:solidFill>
          </a:endParaRPr>
        </a:p>
      </dgm:t>
    </dgm:pt>
    <dgm:pt modelId="{91707BAC-2F61-4370-B333-A6273ACB3B2F}" type="parTrans" cxnId="{AEBDA51B-4899-4560-8756-37715FD4D163}">
      <dgm:prSet/>
      <dgm:spPr/>
      <dgm:t>
        <a:bodyPr/>
        <a:lstStyle/>
        <a:p>
          <a:endParaRPr lang="es-CO" b="1"/>
        </a:p>
      </dgm:t>
    </dgm:pt>
    <dgm:pt modelId="{66FA5D5F-ADA8-4972-A8EE-E03CD6E70255}" type="sibTrans" cxnId="{AEBDA51B-4899-4560-8756-37715FD4D163}">
      <dgm:prSet/>
      <dgm:spPr/>
      <dgm:t>
        <a:bodyPr/>
        <a:lstStyle/>
        <a:p>
          <a:endParaRPr lang="es-CO" b="1"/>
        </a:p>
      </dgm:t>
    </dgm:pt>
    <dgm:pt modelId="{39E6F2E0-7136-44F5-BC0B-B2F8145E2E05}" type="pres">
      <dgm:prSet presAssocID="{21D94AD1-2C11-428C-8E1E-AA6ACBD1F492}" presName="Name0" presStyleCnt="0">
        <dgm:presLayoutVars>
          <dgm:dir/>
          <dgm:animLvl val="lvl"/>
          <dgm:resizeHandles val="exact"/>
        </dgm:presLayoutVars>
      </dgm:prSet>
      <dgm:spPr/>
    </dgm:pt>
    <dgm:pt modelId="{3CDC279F-DDF8-4802-A9C2-19920614E572}" type="pres">
      <dgm:prSet presAssocID="{9A2172D9-9147-468F-B367-C1FF45A3ADB7}" presName="parTxOnly" presStyleLbl="node1" presStyleIdx="0" presStyleCnt="4">
        <dgm:presLayoutVars>
          <dgm:chMax val="0"/>
          <dgm:chPref val="0"/>
          <dgm:bulletEnabled val="1"/>
        </dgm:presLayoutVars>
      </dgm:prSet>
      <dgm:spPr/>
      <dgm:t>
        <a:bodyPr/>
        <a:lstStyle/>
        <a:p>
          <a:endParaRPr lang="es-CO"/>
        </a:p>
      </dgm:t>
    </dgm:pt>
    <dgm:pt modelId="{E6204E36-B0E3-4036-95E1-A341C8725138}" type="pres">
      <dgm:prSet presAssocID="{A9A14C34-90C1-4929-AAAF-6262083EDD3E}" presName="parTxOnlySpace" presStyleCnt="0"/>
      <dgm:spPr/>
    </dgm:pt>
    <dgm:pt modelId="{650BC9AB-0EE9-485E-9E37-0B4A7563761D}" type="pres">
      <dgm:prSet presAssocID="{B9B28001-9734-48DE-A349-7D1932BC7868}" presName="parTxOnly" presStyleLbl="node1" presStyleIdx="1" presStyleCnt="4">
        <dgm:presLayoutVars>
          <dgm:chMax val="0"/>
          <dgm:chPref val="0"/>
          <dgm:bulletEnabled val="1"/>
        </dgm:presLayoutVars>
      </dgm:prSet>
      <dgm:spPr/>
      <dgm:t>
        <a:bodyPr/>
        <a:lstStyle/>
        <a:p>
          <a:endParaRPr lang="es-CO"/>
        </a:p>
      </dgm:t>
    </dgm:pt>
    <dgm:pt modelId="{443D65B9-19C3-4B1A-91A4-5291664BED8A}" type="pres">
      <dgm:prSet presAssocID="{A99EF712-17CA-48AE-80BC-F8127B9B6180}" presName="parTxOnlySpace" presStyleCnt="0"/>
      <dgm:spPr/>
    </dgm:pt>
    <dgm:pt modelId="{039FDB19-EF56-437B-A5BE-81B640B84266}" type="pres">
      <dgm:prSet presAssocID="{9A1A84D2-BD1C-4FA6-A2B8-22BA9F646969}" presName="parTxOnly" presStyleLbl="node1" presStyleIdx="2" presStyleCnt="4">
        <dgm:presLayoutVars>
          <dgm:chMax val="0"/>
          <dgm:chPref val="0"/>
          <dgm:bulletEnabled val="1"/>
        </dgm:presLayoutVars>
      </dgm:prSet>
      <dgm:spPr/>
      <dgm:t>
        <a:bodyPr/>
        <a:lstStyle/>
        <a:p>
          <a:endParaRPr lang="es-CO"/>
        </a:p>
      </dgm:t>
    </dgm:pt>
    <dgm:pt modelId="{47EF7309-37AC-4551-8EB5-1704D0E1C05C}" type="pres">
      <dgm:prSet presAssocID="{A3909AB4-05A6-4C50-A18F-F383C6FFE854}" presName="parTxOnlySpace" presStyleCnt="0"/>
      <dgm:spPr/>
    </dgm:pt>
    <dgm:pt modelId="{D7ED693E-D508-424D-806B-C7E4233C746E}" type="pres">
      <dgm:prSet presAssocID="{A2EFFEB8-AA7A-4048-BD28-596491DE202B}" presName="parTxOnly" presStyleLbl="node1" presStyleIdx="3" presStyleCnt="4">
        <dgm:presLayoutVars>
          <dgm:chMax val="0"/>
          <dgm:chPref val="0"/>
          <dgm:bulletEnabled val="1"/>
        </dgm:presLayoutVars>
      </dgm:prSet>
      <dgm:spPr/>
      <dgm:t>
        <a:bodyPr/>
        <a:lstStyle/>
        <a:p>
          <a:endParaRPr lang="es-CO"/>
        </a:p>
      </dgm:t>
    </dgm:pt>
  </dgm:ptLst>
  <dgm:cxnLst>
    <dgm:cxn modelId="{DA8E71C6-1953-4CD6-A732-38BB83A0AC27}" srcId="{21D94AD1-2C11-428C-8E1E-AA6ACBD1F492}" destId="{B9B28001-9734-48DE-A349-7D1932BC7868}" srcOrd="1" destOrd="0" parTransId="{5989C0B4-0C8D-4E3D-815F-332CB834DBB9}" sibTransId="{A99EF712-17CA-48AE-80BC-F8127B9B6180}"/>
    <dgm:cxn modelId="{FBEB771C-1BA2-4702-BBAC-052EE50424AA}" type="presOf" srcId="{B9B28001-9734-48DE-A349-7D1932BC7868}" destId="{650BC9AB-0EE9-485E-9E37-0B4A7563761D}" srcOrd="0" destOrd="0" presId="urn:microsoft.com/office/officeart/2005/8/layout/chevron1"/>
    <dgm:cxn modelId="{AEBDA51B-4899-4560-8756-37715FD4D163}" srcId="{21D94AD1-2C11-428C-8E1E-AA6ACBD1F492}" destId="{A2EFFEB8-AA7A-4048-BD28-596491DE202B}" srcOrd="3" destOrd="0" parTransId="{91707BAC-2F61-4370-B333-A6273ACB3B2F}" sibTransId="{66FA5D5F-ADA8-4972-A8EE-E03CD6E70255}"/>
    <dgm:cxn modelId="{1AB0EDA8-869F-47D5-8CAB-F032BD520200}" type="presOf" srcId="{21D94AD1-2C11-428C-8E1E-AA6ACBD1F492}" destId="{39E6F2E0-7136-44F5-BC0B-B2F8145E2E05}" srcOrd="0" destOrd="0" presId="urn:microsoft.com/office/officeart/2005/8/layout/chevron1"/>
    <dgm:cxn modelId="{6BB6ED57-22CA-4F63-A8E8-A77EE4680216}" srcId="{21D94AD1-2C11-428C-8E1E-AA6ACBD1F492}" destId="{9A2172D9-9147-468F-B367-C1FF45A3ADB7}" srcOrd="0" destOrd="0" parTransId="{228F0EBF-4C06-41BA-A418-97F51EBF4C76}" sibTransId="{A9A14C34-90C1-4929-AAAF-6262083EDD3E}"/>
    <dgm:cxn modelId="{82EB83EE-7AD7-4102-BE20-40050909DC4A}" srcId="{21D94AD1-2C11-428C-8E1E-AA6ACBD1F492}" destId="{9A1A84D2-BD1C-4FA6-A2B8-22BA9F646969}" srcOrd="2" destOrd="0" parTransId="{C66B8357-FE98-40A9-A66B-C0D5AE932DFD}" sibTransId="{A3909AB4-05A6-4C50-A18F-F383C6FFE854}"/>
    <dgm:cxn modelId="{1BDE890F-3FEE-4A06-A531-802F5A622F73}" type="presOf" srcId="{9A2172D9-9147-468F-B367-C1FF45A3ADB7}" destId="{3CDC279F-DDF8-4802-A9C2-19920614E572}" srcOrd="0" destOrd="0" presId="urn:microsoft.com/office/officeart/2005/8/layout/chevron1"/>
    <dgm:cxn modelId="{9AD29D50-B53F-4652-9BA7-324E2F4BDC78}" type="presOf" srcId="{A2EFFEB8-AA7A-4048-BD28-596491DE202B}" destId="{D7ED693E-D508-424D-806B-C7E4233C746E}" srcOrd="0" destOrd="0" presId="urn:microsoft.com/office/officeart/2005/8/layout/chevron1"/>
    <dgm:cxn modelId="{6F3F7524-F875-4531-B5F8-65864D62DE53}" type="presOf" srcId="{9A1A84D2-BD1C-4FA6-A2B8-22BA9F646969}" destId="{039FDB19-EF56-437B-A5BE-81B640B84266}" srcOrd="0" destOrd="0" presId="urn:microsoft.com/office/officeart/2005/8/layout/chevron1"/>
    <dgm:cxn modelId="{FB949E49-A527-428E-9BF7-1814E70DBC14}" type="presParOf" srcId="{39E6F2E0-7136-44F5-BC0B-B2F8145E2E05}" destId="{3CDC279F-DDF8-4802-A9C2-19920614E572}" srcOrd="0" destOrd="0" presId="urn:microsoft.com/office/officeart/2005/8/layout/chevron1"/>
    <dgm:cxn modelId="{D518B9E0-877C-42B8-AA5D-9B6C098A9C48}" type="presParOf" srcId="{39E6F2E0-7136-44F5-BC0B-B2F8145E2E05}" destId="{E6204E36-B0E3-4036-95E1-A341C8725138}" srcOrd="1" destOrd="0" presId="urn:microsoft.com/office/officeart/2005/8/layout/chevron1"/>
    <dgm:cxn modelId="{C31A955D-FCE1-456A-AA6D-8A18E72CAEAB}" type="presParOf" srcId="{39E6F2E0-7136-44F5-BC0B-B2F8145E2E05}" destId="{650BC9AB-0EE9-485E-9E37-0B4A7563761D}" srcOrd="2" destOrd="0" presId="urn:microsoft.com/office/officeart/2005/8/layout/chevron1"/>
    <dgm:cxn modelId="{C4B54B0B-90A0-4EFF-AB14-B4177349BD3C}" type="presParOf" srcId="{39E6F2E0-7136-44F5-BC0B-B2F8145E2E05}" destId="{443D65B9-19C3-4B1A-91A4-5291664BED8A}" srcOrd="3" destOrd="0" presId="urn:microsoft.com/office/officeart/2005/8/layout/chevron1"/>
    <dgm:cxn modelId="{29368F92-7CBD-451E-B699-92F33D0BA74C}" type="presParOf" srcId="{39E6F2E0-7136-44F5-BC0B-B2F8145E2E05}" destId="{039FDB19-EF56-437B-A5BE-81B640B84266}" srcOrd="4" destOrd="0" presId="urn:microsoft.com/office/officeart/2005/8/layout/chevron1"/>
    <dgm:cxn modelId="{C0D66403-1E7D-4093-9973-D09DFE2377C9}" type="presParOf" srcId="{39E6F2E0-7136-44F5-BC0B-B2F8145E2E05}" destId="{47EF7309-37AC-4551-8EB5-1704D0E1C05C}" srcOrd="5" destOrd="0" presId="urn:microsoft.com/office/officeart/2005/8/layout/chevron1"/>
    <dgm:cxn modelId="{5D6D5E79-0838-4263-AE8F-BBEC3759213B}" type="presParOf" srcId="{39E6F2E0-7136-44F5-BC0B-B2F8145E2E05}" destId="{D7ED693E-D508-424D-806B-C7E4233C746E}" srcOrd="6"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21D94AD1-2C11-428C-8E1E-AA6ACBD1F492}" type="doc">
      <dgm:prSet loTypeId="urn:microsoft.com/office/officeart/2005/8/layout/chevron1" loCatId="process" qsTypeId="urn:microsoft.com/office/officeart/2005/8/quickstyle/simple1" qsCatId="simple" csTypeId="urn:microsoft.com/office/officeart/2005/8/colors/colorful1" csCatId="colorful" phldr="1"/>
      <dgm:spPr/>
    </dgm:pt>
    <dgm:pt modelId="{9A2172D9-9147-468F-B367-C1FF45A3ADB7}">
      <dgm:prSet phldrT="[Texto]"/>
      <dgm:spPr/>
      <dgm:t>
        <a:bodyPr/>
        <a:lstStyle/>
        <a:p>
          <a:r>
            <a:rPr lang="es-CO" b="1" dirty="0" smtClean="0"/>
            <a:t>Subestaciones</a:t>
          </a:r>
          <a:endParaRPr lang="es-CO" b="1" dirty="0"/>
        </a:p>
      </dgm:t>
    </dgm:pt>
    <dgm:pt modelId="{228F0EBF-4C06-41BA-A418-97F51EBF4C76}" type="parTrans" cxnId="{6BB6ED57-22CA-4F63-A8E8-A77EE4680216}">
      <dgm:prSet/>
      <dgm:spPr/>
      <dgm:t>
        <a:bodyPr/>
        <a:lstStyle/>
        <a:p>
          <a:endParaRPr lang="es-CO" b="1"/>
        </a:p>
      </dgm:t>
    </dgm:pt>
    <dgm:pt modelId="{A9A14C34-90C1-4929-AAAF-6262083EDD3E}" type="sibTrans" cxnId="{6BB6ED57-22CA-4F63-A8E8-A77EE4680216}">
      <dgm:prSet/>
      <dgm:spPr/>
      <dgm:t>
        <a:bodyPr/>
        <a:lstStyle/>
        <a:p>
          <a:endParaRPr lang="es-CO" b="1"/>
        </a:p>
      </dgm:t>
    </dgm:pt>
    <dgm:pt modelId="{B9B28001-9734-48DE-A349-7D1932BC7868}">
      <dgm:prSet phldrT="[Texto]"/>
      <dgm:spPr>
        <a:solidFill>
          <a:schemeClr val="accent3">
            <a:lumMod val="60000"/>
            <a:lumOff val="40000"/>
          </a:schemeClr>
        </a:solidFill>
      </dgm:spPr>
      <dgm:t>
        <a:bodyPr/>
        <a:lstStyle/>
        <a:p>
          <a:r>
            <a:rPr lang="es-CO" b="1" dirty="0" smtClean="0">
              <a:solidFill>
                <a:schemeClr val="tx1"/>
              </a:solidFill>
            </a:rPr>
            <a:t>Líneas</a:t>
          </a:r>
          <a:endParaRPr lang="es-CO" b="1" dirty="0">
            <a:solidFill>
              <a:schemeClr val="tx1"/>
            </a:solidFill>
          </a:endParaRPr>
        </a:p>
      </dgm:t>
    </dgm:pt>
    <dgm:pt modelId="{5989C0B4-0C8D-4E3D-815F-332CB834DBB9}" type="parTrans" cxnId="{DA8E71C6-1953-4CD6-A732-38BB83A0AC27}">
      <dgm:prSet/>
      <dgm:spPr/>
      <dgm:t>
        <a:bodyPr/>
        <a:lstStyle/>
        <a:p>
          <a:endParaRPr lang="es-CO" b="1"/>
        </a:p>
      </dgm:t>
    </dgm:pt>
    <dgm:pt modelId="{A99EF712-17CA-48AE-80BC-F8127B9B6180}" type="sibTrans" cxnId="{DA8E71C6-1953-4CD6-A732-38BB83A0AC27}">
      <dgm:prSet/>
      <dgm:spPr/>
      <dgm:t>
        <a:bodyPr/>
        <a:lstStyle/>
        <a:p>
          <a:endParaRPr lang="es-CO" b="1"/>
        </a:p>
      </dgm:t>
    </dgm:pt>
    <dgm:pt modelId="{9A1A84D2-BD1C-4FA6-A2B8-22BA9F646969}">
      <dgm:prSet phldrT="[Texto]"/>
      <dgm:spPr>
        <a:solidFill>
          <a:schemeClr val="accent3">
            <a:lumMod val="60000"/>
            <a:lumOff val="40000"/>
          </a:schemeClr>
        </a:solidFill>
      </dgm:spPr>
      <dgm:t>
        <a:bodyPr/>
        <a:lstStyle/>
        <a:p>
          <a:r>
            <a:rPr lang="es-CO" b="1" dirty="0" smtClean="0">
              <a:solidFill>
                <a:schemeClr val="tx1"/>
              </a:solidFill>
            </a:rPr>
            <a:t>Redes</a:t>
          </a:r>
          <a:endParaRPr lang="es-CO" b="1" dirty="0">
            <a:solidFill>
              <a:schemeClr val="tx1"/>
            </a:solidFill>
          </a:endParaRPr>
        </a:p>
      </dgm:t>
    </dgm:pt>
    <dgm:pt modelId="{C66B8357-FE98-40A9-A66B-C0D5AE932DFD}" type="parTrans" cxnId="{82EB83EE-7AD7-4102-BE20-40050909DC4A}">
      <dgm:prSet/>
      <dgm:spPr/>
      <dgm:t>
        <a:bodyPr/>
        <a:lstStyle/>
        <a:p>
          <a:endParaRPr lang="es-CO" b="1"/>
        </a:p>
      </dgm:t>
    </dgm:pt>
    <dgm:pt modelId="{A3909AB4-05A6-4C50-A18F-F383C6FFE854}" type="sibTrans" cxnId="{82EB83EE-7AD7-4102-BE20-40050909DC4A}">
      <dgm:prSet/>
      <dgm:spPr/>
      <dgm:t>
        <a:bodyPr/>
        <a:lstStyle/>
        <a:p>
          <a:endParaRPr lang="es-CO" b="1"/>
        </a:p>
      </dgm:t>
    </dgm:pt>
    <dgm:pt modelId="{A2EFFEB8-AA7A-4048-BD28-596491DE202B}">
      <dgm:prSet phldrT="[Texto]"/>
      <dgm:spPr>
        <a:solidFill>
          <a:schemeClr val="accent3">
            <a:lumMod val="60000"/>
            <a:lumOff val="40000"/>
          </a:schemeClr>
        </a:solidFill>
      </dgm:spPr>
      <dgm:t>
        <a:bodyPr/>
        <a:lstStyle/>
        <a:p>
          <a:r>
            <a:rPr lang="es-CO" b="1" dirty="0" smtClean="0">
              <a:solidFill>
                <a:schemeClr val="tx1"/>
              </a:solidFill>
            </a:rPr>
            <a:t>Otros Elementos y Equipos</a:t>
          </a:r>
          <a:endParaRPr lang="es-CO" b="1" dirty="0">
            <a:solidFill>
              <a:schemeClr val="tx1"/>
            </a:solidFill>
          </a:endParaRPr>
        </a:p>
      </dgm:t>
    </dgm:pt>
    <dgm:pt modelId="{91707BAC-2F61-4370-B333-A6273ACB3B2F}" type="parTrans" cxnId="{AEBDA51B-4899-4560-8756-37715FD4D163}">
      <dgm:prSet/>
      <dgm:spPr/>
      <dgm:t>
        <a:bodyPr/>
        <a:lstStyle/>
        <a:p>
          <a:endParaRPr lang="es-CO" b="1"/>
        </a:p>
      </dgm:t>
    </dgm:pt>
    <dgm:pt modelId="{66FA5D5F-ADA8-4972-A8EE-E03CD6E70255}" type="sibTrans" cxnId="{AEBDA51B-4899-4560-8756-37715FD4D163}">
      <dgm:prSet/>
      <dgm:spPr/>
      <dgm:t>
        <a:bodyPr/>
        <a:lstStyle/>
        <a:p>
          <a:endParaRPr lang="es-CO" b="1"/>
        </a:p>
      </dgm:t>
    </dgm:pt>
    <dgm:pt modelId="{39E6F2E0-7136-44F5-BC0B-B2F8145E2E05}" type="pres">
      <dgm:prSet presAssocID="{21D94AD1-2C11-428C-8E1E-AA6ACBD1F492}" presName="Name0" presStyleCnt="0">
        <dgm:presLayoutVars>
          <dgm:dir/>
          <dgm:animLvl val="lvl"/>
          <dgm:resizeHandles val="exact"/>
        </dgm:presLayoutVars>
      </dgm:prSet>
      <dgm:spPr/>
    </dgm:pt>
    <dgm:pt modelId="{3CDC279F-DDF8-4802-A9C2-19920614E572}" type="pres">
      <dgm:prSet presAssocID="{9A2172D9-9147-468F-B367-C1FF45A3ADB7}" presName="parTxOnly" presStyleLbl="node1" presStyleIdx="0" presStyleCnt="4">
        <dgm:presLayoutVars>
          <dgm:chMax val="0"/>
          <dgm:chPref val="0"/>
          <dgm:bulletEnabled val="1"/>
        </dgm:presLayoutVars>
      </dgm:prSet>
      <dgm:spPr/>
      <dgm:t>
        <a:bodyPr/>
        <a:lstStyle/>
        <a:p>
          <a:endParaRPr lang="es-CO"/>
        </a:p>
      </dgm:t>
    </dgm:pt>
    <dgm:pt modelId="{E6204E36-B0E3-4036-95E1-A341C8725138}" type="pres">
      <dgm:prSet presAssocID="{A9A14C34-90C1-4929-AAAF-6262083EDD3E}" presName="parTxOnlySpace" presStyleCnt="0"/>
      <dgm:spPr/>
    </dgm:pt>
    <dgm:pt modelId="{650BC9AB-0EE9-485E-9E37-0B4A7563761D}" type="pres">
      <dgm:prSet presAssocID="{B9B28001-9734-48DE-A349-7D1932BC7868}" presName="parTxOnly" presStyleLbl="node1" presStyleIdx="1" presStyleCnt="4">
        <dgm:presLayoutVars>
          <dgm:chMax val="0"/>
          <dgm:chPref val="0"/>
          <dgm:bulletEnabled val="1"/>
        </dgm:presLayoutVars>
      </dgm:prSet>
      <dgm:spPr/>
      <dgm:t>
        <a:bodyPr/>
        <a:lstStyle/>
        <a:p>
          <a:endParaRPr lang="es-CO"/>
        </a:p>
      </dgm:t>
    </dgm:pt>
    <dgm:pt modelId="{443D65B9-19C3-4B1A-91A4-5291664BED8A}" type="pres">
      <dgm:prSet presAssocID="{A99EF712-17CA-48AE-80BC-F8127B9B6180}" presName="parTxOnlySpace" presStyleCnt="0"/>
      <dgm:spPr/>
    </dgm:pt>
    <dgm:pt modelId="{039FDB19-EF56-437B-A5BE-81B640B84266}" type="pres">
      <dgm:prSet presAssocID="{9A1A84D2-BD1C-4FA6-A2B8-22BA9F646969}" presName="parTxOnly" presStyleLbl="node1" presStyleIdx="2" presStyleCnt="4">
        <dgm:presLayoutVars>
          <dgm:chMax val="0"/>
          <dgm:chPref val="0"/>
          <dgm:bulletEnabled val="1"/>
        </dgm:presLayoutVars>
      </dgm:prSet>
      <dgm:spPr/>
      <dgm:t>
        <a:bodyPr/>
        <a:lstStyle/>
        <a:p>
          <a:endParaRPr lang="es-CO"/>
        </a:p>
      </dgm:t>
    </dgm:pt>
    <dgm:pt modelId="{47EF7309-37AC-4551-8EB5-1704D0E1C05C}" type="pres">
      <dgm:prSet presAssocID="{A3909AB4-05A6-4C50-A18F-F383C6FFE854}" presName="parTxOnlySpace" presStyleCnt="0"/>
      <dgm:spPr/>
    </dgm:pt>
    <dgm:pt modelId="{D7ED693E-D508-424D-806B-C7E4233C746E}" type="pres">
      <dgm:prSet presAssocID="{A2EFFEB8-AA7A-4048-BD28-596491DE202B}" presName="parTxOnly" presStyleLbl="node1" presStyleIdx="3" presStyleCnt="4">
        <dgm:presLayoutVars>
          <dgm:chMax val="0"/>
          <dgm:chPref val="0"/>
          <dgm:bulletEnabled val="1"/>
        </dgm:presLayoutVars>
      </dgm:prSet>
      <dgm:spPr/>
      <dgm:t>
        <a:bodyPr/>
        <a:lstStyle/>
        <a:p>
          <a:endParaRPr lang="es-CO"/>
        </a:p>
      </dgm:t>
    </dgm:pt>
  </dgm:ptLst>
  <dgm:cxnLst>
    <dgm:cxn modelId="{180B0827-58E3-4CBC-90AE-9DD9CE02B47E}" type="presOf" srcId="{B9B28001-9734-48DE-A349-7D1932BC7868}" destId="{650BC9AB-0EE9-485E-9E37-0B4A7563761D}" srcOrd="0" destOrd="0" presId="urn:microsoft.com/office/officeart/2005/8/layout/chevron1"/>
    <dgm:cxn modelId="{DA8E71C6-1953-4CD6-A732-38BB83A0AC27}" srcId="{21D94AD1-2C11-428C-8E1E-AA6ACBD1F492}" destId="{B9B28001-9734-48DE-A349-7D1932BC7868}" srcOrd="1" destOrd="0" parTransId="{5989C0B4-0C8D-4E3D-815F-332CB834DBB9}" sibTransId="{A99EF712-17CA-48AE-80BC-F8127B9B6180}"/>
    <dgm:cxn modelId="{AEBDA51B-4899-4560-8756-37715FD4D163}" srcId="{21D94AD1-2C11-428C-8E1E-AA6ACBD1F492}" destId="{A2EFFEB8-AA7A-4048-BD28-596491DE202B}" srcOrd="3" destOrd="0" parTransId="{91707BAC-2F61-4370-B333-A6273ACB3B2F}" sibTransId="{66FA5D5F-ADA8-4972-A8EE-E03CD6E70255}"/>
    <dgm:cxn modelId="{8517B9A7-B87A-4042-927D-9CD1F0DC38DC}" type="presOf" srcId="{21D94AD1-2C11-428C-8E1E-AA6ACBD1F492}" destId="{39E6F2E0-7136-44F5-BC0B-B2F8145E2E05}" srcOrd="0" destOrd="0" presId="urn:microsoft.com/office/officeart/2005/8/layout/chevron1"/>
    <dgm:cxn modelId="{7F7BAC33-2A0E-449E-9C04-07ED32E574E5}" type="presOf" srcId="{9A2172D9-9147-468F-B367-C1FF45A3ADB7}" destId="{3CDC279F-DDF8-4802-A9C2-19920614E572}" srcOrd="0" destOrd="0" presId="urn:microsoft.com/office/officeart/2005/8/layout/chevron1"/>
    <dgm:cxn modelId="{6BB6ED57-22CA-4F63-A8E8-A77EE4680216}" srcId="{21D94AD1-2C11-428C-8E1E-AA6ACBD1F492}" destId="{9A2172D9-9147-468F-B367-C1FF45A3ADB7}" srcOrd="0" destOrd="0" parTransId="{228F0EBF-4C06-41BA-A418-97F51EBF4C76}" sibTransId="{A9A14C34-90C1-4929-AAAF-6262083EDD3E}"/>
    <dgm:cxn modelId="{82EB83EE-7AD7-4102-BE20-40050909DC4A}" srcId="{21D94AD1-2C11-428C-8E1E-AA6ACBD1F492}" destId="{9A1A84D2-BD1C-4FA6-A2B8-22BA9F646969}" srcOrd="2" destOrd="0" parTransId="{C66B8357-FE98-40A9-A66B-C0D5AE932DFD}" sibTransId="{A3909AB4-05A6-4C50-A18F-F383C6FFE854}"/>
    <dgm:cxn modelId="{A7E9D398-8A41-46E2-BC20-FFDF967319B9}" type="presOf" srcId="{9A1A84D2-BD1C-4FA6-A2B8-22BA9F646969}" destId="{039FDB19-EF56-437B-A5BE-81B640B84266}" srcOrd="0" destOrd="0" presId="urn:microsoft.com/office/officeart/2005/8/layout/chevron1"/>
    <dgm:cxn modelId="{A6D3A8DB-9BD9-4F35-80B0-5A2BEC2675A2}" type="presOf" srcId="{A2EFFEB8-AA7A-4048-BD28-596491DE202B}" destId="{D7ED693E-D508-424D-806B-C7E4233C746E}" srcOrd="0" destOrd="0" presId="urn:microsoft.com/office/officeart/2005/8/layout/chevron1"/>
    <dgm:cxn modelId="{718D6B98-3B3D-400B-87A2-B2938BF7AF4E}" type="presParOf" srcId="{39E6F2E0-7136-44F5-BC0B-B2F8145E2E05}" destId="{3CDC279F-DDF8-4802-A9C2-19920614E572}" srcOrd="0" destOrd="0" presId="urn:microsoft.com/office/officeart/2005/8/layout/chevron1"/>
    <dgm:cxn modelId="{7CBEBC8D-0A02-4148-8052-3BF8E975E004}" type="presParOf" srcId="{39E6F2E0-7136-44F5-BC0B-B2F8145E2E05}" destId="{E6204E36-B0E3-4036-95E1-A341C8725138}" srcOrd="1" destOrd="0" presId="urn:microsoft.com/office/officeart/2005/8/layout/chevron1"/>
    <dgm:cxn modelId="{EF1E8EAE-3B3B-4B98-8C4E-CF45AE777F29}" type="presParOf" srcId="{39E6F2E0-7136-44F5-BC0B-B2F8145E2E05}" destId="{650BC9AB-0EE9-485E-9E37-0B4A7563761D}" srcOrd="2" destOrd="0" presId="urn:microsoft.com/office/officeart/2005/8/layout/chevron1"/>
    <dgm:cxn modelId="{2475999A-1496-41AF-800A-EEFA6019B8FF}" type="presParOf" srcId="{39E6F2E0-7136-44F5-BC0B-B2F8145E2E05}" destId="{443D65B9-19C3-4B1A-91A4-5291664BED8A}" srcOrd="3" destOrd="0" presId="urn:microsoft.com/office/officeart/2005/8/layout/chevron1"/>
    <dgm:cxn modelId="{B260F2DD-32E4-43F7-8214-B7A8B9F2EA07}" type="presParOf" srcId="{39E6F2E0-7136-44F5-BC0B-B2F8145E2E05}" destId="{039FDB19-EF56-437B-A5BE-81B640B84266}" srcOrd="4" destOrd="0" presId="urn:microsoft.com/office/officeart/2005/8/layout/chevron1"/>
    <dgm:cxn modelId="{DE8F00D7-E64D-4C7E-94F2-CB0A0F152F90}" type="presParOf" srcId="{39E6F2E0-7136-44F5-BC0B-B2F8145E2E05}" destId="{47EF7309-37AC-4551-8EB5-1704D0E1C05C}" srcOrd="5" destOrd="0" presId="urn:microsoft.com/office/officeart/2005/8/layout/chevron1"/>
    <dgm:cxn modelId="{78F20245-319B-4F0F-9863-83D5589579B8}" type="presParOf" srcId="{39E6F2E0-7136-44F5-BC0B-B2F8145E2E05}" destId="{D7ED693E-D508-424D-806B-C7E4233C746E}" srcOrd="6"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1D94AD1-2C11-428C-8E1E-AA6ACBD1F492}" type="doc">
      <dgm:prSet loTypeId="urn:microsoft.com/office/officeart/2005/8/layout/chevron1" loCatId="process" qsTypeId="urn:microsoft.com/office/officeart/2005/8/quickstyle/simple1" qsCatId="simple" csTypeId="urn:microsoft.com/office/officeart/2005/8/colors/colorful1" csCatId="colorful" phldr="1"/>
      <dgm:spPr/>
    </dgm:pt>
    <dgm:pt modelId="{9A2172D9-9147-468F-B367-C1FF45A3ADB7}">
      <dgm:prSet phldrT="[Texto]"/>
      <dgm:spPr/>
      <dgm:t>
        <a:bodyPr/>
        <a:lstStyle/>
        <a:p>
          <a:r>
            <a:rPr lang="es-CO" b="1" dirty="0" smtClean="0"/>
            <a:t>Subestaciones</a:t>
          </a:r>
          <a:endParaRPr lang="es-CO" b="1" dirty="0"/>
        </a:p>
      </dgm:t>
    </dgm:pt>
    <dgm:pt modelId="{228F0EBF-4C06-41BA-A418-97F51EBF4C76}" type="parTrans" cxnId="{6BB6ED57-22CA-4F63-A8E8-A77EE4680216}">
      <dgm:prSet/>
      <dgm:spPr/>
      <dgm:t>
        <a:bodyPr/>
        <a:lstStyle/>
        <a:p>
          <a:endParaRPr lang="es-CO" b="1"/>
        </a:p>
      </dgm:t>
    </dgm:pt>
    <dgm:pt modelId="{A9A14C34-90C1-4929-AAAF-6262083EDD3E}" type="sibTrans" cxnId="{6BB6ED57-22CA-4F63-A8E8-A77EE4680216}">
      <dgm:prSet/>
      <dgm:spPr/>
      <dgm:t>
        <a:bodyPr/>
        <a:lstStyle/>
        <a:p>
          <a:endParaRPr lang="es-CO" b="1"/>
        </a:p>
      </dgm:t>
    </dgm:pt>
    <dgm:pt modelId="{B9B28001-9734-48DE-A349-7D1932BC7868}">
      <dgm:prSet phldrT="[Texto]"/>
      <dgm:spPr>
        <a:solidFill>
          <a:schemeClr val="accent3">
            <a:lumMod val="60000"/>
            <a:lumOff val="40000"/>
          </a:schemeClr>
        </a:solidFill>
      </dgm:spPr>
      <dgm:t>
        <a:bodyPr/>
        <a:lstStyle/>
        <a:p>
          <a:r>
            <a:rPr lang="es-CO" b="1" dirty="0" smtClean="0">
              <a:solidFill>
                <a:schemeClr val="tx1"/>
              </a:solidFill>
            </a:rPr>
            <a:t>Líneas</a:t>
          </a:r>
          <a:endParaRPr lang="es-CO" b="1" dirty="0">
            <a:solidFill>
              <a:schemeClr val="tx1"/>
            </a:solidFill>
          </a:endParaRPr>
        </a:p>
      </dgm:t>
    </dgm:pt>
    <dgm:pt modelId="{5989C0B4-0C8D-4E3D-815F-332CB834DBB9}" type="parTrans" cxnId="{DA8E71C6-1953-4CD6-A732-38BB83A0AC27}">
      <dgm:prSet/>
      <dgm:spPr/>
      <dgm:t>
        <a:bodyPr/>
        <a:lstStyle/>
        <a:p>
          <a:endParaRPr lang="es-CO" b="1"/>
        </a:p>
      </dgm:t>
    </dgm:pt>
    <dgm:pt modelId="{A99EF712-17CA-48AE-80BC-F8127B9B6180}" type="sibTrans" cxnId="{DA8E71C6-1953-4CD6-A732-38BB83A0AC27}">
      <dgm:prSet/>
      <dgm:spPr/>
      <dgm:t>
        <a:bodyPr/>
        <a:lstStyle/>
        <a:p>
          <a:endParaRPr lang="es-CO" b="1"/>
        </a:p>
      </dgm:t>
    </dgm:pt>
    <dgm:pt modelId="{9A1A84D2-BD1C-4FA6-A2B8-22BA9F646969}">
      <dgm:prSet phldrT="[Texto]"/>
      <dgm:spPr>
        <a:solidFill>
          <a:schemeClr val="accent3">
            <a:lumMod val="60000"/>
            <a:lumOff val="40000"/>
          </a:schemeClr>
        </a:solidFill>
      </dgm:spPr>
      <dgm:t>
        <a:bodyPr/>
        <a:lstStyle/>
        <a:p>
          <a:r>
            <a:rPr lang="es-CO" b="1" dirty="0" smtClean="0">
              <a:solidFill>
                <a:schemeClr val="tx1"/>
              </a:solidFill>
            </a:rPr>
            <a:t>Redes</a:t>
          </a:r>
          <a:endParaRPr lang="es-CO" b="1" dirty="0">
            <a:solidFill>
              <a:schemeClr val="tx1"/>
            </a:solidFill>
          </a:endParaRPr>
        </a:p>
      </dgm:t>
    </dgm:pt>
    <dgm:pt modelId="{C66B8357-FE98-40A9-A66B-C0D5AE932DFD}" type="parTrans" cxnId="{82EB83EE-7AD7-4102-BE20-40050909DC4A}">
      <dgm:prSet/>
      <dgm:spPr/>
      <dgm:t>
        <a:bodyPr/>
        <a:lstStyle/>
        <a:p>
          <a:endParaRPr lang="es-CO" b="1"/>
        </a:p>
      </dgm:t>
    </dgm:pt>
    <dgm:pt modelId="{A3909AB4-05A6-4C50-A18F-F383C6FFE854}" type="sibTrans" cxnId="{82EB83EE-7AD7-4102-BE20-40050909DC4A}">
      <dgm:prSet/>
      <dgm:spPr/>
      <dgm:t>
        <a:bodyPr/>
        <a:lstStyle/>
        <a:p>
          <a:endParaRPr lang="es-CO" b="1"/>
        </a:p>
      </dgm:t>
    </dgm:pt>
    <dgm:pt modelId="{A2EFFEB8-AA7A-4048-BD28-596491DE202B}">
      <dgm:prSet phldrT="[Texto]"/>
      <dgm:spPr>
        <a:solidFill>
          <a:schemeClr val="accent3">
            <a:lumMod val="60000"/>
            <a:lumOff val="40000"/>
          </a:schemeClr>
        </a:solidFill>
      </dgm:spPr>
      <dgm:t>
        <a:bodyPr/>
        <a:lstStyle/>
        <a:p>
          <a:r>
            <a:rPr lang="es-CO" b="1" dirty="0" smtClean="0">
              <a:solidFill>
                <a:schemeClr val="tx1"/>
              </a:solidFill>
            </a:rPr>
            <a:t>Otros Elementos y Equipos</a:t>
          </a:r>
          <a:endParaRPr lang="es-CO" b="1" dirty="0">
            <a:solidFill>
              <a:schemeClr val="tx1"/>
            </a:solidFill>
          </a:endParaRPr>
        </a:p>
      </dgm:t>
    </dgm:pt>
    <dgm:pt modelId="{91707BAC-2F61-4370-B333-A6273ACB3B2F}" type="parTrans" cxnId="{AEBDA51B-4899-4560-8756-37715FD4D163}">
      <dgm:prSet/>
      <dgm:spPr/>
      <dgm:t>
        <a:bodyPr/>
        <a:lstStyle/>
        <a:p>
          <a:endParaRPr lang="es-CO" b="1"/>
        </a:p>
      </dgm:t>
    </dgm:pt>
    <dgm:pt modelId="{66FA5D5F-ADA8-4972-A8EE-E03CD6E70255}" type="sibTrans" cxnId="{AEBDA51B-4899-4560-8756-37715FD4D163}">
      <dgm:prSet/>
      <dgm:spPr/>
      <dgm:t>
        <a:bodyPr/>
        <a:lstStyle/>
        <a:p>
          <a:endParaRPr lang="es-CO" b="1"/>
        </a:p>
      </dgm:t>
    </dgm:pt>
    <dgm:pt modelId="{39E6F2E0-7136-44F5-BC0B-B2F8145E2E05}" type="pres">
      <dgm:prSet presAssocID="{21D94AD1-2C11-428C-8E1E-AA6ACBD1F492}" presName="Name0" presStyleCnt="0">
        <dgm:presLayoutVars>
          <dgm:dir/>
          <dgm:animLvl val="lvl"/>
          <dgm:resizeHandles val="exact"/>
        </dgm:presLayoutVars>
      </dgm:prSet>
      <dgm:spPr/>
    </dgm:pt>
    <dgm:pt modelId="{3CDC279F-DDF8-4802-A9C2-19920614E572}" type="pres">
      <dgm:prSet presAssocID="{9A2172D9-9147-468F-B367-C1FF45A3ADB7}" presName="parTxOnly" presStyleLbl="node1" presStyleIdx="0" presStyleCnt="4">
        <dgm:presLayoutVars>
          <dgm:chMax val="0"/>
          <dgm:chPref val="0"/>
          <dgm:bulletEnabled val="1"/>
        </dgm:presLayoutVars>
      </dgm:prSet>
      <dgm:spPr/>
      <dgm:t>
        <a:bodyPr/>
        <a:lstStyle/>
        <a:p>
          <a:endParaRPr lang="es-CO"/>
        </a:p>
      </dgm:t>
    </dgm:pt>
    <dgm:pt modelId="{E6204E36-B0E3-4036-95E1-A341C8725138}" type="pres">
      <dgm:prSet presAssocID="{A9A14C34-90C1-4929-AAAF-6262083EDD3E}" presName="parTxOnlySpace" presStyleCnt="0"/>
      <dgm:spPr/>
    </dgm:pt>
    <dgm:pt modelId="{650BC9AB-0EE9-485E-9E37-0B4A7563761D}" type="pres">
      <dgm:prSet presAssocID="{B9B28001-9734-48DE-A349-7D1932BC7868}" presName="parTxOnly" presStyleLbl="node1" presStyleIdx="1" presStyleCnt="4">
        <dgm:presLayoutVars>
          <dgm:chMax val="0"/>
          <dgm:chPref val="0"/>
          <dgm:bulletEnabled val="1"/>
        </dgm:presLayoutVars>
      </dgm:prSet>
      <dgm:spPr/>
      <dgm:t>
        <a:bodyPr/>
        <a:lstStyle/>
        <a:p>
          <a:endParaRPr lang="es-CO"/>
        </a:p>
      </dgm:t>
    </dgm:pt>
    <dgm:pt modelId="{443D65B9-19C3-4B1A-91A4-5291664BED8A}" type="pres">
      <dgm:prSet presAssocID="{A99EF712-17CA-48AE-80BC-F8127B9B6180}" presName="parTxOnlySpace" presStyleCnt="0"/>
      <dgm:spPr/>
    </dgm:pt>
    <dgm:pt modelId="{039FDB19-EF56-437B-A5BE-81B640B84266}" type="pres">
      <dgm:prSet presAssocID="{9A1A84D2-BD1C-4FA6-A2B8-22BA9F646969}" presName="parTxOnly" presStyleLbl="node1" presStyleIdx="2" presStyleCnt="4">
        <dgm:presLayoutVars>
          <dgm:chMax val="0"/>
          <dgm:chPref val="0"/>
          <dgm:bulletEnabled val="1"/>
        </dgm:presLayoutVars>
      </dgm:prSet>
      <dgm:spPr/>
      <dgm:t>
        <a:bodyPr/>
        <a:lstStyle/>
        <a:p>
          <a:endParaRPr lang="es-CO"/>
        </a:p>
      </dgm:t>
    </dgm:pt>
    <dgm:pt modelId="{47EF7309-37AC-4551-8EB5-1704D0E1C05C}" type="pres">
      <dgm:prSet presAssocID="{A3909AB4-05A6-4C50-A18F-F383C6FFE854}" presName="parTxOnlySpace" presStyleCnt="0"/>
      <dgm:spPr/>
    </dgm:pt>
    <dgm:pt modelId="{D7ED693E-D508-424D-806B-C7E4233C746E}" type="pres">
      <dgm:prSet presAssocID="{A2EFFEB8-AA7A-4048-BD28-596491DE202B}" presName="parTxOnly" presStyleLbl="node1" presStyleIdx="3" presStyleCnt="4">
        <dgm:presLayoutVars>
          <dgm:chMax val="0"/>
          <dgm:chPref val="0"/>
          <dgm:bulletEnabled val="1"/>
        </dgm:presLayoutVars>
      </dgm:prSet>
      <dgm:spPr/>
      <dgm:t>
        <a:bodyPr/>
        <a:lstStyle/>
        <a:p>
          <a:endParaRPr lang="es-CO"/>
        </a:p>
      </dgm:t>
    </dgm:pt>
  </dgm:ptLst>
  <dgm:cxnLst>
    <dgm:cxn modelId="{DA8E71C6-1953-4CD6-A732-38BB83A0AC27}" srcId="{21D94AD1-2C11-428C-8E1E-AA6ACBD1F492}" destId="{B9B28001-9734-48DE-A349-7D1932BC7868}" srcOrd="1" destOrd="0" parTransId="{5989C0B4-0C8D-4E3D-815F-332CB834DBB9}" sibTransId="{A99EF712-17CA-48AE-80BC-F8127B9B6180}"/>
    <dgm:cxn modelId="{0FF9A220-401B-4932-97D0-E69D6A88A24C}" type="presOf" srcId="{B9B28001-9734-48DE-A349-7D1932BC7868}" destId="{650BC9AB-0EE9-485E-9E37-0B4A7563761D}" srcOrd="0" destOrd="0" presId="urn:microsoft.com/office/officeart/2005/8/layout/chevron1"/>
    <dgm:cxn modelId="{430F0125-82C7-4844-9A34-E89304A8AF4B}" type="presOf" srcId="{9A1A84D2-BD1C-4FA6-A2B8-22BA9F646969}" destId="{039FDB19-EF56-437B-A5BE-81B640B84266}" srcOrd="0" destOrd="0" presId="urn:microsoft.com/office/officeart/2005/8/layout/chevron1"/>
    <dgm:cxn modelId="{AEBDA51B-4899-4560-8756-37715FD4D163}" srcId="{21D94AD1-2C11-428C-8E1E-AA6ACBD1F492}" destId="{A2EFFEB8-AA7A-4048-BD28-596491DE202B}" srcOrd="3" destOrd="0" parTransId="{91707BAC-2F61-4370-B333-A6273ACB3B2F}" sibTransId="{66FA5D5F-ADA8-4972-A8EE-E03CD6E70255}"/>
    <dgm:cxn modelId="{3E09A922-A38E-489F-AE7E-C407D867A1EE}" type="presOf" srcId="{A2EFFEB8-AA7A-4048-BD28-596491DE202B}" destId="{D7ED693E-D508-424D-806B-C7E4233C746E}" srcOrd="0" destOrd="0" presId="urn:microsoft.com/office/officeart/2005/8/layout/chevron1"/>
    <dgm:cxn modelId="{A64C67BC-5C7A-4C1E-B2B6-AB01D9B7DE1A}" type="presOf" srcId="{21D94AD1-2C11-428C-8E1E-AA6ACBD1F492}" destId="{39E6F2E0-7136-44F5-BC0B-B2F8145E2E05}" srcOrd="0" destOrd="0" presId="urn:microsoft.com/office/officeart/2005/8/layout/chevron1"/>
    <dgm:cxn modelId="{5DA9A271-3894-4F8C-AFEB-E4BE15941D70}" type="presOf" srcId="{9A2172D9-9147-468F-B367-C1FF45A3ADB7}" destId="{3CDC279F-DDF8-4802-A9C2-19920614E572}" srcOrd="0" destOrd="0" presId="urn:microsoft.com/office/officeart/2005/8/layout/chevron1"/>
    <dgm:cxn modelId="{6BB6ED57-22CA-4F63-A8E8-A77EE4680216}" srcId="{21D94AD1-2C11-428C-8E1E-AA6ACBD1F492}" destId="{9A2172D9-9147-468F-B367-C1FF45A3ADB7}" srcOrd="0" destOrd="0" parTransId="{228F0EBF-4C06-41BA-A418-97F51EBF4C76}" sibTransId="{A9A14C34-90C1-4929-AAAF-6262083EDD3E}"/>
    <dgm:cxn modelId="{82EB83EE-7AD7-4102-BE20-40050909DC4A}" srcId="{21D94AD1-2C11-428C-8E1E-AA6ACBD1F492}" destId="{9A1A84D2-BD1C-4FA6-A2B8-22BA9F646969}" srcOrd="2" destOrd="0" parTransId="{C66B8357-FE98-40A9-A66B-C0D5AE932DFD}" sibTransId="{A3909AB4-05A6-4C50-A18F-F383C6FFE854}"/>
    <dgm:cxn modelId="{01C62D10-0798-4801-8CF7-2B073625E96D}" type="presParOf" srcId="{39E6F2E0-7136-44F5-BC0B-B2F8145E2E05}" destId="{3CDC279F-DDF8-4802-A9C2-19920614E572}" srcOrd="0" destOrd="0" presId="urn:microsoft.com/office/officeart/2005/8/layout/chevron1"/>
    <dgm:cxn modelId="{76FD2380-25F1-47A7-901A-3F8BFF0C863E}" type="presParOf" srcId="{39E6F2E0-7136-44F5-BC0B-B2F8145E2E05}" destId="{E6204E36-B0E3-4036-95E1-A341C8725138}" srcOrd="1" destOrd="0" presId="urn:microsoft.com/office/officeart/2005/8/layout/chevron1"/>
    <dgm:cxn modelId="{716A2538-4021-471A-BB62-CC765AE4142C}" type="presParOf" srcId="{39E6F2E0-7136-44F5-BC0B-B2F8145E2E05}" destId="{650BC9AB-0EE9-485E-9E37-0B4A7563761D}" srcOrd="2" destOrd="0" presId="urn:microsoft.com/office/officeart/2005/8/layout/chevron1"/>
    <dgm:cxn modelId="{B74DDF3B-F400-4DC1-8A01-8E285A296AD4}" type="presParOf" srcId="{39E6F2E0-7136-44F5-BC0B-B2F8145E2E05}" destId="{443D65B9-19C3-4B1A-91A4-5291664BED8A}" srcOrd="3" destOrd="0" presId="urn:microsoft.com/office/officeart/2005/8/layout/chevron1"/>
    <dgm:cxn modelId="{0E29D59C-9ED3-44E1-8742-AC056E88C5E3}" type="presParOf" srcId="{39E6F2E0-7136-44F5-BC0B-B2F8145E2E05}" destId="{039FDB19-EF56-437B-A5BE-81B640B84266}" srcOrd="4" destOrd="0" presId="urn:microsoft.com/office/officeart/2005/8/layout/chevron1"/>
    <dgm:cxn modelId="{D3E56AD0-364D-437C-8778-9985F2277D8C}" type="presParOf" srcId="{39E6F2E0-7136-44F5-BC0B-B2F8145E2E05}" destId="{47EF7309-37AC-4551-8EB5-1704D0E1C05C}" srcOrd="5" destOrd="0" presId="urn:microsoft.com/office/officeart/2005/8/layout/chevron1"/>
    <dgm:cxn modelId="{E639369A-EE1F-4708-AB4E-25F355839E7C}" type="presParOf" srcId="{39E6F2E0-7136-44F5-BC0B-B2F8145E2E05}" destId="{D7ED693E-D508-424D-806B-C7E4233C746E}" srcOrd="6"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21D94AD1-2C11-428C-8E1E-AA6ACBD1F492}" type="doc">
      <dgm:prSet loTypeId="urn:microsoft.com/office/officeart/2005/8/layout/chevron1" loCatId="process" qsTypeId="urn:microsoft.com/office/officeart/2005/8/quickstyle/simple1" qsCatId="simple" csTypeId="urn:microsoft.com/office/officeart/2005/8/colors/colorful1" csCatId="colorful" phldr="1"/>
      <dgm:spPr/>
    </dgm:pt>
    <dgm:pt modelId="{9A2172D9-9147-468F-B367-C1FF45A3ADB7}">
      <dgm:prSet phldrT="[Texto]"/>
      <dgm:spPr/>
      <dgm:t>
        <a:bodyPr/>
        <a:lstStyle/>
        <a:p>
          <a:r>
            <a:rPr lang="es-CO" b="1" dirty="0" smtClean="0"/>
            <a:t>Subestaciones</a:t>
          </a:r>
          <a:endParaRPr lang="es-CO" b="1" dirty="0"/>
        </a:p>
      </dgm:t>
    </dgm:pt>
    <dgm:pt modelId="{228F0EBF-4C06-41BA-A418-97F51EBF4C76}" type="parTrans" cxnId="{6BB6ED57-22CA-4F63-A8E8-A77EE4680216}">
      <dgm:prSet/>
      <dgm:spPr/>
      <dgm:t>
        <a:bodyPr/>
        <a:lstStyle/>
        <a:p>
          <a:endParaRPr lang="es-CO" b="1"/>
        </a:p>
      </dgm:t>
    </dgm:pt>
    <dgm:pt modelId="{A9A14C34-90C1-4929-AAAF-6262083EDD3E}" type="sibTrans" cxnId="{6BB6ED57-22CA-4F63-A8E8-A77EE4680216}">
      <dgm:prSet/>
      <dgm:spPr/>
      <dgm:t>
        <a:bodyPr/>
        <a:lstStyle/>
        <a:p>
          <a:endParaRPr lang="es-CO" b="1"/>
        </a:p>
      </dgm:t>
    </dgm:pt>
    <dgm:pt modelId="{B9B28001-9734-48DE-A349-7D1932BC7868}">
      <dgm:prSet phldrT="[Texto]"/>
      <dgm:spPr>
        <a:solidFill>
          <a:schemeClr val="accent3">
            <a:lumMod val="60000"/>
            <a:lumOff val="40000"/>
          </a:schemeClr>
        </a:solidFill>
      </dgm:spPr>
      <dgm:t>
        <a:bodyPr/>
        <a:lstStyle/>
        <a:p>
          <a:r>
            <a:rPr lang="es-CO" b="1" dirty="0" smtClean="0">
              <a:solidFill>
                <a:schemeClr val="tx1"/>
              </a:solidFill>
            </a:rPr>
            <a:t>Líneas</a:t>
          </a:r>
          <a:endParaRPr lang="es-CO" b="1" dirty="0">
            <a:solidFill>
              <a:schemeClr val="tx1"/>
            </a:solidFill>
          </a:endParaRPr>
        </a:p>
      </dgm:t>
    </dgm:pt>
    <dgm:pt modelId="{5989C0B4-0C8D-4E3D-815F-332CB834DBB9}" type="parTrans" cxnId="{DA8E71C6-1953-4CD6-A732-38BB83A0AC27}">
      <dgm:prSet/>
      <dgm:spPr/>
      <dgm:t>
        <a:bodyPr/>
        <a:lstStyle/>
        <a:p>
          <a:endParaRPr lang="es-CO" b="1"/>
        </a:p>
      </dgm:t>
    </dgm:pt>
    <dgm:pt modelId="{A99EF712-17CA-48AE-80BC-F8127B9B6180}" type="sibTrans" cxnId="{DA8E71C6-1953-4CD6-A732-38BB83A0AC27}">
      <dgm:prSet/>
      <dgm:spPr/>
      <dgm:t>
        <a:bodyPr/>
        <a:lstStyle/>
        <a:p>
          <a:endParaRPr lang="es-CO" b="1"/>
        </a:p>
      </dgm:t>
    </dgm:pt>
    <dgm:pt modelId="{9A1A84D2-BD1C-4FA6-A2B8-22BA9F646969}">
      <dgm:prSet phldrT="[Texto]"/>
      <dgm:spPr>
        <a:solidFill>
          <a:schemeClr val="accent3">
            <a:lumMod val="60000"/>
            <a:lumOff val="40000"/>
          </a:schemeClr>
        </a:solidFill>
      </dgm:spPr>
      <dgm:t>
        <a:bodyPr/>
        <a:lstStyle/>
        <a:p>
          <a:r>
            <a:rPr lang="es-CO" b="1" dirty="0" smtClean="0">
              <a:solidFill>
                <a:schemeClr val="tx1"/>
              </a:solidFill>
            </a:rPr>
            <a:t>Redes</a:t>
          </a:r>
          <a:endParaRPr lang="es-CO" b="1" dirty="0">
            <a:solidFill>
              <a:schemeClr val="tx1"/>
            </a:solidFill>
          </a:endParaRPr>
        </a:p>
      </dgm:t>
    </dgm:pt>
    <dgm:pt modelId="{C66B8357-FE98-40A9-A66B-C0D5AE932DFD}" type="parTrans" cxnId="{82EB83EE-7AD7-4102-BE20-40050909DC4A}">
      <dgm:prSet/>
      <dgm:spPr/>
      <dgm:t>
        <a:bodyPr/>
        <a:lstStyle/>
        <a:p>
          <a:endParaRPr lang="es-CO" b="1"/>
        </a:p>
      </dgm:t>
    </dgm:pt>
    <dgm:pt modelId="{A3909AB4-05A6-4C50-A18F-F383C6FFE854}" type="sibTrans" cxnId="{82EB83EE-7AD7-4102-BE20-40050909DC4A}">
      <dgm:prSet/>
      <dgm:spPr/>
      <dgm:t>
        <a:bodyPr/>
        <a:lstStyle/>
        <a:p>
          <a:endParaRPr lang="es-CO" b="1"/>
        </a:p>
      </dgm:t>
    </dgm:pt>
    <dgm:pt modelId="{A2EFFEB8-AA7A-4048-BD28-596491DE202B}">
      <dgm:prSet phldrT="[Texto]"/>
      <dgm:spPr>
        <a:solidFill>
          <a:schemeClr val="accent3">
            <a:lumMod val="60000"/>
            <a:lumOff val="40000"/>
          </a:schemeClr>
        </a:solidFill>
      </dgm:spPr>
      <dgm:t>
        <a:bodyPr/>
        <a:lstStyle/>
        <a:p>
          <a:r>
            <a:rPr lang="es-CO" b="1" dirty="0" smtClean="0">
              <a:solidFill>
                <a:schemeClr val="tx1"/>
              </a:solidFill>
            </a:rPr>
            <a:t>Otros Elementos y Equipos</a:t>
          </a:r>
          <a:endParaRPr lang="es-CO" b="1" dirty="0">
            <a:solidFill>
              <a:schemeClr val="tx1"/>
            </a:solidFill>
          </a:endParaRPr>
        </a:p>
      </dgm:t>
    </dgm:pt>
    <dgm:pt modelId="{91707BAC-2F61-4370-B333-A6273ACB3B2F}" type="parTrans" cxnId="{AEBDA51B-4899-4560-8756-37715FD4D163}">
      <dgm:prSet/>
      <dgm:spPr/>
      <dgm:t>
        <a:bodyPr/>
        <a:lstStyle/>
        <a:p>
          <a:endParaRPr lang="es-CO" b="1"/>
        </a:p>
      </dgm:t>
    </dgm:pt>
    <dgm:pt modelId="{66FA5D5F-ADA8-4972-A8EE-E03CD6E70255}" type="sibTrans" cxnId="{AEBDA51B-4899-4560-8756-37715FD4D163}">
      <dgm:prSet/>
      <dgm:spPr/>
      <dgm:t>
        <a:bodyPr/>
        <a:lstStyle/>
        <a:p>
          <a:endParaRPr lang="es-CO" b="1"/>
        </a:p>
      </dgm:t>
    </dgm:pt>
    <dgm:pt modelId="{39E6F2E0-7136-44F5-BC0B-B2F8145E2E05}" type="pres">
      <dgm:prSet presAssocID="{21D94AD1-2C11-428C-8E1E-AA6ACBD1F492}" presName="Name0" presStyleCnt="0">
        <dgm:presLayoutVars>
          <dgm:dir/>
          <dgm:animLvl val="lvl"/>
          <dgm:resizeHandles val="exact"/>
        </dgm:presLayoutVars>
      </dgm:prSet>
      <dgm:spPr/>
    </dgm:pt>
    <dgm:pt modelId="{3CDC279F-DDF8-4802-A9C2-19920614E572}" type="pres">
      <dgm:prSet presAssocID="{9A2172D9-9147-468F-B367-C1FF45A3ADB7}" presName="parTxOnly" presStyleLbl="node1" presStyleIdx="0" presStyleCnt="4">
        <dgm:presLayoutVars>
          <dgm:chMax val="0"/>
          <dgm:chPref val="0"/>
          <dgm:bulletEnabled val="1"/>
        </dgm:presLayoutVars>
      </dgm:prSet>
      <dgm:spPr/>
      <dgm:t>
        <a:bodyPr/>
        <a:lstStyle/>
        <a:p>
          <a:endParaRPr lang="es-CO"/>
        </a:p>
      </dgm:t>
    </dgm:pt>
    <dgm:pt modelId="{E6204E36-B0E3-4036-95E1-A341C8725138}" type="pres">
      <dgm:prSet presAssocID="{A9A14C34-90C1-4929-AAAF-6262083EDD3E}" presName="parTxOnlySpace" presStyleCnt="0"/>
      <dgm:spPr/>
    </dgm:pt>
    <dgm:pt modelId="{650BC9AB-0EE9-485E-9E37-0B4A7563761D}" type="pres">
      <dgm:prSet presAssocID="{B9B28001-9734-48DE-A349-7D1932BC7868}" presName="parTxOnly" presStyleLbl="node1" presStyleIdx="1" presStyleCnt="4">
        <dgm:presLayoutVars>
          <dgm:chMax val="0"/>
          <dgm:chPref val="0"/>
          <dgm:bulletEnabled val="1"/>
        </dgm:presLayoutVars>
      </dgm:prSet>
      <dgm:spPr/>
      <dgm:t>
        <a:bodyPr/>
        <a:lstStyle/>
        <a:p>
          <a:endParaRPr lang="es-CO"/>
        </a:p>
      </dgm:t>
    </dgm:pt>
    <dgm:pt modelId="{443D65B9-19C3-4B1A-91A4-5291664BED8A}" type="pres">
      <dgm:prSet presAssocID="{A99EF712-17CA-48AE-80BC-F8127B9B6180}" presName="parTxOnlySpace" presStyleCnt="0"/>
      <dgm:spPr/>
    </dgm:pt>
    <dgm:pt modelId="{039FDB19-EF56-437B-A5BE-81B640B84266}" type="pres">
      <dgm:prSet presAssocID="{9A1A84D2-BD1C-4FA6-A2B8-22BA9F646969}" presName="parTxOnly" presStyleLbl="node1" presStyleIdx="2" presStyleCnt="4">
        <dgm:presLayoutVars>
          <dgm:chMax val="0"/>
          <dgm:chPref val="0"/>
          <dgm:bulletEnabled val="1"/>
        </dgm:presLayoutVars>
      </dgm:prSet>
      <dgm:spPr/>
      <dgm:t>
        <a:bodyPr/>
        <a:lstStyle/>
        <a:p>
          <a:endParaRPr lang="es-CO"/>
        </a:p>
      </dgm:t>
    </dgm:pt>
    <dgm:pt modelId="{47EF7309-37AC-4551-8EB5-1704D0E1C05C}" type="pres">
      <dgm:prSet presAssocID="{A3909AB4-05A6-4C50-A18F-F383C6FFE854}" presName="parTxOnlySpace" presStyleCnt="0"/>
      <dgm:spPr/>
    </dgm:pt>
    <dgm:pt modelId="{D7ED693E-D508-424D-806B-C7E4233C746E}" type="pres">
      <dgm:prSet presAssocID="{A2EFFEB8-AA7A-4048-BD28-596491DE202B}" presName="parTxOnly" presStyleLbl="node1" presStyleIdx="3" presStyleCnt="4">
        <dgm:presLayoutVars>
          <dgm:chMax val="0"/>
          <dgm:chPref val="0"/>
          <dgm:bulletEnabled val="1"/>
        </dgm:presLayoutVars>
      </dgm:prSet>
      <dgm:spPr/>
      <dgm:t>
        <a:bodyPr/>
        <a:lstStyle/>
        <a:p>
          <a:endParaRPr lang="es-CO"/>
        </a:p>
      </dgm:t>
    </dgm:pt>
  </dgm:ptLst>
  <dgm:cxnLst>
    <dgm:cxn modelId="{E1FBB100-01FF-4FE6-8867-F53496F440D3}" type="presOf" srcId="{9A2172D9-9147-468F-B367-C1FF45A3ADB7}" destId="{3CDC279F-DDF8-4802-A9C2-19920614E572}" srcOrd="0" destOrd="0" presId="urn:microsoft.com/office/officeart/2005/8/layout/chevron1"/>
    <dgm:cxn modelId="{DA8E71C6-1953-4CD6-A732-38BB83A0AC27}" srcId="{21D94AD1-2C11-428C-8E1E-AA6ACBD1F492}" destId="{B9B28001-9734-48DE-A349-7D1932BC7868}" srcOrd="1" destOrd="0" parTransId="{5989C0B4-0C8D-4E3D-815F-332CB834DBB9}" sibTransId="{A99EF712-17CA-48AE-80BC-F8127B9B6180}"/>
    <dgm:cxn modelId="{8DCA2597-263F-4975-BFCF-6052122F99D3}" type="presOf" srcId="{21D94AD1-2C11-428C-8E1E-AA6ACBD1F492}" destId="{39E6F2E0-7136-44F5-BC0B-B2F8145E2E05}" srcOrd="0" destOrd="0" presId="urn:microsoft.com/office/officeart/2005/8/layout/chevron1"/>
    <dgm:cxn modelId="{AEBDA51B-4899-4560-8756-37715FD4D163}" srcId="{21D94AD1-2C11-428C-8E1E-AA6ACBD1F492}" destId="{A2EFFEB8-AA7A-4048-BD28-596491DE202B}" srcOrd="3" destOrd="0" parTransId="{91707BAC-2F61-4370-B333-A6273ACB3B2F}" sibTransId="{66FA5D5F-ADA8-4972-A8EE-E03CD6E70255}"/>
    <dgm:cxn modelId="{39EE3B22-52D6-489A-B42D-B26E2169467E}" type="presOf" srcId="{B9B28001-9734-48DE-A349-7D1932BC7868}" destId="{650BC9AB-0EE9-485E-9E37-0B4A7563761D}" srcOrd="0" destOrd="0" presId="urn:microsoft.com/office/officeart/2005/8/layout/chevron1"/>
    <dgm:cxn modelId="{A211C956-47A0-4C8D-84F4-A1085B4B3BEA}" type="presOf" srcId="{A2EFFEB8-AA7A-4048-BD28-596491DE202B}" destId="{D7ED693E-D508-424D-806B-C7E4233C746E}" srcOrd="0" destOrd="0" presId="urn:microsoft.com/office/officeart/2005/8/layout/chevron1"/>
    <dgm:cxn modelId="{9D57ACB0-5D1D-4CFA-B9CE-A5BD1CCC1772}" type="presOf" srcId="{9A1A84D2-BD1C-4FA6-A2B8-22BA9F646969}" destId="{039FDB19-EF56-437B-A5BE-81B640B84266}" srcOrd="0" destOrd="0" presId="urn:microsoft.com/office/officeart/2005/8/layout/chevron1"/>
    <dgm:cxn modelId="{6BB6ED57-22CA-4F63-A8E8-A77EE4680216}" srcId="{21D94AD1-2C11-428C-8E1E-AA6ACBD1F492}" destId="{9A2172D9-9147-468F-B367-C1FF45A3ADB7}" srcOrd="0" destOrd="0" parTransId="{228F0EBF-4C06-41BA-A418-97F51EBF4C76}" sibTransId="{A9A14C34-90C1-4929-AAAF-6262083EDD3E}"/>
    <dgm:cxn modelId="{82EB83EE-7AD7-4102-BE20-40050909DC4A}" srcId="{21D94AD1-2C11-428C-8E1E-AA6ACBD1F492}" destId="{9A1A84D2-BD1C-4FA6-A2B8-22BA9F646969}" srcOrd="2" destOrd="0" parTransId="{C66B8357-FE98-40A9-A66B-C0D5AE932DFD}" sibTransId="{A3909AB4-05A6-4C50-A18F-F383C6FFE854}"/>
    <dgm:cxn modelId="{7F70342F-7FBB-44F9-98FA-B80B2517E66A}" type="presParOf" srcId="{39E6F2E0-7136-44F5-BC0B-B2F8145E2E05}" destId="{3CDC279F-DDF8-4802-A9C2-19920614E572}" srcOrd="0" destOrd="0" presId="urn:microsoft.com/office/officeart/2005/8/layout/chevron1"/>
    <dgm:cxn modelId="{DFB4E163-1EEE-4383-A768-A64F987A6F22}" type="presParOf" srcId="{39E6F2E0-7136-44F5-BC0B-B2F8145E2E05}" destId="{E6204E36-B0E3-4036-95E1-A341C8725138}" srcOrd="1" destOrd="0" presId="urn:microsoft.com/office/officeart/2005/8/layout/chevron1"/>
    <dgm:cxn modelId="{93B6F199-25E4-4E84-9D97-CEFC72F6191F}" type="presParOf" srcId="{39E6F2E0-7136-44F5-BC0B-B2F8145E2E05}" destId="{650BC9AB-0EE9-485E-9E37-0B4A7563761D}" srcOrd="2" destOrd="0" presId="urn:microsoft.com/office/officeart/2005/8/layout/chevron1"/>
    <dgm:cxn modelId="{CDC216FC-BEA4-4F3C-A4EF-C060A44154EC}" type="presParOf" srcId="{39E6F2E0-7136-44F5-BC0B-B2F8145E2E05}" destId="{443D65B9-19C3-4B1A-91A4-5291664BED8A}" srcOrd="3" destOrd="0" presId="urn:microsoft.com/office/officeart/2005/8/layout/chevron1"/>
    <dgm:cxn modelId="{99EFC1C5-BA99-4698-AF1F-A65D9B8861FC}" type="presParOf" srcId="{39E6F2E0-7136-44F5-BC0B-B2F8145E2E05}" destId="{039FDB19-EF56-437B-A5BE-81B640B84266}" srcOrd="4" destOrd="0" presId="urn:microsoft.com/office/officeart/2005/8/layout/chevron1"/>
    <dgm:cxn modelId="{6753DA9D-1C9C-49D7-A1C1-C64EDC1B8D9F}" type="presParOf" srcId="{39E6F2E0-7136-44F5-BC0B-B2F8145E2E05}" destId="{47EF7309-37AC-4551-8EB5-1704D0E1C05C}" srcOrd="5" destOrd="0" presId="urn:microsoft.com/office/officeart/2005/8/layout/chevron1"/>
    <dgm:cxn modelId="{2EEDC5FD-743C-4FB2-83EA-250A97CCAB03}" type="presParOf" srcId="{39E6F2E0-7136-44F5-BC0B-B2F8145E2E05}" destId="{D7ED693E-D508-424D-806B-C7E4233C746E}" srcOrd="6"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21D94AD1-2C11-428C-8E1E-AA6ACBD1F492}" type="doc">
      <dgm:prSet loTypeId="urn:microsoft.com/office/officeart/2005/8/layout/chevron1" loCatId="process" qsTypeId="urn:microsoft.com/office/officeart/2005/8/quickstyle/simple1" qsCatId="simple" csTypeId="urn:microsoft.com/office/officeart/2005/8/colors/colorful1" csCatId="colorful" phldr="1"/>
      <dgm:spPr/>
    </dgm:pt>
    <dgm:pt modelId="{9A2172D9-9147-468F-B367-C1FF45A3ADB7}">
      <dgm:prSet phldrT="[Texto]"/>
      <dgm:spPr/>
      <dgm:t>
        <a:bodyPr/>
        <a:lstStyle/>
        <a:p>
          <a:r>
            <a:rPr lang="es-CO" b="1" dirty="0" smtClean="0"/>
            <a:t>Subestaciones</a:t>
          </a:r>
          <a:endParaRPr lang="es-CO" b="1" dirty="0"/>
        </a:p>
      </dgm:t>
    </dgm:pt>
    <dgm:pt modelId="{228F0EBF-4C06-41BA-A418-97F51EBF4C76}" type="parTrans" cxnId="{6BB6ED57-22CA-4F63-A8E8-A77EE4680216}">
      <dgm:prSet/>
      <dgm:spPr/>
      <dgm:t>
        <a:bodyPr/>
        <a:lstStyle/>
        <a:p>
          <a:endParaRPr lang="es-CO" b="1"/>
        </a:p>
      </dgm:t>
    </dgm:pt>
    <dgm:pt modelId="{A9A14C34-90C1-4929-AAAF-6262083EDD3E}" type="sibTrans" cxnId="{6BB6ED57-22CA-4F63-A8E8-A77EE4680216}">
      <dgm:prSet/>
      <dgm:spPr/>
      <dgm:t>
        <a:bodyPr/>
        <a:lstStyle/>
        <a:p>
          <a:endParaRPr lang="es-CO" b="1"/>
        </a:p>
      </dgm:t>
    </dgm:pt>
    <dgm:pt modelId="{B9B28001-9734-48DE-A349-7D1932BC7868}">
      <dgm:prSet phldrT="[Texto]"/>
      <dgm:spPr>
        <a:solidFill>
          <a:schemeClr val="accent3">
            <a:lumMod val="60000"/>
            <a:lumOff val="40000"/>
          </a:schemeClr>
        </a:solidFill>
      </dgm:spPr>
      <dgm:t>
        <a:bodyPr/>
        <a:lstStyle/>
        <a:p>
          <a:r>
            <a:rPr lang="es-CO" b="1" dirty="0" smtClean="0">
              <a:solidFill>
                <a:schemeClr val="tx1"/>
              </a:solidFill>
            </a:rPr>
            <a:t>Líneas</a:t>
          </a:r>
          <a:endParaRPr lang="es-CO" b="1" dirty="0">
            <a:solidFill>
              <a:schemeClr val="tx1"/>
            </a:solidFill>
          </a:endParaRPr>
        </a:p>
      </dgm:t>
    </dgm:pt>
    <dgm:pt modelId="{5989C0B4-0C8D-4E3D-815F-332CB834DBB9}" type="parTrans" cxnId="{DA8E71C6-1953-4CD6-A732-38BB83A0AC27}">
      <dgm:prSet/>
      <dgm:spPr/>
      <dgm:t>
        <a:bodyPr/>
        <a:lstStyle/>
        <a:p>
          <a:endParaRPr lang="es-CO" b="1"/>
        </a:p>
      </dgm:t>
    </dgm:pt>
    <dgm:pt modelId="{A99EF712-17CA-48AE-80BC-F8127B9B6180}" type="sibTrans" cxnId="{DA8E71C6-1953-4CD6-A732-38BB83A0AC27}">
      <dgm:prSet/>
      <dgm:spPr/>
      <dgm:t>
        <a:bodyPr/>
        <a:lstStyle/>
        <a:p>
          <a:endParaRPr lang="es-CO" b="1"/>
        </a:p>
      </dgm:t>
    </dgm:pt>
    <dgm:pt modelId="{9A1A84D2-BD1C-4FA6-A2B8-22BA9F646969}">
      <dgm:prSet phldrT="[Texto]"/>
      <dgm:spPr>
        <a:solidFill>
          <a:schemeClr val="accent3">
            <a:lumMod val="60000"/>
            <a:lumOff val="40000"/>
          </a:schemeClr>
        </a:solidFill>
      </dgm:spPr>
      <dgm:t>
        <a:bodyPr/>
        <a:lstStyle/>
        <a:p>
          <a:r>
            <a:rPr lang="es-CO" b="1" dirty="0" smtClean="0">
              <a:solidFill>
                <a:schemeClr val="tx1"/>
              </a:solidFill>
            </a:rPr>
            <a:t>Redes</a:t>
          </a:r>
          <a:endParaRPr lang="es-CO" b="1" dirty="0">
            <a:solidFill>
              <a:schemeClr val="tx1"/>
            </a:solidFill>
          </a:endParaRPr>
        </a:p>
      </dgm:t>
    </dgm:pt>
    <dgm:pt modelId="{C66B8357-FE98-40A9-A66B-C0D5AE932DFD}" type="parTrans" cxnId="{82EB83EE-7AD7-4102-BE20-40050909DC4A}">
      <dgm:prSet/>
      <dgm:spPr/>
      <dgm:t>
        <a:bodyPr/>
        <a:lstStyle/>
        <a:p>
          <a:endParaRPr lang="es-CO" b="1"/>
        </a:p>
      </dgm:t>
    </dgm:pt>
    <dgm:pt modelId="{A3909AB4-05A6-4C50-A18F-F383C6FFE854}" type="sibTrans" cxnId="{82EB83EE-7AD7-4102-BE20-40050909DC4A}">
      <dgm:prSet/>
      <dgm:spPr/>
      <dgm:t>
        <a:bodyPr/>
        <a:lstStyle/>
        <a:p>
          <a:endParaRPr lang="es-CO" b="1"/>
        </a:p>
      </dgm:t>
    </dgm:pt>
    <dgm:pt modelId="{A2EFFEB8-AA7A-4048-BD28-596491DE202B}">
      <dgm:prSet phldrT="[Texto]"/>
      <dgm:spPr>
        <a:solidFill>
          <a:schemeClr val="accent3">
            <a:lumMod val="60000"/>
            <a:lumOff val="40000"/>
          </a:schemeClr>
        </a:solidFill>
      </dgm:spPr>
      <dgm:t>
        <a:bodyPr/>
        <a:lstStyle/>
        <a:p>
          <a:r>
            <a:rPr lang="es-CO" b="1" dirty="0" smtClean="0">
              <a:solidFill>
                <a:schemeClr val="tx1"/>
              </a:solidFill>
            </a:rPr>
            <a:t>Otros Elementos y Equipos</a:t>
          </a:r>
          <a:endParaRPr lang="es-CO" b="1" dirty="0">
            <a:solidFill>
              <a:schemeClr val="tx1"/>
            </a:solidFill>
          </a:endParaRPr>
        </a:p>
      </dgm:t>
    </dgm:pt>
    <dgm:pt modelId="{91707BAC-2F61-4370-B333-A6273ACB3B2F}" type="parTrans" cxnId="{AEBDA51B-4899-4560-8756-37715FD4D163}">
      <dgm:prSet/>
      <dgm:spPr/>
      <dgm:t>
        <a:bodyPr/>
        <a:lstStyle/>
        <a:p>
          <a:endParaRPr lang="es-CO" b="1"/>
        </a:p>
      </dgm:t>
    </dgm:pt>
    <dgm:pt modelId="{66FA5D5F-ADA8-4972-A8EE-E03CD6E70255}" type="sibTrans" cxnId="{AEBDA51B-4899-4560-8756-37715FD4D163}">
      <dgm:prSet/>
      <dgm:spPr/>
      <dgm:t>
        <a:bodyPr/>
        <a:lstStyle/>
        <a:p>
          <a:endParaRPr lang="es-CO" b="1"/>
        </a:p>
      </dgm:t>
    </dgm:pt>
    <dgm:pt modelId="{39E6F2E0-7136-44F5-BC0B-B2F8145E2E05}" type="pres">
      <dgm:prSet presAssocID="{21D94AD1-2C11-428C-8E1E-AA6ACBD1F492}" presName="Name0" presStyleCnt="0">
        <dgm:presLayoutVars>
          <dgm:dir/>
          <dgm:animLvl val="lvl"/>
          <dgm:resizeHandles val="exact"/>
        </dgm:presLayoutVars>
      </dgm:prSet>
      <dgm:spPr/>
    </dgm:pt>
    <dgm:pt modelId="{3CDC279F-DDF8-4802-A9C2-19920614E572}" type="pres">
      <dgm:prSet presAssocID="{9A2172D9-9147-468F-B367-C1FF45A3ADB7}" presName="parTxOnly" presStyleLbl="node1" presStyleIdx="0" presStyleCnt="4">
        <dgm:presLayoutVars>
          <dgm:chMax val="0"/>
          <dgm:chPref val="0"/>
          <dgm:bulletEnabled val="1"/>
        </dgm:presLayoutVars>
      </dgm:prSet>
      <dgm:spPr/>
      <dgm:t>
        <a:bodyPr/>
        <a:lstStyle/>
        <a:p>
          <a:endParaRPr lang="es-CO"/>
        </a:p>
      </dgm:t>
    </dgm:pt>
    <dgm:pt modelId="{E6204E36-B0E3-4036-95E1-A341C8725138}" type="pres">
      <dgm:prSet presAssocID="{A9A14C34-90C1-4929-AAAF-6262083EDD3E}" presName="parTxOnlySpace" presStyleCnt="0"/>
      <dgm:spPr/>
    </dgm:pt>
    <dgm:pt modelId="{650BC9AB-0EE9-485E-9E37-0B4A7563761D}" type="pres">
      <dgm:prSet presAssocID="{B9B28001-9734-48DE-A349-7D1932BC7868}" presName="parTxOnly" presStyleLbl="node1" presStyleIdx="1" presStyleCnt="4">
        <dgm:presLayoutVars>
          <dgm:chMax val="0"/>
          <dgm:chPref val="0"/>
          <dgm:bulletEnabled val="1"/>
        </dgm:presLayoutVars>
      </dgm:prSet>
      <dgm:spPr/>
      <dgm:t>
        <a:bodyPr/>
        <a:lstStyle/>
        <a:p>
          <a:endParaRPr lang="es-CO"/>
        </a:p>
      </dgm:t>
    </dgm:pt>
    <dgm:pt modelId="{443D65B9-19C3-4B1A-91A4-5291664BED8A}" type="pres">
      <dgm:prSet presAssocID="{A99EF712-17CA-48AE-80BC-F8127B9B6180}" presName="parTxOnlySpace" presStyleCnt="0"/>
      <dgm:spPr/>
    </dgm:pt>
    <dgm:pt modelId="{039FDB19-EF56-437B-A5BE-81B640B84266}" type="pres">
      <dgm:prSet presAssocID="{9A1A84D2-BD1C-4FA6-A2B8-22BA9F646969}" presName="parTxOnly" presStyleLbl="node1" presStyleIdx="2" presStyleCnt="4">
        <dgm:presLayoutVars>
          <dgm:chMax val="0"/>
          <dgm:chPref val="0"/>
          <dgm:bulletEnabled val="1"/>
        </dgm:presLayoutVars>
      </dgm:prSet>
      <dgm:spPr/>
      <dgm:t>
        <a:bodyPr/>
        <a:lstStyle/>
        <a:p>
          <a:endParaRPr lang="es-CO"/>
        </a:p>
      </dgm:t>
    </dgm:pt>
    <dgm:pt modelId="{47EF7309-37AC-4551-8EB5-1704D0E1C05C}" type="pres">
      <dgm:prSet presAssocID="{A3909AB4-05A6-4C50-A18F-F383C6FFE854}" presName="parTxOnlySpace" presStyleCnt="0"/>
      <dgm:spPr/>
    </dgm:pt>
    <dgm:pt modelId="{D7ED693E-D508-424D-806B-C7E4233C746E}" type="pres">
      <dgm:prSet presAssocID="{A2EFFEB8-AA7A-4048-BD28-596491DE202B}" presName="parTxOnly" presStyleLbl="node1" presStyleIdx="3" presStyleCnt="4">
        <dgm:presLayoutVars>
          <dgm:chMax val="0"/>
          <dgm:chPref val="0"/>
          <dgm:bulletEnabled val="1"/>
        </dgm:presLayoutVars>
      </dgm:prSet>
      <dgm:spPr/>
      <dgm:t>
        <a:bodyPr/>
        <a:lstStyle/>
        <a:p>
          <a:endParaRPr lang="es-CO"/>
        </a:p>
      </dgm:t>
    </dgm:pt>
  </dgm:ptLst>
  <dgm:cxnLst>
    <dgm:cxn modelId="{DA8E71C6-1953-4CD6-A732-38BB83A0AC27}" srcId="{21D94AD1-2C11-428C-8E1E-AA6ACBD1F492}" destId="{B9B28001-9734-48DE-A349-7D1932BC7868}" srcOrd="1" destOrd="0" parTransId="{5989C0B4-0C8D-4E3D-815F-332CB834DBB9}" sibTransId="{A99EF712-17CA-48AE-80BC-F8127B9B6180}"/>
    <dgm:cxn modelId="{F6E9A1F3-B43B-42C3-9D6B-D843E0E9DE04}" type="presOf" srcId="{A2EFFEB8-AA7A-4048-BD28-596491DE202B}" destId="{D7ED693E-D508-424D-806B-C7E4233C746E}" srcOrd="0" destOrd="0" presId="urn:microsoft.com/office/officeart/2005/8/layout/chevron1"/>
    <dgm:cxn modelId="{4A5BBEDA-177D-4006-87D4-1639B40DE1D8}" type="presOf" srcId="{21D94AD1-2C11-428C-8E1E-AA6ACBD1F492}" destId="{39E6F2E0-7136-44F5-BC0B-B2F8145E2E05}" srcOrd="0" destOrd="0" presId="urn:microsoft.com/office/officeart/2005/8/layout/chevron1"/>
    <dgm:cxn modelId="{9C88622A-98AE-477B-93C4-71E2385909CA}" type="presOf" srcId="{B9B28001-9734-48DE-A349-7D1932BC7868}" destId="{650BC9AB-0EE9-485E-9E37-0B4A7563761D}" srcOrd="0" destOrd="0" presId="urn:microsoft.com/office/officeart/2005/8/layout/chevron1"/>
    <dgm:cxn modelId="{01026C85-9794-4128-9AC9-D68C53C71DB8}" type="presOf" srcId="{9A2172D9-9147-468F-B367-C1FF45A3ADB7}" destId="{3CDC279F-DDF8-4802-A9C2-19920614E572}" srcOrd="0" destOrd="0" presId="urn:microsoft.com/office/officeart/2005/8/layout/chevron1"/>
    <dgm:cxn modelId="{AEBDA51B-4899-4560-8756-37715FD4D163}" srcId="{21D94AD1-2C11-428C-8E1E-AA6ACBD1F492}" destId="{A2EFFEB8-AA7A-4048-BD28-596491DE202B}" srcOrd="3" destOrd="0" parTransId="{91707BAC-2F61-4370-B333-A6273ACB3B2F}" sibTransId="{66FA5D5F-ADA8-4972-A8EE-E03CD6E70255}"/>
    <dgm:cxn modelId="{6BB6ED57-22CA-4F63-A8E8-A77EE4680216}" srcId="{21D94AD1-2C11-428C-8E1E-AA6ACBD1F492}" destId="{9A2172D9-9147-468F-B367-C1FF45A3ADB7}" srcOrd="0" destOrd="0" parTransId="{228F0EBF-4C06-41BA-A418-97F51EBF4C76}" sibTransId="{A9A14C34-90C1-4929-AAAF-6262083EDD3E}"/>
    <dgm:cxn modelId="{82EB83EE-7AD7-4102-BE20-40050909DC4A}" srcId="{21D94AD1-2C11-428C-8E1E-AA6ACBD1F492}" destId="{9A1A84D2-BD1C-4FA6-A2B8-22BA9F646969}" srcOrd="2" destOrd="0" parTransId="{C66B8357-FE98-40A9-A66B-C0D5AE932DFD}" sibTransId="{A3909AB4-05A6-4C50-A18F-F383C6FFE854}"/>
    <dgm:cxn modelId="{4686F253-31F8-4FBF-84A0-235D4E02861D}" type="presOf" srcId="{9A1A84D2-BD1C-4FA6-A2B8-22BA9F646969}" destId="{039FDB19-EF56-437B-A5BE-81B640B84266}" srcOrd="0" destOrd="0" presId="urn:microsoft.com/office/officeart/2005/8/layout/chevron1"/>
    <dgm:cxn modelId="{BFA9188B-670A-4249-BC8C-C232914D030B}" type="presParOf" srcId="{39E6F2E0-7136-44F5-BC0B-B2F8145E2E05}" destId="{3CDC279F-DDF8-4802-A9C2-19920614E572}" srcOrd="0" destOrd="0" presId="urn:microsoft.com/office/officeart/2005/8/layout/chevron1"/>
    <dgm:cxn modelId="{770702A2-646D-4EE2-AD3D-5AA2A1C70EB5}" type="presParOf" srcId="{39E6F2E0-7136-44F5-BC0B-B2F8145E2E05}" destId="{E6204E36-B0E3-4036-95E1-A341C8725138}" srcOrd="1" destOrd="0" presId="urn:microsoft.com/office/officeart/2005/8/layout/chevron1"/>
    <dgm:cxn modelId="{4086F4B9-9088-4874-A6BD-1D448634D4BD}" type="presParOf" srcId="{39E6F2E0-7136-44F5-BC0B-B2F8145E2E05}" destId="{650BC9AB-0EE9-485E-9E37-0B4A7563761D}" srcOrd="2" destOrd="0" presId="urn:microsoft.com/office/officeart/2005/8/layout/chevron1"/>
    <dgm:cxn modelId="{7EA80C8E-E2B6-4BA5-87A7-A72BA2BDCCAE}" type="presParOf" srcId="{39E6F2E0-7136-44F5-BC0B-B2F8145E2E05}" destId="{443D65B9-19C3-4B1A-91A4-5291664BED8A}" srcOrd="3" destOrd="0" presId="urn:microsoft.com/office/officeart/2005/8/layout/chevron1"/>
    <dgm:cxn modelId="{848C8A8F-EB7D-4AEE-A663-C426DC040BCE}" type="presParOf" srcId="{39E6F2E0-7136-44F5-BC0B-B2F8145E2E05}" destId="{039FDB19-EF56-437B-A5BE-81B640B84266}" srcOrd="4" destOrd="0" presId="urn:microsoft.com/office/officeart/2005/8/layout/chevron1"/>
    <dgm:cxn modelId="{F84CE08F-73C8-46CC-A2F6-62D975DD905B}" type="presParOf" srcId="{39E6F2E0-7136-44F5-BC0B-B2F8145E2E05}" destId="{47EF7309-37AC-4551-8EB5-1704D0E1C05C}" srcOrd="5" destOrd="0" presId="urn:microsoft.com/office/officeart/2005/8/layout/chevron1"/>
    <dgm:cxn modelId="{79813FCA-6C4D-4B08-A5B4-EB291FB8BE23}" type="presParOf" srcId="{39E6F2E0-7136-44F5-BC0B-B2F8145E2E05}" destId="{D7ED693E-D508-424D-806B-C7E4233C746E}" srcOrd="6"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21D94AD1-2C11-428C-8E1E-AA6ACBD1F492}" type="doc">
      <dgm:prSet loTypeId="urn:microsoft.com/office/officeart/2005/8/layout/chevron1" loCatId="process" qsTypeId="urn:microsoft.com/office/officeart/2005/8/quickstyle/simple1" qsCatId="simple" csTypeId="urn:microsoft.com/office/officeart/2005/8/colors/colorful1" csCatId="colorful" phldr="1"/>
      <dgm:spPr/>
    </dgm:pt>
    <dgm:pt modelId="{9A2172D9-9147-468F-B367-C1FF45A3ADB7}">
      <dgm:prSet phldrT="[Texto]"/>
      <dgm:spPr/>
      <dgm:t>
        <a:bodyPr/>
        <a:lstStyle/>
        <a:p>
          <a:r>
            <a:rPr lang="es-CO" b="1" dirty="0" smtClean="0"/>
            <a:t>Subestaciones</a:t>
          </a:r>
          <a:endParaRPr lang="es-CO" b="1" dirty="0"/>
        </a:p>
      </dgm:t>
    </dgm:pt>
    <dgm:pt modelId="{228F0EBF-4C06-41BA-A418-97F51EBF4C76}" type="parTrans" cxnId="{6BB6ED57-22CA-4F63-A8E8-A77EE4680216}">
      <dgm:prSet/>
      <dgm:spPr/>
      <dgm:t>
        <a:bodyPr/>
        <a:lstStyle/>
        <a:p>
          <a:endParaRPr lang="es-CO" b="1"/>
        </a:p>
      </dgm:t>
    </dgm:pt>
    <dgm:pt modelId="{A9A14C34-90C1-4929-AAAF-6262083EDD3E}" type="sibTrans" cxnId="{6BB6ED57-22CA-4F63-A8E8-A77EE4680216}">
      <dgm:prSet/>
      <dgm:spPr/>
      <dgm:t>
        <a:bodyPr/>
        <a:lstStyle/>
        <a:p>
          <a:endParaRPr lang="es-CO" b="1"/>
        </a:p>
      </dgm:t>
    </dgm:pt>
    <dgm:pt modelId="{B9B28001-9734-48DE-A349-7D1932BC7868}">
      <dgm:prSet phldrT="[Texto]"/>
      <dgm:spPr>
        <a:solidFill>
          <a:schemeClr val="accent3">
            <a:lumMod val="60000"/>
            <a:lumOff val="40000"/>
          </a:schemeClr>
        </a:solidFill>
      </dgm:spPr>
      <dgm:t>
        <a:bodyPr/>
        <a:lstStyle/>
        <a:p>
          <a:r>
            <a:rPr lang="es-CO" b="1" dirty="0" smtClean="0">
              <a:solidFill>
                <a:schemeClr val="tx1"/>
              </a:solidFill>
            </a:rPr>
            <a:t>Líneas</a:t>
          </a:r>
          <a:endParaRPr lang="es-CO" b="1" dirty="0">
            <a:solidFill>
              <a:schemeClr val="tx1"/>
            </a:solidFill>
          </a:endParaRPr>
        </a:p>
      </dgm:t>
    </dgm:pt>
    <dgm:pt modelId="{5989C0B4-0C8D-4E3D-815F-332CB834DBB9}" type="parTrans" cxnId="{DA8E71C6-1953-4CD6-A732-38BB83A0AC27}">
      <dgm:prSet/>
      <dgm:spPr/>
      <dgm:t>
        <a:bodyPr/>
        <a:lstStyle/>
        <a:p>
          <a:endParaRPr lang="es-CO" b="1"/>
        </a:p>
      </dgm:t>
    </dgm:pt>
    <dgm:pt modelId="{A99EF712-17CA-48AE-80BC-F8127B9B6180}" type="sibTrans" cxnId="{DA8E71C6-1953-4CD6-A732-38BB83A0AC27}">
      <dgm:prSet/>
      <dgm:spPr/>
      <dgm:t>
        <a:bodyPr/>
        <a:lstStyle/>
        <a:p>
          <a:endParaRPr lang="es-CO" b="1"/>
        </a:p>
      </dgm:t>
    </dgm:pt>
    <dgm:pt modelId="{9A1A84D2-BD1C-4FA6-A2B8-22BA9F646969}">
      <dgm:prSet phldrT="[Texto]"/>
      <dgm:spPr>
        <a:solidFill>
          <a:schemeClr val="accent3">
            <a:lumMod val="60000"/>
            <a:lumOff val="40000"/>
          </a:schemeClr>
        </a:solidFill>
      </dgm:spPr>
      <dgm:t>
        <a:bodyPr/>
        <a:lstStyle/>
        <a:p>
          <a:r>
            <a:rPr lang="es-CO" b="1" dirty="0" smtClean="0">
              <a:solidFill>
                <a:schemeClr val="tx1"/>
              </a:solidFill>
            </a:rPr>
            <a:t>Redes</a:t>
          </a:r>
          <a:endParaRPr lang="es-CO" b="1" dirty="0">
            <a:solidFill>
              <a:schemeClr val="tx1"/>
            </a:solidFill>
          </a:endParaRPr>
        </a:p>
      </dgm:t>
    </dgm:pt>
    <dgm:pt modelId="{C66B8357-FE98-40A9-A66B-C0D5AE932DFD}" type="parTrans" cxnId="{82EB83EE-7AD7-4102-BE20-40050909DC4A}">
      <dgm:prSet/>
      <dgm:spPr/>
      <dgm:t>
        <a:bodyPr/>
        <a:lstStyle/>
        <a:p>
          <a:endParaRPr lang="es-CO" b="1"/>
        </a:p>
      </dgm:t>
    </dgm:pt>
    <dgm:pt modelId="{A3909AB4-05A6-4C50-A18F-F383C6FFE854}" type="sibTrans" cxnId="{82EB83EE-7AD7-4102-BE20-40050909DC4A}">
      <dgm:prSet/>
      <dgm:spPr/>
      <dgm:t>
        <a:bodyPr/>
        <a:lstStyle/>
        <a:p>
          <a:endParaRPr lang="es-CO" b="1"/>
        </a:p>
      </dgm:t>
    </dgm:pt>
    <dgm:pt modelId="{A2EFFEB8-AA7A-4048-BD28-596491DE202B}">
      <dgm:prSet phldrT="[Texto]"/>
      <dgm:spPr>
        <a:solidFill>
          <a:schemeClr val="accent3">
            <a:lumMod val="60000"/>
            <a:lumOff val="40000"/>
          </a:schemeClr>
        </a:solidFill>
      </dgm:spPr>
      <dgm:t>
        <a:bodyPr/>
        <a:lstStyle/>
        <a:p>
          <a:r>
            <a:rPr lang="es-CO" b="1" dirty="0" smtClean="0">
              <a:solidFill>
                <a:schemeClr val="tx1"/>
              </a:solidFill>
            </a:rPr>
            <a:t>Otros Elementos y Equipos</a:t>
          </a:r>
          <a:endParaRPr lang="es-CO" b="1" dirty="0">
            <a:solidFill>
              <a:schemeClr val="tx1"/>
            </a:solidFill>
          </a:endParaRPr>
        </a:p>
      </dgm:t>
    </dgm:pt>
    <dgm:pt modelId="{91707BAC-2F61-4370-B333-A6273ACB3B2F}" type="parTrans" cxnId="{AEBDA51B-4899-4560-8756-37715FD4D163}">
      <dgm:prSet/>
      <dgm:spPr/>
      <dgm:t>
        <a:bodyPr/>
        <a:lstStyle/>
        <a:p>
          <a:endParaRPr lang="es-CO" b="1"/>
        </a:p>
      </dgm:t>
    </dgm:pt>
    <dgm:pt modelId="{66FA5D5F-ADA8-4972-A8EE-E03CD6E70255}" type="sibTrans" cxnId="{AEBDA51B-4899-4560-8756-37715FD4D163}">
      <dgm:prSet/>
      <dgm:spPr/>
      <dgm:t>
        <a:bodyPr/>
        <a:lstStyle/>
        <a:p>
          <a:endParaRPr lang="es-CO" b="1"/>
        </a:p>
      </dgm:t>
    </dgm:pt>
    <dgm:pt modelId="{39E6F2E0-7136-44F5-BC0B-B2F8145E2E05}" type="pres">
      <dgm:prSet presAssocID="{21D94AD1-2C11-428C-8E1E-AA6ACBD1F492}" presName="Name0" presStyleCnt="0">
        <dgm:presLayoutVars>
          <dgm:dir/>
          <dgm:animLvl val="lvl"/>
          <dgm:resizeHandles val="exact"/>
        </dgm:presLayoutVars>
      </dgm:prSet>
      <dgm:spPr/>
    </dgm:pt>
    <dgm:pt modelId="{3CDC279F-DDF8-4802-A9C2-19920614E572}" type="pres">
      <dgm:prSet presAssocID="{9A2172D9-9147-468F-B367-C1FF45A3ADB7}" presName="parTxOnly" presStyleLbl="node1" presStyleIdx="0" presStyleCnt="4">
        <dgm:presLayoutVars>
          <dgm:chMax val="0"/>
          <dgm:chPref val="0"/>
          <dgm:bulletEnabled val="1"/>
        </dgm:presLayoutVars>
      </dgm:prSet>
      <dgm:spPr/>
      <dgm:t>
        <a:bodyPr/>
        <a:lstStyle/>
        <a:p>
          <a:endParaRPr lang="es-CO"/>
        </a:p>
      </dgm:t>
    </dgm:pt>
    <dgm:pt modelId="{E6204E36-B0E3-4036-95E1-A341C8725138}" type="pres">
      <dgm:prSet presAssocID="{A9A14C34-90C1-4929-AAAF-6262083EDD3E}" presName="parTxOnlySpace" presStyleCnt="0"/>
      <dgm:spPr/>
    </dgm:pt>
    <dgm:pt modelId="{650BC9AB-0EE9-485E-9E37-0B4A7563761D}" type="pres">
      <dgm:prSet presAssocID="{B9B28001-9734-48DE-A349-7D1932BC7868}" presName="parTxOnly" presStyleLbl="node1" presStyleIdx="1" presStyleCnt="4">
        <dgm:presLayoutVars>
          <dgm:chMax val="0"/>
          <dgm:chPref val="0"/>
          <dgm:bulletEnabled val="1"/>
        </dgm:presLayoutVars>
      </dgm:prSet>
      <dgm:spPr/>
      <dgm:t>
        <a:bodyPr/>
        <a:lstStyle/>
        <a:p>
          <a:endParaRPr lang="es-CO"/>
        </a:p>
      </dgm:t>
    </dgm:pt>
    <dgm:pt modelId="{443D65B9-19C3-4B1A-91A4-5291664BED8A}" type="pres">
      <dgm:prSet presAssocID="{A99EF712-17CA-48AE-80BC-F8127B9B6180}" presName="parTxOnlySpace" presStyleCnt="0"/>
      <dgm:spPr/>
    </dgm:pt>
    <dgm:pt modelId="{039FDB19-EF56-437B-A5BE-81B640B84266}" type="pres">
      <dgm:prSet presAssocID="{9A1A84D2-BD1C-4FA6-A2B8-22BA9F646969}" presName="parTxOnly" presStyleLbl="node1" presStyleIdx="2" presStyleCnt="4">
        <dgm:presLayoutVars>
          <dgm:chMax val="0"/>
          <dgm:chPref val="0"/>
          <dgm:bulletEnabled val="1"/>
        </dgm:presLayoutVars>
      </dgm:prSet>
      <dgm:spPr/>
      <dgm:t>
        <a:bodyPr/>
        <a:lstStyle/>
        <a:p>
          <a:endParaRPr lang="es-CO"/>
        </a:p>
      </dgm:t>
    </dgm:pt>
    <dgm:pt modelId="{47EF7309-37AC-4551-8EB5-1704D0E1C05C}" type="pres">
      <dgm:prSet presAssocID="{A3909AB4-05A6-4C50-A18F-F383C6FFE854}" presName="parTxOnlySpace" presStyleCnt="0"/>
      <dgm:spPr/>
    </dgm:pt>
    <dgm:pt modelId="{D7ED693E-D508-424D-806B-C7E4233C746E}" type="pres">
      <dgm:prSet presAssocID="{A2EFFEB8-AA7A-4048-BD28-596491DE202B}" presName="parTxOnly" presStyleLbl="node1" presStyleIdx="3" presStyleCnt="4">
        <dgm:presLayoutVars>
          <dgm:chMax val="0"/>
          <dgm:chPref val="0"/>
          <dgm:bulletEnabled val="1"/>
        </dgm:presLayoutVars>
      </dgm:prSet>
      <dgm:spPr/>
      <dgm:t>
        <a:bodyPr/>
        <a:lstStyle/>
        <a:p>
          <a:endParaRPr lang="es-CO"/>
        </a:p>
      </dgm:t>
    </dgm:pt>
  </dgm:ptLst>
  <dgm:cxnLst>
    <dgm:cxn modelId="{DA8E71C6-1953-4CD6-A732-38BB83A0AC27}" srcId="{21D94AD1-2C11-428C-8E1E-AA6ACBD1F492}" destId="{B9B28001-9734-48DE-A349-7D1932BC7868}" srcOrd="1" destOrd="0" parTransId="{5989C0B4-0C8D-4E3D-815F-332CB834DBB9}" sibTransId="{A99EF712-17CA-48AE-80BC-F8127B9B6180}"/>
    <dgm:cxn modelId="{6BB6ED57-22CA-4F63-A8E8-A77EE4680216}" srcId="{21D94AD1-2C11-428C-8E1E-AA6ACBD1F492}" destId="{9A2172D9-9147-468F-B367-C1FF45A3ADB7}" srcOrd="0" destOrd="0" parTransId="{228F0EBF-4C06-41BA-A418-97F51EBF4C76}" sibTransId="{A9A14C34-90C1-4929-AAAF-6262083EDD3E}"/>
    <dgm:cxn modelId="{C03EA64C-966C-495A-9D85-CE29F5F2FA06}" type="presOf" srcId="{A2EFFEB8-AA7A-4048-BD28-596491DE202B}" destId="{D7ED693E-D508-424D-806B-C7E4233C746E}" srcOrd="0" destOrd="0" presId="urn:microsoft.com/office/officeart/2005/8/layout/chevron1"/>
    <dgm:cxn modelId="{8E20BA09-7AEC-4D60-9323-74D5FAB4C9F8}" type="presOf" srcId="{9A2172D9-9147-468F-B367-C1FF45A3ADB7}" destId="{3CDC279F-DDF8-4802-A9C2-19920614E572}" srcOrd="0" destOrd="0" presId="urn:microsoft.com/office/officeart/2005/8/layout/chevron1"/>
    <dgm:cxn modelId="{82EB83EE-7AD7-4102-BE20-40050909DC4A}" srcId="{21D94AD1-2C11-428C-8E1E-AA6ACBD1F492}" destId="{9A1A84D2-BD1C-4FA6-A2B8-22BA9F646969}" srcOrd="2" destOrd="0" parTransId="{C66B8357-FE98-40A9-A66B-C0D5AE932DFD}" sibTransId="{A3909AB4-05A6-4C50-A18F-F383C6FFE854}"/>
    <dgm:cxn modelId="{AEBDA51B-4899-4560-8756-37715FD4D163}" srcId="{21D94AD1-2C11-428C-8E1E-AA6ACBD1F492}" destId="{A2EFFEB8-AA7A-4048-BD28-596491DE202B}" srcOrd="3" destOrd="0" parTransId="{91707BAC-2F61-4370-B333-A6273ACB3B2F}" sibTransId="{66FA5D5F-ADA8-4972-A8EE-E03CD6E70255}"/>
    <dgm:cxn modelId="{4376B417-6799-463F-A433-4FD371CE9FA2}" type="presOf" srcId="{B9B28001-9734-48DE-A349-7D1932BC7868}" destId="{650BC9AB-0EE9-485E-9E37-0B4A7563761D}" srcOrd="0" destOrd="0" presId="urn:microsoft.com/office/officeart/2005/8/layout/chevron1"/>
    <dgm:cxn modelId="{6D3B3EC1-0590-4A61-A5E0-CB80096DF490}" type="presOf" srcId="{9A1A84D2-BD1C-4FA6-A2B8-22BA9F646969}" destId="{039FDB19-EF56-437B-A5BE-81B640B84266}" srcOrd="0" destOrd="0" presId="urn:microsoft.com/office/officeart/2005/8/layout/chevron1"/>
    <dgm:cxn modelId="{1F6145D0-A854-4E11-8C0E-DDFA794C561D}" type="presOf" srcId="{21D94AD1-2C11-428C-8E1E-AA6ACBD1F492}" destId="{39E6F2E0-7136-44F5-BC0B-B2F8145E2E05}" srcOrd="0" destOrd="0" presId="urn:microsoft.com/office/officeart/2005/8/layout/chevron1"/>
    <dgm:cxn modelId="{661C9447-F8D3-44EC-ADD7-79F95F2B1B63}" type="presParOf" srcId="{39E6F2E0-7136-44F5-BC0B-B2F8145E2E05}" destId="{3CDC279F-DDF8-4802-A9C2-19920614E572}" srcOrd="0" destOrd="0" presId="urn:microsoft.com/office/officeart/2005/8/layout/chevron1"/>
    <dgm:cxn modelId="{EC83DE79-1F11-4578-A68B-FF62B0633615}" type="presParOf" srcId="{39E6F2E0-7136-44F5-BC0B-B2F8145E2E05}" destId="{E6204E36-B0E3-4036-95E1-A341C8725138}" srcOrd="1" destOrd="0" presId="urn:microsoft.com/office/officeart/2005/8/layout/chevron1"/>
    <dgm:cxn modelId="{A79195AC-D77C-4434-8518-AB9E5BE44E89}" type="presParOf" srcId="{39E6F2E0-7136-44F5-BC0B-B2F8145E2E05}" destId="{650BC9AB-0EE9-485E-9E37-0B4A7563761D}" srcOrd="2" destOrd="0" presId="urn:microsoft.com/office/officeart/2005/8/layout/chevron1"/>
    <dgm:cxn modelId="{16E0975F-44DA-413C-9791-0E2ECC18D6F7}" type="presParOf" srcId="{39E6F2E0-7136-44F5-BC0B-B2F8145E2E05}" destId="{443D65B9-19C3-4B1A-91A4-5291664BED8A}" srcOrd="3" destOrd="0" presId="urn:microsoft.com/office/officeart/2005/8/layout/chevron1"/>
    <dgm:cxn modelId="{9F6F6E12-1988-4E72-AEBA-65E5751AF859}" type="presParOf" srcId="{39E6F2E0-7136-44F5-BC0B-B2F8145E2E05}" destId="{039FDB19-EF56-437B-A5BE-81B640B84266}" srcOrd="4" destOrd="0" presId="urn:microsoft.com/office/officeart/2005/8/layout/chevron1"/>
    <dgm:cxn modelId="{5555C502-7457-4248-9771-024E182793C7}" type="presParOf" srcId="{39E6F2E0-7136-44F5-BC0B-B2F8145E2E05}" destId="{47EF7309-37AC-4551-8EB5-1704D0E1C05C}" srcOrd="5" destOrd="0" presId="urn:microsoft.com/office/officeart/2005/8/layout/chevron1"/>
    <dgm:cxn modelId="{716D5C2E-F6B1-4473-8A97-F3F3DB6743A4}" type="presParOf" srcId="{39E6F2E0-7136-44F5-BC0B-B2F8145E2E05}" destId="{D7ED693E-D508-424D-806B-C7E4233C746E}" srcOrd="6"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21D94AD1-2C11-428C-8E1E-AA6ACBD1F492}" type="doc">
      <dgm:prSet loTypeId="urn:microsoft.com/office/officeart/2005/8/layout/chevron1" loCatId="process" qsTypeId="urn:microsoft.com/office/officeart/2005/8/quickstyle/simple1" qsCatId="simple" csTypeId="urn:microsoft.com/office/officeart/2005/8/colors/colorful1" csCatId="colorful" phldr="1"/>
      <dgm:spPr/>
    </dgm:pt>
    <dgm:pt modelId="{9A2172D9-9147-468F-B367-C1FF45A3ADB7}">
      <dgm:prSet phldrT="[Texto]"/>
      <dgm:spPr/>
      <dgm:t>
        <a:bodyPr/>
        <a:lstStyle/>
        <a:p>
          <a:r>
            <a:rPr lang="es-CO" b="1" dirty="0" smtClean="0"/>
            <a:t>Subestaciones</a:t>
          </a:r>
          <a:endParaRPr lang="es-CO" b="1" dirty="0"/>
        </a:p>
      </dgm:t>
    </dgm:pt>
    <dgm:pt modelId="{228F0EBF-4C06-41BA-A418-97F51EBF4C76}" type="parTrans" cxnId="{6BB6ED57-22CA-4F63-A8E8-A77EE4680216}">
      <dgm:prSet/>
      <dgm:spPr/>
      <dgm:t>
        <a:bodyPr/>
        <a:lstStyle/>
        <a:p>
          <a:endParaRPr lang="es-CO" b="1"/>
        </a:p>
      </dgm:t>
    </dgm:pt>
    <dgm:pt modelId="{A9A14C34-90C1-4929-AAAF-6262083EDD3E}" type="sibTrans" cxnId="{6BB6ED57-22CA-4F63-A8E8-A77EE4680216}">
      <dgm:prSet/>
      <dgm:spPr/>
      <dgm:t>
        <a:bodyPr/>
        <a:lstStyle/>
        <a:p>
          <a:endParaRPr lang="es-CO" b="1"/>
        </a:p>
      </dgm:t>
    </dgm:pt>
    <dgm:pt modelId="{B9B28001-9734-48DE-A349-7D1932BC7868}">
      <dgm:prSet phldrT="[Texto]"/>
      <dgm:spPr>
        <a:solidFill>
          <a:schemeClr val="accent3">
            <a:lumMod val="60000"/>
            <a:lumOff val="40000"/>
          </a:schemeClr>
        </a:solidFill>
      </dgm:spPr>
      <dgm:t>
        <a:bodyPr/>
        <a:lstStyle/>
        <a:p>
          <a:r>
            <a:rPr lang="es-CO" b="1" dirty="0" smtClean="0">
              <a:solidFill>
                <a:schemeClr val="tx1"/>
              </a:solidFill>
            </a:rPr>
            <a:t>Líneas</a:t>
          </a:r>
          <a:endParaRPr lang="es-CO" b="1" dirty="0">
            <a:solidFill>
              <a:schemeClr val="tx1"/>
            </a:solidFill>
          </a:endParaRPr>
        </a:p>
      </dgm:t>
    </dgm:pt>
    <dgm:pt modelId="{5989C0B4-0C8D-4E3D-815F-332CB834DBB9}" type="parTrans" cxnId="{DA8E71C6-1953-4CD6-A732-38BB83A0AC27}">
      <dgm:prSet/>
      <dgm:spPr/>
      <dgm:t>
        <a:bodyPr/>
        <a:lstStyle/>
        <a:p>
          <a:endParaRPr lang="es-CO" b="1"/>
        </a:p>
      </dgm:t>
    </dgm:pt>
    <dgm:pt modelId="{A99EF712-17CA-48AE-80BC-F8127B9B6180}" type="sibTrans" cxnId="{DA8E71C6-1953-4CD6-A732-38BB83A0AC27}">
      <dgm:prSet/>
      <dgm:spPr/>
      <dgm:t>
        <a:bodyPr/>
        <a:lstStyle/>
        <a:p>
          <a:endParaRPr lang="es-CO" b="1"/>
        </a:p>
      </dgm:t>
    </dgm:pt>
    <dgm:pt modelId="{9A1A84D2-BD1C-4FA6-A2B8-22BA9F646969}">
      <dgm:prSet phldrT="[Texto]"/>
      <dgm:spPr>
        <a:solidFill>
          <a:schemeClr val="accent3">
            <a:lumMod val="60000"/>
            <a:lumOff val="40000"/>
          </a:schemeClr>
        </a:solidFill>
      </dgm:spPr>
      <dgm:t>
        <a:bodyPr/>
        <a:lstStyle/>
        <a:p>
          <a:r>
            <a:rPr lang="es-CO" b="1" dirty="0" smtClean="0">
              <a:solidFill>
                <a:schemeClr val="tx1"/>
              </a:solidFill>
            </a:rPr>
            <a:t>Redes</a:t>
          </a:r>
          <a:endParaRPr lang="es-CO" b="1" dirty="0">
            <a:solidFill>
              <a:schemeClr val="tx1"/>
            </a:solidFill>
          </a:endParaRPr>
        </a:p>
      </dgm:t>
    </dgm:pt>
    <dgm:pt modelId="{C66B8357-FE98-40A9-A66B-C0D5AE932DFD}" type="parTrans" cxnId="{82EB83EE-7AD7-4102-BE20-40050909DC4A}">
      <dgm:prSet/>
      <dgm:spPr/>
      <dgm:t>
        <a:bodyPr/>
        <a:lstStyle/>
        <a:p>
          <a:endParaRPr lang="es-CO" b="1"/>
        </a:p>
      </dgm:t>
    </dgm:pt>
    <dgm:pt modelId="{A3909AB4-05A6-4C50-A18F-F383C6FFE854}" type="sibTrans" cxnId="{82EB83EE-7AD7-4102-BE20-40050909DC4A}">
      <dgm:prSet/>
      <dgm:spPr/>
      <dgm:t>
        <a:bodyPr/>
        <a:lstStyle/>
        <a:p>
          <a:endParaRPr lang="es-CO" b="1"/>
        </a:p>
      </dgm:t>
    </dgm:pt>
    <dgm:pt modelId="{A2EFFEB8-AA7A-4048-BD28-596491DE202B}">
      <dgm:prSet phldrT="[Texto]"/>
      <dgm:spPr>
        <a:solidFill>
          <a:schemeClr val="accent3">
            <a:lumMod val="60000"/>
            <a:lumOff val="40000"/>
          </a:schemeClr>
        </a:solidFill>
      </dgm:spPr>
      <dgm:t>
        <a:bodyPr/>
        <a:lstStyle/>
        <a:p>
          <a:r>
            <a:rPr lang="es-CO" b="1" dirty="0" smtClean="0">
              <a:solidFill>
                <a:schemeClr val="tx1"/>
              </a:solidFill>
            </a:rPr>
            <a:t>Otros Elementos y Equipos</a:t>
          </a:r>
          <a:endParaRPr lang="es-CO" b="1" dirty="0">
            <a:solidFill>
              <a:schemeClr val="tx1"/>
            </a:solidFill>
          </a:endParaRPr>
        </a:p>
      </dgm:t>
    </dgm:pt>
    <dgm:pt modelId="{91707BAC-2F61-4370-B333-A6273ACB3B2F}" type="parTrans" cxnId="{AEBDA51B-4899-4560-8756-37715FD4D163}">
      <dgm:prSet/>
      <dgm:spPr/>
      <dgm:t>
        <a:bodyPr/>
        <a:lstStyle/>
        <a:p>
          <a:endParaRPr lang="es-CO" b="1"/>
        </a:p>
      </dgm:t>
    </dgm:pt>
    <dgm:pt modelId="{66FA5D5F-ADA8-4972-A8EE-E03CD6E70255}" type="sibTrans" cxnId="{AEBDA51B-4899-4560-8756-37715FD4D163}">
      <dgm:prSet/>
      <dgm:spPr/>
      <dgm:t>
        <a:bodyPr/>
        <a:lstStyle/>
        <a:p>
          <a:endParaRPr lang="es-CO" b="1"/>
        </a:p>
      </dgm:t>
    </dgm:pt>
    <dgm:pt modelId="{39E6F2E0-7136-44F5-BC0B-B2F8145E2E05}" type="pres">
      <dgm:prSet presAssocID="{21D94AD1-2C11-428C-8E1E-AA6ACBD1F492}" presName="Name0" presStyleCnt="0">
        <dgm:presLayoutVars>
          <dgm:dir/>
          <dgm:animLvl val="lvl"/>
          <dgm:resizeHandles val="exact"/>
        </dgm:presLayoutVars>
      </dgm:prSet>
      <dgm:spPr/>
    </dgm:pt>
    <dgm:pt modelId="{3CDC279F-DDF8-4802-A9C2-19920614E572}" type="pres">
      <dgm:prSet presAssocID="{9A2172D9-9147-468F-B367-C1FF45A3ADB7}" presName="parTxOnly" presStyleLbl="node1" presStyleIdx="0" presStyleCnt="4">
        <dgm:presLayoutVars>
          <dgm:chMax val="0"/>
          <dgm:chPref val="0"/>
          <dgm:bulletEnabled val="1"/>
        </dgm:presLayoutVars>
      </dgm:prSet>
      <dgm:spPr/>
      <dgm:t>
        <a:bodyPr/>
        <a:lstStyle/>
        <a:p>
          <a:endParaRPr lang="es-CO"/>
        </a:p>
      </dgm:t>
    </dgm:pt>
    <dgm:pt modelId="{E6204E36-B0E3-4036-95E1-A341C8725138}" type="pres">
      <dgm:prSet presAssocID="{A9A14C34-90C1-4929-AAAF-6262083EDD3E}" presName="parTxOnlySpace" presStyleCnt="0"/>
      <dgm:spPr/>
    </dgm:pt>
    <dgm:pt modelId="{650BC9AB-0EE9-485E-9E37-0B4A7563761D}" type="pres">
      <dgm:prSet presAssocID="{B9B28001-9734-48DE-A349-7D1932BC7868}" presName="parTxOnly" presStyleLbl="node1" presStyleIdx="1" presStyleCnt="4">
        <dgm:presLayoutVars>
          <dgm:chMax val="0"/>
          <dgm:chPref val="0"/>
          <dgm:bulletEnabled val="1"/>
        </dgm:presLayoutVars>
      </dgm:prSet>
      <dgm:spPr/>
      <dgm:t>
        <a:bodyPr/>
        <a:lstStyle/>
        <a:p>
          <a:endParaRPr lang="es-CO"/>
        </a:p>
      </dgm:t>
    </dgm:pt>
    <dgm:pt modelId="{443D65B9-19C3-4B1A-91A4-5291664BED8A}" type="pres">
      <dgm:prSet presAssocID="{A99EF712-17CA-48AE-80BC-F8127B9B6180}" presName="parTxOnlySpace" presStyleCnt="0"/>
      <dgm:spPr/>
    </dgm:pt>
    <dgm:pt modelId="{039FDB19-EF56-437B-A5BE-81B640B84266}" type="pres">
      <dgm:prSet presAssocID="{9A1A84D2-BD1C-4FA6-A2B8-22BA9F646969}" presName="parTxOnly" presStyleLbl="node1" presStyleIdx="2" presStyleCnt="4">
        <dgm:presLayoutVars>
          <dgm:chMax val="0"/>
          <dgm:chPref val="0"/>
          <dgm:bulletEnabled val="1"/>
        </dgm:presLayoutVars>
      </dgm:prSet>
      <dgm:spPr/>
      <dgm:t>
        <a:bodyPr/>
        <a:lstStyle/>
        <a:p>
          <a:endParaRPr lang="es-CO"/>
        </a:p>
      </dgm:t>
    </dgm:pt>
    <dgm:pt modelId="{47EF7309-37AC-4551-8EB5-1704D0E1C05C}" type="pres">
      <dgm:prSet presAssocID="{A3909AB4-05A6-4C50-A18F-F383C6FFE854}" presName="parTxOnlySpace" presStyleCnt="0"/>
      <dgm:spPr/>
    </dgm:pt>
    <dgm:pt modelId="{D7ED693E-D508-424D-806B-C7E4233C746E}" type="pres">
      <dgm:prSet presAssocID="{A2EFFEB8-AA7A-4048-BD28-596491DE202B}" presName="parTxOnly" presStyleLbl="node1" presStyleIdx="3" presStyleCnt="4">
        <dgm:presLayoutVars>
          <dgm:chMax val="0"/>
          <dgm:chPref val="0"/>
          <dgm:bulletEnabled val="1"/>
        </dgm:presLayoutVars>
      </dgm:prSet>
      <dgm:spPr/>
      <dgm:t>
        <a:bodyPr/>
        <a:lstStyle/>
        <a:p>
          <a:endParaRPr lang="es-CO"/>
        </a:p>
      </dgm:t>
    </dgm:pt>
  </dgm:ptLst>
  <dgm:cxnLst>
    <dgm:cxn modelId="{DA8E71C6-1953-4CD6-A732-38BB83A0AC27}" srcId="{21D94AD1-2C11-428C-8E1E-AA6ACBD1F492}" destId="{B9B28001-9734-48DE-A349-7D1932BC7868}" srcOrd="1" destOrd="0" parTransId="{5989C0B4-0C8D-4E3D-815F-332CB834DBB9}" sibTransId="{A99EF712-17CA-48AE-80BC-F8127B9B6180}"/>
    <dgm:cxn modelId="{21D2970C-794F-40CD-B860-EAAD8A83E0AB}" type="presOf" srcId="{A2EFFEB8-AA7A-4048-BD28-596491DE202B}" destId="{D7ED693E-D508-424D-806B-C7E4233C746E}" srcOrd="0" destOrd="0" presId="urn:microsoft.com/office/officeart/2005/8/layout/chevron1"/>
    <dgm:cxn modelId="{9AF82485-A042-4F49-AB9D-70346AA71C1C}" type="presOf" srcId="{9A2172D9-9147-468F-B367-C1FF45A3ADB7}" destId="{3CDC279F-DDF8-4802-A9C2-19920614E572}" srcOrd="0" destOrd="0" presId="urn:microsoft.com/office/officeart/2005/8/layout/chevron1"/>
    <dgm:cxn modelId="{AEBDA51B-4899-4560-8756-37715FD4D163}" srcId="{21D94AD1-2C11-428C-8E1E-AA6ACBD1F492}" destId="{A2EFFEB8-AA7A-4048-BD28-596491DE202B}" srcOrd="3" destOrd="0" parTransId="{91707BAC-2F61-4370-B333-A6273ACB3B2F}" sibTransId="{66FA5D5F-ADA8-4972-A8EE-E03CD6E70255}"/>
    <dgm:cxn modelId="{9266D926-A836-44A3-821E-7A0790A512CC}" type="presOf" srcId="{21D94AD1-2C11-428C-8E1E-AA6ACBD1F492}" destId="{39E6F2E0-7136-44F5-BC0B-B2F8145E2E05}" srcOrd="0" destOrd="0" presId="urn:microsoft.com/office/officeart/2005/8/layout/chevron1"/>
    <dgm:cxn modelId="{AB06A9DC-79D7-41EC-ACD8-084AD6CB55E4}" type="presOf" srcId="{9A1A84D2-BD1C-4FA6-A2B8-22BA9F646969}" destId="{039FDB19-EF56-437B-A5BE-81B640B84266}" srcOrd="0" destOrd="0" presId="urn:microsoft.com/office/officeart/2005/8/layout/chevron1"/>
    <dgm:cxn modelId="{F2E88E27-1F81-406E-B194-1E2026DC81D0}" type="presOf" srcId="{B9B28001-9734-48DE-A349-7D1932BC7868}" destId="{650BC9AB-0EE9-485E-9E37-0B4A7563761D}" srcOrd="0" destOrd="0" presId="urn:microsoft.com/office/officeart/2005/8/layout/chevron1"/>
    <dgm:cxn modelId="{6BB6ED57-22CA-4F63-A8E8-A77EE4680216}" srcId="{21D94AD1-2C11-428C-8E1E-AA6ACBD1F492}" destId="{9A2172D9-9147-468F-B367-C1FF45A3ADB7}" srcOrd="0" destOrd="0" parTransId="{228F0EBF-4C06-41BA-A418-97F51EBF4C76}" sibTransId="{A9A14C34-90C1-4929-AAAF-6262083EDD3E}"/>
    <dgm:cxn modelId="{82EB83EE-7AD7-4102-BE20-40050909DC4A}" srcId="{21D94AD1-2C11-428C-8E1E-AA6ACBD1F492}" destId="{9A1A84D2-BD1C-4FA6-A2B8-22BA9F646969}" srcOrd="2" destOrd="0" parTransId="{C66B8357-FE98-40A9-A66B-C0D5AE932DFD}" sibTransId="{A3909AB4-05A6-4C50-A18F-F383C6FFE854}"/>
    <dgm:cxn modelId="{8DA828EC-D1A1-47CB-940D-EA1F967A8C6D}" type="presParOf" srcId="{39E6F2E0-7136-44F5-BC0B-B2F8145E2E05}" destId="{3CDC279F-DDF8-4802-A9C2-19920614E572}" srcOrd="0" destOrd="0" presId="urn:microsoft.com/office/officeart/2005/8/layout/chevron1"/>
    <dgm:cxn modelId="{F7FB4F3F-8182-4020-92DB-B94ADBC9C0C6}" type="presParOf" srcId="{39E6F2E0-7136-44F5-BC0B-B2F8145E2E05}" destId="{E6204E36-B0E3-4036-95E1-A341C8725138}" srcOrd="1" destOrd="0" presId="urn:microsoft.com/office/officeart/2005/8/layout/chevron1"/>
    <dgm:cxn modelId="{48F4C026-53C6-4F35-B996-78206E7DBFF4}" type="presParOf" srcId="{39E6F2E0-7136-44F5-BC0B-B2F8145E2E05}" destId="{650BC9AB-0EE9-485E-9E37-0B4A7563761D}" srcOrd="2" destOrd="0" presId="urn:microsoft.com/office/officeart/2005/8/layout/chevron1"/>
    <dgm:cxn modelId="{88A765E5-5A25-4736-98DA-A4D5CB0977A7}" type="presParOf" srcId="{39E6F2E0-7136-44F5-BC0B-B2F8145E2E05}" destId="{443D65B9-19C3-4B1A-91A4-5291664BED8A}" srcOrd="3" destOrd="0" presId="urn:microsoft.com/office/officeart/2005/8/layout/chevron1"/>
    <dgm:cxn modelId="{F977D7E7-8FEA-4760-BD27-7CBC6B53940C}" type="presParOf" srcId="{39E6F2E0-7136-44F5-BC0B-B2F8145E2E05}" destId="{039FDB19-EF56-437B-A5BE-81B640B84266}" srcOrd="4" destOrd="0" presId="urn:microsoft.com/office/officeart/2005/8/layout/chevron1"/>
    <dgm:cxn modelId="{47F5794E-6A47-4BB0-8FA9-3E7FF772610C}" type="presParOf" srcId="{39E6F2E0-7136-44F5-BC0B-B2F8145E2E05}" destId="{47EF7309-37AC-4551-8EB5-1704D0E1C05C}" srcOrd="5" destOrd="0" presId="urn:microsoft.com/office/officeart/2005/8/layout/chevron1"/>
    <dgm:cxn modelId="{A4F9A8DF-AECD-40D1-B93D-D2A994A953F2}" type="presParOf" srcId="{39E6F2E0-7136-44F5-BC0B-B2F8145E2E05}" destId="{D7ED693E-D508-424D-806B-C7E4233C746E}" srcOrd="6"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21D94AD1-2C11-428C-8E1E-AA6ACBD1F492}" type="doc">
      <dgm:prSet loTypeId="urn:microsoft.com/office/officeart/2005/8/layout/chevron1" loCatId="process" qsTypeId="urn:microsoft.com/office/officeart/2005/8/quickstyle/simple1" qsCatId="simple" csTypeId="urn:microsoft.com/office/officeart/2005/8/colors/colorful1" csCatId="colorful" phldr="1"/>
      <dgm:spPr/>
    </dgm:pt>
    <dgm:pt modelId="{9A2172D9-9147-468F-B367-C1FF45A3ADB7}">
      <dgm:prSet phldrT="[Texto]"/>
      <dgm:spPr/>
      <dgm:t>
        <a:bodyPr/>
        <a:lstStyle/>
        <a:p>
          <a:r>
            <a:rPr lang="es-CO" b="1" dirty="0" smtClean="0"/>
            <a:t>Subestaciones</a:t>
          </a:r>
          <a:endParaRPr lang="es-CO" b="1" dirty="0"/>
        </a:p>
      </dgm:t>
    </dgm:pt>
    <dgm:pt modelId="{228F0EBF-4C06-41BA-A418-97F51EBF4C76}" type="parTrans" cxnId="{6BB6ED57-22CA-4F63-A8E8-A77EE4680216}">
      <dgm:prSet/>
      <dgm:spPr/>
      <dgm:t>
        <a:bodyPr/>
        <a:lstStyle/>
        <a:p>
          <a:endParaRPr lang="es-CO" b="1"/>
        </a:p>
      </dgm:t>
    </dgm:pt>
    <dgm:pt modelId="{A9A14C34-90C1-4929-AAAF-6262083EDD3E}" type="sibTrans" cxnId="{6BB6ED57-22CA-4F63-A8E8-A77EE4680216}">
      <dgm:prSet/>
      <dgm:spPr/>
      <dgm:t>
        <a:bodyPr/>
        <a:lstStyle/>
        <a:p>
          <a:endParaRPr lang="es-CO" b="1"/>
        </a:p>
      </dgm:t>
    </dgm:pt>
    <dgm:pt modelId="{B9B28001-9734-48DE-A349-7D1932BC7868}">
      <dgm:prSet phldrT="[Texto]"/>
      <dgm:spPr>
        <a:solidFill>
          <a:schemeClr val="accent3">
            <a:lumMod val="60000"/>
            <a:lumOff val="40000"/>
          </a:schemeClr>
        </a:solidFill>
      </dgm:spPr>
      <dgm:t>
        <a:bodyPr/>
        <a:lstStyle/>
        <a:p>
          <a:r>
            <a:rPr lang="es-CO" b="1" dirty="0" smtClean="0">
              <a:solidFill>
                <a:schemeClr val="tx1"/>
              </a:solidFill>
            </a:rPr>
            <a:t>Líneas</a:t>
          </a:r>
          <a:endParaRPr lang="es-CO" b="1" dirty="0">
            <a:solidFill>
              <a:schemeClr val="tx1"/>
            </a:solidFill>
          </a:endParaRPr>
        </a:p>
      </dgm:t>
    </dgm:pt>
    <dgm:pt modelId="{5989C0B4-0C8D-4E3D-815F-332CB834DBB9}" type="parTrans" cxnId="{DA8E71C6-1953-4CD6-A732-38BB83A0AC27}">
      <dgm:prSet/>
      <dgm:spPr/>
      <dgm:t>
        <a:bodyPr/>
        <a:lstStyle/>
        <a:p>
          <a:endParaRPr lang="es-CO" b="1"/>
        </a:p>
      </dgm:t>
    </dgm:pt>
    <dgm:pt modelId="{A99EF712-17CA-48AE-80BC-F8127B9B6180}" type="sibTrans" cxnId="{DA8E71C6-1953-4CD6-A732-38BB83A0AC27}">
      <dgm:prSet/>
      <dgm:spPr/>
      <dgm:t>
        <a:bodyPr/>
        <a:lstStyle/>
        <a:p>
          <a:endParaRPr lang="es-CO" b="1"/>
        </a:p>
      </dgm:t>
    </dgm:pt>
    <dgm:pt modelId="{9A1A84D2-BD1C-4FA6-A2B8-22BA9F646969}">
      <dgm:prSet phldrT="[Texto]"/>
      <dgm:spPr>
        <a:solidFill>
          <a:schemeClr val="accent3">
            <a:lumMod val="60000"/>
            <a:lumOff val="40000"/>
          </a:schemeClr>
        </a:solidFill>
      </dgm:spPr>
      <dgm:t>
        <a:bodyPr/>
        <a:lstStyle/>
        <a:p>
          <a:r>
            <a:rPr lang="es-CO" b="1" dirty="0" smtClean="0">
              <a:solidFill>
                <a:schemeClr val="tx1"/>
              </a:solidFill>
            </a:rPr>
            <a:t>Redes</a:t>
          </a:r>
          <a:endParaRPr lang="es-CO" b="1" dirty="0">
            <a:solidFill>
              <a:schemeClr val="tx1"/>
            </a:solidFill>
          </a:endParaRPr>
        </a:p>
      </dgm:t>
    </dgm:pt>
    <dgm:pt modelId="{C66B8357-FE98-40A9-A66B-C0D5AE932DFD}" type="parTrans" cxnId="{82EB83EE-7AD7-4102-BE20-40050909DC4A}">
      <dgm:prSet/>
      <dgm:spPr/>
      <dgm:t>
        <a:bodyPr/>
        <a:lstStyle/>
        <a:p>
          <a:endParaRPr lang="es-CO" b="1"/>
        </a:p>
      </dgm:t>
    </dgm:pt>
    <dgm:pt modelId="{A3909AB4-05A6-4C50-A18F-F383C6FFE854}" type="sibTrans" cxnId="{82EB83EE-7AD7-4102-BE20-40050909DC4A}">
      <dgm:prSet/>
      <dgm:spPr/>
      <dgm:t>
        <a:bodyPr/>
        <a:lstStyle/>
        <a:p>
          <a:endParaRPr lang="es-CO" b="1"/>
        </a:p>
      </dgm:t>
    </dgm:pt>
    <dgm:pt modelId="{A2EFFEB8-AA7A-4048-BD28-596491DE202B}">
      <dgm:prSet phldrT="[Texto]"/>
      <dgm:spPr>
        <a:solidFill>
          <a:schemeClr val="accent3">
            <a:lumMod val="60000"/>
            <a:lumOff val="40000"/>
          </a:schemeClr>
        </a:solidFill>
      </dgm:spPr>
      <dgm:t>
        <a:bodyPr/>
        <a:lstStyle/>
        <a:p>
          <a:r>
            <a:rPr lang="es-CO" b="1" dirty="0" smtClean="0">
              <a:solidFill>
                <a:schemeClr val="tx1"/>
              </a:solidFill>
            </a:rPr>
            <a:t>Otros Elementos y Equipos</a:t>
          </a:r>
          <a:endParaRPr lang="es-CO" b="1" dirty="0">
            <a:solidFill>
              <a:schemeClr val="tx1"/>
            </a:solidFill>
          </a:endParaRPr>
        </a:p>
      </dgm:t>
    </dgm:pt>
    <dgm:pt modelId="{91707BAC-2F61-4370-B333-A6273ACB3B2F}" type="parTrans" cxnId="{AEBDA51B-4899-4560-8756-37715FD4D163}">
      <dgm:prSet/>
      <dgm:spPr/>
      <dgm:t>
        <a:bodyPr/>
        <a:lstStyle/>
        <a:p>
          <a:endParaRPr lang="es-CO" b="1"/>
        </a:p>
      </dgm:t>
    </dgm:pt>
    <dgm:pt modelId="{66FA5D5F-ADA8-4972-A8EE-E03CD6E70255}" type="sibTrans" cxnId="{AEBDA51B-4899-4560-8756-37715FD4D163}">
      <dgm:prSet/>
      <dgm:spPr/>
      <dgm:t>
        <a:bodyPr/>
        <a:lstStyle/>
        <a:p>
          <a:endParaRPr lang="es-CO" b="1"/>
        </a:p>
      </dgm:t>
    </dgm:pt>
    <dgm:pt modelId="{39E6F2E0-7136-44F5-BC0B-B2F8145E2E05}" type="pres">
      <dgm:prSet presAssocID="{21D94AD1-2C11-428C-8E1E-AA6ACBD1F492}" presName="Name0" presStyleCnt="0">
        <dgm:presLayoutVars>
          <dgm:dir/>
          <dgm:animLvl val="lvl"/>
          <dgm:resizeHandles val="exact"/>
        </dgm:presLayoutVars>
      </dgm:prSet>
      <dgm:spPr/>
    </dgm:pt>
    <dgm:pt modelId="{3CDC279F-DDF8-4802-A9C2-19920614E572}" type="pres">
      <dgm:prSet presAssocID="{9A2172D9-9147-468F-B367-C1FF45A3ADB7}" presName="parTxOnly" presStyleLbl="node1" presStyleIdx="0" presStyleCnt="4">
        <dgm:presLayoutVars>
          <dgm:chMax val="0"/>
          <dgm:chPref val="0"/>
          <dgm:bulletEnabled val="1"/>
        </dgm:presLayoutVars>
      </dgm:prSet>
      <dgm:spPr/>
      <dgm:t>
        <a:bodyPr/>
        <a:lstStyle/>
        <a:p>
          <a:endParaRPr lang="es-CO"/>
        </a:p>
      </dgm:t>
    </dgm:pt>
    <dgm:pt modelId="{E6204E36-B0E3-4036-95E1-A341C8725138}" type="pres">
      <dgm:prSet presAssocID="{A9A14C34-90C1-4929-AAAF-6262083EDD3E}" presName="parTxOnlySpace" presStyleCnt="0"/>
      <dgm:spPr/>
    </dgm:pt>
    <dgm:pt modelId="{650BC9AB-0EE9-485E-9E37-0B4A7563761D}" type="pres">
      <dgm:prSet presAssocID="{B9B28001-9734-48DE-A349-7D1932BC7868}" presName="parTxOnly" presStyleLbl="node1" presStyleIdx="1" presStyleCnt="4">
        <dgm:presLayoutVars>
          <dgm:chMax val="0"/>
          <dgm:chPref val="0"/>
          <dgm:bulletEnabled val="1"/>
        </dgm:presLayoutVars>
      </dgm:prSet>
      <dgm:spPr/>
      <dgm:t>
        <a:bodyPr/>
        <a:lstStyle/>
        <a:p>
          <a:endParaRPr lang="es-CO"/>
        </a:p>
      </dgm:t>
    </dgm:pt>
    <dgm:pt modelId="{443D65B9-19C3-4B1A-91A4-5291664BED8A}" type="pres">
      <dgm:prSet presAssocID="{A99EF712-17CA-48AE-80BC-F8127B9B6180}" presName="parTxOnlySpace" presStyleCnt="0"/>
      <dgm:spPr/>
    </dgm:pt>
    <dgm:pt modelId="{039FDB19-EF56-437B-A5BE-81B640B84266}" type="pres">
      <dgm:prSet presAssocID="{9A1A84D2-BD1C-4FA6-A2B8-22BA9F646969}" presName="parTxOnly" presStyleLbl="node1" presStyleIdx="2" presStyleCnt="4">
        <dgm:presLayoutVars>
          <dgm:chMax val="0"/>
          <dgm:chPref val="0"/>
          <dgm:bulletEnabled val="1"/>
        </dgm:presLayoutVars>
      </dgm:prSet>
      <dgm:spPr/>
      <dgm:t>
        <a:bodyPr/>
        <a:lstStyle/>
        <a:p>
          <a:endParaRPr lang="es-CO"/>
        </a:p>
      </dgm:t>
    </dgm:pt>
    <dgm:pt modelId="{47EF7309-37AC-4551-8EB5-1704D0E1C05C}" type="pres">
      <dgm:prSet presAssocID="{A3909AB4-05A6-4C50-A18F-F383C6FFE854}" presName="parTxOnlySpace" presStyleCnt="0"/>
      <dgm:spPr/>
    </dgm:pt>
    <dgm:pt modelId="{D7ED693E-D508-424D-806B-C7E4233C746E}" type="pres">
      <dgm:prSet presAssocID="{A2EFFEB8-AA7A-4048-BD28-596491DE202B}" presName="parTxOnly" presStyleLbl="node1" presStyleIdx="3" presStyleCnt="4">
        <dgm:presLayoutVars>
          <dgm:chMax val="0"/>
          <dgm:chPref val="0"/>
          <dgm:bulletEnabled val="1"/>
        </dgm:presLayoutVars>
      </dgm:prSet>
      <dgm:spPr/>
      <dgm:t>
        <a:bodyPr/>
        <a:lstStyle/>
        <a:p>
          <a:endParaRPr lang="es-CO"/>
        </a:p>
      </dgm:t>
    </dgm:pt>
  </dgm:ptLst>
  <dgm:cxnLst>
    <dgm:cxn modelId="{DA8E71C6-1953-4CD6-A732-38BB83A0AC27}" srcId="{21D94AD1-2C11-428C-8E1E-AA6ACBD1F492}" destId="{B9B28001-9734-48DE-A349-7D1932BC7868}" srcOrd="1" destOrd="0" parTransId="{5989C0B4-0C8D-4E3D-815F-332CB834DBB9}" sibTransId="{A99EF712-17CA-48AE-80BC-F8127B9B6180}"/>
    <dgm:cxn modelId="{6BB6ED57-22CA-4F63-A8E8-A77EE4680216}" srcId="{21D94AD1-2C11-428C-8E1E-AA6ACBD1F492}" destId="{9A2172D9-9147-468F-B367-C1FF45A3ADB7}" srcOrd="0" destOrd="0" parTransId="{228F0EBF-4C06-41BA-A418-97F51EBF4C76}" sibTransId="{A9A14C34-90C1-4929-AAAF-6262083EDD3E}"/>
    <dgm:cxn modelId="{82EB83EE-7AD7-4102-BE20-40050909DC4A}" srcId="{21D94AD1-2C11-428C-8E1E-AA6ACBD1F492}" destId="{9A1A84D2-BD1C-4FA6-A2B8-22BA9F646969}" srcOrd="2" destOrd="0" parTransId="{C66B8357-FE98-40A9-A66B-C0D5AE932DFD}" sibTransId="{A3909AB4-05A6-4C50-A18F-F383C6FFE854}"/>
    <dgm:cxn modelId="{AEBDA51B-4899-4560-8756-37715FD4D163}" srcId="{21D94AD1-2C11-428C-8E1E-AA6ACBD1F492}" destId="{A2EFFEB8-AA7A-4048-BD28-596491DE202B}" srcOrd="3" destOrd="0" parTransId="{91707BAC-2F61-4370-B333-A6273ACB3B2F}" sibTransId="{66FA5D5F-ADA8-4972-A8EE-E03CD6E70255}"/>
    <dgm:cxn modelId="{0899C2F5-E309-4B5A-AB02-120F2B51A556}" type="presOf" srcId="{9A1A84D2-BD1C-4FA6-A2B8-22BA9F646969}" destId="{039FDB19-EF56-437B-A5BE-81B640B84266}" srcOrd="0" destOrd="0" presId="urn:microsoft.com/office/officeart/2005/8/layout/chevron1"/>
    <dgm:cxn modelId="{2CCC3A3D-5906-48A6-943B-FB8E8C0E81EE}" type="presOf" srcId="{A2EFFEB8-AA7A-4048-BD28-596491DE202B}" destId="{D7ED693E-D508-424D-806B-C7E4233C746E}" srcOrd="0" destOrd="0" presId="urn:microsoft.com/office/officeart/2005/8/layout/chevron1"/>
    <dgm:cxn modelId="{02E30D67-2C2D-4740-A157-9FA53F29E822}" type="presOf" srcId="{9A2172D9-9147-468F-B367-C1FF45A3ADB7}" destId="{3CDC279F-DDF8-4802-A9C2-19920614E572}" srcOrd="0" destOrd="0" presId="urn:microsoft.com/office/officeart/2005/8/layout/chevron1"/>
    <dgm:cxn modelId="{76C5D106-2804-4803-B873-43869A1D5BCA}" type="presOf" srcId="{B9B28001-9734-48DE-A349-7D1932BC7868}" destId="{650BC9AB-0EE9-485E-9E37-0B4A7563761D}" srcOrd="0" destOrd="0" presId="urn:microsoft.com/office/officeart/2005/8/layout/chevron1"/>
    <dgm:cxn modelId="{93A5318B-368A-417D-BD8B-4F3C9BFA26BB}" type="presOf" srcId="{21D94AD1-2C11-428C-8E1E-AA6ACBD1F492}" destId="{39E6F2E0-7136-44F5-BC0B-B2F8145E2E05}" srcOrd="0" destOrd="0" presId="urn:microsoft.com/office/officeart/2005/8/layout/chevron1"/>
    <dgm:cxn modelId="{DF42D786-DA30-4C61-97E5-E9DCE75E487A}" type="presParOf" srcId="{39E6F2E0-7136-44F5-BC0B-B2F8145E2E05}" destId="{3CDC279F-DDF8-4802-A9C2-19920614E572}" srcOrd="0" destOrd="0" presId="urn:microsoft.com/office/officeart/2005/8/layout/chevron1"/>
    <dgm:cxn modelId="{15B8FF17-45E6-45C2-BCAB-44FA9FD57706}" type="presParOf" srcId="{39E6F2E0-7136-44F5-BC0B-B2F8145E2E05}" destId="{E6204E36-B0E3-4036-95E1-A341C8725138}" srcOrd="1" destOrd="0" presId="urn:microsoft.com/office/officeart/2005/8/layout/chevron1"/>
    <dgm:cxn modelId="{CB1C0321-6B54-46DE-8EBF-C72F36973CC6}" type="presParOf" srcId="{39E6F2E0-7136-44F5-BC0B-B2F8145E2E05}" destId="{650BC9AB-0EE9-485E-9E37-0B4A7563761D}" srcOrd="2" destOrd="0" presId="urn:microsoft.com/office/officeart/2005/8/layout/chevron1"/>
    <dgm:cxn modelId="{931F5AB8-A9E5-4722-B376-E332F3AF99A3}" type="presParOf" srcId="{39E6F2E0-7136-44F5-BC0B-B2F8145E2E05}" destId="{443D65B9-19C3-4B1A-91A4-5291664BED8A}" srcOrd="3" destOrd="0" presId="urn:microsoft.com/office/officeart/2005/8/layout/chevron1"/>
    <dgm:cxn modelId="{EE4E54BA-45B3-49A7-91AD-1B742D6DF128}" type="presParOf" srcId="{39E6F2E0-7136-44F5-BC0B-B2F8145E2E05}" destId="{039FDB19-EF56-437B-A5BE-81B640B84266}" srcOrd="4" destOrd="0" presId="urn:microsoft.com/office/officeart/2005/8/layout/chevron1"/>
    <dgm:cxn modelId="{A7877D65-9F4D-40BB-AB5E-B4EDBF2231D3}" type="presParOf" srcId="{39E6F2E0-7136-44F5-BC0B-B2F8145E2E05}" destId="{47EF7309-37AC-4551-8EB5-1704D0E1C05C}" srcOrd="5" destOrd="0" presId="urn:microsoft.com/office/officeart/2005/8/layout/chevron1"/>
    <dgm:cxn modelId="{A9C1EB76-49B5-42E8-B497-435CF0DF8CE3}" type="presParOf" srcId="{39E6F2E0-7136-44F5-BC0B-B2F8145E2E05}" destId="{D7ED693E-D508-424D-806B-C7E4233C746E}" srcOrd="6"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21D94AD1-2C11-428C-8E1E-AA6ACBD1F492}" type="doc">
      <dgm:prSet loTypeId="urn:microsoft.com/office/officeart/2005/8/layout/chevron1" loCatId="process" qsTypeId="urn:microsoft.com/office/officeart/2005/8/quickstyle/simple1" qsCatId="simple" csTypeId="urn:microsoft.com/office/officeart/2005/8/colors/colorful1" csCatId="colorful" phldr="1"/>
      <dgm:spPr/>
    </dgm:pt>
    <dgm:pt modelId="{9A2172D9-9147-468F-B367-C1FF45A3ADB7}">
      <dgm:prSet phldrT="[Texto]"/>
      <dgm:spPr/>
      <dgm:t>
        <a:bodyPr/>
        <a:lstStyle/>
        <a:p>
          <a:r>
            <a:rPr lang="es-CO" b="1" dirty="0" smtClean="0"/>
            <a:t>Subestaciones</a:t>
          </a:r>
          <a:endParaRPr lang="es-CO" b="1" dirty="0"/>
        </a:p>
      </dgm:t>
    </dgm:pt>
    <dgm:pt modelId="{228F0EBF-4C06-41BA-A418-97F51EBF4C76}" type="parTrans" cxnId="{6BB6ED57-22CA-4F63-A8E8-A77EE4680216}">
      <dgm:prSet/>
      <dgm:spPr/>
      <dgm:t>
        <a:bodyPr/>
        <a:lstStyle/>
        <a:p>
          <a:endParaRPr lang="es-CO" b="1"/>
        </a:p>
      </dgm:t>
    </dgm:pt>
    <dgm:pt modelId="{A9A14C34-90C1-4929-AAAF-6262083EDD3E}" type="sibTrans" cxnId="{6BB6ED57-22CA-4F63-A8E8-A77EE4680216}">
      <dgm:prSet/>
      <dgm:spPr/>
      <dgm:t>
        <a:bodyPr/>
        <a:lstStyle/>
        <a:p>
          <a:endParaRPr lang="es-CO" b="1"/>
        </a:p>
      </dgm:t>
    </dgm:pt>
    <dgm:pt modelId="{B9B28001-9734-48DE-A349-7D1932BC7868}">
      <dgm:prSet phldrT="[Texto]"/>
      <dgm:spPr>
        <a:solidFill>
          <a:schemeClr val="accent3">
            <a:lumMod val="60000"/>
            <a:lumOff val="40000"/>
          </a:schemeClr>
        </a:solidFill>
      </dgm:spPr>
      <dgm:t>
        <a:bodyPr/>
        <a:lstStyle/>
        <a:p>
          <a:r>
            <a:rPr lang="es-CO" b="1" dirty="0" smtClean="0">
              <a:solidFill>
                <a:schemeClr val="tx1"/>
              </a:solidFill>
            </a:rPr>
            <a:t>Líneas</a:t>
          </a:r>
          <a:endParaRPr lang="es-CO" b="1" dirty="0">
            <a:solidFill>
              <a:schemeClr val="tx1"/>
            </a:solidFill>
          </a:endParaRPr>
        </a:p>
      </dgm:t>
    </dgm:pt>
    <dgm:pt modelId="{5989C0B4-0C8D-4E3D-815F-332CB834DBB9}" type="parTrans" cxnId="{DA8E71C6-1953-4CD6-A732-38BB83A0AC27}">
      <dgm:prSet/>
      <dgm:spPr/>
      <dgm:t>
        <a:bodyPr/>
        <a:lstStyle/>
        <a:p>
          <a:endParaRPr lang="es-CO" b="1"/>
        </a:p>
      </dgm:t>
    </dgm:pt>
    <dgm:pt modelId="{A99EF712-17CA-48AE-80BC-F8127B9B6180}" type="sibTrans" cxnId="{DA8E71C6-1953-4CD6-A732-38BB83A0AC27}">
      <dgm:prSet/>
      <dgm:spPr/>
      <dgm:t>
        <a:bodyPr/>
        <a:lstStyle/>
        <a:p>
          <a:endParaRPr lang="es-CO" b="1"/>
        </a:p>
      </dgm:t>
    </dgm:pt>
    <dgm:pt modelId="{9A1A84D2-BD1C-4FA6-A2B8-22BA9F646969}">
      <dgm:prSet phldrT="[Texto]"/>
      <dgm:spPr>
        <a:solidFill>
          <a:schemeClr val="accent3">
            <a:lumMod val="60000"/>
            <a:lumOff val="40000"/>
          </a:schemeClr>
        </a:solidFill>
      </dgm:spPr>
      <dgm:t>
        <a:bodyPr/>
        <a:lstStyle/>
        <a:p>
          <a:r>
            <a:rPr lang="es-CO" b="1" dirty="0" smtClean="0">
              <a:solidFill>
                <a:schemeClr val="tx1"/>
              </a:solidFill>
            </a:rPr>
            <a:t>Redes</a:t>
          </a:r>
          <a:endParaRPr lang="es-CO" b="1" dirty="0">
            <a:solidFill>
              <a:schemeClr val="tx1"/>
            </a:solidFill>
          </a:endParaRPr>
        </a:p>
      </dgm:t>
    </dgm:pt>
    <dgm:pt modelId="{C66B8357-FE98-40A9-A66B-C0D5AE932DFD}" type="parTrans" cxnId="{82EB83EE-7AD7-4102-BE20-40050909DC4A}">
      <dgm:prSet/>
      <dgm:spPr/>
      <dgm:t>
        <a:bodyPr/>
        <a:lstStyle/>
        <a:p>
          <a:endParaRPr lang="es-CO" b="1"/>
        </a:p>
      </dgm:t>
    </dgm:pt>
    <dgm:pt modelId="{A3909AB4-05A6-4C50-A18F-F383C6FFE854}" type="sibTrans" cxnId="{82EB83EE-7AD7-4102-BE20-40050909DC4A}">
      <dgm:prSet/>
      <dgm:spPr/>
      <dgm:t>
        <a:bodyPr/>
        <a:lstStyle/>
        <a:p>
          <a:endParaRPr lang="es-CO" b="1"/>
        </a:p>
      </dgm:t>
    </dgm:pt>
    <dgm:pt modelId="{A2EFFEB8-AA7A-4048-BD28-596491DE202B}">
      <dgm:prSet phldrT="[Texto]"/>
      <dgm:spPr>
        <a:solidFill>
          <a:schemeClr val="accent3">
            <a:lumMod val="60000"/>
            <a:lumOff val="40000"/>
          </a:schemeClr>
        </a:solidFill>
      </dgm:spPr>
      <dgm:t>
        <a:bodyPr/>
        <a:lstStyle/>
        <a:p>
          <a:r>
            <a:rPr lang="es-CO" b="1" dirty="0" smtClean="0">
              <a:solidFill>
                <a:schemeClr val="tx1"/>
              </a:solidFill>
            </a:rPr>
            <a:t>Otros Elementos y Equipos</a:t>
          </a:r>
          <a:endParaRPr lang="es-CO" b="1" dirty="0">
            <a:solidFill>
              <a:schemeClr val="tx1"/>
            </a:solidFill>
          </a:endParaRPr>
        </a:p>
      </dgm:t>
    </dgm:pt>
    <dgm:pt modelId="{91707BAC-2F61-4370-B333-A6273ACB3B2F}" type="parTrans" cxnId="{AEBDA51B-4899-4560-8756-37715FD4D163}">
      <dgm:prSet/>
      <dgm:spPr/>
      <dgm:t>
        <a:bodyPr/>
        <a:lstStyle/>
        <a:p>
          <a:endParaRPr lang="es-CO" b="1"/>
        </a:p>
      </dgm:t>
    </dgm:pt>
    <dgm:pt modelId="{66FA5D5F-ADA8-4972-A8EE-E03CD6E70255}" type="sibTrans" cxnId="{AEBDA51B-4899-4560-8756-37715FD4D163}">
      <dgm:prSet/>
      <dgm:spPr/>
      <dgm:t>
        <a:bodyPr/>
        <a:lstStyle/>
        <a:p>
          <a:endParaRPr lang="es-CO" b="1"/>
        </a:p>
      </dgm:t>
    </dgm:pt>
    <dgm:pt modelId="{39E6F2E0-7136-44F5-BC0B-B2F8145E2E05}" type="pres">
      <dgm:prSet presAssocID="{21D94AD1-2C11-428C-8E1E-AA6ACBD1F492}" presName="Name0" presStyleCnt="0">
        <dgm:presLayoutVars>
          <dgm:dir/>
          <dgm:animLvl val="lvl"/>
          <dgm:resizeHandles val="exact"/>
        </dgm:presLayoutVars>
      </dgm:prSet>
      <dgm:spPr/>
    </dgm:pt>
    <dgm:pt modelId="{3CDC279F-DDF8-4802-A9C2-19920614E572}" type="pres">
      <dgm:prSet presAssocID="{9A2172D9-9147-468F-B367-C1FF45A3ADB7}" presName="parTxOnly" presStyleLbl="node1" presStyleIdx="0" presStyleCnt="4">
        <dgm:presLayoutVars>
          <dgm:chMax val="0"/>
          <dgm:chPref val="0"/>
          <dgm:bulletEnabled val="1"/>
        </dgm:presLayoutVars>
      </dgm:prSet>
      <dgm:spPr/>
      <dgm:t>
        <a:bodyPr/>
        <a:lstStyle/>
        <a:p>
          <a:endParaRPr lang="es-CO"/>
        </a:p>
      </dgm:t>
    </dgm:pt>
    <dgm:pt modelId="{E6204E36-B0E3-4036-95E1-A341C8725138}" type="pres">
      <dgm:prSet presAssocID="{A9A14C34-90C1-4929-AAAF-6262083EDD3E}" presName="parTxOnlySpace" presStyleCnt="0"/>
      <dgm:spPr/>
    </dgm:pt>
    <dgm:pt modelId="{650BC9AB-0EE9-485E-9E37-0B4A7563761D}" type="pres">
      <dgm:prSet presAssocID="{B9B28001-9734-48DE-A349-7D1932BC7868}" presName="parTxOnly" presStyleLbl="node1" presStyleIdx="1" presStyleCnt="4">
        <dgm:presLayoutVars>
          <dgm:chMax val="0"/>
          <dgm:chPref val="0"/>
          <dgm:bulletEnabled val="1"/>
        </dgm:presLayoutVars>
      </dgm:prSet>
      <dgm:spPr/>
      <dgm:t>
        <a:bodyPr/>
        <a:lstStyle/>
        <a:p>
          <a:endParaRPr lang="es-CO"/>
        </a:p>
      </dgm:t>
    </dgm:pt>
    <dgm:pt modelId="{443D65B9-19C3-4B1A-91A4-5291664BED8A}" type="pres">
      <dgm:prSet presAssocID="{A99EF712-17CA-48AE-80BC-F8127B9B6180}" presName="parTxOnlySpace" presStyleCnt="0"/>
      <dgm:spPr/>
    </dgm:pt>
    <dgm:pt modelId="{039FDB19-EF56-437B-A5BE-81B640B84266}" type="pres">
      <dgm:prSet presAssocID="{9A1A84D2-BD1C-4FA6-A2B8-22BA9F646969}" presName="parTxOnly" presStyleLbl="node1" presStyleIdx="2" presStyleCnt="4">
        <dgm:presLayoutVars>
          <dgm:chMax val="0"/>
          <dgm:chPref val="0"/>
          <dgm:bulletEnabled val="1"/>
        </dgm:presLayoutVars>
      </dgm:prSet>
      <dgm:spPr/>
      <dgm:t>
        <a:bodyPr/>
        <a:lstStyle/>
        <a:p>
          <a:endParaRPr lang="es-CO"/>
        </a:p>
      </dgm:t>
    </dgm:pt>
    <dgm:pt modelId="{47EF7309-37AC-4551-8EB5-1704D0E1C05C}" type="pres">
      <dgm:prSet presAssocID="{A3909AB4-05A6-4C50-A18F-F383C6FFE854}" presName="parTxOnlySpace" presStyleCnt="0"/>
      <dgm:spPr/>
    </dgm:pt>
    <dgm:pt modelId="{D7ED693E-D508-424D-806B-C7E4233C746E}" type="pres">
      <dgm:prSet presAssocID="{A2EFFEB8-AA7A-4048-BD28-596491DE202B}" presName="parTxOnly" presStyleLbl="node1" presStyleIdx="3" presStyleCnt="4">
        <dgm:presLayoutVars>
          <dgm:chMax val="0"/>
          <dgm:chPref val="0"/>
          <dgm:bulletEnabled val="1"/>
        </dgm:presLayoutVars>
      </dgm:prSet>
      <dgm:spPr/>
      <dgm:t>
        <a:bodyPr/>
        <a:lstStyle/>
        <a:p>
          <a:endParaRPr lang="es-CO"/>
        </a:p>
      </dgm:t>
    </dgm:pt>
  </dgm:ptLst>
  <dgm:cxnLst>
    <dgm:cxn modelId="{DA8E71C6-1953-4CD6-A732-38BB83A0AC27}" srcId="{21D94AD1-2C11-428C-8E1E-AA6ACBD1F492}" destId="{B9B28001-9734-48DE-A349-7D1932BC7868}" srcOrd="1" destOrd="0" parTransId="{5989C0B4-0C8D-4E3D-815F-332CB834DBB9}" sibTransId="{A99EF712-17CA-48AE-80BC-F8127B9B6180}"/>
    <dgm:cxn modelId="{14F663D6-C0B0-4DFA-BF1F-39EB7FAD7FD5}" type="presOf" srcId="{9A2172D9-9147-468F-B367-C1FF45A3ADB7}" destId="{3CDC279F-DDF8-4802-A9C2-19920614E572}" srcOrd="0" destOrd="0" presId="urn:microsoft.com/office/officeart/2005/8/layout/chevron1"/>
    <dgm:cxn modelId="{AEBDA51B-4899-4560-8756-37715FD4D163}" srcId="{21D94AD1-2C11-428C-8E1E-AA6ACBD1F492}" destId="{A2EFFEB8-AA7A-4048-BD28-596491DE202B}" srcOrd="3" destOrd="0" parTransId="{91707BAC-2F61-4370-B333-A6273ACB3B2F}" sibTransId="{66FA5D5F-ADA8-4972-A8EE-E03CD6E70255}"/>
    <dgm:cxn modelId="{08108C0A-1712-4EE2-80A9-88DF3EF47017}" type="presOf" srcId="{B9B28001-9734-48DE-A349-7D1932BC7868}" destId="{650BC9AB-0EE9-485E-9E37-0B4A7563761D}" srcOrd="0" destOrd="0" presId="urn:microsoft.com/office/officeart/2005/8/layout/chevron1"/>
    <dgm:cxn modelId="{7E5FEF90-4A93-42B2-83DC-C785982B4260}" type="presOf" srcId="{A2EFFEB8-AA7A-4048-BD28-596491DE202B}" destId="{D7ED693E-D508-424D-806B-C7E4233C746E}" srcOrd="0" destOrd="0" presId="urn:microsoft.com/office/officeart/2005/8/layout/chevron1"/>
    <dgm:cxn modelId="{03490324-4904-4B35-AD57-F16682099D6D}" type="presOf" srcId="{21D94AD1-2C11-428C-8E1E-AA6ACBD1F492}" destId="{39E6F2E0-7136-44F5-BC0B-B2F8145E2E05}" srcOrd="0" destOrd="0" presId="urn:microsoft.com/office/officeart/2005/8/layout/chevron1"/>
    <dgm:cxn modelId="{6BB6ED57-22CA-4F63-A8E8-A77EE4680216}" srcId="{21D94AD1-2C11-428C-8E1E-AA6ACBD1F492}" destId="{9A2172D9-9147-468F-B367-C1FF45A3ADB7}" srcOrd="0" destOrd="0" parTransId="{228F0EBF-4C06-41BA-A418-97F51EBF4C76}" sibTransId="{A9A14C34-90C1-4929-AAAF-6262083EDD3E}"/>
    <dgm:cxn modelId="{B1EC3F7A-6DFE-4F2A-BA42-DEF0CC8DC587}" type="presOf" srcId="{9A1A84D2-BD1C-4FA6-A2B8-22BA9F646969}" destId="{039FDB19-EF56-437B-A5BE-81B640B84266}" srcOrd="0" destOrd="0" presId="urn:microsoft.com/office/officeart/2005/8/layout/chevron1"/>
    <dgm:cxn modelId="{82EB83EE-7AD7-4102-BE20-40050909DC4A}" srcId="{21D94AD1-2C11-428C-8E1E-AA6ACBD1F492}" destId="{9A1A84D2-BD1C-4FA6-A2B8-22BA9F646969}" srcOrd="2" destOrd="0" parTransId="{C66B8357-FE98-40A9-A66B-C0D5AE932DFD}" sibTransId="{A3909AB4-05A6-4C50-A18F-F383C6FFE854}"/>
    <dgm:cxn modelId="{29CFB8B5-1ABD-448C-9111-1A04280AB9C9}" type="presParOf" srcId="{39E6F2E0-7136-44F5-BC0B-B2F8145E2E05}" destId="{3CDC279F-DDF8-4802-A9C2-19920614E572}" srcOrd="0" destOrd="0" presId="urn:microsoft.com/office/officeart/2005/8/layout/chevron1"/>
    <dgm:cxn modelId="{A98BF987-892F-41AD-AC6B-DBB133734B6E}" type="presParOf" srcId="{39E6F2E0-7136-44F5-BC0B-B2F8145E2E05}" destId="{E6204E36-B0E3-4036-95E1-A341C8725138}" srcOrd="1" destOrd="0" presId="urn:microsoft.com/office/officeart/2005/8/layout/chevron1"/>
    <dgm:cxn modelId="{680690CF-1837-4217-9F22-E1C4A8EA4A76}" type="presParOf" srcId="{39E6F2E0-7136-44F5-BC0B-B2F8145E2E05}" destId="{650BC9AB-0EE9-485E-9E37-0B4A7563761D}" srcOrd="2" destOrd="0" presId="urn:microsoft.com/office/officeart/2005/8/layout/chevron1"/>
    <dgm:cxn modelId="{BA7DC3BD-354A-4E6B-93E1-D38336577FFE}" type="presParOf" srcId="{39E6F2E0-7136-44F5-BC0B-B2F8145E2E05}" destId="{443D65B9-19C3-4B1A-91A4-5291664BED8A}" srcOrd="3" destOrd="0" presId="urn:microsoft.com/office/officeart/2005/8/layout/chevron1"/>
    <dgm:cxn modelId="{29620380-2D15-440A-A401-AF6338D9A5C2}" type="presParOf" srcId="{39E6F2E0-7136-44F5-BC0B-B2F8145E2E05}" destId="{039FDB19-EF56-437B-A5BE-81B640B84266}" srcOrd="4" destOrd="0" presId="urn:microsoft.com/office/officeart/2005/8/layout/chevron1"/>
    <dgm:cxn modelId="{E5275AF1-BC4C-4EF1-84C3-4E8B9E8206EA}" type="presParOf" srcId="{39E6F2E0-7136-44F5-BC0B-B2F8145E2E05}" destId="{47EF7309-37AC-4551-8EB5-1704D0E1C05C}" srcOrd="5" destOrd="0" presId="urn:microsoft.com/office/officeart/2005/8/layout/chevron1"/>
    <dgm:cxn modelId="{63193B09-549A-429B-A614-32DD6C3FEE7C}" type="presParOf" srcId="{39E6F2E0-7136-44F5-BC0B-B2F8145E2E05}" destId="{D7ED693E-D508-424D-806B-C7E4233C746E}" srcOrd="6"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21D94AD1-2C11-428C-8E1E-AA6ACBD1F492}" type="doc">
      <dgm:prSet loTypeId="urn:microsoft.com/office/officeart/2005/8/layout/chevron1" loCatId="process" qsTypeId="urn:microsoft.com/office/officeart/2005/8/quickstyle/simple1" qsCatId="simple" csTypeId="urn:microsoft.com/office/officeart/2005/8/colors/colorful1" csCatId="colorful" phldr="1"/>
      <dgm:spPr/>
    </dgm:pt>
    <dgm:pt modelId="{9A2172D9-9147-468F-B367-C1FF45A3ADB7}">
      <dgm:prSet phldrT="[Texto]"/>
      <dgm:spPr/>
      <dgm:t>
        <a:bodyPr/>
        <a:lstStyle/>
        <a:p>
          <a:r>
            <a:rPr lang="es-CO" b="1" dirty="0" smtClean="0"/>
            <a:t>Subestaciones</a:t>
          </a:r>
          <a:endParaRPr lang="es-CO" b="1" dirty="0"/>
        </a:p>
      </dgm:t>
    </dgm:pt>
    <dgm:pt modelId="{228F0EBF-4C06-41BA-A418-97F51EBF4C76}" type="parTrans" cxnId="{6BB6ED57-22CA-4F63-A8E8-A77EE4680216}">
      <dgm:prSet/>
      <dgm:spPr/>
      <dgm:t>
        <a:bodyPr/>
        <a:lstStyle/>
        <a:p>
          <a:endParaRPr lang="es-CO" b="1"/>
        </a:p>
      </dgm:t>
    </dgm:pt>
    <dgm:pt modelId="{A9A14C34-90C1-4929-AAAF-6262083EDD3E}" type="sibTrans" cxnId="{6BB6ED57-22CA-4F63-A8E8-A77EE4680216}">
      <dgm:prSet/>
      <dgm:spPr/>
      <dgm:t>
        <a:bodyPr/>
        <a:lstStyle/>
        <a:p>
          <a:endParaRPr lang="es-CO" b="1"/>
        </a:p>
      </dgm:t>
    </dgm:pt>
    <dgm:pt modelId="{B9B28001-9734-48DE-A349-7D1932BC7868}">
      <dgm:prSet phldrT="[Texto]"/>
      <dgm:spPr>
        <a:solidFill>
          <a:schemeClr val="accent3">
            <a:lumMod val="60000"/>
            <a:lumOff val="40000"/>
          </a:schemeClr>
        </a:solidFill>
      </dgm:spPr>
      <dgm:t>
        <a:bodyPr/>
        <a:lstStyle/>
        <a:p>
          <a:r>
            <a:rPr lang="es-CO" b="1" dirty="0" smtClean="0">
              <a:solidFill>
                <a:schemeClr val="tx1"/>
              </a:solidFill>
            </a:rPr>
            <a:t>Líneas</a:t>
          </a:r>
          <a:endParaRPr lang="es-CO" b="1" dirty="0">
            <a:solidFill>
              <a:schemeClr val="tx1"/>
            </a:solidFill>
          </a:endParaRPr>
        </a:p>
      </dgm:t>
    </dgm:pt>
    <dgm:pt modelId="{5989C0B4-0C8D-4E3D-815F-332CB834DBB9}" type="parTrans" cxnId="{DA8E71C6-1953-4CD6-A732-38BB83A0AC27}">
      <dgm:prSet/>
      <dgm:spPr/>
      <dgm:t>
        <a:bodyPr/>
        <a:lstStyle/>
        <a:p>
          <a:endParaRPr lang="es-CO" b="1"/>
        </a:p>
      </dgm:t>
    </dgm:pt>
    <dgm:pt modelId="{A99EF712-17CA-48AE-80BC-F8127B9B6180}" type="sibTrans" cxnId="{DA8E71C6-1953-4CD6-A732-38BB83A0AC27}">
      <dgm:prSet/>
      <dgm:spPr/>
      <dgm:t>
        <a:bodyPr/>
        <a:lstStyle/>
        <a:p>
          <a:endParaRPr lang="es-CO" b="1"/>
        </a:p>
      </dgm:t>
    </dgm:pt>
    <dgm:pt modelId="{9A1A84D2-BD1C-4FA6-A2B8-22BA9F646969}">
      <dgm:prSet phldrT="[Texto]"/>
      <dgm:spPr>
        <a:solidFill>
          <a:schemeClr val="accent3">
            <a:lumMod val="60000"/>
            <a:lumOff val="40000"/>
          </a:schemeClr>
        </a:solidFill>
      </dgm:spPr>
      <dgm:t>
        <a:bodyPr/>
        <a:lstStyle/>
        <a:p>
          <a:r>
            <a:rPr lang="es-CO" b="1" dirty="0" smtClean="0">
              <a:solidFill>
                <a:schemeClr val="tx1"/>
              </a:solidFill>
            </a:rPr>
            <a:t>Redes</a:t>
          </a:r>
          <a:endParaRPr lang="es-CO" b="1" dirty="0">
            <a:solidFill>
              <a:schemeClr val="tx1"/>
            </a:solidFill>
          </a:endParaRPr>
        </a:p>
      </dgm:t>
    </dgm:pt>
    <dgm:pt modelId="{C66B8357-FE98-40A9-A66B-C0D5AE932DFD}" type="parTrans" cxnId="{82EB83EE-7AD7-4102-BE20-40050909DC4A}">
      <dgm:prSet/>
      <dgm:spPr/>
      <dgm:t>
        <a:bodyPr/>
        <a:lstStyle/>
        <a:p>
          <a:endParaRPr lang="es-CO" b="1"/>
        </a:p>
      </dgm:t>
    </dgm:pt>
    <dgm:pt modelId="{A3909AB4-05A6-4C50-A18F-F383C6FFE854}" type="sibTrans" cxnId="{82EB83EE-7AD7-4102-BE20-40050909DC4A}">
      <dgm:prSet/>
      <dgm:spPr/>
      <dgm:t>
        <a:bodyPr/>
        <a:lstStyle/>
        <a:p>
          <a:endParaRPr lang="es-CO" b="1"/>
        </a:p>
      </dgm:t>
    </dgm:pt>
    <dgm:pt modelId="{A2EFFEB8-AA7A-4048-BD28-596491DE202B}">
      <dgm:prSet phldrT="[Texto]"/>
      <dgm:spPr>
        <a:solidFill>
          <a:schemeClr val="accent3">
            <a:lumMod val="60000"/>
            <a:lumOff val="40000"/>
          </a:schemeClr>
        </a:solidFill>
      </dgm:spPr>
      <dgm:t>
        <a:bodyPr/>
        <a:lstStyle/>
        <a:p>
          <a:r>
            <a:rPr lang="es-CO" b="1" dirty="0" smtClean="0">
              <a:solidFill>
                <a:schemeClr val="tx1"/>
              </a:solidFill>
            </a:rPr>
            <a:t>Otros Elementos y Equipos</a:t>
          </a:r>
          <a:endParaRPr lang="es-CO" b="1" dirty="0">
            <a:solidFill>
              <a:schemeClr val="tx1"/>
            </a:solidFill>
          </a:endParaRPr>
        </a:p>
      </dgm:t>
    </dgm:pt>
    <dgm:pt modelId="{91707BAC-2F61-4370-B333-A6273ACB3B2F}" type="parTrans" cxnId="{AEBDA51B-4899-4560-8756-37715FD4D163}">
      <dgm:prSet/>
      <dgm:spPr/>
      <dgm:t>
        <a:bodyPr/>
        <a:lstStyle/>
        <a:p>
          <a:endParaRPr lang="es-CO" b="1"/>
        </a:p>
      </dgm:t>
    </dgm:pt>
    <dgm:pt modelId="{66FA5D5F-ADA8-4972-A8EE-E03CD6E70255}" type="sibTrans" cxnId="{AEBDA51B-4899-4560-8756-37715FD4D163}">
      <dgm:prSet/>
      <dgm:spPr/>
      <dgm:t>
        <a:bodyPr/>
        <a:lstStyle/>
        <a:p>
          <a:endParaRPr lang="es-CO" b="1"/>
        </a:p>
      </dgm:t>
    </dgm:pt>
    <dgm:pt modelId="{39E6F2E0-7136-44F5-BC0B-B2F8145E2E05}" type="pres">
      <dgm:prSet presAssocID="{21D94AD1-2C11-428C-8E1E-AA6ACBD1F492}" presName="Name0" presStyleCnt="0">
        <dgm:presLayoutVars>
          <dgm:dir/>
          <dgm:animLvl val="lvl"/>
          <dgm:resizeHandles val="exact"/>
        </dgm:presLayoutVars>
      </dgm:prSet>
      <dgm:spPr/>
    </dgm:pt>
    <dgm:pt modelId="{3CDC279F-DDF8-4802-A9C2-19920614E572}" type="pres">
      <dgm:prSet presAssocID="{9A2172D9-9147-468F-B367-C1FF45A3ADB7}" presName="parTxOnly" presStyleLbl="node1" presStyleIdx="0" presStyleCnt="4">
        <dgm:presLayoutVars>
          <dgm:chMax val="0"/>
          <dgm:chPref val="0"/>
          <dgm:bulletEnabled val="1"/>
        </dgm:presLayoutVars>
      </dgm:prSet>
      <dgm:spPr/>
      <dgm:t>
        <a:bodyPr/>
        <a:lstStyle/>
        <a:p>
          <a:endParaRPr lang="es-CO"/>
        </a:p>
      </dgm:t>
    </dgm:pt>
    <dgm:pt modelId="{E6204E36-B0E3-4036-95E1-A341C8725138}" type="pres">
      <dgm:prSet presAssocID="{A9A14C34-90C1-4929-AAAF-6262083EDD3E}" presName="parTxOnlySpace" presStyleCnt="0"/>
      <dgm:spPr/>
    </dgm:pt>
    <dgm:pt modelId="{650BC9AB-0EE9-485E-9E37-0B4A7563761D}" type="pres">
      <dgm:prSet presAssocID="{B9B28001-9734-48DE-A349-7D1932BC7868}" presName="parTxOnly" presStyleLbl="node1" presStyleIdx="1" presStyleCnt="4">
        <dgm:presLayoutVars>
          <dgm:chMax val="0"/>
          <dgm:chPref val="0"/>
          <dgm:bulletEnabled val="1"/>
        </dgm:presLayoutVars>
      </dgm:prSet>
      <dgm:spPr/>
      <dgm:t>
        <a:bodyPr/>
        <a:lstStyle/>
        <a:p>
          <a:endParaRPr lang="es-CO"/>
        </a:p>
      </dgm:t>
    </dgm:pt>
    <dgm:pt modelId="{443D65B9-19C3-4B1A-91A4-5291664BED8A}" type="pres">
      <dgm:prSet presAssocID="{A99EF712-17CA-48AE-80BC-F8127B9B6180}" presName="parTxOnlySpace" presStyleCnt="0"/>
      <dgm:spPr/>
    </dgm:pt>
    <dgm:pt modelId="{039FDB19-EF56-437B-A5BE-81B640B84266}" type="pres">
      <dgm:prSet presAssocID="{9A1A84D2-BD1C-4FA6-A2B8-22BA9F646969}" presName="parTxOnly" presStyleLbl="node1" presStyleIdx="2" presStyleCnt="4">
        <dgm:presLayoutVars>
          <dgm:chMax val="0"/>
          <dgm:chPref val="0"/>
          <dgm:bulletEnabled val="1"/>
        </dgm:presLayoutVars>
      </dgm:prSet>
      <dgm:spPr/>
      <dgm:t>
        <a:bodyPr/>
        <a:lstStyle/>
        <a:p>
          <a:endParaRPr lang="es-CO"/>
        </a:p>
      </dgm:t>
    </dgm:pt>
    <dgm:pt modelId="{47EF7309-37AC-4551-8EB5-1704D0E1C05C}" type="pres">
      <dgm:prSet presAssocID="{A3909AB4-05A6-4C50-A18F-F383C6FFE854}" presName="parTxOnlySpace" presStyleCnt="0"/>
      <dgm:spPr/>
    </dgm:pt>
    <dgm:pt modelId="{D7ED693E-D508-424D-806B-C7E4233C746E}" type="pres">
      <dgm:prSet presAssocID="{A2EFFEB8-AA7A-4048-BD28-596491DE202B}" presName="parTxOnly" presStyleLbl="node1" presStyleIdx="3" presStyleCnt="4">
        <dgm:presLayoutVars>
          <dgm:chMax val="0"/>
          <dgm:chPref val="0"/>
          <dgm:bulletEnabled val="1"/>
        </dgm:presLayoutVars>
      </dgm:prSet>
      <dgm:spPr/>
      <dgm:t>
        <a:bodyPr/>
        <a:lstStyle/>
        <a:p>
          <a:endParaRPr lang="es-CO"/>
        </a:p>
      </dgm:t>
    </dgm:pt>
  </dgm:ptLst>
  <dgm:cxnLst>
    <dgm:cxn modelId="{FCD00A69-5969-4ECC-A452-3A7A6E31BEF3}" type="presOf" srcId="{21D94AD1-2C11-428C-8E1E-AA6ACBD1F492}" destId="{39E6F2E0-7136-44F5-BC0B-B2F8145E2E05}" srcOrd="0" destOrd="0" presId="urn:microsoft.com/office/officeart/2005/8/layout/chevron1"/>
    <dgm:cxn modelId="{6B4092D3-EA58-4C4B-83E1-329A5BCC3353}" type="presOf" srcId="{9A2172D9-9147-468F-B367-C1FF45A3ADB7}" destId="{3CDC279F-DDF8-4802-A9C2-19920614E572}" srcOrd="0" destOrd="0" presId="urn:microsoft.com/office/officeart/2005/8/layout/chevron1"/>
    <dgm:cxn modelId="{DA8E71C6-1953-4CD6-A732-38BB83A0AC27}" srcId="{21D94AD1-2C11-428C-8E1E-AA6ACBD1F492}" destId="{B9B28001-9734-48DE-A349-7D1932BC7868}" srcOrd="1" destOrd="0" parTransId="{5989C0B4-0C8D-4E3D-815F-332CB834DBB9}" sibTransId="{A99EF712-17CA-48AE-80BC-F8127B9B6180}"/>
    <dgm:cxn modelId="{23346C16-ED85-49B4-87B4-8F00F727182E}" type="presOf" srcId="{9A1A84D2-BD1C-4FA6-A2B8-22BA9F646969}" destId="{039FDB19-EF56-437B-A5BE-81B640B84266}" srcOrd="0" destOrd="0" presId="urn:microsoft.com/office/officeart/2005/8/layout/chevron1"/>
    <dgm:cxn modelId="{29702519-BB8D-43CA-823E-04E11EE9FF23}" type="presOf" srcId="{A2EFFEB8-AA7A-4048-BD28-596491DE202B}" destId="{D7ED693E-D508-424D-806B-C7E4233C746E}" srcOrd="0" destOrd="0" presId="urn:microsoft.com/office/officeart/2005/8/layout/chevron1"/>
    <dgm:cxn modelId="{AEBDA51B-4899-4560-8756-37715FD4D163}" srcId="{21D94AD1-2C11-428C-8E1E-AA6ACBD1F492}" destId="{A2EFFEB8-AA7A-4048-BD28-596491DE202B}" srcOrd="3" destOrd="0" parTransId="{91707BAC-2F61-4370-B333-A6273ACB3B2F}" sibTransId="{66FA5D5F-ADA8-4972-A8EE-E03CD6E70255}"/>
    <dgm:cxn modelId="{6BB6ED57-22CA-4F63-A8E8-A77EE4680216}" srcId="{21D94AD1-2C11-428C-8E1E-AA6ACBD1F492}" destId="{9A2172D9-9147-468F-B367-C1FF45A3ADB7}" srcOrd="0" destOrd="0" parTransId="{228F0EBF-4C06-41BA-A418-97F51EBF4C76}" sibTransId="{A9A14C34-90C1-4929-AAAF-6262083EDD3E}"/>
    <dgm:cxn modelId="{B6B64421-0FD3-4BAB-BA8F-2E64049DB250}" type="presOf" srcId="{B9B28001-9734-48DE-A349-7D1932BC7868}" destId="{650BC9AB-0EE9-485E-9E37-0B4A7563761D}" srcOrd="0" destOrd="0" presId="urn:microsoft.com/office/officeart/2005/8/layout/chevron1"/>
    <dgm:cxn modelId="{82EB83EE-7AD7-4102-BE20-40050909DC4A}" srcId="{21D94AD1-2C11-428C-8E1E-AA6ACBD1F492}" destId="{9A1A84D2-BD1C-4FA6-A2B8-22BA9F646969}" srcOrd="2" destOrd="0" parTransId="{C66B8357-FE98-40A9-A66B-C0D5AE932DFD}" sibTransId="{A3909AB4-05A6-4C50-A18F-F383C6FFE854}"/>
    <dgm:cxn modelId="{B6D85C78-4CC9-4C25-8A67-EA5652C446E3}" type="presParOf" srcId="{39E6F2E0-7136-44F5-BC0B-B2F8145E2E05}" destId="{3CDC279F-DDF8-4802-A9C2-19920614E572}" srcOrd="0" destOrd="0" presId="urn:microsoft.com/office/officeart/2005/8/layout/chevron1"/>
    <dgm:cxn modelId="{66DD8522-2A69-4F9B-9B6D-BA5854C4AF5E}" type="presParOf" srcId="{39E6F2E0-7136-44F5-BC0B-B2F8145E2E05}" destId="{E6204E36-B0E3-4036-95E1-A341C8725138}" srcOrd="1" destOrd="0" presId="urn:microsoft.com/office/officeart/2005/8/layout/chevron1"/>
    <dgm:cxn modelId="{24A5BBC7-14C3-4310-8566-B132399F0E3B}" type="presParOf" srcId="{39E6F2E0-7136-44F5-BC0B-B2F8145E2E05}" destId="{650BC9AB-0EE9-485E-9E37-0B4A7563761D}" srcOrd="2" destOrd="0" presId="urn:microsoft.com/office/officeart/2005/8/layout/chevron1"/>
    <dgm:cxn modelId="{295ECCBD-1D29-454E-96F4-6D3A1DBC2D11}" type="presParOf" srcId="{39E6F2E0-7136-44F5-BC0B-B2F8145E2E05}" destId="{443D65B9-19C3-4B1A-91A4-5291664BED8A}" srcOrd="3" destOrd="0" presId="urn:microsoft.com/office/officeart/2005/8/layout/chevron1"/>
    <dgm:cxn modelId="{B2D3F57D-5112-4518-A18F-0A36C3064A60}" type="presParOf" srcId="{39E6F2E0-7136-44F5-BC0B-B2F8145E2E05}" destId="{039FDB19-EF56-437B-A5BE-81B640B84266}" srcOrd="4" destOrd="0" presId="urn:microsoft.com/office/officeart/2005/8/layout/chevron1"/>
    <dgm:cxn modelId="{692468B9-D47C-4E52-8018-A7AC2F19B9EA}" type="presParOf" srcId="{39E6F2E0-7136-44F5-BC0B-B2F8145E2E05}" destId="{47EF7309-37AC-4551-8EB5-1704D0E1C05C}" srcOrd="5" destOrd="0" presId="urn:microsoft.com/office/officeart/2005/8/layout/chevron1"/>
    <dgm:cxn modelId="{6D77BA99-EAEB-435B-8F17-8FDA75E994A4}" type="presParOf" srcId="{39E6F2E0-7136-44F5-BC0B-B2F8145E2E05}" destId="{D7ED693E-D508-424D-806B-C7E4233C746E}" srcOrd="6"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21D94AD1-2C11-428C-8E1E-AA6ACBD1F492}" type="doc">
      <dgm:prSet loTypeId="urn:microsoft.com/office/officeart/2005/8/layout/chevron1" loCatId="process" qsTypeId="urn:microsoft.com/office/officeart/2005/8/quickstyle/simple1" qsCatId="simple" csTypeId="urn:microsoft.com/office/officeart/2005/8/colors/colorful1" csCatId="colorful" phldr="1"/>
      <dgm:spPr/>
    </dgm:pt>
    <dgm:pt modelId="{9A2172D9-9147-468F-B367-C1FF45A3ADB7}">
      <dgm:prSet phldrT="[Texto]"/>
      <dgm:spPr/>
      <dgm:t>
        <a:bodyPr/>
        <a:lstStyle/>
        <a:p>
          <a:r>
            <a:rPr lang="es-CO" b="1" dirty="0" smtClean="0"/>
            <a:t>Subestaciones</a:t>
          </a:r>
          <a:endParaRPr lang="es-CO" b="1" dirty="0"/>
        </a:p>
      </dgm:t>
    </dgm:pt>
    <dgm:pt modelId="{228F0EBF-4C06-41BA-A418-97F51EBF4C76}" type="parTrans" cxnId="{6BB6ED57-22CA-4F63-A8E8-A77EE4680216}">
      <dgm:prSet/>
      <dgm:spPr/>
      <dgm:t>
        <a:bodyPr/>
        <a:lstStyle/>
        <a:p>
          <a:endParaRPr lang="es-CO" b="1"/>
        </a:p>
      </dgm:t>
    </dgm:pt>
    <dgm:pt modelId="{A9A14C34-90C1-4929-AAAF-6262083EDD3E}" type="sibTrans" cxnId="{6BB6ED57-22CA-4F63-A8E8-A77EE4680216}">
      <dgm:prSet/>
      <dgm:spPr/>
      <dgm:t>
        <a:bodyPr/>
        <a:lstStyle/>
        <a:p>
          <a:endParaRPr lang="es-CO" b="1"/>
        </a:p>
      </dgm:t>
    </dgm:pt>
    <dgm:pt modelId="{B9B28001-9734-48DE-A349-7D1932BC7868}">
      <dgm:prSet phldrT="[Texto]"/>
      <dgm:spPr>
        <a:solidFill>
          <a:schemeClr val="accent3">
            <a:lumMod val="60000"/>
            <a:lumOff val="40000"/>
          </a:schemeClr>
        </a:solidFill>
      </dgm:spPr>
      <dgm:t>
        <a:bodyPr/>
        <a:lstStyle/>
        <a:p>
          <a:r>
            <a:rPr lang="es-CO" b="1" dirty="0" smtClean="0">
              <a:solidFill>
                <a:schemeClr val="tx1"/>
              </a:solidFill>
            </a:rPr>
            <a:t>Líneas</a:t>
          </a:r>
          <a:endParaRPr lang="es-CO" b="1" dirty="0">
            <a:solidFill>
              <a:schemeClr val="tx1"/>
            </a:solidFill>
          </a:endParaRPr>
        </a:p>
      </dgm:t>
    </dgm:pt>
    <dgm:pt modelId="{5989C0B4-0C8D-4E3D-815F-332CB834DBB9}" type="parTrans" cxnId="{DA8E71C6-1953-4CD6-A732-38BB83A0AC27}">
      <dgm:prSet/>
      <dgm:spPr/>
      <dgm:t>
        <a:bodyPr/>
        <a:lstStyle/>
        <a:p>
          <a:endParaRPr lang="es-CO" b="1"/>
        </a:p>
      </dgm:t>
    </dgm:pt>
    <dgm:pt modelId="{A99EF712-17CA-48AE-80BC-F8127B9B6180}" type="sibTrans" cxnId="{DA8E71C6-1953-4CD6-A732-38BB83A0AC27}">
      <dgm:prSet/>
      <dgm:spPr/>
      <dgm:t>
        <a:bodyPr/>
        <a:lstStyle/>
        <a:p>
          <a:endParaRPr lang="es-CO" b="1"/>
        </a:p>
      </dgm:t>
    </dgm:pt>
    <dgm:pt modelId="{9A1A84D2-BD1C-4FA6-A2B8-22BA9F646969}">
      <dgm:prSet phldrT="[Texto]"/>
      <dgm:spPr>
        <a:solidFill>
          <a:schemeClr val="accent3">
            <a:lumMod val="60000"/>
            <a:lumOff val="40000"/>
          </a:schemeClr>
        </a:solidFill>
      </dgm:spPr>
      <dgm:t>
        <a:bodyPr/>
        <a:lstStyle/>
        <a:p>
          <a:r>
            <a:rPr lang="es-CO" b="1" dirty="0" smtClean="0">
              <a:solidFill>
                <a:schemeClr val="tx1"/>
              </a:solidFill>
            </a:rPr>
            <a:t>Redes</a:t>
          </a:r>
          <a:endParaRPr lang="es-CO" b="1" dirty="0">
            <a:solidFill>
              <a:schemeClr val="tx1"/>
            </a:solidFill>
          </a:endParaRPr>
        </a:p>
      </dgm:t>
    </dgm:pt>
    <dgm:pt modelId="{C66B8357-FE98-40A9-A66B-C0D5AE932DFD}" type="parTrans" cxnId="{82EB83EE-7AD7-4102-BE20-40050909DC4A}">
      <dgm:prSet/>
      <dgm:spPr/>
      <dgm:t>
        <a:bodyPr/>
        <a:lstStyle/>
        <a:p>
          <a:endParaRPr lang="es-CO" b="1"/>
        </a:p>
      </dgm:t>
    </dgm:pt>
    <dgm:pt modelId="{A3909AB4-05A6-4C50-A18F-F383C6FFE854}" type="sibTrans" cxnId="{82EB83EE-7AD7-4102-BE20-40050909DC4A}">
      <dgm:prSet/>
      <dgm:spPr/>
      <dgm:t>
        <a:bodyPr/>
        <a:lstStyle/>
        <a:p>
          <a:endParaRPr lang="es-CO" b="1"/>
        </a:p>
      </dgm:t>
    </dgm:pt>
    <dgm:pt modelId="{A2EFFEB8-AA7A-4048-BD28-596491DE202B}">
      <dgm:prSet phldrT="[Texto]"/>
      <dgm:spPr>
        <a:solidFill>
          <a:schemeClr val="accent3">
            <a:lumMod val="60000"/>
            <a:lumOff val="40000"/>
          </a:schemeClr>
        </a:solidFill>
      </dgm:spPr>
      <dgm:t>
        <a:bodyPr/>
        <a:lstStyle/>
        <a:p>
          <a:r>
            <a:rPr lang="es-CO" b="1" dirty="0" smtClean="0">
              <a:solidFill>
                <a:schemeClr val="tx1"/>
              </a:solidFill>
            </a:rPr>
            <a:t>Otros Elementos y Equipos</a:t>
          </a:r>
          <a:endParaRPr lang="es-CO" b="1" dirty="0">
            <a:solidFill>
              <a:schemeClr val="tx1"/>
            </a:solidFill>
          </a:endParaRPr>
        </a:p>
      </dgm:t>
    </dgm:pt>
    <dgm:pt modelId="{91707BAC-2F61-4370-B333-A6273ACB3B2F}" type="parTrans" cxnId="{AEBDA51B-4899-4560-8756-37715FD4D163}">
      <dgm:prSet/>
      <dgm:spPr/>
      <dgm:t>
        <a:bodyPr/>
        <a:lstStyle/>
        <a:p>
          <a:endParaRPr lang="es-CO" b="1"/>
        </a:p>
      </dgm:t>
    </dgm:pt>
    <dgm:pt modelId="{66FA5D5F-ADA8-4972-A8EE-E03CD6E70255}" type="sibTrans" cxnId="{AEBDA51B-4899-4560-8756-37715FD4D163}">
      <dgm:prSet/>
      <dgm:spPr/>
      <dgm:t>
        <a:bodyPr/>
        <a:lstStyle/>
        <a:p>
          <a:endParaRPr lang="es-CO" b="1"/>
        </a:p>
      </dgm:t>
    </dgm:pt>
    <dgm:pt modelId="{39E6F2E0-7136-44F5-BC0B-B2F8145E2E05}" type="pres">
      <dgm:prSet presAssocID="{21D94AD1-2C11-428C-8E1E-AA6ACBD1F492}" presName="Name0" presStyleCnt="0">
        <dgm:presLayoutVars>
          <dgm:dir/>
          <dgm:animLvl val="lvl"/>
          <dgm:resizeHandles val="exact"/>
        </dgm:presLayoutVars>
      </dgm:prSet>
      <dgm:spPr/>
    </dgm:pt>
    <dgm:pt modelId="{3CDC279F-DDF8-4802-A9C2-19920614E572}" type="pres">
      <dgm:prSet presAssocID="{9A2172D9-9147-468F-B367-C1FF45A3ADB7}" presName="parTxOnly" presStyleLbl="node1" presStyleIdx="0" presStyleCnt="4">
        <dgm:presLayoutVars>
          <dgm:chMax val="0"/>
          <dgm:chPref val="0"/>
          <dgm:bulletEnabled val="1"/>
        </dgm:presLayoutVars>
      </dgm:prSet>
      <dgm:spPr/>
      <dgm:t>
        <a:bodyPr/>
        <a:lstStyle/>
        <a:p>
          <a:endParaRPr lang="es-CO"/>
        </a:p>
      </dgm:t>
    </dgm:pt>
    <dgm:pt modelId="{E6204E36-B0E3-4036-95E1-A341C8725138}" type="pres">
      <dgm:prSet presAssocID="{A9A14C34-90C1-4929-AAAF-6262083EDD3E}" presName="parTxOnlySpace" presStyleCnt="0"/>
      <dgm:spPr/>
    </dgm:pt>
    <dgm:pt modelId="{650BC9AB-0EE9-485E-9E37-0B4A7563761D}" type="pres">
      <dgm:prSet presAssocID="{B9B28001-9734-48DE-A349-7D1932BC7868}" presName="parTxOnly" presStyleLbl="node1" presStyleIdx="1" presStyleCnt="4">
        <dgm:presLayoutVars>
          <dgm:chMax val="0"/>
          <dgm:chPref val="0"/>
          <dgm:bulletEnabled val="1"/>
        </dgm:presLayoutVars>
      </dgm:prSet>
      <dgm:spPr/>
      <dgm:t>
        <a:bodyPr/>
        <a:lstStyle/>
        <a:p>
          <a:endParaRPr lang="es-CO"/>
        </a:p>
      </dgm:t>
    </dgm:pt>
    <dgm:pt modelId="{443D65B9-19C3-4B1A-91A4-5291664BED8A}" type="pres">
      <dgm:prSet presAssocID="{A99EF712-17CA-48AE-80BC-F8127B9B6180}" presName="parTxOnlySpace" presStyleCnt="0"/>
      <dgm:spPr/>
    </dgm:pt>
    <dgm:pt modelId="{039FDB19-EF56-437B-A5BE-81B640B84266}" type="pres">
      <dgm:prSet presAssocID="{9A1A84D2-BD1C-4FA6-A2B8-22BA9F646969}" presName="parTxOnly" presStyleLbl="node1" presStyleIdx="2" presStyleCnt="4">
        <dgm:presLayoutVars>
          <dgm:chMax val="0"/>
          <dgm:chPref val="0"/>
          <dgm:bulletEnabled val="1"/>
        </dgm:presLayoutVars>
      </dgm:prSet>
      <dgm:spPr/>
      <dgm:t>
        <a:bodyPr/>
        <a:lstStyle/>
        <a:p>
          <a:endParaRPr lang="es-CO"/>
        </a:p>
      </dgm:t>
    </dgm:pt>
    <dgm:pt modelId="{47EF7309-37AC-4551-8EB5-1704D0E1C05C}" type="pres">
      <dgm:prSet presAssocID="{A3909AB4-05A6-4C50-A18F-F383C6FFE854}" presName="parTxOnlySpace" presStyleCnt="0"/>
      <dgm:spPr/>
    </dgm:pt>
    <dgm:pt modelId="{D7ED693E-D508-424D-806B-C7E4233C746E}" type="pres">
      <dgm:prSet presAssocID="{A2EFFEB8-AA7A-4048-BD28-596491DE202B}" presName="parTxOnly" presStyleLbl="node1" presStyleIdx="3" presStyleCnt="4">
        <dgm:presLayoutVars>
          <dgm:chMax val="0"/>
          <dgm:chPref val="0"/>
          <dgm:bulletEnabled val="1"/>
        </dgm:presLayoutVars>
      </dgm:prSet>
      <dgm:spPr/>
      <dgm:t>
        <a:bodyPr/>
        <a:lstStyle/>
        <a:p>
          <a:endParaRPr lang="es-CO"/>
        </a:p>
      </dgm:t>
    </dgm:pt>
  </dgm:ptLst>
  <dgm:cxnLst>
    <dgm:cxn modelId="{DA8E71C6-1953-4CD6-A732-38BB83A0AC27}" srcId="{21D94AD1-2C11-428C-8E1E-AA6ACBD1F492}" destId="{B9B28001-9734-48DE-A349-7D1932BC7868}" srcOrd="1" destOrd="0" parTransId="{5989C0B4-0C8D-4E3D-815F-332CB834DBB9}" sibTransId="{A99EF712-17CA-48AE-80BC-F8127B9B6180}"/>
    <dgm:cxn modelId="{6BB6ED57-22CA-4F63-A8E8-A77EE4680216}" srcId="{21D94AD1-2C11-428C-8E1E-AA6ACBD1F492}" destId="{9A2172D9-9147-468F-B367-C1FF45A3ADB7}" srcOrd="0" destOrd="0" parTransId="{228F0EBF-4C06-41BA-A418-97F51EBF4C76}" sibTransId="{A9A14C34-90C1-4929-AAAF-6262083EDD3E}"/>
    <dgm:cxn modelId="{82EB83EE-7AD7-4102-BE20-40050909DC4A}" srcId="{21D94AD1-2C11-428C-8E1E-AA6ACBD1F492}" destId="{9A1A84D2-BD1C-4FA6-A2B8-22BA9F646969}" srcOrd="2" destOrd="0" parTransId="{C66B8357-FE98-40A9-A66B-C0D5AE932DFD}" sibTransId="{A3909AB4-05A6-4C50-A18F-F383C6FFE854}"/>
    <dgm:cxn modelId="{AEBDA51B-4899-4560-8756-37715FD4D163}" srcId="{21D94AD1-2C11-428C-8E1E-AA6ACBD1F492}" destId="{A2EFFEB8-AA7A-4048-BD28-596491DE202B}" srcOrd="3" destOrd="0" parTransId="{91707BAC-2F61-4370-B333-A6273ACB3B2F}" sibTransId="{66FA5D5F-ADA8-4972-A8EE-E03CD6E70255}"/>
    <dgm:cxn modelId="{FF26A09A-03C8-4F5C-AFF1-180E2C68A1CE}" type="presOf" srcId="{21D94AD1-2C11-428C-8E1E-AA6ACBD1F492}" destId="{39E6F2E0-7136-44F5-BC0B-B2F8145E2E05}" srcOrd="0" destOrd="0" presId="urn:microsoft.com/office/officeart/2005/8/layout/chevron1"/>
    <dgm:cxn modelId="{0C41324C-55C6-4C93-A4A2-D9556966A2A2}" type="presOf" srcId="{B9B28001-9734-48DE-A349-7D1932BC7868}" destId="{650BC9AB-0EE9-485E-9E37-0B4A7563761D}" srcOrd="0" destOrd="0" presId="urn:microsoft.com/office/officeart/2005/8/layout/chevron1"/>
    <dgm:cxn modelId="{90DB992B-8BC1-40EC-9B8E-B93C0F688EBB}" type="presOf" srcId="{9A1A84D2-BD1C-4FA6-A2B8-22BA9F646969}" destId="{039FDB19-EF56-437B-A5BE-81B640B84266}" srcOrd="0" destOrd="0" presId="urn:microsoft.com/office/officeart/2005/8/layout/chevron1"/>
    <dgm:cxn modelId="{C9B98EC3-243C-46DD-BAE6-82EE1E60960B}" type="presOf" srcId="{9A2172D9-9147-468F-B367-C1FF45A3ADB7}" destId="{3CDC279F-DDF8-4802-A9C2-19920614E572}" srcOrd="0" destOrd="0" presId="urn:microsoft.com/office/officeart/2005/8/layout/chevron1"/>
    <dgm:cxn modelId="{33262743-1093-48E2-ADF5-1EEA8FDF1082}" type="presOf" srcId="{A2EFFEB8-AA7A-4048-BD28-596491DE202B}" destId="{D7ED693E-D508-424D-806B-C7E4233C746E}" srcOrd="0" destOrd="0" presId="urn:microsoft.com/office/officeart/2005/8/layout/chevron1"/>
    <dgm:cxn modelId="{8C78D5FE-00BA-4F34-BFE0-047086A290F7}" type="presParOf" srcId="{39E6F2E0-7136-44F5-BC0B-B2F8145E2E05}" destId="{3CDC279F-DDF8-4802-A9C2-19920614E572}" srcOrd="0" destOrd="0" presId="urn:microsoft.com/office/officeart/2005/8/layout/chevron1"/>
    <dgm:cxn modelId="{B2280F57-E1AC-4773-B46A-8D8D351B2388}" type="presParOf" srcId="{39E6F2E0-7136-44F5-BC0B-B2F8145E2E05}" destId="{E6204E36-B0E3-4036-95E1-A341C8725138}" srcOrd="1" destOrd="0" presId="urn:microsoft.com/office/officeart/2005/8/layout/chevron1"/>
    <dgm:cxn modelId="{C2D5A5B7-8D84-41A4-ADE0-9E483AAD7D10}" type="presParOf" srcId="{39E6F2E0-7136-44F5-BC0B-B2F8145E2E05}" destId="{650BC9AB-0EE9-485E-9E37-0B4A7563761D}" srcOrd="2" destOrd="0" presId="urn:microsoft.com/office/officeart/2005/8/layout/chevron1"/>
    <dgm:cxn modelId="{EEC90EED-8B0D-43EA-AFD0-77C88413D3E1}" type="presParOf" srcId="{39E6F2E0-7136-44F5-BC0B-B2F8145E2E05}" destId="{443D65B9-19C3-4B1A-91A4-5291664BED8A}" srcOrd="3" destOrd="0" presId="urn:microsoft.com/office/officeart/2005/8/layout/chevron1"/>
    <dgm:cxn modelId="{3E9B05C4-A7C9-4CA6-9FBC-8ABBD5F6949D}" type="presParOf" srcId="{39E6F2E0-7136-44F5-BC0B-B2F8145E2E05}" destId="{039FDB19-EF56-437B-A5BE-81B640B84266}" srcOrd="4" destOrd="0" presId="urn:microsoft.com/office/officeart/2005/8/layout/chevron1"/>
    <dgm:cxn modelId="{748F43D4-4235-437E-A1A4-7FA8FD18AEB0}" type="presParOf" srcId="{39E6F2E0-7136-44F5-BC0B-B2F8145E2E05}" destId="{47EF7309-37AC-4551-8EB5-1704D0E1C05C}" srcOrd="5" destOrd="0" presId="urn:microsoft.com/office/officeart/2005/8/layout/chevron1"/>
    <dgm:cxn modelId="{45BAC9A2-36E1-45ED-9CA5-782AA07427AD}" type="presParOf" srcId="{39E6F2E0-7136-44F5-BC0B-B2F8145E2E05}" destId="{D7ED693E-D508-424D-806B-C7E4233C746E}" srcOrd="6"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21D94AD1-2C11-428C-8E1E-AA6ACBD1F492}" type="doc">
      <dgm:prSet loTypeId="urn:microsoft.com/office/officeart/2005/8/layout/chevron1" loCatId="process" qsTypeId="urn:microsoft.com/office/officeart/2005/8/quickstyle/simple1" qsCatId="simple" csTypeId="urn:microsoft.com/office/officeart/2005/8/colors/colorful1" csCatId="colorful" phldr="1"/>
      <dgm:spPr/>
    </dgm:pt>
    <dgm:pt modelId="{9A2172D9-9147-468F-B367-C1FF45A3ADB7}">
      <dgm:prSet phldrT="[Texto]"/>
      <dgm:spPr/>
      <dgm:t>
        <a:bodyPr/>
        <a:lstStyle/>
        <a:p>
          <a:r>
            <a:rPr lang="es-CO" b="1" dirty="0" smtClean="0"/>
            <a:t>Subestaciones</a:t>
          </a:r>
          <a:endParaRPr lang="es-CO" b="1" dirty="0"/>
        </a:p>
      </dgm:t>
    </dgm:pt>
    <dgm:pt modelId="{228F0EBF-4C06-41BA-A418-97F51EBF4C76}" type="parTrans" cxnId="{6BB6ED57-22CA-4F63-A8E8-A77EE4680216}">
      <dgm:prSet/>
      <dgm:spPr/>
      <dgm:t>
        <a:bodyPr/>
        <a:lstStyle/>
        <a:p>
          <a:endParaRPr lang="es-CO" b="1"/>
        </a:p>
      </dgm:t>
    </dgm:pt>
    <dgm:pt modelId="{A9A14C34-90C1-4929-AAAF-6262083EDD3E}" type="sibTrans" cxnId="{6BB6ED57-22CA-4F63-A8E8-A77EE4680216}">
      <dgm:prSet/>
      <dgm:spPr/>
      <dgm:t>
        <a:bodyPr/>
        <a:lstStyle/>
        <a:p>
          <a:endParaRPr lang="es-CO" b="1"/>
        </a:p>
      </dgm:t>
    </dgm:pt>
    <dgm:pt modelId="{B9B28001-9734-48DE-A349-7D1932BC7868}">
      <dgm:prSet phldrT="[Texto]"/>
      <dgm:spPr>
        <a:solidFill>
          <a:schemeClr val="accent3">
            <a:lumMod val="60000"/>
            <a:lumOff val="40000"/>
          </a:schemeClr>
        </a:solidFill>
      </dgm:spPr>
      <dgm:t>
        <a:bodyPr/>
        <a:lstStyle/>
        <a:p>
          <a:r>
            <a:rPr lang="es-CO" b="1" dirty="0" smtClean="0">
              <a:solidFill>
                <a:schemeClr val="tx1"/>
              </a:solidFill>
            </a:rPr>
            <a:t>Líneas</a:t>
          </a:r>
          <a:endParaRPr lang="es-CO" b="1" dirty="0">
            <a:solidFill>
              <a:schemeClr val="tx1"/>
            </a:solidFill>
          </a:endParaRPr>
        </a:p>
      </dgm:t>
    </dgm:pt>
    <dgm:pt modelId="{5989C0B4-0C8D-4E3D-815F-332CB834DBB9}" type="parTrans" cxnId="{DA8E71C6-1953-4CD6-A732-38BB83A0AC27}">
      <dgm:prSet/>
      <dgm:spPr/>
      <dgm:t>
        <a:bodyPr/>
        <a:lstStyle/>
        <a:p>
          <a:endParaRPr lang="es-CO" b="1"/>
        </a:p>
      </dgm:t>
    </dgm:pt>
    <dgm:pt modelId="{A99EF712-17CA-48AE-80BC-F8127B9B6180}" type="sibTrans" cxnId="{DA8E71C6-1953-4CD6-A732-38BB83A0AC27}">
      <dgm:prSet/>
      <dgm:spPr/>
      <dgm:t>
        <a:bodyPr/>
        <a:lstStyle/>
        <a:p>
          <a:endParaRPr lang="es-CO" b="1"/>
        </a:p>
      </dgm:t>
    </dgm:pt>
    <dgm:pt modelId="{9A1A84D2-BD1C-4FA6-A2B8-22BA9F646969}">
      <dgm:prSet phldrT="[Texto]"/>
      <dgm:spPr>
        <a:solidFill>
          <a:schemeClr val="accent3">
            <a:lumMod val="60000"/>
            <a:lumOff val="40000"/>
          </a:schemeClr>
        </a:solidFill>
      </dgm:spPr>
      <dgm:t>
        <a:bodyPr/>
        <a:lstStyle/>
        <a:p>
          <a:r>
            <a:rPr lang="es-CO" b="1" dirty="0" smtClean="0">
              <a:solidFill>
                <a:schemeClr val="tx1"/>
              </a:solidFill>
            </a:rPr>
            <a:t>Redes</a:t>
          </a:r>
          <a:endParaRPr lang="es-CO" b="1" dirty="0">
            <a:solidFill>
              <a:schemeClr val="tx1"/>
            </a:solidFill>
          </a:endParaRPr>
        </a:p>
      </dgm:t>
    </dgm:pt>
    <dgm:pt modelId="{C66B8357-FE98-40A9-A66B-C0D5AE932DFD}" type="parTrans" cxnId="{82EB83EE-7AD7-4102-BE20-40050909DC4A}">
      <dgm:prSet/>
      <dgm:spPr/>
      <dgm:t>
        <a:bodyPr/>
        <a:lstStyle/>
        <a:p>
          <a:endParaRPr lang="es-CO" b="1"/>
        </a:p>
      </dgm:t>
    </dgm:pt>
    <dgm:pt modelId="{A3909AB4-05A6-4C50-A18F-F383C6FFE854}" type="sibTrans" cxnId="{82EB83EE-7AD7-4102-BE20-40050909DC4A}">
      <dgm:prSet/>
      <dgm:spPr/>
      <dgm:t>
        <a:bodyPr/>
        <a:lstStyle/>
        <a:p>
          <a:endParaRPr lang="es-CO" b="1"/>
        </a:p>
      </dgm:t>
    </dgm:pt>
    <dgm:pt modelId="{A2EFFEB8-AA7A-4048-BD28-596491DE202B}">
      <dgm:prSet phldrT="[Texto]"/>
      <dgm:spPr>
        <a:solidFill>
          <a:schemeClr val="accent3">
            <a:lumMod val="60000"/>
            <a:lumOff val="40000"/>
          </a:schemeClr>
        </a:solidFill>
      </dgm:spPr>
      <dgm:t>
        <a:bodyPr/>
        <a:lstStyle/>
        <a:p>
          <a:r>
            <a:rPr lang="es-CO" b="1" dirty="0" smtClean="0">
              <a:solidFill>
                <a:schemeClr val="tx1"/>
              </a:solidFill>
            </a:rPr>
            <a:t>Otros Elementos y Equipos</a:t>
          </a:r>
          <a:endParaRPr lang="es-CO" b="1" dirty="0">
            <a:solidFill>
              <a:schemeClr val="tx1"/>
            </a:solidFill>
          </a:endParaRPr>
        </a:p>
      </dgm:t>
    </dgm:pt>
    <dgm:pt modelId="{91707BAC-2F61-4370-B333-A6273ACB3B2F}" type="parTrans" cxnId="{AEBDA51B-4899-4560-8756-37715FD4D163}">
      <dgm:prSet/>
      <dgm:spPr/>
      <dgm:t>
        <a:bodyPr/>
        <a:lstStyle/>
        <a:p>
          <a:endParaRPr lang="es-CO" b="1"/>
        </a:p>
      </dgm:t>
    </dgm:pt>
    <dgm:pt modelId="{66FA5D5F-ADA8-4972-A8EE-E03CD6E70255}" type="sibTrans" cxnId="{AEBDA51B-4899-4560-8756-37715FD4D163}">
      <dgm:prSet/>
      <dgm:spPr/>
      <dgm:t>
        <a:bodyPr/>
        <a:lstStyle/>
        <a:p>
          <a:endParaRPr lang="es-CO" b="1"/>
        </a:p>
      </dgm:t>
    </dgm:pt>
    <dgm:pt modelId="{39E6F2E0-7136-44F5-BC0B-B2F8145E2E05}" type="pres">
      <dgm:prSet presAssocID="{21D94AD1-2C11-428C-8E1E-AA6ACBD1F492}" presName="Name0" presStyleCnt="0">
        <dgm:presLayoutVars>
          <dgm:dir/>
          <dgm:animLvl val="lvl"/>
          <dgm:resizeHandles val="exact"/>
        </dgm:presLayoutVars>
      </dgm:prSet>
      <dgm:spPr/>
    </dgm:pt>
    <dgm:pt modelId="{3CDC279F-DDF8-4802-A9C2-19920614E572}" type="pres">
      <dgm:prSet presAssocID="{9A2172D9-9147-468F-B367-C1FF45A3ADB7}" presName="parTxOnly" presStyleLbl="node1" presStyleIdx="0" presStyleCnt="4">
        <dgm:presLayoutVars>
          <dgm:chMax val="0"/>
          <dgm:chPref val="0"/>
          <dgm:bulletEnabled val="1"/>
        </dgm:presLayoutVars>
      </dgm:prSet>
      <dgm:spPr/>
      <dgm:t>
        <a:bodyPr/>
        <a:lstStyle/>
        <a:p>
          <a:endParaRPr lang="es-CO"/>
        </a:p>
      </dgm:t>
    </dgm:pt>
    <dgm:pt modelId="{E6204E36-B0E3-4036-95E1-A341C8725138}" type="pres">
      <dgm:prSet presAssocID="{A9A14C34-90C1-4929-AAAF-6262083EDD3E}" presName="parTxOnlySpace" presStyleCnt="0"/>
      <dgm:spPr/>
    </dgm:pt>
    <dgm:pt modelId="{650BC9AB-0EE9-485E-9E37-0B4A7563761D}" type="pres">
      <dgm:prSet presAssocID="{B9B28001-9734-48DE-A349-7D1932BC7868}" presName="parTxOnly" presStyleLbl="node1" presStyleIdx="1" presStyleCnt="4">
        <dgm:presLayoutVars>
          <dgm:chMax val="0"/>
          <dgm:chPref val="0"/>
          <dgm:bulletEnabled val="1"/>
        </dgm:presLayoutVars>
      </dgm:prSet>
      <dgm:spPr/>
      <dgm:t>
        <a:bodyPr/>
        <a:lstStyle/>
        <a:p>
          <a:endParaRPr lang="es-CO"/>
        </a:p>
      </dgm:t>
    </dgm:pt>
    <dgm:pt modelId="{443D65B9-19C3-4B1A-91A4-5291664BED8A}" type="pres">
      <dgm:prSet presAssocID="{A99EF712-17CA-48AE-80BC-F8127B9B6180}" presName="parTxOnlySpace" presStyleCnt="0"/>
      <dgm:spPr/>
    </dgm:pt>
    <dgm:pt modelId="{039FDB19-EF56-437B-A5BE-81B640B84266}" type="pres">
      <dgm:prSet presAssocID="{9A1A84D2-BD1C-4FA6-A2B8-22BA9F646969}" presName="parTxOnly" presStyleLbl="node1" presStyleIdx="2" presStyleCnt="4">
        <dgm:presLayoutVars>
          <dgm:chMax val="0"/>
          <dgm:chPref val="0"/>
          <dgm:bulletEnabled val="1"/>
        </dgm:presLayoutVars>
      </dgm:prSet>
      <dgm:spPr/>
      <dgm:t>
        <a:bodyPr/>
        <a:lstStyle/>
        <a:p>
          <a:endParaRPr lang="es-CO"/>
        </a:p>
      </dgm:t>
    </dgm:pt>
    <dgm:pt modelId="{47EF7309-37AC-4551-8EB5-1704D0E1C05C}" type="pres">
      <dgm:prSet presAssocID="{A3909AB4-05A6-4C50-A18F-F383C6FFE854}" presName="parTxOnlySpace" presStyleCnt="0"/>
      <dgm:spPr/>
    </dgm:pt>
    <dgm:pt modelId="{D7ED693E-D508-424D-806B-C7E4233C746E}" type="pres">
      <dgm:prSet presAssocID="{A2EFFEB8-AA7A-4048-BD28-596491DE202B}" presName="parTxOnly" presStyleLbl="node1" presStyleIdx="3" presStyleCnt="4">
        <dgm:presLayoutVars>
          <dgm:chMax val="0"/>
          <dgm:chPref val="0"/>
          <dgm:bulletEnabled val="1"/>
        </dgm:presLayoutVars>
      </dgm:prSet>
      <dgm:spPr/>
      <dgm:t>
        <a:bodyPr/>
        <a:lstStyle/>
        <a:p>
          <a:endParaRPr lang="es-CO"/>
        </a:p>
      </dgm:t>
    </dgm:pt>
  </dgm:ptLst>
  <dgm:cxnLst>
    <dgm:cxn modelId="{DA8E71C6-1953-4CD6-A732-38BB83A0AC27}" srcId="{21D94AD1-2C11-428C-8E1E-AA6ACBD1F492}" destId="{B9B28001-9734-48DE-A349-7D1932BC7868}" srcOrd="1" destOrd="0" parTransId="{5989C0B4-0C8D-4E3D-815F-332CB834DBB9}" sibTransId="{A99EF712-17CA-48AE-80BC-F8127B9B6180}"/>
    <dgm:cxn modelId="{6BB6ED57-22CA-4F63-A8E8-A77EE4680216}" srcId="{21D94AD1-2C11-428C-8E1E-AA6ACBD1F492}" destId="{9A2172D9-9147-468F-B367-C1FF45A3ADB7}" srcOrd="0" destOrd="0" parTransId="{228F0EBF-4C06-41BA-A418-97F51EBF4C76}" sibTransId="{A9A14C34-90C1-4929-AAAF-6262083EDD3E}"/>
    <dgm:cxn modelId="{82EB83EE-7AD7-4102-BE20-40050909DC4A}" srcId="{21D94AD1-2C11-428C-8E1E-AA6ACBD1F492}" destId="{9A1A84D2-BD1C-4FA6-A2B8-22BA9F646969}" srcOrd="2" destOrd="0" parTransId="{C66B8357-FE98-40A9-A66B-C0D5AE932DFD}" sibTransId="{A3909AB4-05A6-4C50-A18F-F383C6FFE854}"/>
    <dgm:cxn modelId="{AEBDA51B-4899-4560-8756-37715FD4D163}" srcId="{21D94AD1-2C11-428C-8E1E-AA6ACBD1F492}" destId="{A2EFFEB8-AA7A-4048-BD28-596491DE202B}" srcOrd="3" destOrd="0" parTransId="{91707BAC-2F61-4370-B333-A6273ACB3B2F}" sibTransId="{66FA5D5F-ADA8-4972-A8EE-E03CD6E70255}"/>
    <dgm:cxn modelId="{77654A3B-1AB7-45B7-91BD-0065A85ED69E}" type="presOf" srcId="{9A2172D9-9147-468F-B367-C1FF45A3ADB7}" destId="{3CDC279F-DDF8-4802-A9C2-19920614E572}" srcOrd="0" destOrd="0" presId="urn:microsoft.com/office/officeart/2005/8/layout/chevron1"/>
    <dgm:cxn modelId="{E5654549-6DFB-49FE-99AA-2605DB6BAB5B}" type="presOf" srcId="{B9B28001-9734-48DE-A349-7D1932BC7868}" destId="{650BC9AB-0EE9-485E-9E37-0B4A7563761D}" srcOrd="0" destOrd="0" presId="urn:microsoft.com/office/officeart/2005/8/layout/chevron1"/>
    <dgm:cxn modelId="{AA53EDF3-30AE-440E-BDB1-394B1F7ACD2A}" type="presOf" srcId="{A2EFFEB8-AA7A-4048-BD28-596491DE202B}" destId="{D7ED693E-D508-424D-806B-C7E4233C746E}" srcOrd="0" destOrd="0" presId="urn:microsoft.com/office/officeart/2005/8/layout/chevron1"/>
    <dgm:cxn modelId="{96FDDE6A-E994-43CC-8C3B-27DF61FE9D1E}" type="presOf" srcId="{9A1A84D2-BD1C-4FA6-A2B8-22BA9F646969}" destId="{039FDB19-EF56-437B-A5BE-81B640B84266}" srcOrd="0" destOrd="0" presId="urn:microsoft.com/office/officeart/2005/8/layout/chevron1"/>
    <dgm:cxn modelId="{290BCD56-23E0-4669-AD5F-E663F0C644D4}" type="presOf" srcId="{21D94AD1-2C11-428C-8E1E-AA6ACBD1F492}" destId="{39E6F2E0-7136-44F5-BC0B-B2F8145E2E05}" srcOrd="0" destOrd="0" presId="urn:microsoft.com/office/officeart/2005/8/layout/chevron1"/>
    <dgm:cxn modelId="{52F82F59-7F10-4E04-A605-4C357294B781}" type="presParOf" srcId="{39E6F2E0-7136-44F5-BC0B-B2F8145E2E05}" destId="{3CDC279F-DDF8-4802-A9C2-19920614E572}" srcOrd="0" destOrd="0" presId="urn:microsoft.com/office/officeart/2005/8/layout/chevron1"/>
    <dgm:cxn modelId="{5990F904-A3C3-4EE0-9559-70107C75246A}" type="presParOf" srcId="{39E6F2E0-7136-44F5-BC0B-B2F8145E2E05}" destId="{E6204E36-B0E3-4036-95E1-A341C8725138}" srcOrd="1" destOrd="0" presId="urn:microsoft.com/office/officeart/2005/8/layout/chevron1"/>
    <dgm:cxn modelId="{E24E0139-6070-4143-A962-40B6E29B8268}" type="presParOf" srcId="{39E6F2E0-7136-44F5-BC0B-B2F8145E2E05}" destId="{650BC9AB-0EE9-485E-9E37-0B4A7563761D}" srcOrd="2" destOrd="0" presId="urn:microsoft.com/office/officeart/2005/8/layout/chevron1"/>
    <dgm:cxn modelId="{97281D0B-D69E-4B39-B663-09D3524BD418}" type="presParOf" srcId="{39E6F2E0-7136-44F5-BC0B-B2F8145E2E05}" destId="{443D65B9-19C3-4B1A-91A4-5291664BED8A}" srcOrd="3" destOrd="0" presId="urn:microsoft.com/office/officeart/2005/8/layout/chevron1"/>
    <dgm:cxn modelId="{F053CE01-A1E7-436F-AD13-858F39767C74}" type="presParOf" srcId="{39E6F2E0-7136-44F5-BC0B-B2F8145E2E05}" destId="{039FDB19-EF56-437B-A5BE-81B640B84266}" srcOrd="4" destOrd="0" presId="urn:microsoft.com/office/officeart/2005/8/layout/chevron1"/>
    <dgm:cxn modelId="{694E75E5-EFD8-453F-99FF-6DE54CC287C8}" type="presParOf" srcId="{39E6F2E0-7136-44F5-BC0B-B2F8145E2E05}" destId="{47EF7309-37AC-4551-8EB5-1704D0E1C05C}" srcOrd="5" destOrd="0" presId="urn:microsoft.com/office/officeart/2005/8/layout/chevron1"/>
    <dgm:cxn modelId="{5F2EC4F8-B409-44A9-A223-9D5E2CB3F314}" type="presParOf" srcId="{39E6F2E0-7136-44F5-BC0B-B2F8145E2E05}" destId="{D7ED693E-D508-424D-806B-C7E4233C746E}" srcOrd="6"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21D94AD1-2C11-428C-8E1E-AA6ACBD1F492}" type="doc">
      <dgm:prSet loTypeId="urn:microsoft.com/office/officeart/2005/8/layout/chevron1" loCatId="process" qsTypeId="urn:microsoft.com/office/officeart/2005/8/quickstyle/simple1" qsCatId="simple" csTypeId="urn:microsoft.com/office/officeart/2005/8/colors/colorful1" csCatId="colorful" phldr="1"/>
      <dgm:spPr/>
    </dgm:pt>
    <dgm:pt modelId="{9A2172D9-9147-468F-B367-C1FF45A3ADB7}">
      <dgm:prSet phldrT="[Texto]"/>
      <dgm:spPr/>
      <dgm:t>
        <a:bodyPr/>
        <a:lstStyle/>
        <a:p>
          <a:r>
            <a:rPr lang="es-CO" b="1" dirty="0" smtClean="0"/>
            <a:t>Subestaciones</a:t>
          </a:r>
          <a:endParaRPr lang="es-CO" b="1" dirty="0"/>
        </a:p>
      </dgm:t>
    </dgm:pt>
    <dgm:pt modelId="{228F0EBF-4C06-41BA-A418-97F51EBF4C76}" type="parTrans" cxnId="{6BB6ED57-22CA-4F63-A8E8-A77EE4680216}">
      <dgm:prSet/>
      <dgm:spPr/>
      <dgm:t>
        <a:bodyPr/>
        <a:lstStyle/>
        <a:p>
          <a:endParaRPr lang="es-CO" b="1"/>
        </a:p>
      </dgm:t>
    </dgm:pt>
    <dgm:pt modelId="{A9A14C34-90C1-4929-AAAF-6262083EDD3E}" type="sibTrans" cxnId="{6BB6ED57-22CA-4F63-A8E8-A77EE4680216}">
      <dgm:prSet/>
      <dgm:spPr/>
      <dgm:t>
        <a:bodyPr/>
        <a:lstStyle/>
        <a:p>
          <a:endParaRPr lang="es-CO" b="1"/>
        </a:p>
      </dgm:t>
    </dgm:pt>
    <dgm:pt modelId="{B9B28001-9734-48DE-A349-7D1932BC7868}">
      <dgm:prSet phldrT="[Texto]"/>
      <dgm:spPr>
        <a:solidFill>
          <a:schemeClr val="accent3">
            <a:lumMod val="60000"/>
            <a:lumOff val="40000"/>
          </a:schemeClr>
        </a:solidFill>
      </dgm:spPr>
      <dgm:t>
        <a:bodyPr/>
        <a:lstStyle/>
        <a:p>
          <a:r>
            <a:rPr lang="es-CO" b="1" dirty="0" smtClean="0">
              <a:solidFill>
                <a:schemeClr val="tx1"/>
              </a:solidFill>
            </a:rPr>
            <a:t>Líneas</a:t>
          </a:r>
          <a:endParaRPr lang="es-CO" b="1" dirty="0">
            <a:solidFill>
              <a:schemeClr val="tx1"/>
            </a:solidFill>
          </a:endParaRPr>
        </a:p>
      </dgm:t>
    </dgm:pt>
    <dgm:pt modelId="{5989C0B4-0C8D-4E3D-815F-332CB834DBB9}" type="parTrans" cxnId="{DA8E71C6-1953-4CD6-A732-38BB83A0AC27}">
      <dgm:prSet/>
      <dgm:spPr/>
      <dgm:t>
        <a:bodyPr/>
        <a:lstStyle/>
        <a:p>
          <a:endParaRPr lang="es-CO" b="1"/>
        </a:p>
      </dgm:t>
    </dgm:pt>
    <dgm:pt modelId="{A99EF712-17CA-48AE-80BC-F8127B9B6180}" type="sibTrans" cxnId="{DA8E71C6-1953-4CD6-A732-38BB83A0AC27}">
      <dgm:prSet/>
      <dgm:spPr/>
      <dgm:t>
        <a:bodyPr/>
        <a:lstStyle/>
        <a:p>
          <a:endParaRPr lang="es-CO" b="1"/>
        </a:p>
      </dgm:t>
    </dgm:pt>
    <dgm:pt modelId="{9A1A84D2-BD1C-4FA6-A2B8-22BA9F646969}">
      <dgm:prSet phldrT="[Texto]"/>
      <dgm:spPr>
        <a:solidFill>
          <a:schemeClr val="accent3">
            <a:lumMod val="60000"/>
            <a:lumOff val="40000"/>
          </a:schemeClr>
        </a:solidFill>
      </dgm:spPr>
      <dgm:t>
        <a:bodyPr/>
        <a:lstStyle/>
        <a:p>
          <a:r>
            <a:rPr lang="es-CO" b="1" dirty="0" smtClean="0">
              <a:solidFill>
                <a:schemeClr val="tx1"/>
              </a:solidFill>
            </a:rPr>
            <a:t>Redes</a:t>
          </a:r>
          <a:endParaRPr lang="es-CO" b="1" dirty="0">
            <a:solidFill>
              <a:schemeClr val="tx1"/>
            </a:solidFill>
          </a:endParaRPr>
        </a:p>
      </dgm:t>
    </dgm:pt>
    <dgm:pt modelId="{C66B8357-FE98-40A9-A66B-C0D5AE932DFD}" type="parTrans" cxnId="{82EB83EE-7AD7-4102-BE20-40050909DC4A}">
      <dgm:prSet/>
      <dgm:spPr/>
      <dgm:t>
        <a:bodyPr/>
        <a:lstStyle/>
        <a:p>
          <a:endParaRPr lang="es-CO" b="1"/>
        </a:p>
      </dgm:t>
    </dgm:pt>
    <dgm:pt modelId="{A3909AB4-05A6-4C50-A18F-F383C6FFE854}" type="sibTrans" cxnId="{82EB83EE-7AD7-4102-BE20-40050909DC4A}">
      <dgm:prSet/>
      <dgm:spPr/>
      <dgm:t>
        <a:bodyPr/>
        <a:lstStyle/>
        <a:p>
          <a:endParaRPr lang="es-CO" b="1"/>
        </a:p>
      </dgm:t>
    </dgm:pt>
    <dgm:pt modelId="{A2EFFEB8-AA7A-4048-BD28-596491DE202B}">
      <dgm:prSet phldrT="[Texto]"/>
      <dgm:spPr>
        <a:solidFill>
          <a:schemeClr val="accent3">
            <a:lumMod val="60000"/>
            <a:lumOff val="40000"/>
          </a:schemeClr>
        </a:solidFill>
      </dgm:spPr>
      <dgm:t>
        <a:bodyPr/>
        <a:lstStyle/>
        <a:p>
          <a:r>
            <a:rPr lang="es-CO" b="1" dirty="0" smtClean="0">
              <a:solidFill>
                <a:schemeClr val="tx1"/>
              </a:solidFill>
            </a:rPr>
            <a:t>Otros Elementos y Equipos</a:t>
          </a:r>
          <a:endParaRPr lang="es-CO" b="1" dirty="0">
            <a:solidFill>
              <a:schemeClr val="tx1"/>
            </a:solidFill>
          </a:endParaRPr>
        </a:p>
      </dgm:t>
    </dgm:pt>
    <dgm:pt modelId="{91707BAC-2F61-4370-B333-A6273ACB3B2F}" type="parTrans" cxnId="{AEBDA51B-4899-4560-8756-37715FD4D163}">
      <dgm:prSet/>
      <dgm:spPr/>
      <dgm:t>
        <a:bodyPr/>
        <a:lstStyle/>
        <a:p>
          <a:endParaRPr lang="es-CO" b="1"/>
        </a:p>
      </dgm:t>
    </dgm:pt>
    <dgm:pt modelId="{66FA5D5F-ADA8-4972-A8EE-E03CD6E70255}" type="sibTrans" cxnId="{AEBDA51B-4899-4560-8756-37715FD4D163}">
      <dgm:prSet/>
      <dgm:spPr/>
      <dgm:t>
        <a:bodyPr/>
        <a:lstStyle/>
        <a:p>
          <a:endParaRPr lang="es-CO" b="1"/>
        </a:p>
      </dgm:t>
    </dgm:pt>
    <dgm:pt modelId="{39E6F2E0-7136-44F5-BC0B-B2F8145E2E05}" type="pres">
      <dgm:prSet presAssocID="{21D94AD1-2C11-428C-8E1E-AA6ACBD1F492}" presName="Name0" presStyleCnt="0">
        <dgm:presLayoutVars>
          <dgm:dir/>
          <dgm:animLvl val="lvl"/>
          <dgm:resizeHandles val="exact"/>
        </dgm:presLayoutVars>
      </dgm:prSet>
      <dgm:spPr/>
    </dgm:pt>
    <dgm:pt modelId="{3CDC279F-DDF8-4802-A9C2-19920614E572}" type="pres">
      <dgm:prSet presAssocID="{9A2172D9-9147-468F-B367-C1FF45A3ADB7}" presName="parTxOnly" presStyleLbl="node1" presStyleIdx="0" presStyleCnt="4">
        <dgm:presLayoutVars>
          <dgm:chMax val="0"/>
          <dgm:chPref val="0"/>
          <dgm:bulletEnabled val="1"/>
        </dgm:presLayoutVars>
      </dgm:prSet>
      <dgm:spPr/>
      <dgm:t>
        <a:bodyPr/>
        <a:lstStyle/>
        <a:p>
          <a:endParaRPr lang="es-CO"/>
        </a:p>
      </dgm:t>
    </dgm:pt>
    <dgm:pt modelId="{E6204E36-B0E3-4036-95E1-A341C8725138}" type="pres">
      <dgm:prSet presAssocID="{A9A14C34-90C1-4929-AAAF-6262083EDD3E}" presName="parTxOnlySpace" presStyleCnt="0"/>
      <dgm:spPr/>
    </dgm:pt>
    <dgm:pt modelId="{650BC9AB-0EE9-485E-9E37-0B4A7563761D}" type="pres">
      <dgm:prSet presAssocID="{B9B28001-9734-48DE-A349-7D1932BC7868}" presName="parTxOnly" presStyleLbl="node1" presStyleIdx="1" presStyleCnt="4">
        <dgm:presLayoutVars>
          <dgm:chMax val="0"/>
          <dgm:chPref val="0"/>
          <dgm:bulletEnabled val="1"/>
        </dgm:presLayoutVars>
      </dgm:prSet>
      <dgm:spPr/>
      <dgm:t>
        <a:bodyPr/>
        <a:lstStyle/>
        <a:p>
          <a:endParaRPr lang="es-CO"/>
        </a:p>
      </dgm:t>
    </dgm:pt>
    <dgm:pt modelId="{443D65B9-19C3-4B1A-91A4-5291664BED8A}" type="pres">
      <dgm:prSet presAssocID="{A99EF712-17CA-48AE-80BC-F8127B9B6180}" presName="parTxOnlySpace" presStyleCnt="0"/>
      <dgm:spPr/>
    </dgm:pt>
    <dgm:pt modelId="{039FDB19-EF56-437B-A5BE-81B640B84266}" type="pres">
      <dgm:prSet presAssocID="{9A1A84D2-BD1C-4FA6-A2B8-22BA9F646969}" presName="parTxOnly" presStyleLbl="node1" presStyleIdx="2" presStyleCnt="4">
        <dgm:presLayoutVars>
          <dgm:chMax val="0"/>
          <dgm:chPref val="0"/>
          <dgm:bulletEnabled val="1"/>
        </dgm:presLayoutVars>
      </dgm:prSet>
      <dgm:spPr/>
      <dgm:t>
        <a:bodyPr/>
        <a:lstStyle/>
        <a:p>
          <a:endParaRPr lang="es-CO"/>
        </a:p>
      </dgm:t>
    </dgm:pt>
    <dgm:pt modelId="{47EF7309-37AC-4551-8EB5-1704D0E1C05C}" type="pres">
      <dgm:prSet presAssocID="{A3909AB4-05A6-4C50-A18F-F383C6FFE854}" presName="parTxOnlySpace" presStyleCnt="0"/>
      <dgm:spPr/>
    </dgm:pt>
    <dgm:pt modelId="{D7ED693E-D508-424D-806B-C7E4233C746E}" type="pres">
      <dgm:prSet presAssocID="{A2EFFEB8-AA7A-4048-BD28-596491DE202B}" presName="parTxOnly" presStyleLbl="node1" presStyleIdx="3" presStyleCnt="4">
        <dgm:presLayoutVars>
          <dgm:chMax val="0"/>
          <dgm:chPref val="0"/>
          <dgm:bulletEnabled val="1"/>
        </dgm:presLayoutVars>
      </dgm:prSet>
      <dgm:spPr/>
      <dgm:t>
        <a:bodyPr/>
        <a:lstStyle/>
        <a:p>
          <a:endParaRPr lang="es-CO"/>
        </a:p>
      </dgm:t>
    </dgm:pt>
  </dgm:ptLst>
  <dgm:cxnLst>
    <dgm:cxn modelId="{DA8E71C6-1953-4CD6-A732-38BB83A0AC27}" srcId="{21D94AD1-2C11-428C-8E1E-AA6ACBD1F492}" destId="{B9B28001-9734-48DE-A349-7D1932BC7868}" srcOrd="1" destOrd="0" parTransId="{5989C0B4-0C8D-4E3D-815F-332CB834DBB9}" sibTransId="{A99EF712-17CA-48AE-80BC-F8127B9B6180}"/>
    <dgm:cxn modelId="{6BB6ED57-22CA-4F63-A8E8-A77EE4680216}" srcId="{21D94AD1-2C11-428C-8E1E-AA6ACBD1F492}" destId="{9A2172D9-9147-468F-B367-C1FF45A3ADB7}" srcOrd="0" destOrd="0" parTransId="{228F0EBF-4C06-41BA-A418-97F51EBF4C76}" sibTransId="{A9A14C34-90C1-4929-AAAF-6262083EDD3E}"/>
    <dgm:cxn modelId="{4279BC79-6425-472B-97D9-85845DE9C0F4}" type="presOf" srcId="{B9B28001-9734-48DE-A349-7D1932BC7868}" destId="{650BC9AB-0EE9-485E-9E37-0B4A7563761D}" srcOrd="0" destOrd="0" presId="urn:microsoft.com/office/officeart/2005/8/layout/chevron1"/>
    <dgm:cxn modelId="{82EB83EE-7AD7-4102-BE20-40050909DC4A}" srcId="{21D94AD1-2C11-428C-8E1E-AA6ACBD1F492}" destId="{9A1A84D2-BD1C-4FA6-A2B8-22BA9F646969}" srcOrd="2" destOrd="0" parTransId="{C66B8357-FE98-40A9-A66B-C0D5AE932DFD}" sibTransId="{A3909AB4-05A6-4C50-A18F-F383C6FFE854}"/>
    <dgm:cxn modelId="{AEBDA51B-4899-4560-8756-37715FD4D163}" srcId="{21D94AD1-2C11-428C-8E1E-AA6ACBD1F492}" destId="{A2EFFEB8-AA7A-4048-BD28-596491DE202B}" srcOrd="3" destOrd="0" parTransId="{91707BAC-2F61-4370-B333-A6273ACB3B2F}" sibTransId="{66FA5D5F-ADA8-4972-A8EE-E03CD6E70255}"/>
    <dgm:cxn modelId="{E12FC886-1CE3-410C-BC1C-D8DAEA08DBE7}" type="presOf" srcId="{9A1A84D2-BD1C-4FA6-A2B8-22BA9F646969}" destId="{039FDB19-EF56-437B-A5BE-81B640B84266}" srcOrd="0" destOrd="0" presId="urn:microsoft.com/office/officeart/2005/8/layout/chevron1"/>
    <dgm:cxn modelId="{8C178EA6-CC08-42AA-965A-2F8C84C70D7B}" type="presOf" srcId="{A2EFFEB8-AA7A-4048-BD28-596491DE202B}" destId="{D7ED693E-D508-424D-806B-C7E4233C746E}" srcOrd="0" destOrd="0" presId="urn:microsoft.com/office/officeart/2005/8/layout/chevron1"/>
    <dgm:cxn modelId="{0C3CF2EB-7B1E-46D3-9B61-F0054CE8D93B}" type="presOf" srcId="{9A2172D9-9147-468F-B367-C1FF45A3ADB7}" destId="{3CDC279F-DDF8-4802-A9C2-19920614E572}" srcOrd="0" destOrd="0" presId="urn:microsoft.com/office/officeart/2005/8/layout/chevron1"/>
    <dgm:cxn modelId="{5D2449FF-FD11-4E99-B6A4-1A04161998E5}" type="presOf" srcId="{21D94AD1-2C11-428C-8E1E-AA6ACBD1F492}" destId="{39E6F2E0-7136-44F5-BC0B-B2F8145E2E05}" srcOrd="0" destOrd="0" presId="urn:microsoft.com/office/officeart/2005/8/layout/chevron1"/>
    <dgm:cxn modelId="{D789600E-0C37-49F2-A2F0-62AECA3ECDA5}" type="presParOf" srcId="{39E6F2E0-7136-44F5-BC0B-B2F8145E2E05}" destId="{3CDC279F-DDF8-4802-A9C2-19920614E572}" srcOrd="0" destOrd="0" presId="urn:microsoft.com/office/officeart/2005/8/layout/chevron1"/>
    <dgm:cxn modelId="{CF02AE6C-2669-4788-986A-4594259E1677}" type="presParOf" srcId="{39E6F2E0-7136-44F5-BC0B-B2F8145E2E05}" destId="{E6204E36-B0E3-4036-95E1-A341C8725138}" srcOrd="1" destOrd="0" presId="urn:microsoft.com/office/officeart/2005/8/layout/chevron1"/>
    <dgm:cxn modelId="{9CE72862-6AF1-42C2-8E08-72E11CB86064}" type="presParOf" srcId="{39E6F2E0-7136-44F5-BC0B-B2F8145E2E05}" destId="{650BC9AB-0EE9-485E-9E37-0B4A7563761D}" srcOrd="2" destOrd="0" presId="urn:microsoft.com/office/officeart/2005/8/layout/chevron1"/>
    <dgm:cxn modelId="{B402D28A-609D-45A5-A19F-D4502900A030}" type="presParOf" srcId="{39E6F2E0-7136-44F5-BC0B-B2F8145E2E05}" destId="{443D65B9-19C3-4B1A-91A4-5291664BED8A}" srcOrd="3" destOrd="0" presId="urn:microsoft.com/office/officeart/2005/8/layout/chevron1"/>
    <dgm:cxn modelId="{5ED0C6D4-FD65-4807-A547-56860F4B37E5}" type="presParOf" srcId="{39E6F2E0-7136-44F5-BC0B-B2F8145E2E05}" destId="{039FDB19-EF56-437B-A5BE-81B640B84266}" srcOrd="4" destOrd="0" presId="urn:microsoft.com/office/officeart/2005/8/layout/chevron1"/>
    <dgm:cxn modelId="{D2B6D086-F12C-46C7-82D8-09AE157E0666}" type="presParOf" srcId="{39E6F2E0-7136-44F5-BC0B-B2F8145E2E05}" destId="{47EF7309-37AC-4551-8EB5-1704D0E1C05C}" srcOrd="5" destOrd="0" presId="urn:microsoft.com/office/officeart/2005/8/layout/chevron1"/>
    <dgm:cxn modelId="{8E2BCD6E-2223-4E0E-A938-2D39DF598266}" type="presParOf" srcId="{39E6F2E0-7136-44F5-BC0B-B2F8145E2E05}" destId="{D7ED693E-D508-424D-806B-C7E4233C746E}" srcOrd="6"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1D94AD1-2C11-428C-8E1E-AA6ACBD1F492}" type="doc">
      <dgm:prSet loTypeId="urn:microsoft.com/office/officeart/2005/8/layout/chevron1" loCatId="process" qsTypeId="urn:microsoft.com/office/officeart/2005/8/quickstyle/simple1" qsCatId="simple" csTypeId="urn:microsoft.com/office/officeart/2005/8/colors/colorful1" csCatId="colorful" phldr="1"/>
      <dgm:spPr/>
    </dgm:pt>
    <dgm:pt modelId="{9A2172D9-9147-468F-B367-C1FF45A3ADB7}">
      <dgm:prSet phldrT="[Texto]"/>
      <dgm:spPr/>
      <dgm:t>
        <a:bodyPr/>
        <a:lstStyle/>
        <a:p>
          <a:r>
            <a:rPr lang="es-CO" b="1" dirty="0" smtClean="0"/>
            <a:t>Subestaciones</a:t>
          </a:r>
          <a:endParaRPr lang="es-CO" b="1" dirty="0"/>
        </a:p>
      </dgm:t>
    </dgm:pt>
    <dgm:pt modelId="{228F0EBF-4C06-41BA-A418-97F51EBF4C76}" type="parTrans" cxnId="{6BB6ED57-22CA-4F63-A8E8-A77EE4680216}">
      <dgm:prSet/>
      <dgm:spPr/>
      <dgm:t>
        <a:bodyPr/>
        <a:lstStyle/>
        <a:p>
          <a:endParaRPr lang="es-CO" b="1"/>
        </a:p>
      </dgm:t>
    </dgm:pt>
    <dgm:pt modelId="{A9A14C34-90C1-4929-AAAF-6262083EDD3E}" type="sibTrans" cxnId="{6BB6ED57-22CA-4F63-A8E8-A77EE4680216}">
      <dgm:prSet/>
      <dgm:spPr/>
      <dgm:t>
        <a:bodyPr/>
        <a:lstStyle/>
        <a:p>
          <a:endParaRPr lang="es-CO" b="1"/>
        </a:p>
      </dgm:t>
    </dgm:pt>
    <dgm:pt modelId="{B9B28001-9734-48DE-A349-7D1932BC7868}">
      <dgm:prSet phldrT="[Texto]"/>
      <dgm:spPr>
        <a:solidFill>
          <a:schemeClr val="accent3">
            <a:lumMod val="60000"/>
            <a:lumOff val="40000"/>
          </a:schemeClr>
        </a:solidFill>
      </dgm:spPr>
      <dgm:t>
        <a:bodyPr/>
        <a:lstStyle/>
        <a:p>
          <a:r>
            <a:rPr lang="es-CO" b="1" dirty="0" smtClean="0">
              <a:solidFill>
                <a:schemeClr val="tx1"/>
              </a:solidFill>
            </a:rPr>
            <a:t>Líneas</a:t>
          </a:r>
          <a:endParaRPr lang="es-CO" b="1" dirty="0">
            <a:solidFill>
              <a:schemeClr val="tx1"/>
            </a:solidFill>
          </a:endParaRPr>
        </a:p>
      </dgm:t>
    </dgm:pt>
    <dgm:pt modelId="{5989C0B4-0C8D-4E3D-815F-332CB834DBB9}" type="parTrans" cxnId="{DA8E71C6-1953-4CD6-A732-38BB83A0AC27}">
      <dgm:prSet/>
      <dgm:spPr/>
      <dgm:t>
        <a:bodyPr/>
        <a:lstStyle/>
        <a:p>
          <a:endParaRPr lang="es-CO" b="1"/>
        </a:p>
      </dgm:t>
    </dgm:pt>
    <dgm:pt modelId="{A99EF712-17CA-48AE-80BC-F8127B9B6180}" type="sibTrans" cxnId="{DA8E71C6-1953-4CD6-A732-38BB83A0AC27}">
      <dgm:prSet/>
      <dgm:spPr/>
      <dgm:t>
        <a:bodyPr/>
        <a:lstStyle/>
        <a:p>
          <a:endParaRPr lang="es-CO" b="1"/>
        </a:p>
      </dgm:t>
    </dgm:pt>
    <dgm:pt modelId="{9A1A84D2-BD1C-4FA6-A2B8-22BA9F646969}">
      <dgm:prSet phldrT="[Texto]"/>
      <dgm:spPr>
        <a:solidFill>
          <a:schemeClr val="accent3">
            <a:lumMod val="60000"/>
            <a:lumOff val="40000"/>
          </a:schemeClr>
        </a:solidFill>
      </dgm:spPr>
      <dgm:t>
        <a:bodyPr/>
        <a:lstStyle/>
        <a:p>
          <a:r>
            <a:rPr lang="es-CO" b="1" dirty="0" smtClean="0">
              <a:solidFill>
                <a:schemeClr val="tx1"/>
              </a:solidFill>
            </a:rPr>
            <a:t>Redes</a:t>
          </a:r>
          <a:endParaRPr lang="es-CO" b="1" dirty="0">
            <a:solidFill>
              <a:schemeClr val="tx1"/>
            </a:solidFill>
          </a:endParaRPr>
        </a:p>
      </dgm:t>
    </dgm:pt>
    <dgm:pt modelId="{C66B8357-FE98-40A9-A66B-C0D5AE932DFD}" type="parTrans" cxnId="{82EB83EE-7AD7-4102-BE20-40050909DC4A}">
      <dgm:prSet/>
      <dgm:spPr/>
      <dgm:t>
        <a:bodyPr/>
        <a:lstStyle/>
        <a:p>
          <a:endParaRPr lang="es-CO" b="1"/>
        </a:p>
      </dgm:t>
    </dgm:pt>
    <dgm:pt modelId="{A3909AB4-05A6-4C50-A18F-F383C6FFE854}" type="sibTrans" cxnId="{82EB83EE-7AD7-4102-BE20-40050909DC4A}">
      <dgm:prSet/>
      <dgm:spPr/>
      <dgm:t>
        <a:bodyPr/>
        <a:lstStyle/>
        <a:p>
          <a:endParaRPr lang="es-CO" b="1"/>
        </a:p>
      </dgm:t>
    </dgm:pt>
    <dgm:pt modelId="{A2EFFEB8-AA7A-4048-BD28-596491DE202B}">
      <dgm:prSet phldrT="[Texto]"/>
      <dgm:spPr>
        <a:solidFill>
          <a:schemeClr val="accent3">
            <a:lumMod val="60000"/>
            <a:lumOff val="40000"/>
          </a:schemeClr>
        </a:solidFill>
      </dgm:spPr>
      <dgm:t>
        <a:bodyPr/>
        <a:lstStyle/>
        <a:p>
          <a:r>
            <a:rPr lang="es-CO" b="1" dirty="0" smtClean="0">
              <a:solidFill>
                <a:schemeClr val="tx1"/>
              </a:solidFill>
            </a:rPr>
            <a:t>Otros Elementos y Equipos</a:t>
          </a:r>
          <a:endParaRPr lang="es-CO" b="1" dirty="0">
            <a:solidFill>
              <a:schemeClr val="tx1"/>
            </a:solidFill>
          </a:endParaRPr>
        </a:p>
      </dgm:t>
    </dgm:pt>
    <dgm:pt modelId="{91707BAC-2F61-4370-B333-A6273ACB3B2F}" type="parTrans" cxnId="{AEBDA51B-4899-4560-8756-37715FD4D163}">
      <dgm:prSet/>
      <dgm:spPr/>
      <dgm:t>
        <a:bodyPr/>
        <a:lstStyle/>
        <a:p>
          <a:endParaRPr lang="es-CO" b="1"/>
        </a:p>
      </dgm:t>
    </dgm:pt>
    <dgm:pt modelId="{66FA5D5F-ADA8-4972-A8EE-E03CD6E70255}" type="sibTrans" cxnId="{AEBDA51B-4899-4560-8756-37715FD4D163}">
      <dgm:prSet/>
      <dgm:spPr/>
      <dgm:t>
        <a:bodyPr/>
        <a:lstStyle/>
        <a:p>
          <a:endParaRPr lang="es-CO" b="1"/>
        </a:p>
      </dgm:t>
    </dgm:pt>
    <dgm:pt modelId="{39E6F2E0-7136-44F5-BC0B-B2F8145E2E05}" type="pres">
      <dgm:prSet presAssocID="{21D94AD1-2C11-428C-8E1E-AA6ACBD1F492}" presName="Name0" presStyleCnt="0">
        <dgm:presLayoutVars>
          <dgm:dir/>
          <dgm:animLvl val="lvl"/>
          <dgm:resizeHandles val="exact"/>
        </dgm:presLayoutVars>
      </dgm:prSet>
      <dgm:spPr/>
    </dgm:pt>
    <dgm:pt modelId="{3CDC279F-DDF8-4802-A9C2-19920614E572}" type="pres">
      <dgm:prSet presAssocID="{9A2172D9-9147-468F-B367-C1FF45A3ADB7}" presName="parTxOnly" presStyleLbl="node1" presStyleIdx="0" presStyleCnt="4">
        <dgm:presLayoutVars>
          <dgm:chMax val="0"/>
          <dgm:chPref val="0"/>
          <dgm:bulletEnabled val="1"/>
        </dgm:presLayoutVars>
      </dgm:prSet>
      <dgm:spPr/>
      <dgm:t>
        <a:bodyPr/>
        <a:lstStyle/>
        <a:p>
          <a:endParaRPr lang="es-CO"/>
        </a:p>
      </dgm:t>
    </dgm:pt>
    <dgm:pt modelId="{E6204E36-B0E3-4036-95E1-A341C8725138}" type="pres">
      <dgm:prSet presAssocID="{A9A14C34-90C1-4929-AAAF-6262083EDD3E}" presName="parTxOnlySpace" presStyleCnt="0"/>
      <dgm:spPr/>
    </dgm:pt>
    <dgm:pt modelId="{650BC9AB-0EE9-485E-9E37-0B4A7563761D}" type="pres">
      <dgm:prSet presAssocID="{B9B28001-9734-48DE-A349-7D1932BC7868}" presName="parTxOnly" presStyleLbl="node1" presStyleIdx="1" presStyleCnt="4">
        <dgm:presLayoutVars>
          <dgm:chMax val="0"/>
          <dgm:chPref val="0"/>
          <dgm:bulletEnabled val="1"/>
        </dgm:presLayoutVars>
      </dgm:prSet>
      <dgm:spPr/>
      <dgm:t>
        <a:bodyPr/>
        <a:lstStyle/>
        <a:p>
          <a:endParaRPr lang="es-CO"/>
        </a:p>
      </dgm:t>
    </dgm:pt>
    <dgm:pt modelId="{443D65B9-19C3-4B1A-91A4-5291664BED8A}" type="pres">
      <dgm:prSet presAssocID="{A99EF712-17CA-48AE-80BC-F8127B9B6180}" presName="parTxOnlySpace" presStyleCnt="0"/>
      <dgm:spPr/>
    </dgm:pt>
    <dgm:pt modelId="{039FDB19-EF56-437B-A5BE-81B640B84266}" type="pres">
      <dgm:prSet presAssocID="{9A1A84D2-BD1C-4FA6-A2B8-22BA9F646969}" presName="parTxOnly" presStyleLbl="node1" presStyleIdx="2" presStyleCnt="4">
        <dgm:presLayoutVars>
          <dgm:chMax val="0"/>
          <dgm:chPref val="0"/>
          <dgm:bulletEnabled val="1"/>
        </dgm:presLayoutVars>
      </dgm:prSet>
      <dgm:spPr/>
      <dgm:t>
        <a:bodyPr/>
        <a:lstStyle/>
        <a:p>
          <a:endParaRPr lang="es-CO"/>
        </a:p>
      </dgm:t>
    </dgm:pt>
    <dgm:pt modelId="{47EF7309-37AC-4551-8EB5-1704D0E1C05C}" type="pres">
      <dgm:prSet presAssocID="{A3909AB4-05A6-4C50-A18F-F383C6FFE854}" presName="parTxOnlySpace" presStyleCnt="0"/>
      <dgm:spPr/>
    </dgm:pt>
    <dgm:pt modelId="{D7ED693E-D508-424D-806B-C7E4233C746E}" type="pres">
      <dgm:prSet presAssocID="{A2EFFEB8-AA7A-4048-BD28-596491DE202B}" presName="parTxOnly" presStyleLbl="node1" presStyleIdx="3" presStyleCnt="4">
        <dgm:presLayoutVars>
          <dgm:chMax val="0"/>
          <dgm:chPref val="0"/>
          <dgm:bulletEnabled val="1"/>
        </dgm:presLayoutVars>
      </dgm:prSet>
      <dgm:spPr/>
      <dgm:t>
        <a:bodyPr/>
        <a:lstStyle/>
        <a:p>
          <a:endParaRPr lang="es-CO"/>
        </a:p>
      </dgm:t>
    </dgm:pt>
  </dgm:ptLst>
  <dgm:cxnLst>
    <dgm:cxn modelId="{DA8E71C6-1953-4CD6-A732-38BB83A0AC27}" srcId="{21D94AD1-2C11-428C-8E1E-AA6ACBD1F492}" destId="{B9B28001-9734-48DE-A349-7D1932BC7868}" srcOrd="1" destOrd="0" parTransId="{5989C0B4-0C8D-4E3D-815F-332CB834DBB9}" sibTransId="{A99EF712-17CA-48AE-80BC-F8127B9B6180}"/>
    <dgm:cxn modelId="{D57565C5-944B-429C-A9EE-8B8E45E0057B}" type="presOf" srcId="{B9B28001-9734-48DE-A349-7D1932BC7868}" destId="{650BC9AB-0EE9-485E-9E37-0B4A7563761D}" srcOrd="0" destOrd="0" presId="urn:microsoft.com/office/officeart/2005/8/layout/chevron1"/>
    <dgm:cxn modelId="{AEBDA51B-4899-4560-8756-37715FD4D163}" srcId="{21D94AD1-2C11-428C-8E1E-AA6ACBD1F492}" destId="{A2EFFEB8-AA7A-4048-BD28-596491DE202B}" srcOrd="3" destOrd="0" parTransId="{91707BAC-2F61-4370-B333-A6273ACB3B2F}" sibTransId="{66FA5D5F-ADA8-4972-A8EE-E03CD6E70255}"/>
    <dgm:cxn modelId="{41DF79F0-0E74-4C11-96D1-9C98EE7F8F41}" type="presOf" srcId="{A2EFFEB8-AA7A-4048-BD28-596491DE202B}" destId="{D7ED693E-D508-424D-806B-C7E4233C746E}" srcOrd="0" destOrd="0" presId="urn:microsoft.com/office/officeart/2005/8/layout/chevron1"/>
    <dgm:cxn modelId="{2F02BE78-27EE-4A17-A6D8-78778AFFFA6A}" type="presOf" srcId="{21D94AD1-2C11-428C-8E1E-AA6ACBD1F492}" destId="{39E6F2E0-7136-44F5-BC0B-B2F8145E2E05}" srcOrd="0" destOrd="0" presId="urn:microsoft.com/office/officeart/2005/8/layout/chevron1"/>
    <dgm:cxn modelId="{6BB6ED57-22CA-4F63-A8E8-A77EE4680216}" srcId="{21D94AD1-2C11-428C-8E1E-AA6ACBD1F492}" destId="{9A2172D9-9147-468F-B367-C1FF45A3ADB7}" srcOrd="0" destOrd="0" parTransId="{228F0EBF-4C06-41BA-A418-97F51EBF4C76}" sibTransId="{A9A14C34-90C1-4929-AAAF-6262083EDD3E}"/>
    <dgm:cxn modelId="{82EB83EE-7AD7-4102-BE20-40050909DC4A}" srcId="{21D94AD1-2C11-428C-8E1E-AA6ACBD1F492}" destId="{9A1A84D2-BD1C-4FA6-A2B8-22BA9F646969}" srcOrd="2" destOrd="0" parTransId="{C66B8357-FE98-40A9-A66B-C0D5AE932DFD}" sibTransId="{A3909AB4-05A6-4C50-A18F-F383C6FFE854}"/>
    <dgm:cxn modelId="{E3EC039E-1EE5-4094-B8B8-6944D7FF1D0F}" type="presOf" srcId="{9A1A84D2-BD1C-4FA6-A2B8-22BA9F646969}" destId="{039FDB19-EF56-437B-A5BE-81B640B84266}" srcOrd="0" destOrd="0" presId="urn:microsoft.com/office/officeart/2005/8/layout/chevron1"/>
    <dgm:cxn modelId="{22695ED1-138D-4955-9D81-195FD51F9029}" type="presOf" srcId="{9A2172D9-9147-468F-B367-C1FF45A3ADB7}" destId="{3CDC279F-DDF8-4802-A9C2-19920614E572}" srcOrd="0" destOrd="0" presId="urn:microsoft.com/office/officeart/2005/8/layout/chevron1"/>
    <dgm:cxn modelId="{F2927D3D-B506-4540-9C65-845A3FED3645}" type="presParOf" srcId="{39E6F2E0-7136-44F5-BC0B-B2F8145E2E05}" destId="{3CDC279F-DDF8-4802-A9C2-19920614E572}" srcOrd="0" destOrd="0" presId="urn:microsoft.com/office/officeart/2005/8/layout/chevron1"/>
    <dgm:cxn modelId="{8412887D-E4BB-45FD-B808-A46D93C8BE53}" type="presParOf" srcId="{39E6F2E0-7136-44F5-BC0B-B2F8145E2E05}" destId="{E6204E36-B0E3-4036-95E1-A341C8725138}" srcOrd="1" destOrd="0" presId="urn:microsoft.com/office/officeart/2005/8/layout/chevron1"/>
    <dgm:cxn modelId="{082B4293-54D4-49EA-BD35-909E1EF8BC88}" type="presParOf" srcId="{39E6F2E0-7136-44F5-BC0B-B2F8145E2E05}" destId="{650BC9AB-0EE9-485E-9E37-0B4A7563761D}" srcOrd="2" destOrd="0" presId="urn:microsoft.com/office/officeart/2005/8/layout/chevron1"/>
    <dgm:cxn modelId="{51796B55-7810-4A54-90D0-FD4208172C1F}" type="presParOf" srcId="{39E6F2E0-7136-44F5-BC0B-B2F8145E2E05}" destId="{443D65B9-19C3-4B1A-91A4-5291664BED8A}" srcOrd="3" destOrd="0" presId="urn:microsoft.com/office/officeart/2005/8/layout/chevron1"/>
    <dgm:cxn modelId="{8CFF3602-C3EE-4977-919C-6DE7580C4243}" type="presParOf" srcId="{39E6F2E0-7136-44F5-BC0B-B2F8145E2E05}" destId="{039FDB19-EF56-437B-A5BE-81B640B84266}" srcOrd="4" destOrd="0" presId="urn:microsoft.com/office/officeart/2005/8/layout/chevron1"/>
    <dgm:cxn modelId="{00283E78-9652-4ED0-BCE6-E103BB82F13A}" type="presParOf" srcId="{39E6F2E0-7136-44F5-BC0B-B2F8145E2E05}" destId="{47EF7309-37AC-4551-8EB5-1704D0E1C05C}" srcOrd="5" destOrd="0" presId="urn:microsoft.com/office/officeart/2005/8/layout/chevron1"/>
    <dgm:cxn modelId="{1524D7A2-3DF9-4CE1-89A0-CCA7DED9FAA0}" type="presParOf" srcId="{39E6F2E0-7136-44F5-BC0B-B2F8145E2E05}" destId="{D7ED693E-D508-424D-806B-C7E4233C746E}" srcOrd="6"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21D94AD1-2C11-428C-8E1E-AA6ACBD1F492}" type="doc">
      <dgm:prSet loTypeId="urn:microsoft.com/office/officeart/2005/8/layout/chevron1" loCatId="process" qsTypeId="urn:microsoft.com/office/officeart/2005/8/quickstyle/simple1" qsCatId="simple" csTypeId="urn:microsoft.com/office/officeart/2005/8/colors/colorful1" csCatId="colorful" phldr="1"/>
      <dgm:spPr/>
    </dgm:pt>
    <dgm:pt modelId="{9A2172D9-9147-468F-B367-C1FF45A3ADB7}">
      <dgm:prSet phldrT="[Texto]"/>
      <dgm:spPr/>
      <dgm:t>
        <a:bodyPr/>
        <a:lstStyle/>
        <a:p>
          <a:r>
            <a:rPr lang="es-CO" b="1" dirty="0" smtClean="0"/>
            <a:t>Subestaciones</a:t>
          </a:r>
          <a:endParaRPr lang="es-CO" b="1" dirty="0"/>
        </a:p>
      </dgm:t>
    </dgm:pt>
    <dgm:pt modelId="{228F0EBF-4C06-41BA-A418-97F51EBF4C76}" type="parTrans" cxnId="{6BB6ED57-22CA-4F63-A8E8-A77EE4680216}">
      <dgm:prSet/>
      <dgm:spPr/>
      <dgm:t>
        <a:bodyPr/>
        <a:lstStyle/>
        <a:p>
          <a:endParaRPr lang="es-CO" b="1"/>
        </a:p>
      </dgm:t>
    </dgm:pt>
    <dgm:pt modelId="{A9A14C34-90C1-4929-AAAF-6262083EDD3E}" type="sibTrans" cxnId="{6BB6ED57-22CA-4F63-A8E8-A77EE4680216}">
      <dgm:prSet/>
      <dgm:spPr/>
      <dgm:t>
        <a:bodyPr/>
        <a:lstStyle/>
        <a:p>
          <a:endParaRPr lang="es-CO" b="1"/>
        </a:p>
      </dgm:t>
    </dgm:pt>
    <dgm:pt modelId="{B9B28001-9734-48DE-A349-7D1932BC7868}">
      <dgm:prSet phldrT="[Texto]"/>
      <dgm:spPr>
        <a:solidFill>
          <a:schemeClr val="accent3">
            <a:lumMod val="60000"/>
            <a:lumOff val="40000"/>
          </a:schemeClr>
        </a:solidFill>
      </dgm:spPr>
      <dgm:t>
        <a:bodyPr/>
        <a:lstStyle/>
        <a:p>
          <a:r>
            <a:rPr lang="es-CO" b="1" dirty="0" smtClean="0">
              <a:solidFill>
                <a:schemeClr val="tx1"/>
              </a:solidFill>
            </a:rPr>
            <a:t>Líneas</a:t>
          </a:r>
          <a:endParaRPr lang="es-CO" b="1" dirty="0">
            <a:solidFill>
              <a:schemeClr val="tx1"/>
            </a:solidFill>
          </a:endParaRPr>
        </a:p>
      </dgm:t>
    </dgm:pt>
    <dgm:pt modelId="{5989C0B4-0C8D-4E3D-815F-332CB834DBB9}" type="parTrans" cxnId="{DA8E71C6-1953-4CD6-A732-38BB83A0AC27}">
      <dgm:prSet/>
      <dgm:spPr/>
      <dgm:t>
        <a:bodyPr/>
        <a:lstStyle/>
        <a:p>
          <a:endParaRPr lang="es-CO" b="1"/>
        </a:p>
      </dgm:t>
    </dgm:pt>
    <dgm:pt modelId="{A99EF712-17CA-48AE-80BC-F8127B9B6180}" type="sibTrans" cxnId="{DA8E71C6-1953-4CD6-A732-38BB83A0AC27}">
      <dgm:prSet/>
      <dgm:spPr/>
      <dgm:t>
        <a:bodyPr/>
        <a:lstStyle/>
        <a:p>
          <a:endParaRPr lang="es-CO" b="1"/>
        </a:p>
      </dgm:t>
    </dgm:pt>
    <dgm:pt modelId="{9A1A84D2-BD1C-4FA6-A2B8-22BA9F646969}">
      <dgm:prSet phldrT="[Texto]"/>
      <dgm:spPr>
        <a:solidFill>
          <a:schemeClr val="accent3">
            <a:lumMod val="60000"/>
            <a:lumOff val="40000"/>
          </a:schemeClr>
        </a:solidFill>
      </dgm:spPr>
      <dgm:t>
        <a:bodyPr/>
        <a:lstStyle/>
        <a:p>
          <a:r>
            <a:rPr lang="es-CO" b="1" dirty="0" smtClean="0">
              <a:solidFill>
                <a:schemeClr val="tx1"/>
              </a:solidFill>
            </a:rPr>
            <a:t>Redes</a:t>
          </a:r>
          <a:endParaRPr lang="es-CO" b="1" dirty="0">
            <a:solidFill>
              <a:schemeClr val="tx1"/>
            </a:solidFill>
          </a:endParaRPr>
        </a:p>
      </dgm:t>
    </dgm:pt>
    <dgm:pt modelId="{C66B8357-FE98-40A9-A66B-C0D5AE932DFD}" type="parTrans" cxnId="{82EB83EE-7AD7-4102-BE20-40050909DC4A}">
      <dgm:prSet/>
      <dgm:spPr/>
      <dgm:t>
        <a:bodyPr/>
        <a:lstStyle/>
        <a:p>
          <a:endParaRPr lang="es-CO" b="1"/>
        </a:p>
      </dgm:t>
    </dgm:pt>
    <dgm:pt modelId="{A3909AB4-05A6-4C50-A18F-F383C6FFE854}" type="sibTrans" cxnId="{82EB83EE-7AD7-4102-BE20-40050909DC4A}">
      <dgm:prSet/>
      <dgm:spPr/>
      <dgm:t>
        <a:bodyPr/>
        <a:lstStyle/>
        <a:p>
          <a:endParaRPr lang="es-CO" b="1"/>
        </a:p>
      </dgm:t>
    </dgm:pt>
    <dgm:pt modelId="{A2EFFEB8-AA7A-4048-BD28-596491DE202B}">
      <dgm:prSet phldrT="[Texto]"/>
      <dgm:spPr>
        <a:solidFill>
          <a:schemeClr val="accent3">
            <a:lumMod val="60000"/>
            <a:lumOff val="40000"/>
          </a:schemeClr>
        </a:solidFill>
      </dgm:spPr>
      <dgm:t>
        <a:bodyPr/>
        <a:lstStyle/>
        <a:p>
          <a:r>
            <a:rPr lang="es-CO" b="1" dirty="0" smtClean="0">
              <a:solidFill>
                <a:schemeClr val="tx1"/>
              </a:solidFill>
            </a:rPr>
            <a:t>Otros Elementos y Equipos</a:t>
          </a:r>
          <a:endParaRPr lang="es-CO" b="1" dirty="0">
            <a:solidFill>
              <a:schemeClr val="tx1"/>
            </a:solidFill>
          </a:endParaRPr>
        </a:p>
      </dgm:t>
    </dgm:pt>
    <dgm:pt modelId="{91707BAC-2F61-4370-B333-A6273ACB3B2F}" type="parTrans" cxnId="{AEBDA51B-4899-4560-8756-37715FD4D163}">
      <dgm:prSet/>
      <dgm:spPr/>
      <dgm:t>
        <a:bodyPr/>
        <a:lstStyle/>
        <a:p>
          <a:endParaRPr lang="es-CO" b="1"/>
        </a:p>
      </dgm:t>
    </dgm:pt>
    <dgm:pt modelId="{66FA5D5F-ADA8-4972-A8EE-E03CD6E70255}" type="sibTrans" cxnId="{AEBDA51B-4899-4560-8756-37715FD4D163}">
      <dgm:prSet/>
      <dgm:spPr/>
      <dgm:t>
        <a:bodyPr/>
        <a:lstStyle/>
        <a:p>
          <a:endParaRPr lang="es-CO" b="1"/>
        </a:p>
      </dgm:t>
    </dgm:pt>
    <dgm:pt modelId="{39E6F2E0-7136-44F5-BC0B-B2F8145E2E05}" type="pres">
      <dgm:prSet presAssocID="{21D94AD1-2C11-428C-8E1E-AA6ACBD1F492}" presName="Name0" presStyleCnt="0">
        <dgm:presLayoutVars>
          <dgm:dir/>
          <dgm:animLvl val="lvl"/>
          <dgm:resizeHandles val="exact"/>
        </dgm:presLayoutVars>
      </dgm:prSet>
      <dgm:spPr/>
    </dgm:pt>
    <dgm:pt modelId="{3CDC279F-DDF8-4802-A9C2-19920614E572}" type="pres">
      <dgm:prSet presAssocID="{9A2172D9-9147-468F-B367-C1FF45A3ADB7}" presName="parTxOnly" presStyleLbl="node1" presStyleIdx="0" presStyleCnt="4">
        <dgm:presLayoutVars>
          <dgm:chMax val="0"/>
          <dgm:chPref val="0"/>
          <dgm:bulletEnabled val="1"/>
        </dgm:presLayoutVars>
      </dgm:prSet>
      <dgm:spPr/>
      <dgm:t>
        <a:bodyPr/>
        <a:lstStyle/>
        <a:p>
          <a:endParaRPr lang="es-CO"/>
        </a:p>
      </dgm:t>
    </dgm:pt>
    <dgm:pt modelId="{E6204E36-B0E3-4036-95E1-A341C8725138}" type="pres">
      <dgm:prSet presAssocID="{A9A14C34-90C1-4929-AAAF-6262083EDD3E}" presName="parTxOnlySpace" presStyleCnt="0"/>
      <dgm:spPr/>
    </dgm:pt>
    <dgm:pt modelId="{650BC9AB-0EE9-485E-9E37-0B4A7563761D}" type="pres">
      <dgm:prSet presAssocID="{B9B28001-9734-48DE-A349-7D1932BC7868}" presName="parTxOnly" presStyleLbl="node1" presStyleIdx="1" presStyleCnt="4">
        <dgm:presLayoutVars>
          <dgm:chMax val="0"/>
          <dgm:chPref val="0"/>
          <dgm:bulletEnabled val="1"/>
        </dgm:presLayoutVars>
      </dgm:prSet>
      <dgm:spPr/>
      <dgm:t>
        <a:bodyPr/>
        <a:lstStyle/>
        <a:p>
          <a:endParaRPr lang="es-CO"/>
        </a:p>
      </dgm:t>
    </dgm:pt>
    <dgm:pt modelId="{443D65B9-19C3-4B1A-91A4-5291664BED8A}" type="pres">
      <dgm:prSet presAssocID="{A99EF712-17CA-48AE-80BC-F8127B9B6180}" presName="parTxOnlySpace" presStyleCnt="0"/>
      <dgm:spPr/>
    </dgm:pt>
    <dgm:pt modelId="{039FDB19-EF56-437B-A5BE-81B640B84266}" type="pres">
      <dgm:prSet presAssocID="{9A1A84D2-BD1C-4FA6-A2B8-22BA9F646969}" presName="parTxOnly" presStyleLbl="node1" presStyleIdx="2" presStyleCnt="4">
        <dgm:presLayoutVars>
          <dgm:chMax val="0"/>
          <dgm:chPref val="0"/>
          <dgm:bulletEnabled val="1"/>
        </dgm:presLayoutVars>
      </dgm:prSet>
      <dgm:spPr/>
      <dgm:t>
        <a:bodyPr/>
        <a:lstStyle/>
        <a:p>
          <a:endParaRPr lang="es-CO"/>
        </a:p>
      </dgm:t>
    </dgm:pt>
    <dgm:pt modelId="{47EF7309-37AC-4551-8EB5-1704D0E1C05C}" type="pres">
      <dgm:prSet presAssocID="{A3909AB4-05A6-4C50-A18F-F383C6FFE854}" presName="parTxOnlySpace" presStyleCnt="0"/>
      <dgm:spPr/>
    </dgm:pt>
    <dgm:pt modelId="{D7ED693E-D508-424D-806B-C7E4233C746E}" type="pres">
      <dgm:prSet presAssocID="{A2EFFEB8-AA7A-4048-BD28-596491DE202B}" presName="parTxOnly" presStyleLbl="node1" presStyleIdx="3" presStyleCnt="4">
        <dgm:presLayoutVars>
          <dgm:chMax val="0"/>
          <dgm:chPref val="0"/>
          <dgm:bulletEnabled val="1"/>
        </dgm:presLayoutVars>
      </dgm:prSet>
      <dgm:spPr/>
      <dgm:t>
        <a:bodyPr/>
        <a:lstStyle/>
        <a:p>
          <a:endParaRPr lang="es-CO"/>
        </a:p>
      </dgm:t>
    </dgm:pt>
  </dgm:ptLst>
  <dgm:cxnLst>
    <dgm:cxn modelId="{64641B65-AE13-4EF4-A9A3-E27BA11933CC}" type="presOf" srcId="{21D94AD1-2C11-428C-8E1E-AA6ACBD1F492}" destId="{39E6F2E0-7136-44F5-BC0B-B2F8145E2E05}" srcOrd="0" destOrd="0" presId="urn:microsoft.com/office/officeart/2005/8/layout/chevron1"/>
    <dgm:cxn modelId="{D07439D7-60DF-46C5-B59A-8645563ADEA3}" type="presOf" srcId="{B9B28001-9734-48DE-A349-7D1932BC7868}" destId="{650BC9AB-0EE9-485E-9E37-0B4A7563761D}" srcOrd="0" destOrd="0" presId="urn:microsoft.com/office/officeart/2005/8/layout/chevron1"/>
    <dgm:cxn modelId="{DA8E71C6-1953-4CD6-A732-38BB83A0AC27}" srcId="{21D94AD1-2C11-428C-8E1E-AA6ACBD1F492}" destId="{B9B28001-9734-48DE-A349-7D1932BC7868}" srcOrd="1" destOrd="0" parTransId="{5989C0B4-0C8D-4E3D-815F-332CB834DBB9}" sibTransId="{A99EF712-17CA-48AE-80BC-F8127B9B6180}"/>
    <dgm:cxn modelId="{87689952-1187-4483-B845-2E7ADBD7A60B}" type="presOf" srcId="{9A1A84D2-BD1C-4FA6-A2B8-22BA9F646969}" destId="{039FDB19-EF56-437B-A5BE-81B640B84266}" srcOrd="0" destOrd="0" presId="urn:microsoft.com/office/officeart/2005/8/layout/chevron1"/>
    <dgm:cxn modelId="{AEBDA51B-4899-4560-8756-37715FD4D163}" srcId="{21D94AD1-2C11-428C-8E1E-AA6ACBD1F492}" destId="{A2EFFEB8-AA7A-4048-BD28-596491DE202B}" srcOrd="3" destOrd="0" parTransId="{91707BAC-2F61-4370-B333-A6273ACB3B2F}" sibTransId="{66FA5D5F-ADA8-4972-A8EE-E03CD6E70255}"/>
    <dgm:cxn modelId="{91C31007-7419-412B-BDDF-E1848A48B1DC}" type="presOf" srcId="{A2EFFEB8-AA7A-4048-BD28-596491DE202B}" destId="{D7ED693E-D508-424D-806B-C7E4233C746E}" srcOrd="0" destOrd="0" presId="urn:microsoft.com/office/officeart/2005/8/layout/chevron1"/>
    <dgm:cxn modelId="{6BB6ED57-22CA-4F63-A8E8-A77EE4680216}" srcId="{21D94AD1-2C11-428C-8E1E-AA6ACBD1F492}" destId="{9A2172D9-9147-468F-B367-C1FF45A3ADB7}" srcOrd="0" destOrd="0" parTransId="{228F0EBF-4C06-41BA-A418-97F51EBF4C76}" sibTransId="{A9A14C34-90C1-4929-AAAF-6262083EDD3E}"/>
    <dgm:cxn modelId="{82EB83EE-7AD7-4102-BE20-40050909DC4A}" srcId="{21D94AD1-2C11-428C-8E1E-AA6ACBD1F492}" destId="{9A1A84D2-BD1C-4FA6-A2B8-22BA9F646969}" srcOrd="2" destOrd="0" parTransId="{C66B8357-FE98-40A9-A66B-C0D5AE932DFD}" sibTransId="{A3909AB4-05A6-4C50-A18F-F383C6FFE854}"/>
    <dgm:cxn modelId="{525F093A-08A1-4202-941A-364F05A2D5AD}" type="presOf" srcId="{9A2172D9-9147-468F-B367-C1FF45A3ADB7}" destId="{3CDC279F-DDF8-4802-A9C2-19920614E572}" srcOrd="0" destOrd="0" presId="urn:microsoft.com/office/officeart/2005/8/layout/chevron1"/>
    <dgm:cxn modelId="{8DB7BCBE-62C3-4B50-8EF5-F5C8232A4D29}" type="presParOf" srcId="{39E6F2E0-7136-44F5-BC0B-B2F8145E2E05}" destId="{3CDC279F-DDF8-4802-A9C2-19920614E572}" srcOrd="0" destOrd="0" presId="urn:microsoft.com/office/officeart/2005/8/layout/chevron1"/>
    <dgm:cxn modelId="{2B985BAB-EFC5-4361-A623-FF469EFE9C6C}" type="presParOf" srcId="{39E6F2E0-7136-44F5-BC0B-B2F8145E2E05}" destId="{E6204E36-B0E3-4036-95E1-A341C8725138}" srcOrd="1" destOrd="0" presId="urn:microsoft.com/office/officeart/2005/8/layout/chevron1"/>
    <dgm:cxn modelId="{D6B0BBE4-9407-45FA-BEEB-91B8268A9E92}" type="presParOf" srcId="{39E6F2E0-7136-44F5-BC0B-B2F8145E2E05}" destId="{650BC9AB-0EE9-485E-9E37-0B4A7563761D}" srcOrd="2" destOrd="0" presId="urn:microsoft.com/office/officeart/2005/8/layout/chevron1"/>
    <dgm:cxn modelId="{46A24EFE-A7BC-4934-ABDE-F6235912AB00}" type="presParOf" srcId="{39E6F2E0-7136-44F5-BC0B-B2F8145E2E05}" destId="{443D65B9-19C3-4B1A-91A4-5291664BED8A}" srcOrd="3" destOrd="0" presId="urn:microsoft.com/office/officeart/2005/8/layout/chevron1"/>
    <dgm:cxn modelId="{97D33C76-5FF2-48F3-B529-6102BC63A4CB}" type="presParOf" srcId="{39E6F2E0-7136-44F5-BC0B-B2F8145E2E05}" destId="{039FDB19-EF56-437B-A5BE-81B640B84266}" srcOrd="4" destOrd="0" presId="urn:microsoft.com/office/officeart/2005/8/layout/chevron1"/>
    <dgm:cxn modelId="{2FEDFF20-3979-4A50-B51D-E36937A94718}" type="presParOf" srcId="{39E6F2E0-7136-44F5-BC0B-B2F8145E2E05}" destId="{47EF7309-37AC-4551-8EB5-1704D0E1C05C}" srcOrd="5" destOrd="0" presId="urn:microsoft.com/office/officeart/2005/8/layout/chevron1"/>
    <dgm:cxn modelId="{0F2A51B1-E694-41BC-B33A-62AB5AD66FF7}" type="presParOf" srcId="{39E6F2E0-7136-44F5-BC0B-B2F8145E2E05}" destId="{D7ED693E-D508-424D-806B-C7E4233C746E}" srcOrd="6" destOrd="0" presId="urn:microsoft.com/office/officeart/2005/8/layout/chevro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21D94AD1-2C11-428C-8E1E-AA6ACBD1F492}" type="doc">
      <dgm:prSet loTypeId="urn:microsoft.com/office/officeart/2005/8/layout/chevron1" loCatId="process" qsTypeId="urn:microsoft.com/office/officeart/2005/8/quickstyle/simple1" qsCatId="simple" csTypeId="urn:microsoft.com/office/officeart/2005/8/colors/colorful1" csCatId="colorful" phldr="1"/>
      <dgm:spPr/>
    </dgm:pt>
    <dgm:pt modelId="{9A2172D9-9147-468F-B367-C1FF45A3ADB7}">
      <dgm:prSet phldrT="[Texto]"/>
      <dgm:spPr/>
      <dgm:t>
        <a:bodyPr/>
        <a:lstStyle/>
        <a:p>
          <a:r>
            <a:rPr lang="es-CO" b="1" dirty="0" smtClean="0"/>
            <a:t>Subestaciones</a:t>
          </a:r>
          <a:endParaRPr lang="es-CO" b="1" dirty="0"/>
        </a:p>
      </dgm:t>
    </dgm:pt>
    <dgm:pt modelId="{228F0EBF-4C06-41BA-A418-97F51EBF4C76}" type="parTrans" cxnId="{6BB6ED57-22CA-4F63-A8E8-A77EE4680216}">
      <dgm:prSet/>
      <dgm:spPr/>
      <dgm:t>
        <a:bodyPr/>
        <a:lstStyle/>
        <a:p>
          <a:endParaRPr lang="es-CO" b="1"/>
        </a:p>
      </dgm:t>
    </dgm:pt>
    <dgm:pt modelId="{A9A14C34-90C1-4929-AAAF-6262083EDD3E}" type="sibTrans" cxnId="{6BB6ED57-22CA-4F63-A8E8-A77EE4680216}">
      <dgm:prSet/>
      <dgm:spPr/>
      <dgm:t>
        <a:bodyPr/>
        <a:lstStyle/>
        <a:p>
          <a:endParaRPr lang="es-CO" b="1"/>
        </a:p>
      </dgm:t>
    </dgm:pt>
    <dgm:pt modelId="{B9B28001-9734-48DE-A349-7D1932BC7868}">
      <dgm:prSet phldrT="[Texto]"/>
      <dgm:spPr>
        <a:solidFill>
          <a:schemeClr val="accent3">
            <a:lumMod val="60000"/>
            <a:lumOff val="40000"/>
          </a:schemeClr>
        </a:solidFill>
      </dgm:spPr>
      <dgm:t>
        <a:bodyPr/>
        <a:lstStyle/>
        <a:p>
          <a:r>
            <a:rPr lang="es-CO" b="1" dirty="0" smtClean="0">
              <a:solidFill>
                <a:schemeClr val="tx1"/>
              </a:solidFill>
            </a:rPr>
            <a:t>Líneas</a:t>
          </a:r>
          <a:endParaRPr lang="es-CO" b="1" dirty="0">
            <a:solidFill>
              <a:schemeClr val="tx1"/>
            </a:solidFill>
          </a:endParaRPr>
        </a:p>
      </dgm:t>
    </dgm:pt>
    <dgm:pt modelId="{5989C0B4-0C8D-4E3D-815F-332CB834DBB9}" type="parTrans" cxnId="{DA8E71C6-1953-4CD6-A732-38BB83A0AC27}">
      <dgm:prSet/>
      <dgm:spPr/>
      <dgm:t>
        <a:bodyPr/>
        <a:lstStyle/>
        <a:p>
          <a:endParaRPr lang="es-CO" b="1"/>
        </a:p>
      </dgm:t>
    </dgm:pt>
    <dgm:pt modelId="{A99EF712-17CA-48AE-80BC-F8127B9B6180}" type="sibTrans" cxnId="{DA8E71C6-1953-4CD6-A732-38BB83A0AC27}">
      <dgm:prSet/>
      <dgm:spPr/>
      <dgm:t>
        <a:bodyPr/>
        <a:lstStyle/>
        <a:p>
          <a:endParaRPr lang="es-CO" b="1"/>
        </a:p>
      </dgm:t>
    </dgm:pt>
    <dgm:pt modelId="{9A1A84D2-BD1C-4FA6-A2B8-22BA9F646969}">
      <dgm:prSet phldrT="[Texto]"/>
      <dgm:spPr>
        <a:solidFill>
          <a:schemeClr val="accent3">
            <a:lumMod val="60000"/>
            <a:lumOff val="40000"/>
          </a:schemeClr>
        </a:solidFill>
      </dgm:spPr>
      <dgm:t>
        <a:bodyPr/>
        <a:lstStyle/>
        <a:p>
          <a:r>
            <a:rPr lang="es-CO" b="1" dirty="0" smtClean="0">
              <a:solidFill>
                <a:schemeClr val="tx1"/>
              </a:solidFill>
            </a:rPr>
            <a:t>Redes</a:t>
          </a:r>
          <a:endParaRPr lang="es-CO" b="1" dirty="0">
            <a:solidFill>
              <a:schemeClr val="tx1"/>
            </a:solidFill>
          </a:endParaRPr>
        </a:p>
      </dgm:t>
    </dgm:pt>
    <dgm:pt modelId="{C66B8357-FE98-40A9-A66B-C0D5AE932DFD}" type="parTrans" cxnId="{82EB83EE-7AD7-4102-BE20-40050909DC4A}">
      <dgm:prSet/>
      <dgm:spPr/>
      <dgm:t>
        <a:bodyPr/>
        <a:lstStyle/>
        <a:p>
          <a:endParaRPr lang="es-CO" b="1"/>
        </a:p>
      </dgm:t>
    </dgm:pt>
    <dgm:pt modelId="{A3909AB4-05A6-4C50-A18F-F383C6FFE854}" type="sibTrans" cxnId="{82EB83EE-7AD7-4102-BE20-40050909DC4A}">
      <dgm:prSet/>
      <dgm:spPr/>
      <dgm:t>
        <a:bodyPr/>
        <a:lstStyle/>
        <a:p>
          <a:endParaRPr lang="es-CO" b="1"/>
        </a:p>
      </dgm:t>
    </dgm:pt>
    <dgm:pt modelId="{A2EFFEB8-AA7A-4048-BD28-596491DE202B}">
      <dgm:prSet phldrT="[Texto]"/>
      <dgm:spPr>
        <a:solidFill>
          <a:schemeClr val="accent3">
            <a:lumMod val="60000"/>
            <a:lumOff val="40000"/>
          </a:schemeClr>
        </a:solidFill>
      </dgm:spPr>
      <dgm:t>
        <a:bodyPr/>
        <a:lstStyle/>
        <a:p>
          <a:r>
            <a:rPr lang="es-CO" b="1" dirty="0" smtClean="0">
              <a:solidFill>
                <a:schemeClr val="tx1"/>
              </a:solidFill>
            </a:rPr>
            <a:t>Otros Elementos y Equipos</a:t>
          </a:r>
          <a:endParaRPr lang="es-CO" b="1" dirty="0">
            <a:solidFill>
              <a:schemeClr val="tx1"/>
            </a:solidFill>
          </a:endParaRPr>
        </a:p>
      </dgm:t>
    </dgm:pt>
    <dgm:pt modelId="{91707BAC-2F61-4370-B333-A6273ACB3B2F}" type="parTrans" cxnId="{AEBDA51B-4899-4560-8756-37715FD4D163}">
      <dgm:prSet/>
      <dgm:spPr/>
      <dgm:t>
        <a:bodyPr/>
        <a:lstStyle/>
        <a:p>
          <a:endParaRPr lang="es-CO" b="1"/>
        </a:p>
      </dgm:t>
    </dgm:pt>
    <dgm:pt modelId="{66FA5D5F-ADA8-4972-A8EE-E03CD6E70255}" type="sibTrans" cxnId="{AEBDA51B-4899-4560-8756-37715FD4D163}">
      <dgm:prSet/>
      <dgm:spPr/>
      <dgm:t>
        <a:bodyPr/>
        <a:lstStyle/>
        <a:p>
          <a:endParaRPr lang="es-CO" b="1"/>
        </a:p>
      </dgm:t>
    </dgm:pt>
    <dgm:pt modelId="{39E6F2E0-7136-44F5-BC0B-B2F8145E2E05}" type="pres">
      <dgm:prSet presAssocID="{21D94AD1-2C11-428C-8E1E-AA6ACBD1F492}" presName="Name0" presStyleCnt="0">
        <dgm:presLayoutVars>
          <dgm:dir/>
          <dgm:animLvl val="lvl"/>
          <dgm:resizeHandles val="exact"/>
        </dgm:presLayoutVars>
      </dgm:prSet>
      <dgm:spPr/>
    </dgm:pt>
    <dgm:pt modelId="{3CDC279F-DDF8-4802-A9C2-19920614E572}" type="pres">
      <dgm:prSet presAssocID="{9A2172D9-9147-468F-B367-C1FF45A3ADB7}" presName="parTxOnly" presStyleLbl="node1" presStyleIdx="0" presStyleCnt="4">
        <dgm:presLayoutVars>
          <dgm:chMax val="0"/>
          <dgm:chPref val="0"/>
          <dgm:bulletEnabled val="1"/>
        </dgm:presLayoutVars>
      </dgm:prSet>
      <dgm:spPr/>
      <dgm:t>
        <a:bodyPr/>
        <a:lstStyle/>
        <a:p>
          <a:endParaRPr lang="es-CO"/>
        </a:p>
      </dgm:t>
    </dgm:pt>
    <dgm:pt modelId="{E6204E36-B0E3-4036-95E1-A341C8725138}" type="pres">
      <dgm:prSet presAssocID="{A9A14C34-90C1-4929-AAAF-6262083EDD3E}" presName="parTxOnlySpace" presStyleCnt="0"/>
      <dgm:spPr/>
    </dgm:pt>
    <dgm:pt modelId="{650BC9AB-0EE9-485E-9E37-0B4A7563761D}" type="pres">
      <dgm:prSet presAssocID="{B9B28001-9734-48DE-A349-7D1932BC7868}" presName="parTxOnly" presStyleLbl="node1" presStyleIdx="1" presStyleCnt="4">
        <dgm:presLayoutVars>
          <dgm:chMax val="0"/>
          <dgm:chPref val="0"/>
          <dgm:bulletEnabled val="1"/>
        </dgm:presLayoutVars>
      </dgm:prSet>
      <dgm:spPr/>
      <dgm:t>
        <a:bodyPr/>
        <a:lstStyle/>
        <a:p>
          <a:endParaRPr lang="es-CO"/>
        </a:p>
      </dgm:t>
    </dgm:pt>
    <dgm:pt modelId="{443D65B9-19C3-4B1A-91A4-5291664BED8A}" type="pres">
      <dgm:prSet presAssocID="{A99EF712-17CA-48AE-80BC-F8127B9B6180}" presName="parTxOnlySpace" presStyleCnt="0"/>
      <dgm:spPr/>
    </dgm:pt>
    <dgm:pt modelId="{039FDB19-EF56-437B-A5BE-81B640B84266}" type="pres">
      <dgm:prSet presAssocID="{9A1A84D2-BD1C-4FA6-A2B8-22BA9F646969}" presName="parTxOnly" presStyleLbl="node1" presStyleIdx="2" presStyleCnt="4">
        <dgm:presLayoutVars>
          <dgm:chMax val="0"/>
          <dgm:chPref val="0"/>
          <dgm:bulletEnabled val="1"/>
        </dgm:presLayoutVars>
      </dgm:prSet>
      <dgm:spPr/>
      <dgm:t>
        <a:bodyPr/>
        <a:lstStyle/>
        <a:p>
          <a:endParaRPr lang="es-CO"/>
        </a:p>
      </dgm:t>
    </dgm:pt>
    <dgm:pt modelId="{47EF7309-37AC-4551-8EB5-1704D0E1C05C}" type="pres">
      <dgm:prSet presAssocID="{A3909AB4-05A6-4C50-A18F-F383C6FFE854}" presName="parTxOnlySpace" presStyleCnt="0"/>
      <dgm:spPr/>
    </dgm:pt>
    <dgm:pt modelId="{D7ED693E-D508-424D-806B-C7E4233C746E}" type="pres">
      <dgm:prSet presAssocID="{A2EFFEB8-AA7A-4048-BD28-596491DE202B}" presName="parTxOnly" presStyleLbl="node1" presStyleIdx="3" presStyleCnt="4">
        <dgm:presLayoutVars>
          <dgm:chMax val="0"/>
          <dgm:chPref val="0"/>
          <dgm:bulletEnabled val="1"/>
        </dgm:presLayoutVars>
      </dgm:prSet>
      <dgm:spPr/>
      <dgm:t>
        <a:bodyPr/>
        <a:lstStyle/>
        <a:p>
          <a:endParaRPr lang="es-CO"/>
        </a:p>
      </dgm:t>
    </dgm:pt>
  </dgm:ptLst>
  <dgm:cxnLst>
    <dgm:cxn modelId="{DA8E71C6-1953-4CD6-A732-38BB83A0AC27}" srcId="{21D94AD1-2C11-428C-8E1E-AA6ACBD1F492}" destId="{B9B28001-9734-48DE-A349-7D1932BC7868}" srcOrd="1" destOrd="0" parTransId="{5989C0B4-0C8D-4E3D-815F-332CB834DBB9}" sibTransId="{A99EF712-17CA-48AE-80BC-F8127B9B6180}"/>
    <dgm:cxn modelId="{A7B1F1E5-841D-4D84-BAB9-2A653292C9B1}" type="presOf" srcId="{21D94AD1-2C11-428C-8E1E-AA6ACBD1F492}" destId="{39E6F2E0-7136-44F5-BC0B-B2F8145E2E05}" srcOrd="0" destOrd="0" presId="urn:microsoft.com/office/officeart/2005/8/layout/chevron1"/>
    <dgm:cxn modelId="{026BA6B3-C2FB-4943-A194-ED0C99D1F8F5}" type="presOf" srcId="{9A2172D9-9147-468F-B367-C1FF45A3ADB7}" destId="{3CDC279F-DDF8-4802-A9C2-19920614E572}" srcOrd="0" destOrd="0" presId="urn:microsoft.com/office/officeart/2005/8/layout/chevron1"/>
    <dgm:cxn modelId="{5C936C13-DF73-44B1-845B-27AA39874C32}" type="presOf" srcId="{A2EFFEB8-AA7A-4048-BD28-596491DE202B}" destId="{D7ED693E-D508-424D-806B-C7E4233C746E}" srcOrd="0" destOrd="0" presId="urn:microsoft.com/office/officeart/2005/8/layout/chevron1"/>
    <dgm:cxn modelId="{AEBDA51B-4899-4560-8756-37715FD4D163}" srcId="{21D94AD1-2C11-428C-8E1E-AA6ACBD1F492}" destId="{A2EFFEB8-AA7A-4048-BD28-596491DE202B}" srcOrd="3" destOrd="0" parTransId="{91707BAC-2F61-4370-B333-A6273ACB3B2F}" sibTransId="{66FA5D5F-ADA8-4972-A8EE-E03CD6E70255}"/>
    <dgm:cxn modelId="{70FDCDBA-926D-40D2-AE0E-DF11CE21E898}" type="presOf" srcId="{B9B28001-9734-48DE-A349-7D1932BC7868}" destId="{650BC9AB-0EE9-485E-9E37-0B4A7563761D}" srcOrd="0" destOrd="0" presId="urn:microsoft.com/office/officeart/2005/8/layout/chevron1"/>
    <dgm:cxn modelId="{6BB6ED57-22CA-4F63-A8E8-A77EE4680216}" srcId="{21D94AD1-2C11-428C-8E1E-AA6ACBD1F492}" destId="{9A2172D9-9147-468F-B367-C1FF45A3ADB7}" srcOrd="0" destOrd="0" parTransId="{228F0EBF-4C06-41BA-A418-97F51EBF4C76}" sibTransId="{A9A14C34-90C1-4929-AAAF-6262083EDD3E}"/>
    <dgm:cxn modelId="{82EB83EE-7AD7-4102-BE20-40050909DC4A}" srcId="{21D94AD1-2C11-428C-8E1E-AA6ACBD1F492}" destId="{9A1A84D2-BD1C-4FA6-A2B8-22BA9F646969}" srcOrd="2" destOrd="0" parTransId="{C66B8357-FE98-40A9-A66B-C0D5AE932DFD}" sibTransId="{A3909AB4-05A6-4C50-A18F-F383C6FFE854}"/>
    <dgm:cxn modelId="{EC166DE7-D252-404B-94A5-1BD40151E7F2}" type="presOf" srcId="{9A1A84D2-BD1C-4FA6-A2B8-22BA9F646969}" destId="{039FDB19-EF56-437B-A5BE-81B640B84266}" srcOrd="0" destOrd="0" presId="urn:microsoft.com/office/officeart/2005/8/layout/chevron1"/>
    <dgm:cxn modelId="{590FD921-0B38-4A1A-9C72-B148F84F1D6B}" type="presParOf" srcId="{39E6F2E0-7136-44F5-BC0B-B2F8145E2E05}" destId="{3CDC279F-DDF8-4802-A9C2-19920614E572}" srcOrd="0" destOrd="0" presId="urn:microsoft.com/office/officeart/2005/8/layout/chevron1"/>
    <dgm:cxn modelId="{736B74F2-BC48-4896-9BB5-4FE031E7956B}" type="presParOf" srcId="{39E6F2E0-7136-44F5-BC0B-B2F8145E2E05}" destId="{E6204E36-B0E3-4036-95E1-A341C8725138}" srcOrd="1" destOrd="0" presId="urn:microsoft.com/office/officeart/2005/8/layout/chevron1"/>
    <dgm:cxn modelId="{F82FE5E9-5B0C-4E23-85D8-89FDA06CBFD1}" type="presParOf" srcId="{39E6F2E0-7136-44F5-BC0B-B2F8145E2E05}" destId="{650BC9AB-0EE9-485E-9E37-0B4A7563761D}" srcOrd="2" destOrd="0" presId="urn:microsoft.com/office/officeart/2005/8/layout/chevron1"/>
    <dgm:cxn modelId="{A80D0361-F0EB-4038-99DB-ABE4AF4B615B}" type="presParOf" srcId="{39E6F2E0-7136-44F5-BC0B-B2F8145E2E05}" destId="{443D65B9-19C3-4B1A-91A4-5291664BED8A}" srcOrd="3" destOrd="0" presId="urn:microsoft.com/office/officeart/2005/8/layout/chevron1"/>
    <dgm:cxn modelId="{7D8009CF-2F83-43CA-B7DE-0B8B66968C07}" type="presParOf" srcId="{39E6F2E0-7136-44F5-BC0B-B2F8145E2E05}" destId="{039FDB19-EF56-437B-A5BE-81B640B84266}" srcOrd="4" destOrd="0" presId="urn:microsoft.com/office/officeart/2005/8/layout/chevron1"/>
    <dgm:cxn modelId="{92445FBB-CD22-41CE-B426-BE6ADFD9E5F5}" type="presParOf" srcId="{39E6F2E0-7136-44F5-BC0B-B2F8145E2E05}" destId="{47EF7309-37AC-4551-8EB5-1704D0E1C05C}" srcOrd="5" destOrd="0" presId="urn:microsoft.com/office/officeart/2005/8/layout/chevron1"/>
    <dgm:cxn modelId="{FF0F7F12-4006-435D-BFA6-02D5D1D042CF}" type="presParOf" srcId="{39E6F2E0-7136-44F5-BC0B-B2F8145E2E05}" destId="{D7ED693E-D508-424D-806B-C7E4233C746E}" srcOrd="6"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21D94AD1-2C11-428C-8E1E-AA6ACBD1F492}" type="doc">
      <dgm:prSet loTypeId="urn:microsoft.com/office/officeart/2005/8/layout/chevron1" loCatId="process" qsTypeId="urn:microsoft.com/office/officeart/2005/8/quickstyle/simple1" qsCatId="simple" csTypeId="urn:microsoft.com/office/officeart/2005/8/colors/colorful1" csCatId="colorful" phldr="1"/>
      <dgm:spPr/>
    </dgm:pt>
    <dgm:pt modelId="{9A2172D9-9147-468F-B367-C1FF45A3ADB7}">
      <dgm:prSet phldrT="[Texto]"/>
      <dgm:spPr/>
      <dgm:t>
        <a:bodyPr/>
        <a:lstStyle/>
        <a:p>
          <a:r>
            <a:rPr lang="es-CO" b="1" dirty="0" smtClean="0"/>
            <a:t>Subestaciones</a:t>
          </a:r>
          <a:endParaRPr lang="es-CO" b="1" dirty="0"/>
        </a:p>
      </dgm:t>
    </dgm:pt>
    <dgm:pt modelId="{228F0EBF-4C06-41BA-A418-97F51EBF4C76}" type="parTrans" cxnId="{6BB6ED57-22CA-4F63-A8E8-A77EE4680216}">
      <dgm:prSet/>
      <dgm:spPr/>
      <dgm:t>
        <a:bodyPr/>
        <a:lstStyle/>
        <a:p>
          <a:endParaRPr lang="es-CO" b="1"/>
        </a:p>
      </dgm:t>
    </dgm:pt>
    <dgm:pt modelId="{A9A14C34-90C1-4929-AAAF-6262083EDD3E}" type="sibTrans" cxnId="{6BB6ED57-22CA-4F63-A8E8-A77EE4680216}">
      <dgm:prSet/>
      <dgm:spPr/>
      <dgm:t>
        <a:bodyPr/>
        <a:lstStyle/>
        <a:p>
          <a:endParaRPr lang="es-CO" b="1"/>
        </a:p>
      </dgm:t>
    </dgm:pt>
    <dgm:pt modelId="{B9B28001-9734-48DE-A349-7D1932BC7868}">
      <dgm:prSet phldrT="[Texto]"/>
      <dgm:spPr>
        <a:solidFill>
          <a:schemeClr val="accent3">
            <a:lumMod val="60000"/>
            <a:lumOff val="40000"/>
          </a:schemeClr>
        </a:solidFill>
      </dgm:spPr>
      <dgm:t>
        <a:bodyPr/>
        <a:lstStyle/>
        <a:p>
          <a:r>
            <a:rPr lang="es-CO" b="1" dirty="0" smtClean="0">
              <a:solidFill>
                <a:schemeClr val="tx1"/>
              </a:solidFill>
            </a:rPr>
            <a:t>Líneas</a:t>
          </a:r>
          <a:endParaRPr lang="es-CO" b="1" dirty="0">
            <a:solidFill>
              <a:schemeClr val="tx1"/>
            </a:solidFill>
          </a:endParaRPr>
        </a:p>
      </dgm:t>
    </dgm:pt>
    <dgm:pt modelId="{5989C0B4-0C8D-4E3D-815F-332CB834DBB9}" type="parTrans" cxnId="{DA8E71C6-1953-4CD6-A732-38BB83A0AC27}">
      <dgm:prSet/>
      <dgm:spPr/>
      <dgm:t>
        <a:bodyPr/>
        <a:lstStyle/>
        <a:p>
          <a:endParaRPr lang="es-CO" b="1"/>
        </a:p>
      </dgm:t>
    </dgm:pt>
    <dgm:pt modelId="{A99EF712-17CA-48AE-80BC-F8127B9B6180}" type="sibTrans" cxnId="{DA8E71C6-1953-4CD6-A732-38BB83A0AC27}">
      <dgm:prSet/>
      <dgm:spPr/>
      <dgm:t>
        <a:bodyPr/>
        <a:lstStyle/>
        <a:p>
          <a:endParaRPr lang="es-CO" b="1"/>
        </a:p>
      </dgm:t>
    </dgm:pt>
    <dgm:pt modelId="{9A1A84D2-BD1C-4FA6-A2B8-22BA9F646969}">
      <dgm:prSet phldrT="[Texto]"/>
      <dgm:spPr>
        <a:solidFill>
          <a:schemeClr val="accent3">
            <a:lumMod val="60000"/>
            <a:lumOff val="40000"/>
          </a:schemeClr>
        </a:solidFill>
      </dgm:spPr>
      <dgm:t>
        <a:bodyPr/>
        <a:lstStyle/>
        <a:p>
          <a:r>
            <a:rPr lang="es-CO" b="1" dirty="0" smtClean="0">
              <a:solidFill>
                <a:schemeClr val="tx1"/>
              </a:solidFill>
            </a:rPr>
            <a:t>Redes</a:t>
          </a:r>
          <a:endParaRPr lang="es-CO" b="1" dirty="0">
            <a:solidFill>
              <a:schemeClr val="tx1"/>
            </a:solidFill>
          </a:endParaRPr>
        </a:p>
      </dgm:t>
    </dgm:pt>
    <dgm:pt modelId="{C66B8357-FE98-40A9-A66B-C0D5AE932DFD}" type="parTrans" cxnId="{82EB83EE-7AD7-4102-BE20-40050909DC4A}">
      <dgm:prSet/>
      <dgm:spPr/>
      <dgm:t>
        <a:bodyPr/>
        <a:lstStyle/>
        <a:p>
          <a:endParaRPr lang="es-CO" b="1"/>
        </a:p>
      </dgm:t>
    </dgm:pt>
    <dgm:pt modelId="{A3909AB4-05A6-4C50-A18F-F383C6FFE854}" type="sibTrans" cxnId="{82EB83EE-7AD7-4102-BE20-40050909DC4A}">
      <dgm:prSet/>
      <dgm:spPr/>
      <dgm:t>
        <a:bodyPr/>
        <a:lstStyle/>
        <a:p>
          <a:endParaRPr lang="es-CO" b="1"/>
        </a:p>
      </dgm:t>
    </dgm:pt>
    <dgm:pt modelId="{A2EFFEB8-AA7A-4048-BD28-596491DE202B}">
      <dgm:prSet phldrT="[Texto]"/>
      <dgm:spPr>
        <a:solidFill>
          <a:schemeClr val="accent3">
            <a:lumMod val="60000"/>
            <a:lumOff val="40000"/>
          </a:schemeClr>
        </a:solidFill>
      </dgm:spPr>
      <dgm:t>
        <a:bodyPr/>
        <a:lstStyle/>
        <a:p>
          <a:r>
            <a:rPr lang="es-CO" b="1" dirty="0" smtClean="0">
              <a:solidFill>
                <a:schemeClr val="tx1"/>
              </a:solidFill>
            </a:rPr>
            <a:t>Otros Elementos y Equipos</a:t>
          </a:r>
          <a:endParaRPr lang="es-CO" b="1" dirty="0">
            <a:solidFill>
              <a:schemeClr val="tx1"/>
            </a:solidFill>
          </a:endParaRPr>
        </a:p>
      </dgm:t>
    </dgm:pt>
    <dgm:pt modelId="{91707BAC-2F61-4370-B333-A6273ACB3B2F}" type="parTrans" cxnId="{AEBDA51B-4899-4560-8756-37715FD4D163}">
      <dgm:prSet/>
      <dgm:spPr/>
      <dgm:t>
        <a:bodyPr/>
        <a:lstStyle/>
        <a:p>
          <a:endParaRPr lang="es-CO" b="1"/>
        </a:p>
      </dgm:t>
    </dgm:pt>
    <dgm:pt modelId="{66FA5D5F-ADA8-4972-A8EE-E03CD6E70255}" type="sibTrans" cxnId="{AEBDA51B-4899-4560-8756-37715FD4D163}">
      <dgm:prSet/>
      <dgm:spPr/>
      <dgm:t>
        <a:bodyPr/>
        <a:lstStyle/>
        <a:p>
          <a:endParaRPr lang="es-CO" b="1"/>
        </a:p>
      </dgm:t>
    </dgm:pt>
    <dgm:pt modelId="{39E6F2E0-7136-44F5-BC0B-B2F8145E2E05}" type="pres">
      <dgm:prSet presAssocID="{21D94AD1-2C11-428C-8E1E-AA6ACBD1F492}" presName="Name0" presStyleCnt="0">
        <dgm:presLayoutVars>
          <dgm:dir/>
          <dgm:animLvl val="lvl"/>
          <dgm:resizeHandles val="exact"/>
        </dgm:presLayoutVars>
      </dgm:prSet>
      <dgm:spPr/>
    </dgm:pt>
    <dgm:pt modelId="{3CDC279F-DDF8-4802-A9C2-19920614E572}" type="pres">
      <dgm:prSet presAssocID="{9A2172D9-9147-468F-B367-C1FF45A3ADB7}" presName="parTxOnly" presStyleLbl="node1" presStyleIdx="0" presStyleCnt="4">
        <dgm:presLayoutVars>
          <dgm:chMax val="0"/>
          <dgm:chPref val="0"/>
          <dgm:bulletEnabled val="1"/>
        </dgm:presLayoutVars>
      </dgm:prSet>
      <dgm:spPr/>
      <dgm:t>
        <a:bodyPr/>
        <a:lstStyle/>
        <a:p>
          <a:endParaRPr lang="es-CO"/>
        </a:p>
      </dgm:t>
    </dgm:pt>
    <dgm:pt modelId="{E6204E36-B0E3-4036-95E1-A341C8725138}" type="pres">
      <dgm:prSet presAssocID="{A9A14C34-90C1-4929-AAAF-6262083EDD3E}" presName="parTxOnlySpace" presStyleCnt="0"/>
      <dgm:spPr/>
    </dgm:pt>
    <dgm:pt modelId="{650BC9AB-0EE9-485E-9E37-0B4A7563761D}" type="pres">
      <dgm:prSet presAssocID="{B9B28001-9734-48DE-A349-7D1932BC7868}" presName="parTxOnly" presStyleLbl="node1" presStyleIdx="1" presStyleCnt="4">
        <dgm:presLayoutVars>
          <dgm:chMax val="0"/>
          <dgm:chPref val="0"/>
          <dgm:bulletEnabled val="1"/>
        </dgm:presLayoutVars>
      </dgm:prSet>
      <dgm:spPr/>
      <dgm:t>
        <a:bodyPr/>
        <a:lstStyle/>
        <a:p>
          <a:endParaRPr lang="es-CO"/>
        </a:p>
      </dgm:t>
    </dgm:pt>
    <dgm:pt modelId="{443D65B9-19C3-4B1A-91A4-5291664BED8A}" type="pres">
      <dgm:prSet presAssocID="{A99EF712-17CA-48AE-80BC-F8127B9B6180}" presName="parTxOnlySpace" presStyleCnt="0"/>
      <dgm:spPr/>
    </dgm:pt>
    <dgm:pt modelId="{039FDB19-EF56-437B-A5BE-81B640B84266}" type="pres">
      <dgm:prSet presAssocID="{9A1A84D2-BD1C-4FA6-A2B8-22BA9F646969}" presName="parTxOnly" presStyleLbl="node1" presStyleIdx="2" presStyleCnt="4">
        <dgm:presLayoutVars>
          <dgm:chMax val="0"/>
          <dgm:chPref val="0"/>
          <dgm:bulletEnabled val="1"/>
        </dgm:presLayoutVars>
      </dgm:prSet>
      <dgm:spPr/>
      <dgm:t>
        <a:bodyPr/>
        <a:lstStyle/>
        <a:p>
          <a:endParaRPr lang="es-CO"/>
        </a:p>
      </dgm:t>
    </dgm:pt>
    <dgm:pt modelId="{47EF7309-37AC-4551-8EB5-1704D0E1C05C}" type="pres">
      <dgm:prSet presAssocID="{A3909AB4-05A6-4C50-A18F-F383C6FFE854}" presName="parTxOnlySpace" presStyleCnt="0"/>
      <dgm:spPr/>
    </dgm:pt>
    <dgm:pt modelId="{D7ED693E-D508-424D-806B-C7E4233C746E}" type="pres">
      <dgm:prSet presAssocID="{A2EFFEB8-AA7A-4048-BD28-596491DE202B}" presName="parTxOnly" presStyleLbl="node1" presStyleIdx="3" presStyleCnt="4">
        <dgm:presLayoutVars>
          <dgm:chMax val="0"/>
          <dgm:chPref val="0"/>
          <dgm:bulletEnabled val="1"/>
        </dgm:presLayoutVars>
      </dgm:prSet>
      <dgm:spPr/>
      <dgm:t>
        <a:bodyPr/>
        <a:lstStyle/>
        <a:p>
          <a:endParaRPr lang="es-CO"/>
        </a:p>
      </dgm:t>
    </dgm:pt>
  </dgm:ptLst>
  <dgm:cxnLst>
    <dgm:cxn modelId="{BA4C6240-2366-4BC0-A823-DBC1164D0CBE}" type="presOf" srcId="{9A2172D9-9147-468F-B367-C1FF45A3ADB7}" destId="{3CDC279F-DDF8-4802-A9C2-19920614E572}" srcOrd="0" destOrd="0" presId="urn:microsoft.com/office/officeart/2005/8/layout/chevron1"/>
    <dgm:cxn modelId="{DA8E71C6-1953-4CD6-A732-38BB83A0AC27}" srcId="{21D94AD1-2C11-428C-8E1E-AA6ACBD1F492}" destId="{B9B28001-9734-48DE-A349-7D1932BC7868}" srcOrd="1" destOrd="0" parTransId="{5989C0B4-0C8D-4E3D-815F-332CB834DBB9}" sibTransId="{A99EF712-17CA-48AE-80BC-F8127B9B6180}"/>
    <dgm:cxn modelId="{B044F8AB-C8DC-42CF-A4F8-C611922EC656}" type="presOf" srcId="{B9B28001-9734-48DE-A349-7D1932BC7868}" destId="{650BC9AB-0EE9-485E-9E37-0B4A7563761D}" srcOrd="0" destOrd="0" presId="urn:microsoft.com/office/officeart/2005/8/layout/chevron1"/>
    <dgm:cxn modelId="{AEBDA51B-4899-4560-8756-37715FD4D163}" srcId="{21D94AD1-2C11-428C-8E1E-AA6ACBD1F492}" destId="{A2EFFEB8-AA7A-4048-BD28-596491DE202B}" srcOrd="3" destOrd="0" parTransId="{91707BAC-2F61-4370-B333-A6273ACB3B2F}" sibTransId="{66FA5D5F-ADA8-4972-A8EE-E03CD6E70255}"/>
    <dgm:cxn modelId="{CA0AC322-022F-46C0-B2C3-1344C18D93E9}" type="presOf" srcId="{A2EFFEB8-AA7A-4048-BD28-596491DE202B}" destId="{D7ED693E-D508-424D-806B-C7E4233C746E}" srcOrd="0" destOrd="0" presId="urn:microsoft.com/office/officeart/2005/8/layout/chevron1"/>
    <dgm:cxn modelId="{6BB6ED57-22CA-4F63-A8E8-A77EE4680216}" srcId="{21D94AD1-2C11-428C-8E1E-AA6ACBD1F492}" destId="{9A2172D9-9147-468F-B367-C1FF45A3ADB7}" srcOrd="0" destOrd="0" parTransId="{228F0EBF-4C06-41BA-A418-97F51EBF4C76}" sibTransId="{A9A14C34-90C1-4929-AAAF-6262083EDD3E}"/>
    <dgm:cxn modelId="{82EB83EE-7AD7-4102-BE20-40050909DC4A}" srcId="{21D94AD1-2C11-428C-8E1E-AA6ACBD1F492}" destId="{9A1A84D2-BD1C-4FA6-A2B8-22BA9F646969}" srcOrd="2" destOrd="0" parTransId="{C66B8357-FE98-40A9-A66B-C0D5AE932DFD}" sibTransId="{A3909AB4-05A6-4C50-A18F-F383C6FFE854}"/>
    <dgm:cxn modelId="{40E452F2-AB45-42AE-A602-E1B930519F9D}" type="presOf" srcId="{21D94AD1-2C11-428C-8E1E-AA6ACBD1F492}" destId="{39E6F2E0-7136-44F5-BC0B-B2F8145E2E05}" srcOrd="0" destOrd="0" presId="urn:microsoft.com/office/officeart/2005/8/layout/chevron1"/>
    <dgm:cxn modelId="{66D582D7-8873-4AAC-8882-6ADE2F98C681}" type="presOf" srcId="{9A1A84D2-BD1C-4FA6-A2B8-22BA9F646969}" destId="{039FDB19-EF56-437B-A5BE-81B640B84266}" srcOrd="0" destOrd="0" presId="urn:microsoft.com/office/officeart/2005/8/layout/chevron1"/>
    <dgm:cxn modelId="{BA2893B3-9A4E-470D-B02A-C012CC1508FE}" type="presParOf" srcId="{39E6F2E0-7136-44F5-BC0B-B2F8145E2E05}" destId="{3CDC279F-DDF8-4802-A9C2-19920614E572}" srcOrd="0" destOrd="0" presId="urn:microsoft.com/office/officeart/2005/8/layout/chevron1"/>
    <dgm:cxn modelId="{79CB15DD-FBB5-42F0-AA3D-C4A91AFA9869}" type="presParOf" srcId="{39E6F2E0-7136-44F5-BC0B-B2F8145E2E05}" destId="{E6204E36-B0E3-4036-95E1-A341C8725138}" srcOrd="1" destOrd="0" presId="urn:microsoft.com/office/officeart/2005/8/layout/chevron1"/>
    <dgm:cxn modelId="{A00014F5-CB32-47AB-B4E3-5942185DAAB9}" type="presParOf" srcId="{39E6F2E0-7136-44F5-BC0B-B2F8145E2E05}" destId="{650BC9AB-0EE9-485E-9E37-0B4A7563761D}" srcOrd="2" destOrd="0" presId="urn:microsoft.com/office/officeart/2005/8/layout/chevron1"/>
    <dgm:cxn modelId="{3A3469D5-1E9F-4F65-8DEF-5DB4ABC759A6}" type="presParOf" srcId="{39E6F2E0-7136-44F5-BC0B-B2F8145E2E05}" destId="{443D65B9-19C3-4B1A-91A4-5291664BED8A}" srcOrd="3" destOrd="0" presId="urn:microsoft.com/office/officeart/2005/8/layout/chevron1"/>
    <dgm:cxn modelId="{C93AC0CE-002C-45B6-B188-87F1C4AD5165}" type="presParOf" srcId="{39E6F2E0-7136-44F5-BC0B-B2F8145E2E05}" destId="{039FDB19-EF56-437B-A5BE-81B640B84266}" srcOrd="4" destOrd="0" presId="urn:microsoft.com/office/officeart/2005/8/layout/chevron1"/>
    <dgm:cxn modelId="{FD0BE9BB-905F-44D4-B682-62C608B202C2}" type="presParOf" srcId="{39E6F2E0-7136-44F5-BC0B-B2F8145E2E05}" destId="{47EF7309-37AC-4551-8EB5-1704D0E1C05C}" srcOrd="5" destOrd="0" presId="urn:microsoft.com/office/officeart/2005/8/layout/chevron1"/>
    <dgm:cxn modelId="{EFAA3052-4F8C-4773-9FA9-DD88EFA0EBB9}" type="presParOf" srcId="{39E6F2E0-7136-44F5-BC0B-B2F8145E2E05}" destId="{D7ED693E-D508-424D-806B-C7E4233C746E}" srcOrd="6"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21D94AD1-2C11-428C-8E1E-AA6ACBD1F492}" type="doc">
      <dgm:prSet loTypeId="urn:microsoft.com/office/officeart/2005/8/layout/chevron1" loCatId="process" qsTypeId="urn:microsoft.com/office/officeart/2005/8/quickstyle/simple1" qsCatId="simple" csTypeId="urn:microsoft.com/office/officeart/2005/8/colors/colorful1" csCatId="colorful" phldr="1"/>
      <dgm:spPr/>
    </dgm:pt>
    <dgm:pt modelId="{9A2172D9-9147-468F-B367-C1FF45A3ADB7}">
      <dgm:prSet phldrT="[Texto]"/>
      <dgm:spPr/>
      <dgm:t>
        <a:bodyPr/>
        <a:lstStyle/>
        <a:p>
          <a:r>
            <a:rPr lang="es-CO" b="1" dirty="0" smtClean="0"/>
            <a:t>Subestaciones</a:t>
          </a:r>
          <a:endParaRPr lang="es-CO" b="1" dirty="0"/>
        </a:p>
      </dgm:t>
    </dgm:pt>
    <dgm:pt modelId="{228F0EBF-4C06-41BA-A418-97F51EBF4C76}" type="parTrans" cxnId="{6BB6ED57-22CA-4F63-A8E8-A77EE4680216}">
      <dgm:prSet/>
      <dgm:spPr/>
      <dgm:t>
        <a:bodyPr/>
        <a:lstStyle/>
        <a:p>
          <a:endParaRPr lang="es-CO" b="1"/>
        </a:p>
      </dgm:t>
    </dgm:pt>
    <dgm:pt modelId="{A9A14C34-90C1-4929-AAAF-6262083EDD3E}" type="sibTrans" cxnId="{6BB6ED57-22CA-4F63-A8E8-A77EE4680216}">
      <dgm:prSet/>
      <dgm:spPr/>
      <dgm:t>
        <a:bodyPr/>
        <a:lstStyle/>
        <a:p>
          <a:endParaRPr lang="es-CO" b="1"/>
        </a:p>
      </dgm:t>
    </dgm:pt>
    <dgm:pt modelId="{B9B28001-9734-48DE-A349-7D1932BC7868}">
      <dgm:prSet phldrT="[Texto]"/>
      <dgm:spPr>
        <a:solidFill>
          <a:schemeClr val="accent3">
            <a:lumMod val="60000"/>
            <a:lumOff val="40000"/>
          </a:schemeClr>
        </a:solidFill>
      </dgm:spPr>
      <dgm:t>
        <a:bodyPr/>
        <a:lstStyle/>
        <a:p>
          <a:r>
            <a:rPr lang="es-CO" b="1" dirty="0" smtClean="0">
              <a:solidFill>
                <a:schemeClr val="tx1"/>
              </a:solidFill>
            </a:rPr>
            <a:t>Líneas</a:t>
          </a:r>
          <a:endParaRPr lang="es-CO" b="1" dirty="0">
            <a:solidFill>
              <a:schemeClr val="tx1"/>
            </a:solidFill>
          </a:endParaRPr>
        </a:p>
      </dgm:t>
    </dgm:pt>
    <dgm:pt modelId="{5989C0B4-0C8D-4E3D-815F-332CB834DBB9}" type="parTrans" cxnId="{DA8E71C6-1953-4CD6-A732-38BB83A0AC27}">
      <dgm:prSet/>
      <dgm:spPr/>
      <dgm:t>
        <a:bodyPr/>
        <a:lstStyle/>
        <a:p>
          <a:endParaRPr lang="es-CO" b="1"/>
        </a:p>
      </dgm:t>
    </dgm:pt>
    <dgm:pt modelId="{A99EF712-17CA-48AE-80BC-F8127B9B6180}" type="sibTrans" cxnId="{DA8E71C6-1953-4CD6-A732-38BB83A0AC27}">
      <dgm:prSet/>
      <dgm:spPr/>
      <dgm:t>
        <a:bodyPr/>
        <a:lstStyle/>
        <a:p>
          <a:endParaRPr lang="es-CO" b="1"/>
        </a:p>
      </dgm:t>
    </dgm:pt>
    <dgm:pt modelId="{9A1A84D2-BD1C-4FA6-A2B8-22BA9F646969}">
      <dgm:prSet phldrT="[Texto]"/>
      <dgm:spPr>
        <a:solidFill>
          <a:schemeClr val="accent3">
            <a:lumMod val="60000"/>
            <a:lumOff val="40000"/>
          </a:schemeClr>
        </a:solidFill>
      </dgm:spPr>
      <dgm:t>
        <a:bodyPr/>
        <a:lstStyle/>
        <a:p>
          <a:r>
            <a:rPr lang="es-CO" b="1" dirty="0" smtClean="0">
              <a:solidFill>
                <a:schemeClr val="tx1"/>
              </a:solidFill>
            </a:rPr>
            <a:t>Redes</a:t>
          </a:r>
          <a:endParaRPr lang="es-CO" b="1" dirty="0">
            <a:solidFill>
              <a:schemeClr val="tx1"/>
            </a:solidFill>
          </a:endParaRPr>
        </a:p>
      </dgm:t>
    </dgm:pt>
    <dgm:pt modelId="{C66B8357-FE98-40A9-A66B-C0D5AE932DFD}" type="parTrans" cxnId="{82EB83EE-7AD7-4102-BE20-40050909DC4A}">
      <dgm:prSet/>
      <dgm:spPr/>
      <dgm:t>
        <a:bodyPr/>
        <a:lstStyle/>
        <a:p>
          <a:endParaRPr lang="es-CO" b="1"/>
        </a:p>
      </dgm:t>
    </dgm:pt>
    <dgm:pt modelId="{A3909AB4-05A6-4C50-A18F-F383C6FFE854}" type="sibTrans" cxnId="{82EB83EE-7AD7-4102-BE20-40050909DC4A}">
      <dgm:prSet/>
      <dgm:spPr/>
      <dgm:t>
        <a:bodyPr/>
        <a:lstStyle/>
        <a:p>
          <a:endParaRPr lang="es-CO" b="1"/>
        </a:p>
      </dgm:t>
    </dgm:pt>
    <dgm:pt modelId="{A2EFFEB8-AA7A-4048-BD28-596491DE202B}">
      <dgm:prSet phldrT="[Texto]"/>
      <dgm:spPr>
        <a:solidFill>
          <a:schemeClr val="accent3">
            <a:lumMod val="60000"/>
            <a:lumOff val="40000"/>
          </a:schemeClr>
        </a:solidFill>
      </dgm:spPr>
      <dgm:t>
        <a:bodyPr/>
        <a:lstStyle/>
        <a:p>
          <a:r>
            <a:rPr lang="es-CO" b="1" dirty="0" smtClean="0">
              <a:solidFill>
                <a:schemeClr val="tx1"/>
              </a:solidFill>
            </a:rPr>
            <a:t>Otros Elementos y Equipos</a:t>
          </a:r>
          <a:endParaRPr lang="es-CO" b="1" dirty="0">
            <a:solidFill>
              <a:schemeClr val="tx1"/>
            </a:solidFill>
          </a:endParaRPr>
        </a:p>
      </dgm:t>
    </dgm:pt>
    <dgm:pt modelId="{91707BAC-2F61-4370-B333-A6273ACB3B2F}" type="parTrans" cxnId="{AEBDA51B-4899-4560-8756-37715FD4D163}">
      <dgm:prSet/>
      <dgm:spPr/>
      <dgm:t>
        <a:bodyPr/>
        <a:lstStyle/>
        <a:p>
          <a:endParaRPr lang="es-CO" b="1"/>
        </a:p>
      </dgm:t>
    </dgm:pt>
    <dgm:pt modelId="{66FA5D5F-ADA8-4972-A8EE-E03CD6E70255}" type="sibTrans" cxnId="{AEBDA51B-4899-4560-8756-37715FD4D163}">
      <dgm:prSet/>
      <dgm:spPr/>
      <dgm:t>
        <a:bodyPr/>
        <a:lstStyle/>
        <a:p>
          <a:endParaRPr lang="es-CO" b="1"/>
        </a:p>
      </dgm:t>
    </dgm:pt>
    <dgm:pt modelId="{39E6F2E0-7136-44F5-BC0B-B2F8145E2E05}" type="pres">
      <dgm:prSet presAssocID="{21D94AD1-2C11-428C-8E1E-AA6ACBD1F492}" presName="Name0" presStyleCnt="0">
        <dgm:presLayoutVars>
          <dgm:dir/>
          <dgm:animLvl val="lvl"/>
          <dgm:resizeHandles val="exact"/>
        </dgm:presLayoutVars>
      </dgm:prSet>
      <dgm:spPr/>
    </dgm:pt>
    <dgm:pt modelId="{3CDC279F-DDF8-4802-A9C2-19920614E572}" type="pres">
      <dgm:prSet presAssocID="{9A2172D9-9147-468F-B367-C1FF45A3ADB7}" presName="parTxOnly" presStyleLbl="node1" presStyleIdx="0" presStyleCnt="4">
        <dgm:presLayoutVars>
          <dgm:chMax val="0"/>
          <dgm:chPref val="0"/>
          <dgm:bulletEnabled val="1"/>
        </dgm:presLayoutVars>
      </dgm:prSet>
      <dgm:spPr/>
      <dgm:t>
        <a:bodyPr/>
        <a:lstStyle/>
        <a:p>
          <a:endParaRPr lang="es-CO"/>
        </a:p>
      </dgm:t>
    </dgm:pt>
    <dgm:pt modelId="{E6204E36-B0E3-4036-95E1-A341C8725138}" type="pres">
      <dgm:prSet presAssocID="{A9A14C34-90C1-4929-AAAF-6262083EDD3E}" presName="parTxOnlySpace" presStyleCnt="0"/>
      <dgm:spPr/>
    </dgm:pt>
    <dgm:pt modelId="{650BC9AB-0EE9-485E-9E37-0B4A7563761D}" type="pres">
      <dgm:prSet presAssocID="{B9B28001-9734-48DE-A349-7D1932BC7868}" presName="parTxOnly" presStyleLbl="node1" presStyleIdx="1" presStyleCnt="4">
        <dgm:presLayoutVars>
          <dgm:chMax val="0"/>
          <dgm:chPref val="0"/>
          <dgm:bulletEnabled val="1"/>
        </dgm:presLayoutVars>
      </dgm:prSet>
      <dgm:spPr/>
      <dgm:t>
        <a:bodyPr/>
        <a:lstStyle/>
        <a:p>
          <a:endParaRPr lang="es-CO"/>
        </a:p>
      </dgm:t>
    </dgm:pt>
    <dgm:pt modelId="{443D65B9-19C3-4B1A-91A4-5291664BED8A}" type="pres">
      <dgm:prSet presAssocID="{A99EF712-17CA-48AE-80BC-F8127B9B6180}" presName="parTxOnlySpace" presStyleCnt="0"/>
      <dgm:spPr/>
    </dgm:pt>
    <dgm:pt modelId="{039FDB19-EF56-437B-A5BE-81B640B84266}" type="pres">
      <dgm:prSet presAssocID="{9A1A84D2-BD1C-4FA6-A2B8-22BA9F646969}" presName="parTxOnly" presStyleLbl="node1" presStyleIdx="2" presStyleCnt="4">
        <dgm:presLayoutVars>
          <dgm:chMax val="0"/>
          <dgm:chPref val="0"/>
          <dgm:bulletEnabled val="1"/>
        </dgm:presLayoutVars>
      </dgm:prSet>
      <dgm:spPr/>
      <dgm:t>
        <a:bodyPr/>
        <a:lstStyle/>
        <a:p>
          <a:endParaRPr lang="es-CO"/>
        </a:p>
      </dgm:t>
    </dgm:pt>
    <dgm:pt modelId="{47EF7309-37AC-4551-8EB5-1704D0E1C05C}" type="pres">
      <dgm:prSet presAssocID="{A3909AB4-05A6-4C50-A18F-F383C6FFE854}" presName="parTxOnlySpace" presStyleCnt="0"/>
      <dgm:spPr/>
    </dgm:pt>
    <dgm:pt modelId="{D7ED693E-D508-424D-806B-C7E4233C746E}" type="pres">
      <dgm:prSet presAssocID="{A2EFFEB8-AA7A-4048-BD28-596491DE202B}" presName="parTxOnly" presStyleLbl="node1" presStyleIdx="3" presStyleCnt="4">
        <dgm:presLayoutVars>
          <dgm:chMax val="0"/>
          <dgm:chPref val="0"/>
          <dgm:bulletEnabled val="1"/>
        </dgm:presLayoutVars>
      </dgm:prSet>
      <dgm:spPr/>
      <dgm:t>
        <a:bodyPr/>
        <a:lstStyle/>
        <a:p>
          <a:endParaRPr lang="es-CO"/>
        </a:p>
      </dgm:t>
    </dgm:pt>
  </dgm:ptLst>
  <dgm:cxnLst>
    <dgm:cxn modelId="{DA8E71C6-1953-4CD6-A732-38BB83A0AC27}" srcId="{21D94AD1-2C11-428C-8E1E-AA6ACBD1F492}" destId="{B9B28001-9734-48DE-A349-7D1932BC7868}" srcOrd="1" destOrd="0" parTransId="{5989C0B4-0C8D-4E3D-815F-332CB834DBB9}" sibTransId="{A99EF712-17CA-48AE-80BC-F8127B9B6180}"/>
    <dgm:cxn modelId="{6BB6ED57-22CA-4F63-A8E8-A77EE4680216}" srcId="{21D94AD1-2C11-428C-8E1E-AA6ACBD1F492}" destId="{9A2172D9-9147-468F-B367-C1FF45A3ADB7}" srcOrd="0" destOrd="0" parTransId="{228F0EBF-4C06-41BA-A418-97F51EBF4C76}" sibTransId="{A9A14C34-90C1-4929-AAAF-6262083EDD3E}"/>
    <dgm:cxn modelId="{82EB83EE-7AD7-4102-BE20-40050909DC4A}" srcId="{21D94AD1-2C11-428C-8E1E-AA6ACBD1F492}" destId="{9A1A84D2-BD1C-4FA6-A2B8-22BA9F646969}" srcOrd="2" destOrd="0" parTransId="{C66B8357-FE98-40A9-A66B-C0D5AE932DFD}" sibTransId="{A3909AB4-05A6-4C50-A18F-F383C6FFE854}"/>
    <dgm:cxn modelId="{AEBDA51B-4899-4560-8756-37715FD4D163}" srcId="{21D94AD1-2C11-428C-8E1E-AA6ACBD1F492}" destId="{A2EFFEB8-AA7A-4048-BD28-596491DE202B}" srcOrd="3" destOrd="0" parTransId="{91707BAC-2F61-4370-B333-A6273ACB3B2F}" sibTransId="{66FA5D5F-ADA8-4972-A8EE-E03CD6E70255}"/>
    <dgm:cxn modelId="{0F210611-A5E5-409F-9519-DC9909D67D37}" type="presOf" srcId="{21D94AD1-2C11-428C-8E1E-AA6ACBD1F492}" destId="{39E6F2E0-7136-44F5-BC0B-B2F8145E2E05}" srcOrd="0" destOrd="0" presId="urn:microsoft.com/office/officeart/2005/8/layout/chevron1"/>
    <dgm:cxn modelId="{01639006-F778-410D-9744-680ED7021BD1}" type="presOf" srcId="{9A1A84D2-BD1C-4FA6-A2B8-22BA9F646969}" destId="{039FDB19-EF56-437B-A5BE-81B640B84266}" srcOrd="0" destOrd="0" presId="urn:microsoft.com/office/officeart/2005/8/layout/chevron1"/>
    <dgm:cxn modelId="{ABE2515E-3F70-450D-B708-8DEBA6C7AEA5}" type="presOf" srcId="{B9B28001-9734-48DE-A349-7D1932BC7868}" destId="{650BC9AB-0EE9-485E-9E37-0B4A7563761D}" srcOrd="0" destOrd="0" presId="urn:microsoft.com/office/officeart/2005/8/layout/chevron1"/>
    <dgm:cxn modelId="{C543F8D0-0569-46BD-BEFE-5608BC747178}" type="presOf" srcId="{9A2172D9-9147-468F-B367-C1FF45A3ADB7}" destId="{3CDC279F-DDF8-4802-A9C2-19920614E572}" srcOrd="0" destOrd="0" presId="urn:microsoft.com/office/officeart/2005/8/layout/chevron1"/>
    <dgm:cxn modelId="{B6BE1B3B-AC66-4601-99A6-9085CA0BDBD5}" type="presOf" srcId="{A2EFFEB8-AA7A-4048-BD28-596491DE202B}" destId="{D7ED693E-D508-424D-806B-C7E4233C746E}" srcOrd="0" destOrd="0" presId="urn:microsoft.com/office/officeart/2005/8/layout/chevron1"/>
    <dgm:cxn modelId="{2F5CD3AD-9AD9-4C0B-AE83-8C7F054C289B}" type="presParOf" srcId="{39E6F2E0-7136-44F5-BC0B-B2F8145E2E05}" destId="{3CDC279F-DDF8-4802-A9C2-19920614E572}" srcOrd="0" destOrd="0" presId="urn:microsoft.com/office/officeart/2005/8/layout/chevron1"/>
    <dgm:cxn modelId="{BD64DEF6-8972-48B3-B931-F3A87763AA85}" type="presParOf" srcId="{39E6F2E0-7136-44F5-BC0B-B2F8145E2E05}" destId="{E6204E36-B0E3-4036-95E1-A341C8725138}" srcOrd="1" destOrd="0" presId="urn:microsoft.com/office/officeart/2005/8/layout/chevron1"/>
    <dgm:cxn modelId="{ABEBBA3A-7C45-4F5F-A97F-AD7C8D045C5B}" type="presParOf" srcId="{39E6F2E0-7136-44F5-BC0B-B2F8145E2E05}" destId="{650BC9AB-0EE9-485E-9E37-0B4A7563761D}" srcOrd="2" destOrd="0" presId="urn:microsoft.com/office/officeart/2005/8/layout/chevron1"/>
    <dgm:cxn modelId="{48A05885-72E3-4400-8CB0-3B5929CAC204}" type="presParOf" srcId="{39E6F2E0-7136-44F5-BC0B-B2F8145E2E05}" destId="{443D65B9-19C3-4B1A-91A4-5291664BED8A}" srcOrd="3" destOrd="0" presId="urn:microsoft.com/office/officeart/2005/8/layout/chevron1"/>
    <dgm:cxn modelId="{8AC3F90F-95F8-4CED-9858-3CF8CB804BD8}" type="presParOf" srcId="{39E6F2E0-7136-44F5-BC0B-B2F8145E2E05}" destId="{039FDB19-EF56-437B-A5BE-81B640B84266}" srcOrd="4" destOrd="0" presId="urn:microsoft.com/office/officeart/2005/8/layout/chevron1"/>
    <dgm:cxn modelId="{3E86632D-F728-4202-9539-3CCFEE7D0FD8}" type="presParOf" srcId="{39E6F2E0-7136-44F5-BC0B-B2F8145E2E05}" destId="{47EF7309-37AC-4551-8EB5-1704D0E1C05C}" srcOrd="5" destOrd="0" presId="urn:microsoft.com/office/officeart/2005/8/layout/chevron1"/>
    <dgm:cxn modelId="{CBD4DA17-C5D1-45E7-A70A-A340F78B1594}" type="presParOf" srcId="{39E6F2E0-7136-44F5-BC0B-B2F8145E2E05}" destId="{D7ED693E-D508-424D-806B-C7E4233C746E}" srcOrd="6"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21D94AD1-2C11-428C-8E1E-AA6ACBD1F492}" type="doc">
      <dgm:prSet loTypeId="urn:microsoft.com/office/officeart/2005/8/layout/chevron1" loCatId="process" qsTypeId="urn:microsoft.com/office/officeart/2005/8/quickstyle/simple1" qsCatId="simple" csTypeId="urn:microsoft.com/office/officeart/2005/8/colors/colorful1" csCatId="colorful" phldr="1"/>
      <dgm:spPr/>
    </dgm:pt>
    <dgm:pt modelId="{9A2172D9-9147-468F-B367-C1FF45A3ADB7}">
      <dgm:prSet phldrT="[Texto]"/>
      <dgm:spPr/>
      <dgm:t>
        <a:bodyPr/>
        <a:lstStyle/>
        <a:p>
          <a:r>
            <a:rPr lang="es-CO" b="1" dirty="0" smtClean="0"/>
            <a:t>Subestaciones</a:t>
          </a:r>
          <a:endParaRPr lang="es-CO" b="1" dirty="0"/>
        </a:p>
      </dgm:t>
    </dgm:pt>
    <dgm:pt modelId="{228F0EBF-4C06-41BA-A418-97F51EBF4C76}" type="parTrans" cxnId="{6BB6ED57-22CA-4F63-A8E8-A77EE4680216}">
      <dgm:prSet/>
      <dgm:spPr/>
      <dgm:t>
        <a:bodyPr/>
        <a:lstStyle/>
        <a:p>
          <a:endParaRPr lang="es-CO" b="1"/>
        </a:p>
      </dgm:t>
    </dgm:pt>
    <dgm:pt modelId="{A9A14C34-90C1-4929-AAAF-6262083EDD3E}" type="sibTrans" cxnId="{6BB6ED57-22CA-4F63-A8E8-A77EE4680216}">
      <dgm:prSet/>
      <dgm:spPr/>
      <dgm:t>
        <a:bodyPr/>
        <a:lstStyle/>
        <a:p>
          <a:endParaRPr lang="es-CO" b="1"/>
        </a:p>
      </dgm:t>
    </dgm:pt>
    <dgm:pt modelId="{B9B28001-9734-48DE-A349-7D1932BC7868}">
      <dgm:prSet phldrT="[Texto]"/>
      <dgm:spPr>
        <a:solidFill>
          <a:schemeClr val="accent3">
            <a:lumMod val="60000"/>
            <a:lumOff val="40000"/>
          </a:schemeClr>
        </a:solidFill>
      </dgm:spPr>
      <dgm:t>
        <a:bodyPr/>
        <a:lstStyle/>
        <a:p>
          <a:r>
            <a:rPr lang="es-CO" b="1" dirty="0" smtClean="0">
              <a:solidFill>
                <a:schemeClr val="tx1"/>
              </a:solidFill>
            </a:rPr>
            <a:t>Líneas</a:t>
          </a:r>
          <a:endParaRPr lang="es-CO" b="1" dirty="0">
            <a:solidFill>
              <a:schemeClr val="tx1"/>
            </a:solidFill>
          </a:endParaRPr>
        </a:p>
      </dgm:t>
    </dgm:pt>
    <dgm:pt modelId="{5989C0B4-0C8D-4E3D-815F-332CB834DBB9}" type="parTrans" cxnId="{DA8E71C6-1953-4CD6-A732-38BB83A0AC27}">
      <dgm:prSet/>
      <dgm:spPr/>
      <dgm:t>
        <a:bodyPr/>
        <a:lstStyle/>
        <a:p>
          <a:endParaRPr lang="es-CO" b="1"/>
        </a:p>
      </dgm:t>
    </dgm:pt>
    <dgm:pt modelId="{A99EF712-17CA-48AE-80BC-F8127B9B6180}" type="sibTrans" cxnId="{DA8E71C6-1953-4CD6-A732-38BB83A0AC27}">
      <dgm:prSet/>
      <dgm:spPr/>
      <dgm:t>
        <a:bodyPr/>
        <a:lstStyle/>
        <a:p>
          <a:endParaRPr lang="es-CO" b="1"/>
        </a:p>
      </dgm:t>
    </dgm:pt>
    <dgm:pt modelId="{9A1A84D2-BD1C-4FA6-A2B8-22BA9F646969}">
      <dgm:prSet phldrT="[Texto]"/>
      <dgm:spPr>
        <a:solidFill>
          <a:schemeClr val="accent3">
            <a:lumMod val="60000"/>
            <a:lumOff val="40000"/>
          </a:schemeClr>
        </a:solidFill>
      </dgm:spPr>
      <dgm:t>
        <a:bodyPr/>
        <a:lstStyle/>
        <a:p>
          <a:r>
            <a:rPr lang="es-CO" b="1" dirty="0" smtClean="0">
              <a:solidFill>
                <a:schemeClr val="tx1"/>
              </a:solidFill>
            </a:rPr>
            <a:t>Redes</a:t>
          </a:r>
          <a:endParaRPr lang="es-CO" b="1" dirty="0">
            <a:solidFill>
              <a:schemeClr val="tx1"/>
            </a:solidFill>
          </a:endParaRPr>
        </a:p>
      </dgm:t>
    </dgm:pt>
    <dgm:pt modelId="{C66B8357-FE98-40A9-A66B-C0D5AE932DFD}" type="parTrans" cxnId="{82EB83EE-7AD7-4102-BE20-40050909DC4A}">
      <dgm:prSet/>
      <dgm:spPr/>
      <dgm:t>
        <a:bodyPr/>
        <a:lstStyle/>
        <a:p>
          <a:endParaRPr lang="es-CO" b="1"/>
        </a:p>
      </dgm:t>
    </dgm:pt>
    <dgm:pt modelId="{A3909AB4-05A6-4C50-A18F-F383C6FFE854}" type="sibTrans" cxnId="{82EB83EE-7AD7-4102-BE20-40050909DC4A}">
      <dgm:prSet/>
      <dgm:spPr/>
      <dgm:t>
        <a:bodyPr/>
        <a:lstStyle/>
        <a:p>
          <a:endParaRPr lang="es-CO" b="1"/>
        </a:p>
      </dgm:t>
    </dgm:pt>
    <dgm:pt modelId="{A2EFFEB8-AA7A-4048-BD28-596491DE202B}">
      <dgm:prSet phldrT="[Texto]"/>
      <dgm:spPr>
        <a:solidFill>
          <a:schemeClr val="accent3">
            <a:lumMod val="60000"/>
            <a:lumOff val="40000"/>
          </a:schemeClr>
        </a:solidFill>
      </dgm:spPr>
      <dgm:t>
        <a:bodyPr/>
        <a:lstStyle/>
        <a:p>
          <a:r>
            <a:rPr lang="es-CO" b="1" dirty="0" smtClean="0">
              <a:solidFill>
                <a:schemeClr val="tx1"/>
              </a:solidFill>
            </a:rPr>
            <a:t>Otros Elementos y Equipos</a:t>
          </a:r>
          <a:endParaRPr lang="es-CO" b="1" dirty="0">
            <a:solidFill>
              <a:schemeClr val="tx1"/>
            </a:solidFill>
          </a:endParaRPr>
        </a:p>
      </dgm:t>
    </dgm:pt>
    <dgm:pt modelId="{91707BAC-2F61-4370-B333-A6273ACB3B2F}" type="parTrans" cxnId="{AEBDA51B-4899-4560-8756-37715FD4D163}">
      <dgm:prSet/>
      <dgm:spPr/>
      <dgm:t>
        <a:bodyPr/>
        <a:lstStyle/>
        <a:p>
          <a:endParaRPr lang="es-CO" b="1"/>
        </a:p>
      </dgm:t>
    </dgm:pt>
    <dgm:pt modelId="{66FA5D5F-ADA8-4972-A8EE-E03CD6E70255}" type="sibTrans" cxnId="{AEBDA51B-4899-4560-8756-37715FD4D163}">
      <dgm:prSet/>
      <dgm:spPr/>
      <dgm:t>
        <a:bodyPr/>
        <a:lstStyle/>
        <a:p>
          <a:endParaRPr lang="es-CO" b="1"/>
        </a:p>
      </dgm:t>
    </dgm:pt>
    <dgm:pt modelId="{39E6F2E0-7136-44F5-BC0B-B2F8145E2E05}" type="pres">
      <dgm:prSet presAssocID="{21D94AD1-2C11-428C-8E1E-AA6ACBD1F492}" presName="Name0" presStyleCnt="0">
        <dgm:presLayoutVars>
          <dgm:dir/>
          <dgm:animLvl val="lvl"/>
          <dgm:resizeHandles val="exact"/>
        </dgm:presLayoutVars>
      </dgm:prSet>
      <dgm:spPr/>
    </dgm:pt>
    <dgm:pt modelId="{3CDC279F-DDF8-4802-A9C2-19920614E572}" type="pres">
      <dgm:prSet presAssocID="{9A2172D9-9147-468F-B367-C1FF45A3ADB7}" presName="parTxOnly" presStyleLbl="node1" presStyleIdx="0" presStyleCnt="4">
        <dgm:presLayoutVars>
          <dgm:chMax val="0"/>
          <dgm:chPref val="0"/>
          <dgm:bulletEnabled val="1"/>
        </dgm:presLayoutVars>
      </dgm:prSet>
      <dgm:spPr/>
      <dgm:t>
        <a:bodyPr/>
        <a:lstStyle/>
        <a:p>
          <a:endParaRPr lang="es-CO"/>
        </a:p>
      </dgm:t>
    </dgm:pt>
    <dgm:pt modelId="{E6204E36-B0E3-4036-95E1-A341C8725138}" type="pres">
      <dgm:prSet presAssocID="{A9A14C34-90C1-4929-AAAF-6262083EDD3E}" presName="parTxOnlySpace" presStyleCnt="0"/>
      <dgm:spPr/>
    </dgm:pt>
    <dgm:pt modelId="{650BC9AB-0EE9-485E-9E37-0B4A7563761D}" type="pres">
      <dgm:prSet presAssocID="{B9B28001-9734-48DE-A349-7D1932BC7868}" presName="parTxOnly" presStyleLbl="node1" presStyleIdx="1" presStyleCnt="4">
        <dgm:presLayoutVars>
          <dgm:chMax val="0"/>
          <dgm:chPref val="0"/>
          <dgm:bulletEnabled val="1"/>
        </dgm:presLayoutVars>
      </dgm:prSet>
      <dgm:spPr/>
      <dgm:t>
        <a:bodyPr/>
        <a:lstStyle/>
        <a:p>
          <a:endParaRPr lang="es-CO"/>
        </a:p>
      </dgm:t>
    </dgm:pt>
    <dgm:pt modelId="{443D65B9-19C3-4B1A-91A4-5291664BED8A}" type="pres">
      <dgm:prSet presAssocID="{A99EF712-17CA-48AE-80BC-F8127B9B6180}" presName="parTxOnlySpace" presStyleCnt="0"/>
      <dgm:spPr/>
    </dgm:pt>
    <dgm:pt modelId="{039FDB19-EF56-437B-A5BE-81B640B84266}" type="pres">
      <dgm:prSet presAssocID="{9A1A84D2-BD1C-4FA6-A2B8-22BA9F646969}" presName="parTxOnly" presStyleLbl="node1" presStyleIdx="2" presStyleCnt="4">
        <dgm:presLayoutVars>
          <dgm:chMax val="0"/>
          <dgm:chPref val="0"/>
          <dgm:bulletEnabled val="1"/>
        </dgm:presLayoutVars>
      </dgm:prSet>
      <dgm:spPr/>
      <dgm:t>
        <a:bodyPr/>
        <a:lstStyle/>
        <a:p>
          <a:endParaRPr lang="es-CO"/>
        </a:p>
      </dgm:t>
    </dgm:pt>
    <dgm:pt modelId="{47EF7309-37AC-4551-8EB5-1704D0E1C05C}" type="pres">
      <dgm:prSet presAssocID="{A3909AB4-05A6-4C50-A18F-F383C6FFE854}" presName="parTxOnlySpace" presStyleCnt="0"/>
      <dgm:spPr/>
    </dgm:pt>
    <dgm:pt modelId="{D7ED693E-D508-424D-806B-C7E4233C746E}" type="pres">
      <dgm:prSet presAssocID="{A2EFFEB8-AA7A-4048-BD28-596491DE202B}" presName="parTxOnly" presStyleLbl="node1" presStyleIdx="3" presStyleCnt="4">
        <dgm:presLayoutVars>
          <dgm:chMax val="0"/>
          <dgm:chPref val="0"/>
          <dgm:bulletEnabled val="1"/>
        </dgm:presLayoutVars>
      </dgm:prSet>
      <dgm:spPr/>
      <dgm:t>
        <a:bodyPr/>
        <a:lstStyle/>
        <a:p>
          <a:endParaRPr lang="es-CO"/>
        </a:p>
      </dgm:t>
    </dgm:pt>
  </dgm:ptLst>
  <dgm:cxnLst>
    <dgm:cxn modelId="{DA8E71C6-1953-4CD6-A732-38BB83A0AC27}" srcId="{21D94AD1-2C11-428C-8E1E-AA6ACBD1F492}" destId="{B9B28001-9734-48DE-A349-7D1932BC7868}" srcOrd="1" destOrd="0" parTransId="{5989C0B4-0C8D-4E3D-815F-332CB834DBB9}" sibTransId="{A99EF712-17CA-48AE-80BC-F8127B9B6180}"/>
    <dgm:cxn modelId="{6BB6ED57-22CA-4F63-A8E8-A77EE4680216}" srcId="{21D94AD1-2C11-428C-8E1E-AA6ACBD1F492}" destId="{9A2172D9-9147-468F-B367-C1FF45A3ADB7}" srcOrd="0" destOrd="0" parTransId="{228F0EBF-4C06-41BA-A418-97F51EBF4C76}" sibTransId="{A9A14C34-90C1-4929-AAAF-6262083EDD3E}"/>
    <dgm:cxn modelId="{AC29DCEC-1D01-489A-9512-8746F8E28FE0}" type="presOf" srcId="{B9B28001-9734-48DE-A349-7D1932BC7868}" destId="{650BC9AB-0EE9-485E-9E37-0B4A7563761D}" srcOrd="0" destOrd="0" presId="urn:microsoft.com/office/officeart/2005/8/layout/chevron1"/>
    <dgm:cxn modelId="{82EB83EE-7AD7-4102-BE20-40050909DC4A}" srcId="{21D94AD1-2C11-428C-8E1E-AA6ACBD1F492}" destId="{9A1A84D2-BD1C-4FA6-A2B8-22BA9F646969}" srcOrd="2" destOrd="0" parTransId="{C66B8357-FE98-40A9-A66B-C0D5AE932DFD}" sibTransId="{A3909AB4-05A6-4C50-A18F-F383C6FFE854}"/>
    <dgm:cxn modelId="{AEBDA51B-4899-4560-8756-37715FD4D163}" srcId="{21D94AD1-2C11-428C-8E1E-AA6ACBD1F492}" destId="{A2EFFEB8-AA7A-4048-BD28-596491DE202B}" srcOrd="3" destOrd="0" parTransId="{91707BAC-2F61-4370-B333-A6273ACB3B2F}" sibTransId="{66FA5D5F-ADA8-4972-A8EE-E03CD6E70255}"/>
    <dgm:cxn modelId="{B25EAB44-E162-4577-BA30-A617945642A5}" type="presOf" srcId="{21D94AD1-2C11-428C-8E1E-AA6ACBD1F492}" destId="{39E6F2E0-7136-44F5-BC0B-B2F8145E2E05}" srcOrd="0" destOrd="0" presId="urn:microsoft.com/office/officeart/2005/8/layout/chevron1"/>
    <dgm:cxn modelId="{B174D43D-555A-4542-B2C2-C9691D16AFF3}" type="presOf" srcId="{9A2172D9-9147-468F-B367-C1FF45A3ADB7}" destId="{3CDC279F-DDF8-4802-A9C2-19920614E572}" srcOrd="0" destOrd="0" presId="urn:microsoft.com/office/officeart/2005/8/layout/chevron1"/>
    <dgm:cxn modelId="{F81F4C0C-40A6-4430-A14F-063CD353758C}" type="presOf" srcId="{9A1A84D2-BD1C-4FA6-A2B8-22BA9F646969}" destId="{039FDB19-EF56-437B-A5BE-81B640B84266}" srcOrd="0" destOrd="0" presId="urn:microsoft.com/office/officeart/2005/8/layout/chevron1"/>
    <dgm:cxn modelId="{10C7E6AD-DC38-40E6-A1BD-A5997E25352C}" type="presOf" srcId="{A2EFFEB8-AA7A-4048-BD28-596491DE202B}" destId="{D7ED693E-D508-424D-806B-C7E4233C746E}" srcOrd="0" destOrd="0" presId="urn:microsoft.com/office/officeart/2005/8/layout/chevron1"/>
    <dgm:cxn modelId="{7D290BA8-EEFA-4E3C-82FF-6E5F0AAB885C}" type="presParOf" srcId="{39E6F2E0-7136-44F5-BC0B-B2F8145E2E05}" destId="{3CDC279F-DDF8-4802-A9C2-19920614E572}" srcOrd="0" destOrd="0" presId="urn:microsoft.com/office/officeart/2005/8/layout/chevron1"/>
    <dgm:cxn modelId="{4543C2FF-1581-452E-8302-34F205D04195}" type="presParOf" srcId="{39E6F2E0-7136-44F5-BC0B-B2F8145E2E05}" destId="{E6204E36-B0E3-4036-95E1-A341C8725138}" srcOrd="1" destOrd="0" presId="urn:microsoft.com/office/officeart/2005/8/layout/chevron1"/>
    <dgm:cxn modelId="{0D9DABCD-70FF-4D38-A2F5-B6292E24E597}" type="presParOf" srcId="{39E6F2E0-7136-44F5-BC0B-B2F8145E2E05}" destId="{650BC9AB-0EE9-485E-9E37-0B4A7563761D}" srcOrd="2" destOrd="0" presId="urn:microsoft.com/office/officeart/2005/8/layout/chevron1"/>
    <dgm:cxn modelId="{DD1CA359-30D7-4841-8CF7-3C239662642A}" type="presParOf" srcId="{39E6F2E0-7136-44F5-BC0B-B2F8145E2E05}" destId="{443D65B9-19C3-4B1A-91A4-5291664BED8A}" srcOrd="3" destOrd="0" presId="urn:microsoft.com/office/officeart/2005/8/layout/chevron1"/>
    <dgm:cxn modelId="{2EC3914E-CFB3-4F0E-8C51-0CFCE7A4F2D0}" type="presParOf" srcId="{39E6F2E0-7136-44F5-BC0B-B2F8145E2E05}" destId="{039FDB19-EF56-437B-A5BE-81B640B84266}" srcOrd="4" destOrd="0" presId="urn:microsoft.com/office/officeart/2005/8/layout/chevron1"/>
    <dgm:cxn modelId="{3011C007-C134-4378-B2F8-3855B3E83DAC}" type="presParOf" srcId="{39E6F2E0-7136-44F5-BC0B-B2F8145E2E05}" destId="{47EF7309-37AC-4551-8EB5-1704D0E1C05C}" srcOrd="5" destOrd="0" presId="urn:microsoft.com/office/officeart/2005/8/layout/chevron1"/>
    <dgm:cxn modelId="{C49869C5-6E8A-4A79-AE73-4F00860599A0}" type="presParOf" srcId="{39E6F2E0-7136-44F5-BC0B-B2F8145E2E05}" destId="{D7ED693E-D508-424D-806B-C7E4233C746E}" srcOrd="6"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5.xml><?xml version="1.0" encoding="utf-8"?>
<dgm:dataModel xmlns:dgm="http://schemas.openxmlformats.org/drawingml/2006/diagram" xmlns:a="http://schemas.openxmlformats.org/drawingml/2006/main">
  <dgm:ptLst>
    <dgm:pt modelId="{21D94AD1-2C11-428C-8E1E-AA6ACBD1F492}" type="doc">
      <dgm:prSet loTypeId="urn:microsoft.com/office/officeart/2005/8/layout/chevron1" loCatId="process" qsTypeId="urn:microsoft.com/office/officeart/2005/8/quickstyle/simple1" qsCatId="simple" csTypeId="urn:microsoft.com/office/officeart/2005/8/colors/colorful1" csCatId="colorful" phldr="1"/>
      <dgm:spPr/>
    </dgm:pt>
    <dgm:pt modelId="{9A2172D9-9147-468F-B367-C1FF45A3ADB7}">
      <dgm:prSet phldrT="[Texto]"/>
      <dgm:spPr/>
      <dgm:t>
        <a:bodyPr/>
        <a:lstStyle/>
        <a:p>
          <a:r>
            <a:rPr lang="es-CO" b="1" dirty="0" smtClean="0"/>
            <a:t>Subestaciones</a:t>
          </a:r>
          <a:endParaRPr lang="es-CO" b="1" dirty="0"/>
        </a:p>
      </dgm:t>
    </dgm:pt>
    <dgm:pt modelId="{228F0EBF-4C06-41BA-A418-97F51EBF4C76}" type="parTrans" cxnId="{6BB6ED57-22CA-4F63-A8E8-A77EE4680216}">
      <dgm:prSet/>
      <dgm:spPr/>
      <dgm:t>
        <a:bodyPr/>
        <a:lstStyle/>
        <a:p>
          <a:endParaRPr lang="es-CO" b="1"/>
        </a:p>
      </dgm:t>
    </dgm:pt>
    <dgm:pt modelId="{A9A14C34-90C1-4929-AAAF-6262083EDD3E}" type="sibTrans" cxnId="{6BB6ED57-22CA-4F63-A8E8-A77EE4680216}">
      <dgm:prSet/>
      <dgm:spPr/>
      <dgm:t>
        <a:bodyPr/>
        <a:lstStyle/>
        <a:p>
          <a:endParaRPr lang="es-CO" b="1"/>
        </a:p>
      </dgm:t>
    </dgm:pt>
    <dgm:pt modelId="{B9B28001-9734-48DE-A349-7D1932BC7868}">
      <dgm:prSet phldrT="[Texto]"/>
      <dgm:spPr>
        <a:solidFill>
          <a:schemeClr val="accent3">
            <a:lumMod val="60000"/>
            <a:lumOff val="40000"/>
          </a:schemeClr>
        </a:solidFill>
      </dgm:spPr>
      <dgm:t>
        <a:bodyPr/>
        <a:lstStyle/>
        <a:p>
          <a:r>
            <a:rPr lang="es-CO" b="1" dirty="0" smtClean="0">
              <a:solidFill>
                <a:schemeClr val="tx1"/>
              </a:solidFill>
            </a:rPr>
            <a:t>Líneas</a:t>
          </a:r>
          <a:endParaRPr lang="es-CO" b="1" dirty="0">
            <a:solidFill>
              <a:schemeClr val="tx1"/>
            </a:solidFill>
          </a:endParaRPr>
        </a:p>
      </dgm:t>
    </dgm:pt>
    <dgm:pt modelId="{5989C0B4-0C8D-4E3D-815F-332CB834DBB9}" type="parTrans" cxnId="{DA8E71C6-1953-4CD6-A732-38BB83A0AC27}">
      <dgm:prSet/>
      <dgm:spPr/>
      <dgm:t>
        <a:bodyPr/>
        <a:lstStyle/>
        <a:p>
          <a:endParaRPr lang="es-CO" b="1"/>
        </a:p>
      </dgm:t>
    </dgm:pt>
    <dgm:pt modelId="{A99EF712-17CA-48AE-80BC-F8127B9B6180}" type="sibTrans" cxnId="{DA8E71C6-1953-4CD6-A732-38BB83A0AC27}">
      <dgm:prSet/>
      <dgm:spPr/>
      <dgm:t>
        <a:bodyPr/>
        <a:lstStyle/>
        <a:p>
          <a:endParaRPr lang="es-CO" b="1"/>
        </a:p>
      </dgm:t>
    </dgm:pt>
    <dgm:pt modelId="{9A1A84D2-BD1C-4FA6-A2B8-22BA9F646969}">
      <dgm:prSet phldrT="[Texto]"/>
      <dgm:spPr>
        <a:solidFill>
          <a:schemeClr val="accent3">
            <a:lumMod val="60000"/>
            <a:lumOff val="40000"/>
          </a:schemeClr>
        </a:solidFill>
      </dgm:spPr>
      <dgm:t>
        <a:bodyPr/>
        <a:lstStyle/>
        <a:p>
          <a:r>
            <a:rPr lang="es-CO" b="1" dirty="0" smtClean="0">
              <a:solidFill>
                <a:schemeClr val="tx1"/>
              </a:solidFill>
            </a:rPr>
            <a:t>Redes</a:t>
          </a:r>
          <a:endParaRPr lang="es-CO" b="1" dirty="0">
            <a:solidFill>
              <a:schemeClr val="tx1"/>
            </a:solidFill>
          </a:endParaRPr>
        </a:p>
      </dgm:t>
    </dgm:pt>
    <dgm:pt modelId="{C66B8357-FE98-40A9-A66B-C0D5AE932DFD}" type="parTrans" cxnId="{82EB83EE-7AD7-4102-BE20-40050909DC4A}">
      <dgm:prSet/>
      <dgm:spPr/>
      <dgm:t>
        <a:bodyPr/>
        <a:lstStyle/>
        <a:p>
          <a:endParaRPr lang="es-CO" b="1"/>
        </a:p>
      </dgm:t>
    </dgm:pt>
    <dgm:pt modelId="{A3909AB4-05A6-4C50-A18F-F383C6FFE854}" type="sibTrans" cxnId="{82EB83EE-7AD7-4102-BE20-40050909DC4A}">
      <dgm:prSet/>
      <dgm:spPr/>
      <dgm:t>
        <a:bodyPr/>
        <a:lstStyle/>
        <a:p>
          <a:endParaRPr lang="es-CO" b="1"/>
        </a:p>
      </dgm:t>
    </dgm:pt>
    <dgm:pt modelId="{A2EFFEB8-AA7A-4048-BD28-596491DE202B}">
      <dgm:prSet phldrT="[Texto]"/>
      <dgm:spPr>
        <a:solidFill>
          <a:schemeClr val="accent3">
            <a:lumMod val="60000"/>
            <a:lumOff val="40000"/>
          </a:schemeClr>
        </a:solidFill>
      </dgm:spPr>
      <dgm:t>
        <a:bodyPr/>
        <a:lstStyle/>
        <a:p>
          <a:r>
            <a:rPr lang="es-CO" b="1" dirty="0" smtClean="0">
              <a:solidFill>
                <a:schemeClr val="tx1"/>
              </a:solidFill>
            </a:rPr>
            <a:t>Otros Elementos y Equipos</a:t>
          </a:r>
          <a:endParaRPr lang="es-CO" b="1" dirty="0">
            <a:solidFill>
              <a:schemeClr val="tx1"/>
            </a:solidFill>
          </a:endParaRPr>
        </a:p>
      </dgm:t>
    </dgm:pt>
    <dgm:pt modelId="{91707BAC-2F61-4370-B333-A6273ACB3B2F}" type="parTrans" cxnId="{AEBDA51B-4899-4560-8756-37715FD4D163}">
      <dgm:prSet/>
      <dgm:spPr/>
      <dgm:t>
        <a:bodyPr/>
        <a:lstStyle/>
        <a:p>
          <a:endParaRPr lang="es-CO" b="1"/>
        </a:p>
      </dgm:t>
    </dgm:pt>
    <dgm:pt modelId="{66FA5D5F-ADA8-4972-A8EE-E03CD6E70255}" type="sibTrans" cxnId="{AEBDA51B-4899-4560-8756-37715FD4D163}">
      <dgm:prSet/>
      <dgm:spPr/>
      <dgm:t>
        <a:bodyPr/>
        <a:lstStyle/>
        <a:p>
          <a:endParaRPr lang="es-CO" b="1"/>
        </a:p>
      </dgm:t>
    </dgm:pt>
    <dgm:pt modelId="{39E6F2E0-7136-44F5-BC0B-B2F8145E2E05}" type="pres">
      <dgm:prSet presAssocID="{21D94AD1-2C11-428C-8E1E-AA6ACBD1F492}" presName="Name0" presStyleCnt="0">
        <dgm:presLayoutVars>
          <dgm:dir/>
          <dgm:animLvl val="lvl"/>
          <dgm:resizeHandles val="exact"/>
        </dgm:presLayoutVars>
      </dgm:prSet>
      <dgm:spPr/>
    </dgm:pt>
    <dgm:pt modelId="{3CDC279F-DDF8-4802-A9C2-19920614E572}" type="pres">
      <dgm:prSet presAssocID="{9A2172D9-9147-468F-B367-C1FF45A3ADB7}" presName="parTxOnly" presStyleLbl="node1" presStyleIdx="0" presStyleCnt="4">
        <dgm:presLayoutVars>
          <dgm:chMax val="0"/>
          <dgm:chPref val="0"/>
          <dgm:bulletEnabled val="1"/>
        </dgm:presLayoutVars>
      </dgm:prSet>
      <dgm:spPr/>
      <dgm:t>
        <a:bodyPr/>
        <a:lstStyle/>
        <a:p>
          <a:endParaRPr lang="es-CO"/>
        </a:p>
      </dgm:t>
    </dgm:pt>
    <dgm:pt modelId="{E6204E36-B0E3-4036-95E1-A341C8725138}" type="pres">
      <dgm:prSet presAssocID="{A9A14C34-90C1-4929-AAAF-6262083EDD3E}" presName="parTxOnlySpace" presStyleCnt="0"/>
      <dgm:spPr/>
    </dgm:pt>
    <dgm:pt modelId="{650BC9AB-0EE9-485E-9E37-0B4A7563761D}" type="pres">
      <dgm:prSet presAssocID="{B9B28001-9734-48DE-A349-7D1932BC7868}" presName="parTxOnly" presStyleLbl="node1" presStyleIdx="1" presStyleCnt="4">
        <dgm:presLayoutVars>
          <dgm:chMax val="0"/>
          <dgm:chPref val="0"/>
          <dgm:bulletEnabled val="1"/>
        </dgm:presLayoutVars>
      </dgm:prSet>
      <dgm:spPr/>
      <dgm:t>
        <a:bodyPr/>
        <a:lstStyle/>
        <a:p>
          <a:endParaRPr lang="es-CO"/>
        </a:p>
      </dgm:t>
    </dgm:pt>
    <dgm:pt modelId="{443D65B9-19C3-4B1A-91A4-5291664BED8A}" type="pres">
      <dgm:prSet presAssocID="{A99EF712-17CA-48AE-80BC-F8127B9B6180}" presName="parTxOnlySpace" presStyleCnt="0"/>
      <dgm:spPr/>
    </dgm:pt>
    <dgm:pt modelId="{039FDB19-EF56-437B-A5BE-81B640B84266}" type="pres">
      <dgm:prSet presAssocID="{9A1A84D2-BD1C-4FA6-A2B8-22BA9F646969}" presName="parTxOnly" presStyleLbl="node1" presStyleIdx="2" presStyleCnt="4">
        <dgm:presLayoutVars>
          <dgm:chMax val="0"/>
          <dgm:chPref val="0"/>
          <dgm:bulletEnabled val="1"/>
        </dgm:presLayoutVars>
      </dgm:prSet>
      <dgm:spPr/>
      <dgm:t>
        <a:bodyPr/>
        <a:lstStyle/>
        <a:p>
          <a:endParaRPr lang="es-CO"/>
        </a:p>
      </dgm:t>
    </dgm:pt>
    <dgm:pt modelId="{47EF7309-37AC-4551-8EB5-1704D0E1C05C}" type="pres">
      <dgm:prSet presAssocID="{A3909AB4-05A6-4C50-A18F-F383C6FFE854}" presName="parTxOnlySpace" presStyleCnt="0"/>
      <dgm:spPr/>
    </dgm:pt>
    <dgm:pt modelId="{D7ED693E-D508-424D-806B-C7E4233C746E}" type="pres">
      <dgm:prSet presAssocID="{A2EFFEB8-AA7A-4048-BD28-596491DE202B}" presName="parTxOnly" presStyleLbl="node1" presStyleIdx="3" presStyleCnt="4">
        <dgm:presLayoutVars>
          <dgm:chMax val="0"/>
          <dgm:chPref val="0"/>
          <dgm:bulletEnabled val="1"/>
        </dgm:presLayoutVars>
      </dgm:prSet>
      <dgm:spPr/>
      <dgm:t>
        <a:bodyPr/>
        <a:lstStyle/>
        <a:p>
          <a:endParaRPr lang="es-CO"/>
        </a:p>
      </dgm:t>
    </dgm:pt>
  </dgm:ptLst>
  <dgm:cxnLst>
    <dgm:cxn modelId="{1E6E9955-A352-4602-AD06-7B0F0DF1B60C}" type="presOf" srcId="{21D94AD1-2C11-428C-8E1E-AA6ACBD1F492}" destId="{39E6F2E0-7136-44F5-BC0B-B2F8145E2E05}" srcOrd="0" destOrd="0" presId="urn:microsoft.com/office/officeart/2005/8/layout/chevron1"/>
    <dgm:cxn modelId="{DA8E71C6-1953-4CD6-A732-38BB83A0AC27}" srcId="{21D94AD1-2C11-428C-8E1E-AA6ACBD1F492}" destId="{B9B28001-9734-48DE-A349-7D1932BC7868}" srcOrd="1" destOrd="0" parTransId="{5989C0B4-0C8D-4E3D-815F-332CB834DBB9}" sibTransId="{A99EF712-17CA-48AE-80BC-F8127B9B6180}"/>
    <dgm:cxn modelId="{C990EF2F-0AC1-4A7A-B56B-1D4233EF0C85}" type="presOf" srcId="{9A2172D9-9147-468F-B367-C1FF45A3ADB7}" destId="{3CDC279F-DDF8-4802-A9C2-19920614E572}" srcOrd="0" destOrd="0" presId="urn:microsoft.com/office/officeart/2005/8/layout/chevron1"/>
    <dgm:cxn modelId="{AEBDA51B-4899-4560-8756-37715FD4D163}" srcId="{21D94AD1-2C11-428C-8E1E-AA6ACBD1F492}" destId="{A2EFFEB8-AA7A-4048-BD28-596491DE202B}" srcOrd="3" destOrd="0" parTransId="{91707BAC-2F61-4370-B333-A6273ACB3B2F}" sibTransId="{66FA5D5F-ADA8-4972-A8EE-E03CD6E70255}"/>
    <dgm:cxn modelId="{F2C1C439-D8A5-43AB-9181-ED0B11B69E69}" type="presOf" srcId="{B9B28001-9734-48DE-A349-7D1932BC7868}" destId="{650BC9AB-0EE9-485E-9E37-0B4A7563761D}" srcOrd="0" destOrd="0" presId="urn:microsoft.com/office/officeart/2005/8/layout/chevron1"/>
    <dgm:cxn modelId="{05303C08-B097-4874-9B89-99F7BA15AB5A}" type="presOf" srcId="{9A1A84D2-BD1C-4FA6-A2B8-22BA9F646969}" destId="{039FDB19-EF56-437B-A5BE-81B640B84266}" srcOrd="0" destOrd="0" presId="urn:microsoft.com/office/officeart/2005/8/layout/chevron1"/>
    <dgm:cxn modelId="{6BB6ED57-22CA-4F63-A8E8-A77EE4680216}" srcId="{21D94AD1-2C11-428C-8E1E-AA6ACBD1F492}" destId="{9A2172D9-9147-468F-B367-C1FF45A3ADB7}" srcOrd="0" destOrd="0" parTransId="{228F0EBF-4C06-41BA-A418-97F51EBF4C76}" sibTransId="{A9A14C34-90C1-4929-AAAF-6262083EDD3E}"/>
    <dgm:cxn modelId="{82EB83EE-7AD7-4102-BE20-40050909DC4A}" srcId="{21D94AD1-2C11-428C-8E1E-AA6ACBD1F492}" destId="{9A1A84D2-BD1C-4FA6-A2B8-22BA9F646969}" srcOrd="2" destOrd="0" parTransId="{C66B8357-FE98-40A9-A66B-C0D5AE932DFD}" sibTransId="{A3909AB4-05A6-4C50-A18F-F383C6FFE854}"/>
    <dgm:cxn modelId="{B8930E13-78D3-4C1D-895C-2E0F8F6A2C62}" type="presOf" srcId="{A2EFFEB8-AA7A-4048-BD28-596491DE202B}" destId="{D7ED693E-D508-424D-806B-C7E4233C746E}" srcOrd="0" destOrd="0" presId="urn:microsoft.com/office/officeart/2005/8/layout/chevron1"/>
    <dgm:cxn modelId="{792B98AF-7452-472F-A6F0-70C7C886436A}" type="presParOf" srcId="{39E6F2E0-7136-44F5-BC0B-B2F8145E2E05}" destId="{3CDC279F-DDF8-4802-A9C2-19920614E572}" srcOrd="0" destOrd="0" presId="urn:microsoft.com/office/officeart/2005/8/layout/chevron1"/>
    <dgm:cxn modelId="{085A4448-CB44-4C64-A454-2C55C24959C5}" type="presParOf" srcId="{39E6F2E0-7136-44F5-BC0B-B2F8145E2E05}" destId="{E6204E36-B0E3-4036-95E1-A341C8725138}" srcOrd="1" destOrd="0" presId="urn:microsoft.com/office/officeart/2005/8/layout/chevron1"/>
    <dgm:cxn modelId="{0A21A56D-7EF1-4060-A376-30C592BD7F7F}" type="presParOf" srcId="{39E6F2E0-7136-44F5-BC0B-B2F8145E2E05}" destId="{650BC9AB-0EE9-485E-9E37-0B4A7563761D}" srcOrd="2" destOrd="0" presId="urn:microsoft.com/office/officeart/2005/8/layout/chevron1"/>
    <dgm:cxn modelId="{A7CD84FC-8AB7-49A5-9375-7829A3742095}" type="presParOf" srcId="{39E6F2E0-7136-44F5-BC0B-B2F8145E2E05}" destId="{443D65B9-19C3-4B1A-91A4-5291664BED8A}" srcOrd="3" destOrd="0" presId="urn:microsoft.com/office/officeart/2005/8/layout/chevron1"/>
    <dgm:cxn modelId="{6E784B5D-358B-4EB4-9D4D-855B51AEE404}" type="presParOf" srcId="{39E6F2E0-7136-44F5-BC0B-B2F8145E2E05}" destId="{039FDB19-EF56-437B-A5BE-81B640B84266}" srcOrd="4" destOrd="0" presId="urn:microsoft.com/office/officeart/2005/8/layout/chevron1"/>
    <dgm:cxn modelId="{035FAB32-5F6E-4975-ACCC-300F9DF3EBBF}" type="presParOf" srcId="{39E6F2E0-7136-44F5-BC0B-B2F8145E2E05}" destId="{47EF7309-37AC-4551-8EB5-1704D0E1C05C}" srcOrd="5" destOrd="0" presId="urn:microsoft.com/office/officeart/2005/8/layout/chevron1"/>
    <dgm:cxn modelId="{FA8C3CA1-0B8B-442D-8E46-6C52478DF18C}" type="presParOf" srcId="{39E6F2E0-7136-44F5-BC0B-B2F8145E2E05}" destId="{D7ED693E-D508-424D-806B-C7E4233C746E}" srcOrd="6" destOrd="0" presId="urn:microsoft.com/office/officeart/2005/8/layout/chevro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6.xml><?xml version="1.0" encoding="utf-8"?>
<dgm:dataModel xmlns:dgm="http://schemas.openxmlformats.org/drawingml/2006/diagram" xmlns:a="http://schemas.openxmlformats.org/drawingml/2006/main">
  <dgm:ptLst>
    <dgm:pt modelId="{21D94AD1-2C11-428C-8E1E-AA6ACBD1F492}" type="doc">
      <dgm:prSet loTypeId="urn:microsoft.com/office/officeart/2005/8/layout/chevron1" loCatId="process" qsTypeId="urn:microsoft.com/office/officeart/2005/8/quickstyle/simple1" qsCatId="simple" csTypeId="urn:microsoft.com/office/officeart/2005/8/colors/colorful1" csCatId="colorful" phldr="1"/>
      <dgm:spPr/>
    </dgm:pt>
    <dgm:pt modelId="{9A2172D9-9147-468F-B367-C1FF45A3ADB7}">
      <dgm:prSet phldrT="[Texto]"/>
      <dgm:spPr/>
      <dgm:t>
        <a:bodyPr/>
        <a:lstStyle/>
        <a:p>
          <a:r>
            <a:rPr lang="es-CO" b="1" dirty="0" smtClean="0"/>
            <a:t>Subestaciones</a:t>
          </a:r>
          <a:endParaRPr lang="es-CO" b="1" dirty="0"/>
        </a:p>
      </dgm:t>
    </dgm:pt>
    <dgm:pt modelId="{228F0EBF-4C06-41BA-A418-97F51EBF4C76}" type="parTrans" cxnId="{6BB6ED57-22CA-4F63-A8E8-A77EE4680216}">
      <dgm:prSet/>
      <dgm:spPr/>
      <dgm:t>
        <a:bodyPr/>
        <a:lstStyle/>
        <a:p>
          <a:endParaRPr lang="es-CO" b="1"/>
        </a:p>
      </dgm:t>
    </dgm:pt>
    <dgm:pt modelId="{A9A14C34-90C1-4929-AAAF-6262083EDD3E}" type="sibTrans" cxnId="{6BB6ED57-22CA-4F63-A8E8-A77EE4680216}">
      <dgm:prSet/>
      <dgm:spPr/>
      <dgm:t>
        <a:bodyPr/>
        <a:lstStyle/>
        <a:p>
          <a:endParaRPr lang="es-CO" b="1"/>
        </a:p>
      </dgm:t>
    </dgm:pt>
    <dgm:pt modelId="{B9B28001-9734-48DE-A349-7D1932BC7868}">
      <dgm:prSet phldrT="[Texto]"/>
      <dgm:spPr>
        <a:solidFill>
          <a:schemeClr val="accent3">
            <a:lumMod val="60000"/>
            <a:lumOff val="40000"/>
          </a:schemeClr>
        </a:solidFill>
      </dgm:spPr>
      <dgm:t>
        <a:bodyPr/>
        <a:lstStyle/>
        <a:p>
          <a:r>
            <a:rPr lang="es-CO" b="1" dirty="0" smtClean="0">
              <a:solidFill>
                <a:schemeClr val="tx1"/>
              </a:solidFill>
            </a:rPr>
            <a:t>Líneas</a:t>
          </a:r>
          <a:endParaRPr lang="es-CO" b="1" dirty="0">
            <a:solidFill>
              <a:schemeClr val="tx1"/>
            </a:solidFill>
          </a:endParaRPr>
        </a:p>
      </dgm:t>
    </dgm:pt>
    <dgm:pt modelId="{5989C0B4-0C8D-4E3D-815F-332CB834DBB9}" type="parTrans" cxnId="{DA8E71C6-1953-4CD6-A732-38BB83A0AC27}">
      <dgm:prSet/>
      <dgm:spPr/>
      <dgm:t>
        <a:bodyPr/>
        <a:lstStyle/>
        <a:p>
          <a:endParaRPr lang="es-CO" b="1"/>
        </a:p>
      </dgm:t>
    </dgm:pt>
    <dgm:pt modelId="{A99EF712-17CA-48AE-80BC-F8127B9B6180}" type="sibTrans" cxnId="{DA8E71C6-1953-4CD6-A732-38BB83A0AC27}">
      <dgm:prSet/>
      <dgm:spPr/>
      <dgm:t>
        <a:bodyPr/>
        <a:lstStyle/>
        <a:p>
          <a:endParaRPr lang="es-CO" b="1"/>
        </a:p>
      </dgm:t>
    </dgm:pt>
    <dgm:pt modelId="{9A1A84D2-BD1C-4FA6-A2B8-22BA9F646969}">
      <dgm:prSet phldrT="[Texto]"/>
      <dgm:spPr>
        <a:solidFill>
          <a:schemeClr val="accent3">
            <a:lumMod val="60000"/>
            <a:lumOff val="40000"/>
          </a:schemeClr>
        </a:solidFill>
      </dgm:spPr>
      <dgm:t>
        <a:bodyPr/>
        <a:lstStyle/>
        <a:p>
          <a:r>
            <a:rPr lang="es-CO" b="1" dirty="0" smtClean="0">
              <a:solidFill>
                <a:schemeClr val="tx1"/>
              </a:solidFill>
            </a:rPr>
            <a:t>Redes</a:t>
          </a:r>
          <a:endParaRPr lang="es-CO" b="1" dirty="0">
            <a:solidFill>
              <a:schemeClr val="tx1"/>
            </a:solidFill>
          </a:endParaRPr>
        </a:p>
      </dgm:t>
    </dgm:pt>
    <dgm:pt modelId="{C66B8357-FE98-40A9-A66B-C0D5AE932DFD}" type="parTrans" cxnId="{82EB83EE-7AD7-4102-BE20-40050909DC4A}">
      <dgm:prSet/>
      <dgm:spPr/>
      <dgm:t>
        <a:bodyPr/>
        <a:lstStyle/>
        <a:p>
          <a:endParaRPr lang="es-CO" b="1"/>
        </a:p>
      </dgm:t>
    </dgm:pt>
    <dgm:pt modelId="{A3909AB4-05A6-4C50-A18F-F383C6FFE854}" type="sibTrans" cxnId="{82EB83EE-7AD7-4102-BE20-40050909DC4A}">
      <dgm:prSet/>
      <dgm:spPr/>
      <dgm:t>
        <a:bodyPr/>
        <a:lstStyle/>
        <a:p>
          <a:endParaRPr lang="es-CO" b="1"/>
        </a:p>
      </dgm:t>
    </dgm:pt>
    <dgm:pt modelId="{A2EFFEB8-AA7A-4048-BD28-596491DE202B}">
      <dgm:prSet phldrT="[Texto]"/>
      <dgm:spPr>
        <a:solidFill>
          <a:schemeClr val="accent3">
            <a:lumMod val="60000"/>
            <a:lumOff val="40000"/>
          </a:schemeClr>
        </a:solidFill>
      </dgm:spPr>
      <dgm:t>
        <a:bodyPr/>
        <a:lstStyle/>
        <a:p>
          <a:r>
            <a:rPr lang="es-CO" b="1" dirty="0" smtClean="0">
              <a:solidFill>
                <a:schemeClr val="tx1"/>
              </a:solidFill>
            </a:rPr>
            <a:t>Otros Elementos y Equipos</a:t>
          </a:r>
          <a:endParaRPr lang="es-CO" b="1" dirty="0">
            <a:solidFill>
              <a:schemeClr val="tx1"/>
            </a:solidFill>
          </a:endParaRPr>
        </a:p>
      </dgm:t>
    </dgm:pt>
    <dgm:pt modelId="{91707BAC-2F61-4370-B333-A6273ACB3B2F}" type="parTrans" cxnId="{AEBDA51B-4899-4560-8756-37715FD4D163}">
      <dgm:prSet/>
      <dgm:spPr/>
      <dgm:t>
        <a:bodyPr/>
        <a:lstStyle/>
        <a:p>
          <a:endParaRPr lang="es-CO" b="1"/>
        </a:p>
      </dgm:t>
    </dgm:pt>
    <dgm:pt modelId="{66FA5D5F-ADA8-4972-A8EE-E03CD6E70255}" type="sibTrans" cxnId="{AEBDA51B-4899-4560-8756-37715FD4D163}">
      <dgm:prSet/>
      <dgm:spPr/>
      <dgm:t>
        <a:bodyPr/>
        <a:lstStyle/>
        <a:p>
          <a:endParaRPr lang="es-CO" b="1"/>
        </a:p>
      </dgm:t>
    </dgm:pt>
    <dgm:pt modelId="{39E6F2E0-7136-44F5-BC0B-B2F8145E2E05}" type="pres">
      <dgm:prSet presAssocID="{21D94AD1-2C11-428C-8E1E-AA6ACBD1F492}" presName="Name0" presStyleCnt="0">
        <dgm:presLayoutVars>
          <dgm:dir/>
          <dgm:animLvl val="lvl"/>
          <dgm:resizeHandles val="exact"/>
        </dgm:presLayoutVars>
      </dgm:prSet>
      <dgm:spPr/>
    </dgm:pt>
    <dgm:pt modelId="{3CDC279F-DDF8-4802-A9C2-19920614E572}" type="pres">
      <dgm:prSet presAssocID="{9A2172D9-9147-468F-B367-C1FF45A3ADB7}" presName="parTxOnly" presStyleLbl="node1" presStyleIdx="0" presStyleCnt="4">
        <dgm:presLayoutVars>
          <dgm:chMax val="0"/>
          <dgm:chPref val="0"/>
          <dgm:bulletEnabled val="1"/>
        </dgm:presLayoutVars>
      </dgm:prSet>
      <dgm:spPr/>
      <dgm:t>
        <a:bodyPr/>
        <a:lstStyle/>
        <a:p>
          <a:endParaRPr lang="es-CO"/>
        </a:p>
      </dgm:t>
    </dgm:pt>
    <dgm:pt modelId="{E6204E36-B0E3-4036-95E1-A341C8725138}" type="pres">
      <dgm:prSet presAssocID="{A9A14C34-90C1-4929-AAAF-6262083EDD3E}" presName="parTxOnlySpace" presStyleCnt="0"/>
      <dgm:spPr/>
    </dgm:pt>
    <dgm:pt modelId="{650BC9AB-0EE9-485E-9E37-0B4A7563761D}" type="pres">
      <dgm:prSet presAssocID="{B9B28001-9734-48DE-A349-7D1932BC7868}" presName="parTxOnly" presStyleLbl="node1" presStyleIdx="1" presStyleCnt="4">
        <dgm:presLayoutVars>
          <dgm:chMax val="0"/>
          <dgm:chPref val="0"/>
          <dgm:bulletEnabled val="1"/>
        </dgm:presLayoutVars>
      </dgm:prSet>
      <dgm:spPr/>
      <dgm:t>
        <a:bodyPr/>
        <a:lstStyle/>
        <a:p>
          <a:endParaRPr lang="es-CO"/>
        </a:p>
      </dgm:t>
    </dgm:pt>
    <dgm:pt modelId="{443D65B9-19C3-4B1A-91A4-5291664BED8A}" type="pres">
      <dgm:prSet presAssocID="{A99EF712-17CA-48AE-80BC-F8127B9B6180}" presName="parTxOnlySpace" presStyleCnt="0"/>
      <dgm:spPr/>
    </dgm:pt>
    <dgm:pt modelId="{039FDB19-EF56-437B-A5BE-81B640B84266}" type="pres">
      <dgm:prSet presAssocID="{9A1A84D2-BD1C-4FA6-A2B8-22BA9F646969}" presName="parTxOnly" presStyleLbl="node1" presStyleIdx="2" presStyleCnt="4">
        <dgm:presLayoutVars>
          <dgm:chMax val="0"/>
          <dgm:chPref val="0"/>
          <dgm:bulletEnabled val="1"/>
        </dgm:presLayoutVars>
      </dgm:prSet>
      <dgm:spPr/>
      <dgm:t>
        <a:bodyPr/>
        <a:lstStyle/>
        <a:p>
          <a:endParaRPr lang="es-CO"/>
        </a:p>
      </dgm:t>
    </dgm:pt>
    <dgm:pt modelId="{47EF7309-37AC-4551-8EB5-1704D0E1C05C}" type="pres">
      <dgm:prSet presAssocID="{A3909AB4-05A6-4C50-A18F-F383C6FFE854}" presName="parTxOnlySpace" presStyleCnt="0"/>
      <dgm:spPr/>
    </dgm:pt>
    <dgm:pt modelId="{D7ED693E-D508-424D-806B-C7E4233C746E}" type="pres">
      <dgm:prSet presAssocID="{A2EFFEB8-AA7A-4048-BD28-596491DE202B}" presName="parTxOnly" presStyleLbl="node1" presStyleIdx="3" presStyleCnt="4">
        <dgm:presLayoutVars>
          <dgm:chMax val="0"/>
          <dgm:chPref val="0"/>
          <dgm:bulletEnabled val="1"/>
        </dgm:presLayoutVars>
      </dgm:prSet>
      <dgm:spPr/>
      <dgm:t>
        <a:bodyPr/>
        <a:lstStyle/>
        <a:p>
          <a:endParaRPr lang="es-CO"/>
        </a:p>
      </dgm:t>
    </dgm:pt>
  </dgm:ptLst>
  <dgm:cxnLst>
    <dgm:cxn modelId="{350A9E78-FB98-4EB4-A77D-EC9B121AD5A3}" type="presOf" srcId="{21D94AD1-2C11-428C-8E1E-AA6ACBD1F492}" destId="{39E6F2E0-7136-44F5-BC0B-B2F8145E2E05}" srcOrd="0" destOrd="0" presId="urn:microsoft.com/office/officeart/2005/8/layout/chevron1"/>
    <dgm:cxn modelId="{DA8E71C6-1953-4CD6-A732-38BB83A0AC27}" srcId="{21D94AD1-2C11-428C-8E1E-AA6ACBD1F492}" destId="{B9B28001-9734-48DE-A349-7D1932BC7868}" srcOrd="1" destOrd="0" parTransId="{5989C0B4-0C8D-4E3D-815F-332CB834DBB9}" sibTransId="{A99EF712-17CA-48AE-80BC-F8127B9B6180}"/>
    <dgm:cxn modelId="{89B12A47-997B-4CEE-9A84-36C8CF8F2644}" type="presOf" srcId="{9A2172D9-9147-468F-B367-C1FF45A3ADB7}" destId="{3CDC279F-DDF8-4802-A9C2-19920614E572}" srcOrd="0" destOrd="0" presId="urn:microsoft.com/office/officeart/2005/8/layout/chevron1"/>
    <dgm:cxn modelId="{695BCC4D-3B3A-4F6A-A0DA-8BA5DBF5F85F}" type="presOf" srcId="{B9B28001-9734-48DE-A349-7D1932BC7868}" destId="{650BC9AB-0EE9-485E-9E37-0B4A7563761D}" srcOrd="0" destOrd="0" presId="urn:microsoft.com/office/officeart/2005/8/layout/chevron1"/>
    <dgm:cxn modelId="{AEBDA51B-4899-4560-8756-37715FD4D163}" srcId="{21D94AD1-2C11-428C-8E1E-AA6ACBD1F492}" destId="{A2EFFEB8-AA7A-4048-BD28-596491DE202B}" srcOrd="3" destOrd="0" parTransId="{91707BAC-2F61-4370-B333-A6273ACB3B2F}" sibTransId="{66FA5D5F-ADA8-4972-A8EE-E03CD6E70255}"/>
    <dgm:cxn modelId="{BFFF1923-BD4C-4BF8-8844-45C46B93252E}" type="presOf" srcId="{9A1A84D2-BD1C-4FA6-A2B8-22BA9F646969}" destId="{039FDB19-EF56-437B-A5BE-81B640B84266}" srcOrd="0" destOrd="0" presId="urn:microsoft.com/office/officeart/2005/8/layout/chevron1"/>
    <dgm:cxn modelId="{14D8988C-C300-44FE-A8CB-BA0BB823AAF8}" type="presOf" srcId="{A2EFFEB8-AA7A-4048-BD28-596491DE202B}" destId="{D7ED693E-D508-424D-806B-C7E4233C746E}" srcOrd="0" destOrd="0" presId="urn:microsoft.com/office/officeart/2005/8/layout/chevron1"/>
    <dgm:cxn modelId="{6BB6ED57-22CA-4F63-A8E8-A77EE4680216}" srcId="{21D94AD1-2C11-428C-8E1E-AA6ACBD1F492}" destId="{9A2172D9-9147-468F-B367-C1FF45A3ADB7}" srcOrd="0" destOrd="0" parTransId="{228F0EBF-4C06-41BA-A418-97F51EBF4C76}" sibTransId="{A9A14C34-90C1-4929-AAAF-6262083EDD3E}"/>
    <dgm:cxn modelId="{82EB83EE-7AD7-4102-BE20-40050909DC4A}" srcId="{21D94AD1-2C11-428C-8E1E-AA6ACBD1F492}" destId="{9A1A84D2-BD1C-4FA6-A2B8-22BA9F646969}" srcOrd="2" destOrd="0" parTransId="{C66B8357-FE98-40A9-A66B-C0D5AE932DFD}" sibTransId="{A3909AB4-05A6-4C50-A18F-F383C6FFE854}"/>
    <dgm:cxn modelId="{380D1658-E0DD-4FBC-A53C-5C5625C565E9}" type="presParOf" srcId="{39E6F2E0-7136-44F5-BC0B-B2F8145E2E05}" destId="{3CDC279F-DDF8-4802-A9C2-19920614E572}" srcOrd="0" destOrd="0" presId="urn:microsoft.com/office/officeart/2005/8/layout/chevron1"/>
    <dgm:cxn modelId="{774A13F8-303B-40B3-99CC-D4A177FA65D7}" type="presParOf" srcId="{39E6F2E0-7136-44F5-BC0B-B2F8145E2E05}" destId="{E6204E36-B0E3-4036-95E1-A341C8725138}" srcOrd="1" destOrd="0" presId="urn:microsoft.com/office/officeart/2005/8/layout/chevron1"/>
    <dgm:cxn modelId="{A1FD2162-C3F0-4911-B3A7-EDB6253C6845}" type="presParOf" srcId="{39E6F2E0-7136-44F5-BC0B-B2F8145E2E05}" destId="{650BC9AB-0EE9-485E-9E37-0B4A7563761D}" srcOrd="2" destOrd="0" presId="urn:microsoft.com/office/officeart/2005/8/layout/chevron1"/>
    <dgm:cxn modelId="{062ED23B-4558-4EEF-B9B3-54DE8D7F07FB}" type="presParOf" srcId="{39E6F2E0-7136-44F5-BC0B-B2F8145E2E05}" destId="{443D65B9-19C3-4B1A-91A4-5291664BED8A}" srcOrd="3" destOrd="0" presId="urn:microsoft.com/office/officeart/2005/8/layout/chevron1"/>
    <dgm:cxn modelId="{CBF7A7AB-E50D-462D-9294-64006354925A}" type="presParOf" srcId="{39E6F2E0-7136-44F5-BC0B-B2F8145E2E05}" destId="{039FDB19-EF56-437B-A5BE-81B640B84266}" srcOrd="4" destOrd="0" presId="urn:microsoft.com/office/officeart/2005/8/layout/chevron1"/>
    <dgm:cxn modelId="{9F87E6B6-40A3-47B8-AFC9-03DDE7EF3FBE}" type="presParOf" srcId="{39E6F2E0-7136-44F5-BC0B-B2F8145E2E05}" destId="{47EF7309-37AC-4551-8EB5-1704D0E1C05C}" srcOrd="5" destOrd="0" presId="urn:microsoft.com/office/officeart/2005/8/layout/chevron1"/>
    <dgm:cxn modelId="{2CBF0050-BAB6-49FF-9D5F-ACFDE19880F9}" type="presParOf" srcId="{39E6F2E0-7136-44F5-BC0B-B2F8145E2E05}" destId="{D7ED693E-D508-424D-806B-C7E4233C746E}" srcOrd="6"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7.xml><?xml version="1.0" encoding="utf-8"?>
<dgm:dataModel xmlns:dgm="http://schemas.openxmlformats.org/drawingml/2006/diagram" xmlns:a="http://schemas.openxmlformats.org/drawingml/2006/main">
  <dgm:ptLst>
    <dgm:pt modelId="{21D94AD1-2C11-428C-8E1E-AA6ACBD1F492}" type="doc">
      <dgm:prSet loTypeId="urn:microsoft.com/office/officeart/2005/8/layout/chevron1" loCatId="process" qsTypeId="urn:microsoft.com/office/officeart/2005/8/quickstyle/simple1" qsCatId="simple" csTypeId="urn:microsoft.com/office/officeart/2005/8/colors/colorful1" csCatId="colorful" phldr="1"/>
      <dgm:spPr/>
    </dgm:pt>
    <dgm:pt modelId="{9A2172D9-9147-468F-B367-C1FF45A3ADB7}">
      <dgm:prSet phldrT="[Texto]"/>
      <dgm:spPr/>
      <dgm:t>
        <a:bodyPr/>
        <a:lstStyle/>
        <a:p>
          <a:r>
            <a:rPr lang="es-CO" b="1" dirty="0" smtClean="0"/>
            <a:t>Subestaciones</a:t>
          </a:r>
          <a:endParaRPr lang="es-CO" b="1" dirty="0"/>
        </a:p>
      </dgm:t>
    </dgm:pt>
    <dgm:pt modelId="{228F0EBF-4C06-41BA-A418-97F51EBF4C76}" type="parTrans" cxnId="{6BB6ED57-22CA-4F63-A8E8-A77EE4680216}">
      <dgm:prSet/>
      <dgm:spPr/>
      <dgm:t>
        <a:bodyPr/>
        <a:lstStyle/>
        <a:p>
          <a:endParaRPr lang="es-CO" b="1"/>
        </a:p>
      </dgm:t>
    </dgm:pt>
    <dgm:pt modelId="{A9A14C34-90C1-4929-AAAF-6262083EDD3E}" type="sibTrans" cxnId="{6BB6ED57-22CA-4F63-A8E8-A77EE4680216}">
      <dgm:prSet/>
      <dgm:spPr/>
      <dgm:t>
        <a:bodyPr/>
        <a:lstStyle/>
        <a:p>
          <a:endParaRPr lang="es-CO" b="1"/>
        </a:p>
      </dgm:t>
    </dgm:pt>
    <dgm:pt modelId="{B9B28001-9734-48DE-A349-7D1932BC7868}">
      <dgm:prSet phldrT="[Texto]"/>
      <dgm:spPr>
        <a:solidFill>
          <a:schemeClr val="accent3">
            <a:lumMod val="60000"/>
            <a:lumOff val="40000"/>
          </a:schemeClr>
        </a:solidFill>
      </dgm:spPr>
      <dgm:t>
        <a:bodyPr/>
        <a:lstStyle/>
        <a:p>
          <a:r>
            <a:rPr lang="es-CO" b="1" dirty="0" smtClean="0">
              <a:solidFill>
                <a:schemeClr val="tx1"/>
              </a:solidFill>
            </a:rPr>
            <a:t>Líneas</a:t>
          </a:r>
          <a:endParaRPr lang="es-CO" b="1" dirty="0">
            <a:solidFill>
              <a:schemeClr val="tx1"/>
            </a:solidFill>
          </a:endParaRPr>
        </a:p>
      </dgm:t>
    </dgm:pt>
    <dgm:pt modelId="{5989C0B4-0C8D-4E3D-815F-332CB834DBB9}" type="parTrans" cxnId="{DA8E71C6-1953-4CD6-A732-38BB83A0AC27}">
      <dgm:prSet/>
      <dgm:spPr/>
      <dgm:t>
        <a:bodyPr/>
        <a:lstStyle/>
        <a:p>
          <a:endParaRPr lang="es-CO" b="1"/>
        </a:p>
      </dgm:t>
    </dgm:pt>
    <dgm:pt modelId="{A99EF712-17CA-48AE-80BC-F8127B9B6180}" type="sibTrans" cxnId="{DA8E71C6-1953-4CD6-A732-38BB83A0AC27}">
      <dgm:prSet/>
      <dgm:spPr/>
      <dgm:t>
        <a:bodyPr/>
        <a:lstStyle/>
        <a:p>
          <a:endParaRPr lang="es-CO" b="1"/>
        </a:p>
      </dgm:t>
    </dgm:pt>
    <dgm:pt modelId="{9A1A84D2-BD1C-4FA6-A2B8-22BA9F646969}">
      <dgm:prSet phldrT="[Texto]"/>
      <dgm:spPr>
        <a:solidFill>
          <a:schemeClr val="accent3">
            <a:lumMod val="60000"/>
            <a:lumOff val="40000"/>
          </a:schemeClr>
        </a:solidFill>
      </dgm:spPr>
      <dgm:t>
        <a:bodyPr/>
        <a:lstStyle/>
        <a:p>
          <a:r>
            <a:rPr lang="es-CO" b="1" dirty="0" smtClean="0">
              <a:solidFill>
                <a:schemeClr val="tx1"/>
              </a:solidFill>
            </a:rPr>
            <a:t>Redes</a:t>
          </a:r>
          <a:endParaRPr lang="es-CO" b="1" dirty="0">
            <a:solidFill>
              <a:schemeClr val="tx1"/>
            </a:solidFill>
          </a:endParaRPr>
        </a:p>
      </dgm:t>
    </dgm:pt>
    <dgm:pt modelId="{C66B8357-FE98-40A9-A66B-C0D5AE932DFD}" type="parTrans" cxnId="{82EB83EE-7AD7-4102-BE20-40050909DC4A}">
      <dgm:prSet/>
      <dgm:spPr/>
      <dgm:t>
        <a:bodyPr/>
        <a:lstStyle/>
        <a:p>
          <a:endParaRPr lang="es-CO" b="1"/>
        </a:p>
      </dgm:t>
    </dgm:pt>
    <dgm:pt modelId="{A3909AB4-05A6-4C50-A18F-F383C6FFE854}" type="sibTrans" cxnId="{82EB83EE-7AD7-4102-BE20-40050909DC4A}">
      <dgm:prSet/>
      <dgm:spPr/>
      <dgm:t>
        <a:bodyPr/>
        <a:lstStyle/>
        <a:p>
          <a:endParaRPr lang="es-CO" b="1"/>
        </a:p>
      </dgm:t>
    </dgm:pt>
    <dgm:pt modelId="{A2EFFEB8-AA7A-4048-BD28-596491DE202B}">
      <dgm:prSet phldrT="[Texto]"/>
      <dgm:spPr>
        <a:solidFill>
          <a:schemeClr val="accent3">
            <a:lumMod val="60000"/>
            <a:lumOff val="40000"/>
          </a:schemeClr>
        </a:solidFill>
      </dgm:spPr>
      <dgm:t>
        <a:bodyPr/>
        <a:lstStyle/>
        <a:p>
          <a:r>
            <a:rPr lang="es-CO" b="1" dirty="0" smtClean="0">
              <a:solidFill>
                <a:schemeClr val="tx1"/>
              </a:solidFill>
            </a:rPr>
            <a:t>Otros Elementos y Equipos</a:t>
          </a:r>
          <a:endParaRPr lang="es-CO" b="1" dirty="0">
            <a:solidFill>
              <a:schemeClr val="tx1"/>
            </a:solidFill>
          </a:endParaRPr>
        </a:p>
      </dgm:t>
    </dgm:pt>
    <dgm:pt modelId="{91707BAC-2F61-4370-B333-A6273ACB3B2F}" type="parTrans" cxnId="{AEBDA51B-4899-4560-8756-37715FD4D163}">
      <dgm:prSet/>
      <dgm:spPr/>
      <dgm:t>
        <a:bodyPr/>
        <a:lstStyle/>
        <a:p>
          <a:endParaRPr lang="es-CO" b="1"/>
        </a:p>
      </dgm:t>
    </dgm:pt>
    <dgm:pt modelId="{66FA5D5F-ADA8-4972-A8EE-E03CD6E70255}" type="sibTrans" cxnId="{AEBDA51B-4899-4560-8756-37715FD4D163}">
      <dgm:prSet/>
      <dgm:spPr/>
      <dgm:t>
        <a:bodyPr/>
        <a:lstStyle/>
        <a:p>
          <a:endParaRPr lang="es-CO" b="1"/>
        </a:p>
      </dgm:t>
    </dgm:pt>
    <dgm:pt modelId="{39E6F2E0-7136-44F5-BC0B-B2F8145E2E05}" type="pres">
      <dgm:prSet presAssocID="{21D94AD1-2C11-428C-8E1E-AA6ACBD1F492}" presName="Name0" presStyleCnt="0">
        <dgm:presLayoutVars>
          <dgm:dir/>
          <dgm:animLvl val="lvl"/>
          <dgm:resizeHandles val="exact"/>
        </dgm:presLayoutVars>
      </dgm:prSet>
      <dgm:spPr/>
    </dgm:pt>
    <dgm:pt modelId="{3CDC279F-DDF8-4802-A9C2-19920614E572}" type="pres">
      <dgm:prSet presAssocID="{9A2172D9-9147-468F-B367-C1FF45A3ADB7}" presName="parTxOnly" presStyleLbl="node1" presStyleIdx="0" presStyleCnt="4">
        <dgm:presLayoutVars>
          <dgm:chMax val="0"/>
          <dgm:chPref val="0"/>
          <dgm:bulletEnabled val="1"/>
        </dgm:presLayoutVars>
      </dgm:prSet>
      <dgm:spPr/>
      <dgm:t>
        <a:bodyPr/>
        <a:lstStyle/>
        <a:p>
          <a:endParaRPr lang="es-CO"/>
        </a:p>
      </dgm:t>
    </dgm:pt>
    <dgm:pt modelId="{E6204E36-B0E3-4036-95E1-A341C8725138}" type="pres">
      <dgm:prSet presAssocID="{A9A14C34-90C1-4929-AAAF-6262083EDD3E}" presName="parTxOnlySpace" presStyleCnt="0"/>
      <dgm:spPr/>
    </dgm:pt>
    <dgm:pt modelId="{650BC9AB-0EE9-485E-9E37-0B4A7563761D}" type="pres">
      <dgm:prSet presAssocID="{B9B28001-9734-48DE-A349-7D1932BC7868}" presName="parTxOnly" presStyleLbl="node1" presStyleIdx="1" presStyleCnt="4">
        <dgm:presLayoutVars>
          <dgm:chMax val="0"/>
          <dgm:chPref val="0"/>
          <dgm:bulletEnabled val="1"/>
        </dgm:presLayoutVars>
      </dgm:prSet>
      <dgm:spPr/>
      <dgm:t>
        <a:bodyPr/>
        <a:lstStyle/>
        <a:p>
          <a:endParaRPr lang="es-CO"/>
        </a:p>
      </dgm:t>
    </dgm:pt>
    <dgm:pt modelId="{443D65B9-19C3-4B1A-91A4-5291664BED8A}" type="pres">
      <dgm:prSet presAssocID="{A99EF712-17CA-48AE-80BC-F8127B9B6180}" presName="parTxOnlySpace" presStyleCnt="0"/>
      <dgm:spPr/>
    </dgm:pt>
    <dgm:pt modelId="{039FDB19-EF56-437B-A5BE-81B640B84266}" type="pres">
      <dgm:prSet presAssocID="{9A1A84D2-BD1C-4FA6-A2B8-22BA9F646969}" presName="parTxOnly" presStyleLbl="node1" presStyleIdx="2" presStyleCnt="4">
        <dgm:presLayoutVars>
          <dgm:chMax val="0"/>
          <dgm:chPref val="0"/>
          <dgm:bulletEnabled val="1"/>
        </dgm:presLayoutVars>
      </dgm:prSet>
      <dgm:spPr/>
      <dgm:t>
        <a:bodyPr/>
        <a:lstStyle/>
        <a:p>
          <a:endParaRPr lang="es-CO"/>
        </a:p>
      </dgm:t>
    </dgm:pt>
    <dgm:pt modelId="{47EF7309-37AC-4551-8EB5-1704D0E1C05C}" type="pres">
      <dgm:prSet presAssocID="{A3909AB4-05A6-4C50-A18F-F383C6FFE854}" presName="parTxOnlySpace" presStyleCnt="0"/>
      <dgm:spPr/>
    </dgm:pt>
    <dgm:pt modelId="{D7ED693E-D508-424D-806B-C7E4233C746E}" type="pres">
      <dgm:prSet presAssocID="{A2EFFEB8-AA7A-4048-BD28-596491DE202B}" presName="parTxOnly" presStyleLbl="node1" presStyleIdx="3" presStyleCnt="4">
        <dgm:presLayoutVars>
          <dgm:chMax val="0"/>
          <dgm:chPref val="0"/>
          <dgm:bulletEnabled val="1"/>
        </dgm:presLayoutVars>
      </dgm:prSet>
      <dgm:spPr/>
      <dgm:t>
        <a:bodyPr/>
        <a:lstStyle/>
        <a:p>
          <a:endParaRPr lang="es-CO"/>
        </a:p>
      </dgm:t>
    </dgm:pt>
  </dgm:ptLst>
  <dgm:cxnLst>
    <dgm:cxn modelId="{BA8EEF2D-FF82-4C45-964B-BA10075122F4}" type="presOf" srcId="{21D94AD1-2C11-428C-8E1E-AA6ACBD1F492}" destId="{39E6F2E0-7136-44F5-BC0B-B2F8145E2E05}" srcOrd="0" destOrd="0" presId="urn:microsoft.com/office/officeart/2005/8/layout/chevron1"/>
    <dgm:cxn modelId="{DA8E71C6-1953-4CD6-A732-38BB83A0AC27}" srcId="{21D94AD1-2C11-428C-8E1E-AA6ACBD1F492}" destId="{B9B28001-9734-48DE-A349-7D1932BC7868}" srcOrd="1" destOrd="0" parTransId="{5989C0B4-0C8D-4E3D-815F-332CB834DBB9}" sibTransId="{A99EF712-17CA-48AE-80BC-F8127B9B6180}"/>
    <dgm:cxn modelId="{C571FC60-B9FB-41F8-9F96-F8D52FD52803}" type="presOf" srcId="{B9B28001-9734-48DE-A349-7D1932BC7868}" destId="{650BC9AB-0EE9-485E-9E37-0B4A7563761D}" srcOrd="0" destOrd="0" presId="urn:microsoft.com/office/officeart/2005/8/layout/chevron1"/>
    <dgm:cxn modelId="{FCCC4A9B-E4BA-4764-995E-53D394049088}" type="presOf" srcId="{9A2172D9-9147-468F-B367-C1FF45A3ADB7}" destId="{3CDC279F-DDF8-4802-A9C2-19920614E572}" srcOrd="0" destOrd="0" presId="urn:microsoft.com/office/officeart/2005/8/layout/chevron1"/>
    <dgm:cxn modelId="{75F7E4E7-C682-4006-B000-0EB7D55AA667}" type="presOf" srcId="{9A1A84D2-BD1C-4FA6-A2B8-22BA9F646969}" destId="{039FDB19-EF56-437B-A5BE-81B640B84266}" srcOrd="0" destOrd="0" presId="urn:microsoft.com/office/officeart/2005/8/layout/chevron1"/>
    <dgm:cxn modelId="{AEBDA51B-4899-4560-8756-37715FD4D163}" srcId="{21D94AD1-2C11-428C-8E1E-AA6ACBD1F492}" destId="{A2EFFEB8-AA7A-4048-BD28-596491DE202B}" srcOrd="3" destOrd="0" parTransId="{91707BAC-2F61-4370-B333-A6273ACB3B2F}" sibTransId="{66FA5D5F-ADA8-4972-A8EE-E03CD6E70255}"/>
    <dgm:cxn modelId="{ED8AB547-8B67-41B3-9993-E3C98FDDD4F2}" type="presOf" srcId="{A2EFFEB8-AA7A-4048-BD28-596491DE202B}" destId="{D7ED693E-D508-424D-806B-C7E4233C746E}" srcOrd="0" destOrd="0" presId="urn:microsoft.com/office/officeart/2005/8/layout/chevron1"/>
    <dgm:cxn modelId="{6BB6ED57-22CA-4F63-A8E8-A77EE4680216}" srcId="{21D94AD1-2C11-428C-8E1E-AA6ACBD1F492}" destId="{9A2172D9-9147-468F-B367-C1FF45A3ADB7}" srcOrd="0" destOrd="0" parTransId="{228F0EBF-4C06-41BA-A418-97F51EBF4C76}" sibTransId="{A9A14C34-90C1-4929-AAAF-6262083EDD3E}"/>
    <dgm:cxn modelId="{82EB83EE-7AD7-4102-BE20-40050909DC4A}" srcId="{21D94AD1-2C11-428C-8E1E-AA6ACBD1F492}" destId="{9A1A84D2-BD1C-4FA6-A2B8-22BA9F646969}" srcOrd="2" destOrd="0" parTransId="{C66B8357-FE98-40A9-A66B-C0D5AE932DFD}" sibTransId="{A3909AB4-05A6-4C50-A18F-F383C6FFE854}"/>
    <dgm:cxn modelId="{E363CFB9-5ADF-4205-B802-5DBCCCF2DC9B}" type="presParOf" srcId="{39E6F2E0-7136-44F5-BC0B-B2F8145E2E05}" destId="{3CDC279F-DDF8-4802-A9C2-19920614E572}" srcOrd="0" destOrd="0" presId="urn:microsoft.com/office/officeart/2005/8/layout/chevron1"/>
    <dgm:cxn modelId="{FE267647-C9AD-4E81-BD97-E9FCD6C5CCB3}" type="presParOf" srcId="{39E6F2E0-7136-44F5-BC0B-B2F8145E2E05}" destId="{E6204E36-B0E3-4036-95E1-A341C8725138}" srcOrd="1" destOrd="0" presId="urn:microsoft.com/office/officeart/2005/8/layout/chevron1"/>
    <dgm:cxn modelId="{74D1C460-C36B-49F2-9612-038ED9B65639}" type="presParOf" srcId="{39E6F2E0-7136-44F5-BC0B-B2F8145E2E05}" destId="{650BC9AB-0EE9-485E-9E37-0B4A7563761D}" srcOrd="2" destOrd="0" presId="urn:microsoft.com/office/officeart/2005/8/layout/chevron1"/>
    <dgm:cxn modelId="{F1054E47-02B7-4F39-BB10-84A2865B71DB}" type="presParOf" srcId="{39E6F2E0-7136-44F5-BC0B-B2F8145E2E05}" destId="{443D65B9-19C3-4B1A-91A4-5291664BED8A}" srcOrd="3" destOrd="0" presId="urn:microsoft.com/office/officeart/2005/8/layout/chevron1"/>
    <dgm:cxn modelId="{6E5AD07E-6506-4491-8174-81B2DB8CE034}" type="presParOf" srcId="{39E6F2E0-7136-44F5-BC0B-B2F8145E2E05}" destId="{039FDB19-EF56-437B-A5BE-81B640B84266}" srcOrd="4" destOrd="0" presId="urn:microsoft.com/office/officeart/2005/8/layout/chevron1"/>
    <dgm:cxn modelId="{83B4A5C4-A46C-44E5-9378-C4AB90E837D4}" type="presParOf" srcId="{39E6F2E0-7136-44F5-BC0B-B2F8145E2E05}" destId="{47EF7309-37AC-4551-8EB5-1704D0E1C05C}" srcOrd="5" destOrd="0" presId="urn:microsoft.com/office/officeart/2005/8/layout/chevron1"/>
    <dgm:cxn modelId="{73432C8D-13AF-4542-8727-DA34B692C363}" type="presParOf" srcId="{39E6F2E0-7136-44F5-BC0B-B2F8145E2E05}" destId="{D7ED693E-D508-424D-806B-C7E4233C746E}" srcOrd="6"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8.xml><?xml version="1.0" encoding="utf-8"?>
<dgm:dataModel xmlns:dgm="http://schemas.openxmlformats.org/drawingml/2006/diagram" xmlns:a="http://schemas.openxmlformats.org/drawingml/2006/main">
  <dgm:ptLst>
    <dgm:pt modelId="{21D94AD1-2C11-428C-8E1E-AA6ACBD1F492}" type="doc">
      <dgm:prSet loTypeId="urn:microsoft.com/office/officeart/2005/8/layout/chevron1" loCatId="process" qsTypeId="urn:microsoft.com/office/officeart/2005/8/quickstyle/simple1" qsCatId="simple" csTypeId="urn:microsoft.com/office/officeart/2005/8/colors/colorful1" csCatId="colorful" phldr="1"/>
      <dgm:spPr/>
    </dgm:pt>
    <dgm:pt modelId="{9A2172D9-9147-468F-B367-C1FF45A3ADB7}">
      <dgm:prSet phldrT="[Texto]"/>
      <dgm:spPr/>
      <dgm:t>
        <a:bodyPr/>
        <a:lstStyle/>
        <a:p>
          <a:r>
            <a:rPr lang="es-CO" b="1" dirty="0" smtClean="0"/>
            <a:t>Subestaciones</a:t>
          </a:r>
          <a:endParaRPr lang="es-CO" b="1" dirty="0"/>
        </a:p>
      </dgm:t>
    </dgm:pt>
    <dgm:pt modelId="{228F0EBF-4C06-41BA-A418-97F51EBF4C76}" type="parTrans" cxnId="{6BB6ED57-22CA-4F63-A8E8-A77EE4680216}">
      <dgm:prSet/>
      <dgm:spPr/>
      <dgm:t>
        <a:bodyPr/>
        <a:lstStyle/>
        <a:p>
          <a:endParaRPr lang="es-CO" b="1"/>
        </a:p>
      </dgm:t>
    </dgm:pt>
    <dgm:pt modelId="{A9A14C34-90C1-4929-AAAF-6262083EDD3E}" type="sibTrans" cxnId="{6BB6ED57-22CA-4F63-A8E8-A77EE4680216}">
      <dgm:prSet/>
      <dgm:spPr/>
      <dgm:t>
        <a:bodyPr/>
        <a:lstStyle/>
        <a:p>
          <a:endParaRPr lang="es-CO" b="1"/>
        </a:p>
      </dgm:t>
    </dgm:pt>
    <dgm:pt modelId="{B9B28001-9734-48DE-A349-7D1932BC7868}">
      <dgm:prSet phldrT="[Texto]"/>
      <dgm:spPr>
        <a:solidFill>
          <a:schemeClr val="accent3">
            <a:lumMod val="60000"/>
            <a:lumOff val="40000"/>
          </a:schemeClr>
        </a:solidFill>
      </dgm:spPr>
      <dgm:t>
        <a:bodyPr/>
        <a:lstStyle/>
        <a:p>
          <a:r>
            <a:rPr lang="es-CO" b="1" dirty="0" smtClean="0">
              <a:solidFill>
                <a:schemeClr val="tx1"/>
              </a:solidFill>
            </a:rPr>
            <a:t>Líneas</a:t>
          </a:r>
          <a:endParaRPr lang="es-CO" b="1" dirty="0">
            <a:solidFill>
              <a:schemeClr val="tx1"/>
            </a:solidFill>
          </a:endParaRPr>
        </a:p>
      </dgm:t>
    </dgm:pt>
    <dgm:pt modelId="{5989C0B4-0C8D-4E3D-815F-332CB834DBB9}" type="parTrans" cxnId="{DA8E71C6-1953-4CD6-A732-38BB83A0AC27}">
      <dgm:prSet/>
      <dgm:spPr/>
      <dgm:t>
        <a:bodyPr/>
        <a:lstStyle/>
        <a:p>
          <a:endParaRPr lang="es-CO" b="1"/>
        </a:p>
      </dgm:t>
    </dgm:pt>
    <dgm:pt modelId="{A99EF712-17CA-48AE-80BC-F8127B9B6180}" type="sibTrans" cxnId="{DA8E71C6-1953-4CD6-A732-38BB83A0AC27}">
      <dgm:prSet/>
      <dgm:spPr/>
      <dgm:t>
        <a:bodyPr/>
        <a:lstStyle/>
        <a:p>
          <a:endParaRPr lang="es-CO" b="1"/>
        </a:p>
      </dgm:t>
    </dgm:pt>
    <dgm:pt modelId="{9A1A84D2-BD1C-4FA6-A2B8-22BA9F646969}">
      <dgm:prSet phldrT="[Texto]"/>
      <dgm:spPr>
        <a:solidFill>
          <a:schemeClr val="accent3">
            <a:lumMod val="60000"/>
            <a:lumOff val="40000"/>
          </a:schemeClr>
        </a:solidFill>
      </dgm:spPr>
      <dgm:t>
        <a:bodyPr/>
        <a:lstStyle/>
        <a:p>
          <a:r>
            <a:rPr lang="es-CO" b="1" dirty="0" smtClean="0">
              <a:solidFill>
                <a:schemeClr val="tx1"/>
              </a:solidFill>
            </a:rPr>
            <a:t>Redes</a:t>
          </a:r>
          <a:endParaRPr lang="es-CO" b="1" dirty="0">
            <a:solidFill>
              <a:schemeClr val="tx1"/>
            </a:solidFill>
          </a:endParaRPr>
        </a:p>
      </dgm:t>
    </dgm:pt>
    <dgm:pt modelId="{C66B8357-FE98-40A9-A66B-C0D5AE932DFD}" type="parTrans" cxnId="{82EB83EE-7AD7-4102-BE20-40050909DC4A}">
      <dgm:prSet/>
      <dgm:spPr/>
      <dgm:t>
        <a:bodyPr/>
        <a:lstStyle/>
        <a:p>
          <a:endParaRPr lang="es-CO" b="1"/>
        </a:p>
      </dgm:t>
    </dgm:pt>
    <dgm:pt modelId="{A3909AB4-05A6-4C50-A18F-F383C6FFE854}" type="sibTrans" cxnId="{82EB83EE-7AD7-4102-BE20-40050909DC4A}">
      <dgm:prSet/>
      <dgm:spPr/>
      <dgm:t>
        <a:bodyPr/>
        <a:lstStyle/>
        <a:p>
          <a:endParaRPr lang="es-CO" b="1"/>
        </a:p>
      </dgm:t>
    </dgm:pt>
    <dgm:pt modelId="{A2EFFEB8-AA7A-4048-BD28-596491DE202B}">
      <dgm:prSet phldrT="[Texto]"/>
      <dgm:spPr>
        <a:solidFill>
          <a:schemeClr val="accent3">
            <a:lumMod val="60000"/>
            <a:lumOff val="40000"/>
          </a:schemeClr>
        </a:solidFill>
      </dgm:spPr>
      <dgm:t>
        <a:bodyPr/>
        <a:lstStyle/>
        <a:p>
          <a:r>
            <a:rPr lang="es-CO" b="1" dirty="0" smtClean="0">
              <a:solidFill>
                <a:schemeClr val="tx1"/>
              </a:solidFill>
            </a:rPr>
            <a:t>Otros Elementos y Equipos</a:t>
          </a:r>
          <a:endParaRPr lang="es-CO" b="1" dirty="0">
            <a:solidFill>
              <a:schemeClr val="tx1"/>
            </a:solidFill>
          </a:endParaRPr>
        </a:p>
      </dgm:t>
    </dgm:pt>
    <dgm:pt modelId="{91707BAC-2F61-4370-B333-A6273ACB3B2F}" type="parTrans" cxnId="{AEBDA51B-4899-4560-8756-37715FD4D163}">
      <dgm:prSet/>
      <dgm:spPr/>
      <dgm:t>
        <a:bodyPr/>
        <a:lstStyle/>
        <a:p>
          <a:endParaRPr lang="es-CO" b="1"/>
        </a:p>
      </dgm:t>
    </dgm:pt>
    <dgm:pt modelId="{66FA5D5F-ADA8-4972-A8EE-E03CD6E70255}" type="sibTrans" cxnId="{AEBDA51B-4899-4560-8756-37715FD4D163}">
      <dgm:prSet/>
      <dgm:spPr/>
      <dgm:t>
        <a:bodyPr/>
        <a:lstStyle/>
        <a:p>
          <a:endParaRPr lang="es-CO" b="1"/>
        </a:p>
      </dgm:t>
    </dgm:pt>
    <dgm:pt modelId="{39E6F2E0-7136-44F5-BC0B-B2F8145E2E05}" type="pres">
      <dgm:prSet presAssocID="{21D94AD1-2C11-428C-8E1E-AA6ACBD1F492}" presName="Name0" presStyleCnt="0">
        <dgm:presLayoutVars>
          <dgm:dir/>
          <dgm:animLvl val="lvl"/>
          <dgm:resizeHandles val="exact"/>
        </dgm:presLayoutVars>
      </dgm:prSet>
      <dgm:spPr/>
    </dgm:pt>
    <dgm:pt modelId="{3CDC279F-DDF8-4802-A9C2-19920614E572}" type="pres">
      <dgm:prSet presAssocID="{9A2172D9-9147-468F-B367-C1FF45A3ADB7}" presName="parTxOnly" presStyleLbl="node1" presStyleIdx="0" presStyleCnt="4">
        <dgm:presLayoutVars>
          <dgm:chMax val="0"/>
          <dgm:chPref val="0"/>
          <dgm:bulletEnabled val="1"/>
        </dgm:presLayoutVars>
      </dgm:prSet>
      <dgm:spPr/>
      <dgm:t>
        <a:bodyPr/>
        <a:lstStyle/>
        <a:p>
          <a:endParaRPr lang="es-CO"/>
        </a:p>
      </dgm:t>
    </dgm:pt>
    <dgm:pt modelId="{E6204E36-B0E3-4036-95E1-A341C8725138}" type="pres">
      <dgm:prSet presAssocID="{A9A14C34-90C1-4929-AAAF-6262083EDD3E}" presName="parTxOnlySpace" presStyleCnt="0"/>
      <dgm:spPr/>
    </dgm:pt>
    <dgm:pt modelId="{650BC9AB-0EE9-485E-9E37-0B4A7563761D}" type="pres">
      <dgm:prSet presAssocID="{B9B28001-9734-48DE-A349-7D1932BC7868}" presName="parTxOnly" presStyleLbl="node1" presStyleIdx="1" presStyleCnt="4">
        <dgm:presLayoutVars>
          <dgm:chMax val="0"/>
          <dgm:chPref val="0"/>
          <dgm:bulletEnabled val="1"/>
        </dgm:presLayoutVars>
      </dgm:prSet>
      <dgm:spPr/>
      <dgm:t>
        <a:bodyPr/>
        <a:lstStyle/>
        <a:p>
          <a:endParaRPr lang="es-CO"/>
        </a:p>
      </dgm:t>
    </dgm:pt>
    <dgm:pt modelId="{443D65B9-19C3-4B1A-91A4-5291664BED8A}" type="pres">
      <dgm:prSet presAssocID="{A99EF712-17CA-48AE-80BC-F8127B9B6180}" presName="parTxOnlySpace" presStyleCnt="0"/>
      <dgm:spPr/>
    </dgm:pt>
    <dgm:pt modelId="{039FDB19-EF56-437B-A5BE-81B640B84266}" type="pres">
      <dgm:prSet presAssocID="{9A1A84D2-BD1C-4FA6-A2B8-22BA9F646969}" presName="parTxOnly" presStyleLbl="node1" presStyleIdx="2" presStyleCnt="4">
        <dgm:presLayoutVars>
          <dgm:chMax val="0"/>
          <dgm:chPref val="0"/>
          <dgm:bulletEnabled val="1"/>
        </dgm:presLayoutVars>
      </dgm:prSet>
      <dgm:spPr/>
      <dgm:t>
        <a:bodyPr/>
        <a:lstStyle/>
        <a:p>
          <a:endParaRPr lang="es-CO"/>
        </a:p>
      </dgm:t>
    </dgm:pt>
    <dgm:pt modelId="{47EF7309-37AC-4551-8EB5-1704D0E1C05C}" type="pres">
      <dgm:prSet presAssocID="{A3909AB4-05A6-4C50-A18F-F383C6FFE854}" presName="parTxOnlySpace" presStyleCnt="0"/>
      <dgm:spPr/>
    </dgm:pt>
    <dgm:pt modelId="{D7ED693E-D508-424D-806B-C7E4233C746E}" type="pres">
      <dgm:prSet presAssocID="{A2EFFEB8-AA7A-4048-BD28-596491DE202B}" presName="parTxOnly" presStyleLbl="node1" presStyleIdx="3" presStyleCnt="4">
        <dgm:presLayoutVars>
          <dgm:chMax val="0"/>
          <dgm:chPref val="0"/>
          <dgm:bulletEnabled val="1"/>
        </dgm:presLayoutVars>
      </dgm:prSet>
      <dgm:spPr/>
      <dgm:t>
        <a:bodyPr/>
        <a:lstStyle/>
        <a:p>
          <a:endParaRPr lang="es-CO"/>
        </a:p>
      </dgm:t>
    </dgm:pt>
  </dgm:ptLst>
  <dgm:cxnLst>
    <dgm:cxn modelId="{1FA30EDB-17CF-417D-8312-00870A521A65}" type="presOf" srcId="{A2EFFEB8-AA7A-4048-BD28-596491DE202B}" destId="{D7ED693E-D508-424D-806B-C7E4233C746E}" srcOrd="0" destOrd="0" presId="urn:microsoft.com/office/officeart/2005/8/layout/chevron1"/>
    <dgm:cxn modelId="{DA8E71C6-1953-4CD6-A732-38BB83A0AC27}" srcId="{21D94AD1-2C11-428C-8E1E-AA6ACBD1F492}" destId="{B9B28001-9734-48DE-A349-7D1932BC7868}" srcOrd="1" destOrd="0" parTransId="{5989C0B4-0C8D-4E3D-815F-332CB834DBB9}" sibTransId="{A99EF712-17CA-48AE-80BC-F8127B9B6180}"/>
    <dgm:cxn modelId="{BC016A56-62F3-461D-9919-004CC9C509CF}" type="presOf" srcId="{9A1A84D2-BD1C-4FA6-A2B8-22BA9F646969}" destId="{039FDB19-EF56-437B-A5BE-81B640B84266}" srcOrd="0" destOrd="0" presId="urn:microsoft.com/office/officeart/2005/8/layout/chevron1"/>
    <dgm:cxn modelId="{AEBDA51B-4899-4560-8756-37715FD4D163}" srcId="{21D94AD1-2C11-428C-8E1E-AA6ACBD1F492}" destId="{A2EFFEB8-AA7A-4048-BD28-596491DE202B}" srcOrd="3" destOrd="0" parTransId="{91707BAC-2F61-4370-B333-A6273ACB3B2F}" sibTransId="{66FA5D5F-ADA8-4972-A8EE-E03CD6E70255}"/>
    <dgm:cxn modelId="{0510F64D-6CC0-494E-964C-7773EB9333F3}" type="presOf" srcId="{21D94AD1-2C11-428C-8E1E-AA6ACBD1F492}" destId="{39E6F2E0-7136-44F5-BC0B-B2F8145E2E05}" srcOrd="0" destOrd="0" presId="urn:microsoft.com/office/officeart/2005/8/layout/chevron1"/>
    <dgm:cxn modelId="{47E2DA0C-C246-4207-A4E6-6122AFAB14E9}" type="presOf" srcId="{B9B28001-9734-48DE-A349-7D1932BC7868}" destId="{650BC9AB-0EE9-485E-9E37-0B4A7563761D}" srcOrd="0" destOrd="0" presId="urn:microsoft.com/office/officeart/2005/8/layout/chevron1"/>
    <dgm:cxn modelId="{287015B1-4288-4B7A-941B-7D6193791EEB}" type="presOf" srcId="{9A2172D9-9147-468F-B367-C1FF45A3ADB7}" destId="{3CDC279F-DDF8-4802-A9C2-19920614E572}" srcOrd="0" destOrd="0" presId="urn:microsoft.com/office/officeart/2005/8/layout/chevron1"/>
    <dgm:cxn modelId="{6BB6ED57-22CA-4F63-A8E8-A77EE4680216}" srcId="{21D94AD1-2C11-428C-8E1E-AA6ACBD1F492}" destId="{9A2172D9-9147-468F-B367-C1FF45A3ADB7}" srcOrd="0" destOrd="0" parTransId="{228F0EBF-4C06-41BA-A418-97F51EBF4C76}" sibTransId="{A9A14C34-90C1-4929-AAAF-6262083EDD3E}"/>
    <dgm:cxn modelId="{82EB83EE-7AD7-4102-BE20-40050909DC4A}" srcId="{21D94AD1-2C11-428C-8E1E-AA6ACBD1F492}" destId="{9A1A84D2-BD1C-4FA6-A2B8-22BA9F646969}" srcOrd="2" destOrd="0" parTransId="{C66B8357-FE98-40A9-A66B-C0D5AE932DFD}" sibTransId="{A3909AB4-05A6-4C50-A18F-F383C6FFE854}"/>
    <dgm:cxn modelId="{68144262-34C6-4119-8616-4FFC413A5CC1}" type="presParOf" srcId="{39E6F2E0-7136-44F5-BC0B-B2F8145E2E05}" destId="{3CDC279F-DDF8-4802-A9C2-19920614E572}" srcOrd="0" destOrd="0" presId="urn:microsoft.com/office/officeart/2005/8/layout/chevron1"/>
    <dgm:cxn modelId="{51ACC7C6-9A21-4A64-997D-08B64410D21D}" type="presParOf" srcId="{39E6F2E0-7136-44F5-BC0B-B2F8145E2E05}" destId="{E6204E36-B0E3-4036-95E1-A341C8725138}" srcOrd="1" destOrd="0" presId="urn:microsoft.com/office/officeart/2005/8/layout/chevron1"/>
    <dgm:cxn modelId="{D47D540C-BABA-4D0B-AD41-5AF55CB20884}" type="presParOf" srcId="{39E6F2E0-7136-44F5-BC0B-B2F8145E2E05}" destId="{650BC9AB-0EE9-485E-9E37-0B4A7563761D}" srcOrd="2" destOrd="0" presId="urn:microsoft.com/office/officeart/2005/8/layout/chevron1"/>
    <dgm:cxn modelId="{FDA252B8-E17F-45E9-B27B-5828AB31F212}" type="presParOf" srcId="{39E6F2E0-7136-44F5-BC0B-B2F8145E2E05}" destId="{443D65B9-19C3-4B1A-91A4-5291664BED8A}" srcOrd="3" destOrd="0" presId="urn:microsoft.com/office/officeart/2005/8/layout/chevron1"/>
    <dgm:cxn modelId="{2A9BD7A3-BEAB-4967-80F9-7370F5B2DD98}" type="presParOf" srcId="{39E6F2E0-7136-44F5-BC0B-B2F8145E2E05}" destId="{039FDB19-EF56-437B-A5BE-81B640B84266}" srcOrd="4" destOrd="0" presId="urn:microsoft.com/office/officeart/2005/8/layout/chevron1"/>
    <dgm:cxn modelId="{48A1997E-C1D7-46B8-8D3E-61AC2F1543B9}" type="presParOf" srcId="{39E6F2E0-7136-44F5-BC0B-B2F8145E2E05}" destId="{47EF7309-37AC-4551-8EB5-1704D0E1C05C}" srcOrd="5" destOrd="0" presId="urn:microsoft.com/office/officeart/2005/8/layout/chevron1"/>
    <dgm:cxn modelId="{DC6FE6E2-485F-4C02-AF4B-21773629A5EC}" type="presParOf" srcId="{39E6F2E0-7136-44F5-BC0B-B2F8145E2E05}" destId="{D7ED693E-D508-424D-806B-C7E4233C746E}" srcOrd="6"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9.xml><?xml version="1.0" encoding="utf-8"?>
<dgm:dataModel xmlns:dgm="http://schemas.openxmlformats.org/drawingml/2006/diagram" xmlns:a="http://schemas.openxmlformats.org/drawingml/2006/main">
  <dgm:ptLst>
    <dgm:pt modelId="{21D94AD1-2C11-428C-8E1E-AA6ACBD1F492}" type="doc">
      <dgm:prSet loTypeId="urn:microsoft.com/office/officeart/2005/8/layout/chevron1" loCatId="process" qsTypeId="urn:microsoft.com/office/officeart/2005/8/quickstyle/simple1" qsCatId="simple" csTypeId="urn:microsoft.com/office/officeart/2005/8/colors/colorful1" csCatId="colorful" phldr="1"/>
      <dgm:spPr/>
    </dgm:pt>
    <dgm:pt modelId="{9A2172D9-9147-468F-B367-C1FF45A3ADB7}">
      <dgm:prSet phldrT="[Texto]"/>
      <dgm:spPr/>
      <dgm:t>
        <a:bodyPr/>
        <a:lstStyle/>
        <a:p>
          <a:r>
            <a:rPr lang="es-CO" b="1" dirty="0" smtClean="0"/>
            <a:t>Subestaciones</a:t>
          </a:r>
          <a:endParaRPr lang="es-CO" b="1" dirty="0"/>
        </a:p>
      </dgm:t>
    </dgm:pt>
    <dgm:pt modelId="{228F0EBF-4C06-41BA-A418-97F51EBF4C76}" type="parTrans" cxnId="{6BB6ED57-22CA-4F63-A8E8-A77EE4680216}">
      <dgm:prSet/>
      <dgm:spPr/>
      <dgm:t>
        <a:bodyPr/>
        <a:lstStyle/>
        <a:p>
          <a:endParaRPr lang="es-CO" b="1"/>
        </a:p>
      </dgm:t>
    </dgm:pt>
    <dgm:pt modelId="{A9A14C34-90C1-4929-AAAF-6262083EDD3E}" type="sibTrans" cxnId="{6BB6ED57-22CA-4F63-A8E8-A77EE4680216}">
      <dgm:prSet/>
      <dgm:spPr/>
      <dgm:t>
        <a:bodyPr/>
        <a:lstStyle/>
        <a:p>
          <a:endParaRPr lang="es-CO" b="1"/>
        </a:p>
      </dgm:t>
    </dgm:pt>
    <dgm:pt modelId="{B9B28001-9734-48DE-A349-7D1932BC7868}">
      <dgm:prSet phldrT="[Texto]"/>
      <dgm:spPr>
        <a:solidFill>
          <a:schemeClr val="accent3">
            <a:lumMod val="60000"/>
            <a:lumOff val="40000"/>
          </a:schemeClr>
        </a:solidFill>
      </dgm:spPr>
      <dgm:t>
        <a:bodyPr/>
        <a:lstStyle/>
        <a:p>
          <a:r>
            <a:rPr lang="es-CO" b="1" dirty="0" smtClean="0">
              <a:solidFill>
                <a:schemeClr val="tx1"/>
              </a:solidFill>
            </a:rPr>
            <a:t>Líneas</a:t>
          </a:r>
          <a:endParaRPr lang="es-CO" b="1" dirty="0">
            <a:solidFill>
              <a:schemeClr val="tx1"/>
            </a:solidFill>
          </a:endParaRPr>
        </a:p>
      </dgm:t>
    </dgm:pt>
    <dgm:pt modelId="{5989C0B4-0C8D-4E3D-815F-332CB834DBB9}" type="parTrans" cxnId="{DA8E71C6-1953-4CD6-A732-38BB83A0AC27}">
      <dgm:prSet/>
      <dgm:spPr/>
      <dgm:t>
        <a:bodyPr/>
        <a:lstStyle/>
        <a:p>
          <a:endParaRPr lang="es-CO" b="1"/>
        </a:p>
      </dgm:t>
    </dgm:pt>
    <dgm:pt modelId="{A99EF712-17CA-48AE-80BC-F8127B9B6180}" type="sibTrans" cxnId="{DA8E71C6-1953-4CD6-A732-38BB83A0AC27}">
      <dgm:prSet/>
      <dgm:spPr/>
      <dgm:t>
        <a:bodyPr/>
        <a:lstStyle/>
        <a:p>
          <a:endParaRPr lang="es-CO" b="1"/>
        </a:p>
      </dgm:t>
    </dgm:pt>
    <dgm:pt modelId="{9A1A84D2-BD1C-4FA6-A2B8-22BA9F646969}">
      <dgm:prSet phldrT="[Texto]"/>
      <dgm:spPr>
        <a:solidFill>
          <a:schemeClr val="accent3">
            <a:lumMod val="60000"/>
            <a:lumOff val="40000"/>
          </a:schemeClr>
        </a:solidFill>
      </dgm:spPr>
      <dgm:t>
        <a:bodyPr/>
        <a:lstStyle/>
        <a:p>
          <a:r>
            <a:rPr lang="es-CO" b="1" dirty="0" smtClean="0">
              <a:solidFill>
                <a:schemeClr val="tx1"/>
              </a:solidFill>
            </a:rPr>
            <a:t>Redes</a:t>
          </a:r>
          <a:endParaRPr lang="es-CO" b="1" dirty="0">
            <a:solidFill>
              <a:schemeClr val="tx1"/>
            </a:solidFill>
          </a:endParaRPr>
        </a:p>
      </dgm:t>
    </dgm:pt>
    <dgm:pt modelId="{C66B8357-FE98-40A9-A66B-C0D5AE932DFD}" type="parTrans" cxnId="{82EB83EE-7AD7-4102-BE20-40050909DC4A}">
      <dgm:prSet/>
      <dgm:spPr/>
      <dgm:t>
        <a:bodyPr/>
        <a:lstStyle/>
        <a:p>
          <a:endParaRPr lang="es-CO" b="1"/>
        </a:p>
      </dgm:t>
    </dgm:pt>
    <dgm:pt modelId="{A3909AB4-05A6-4C50-A18F-F383C6FFE854}" type="sibTrans" cxnId="{82EB83EE-7AD7-4102-BE20-40050909DC4A}">
      <dgm:prSet/>
      <dgm:spPr/>
      <dgm:t>
        <a:bodyPr/>
        <a:lstStyle/>
        <a:p>
          <a:endParaRPr lang="es-CO" b="1"/>
        </a:p>
      </dgm:t>
    </dgm:pt>
    <dgm:pt modelId="{A2EFFEB8-AA7A-4048-BD28-596491DE202B}">
      <dgm:prSet phldrT="[Texto]"/>
      <dgm:spPr>
        <a:solidFill>
          <a:schemeClr val="accent3">
            <a:lumMod val="60000"/>
            <a:lumOff val="40000"/>
          </a:schemeClr>
        </a:solidFill>
      </dgm:spPr>
      <dgm:t>
        <a:bodyPr/>
        <a:lstStyle/>
        <a:p>
          <a:r>
            <a:rPr lang="es-CO" b="1" dirty="0" smtClean="0">
              <a:solidFill>
                <a:schemeClr val="tx1"/>
              </a:solidFill>
            </a:rPr>
            <a:t>Otros Elementos y Equipos</a:t>
          </a:r>
          <a:endParaRPr lang="es-CO" b="1" dirty="0">
            <a:solidFill>
              <a:schemeClr val="tx1"/>
            </a:solidFill>
          </a:endParaRPr>
        </a:p>
      </dgm:t>
    </dgm:pt>
    <dgm:pt modelId="{91707BAC-2F61-4370-B333-A6273ACB3B2F}" type="parTrans" cxnId="{AEBDA51B-4899-4560-8756-37715FD4D163}">
      <dgm:prSet/>
      <dgm:spPr/>
      <dgm:t>
        <a:bodyPr/>
        <a:lstStyle/>
        <a:p>
          <a:endParaRPr lang="es-CO" b="1"/>
        </a:p>
      </dgm:t>
    </dgm:pt>
    <dgm:pt modelId="{66FA5D5F-ADA8-4972-A8EE-E03CD6E70255}" type="sibTrans" cxnId="{AEBDA51B-4899-4560-8756-37715FD4D163}">
      <dgm:prSet/>
      <dgm:spPr/>
      <dgm:t>
        <a:bodyPr/>
        <a:lstStyle/>
        <a:p>
          <a:endParaRPr lang="es-CO" b="1"/>
        </a:p>
      </dgm:t>
    </dgm:pt>
    <dgm:pt modelId="{39E6F2E0-7136-44F5-BC0B-B2F8145E2E05}" type="pres">
      <dgm:prSet presAssocID="{21D94AD1-2C11-428C-8E1E-AA6ACBD1F492}" presName="Name0" presStyleCnt="0">
        <dgm:presLayoutVars>
          <dgm:dir/>
          <dgm:animLvl val="lvl"/>
          <dgm:resizeHandles val="exact"/>
        </dgm:presLayoutVars>
      </dgm:prSet>
      <dgm:spPr/>
    </dgm:pt>
    <dgm:pt modelId="{3CDC279F-DDF8-4802-A9C2-19920614E572}" type="pres">
      <dgm:prSet presAssocID="{9A2172D9-9147-468F-B367-C1FF45A3ADB7}" presName="parTxOnly" presStyleLbl="node1" presStyleIdx="0" presStyleCnt="4">
        <dgm:presLayoutVars>
          <dgm:chMax val="0"/>
          <dgm:chPref val="0"/>
          <dgm:bulletEnabled val="1"/>
        </dgm:presLayoutVars>
      </dgm:prSet>
      <dgm:spPr/>
      <dgm:t>
        <a:bodyPr/>
        <a:lstStyle/>
        <a:p>
          <a:endParaRPr lang="es-CO"/>
        </a:p>
      </dgm:t>
    </dgm:pt>
    <dgm:pt modelId="{E6204E36-B0E3-4036-95E1-A341C8725138}" type="pres">
      <dgm:prSet presAssocID="{A9A14C34-90C1-4929-AAAF-6262083EDD3E}" presName="parTxOnlySpace" presStyleCnt="0"/>
      <dgm:spPr/>
    </dgm:pt>
    <dgm:pt modelId="{650BC9AB-0EE9-485E-9E37-0B4A7563761D}" type="pres">
      <dgm:prSet presAssocID="{B9B28001-9734-48DE-A349-7D1932BC7868}" presName="parTxOnly" presStyleLbl="node1" presStyleIdx="1" presStyleCnt="4">
        <dgm:presLayoutVars>
          <dgm:chMax val="0"/>
          <dgm:chPref val="0"/>
          <dgm:bulletEnabled val="1"/>
        </dgm:presLayoutVars>
      </dgm:prSet>
      <dgm:spPr/>
      <dgm:t>
        <a:bodyPr/>
        <a:lstStyle/>
        <a:p>
          <a:endParaRPr lang="es-CO"/>
        </a:p>
      </dgm:t>
    </dgm:pt>
    <dgm:pt modelId="{443D65B9-19C3-4B1A-91A4-5291664BED8A}" type="pres">
      <dgm:prSet presAssocID="{A99EF712-17CA-48AE-80BC-F8127B9B6180}" presName="parTxOnlySpace" presStyleCnt="0"/>
      <dgm:spPr/>
    </dgm:pt>
    <dgm:pt modelId="{039FDB19-EF56-437B-A5BE-81B640B84266}" type="pres">
      <dgm:prSet presAssocID="{9A1A84D2-BD1C-4FA6-A2B8-22BA9F646969}" presName="parTxOnly" presStyleLbl="node1" presStyleIdx="2" presStyleCnt="4">
        <dgm:presLayoutVars>
          <dgm:chMax val="0"/>
          <dgm:chPref val="0"/>
          <dgm:bulletEnabled val="1"/>
        </dgm:presLayoutVars>
      </dgm:prSet>
      <dgm:spPr/>
      <dgm:t>
        <a:bodyPr/>
        <a:lstStyle/>
        <a:p>
          <a:endParaRPr lang="es-CO"/>
        </a:p>
      </dgm:t>
    </dgm:pt>
    <dgm:pt modelId="{47EF7309-37AC-4551-8EB5-1704D0E1C05C}" type="pres">
      <dgm:prSet presAssocID="{A3909AB4-05A6-4C50-A18F-F383C6FFE854}" presName="parTxOnlySpace" presStyleCnt="0"/>
      <dgm:spPr/>
    </dgm:pt>
    <dgm:pt modelId="{D7ED693E-D508-424D-806B-C7E4233C746E}" type="pres">
      <dgm:prSet presAssocID="{A2EFFEB8-AA7A-4048-BD28-596491DE202B}" presName="parTxOnly" presStyleLbl="node1" presStyleIdx="3" presStyleCnt="4">
        <dgm:presLayoutVars>
          <dgm:chMax val="0"/>
          <dgm:chPref val="0"/>
          <dgm:bulletEnabled val="1"/>
        </dgm:presLayoutVars>
      </dgm:prSet>
      <dgm:spPr/>
      <dgm:t>
        <a:bodyPr/>
        <a:lstStyle/>
        <a:p>
          <a:endParaRPr lang="es-CO"/>
        </a:p>
      </dgm:t>
    </dgm:pt>
  </dgm:ptLst>
  <dgm:cxnLst>
    <dgm:cxn modelId="{DA8E71C6-1953-4CD6-A732-38BB83A0AC27}" srcId="{21D94AD1-2C11-428C-8E1E-AA6ACBD1F492}" destId="{B9B28001-9734-48DE-A349-7D1932BC7868}" srcOrd="1" destOrd="0" parTransId="{5989C0B4-0C8D-4E3D-815F-332CB834DBB9}" sibTransId="{A99EF712-17CA-48AE-80BC-F8127B9B6180}"/>
    <dgm:cxn modelId="{6D246093-683C-4AED-A9D5-82025289CC92}" type="presOf" srcId="{A2EFFEB8-AA7A-4048-BD28-596491DE202B}" destId="{D7ED693E-D508-424D-806B-C7E4233C746E}" srcOrd="0" destOrd="0" presId="urn:microsoft.com/office/officeart/2005/8/layout/chevron1"/>
    <dgm:cxn modelId="{6BB6ED57-22CA-4F63-A8E8-A77EE4680216}" srcId="{21D94AD1-2C11-428C-8E1E-AA6ACBD1F492}" destId="{9A2172D9-9147-468F-B367-C1FF45A3ADB7}" srcOrd="0" destOrd="0" parTransId="{228F0EBF-4C06-41BA-A418-97F51EBF4C76}" sibTransId="{A9A14C34-90C1-4929-AAAF-6262083EDD3E}"/>
    <dgm:cxn modelId="{82EB83EE-7AD7-4102-BE20-40050909DC4A}" srcId="{21D94AD1-2C11-428C-8E1E-AA6ACBD1F492}" destId="{9A1A84D2-BD1C-4FA6-A2B8-22BA9F646969}" srcOrd="2" destOrd="0" parTransId="{C66B8357-FE98-40A9-A66B-C0D5AE932DFD}" sibTransId="{A3909AB4-05A6-4C50-A18F-F383C6FFE854}"/>
    <dgm:cxn modelId="{AEBDA51B-4899-4560-8756-37715FD4D163}" srcId="{21D94AD1-2C11-428C-8E1E-AA6ACBD1F492}" destId="{A2EFFEB8-AA7A-4048-BD28-596491DE202B}" srcOrd="3" destOrd="0" parTransId="{91707BAC-2F61-4370-B333-A6273ACB3B2F}" sibTransId="{66FA5D5F-ADA8-4972-A8EE-E03CD6E70255}"/>
    <dgm:cxn modelId="{E6EDE773-2D01-42D9-B680-6804C62E49B5}" type="presOf" srcId="{B9B28001-9734-48DE-A349-7D1932BC7868}" destId="{650BC9AB-0EE9-485E-9E37-0B4A7563761D}" srcOrd="0" destOrd="0" presId="urn:microsoft.com/office/officeart/2005/8/layout/chevron1"/>
    <dgm:cxn modelId="{49FCC3E8-CDF1-45A9-A07A-0C54F859C8AB}" type="presOf" srcId="{21D94AD1-2C11-428C-8E1E-AA6ACBD1F492}" destId="{39E6F2E0-7136-44F5-BC0B-B2F8145E2E05}" srcOrd="0" destOrd="0" presId="urn:microsoft.com/office/officeart/2005/8/layout/chevron1"/>
    <dgm:cxn modelId="{6E8F6CF4-6DC7-419F-9F6A-DC251DD4BD55}" type="presOf" srcId="{9A1A84D2-BD1C-4FA6-A2B8-22BA9F646969}" destId="{039FDB19-EF56-437B-A5BE-81B640B84266}" srcOrd="0" destOrd="0" presId="urn:microsoft.com/office/officeart/2005/8/layout/chevron1"/>
    <dgm:cxn modelId="{F325BB87-43BE-4C4B-811E-841C271922FA}" type="presOf" srcId="{9A2172D9-9147-468F-B367-C1FF45A3ADB7}" destId="{3CDC279F-DDF8-4802-A9C2-19920614E572}" srcOrd="0" destOrd="0" presId="urn:microsoft.com/office/officeart/2005/8/layout/chevron1"/>
    <dgm:cxn modelId="{F69C2C79-D295-4A8C-B1A7-E7C1E1108401}" type="presParOf" srcId="{39E6F2E0-7136-44F5-BC0B-B2F8145E2E05}" destId="{3CDC279F-DDF8-4802-A9C2-19920614E572}" srcOrd="0" destOrd="0" presId="urn:microsoft.com/office/officeart/2005/8/layout/chevron1"/>
    <dgm:cxn modelId="{826D28E8-57A7-40FC-84FF-E830A1564D72}" type="presParOf" srcId="{39E6F2E0-7136-44F5-BC0B-B2F8145E2E05}" destId="{E6204E36-B0E3-4036-95E1-A341C8725138}" srcOrd="1" destOrd="0" presId="urn:microsoft.com/office/officeart/2005/8/layout/chevron1"/>
    <dgm:cxn modelId="{BCEBFF64-703A-4A8C-87A2-751C28100CF8}" type="presParOf" srcId="{39E6F2E0-7136-44F5-BC0B-B2F8145E2E05}" destId="{650BC9AB-0EE9-485E-9E37-0B4A7563761D}" srcOrd="2" destOrd="0" presId="urn:microsoft.com/office/officeart/2005/8/layout/chevron1"/>
    <dgm:cxn modelId="{B34B90E6-0F92-4D36-9E3E-C56DE761B5F7}" type="presParOf" srcId="{39E6F2E0-7136-44F5-BC0B-B2F8145E2E05}" destId="{443D65B9-19C3-4B1A-91A4-5291664BED8A}" srcOrd="3" destOrd="0" presId="urn:microsoft.com/office/officeart/2005/8/layout/chevron1"/>
    <dgm:cxn modelId="{801A9EFE-4FFE-491B-8569-9A37507627B7}" type="presParOf" srcId="{39E6F2E0-7136-44F5-BC0B-B2F8145E2E05}" destId="{039FDB19-EF56-437B-A5BE-81B640B84266}" srcOrd="4" destOrd="0" presId="urn:microsoft.com/office/officeart/2005/8/layout/chevron1"/>
    <dgm:cxn modelId="{9DCED3B5-7264-4808-85CD-77F7B3AF394A}" type="presParOf" srcId="{39E6F2E0-7136-44F5-BC0B-B2F8145E2E05}" destId="{47EF7309-37AC-4551-8EB5-1704D0E1C05C}" srcOrd="5" destOrd="0" presId="urn:microsoft.com/office/officeart/2005/8/layout/chevron1"/>
    <dgm:cxn modelId="{0D42433A-3E78-4252-A4C5-8C6D14A60462}" type="presParOf" srcId="{39E6F2E0-7136-44F5-BC0B-B2F8145E2E05}" destId="{D7ED693E-D508-424D-806B-C7E4233C746E}" srcOrd="6"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1D94AD1-2C11-428C-8E1E-AA6ACBD1F492}" type="doc">
      <dgm:prSet loTypeId="urn:microsoft.com/office/officeart/2005/8/layout/chevron1" loCatId="process" qsTypeId="urn:microsoft.com/office/officeart/2005/8/quickstyle/simple1" qsCatId="simple" csTypeId="urn:microsoft.com/office/officeart/2005/8/colors/colorful1" csCatId="colorful" phldr="1"/>
      <dgm:spPr/>
    </dgm:pt>
    <dgm:pt modelId="{9A2172D9-9147-468F-B367-C1FF45A3ADB7}">
      <dgm:prSet phldrT="[Texto]"/>
      <dgm:spPr/>
      <dgm:t>
        <a:bodyPr/>
        <a:lstStyle/>
        <a:p>
          <a:r>
            <a:rPr lang="es-CO" b="1" dirty="0" smtClean="0"/>
            <a:t>Subestaciones</a:t>
          </a:r>
          <a:endParaRPr lang="es-CO" b="1" dirty="0"/>
        </a:p>
      </dgm:t>
    </dgm:pt>
    <dgm:pt modelId="{228F0EBF-4C06-41BA-A418-97F51EBF4C76}" type="parTrans" cxnId="{6BB6ED57-22CA-4F63-A8E8-A77EE4680216}">
      <dgm:prSet/>
      <dgm:spPr/>
      <dgm:t>
        <a:bodyPr/>
        <a:lstStyle/>
        <a:p>
          <a:endParaRPr lang="es-CO" b="1"/>
        </a:p>
      </dgm:t>
    </dgm:pt>
    <dgm:pt modelId="{A9A14C34-90C1-4929-AAAF-6262083EDD3E}" type="sibTrans" cxnId="{6BB6ED57-22CA-4F63-A8E8-A77EE4680216}">
      <dgm:prSet/>
      <dgm:spPr/>
      <dgm:t>
        <a:bodyPr/>
        <a:lstStyle/>
        <a:p>
          <a:endParaRPr lang="es-CO" b="1"/>
        </a:p>
      </dgm:t>
    </dgm:pt>
    <dgm:pt modelId="{B9B28001-9734-48DE-A349-7D1932BC7868}">
      <dgm:prSet phldrT="[Texto]"/>
      <dgm:spPr>
        <a:solidFill>
          <a:schemeClr val="accent3">
            <a:lumMod val="60000"/>
            <a:lumOff val="40000"/>
          </a:schemeClr>
        </a:solidFill>
      </dgm:spPr>
      <dgm:t>
        <a:bodyPr/>
        <a:lstStyle/>
        <a:p>
          <a:r>
            <a:rPr lang="es-CO" b="1" dirty="0" smtClean="0">
              <a:solidFill>
                <a:schemeClr val="tx1"/>
              </a:solidFill>
            </a:rPr>
            <a:t>Líneas</a:t>
          </a:r>
          <a:endParaRPr lang="es-CO" b="1" dirty="0">
            <a:solidFill>
              <a:schemeClr val="tx1"/>
            </a:solidFill>
          </a:endParaRPr>
        </a:p>
      </dgm:t>
    </dgm:pt>
    <dgm:pt modelId="{5989C0B4-0C8D-4E3D-815F-332CB834DBB9}" type="parTrans" cxnId="{DA8E71C6-1953-4CD6-A732-38BB83A0AC27}">
      <dgm:prSet/>
      <dgm:spPr/>
      <dgm:t>
        <a:bodyPr/>
        <a:lstStyle/>
        <a:p>
          <a:endParaRPr lang="es-CO" b="1"/>
        </a:p>
      </dgm:t>
    </dgm:pt>
    <dgm:pt modelId="{A99EF712-17CA-48AE-80BC-F8127B9B6180}" type="sibTrans" cxnId="{DA8E71C6-1953-4CD6-A732-38BB83A0AC27}">
      <dgm:prSet/>
      <dgm:spPr/>
      <dgm:t>
        <a:bodyPr/>
        <a:lstStyle/>
        <a:p>
          <a:endParaRPr lang="es-CO" b="1"/>
        </a:p>
      </dgm:t>
    </dgm:pt>
    <dgm:pt modelId="{9A1A84D2-BD1C-4FA6-A2B8-22BA9F646969}">
      <dgm:prSet phldrT="[Texto]"/>
      <dgm:spPr>
        <a:solidFill>
          <a:schemeClr val="accent3">
            <a:lumMod val="60000"/>
            <a:lumOff val="40000"/>
          </a:schemeClr>
        </a:solidFill>
      </dgm:spPr>
      <dgm:t>
        <a:bodyPr/>
        <a:lstStyle/>
        <a:p>
          <a:r>
            <a:rPr lang="es-CO" b="1" dirty="0" smtClean="0">
              <a:solidFill>
                <a:schemeClr val="tx1"/>
              </a:solidFill>
            </a:rPr>
            <a:t>Redes</a:t>
          </a:r>
          <a:endParaRPr lang="es-CO" b="1" dirty="0">
            <a:solidFill>
              <a:schemeClr val="tx1"/>
            </a:solidFill>
          </a:endParaRPr>
        </a:p>
      </dgm:t>
    </dgm:pt>
    <dgm:pt modelId="{C66B8357-FE98-40A9-A66B-C0D5AE932DFD}" type="parTrans" cxnId="{82EB83EE-7AD7-4102-BE20-40050909DC4A}">
      <dgm:prSet/>
      <dgm:spPr/>
      <dgm:t>
        <a:bodyPr/>
        <a:lstStyle/>
        <a:p>
          <a:endParaRPr lang="es-CO" b="1"/>
        </a:p>
      </dgm:t>
    </dgm:pt>
    <dgm:pt modelId="{A3909AB4-05A6-4C50-A18F-F383C6FFE854}" type="sibTrans" cxnId="{82EB83EE-7AD7-4102-BE20-40050909DC4A}">
      <dgm:prSet/>
      <dgm:spPr/>
      <dgm:t>
        <a:bodyPr/>
        <a:lstStyle/>
        <a:p>
          <a:endParaRPr lang="es-CO" b="1"/>
        </a:p>
      </dgm:t>
    </dgm:pt>
    <dgm:pt modelId="{A2EFFEB8-AA7A-4048-BD28-596491DE202B}">
      <dgm:prSet phldrT="[Texto]"/>
      <dgm:spPr>
        <a:solidFill>
          <a:schemeClr val="accent3">
            <a:lumMod val="60000"/>
            <a:lumOff val="40000"/>
          </a:schemeClr>
        </a:solidFill>
      </dgm:spPr>
      <dgm:t>
        <a:bodyPr/>
        <a:lstStyle/>
        <a:p>
          <a:r>
            <a:rPr lang="es-CO" b="1" dirty="0" smtClean="0">
              <a:solidFill>
                <a:schemeClr val="tx1"/>
              </a:solidFill>
            </a:rPr>
            <a:t>Otros Elementos y Equipos</a:t>
          </a:r>
          <a:endParaRPr lang="es-CO" b="1" dirty="0">
            <a:solidFill>
              <a:schemeClr val="tx1"/>
            </a:solidFill>
          </a:endParaRPr>
        </a:p>
      </dgm:t>
    </dgm:pt>
    <dgm:pt modelId="{91707BAC-2F61-4370-B333-A6273ACB3B2F}" type="parTrans" cxnId="{AEBDA51B-4899-4560-8756-37715FD4D163}">
      <dgm:prSet/>
      <dgm:spPr/>
      <dgm:t>
        <a:bodyPr/>
        <a:lstStyle/>
        <a:p>
          <a:endParaRPr lang="es-CO" b="1"/>
        </a:p>
      </dgm:t>
    </dgm:pt>
    <dgm:pt modelId="{66FA5D5F-ADA8-4972-A8EE-E03CD6E70255}" type="sibTrans" cxnId="{AEBDA51B-4899-4560-8756-37715FD4D163}">
      <dgm:prSet/>
      <dgm:spPr/>
      <dgm:t>
        <a:bodyPr/>
        <a:lstStyle/>
        <a:p>
          <a:endParaRPr lang="es-CO" b="1"/>
        </a:p>
      </dgm:t>
    </dgm:pt>
    <dgm:pt modelId="{39E6F2E0-7136-44F5-BC0B-B2F8145E2E05}" type="pres">
      <dgm:prSet presAssocID="{21D94AD1-2C11-428C-8E1E-AA6ACBD1F492}" presName="Name0" presStyleCnt="0">
        <dgm:presLayoutVars>
          <dgm:dir/>
          <dgm:animLvl val="lvl"/>
          <dgm:resizeHandles val="exact"/>
        </dgm:presLayoutVars>
      </dgm:prSet>
      <dgm:spPr/>
    </dgm:pt>
    <dgm:pt modelId="{3CDC279F-DDF8-4802-A9C2-19920614E572}" type="pres">
      <dgm:prSet presAssocID="{9A2172D9-9147-468F-B367-C1FF45A3ADB7}" presName="parTxOnly" presStyleLbl="node1" presStyleIdx="0" presStyleCnt="4">
        <dgm:presLayoutVars>
          <dgm:chMax val="0"/>
          <dgm:chPref val="0"/>
          <dgm:bulletEnabled val="1"/>
        </dgm:presLayoutVars>
      </dgm:prSet>
      <dgm:spPr/>
      <dgm:t>
        <a:bodyPr/>
        <a:lstStyle/>
        <a:p>
          <a:endParaRPr lang="es-CO"/>
        </a:p>
      </dgm:t>
    </dgm:pt>
    <dgm:pt modelId="{E6204E36-B0E3-4036-95E1-A341C8725138}" type="pres">
      <dgm:prSet presAssocID="{A9A14C34-90C1-4929-AAAF-6262083EDD3E}" presName="parTxOnlySpace" presStyleCnt="0"/>
      <dgm:spPr/>
    </dgm:pt>
    <dgm:pt modelId="{650BC9AB-0EE9-485E-9E37-0B4A7563761D}" type="pres">
      <dgm:prSet presAssocID="{B9B28001-9734-48DE-A349-7D1932BC7868}" presName="parTxOnly" presStyleLbl="node1" presStyleIdx="1" presStyleCnt="4">
        <dgm:presLayoutVars>
          <dgm:chMax val="0"/>
          <dgm:chPref val="0"/>
          <dgm:bulletEnabled val="1"/>
        </dgm:presLayoutVars>
      </dgm:prSet>
      <dgm:spPr/>
      <dgm:t>
        <a:bodyPr/>
        <a:lstStyle/>
        <a:p>
          <a:endParaRPr lang="es-CO"/>
        </a:p>
      </dgm:t>
    </dgm:pt>
    <dgm:pt modelId="{443D65B9-19C3-4B1A-91A4-5291664BED8A}" type="pres">
      <dgm:prSet presAssocID="{A99EF712-17CA-48AE-80BC-F8127B9B6180}" presName="parTxOnlySpace" presStyleCnt="0"/>
      <dgm:spPr/>
    </dgm:pt>
    <dgm:pt modelId="{039FDB19-EF56-437B-A5BE-81B640B84266}" type="pres">
      <dgm:prSet presAssocID="{9A1A84D2-BD1C-4FA6-A2B8-22BA9F646969}" presName="parTxOnly" presStyleLbl="node1" presStyleIdx="2" presStyleCnt="4">
        <dgm:presLayoutVars>
          <dgm:chMax val="0"/>
          <dgm:chPref val="0"/>
          <dgm:bulletEnabled val="1"/>
        </dgm:presLayoutVars>
      </dgm:prSet>
      <dgm:spPr/>
      <dgm:t>
        <a:bodyPr/>
        <a:lstStyle/>
        <a:p>
          <a:endParaRPr lang="es-CO"/>
        </a:p>
      </dgm:t>
    </dgm:pt>
    <dgm:pt modelId="{47EF7309-37AC-4551-8EB5-1704D0E1C05C}" type="pres">
      <dgm:prSet presAssocID="{A3909AB4-05A6-4C50-A18F-F383C6FFE854}" presName="parTxOnlySpace" presStyleCnt="0"/>
      <dgm:spPr/>
    </dgm:pt>
    <dgm:pt modelId="{D7ED693E-D508-424D-806B-C7E4233C746E}" type="pres">
      <dgm:prSet presAssocID="{A2EFFEB8-AA7A-4048-BD28-596491DE202B}" presName="parTxOnly" presStyleLbl="node1" presStyleIdx="3" presStyleCnt="4">
        <dgm:presLayoutVars>
          <dgm:chMax val="0"/>
          <dgm:chPref val="0"/>
          <dgm:bulletEnabled val="1"/>
        </dgm:presLayoutVars>
      </dgm:prSet>
      <dgm:spPr/>
      <dgm:t>
        <a:bodyPr/>
        <a:lstStyle/>
        <a:p>
          <a:endParaRPr lang="es-CO"/>
        </a:p>
      </dgm:t>
    </dgm:pt>
  </dgm:ptLst>
  <dgm:cxnLst>
    <dgm:cxn modelId="{DA8E71C6-1953-4CD6-A732-38BB83A0AC27}" srcId="{21D94AD1-2C11-428C-8E1E-AA6ACBD1F492}" destId="{B9B28001-9734-48DE-A349-7D1932BC7868}" srcOrd="1" destOrd="0" parTransId="{5989C0B4-0C8D-4E3D-815F-332CB834DBB9}" sibTransId="{A99EF712-17CA-48AE-80BC-F8127B9B6180}"/>
    <dgm:cxn modelId="{581BDFFE-93A3-4540-921E-C383E2CEDDEB}" type="presOf" srcId="{9A2172D9-9147-468F-B367-C1FF45A3ADB7}" destId="{3CDC279F-DDF8-4802-A9C2-19920614E572}" srcOrd="0" destOrd="0" presId="urn:microsoft.com/office/officeart/2005/8/layout/chevron1"/>
    <dgm:cxn modelId="{AEBDA51B-4899-4560-8756-37715FD4D163}" srcId="{21D94AD1-2C11-428C-8E1E-AA6ACBD1F492}" destId="{A2EFFEB8-AA7A-4048-BD28-596491DE202B}" srcOrd="3" destOrd="0" parTransId="{91707BAC-2F61-4370-B333-A6273ACB3B2F}" sibTransId="{66FA5D5F-ADA8-4972-A8EE-E03CD6E70255}"/>
    <dgm:cxn modelId="{6A371031-755F-4524-8321-E9AA5445B04D}" type="presOf" srcId="{A2EFFEB8-AA7A-4048-BD28-596491DE202B}" destId="{D7ED693E-D508-424D-806B-C7E4233C746E}" srcOrd="0" destOrd="0" presId="urn:microsoft.com/office/officeart/2005/8/layout/chevron1"/>
    <dgm:cxn modelId="{06786E53-E005-4FAA-B920-A6E4EF200615}" type="presOf" srcId="{9A1A84D2-BD1C-4FA6-A2B8-22BA9F646969}" destId="{039FDB19-EF56-437B-A5BE-81B640B84266}" srcOrd="0" destOrd="0" presId="urn:microsoft.com/office/officeart/2005/8/layout/chevron1"/>
    <dgm:cxn modelId="{128FAF42-AFE6-4159-AAC5-0239E3C0BDC5}" type="presOf" srcId="{21D94AD1-2C11-428C-8E1E-AA6ACBD1F492}" destId="{39E6F2E0-7136-44F5-BC0B-B2F8145E2E05}" srcOrd="0" destOrd="0" presId="urn:microsoft.com/office/officeart/2005/8/layout/chevron1"/>
    <dgm:cxn modelId="{6BB6ED57-22CA-4F63-A8E8-A77EE4680216}" srcId="{21D94AD1-2C11-428C-8E1E-AA6ACBD1F492}" destId="{9A2172D9-9147-468F-B367-C1FF45A3ADB7}" srcOrd="0" destOrd="0" parTransId="{228F0EBF-4C06-41BA-A418-97F51EBF4C76}" sibTransId="{A9A14C34-90C1-4929-AAAF-6262083EDD3E}"/>
    <dgm:cxn modelId="{52F1428E-7A88-4305-8EFF-05B7B2B1C18B}" type="presOf" srcId="{B9B28001-9734-48DE-A349-7D1932BC7868}" destId="{650BC9AB-0EE9-485E-9E37-0B4A7563761D}" srcOrd="0" destOrd="0" presId="urn:microsoft.com/office/officeart/2005/8/layout/chevron1"/>
    <dgm:cxn modelId="{82EB83EE-7AD7-4102-BE20-40050909DC4A}" srcId="{21D94AD1-2C11-428C-8E1E-AA6ACBD1F492}" destId="{9A1A84D2-BD1C-4FA6-A2B8-22BA9F646969}" srcOrd="2" destOrd="0" parTransId="{C66B8357-FE98-40A9-A66B-C0D5AE932DFD}" sibTransId="{A3909AB4-05A6-4C50-A18F-F383C6FFE854}"/>
    <dgm:cxn modelId="{AC0BBC81-226E-429D-A60A-D9C20C63A851}" type="presParOf" srcId="{39E6F2E0-7136-44F5-BC0B-B2F8145E2E05}" destId="{3CDC279F-DDF8-4802-A9C2-19920614E572}" srcOrd="0" destOrd="0" presId="urn:microsoft.com/office/officeart/2005/8/layout/chevron1"/>
    <dgm:cxn modelId="{C99E48CD-AA5E-4DD4-ACC7-740CF8065998}" type="presParOf" srcId="{39E6F2E0-7136-44F5-BC0B-B2F8145E2E05}" destId="{E6204E36-B0E3-4036-95E1-A341C8725138}" srcOrd="1" destOrd="0" presId="urn:microsoft.com/office/officeart/2005/8/layout/chevron1"/>
    <dgm:cxn modelId="{F81F49B8-F3E8-46F6-BC59-FAD5B831E934}" type="presParOf" srcId="{39E6F2E0-7136-44F5-BC0B-B2F8145E2E05}" destId="{650BC9AB-0EE9-485E-9E37-0B4A7563761D}" srcOrd="2" destOrd="0" presId="urn:microsoft.com/office/officeart/2005/8/layout/chevron1"/>
    <dgm:cxn modelId="{E31D0A0B-4BA8-4B95-91DD-083F0FF3D754}" type="presParOf" srcId="{39E6F2E0-7136-44F5-BC0B-B2F8145E2E05}" destId="{443D65B9-19C3-4B1A-91A4-5291664BED8A}" srcOrd="3" destOrd="0" presId="urn:microsoft.com/office/officeart/2005/8/layout/chevron1"/>
    <dgm:cxn modelId="{5289E4B3-0EFB-4AC0-B533-946477538064}" type="presParOf" srcId="{39E6F2E0-7136-44F5-BC0B-B2F8145E2E05}" destId="{039FDB19-EF56-437B-A5BE-81B640B84266}" srcOrd="4" destOrd="0" presId="urn:microsoft.com/office/officeart/2005/8/layout/chevron1"/>
    <dgm:cxn modelId="{9A7D4F92-5BEA-451D-908C-3CB52E0E47B2}" type="presParOf" srcId="{39E6F2E0-7136-44F5-BC0B-B2F8145E2E05}" destId="{47EF7309-37AC-4551-8EB5-1704D0E1C05C}" srcOrd="5" destOrd="0" presId="urn:microsoft.com/office/officeart/2005/8/layout/chevron1"/>
    <dgm:cxn modelId="{C1CEF6AD-9089-4A14-96A0-395BBBCAE187}" type="presParOf" srcId="{39E6F2E0-7136-44F5-BC0B-B2F8145E2E05}" destId="{D7ED693E-D508-424D-806B-C7E4233C746E}" srcOrd="6"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0.xml><?xml version="1.0" encoding="utf-8"?>
<dgm:dataModel xmlns:dgm="http://schemas.openxmlformats.org/drawingml/2006/diagram" xmlns:a="http://schemas.openxmlformats.org/drawingml/2006/main">
  <dgm:ptLst>
    <dgm:pt modelId="{21D94AD1-2C11-428C-8E1E-AA6ACBD1F492}" type="doc">
      <dgm:prSet loTypeId="urn:microsoft.com/office/officeart/2005/8/layout/chevron1" loCatId="process" qsTypeId="urn:microsoft.com/office/officeart/2005/8/quickstyle/simple1" qsCatId="simple" csTypeId="urn:microsoft.com/office/officeart/2005/8/colors/colorful1" csCatId="colorful" phldr="1"/>
      <dgm:spPr/>
    </dgm:pt>
    <dgm:pt modelId="{9A2172D9-9147-468F-B367-C1FF45A3ADB7}">
      <dgm:prSet phldrT="[Texto]"/>
      <dgm:spPr/>
      <dgm:t>
        <a:bodyPr/>
        <a:lstStyle/>
        <a:p>
          <a:r>
            <a:rPr lang="es-CO" b="1" dirty="0" smtClean="0"/>
            <a:t>Subestaciones</a:t>
          </a:r>
          <a:endParaRPr lang="es-CO" b="1" dirty="0"/>
        </a:p>
      </dgm:t>
    </dgm:pt>
    <dgm:pt modelId="{228F0EBF-4C06-41BA-A418-97F51EBF4C76}" type="parTrans" cxnId="{6BB6ED57-22CA-4F63-A8E8-A77EE4680216}">
      <dgm:prSet/>
      <dgm:spPr/>
      <dgm:t>
        <a:bodyPr/>
        <a:lstStyle/>
        <a:p>
          <a:endParaRPr lang="es-CO" b="1"/>
        </a:p>
      </dgm:t>
    </dgm:pt>
    <dgm:pt modelId="{A9A14C34-90C1-4929-AAAF-6262083EDD3E}" type="sibTrans" cxnId="{6BB6ED57-22CA-4F63-A8E8-A77EE4680216}">
      <dgm:prSet/>
      <dgm:spPr/>
      <dgm:t>
        <a:bodyPr/>
        <a:lstStyle/>
        <a:p>
          <a:endParaRPr lang="es-CO" b="1"/>
        </a:p>
      </dgm:t>
    </dgm:pt>
    <dgm:pt modelId="{B9B28001-9734-48DE-A349-7D1932BC7868}">
      <dgm:prSet phldrT="[Texto]"/>
      <dgm:spPr>
        <a:solidFill>
          <a:schemeClr val="accent3">
            <a:lumMod val="60000"/>
            <a:lumOff val="40000"/>
          </a:schemeClr>
        </a:solidFill>
      </dgm:spPr>
      <dgm:t>
        <a:bodyPr/>
        <a:lstStyle/>
        <a:p>
          <a:r>
            <a:rPr lang="es-CO" b="1" dirty="0" smtClean="0">
              <a:solidFill>
                <a:schemeClr val="tx1"/>
              </a:solidFill>
            </a:rPr>
            <a:t>Líneas</a:t>
          </a:r>
          <a:endParaRPr lang="es-CO" b="1" dirty="0">
            <a:solidFill>
              <a:schemeClr val="tx1"/>
            </a:solidFill>
          </a:endParaRPr>
        </a:p>
      </dgm:t>
    </dgm:pt>
    <dgm:pt modelId="{5989C0B4-0C8D-4E3D-815F-332CB834DBB9}" type="parTrans" cxnId="{DA8E71C6-1953-4CD6-A732-38BB83A0AC27}">
      <dgm:prSet/>
      <dgm:spPr/>
      <dgm:t>
        <a:bodyPr/>
        <a:lstStyle/>
        <a:p>
          <a:endParaRPr lang="es-CO" b="1"/>
        </a:p>
      </dgm:t>
    </dgm:pt>
    <dgm:pt modelId="{A99EF712-17CA-48AE-80BC-F8127B9B6180}" type="sibTrans" cxnId="{DA8E71C6-1953-4CD6-A732-38BB83A0AC27}">
      <dgm:prSet/>
      <dgm:spPr/>
      <dgm:t>
        <a:bodyPr/>
        <a:lstStyle/>
        <a:p>
          <a:endParaRPr lang="es-CO" b="1"/>
        </a:p>
      </dgm:t>
    </dgm:pt>
    <dgm:pt modelId="{9A1A84D2-BD1C-4FA6-A2B8-22BA9F646969}">
      <dgm:prSet phldrT="[Texto]"/>
      <dgm:spPr>
        <a:solidFill>
          <a:schemeClr val="accent3">
            <a:lumMod val="60000"/>
            <a:lumOff val="40000"/>
          </a:schemeClr>
        </a:solidFill>
      </dgm:spPr>
      <dgm:t>
        <a:bodyPr/>
        <a:lstStyle/>
        <a:p>
          <a:r>
            <a:rPr lang="es-CO" b="1" dirty="0" smtClean="0">
              <a:solidFill>
                <a:schemeClr val="tx1"/>
              </a:solidFill>
            </a:rPr>
            <a:t>Redes</a:t>
          </a:r>
          <a:endParaRPr lang="es-CO" b="1" dirty="0">
            <a:solidFill>
              <a:schemeClr val="tx1"/>
            </a:solidFill>
          </a:endParaRPr>
        </a:p>
      </dgm:t>
    </dgm:pt>
    <dgm:pt modelId="{C66B8357-FE98-40A9-A66B-C0D5AE932DFD}" type="parTrans" cxnId="{82EB83EE-7AD7-4102-BE20-40050909DC4A}">
      <dgm:prSet/>
      <dgm:spPr/>
      <dgm:t>
        <a:bodyPr/>
        <a:lstStyle/>
        <a:p>
          <a:endParaRPr lang="es-CO" b="1"/>
        </a:p>
      </dgm:t>
    </dgm:pt>
    <dgm:pt modelId="{A3909AB4-05A6-4C50-A18F-F383C6FFE854}" type="sibTrans" cxnId="{82EB83EE-7AD7-4102-BE20-40050909DC4A}">
      <dgm:prSet/>
      <dgm:spPr/>
      <dgm:t>
        <a:bodyPr/>
        <a:lstStyle/>
        <a:p>
          <a:endParaRPr lang="es-CO" b="1"/>
        </a:p>
      </dgm:t>
    </dgm:pt>
    <dgm:pt modelId="{A2EFFEB8-AA7A-4048-BD28-596491DE202B}">
      <dgm:prSet phldrT="[Texto]"/>
      <dgm:spPr>
        <a:solidFill>
          <a:schemeClr val="accent3">
            <a:lumMod val="60000"/>
            <a:lumOff val="40000"/>
          </a:schemeClr>
        </a:solidFill>
      </dgm:spPr>
      <dgm:t>
        <a:bodyPr/>
        <a:lstStyle/>
        <a:p>
          <a:r>
            <a:rPr lang="es-CO" b="1" dirty="0" smtClean="0">
              <a:solidFill>
                <a:schemeClr val="tx1"/>
              </a:solidFill>
            </a:rPr>
            <a:t>Otros Elementos y Equipos</a:t>
          </a:r>
          <a:endParaRPr lang="es-CO" b="1" dirty="0">
            <a:solidFill>
              <a:schemeClr val="tx1"/>
            </a:solidFill>
          </a:endParaRPr>
        </a:p>
      </dgm:t>
    </dgm:pt>
    <dgm:pt modelId="{91707BAC-2F61-4370-B333-A6273ACB3B2F}" type="parTrans" cxnId="{AEBDA51B-4899-4560-8756-37715FD4D163}">
      <dgm:prSet/>
      <dgm:spPr/>
      <dgm:t>
        <a:bodyPr/>
        <a:lstStyle/>
        <a:p>
          <a:endParaRPr lang="es-CO" b="1"/>
        </a:p>
      </dgm:t>
    </dgm:pt>
    <dgm:pt modelId="{66FA5D5F-ADA8-4972-A8EE-E03CD6E70255}" type="sibTrans" cxnId="{AEBDA51B-4899-4560-8756-37715FD4D163}">
      <dgm:prSet/>
      <dgm:spPr/>
      <dgm:t>
        <a:bodyPr/>
        <a:lstStyle/>
        <a:p>
          <a:endParaRPr lang="es-CO" b="1"/>
        </a:p>
      </dgm:t>
    </dgm:pt>
    <dgm:pt modelId="{39E6F2E0-7136-44F5-BC0B-B2F8145E2E05}" type="pres">
      <dgm:prSet presAssocID="{21D94AD1-2C11-428C-8E1E-AA6ACBD1F492}" presName="Name0" presStyleCnt="0">
        <dgm:presLayoutVars>
          <dgm:dir/>
          <dgm:animLvl val="lvl"/>
          <dgm:resizeHandles val="exact"/>
        </dgm:presLayoutVars>
      </dgm:prSet>
      <dgm:spPr/>
    </dgm:pt>
    <dgm:pt modelId="{3CDC279F-DDF8-4802-A9C2-19920614E572}" type="pres">
      <dgm:prSet presAssocID="{9A2172D9-9147-468F-B367-C1FF45A3ADB7}" presName="parTxOnly" presStyleLbl="node1" presStyleIdx="0" presStyleCnt="4">
        <dgm:presLayoutVars>
          <dgm:chMax val="0"/>
          <dgm:chPref val="0"/>
          <dgm:bulletEnabled val="1"/>
        </dgm:presLayoutVars>
      </dgm:prSet>
      <dgm:spPr/>
      <dgm:t>
        <a:bodyPr/>
        <a:lstStyle/>
        <a:p>
          <a:endParaRPr lang="es-CO"/>
        </a:p>
      </dgm:t>
    </dgm:pt>
    <dgm:pt modelId="{E6204E36-B0E3-4036-95E1-A341C8725138}" type="pres">
      <dgm:prSet presAssocID="{A9A14C34-90C1-4929-AAAF-6262083EDD3E}" presName="parTxOnlySpace" presStyleCnt="0"/>
      <dgm:spPr/>
    </dgm:pt>
    <dgm:pt modelId="{650BC9AB-0EE9-485E-9E37-0B4A7563761D}" type="pres">
      <dgm:prSet presAssocID="{B9B28001-9734-48DE-A349-7D1932BC7868}" presName="parTxOnly" presStyleLbl="node1" presStyleIdx="1" presStyleCnt="4">
        <dgm:presLayoutVars>
          <dgm:chMax val="0"/>
          <dgm:chPref val="0"/>
          <dgm:bulletEnabled val="1"/>
        </dgm:presLayoutVars>
      </dgm:prSet>
      <dgm:spPr/>
      <dgm:t>
        <a:bodyPr/>
        <a:lstStyle/>
        <a:p>
          <a:endParaRPr lang="es-CO"/>
        </a:p>
      </dgm:t>
    </dgm:pt>
    <dgm:pt modelId="{443D65B9-19C3-4B1A-91A4-5291664BED8A}" type="pres">
      <dgm:prSet presAssocID="{A99EF712-17CA-48AE-80BC-F8127B9B6180}" presName="parTxOnlySpace" presStyleCnt="0"/>
      <dgm:spPr/>
    </dgm:pt>
    <dgm:pt modelId="{039FDB19-EF56-437B-A5BE-81B640B84266}" type="pres">
      <dgm:prSet presAssocID="{9A1A84D2-BD1C-4FA6-A2B8-22BA9F646969}" presName="parTxOnly" presStyleLbl="node1" presStyleIdx="2" presStyleCnt="4">
        <dgm:presLayoutVars>
          <dgm:chMax val="0"/>
          <dgm:chPref val="0"/>
          <dgm:bulletEnabled val="1"/>
        </dgm:presLayoutVars>
      </dgm:prSet>
      <dgm:spPr/>
      <dgm:t>
        <a:bodyPr/>
        <a:lstStyle/>
        <a:p>
          <a:endParaRPr lang="es-CO"/>
        </a:p>
      </dgm:t>
    </dgm:pt>
    <dgm:pt modelId="{47EF7309-37AC-4551-8EB5-1704D0E1C05C}" type="pres">
      <dgm:prSet presAssocID="{A3909AB4-05A6-4C50-A18F-F383C6FFE854}" presName="parTxOnlySpace" presStyleCnt="0"/>
      <dgm:spPr/>
    </dgm:pt>
    <dgm:pt modelId="{D7ED693E-D508-424D-806B-C7E4233C746E}" type="pres">
      <dgm:prSet presAssocID="{A2EFFEB8-AA7A-4048-BD28-596491DE202B}" presName="parTxOnly" presStyleLbl="node1" presStyleIdx="3" presStyleCnt="4">
        <dgm:presLayoutVars>
          <dgm:chMax val="0"/>
          <dgm:chPref val="0"/>
          <dgm:bulletEnabled val="1"/>
        </dgm:presLayoutVars>
      </dgm:prSet>
      <dgm:spPr/>
      <dgm:t>
        <a:bodyPr/>
        <a:lstStyle/>
        <a:p>
          <a:endParaRPr lang="es-CO"/>
        </a:p>
      </dgm:t>
    </dgm:pt>
  </dgm:ptLst>
  <dgm:cxnLst>
    <dgm:cxn modelId="{DA8E71C6-1953-4CD6-A732-38BB83A0AC27}" srcId="{21D94AD1-2C11-428C-8E1E-AA6ACBD1F492}" destId="{B9B28001-9734-48DE-A349-7D1932BC7868}" srcOrd="1" destOrd="0" parTransId="{5989C0B4-0C8D-4E3D-815F-332CB834DBB9}" sibTransId="{A99EF712-17CA-48AE-80BC-F8127B9B6180}"/>
    <dgm:cxn modelId="{6BB6ED57-22CA-4F63-A8E8-A77EE4680216}" srcId="{21D94AD1-2C11-428C-8E1E-AA6ACBD1F492}" destId="{9A2172D9-9147-468F-B367-C1FF45A3ADB7}" srcOrd="0" destOrd="0" parTransId="{228F0EBF-4C06-41BA-A418-97F51EBF4C76}" sibTransId="{A9A14C34-90C1-4929-AAAF-6262083EDD3E}"/>
    <dgm:cxn modelId="{82EB83EE-7AD7-4102-BE20-40050909DC4A}" srcId="{21D94AD1-2C11-428C-8E1E-AA6ACBD1F492}" destId="{9A1A84D2-BD1C-4FA6-A2B8-22BA9F646969}" srcOrd="2" destOrd="0" parTransId="{C66B8357-FE98-40A9-A66B-C0D5AE932DFD}" sibTransId="{A3909AB4-05A6-4C50-A18F-F383C6FFE854}"/>
    <dgm:cxn modelId="{AEBDA51B-4899-4560-8756-37715FD4D163}" srcId="{21D94AD1-2C11-428C-8E1E-AA6ACBD1F492}" destId="{A2EFFEB8-AA7A-4048-BD28-596491DE202B}" srcOrd="3" destOrd="0" parTransId="{91707BAC-2F61-4370-B333-A6273ACB3B2F}" sibTransId="{66FA5D5F-ADA8-4972-A8EE-E03CD6E70255}"/>
    <dgm:cxn modelId="{C1242013-8A2E-4324-9F84-E609D458C705}" type="presOf" srcId="{A2EFFEB8-AA7A-4048-BD28-596491DE202B}" destId="{D7ED693E-D508-424D-806B-C7E4233C746E}" srcOrd="0" destOrd="0" presId="urn:microsoft.com/office/officeart/2005/8/layout/chevron1"/>
    <dgm:cxn modelId="{6F29FE5B-3345-437D-A43E-6B6BF412D7EF}" type="presOf" srcId="{B9B28001-9734-48DE-A349-7D1932BC7868}" destId="{650BC9AB-0EE9-485E-9E37-0B4A7563761D}" srcOrd="0" destOrd="0" presId="urn:microsoft.com/office/officeart/2005/8/layout/chevron1"/>
    <dgm:cxn modelId="{2B40BA5D-561A-4A5A-9880-39D6D5E7C4EA}" type="presOf" srcId="{9A1A84D2-BD1C-4FA6-A2B8-22BA9F646969}" destId="{039FDB19-EF56-437B-A5BE-81B640B84266}" srcOrd="0" destOrd="0" presId="urn:microsoft.com/office/officeart/2005/8/layout/chevron1"/>
    <dgm:cxn modelId="{766FAAB4-C4C3-451E-9DF2-794984A08680}" type="presOf" srcId="{21D94AD1-2C11-428C-8E1E-AA6ACBD1F492}" destId="{39E6F2E0-7136-44F5-BC0B-B2F8145E2E05}" srcOrd="0" destOrd="0" presId="urn:microsoft.com/office/officeart/2005/8/layout/chevron1"/>
    <dgm:cxn modelId="{53CFE31D-F6E6-443C-8D95-FF5F3C4BB943}" type="presOf" srcId="{9A2172D9-9147-468F-B367-C1FF45A3ADB7}" destId="{3CDC279F-DDF8-4802-A9C2-19920614E572}" srcOrd="0" destOrd="0" presId="urn:microsoft.com/office/officeart/2005/8/layout/chevron1"/>
    <dgm:cxn modelId="{565240D8-8129-413A-AD76-EF132D26AD2B}" type="presParOf" srcId="{39E6F2E0-7136-44F5-BC0B-B2F8145E2E05}" destId="{3CDC279F-DDF8-4802-A9C2-19920614E572}" srcOrd="0" destOrd="0" presId="urn:microsoft.com/office/officeart/2005/8/layout/chevron1"/>
    <dgm:cxn modelId="{04A9D2E6-9D28-453D-9910-771D1BE54399}" type="presParOf" srcId="{39E6F2E0-7136-44F5-BC0B-B2F8145E2E05}" destId="{E6204E36-B0E3-4036-95E1-A341C8725138}" srcOrd="1" destOrd="0" presId="urn:microsoft.com/office/officeart/2005/8/layout/chevron1"/>
    <dgm:cxn modelId="{266640FB-B0B8-4AC4-8ED4-2E719AD1578B}" type="presParOf" srcId="{39E6F2E0-7136-44F5-BC0B-B2F8145E2E05}" destId="{650BC9AB-0EE9-485E-9E37-0B4A7563761D}" srcOrd="2" destOrd="0" presId="urn:microsoft.com/office/officeart/2005/8/layout/chevron1"/>
    <dgm:cxn modelId="{A178E2F6-264F-43F2-BA13-D611F66B6529}" type="presParOf" srcId="{39E6F2E0-7136-44F5-BC0B-B2F8145E2E05}" destId="{443D65B9-19C3-4B1A-91A4-5291664BED8A}" srcOrd="3" destOrd="0" presId="urn:microsoft.com/office/officeart/2005/8/layout/chevron1"/>
    <dgm:cxn modelId="{7315D9B0-771B-4AAC-97FB-471BCEA5AF14}" type="presParOf" srcId="{39E6F2E0-7136-44F5-BC0B-B2F8145E2E05}" destId="{039FDB19-EF56-437B-A5BE-81B640B84266}" srcOrd="4" destOrd="0" presId="urn:microsoft.com/office/officeart/2005/8/layout/chevron1"/>
    <dgm:cxn modelId="{57F7229B-30AE-437F-86CD-D85FF9B4443F}" type="presParOf" srcId="{39E6F2E0-7136-44F5-BC0B-B2F8145E2E05}" destId="{47EF7309-37AC-4551-8EB5-1704D0E1C05C}" srcOrd="5" destOrd="0" presId="urn:microsoft.com/office/officeart/2005/8/layout/chevron1"/>
    <dgm:cxn modelId="{2CB0A0E6-20B2-4007-94E4-6F1E385F417C}" type="presParOf" srcId="{39E6F2E0-7136-44F5-BC0B-B2F8145E2E05}" destId="{D7ED693E-D508-424D-806B-C7E4233C746E}" srcOrd="6"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1.xml><?xml version="1.0" encoding="utf-8"?>
<dgm:dataModel xmlns:dgm="http://schemas.openxmlformats.org/drawingml/2006/diagram" xmlns:a="http://schemas.openxmlformats.org/drawingml/2006/main">
  <dgm:ptLst>
    <dgm:pt modelId="{21D94AD1-2C11-428C-8E1E-AA6ACBD1F492}" type="doc">
      <dgm:prSet loTypeId="urn:microsoft.com/office/officeart/2005/8/layout/chevron1" loCatId="process" qsTypeId="urn:microsoft.com/office/officeart/2005/8/quickstyle/simple1" qsCatId="simple" csTypeId="urn:microsoft.com/office/officeart/2005/8/colors/colorful1" csCatId="colorful" phldr="1"/>
      <dgm:spPr/>
    </dgm:pt>
    <dgm:pt modelId="{9A2172D9-9147-468F-B367-C1FF45A3ADB7}">
      <dgm:prSet phldrT="[Texto]"/>
      <dgm:spPr/>
      <dgm:t>
        <a:bodyPr/>
        <a:lstStyle/>
        <a:p>
          <a:r>
            <a:rPr lang="es-CO" b="1" dirty="0" smtClean="0"/>
            <a:t>Subestaciones</a:t>
          </a:r>
          <a:endParaRPr lang="es-CO" b="1" dirty="0"/>
        </a:p>
      </dgm:t>
    </dgm:pt>
    <dgm:pt modelId="{228F0EBF-4C06-41BA-A418-97F51EBF4C76}" type="parTrans" cxnId="{6BB6ED57-22CA-4F63-A8E8-A77EE4680216}">
      <dgm:prSet/>
      <dgm:spPr/>
      <dgm:t>
        <a:bodyPr/>
        <a:lstStyle/>
        <a:p>
          <a:endParaRPr lang="es-CO" b="1"/>
        </a:p>
      </dgm:t>
    </dgm:pt>
    <dgm:pt modelId="{A9A14C34-90C1-4929-AAAF-6262083EDD3E}" type="sibTrans" cxnId="{6BB6ED57-22CA-4F63-A8E8-A77EE4680216}">
      <dgm:prSet/>
      <dgm:spPr/>
      <dgm:t>
        <a:bodyPr/>
        <a:lstStyle/>
        <a:p>
          <a:endParaRPr lang="es-CO" b="1"/>
        </a:p>
      </dgm:t>
    </dgm:pt>
    <dgm:pt modelId="{B9B28001-9734-48DE-A349-7D1932BC7868}">
      <dgm:prSet phldrT="[Texto]"/>
      <dgm:spPr>
        <a:solidFill>
          <a:schemeClr val="accent3">
            <a:lumMod val="60000"/>
            <a:lumOff val="40000"/>
          </a:schemeClr>
        </a:solidFill>
      </dgm:spPr>
      <dgm:t>
        <a:bodyPr/>
        <a:lstStyle/>
        <a:p>
          <a:r>
            <a:rPr lang="es-CO" b="1" dirty="0" smtClean="0">
              <a:solidFill>
                <a:schemeClr val="tx1"/>
              </a:solidFill>
            </a:rPr>
            <a:t>Líneas</a:t>
          </a:r>
          <a:endParaRPr lang="es-CO" b="1" dirty="0">
            <a:solidFill>
              <a:schemeClr val="tx1"/>
            </a:solidFill>
          </a:endParaRPr>
        </a:p>
      </dgm:t>
    </dgm:pt>
    <dgm:pt modelId="{5989C0B4-0C8D-4E3D-815F-332CB834DBB9}" type="parTrans" cxnId="{DA8E71C6-1953-4CD6-A732-38BB83A0AC27}">
      <dgm:prSet/>
      <dgm:spPr/>
      <dgm:t>
        <a:bodyPr/>
        <a:lstStyle/>
        <a:p>
          <a:endParaRPr lang="es-CO" b="1"/>
        </a:p>
      </dgm:t>
    </dgm:pt>
    <dgm:pt modelId="{A99EF712-17CA-48AE-80BC-F8127B9B6180}" type="sibTrans" cxnId="{DA8E71C6-1953-4CD6-A732-38BB83A0AC27}">
      <dgm:prSet/>
      <dgm:spPr/>
      <dgm:t>
        <a:bodyPr/>
        <a:lstStyle/>
        <a:p>
          <a:endParaRPr lang="es-CO" b="1"/>
        </a:p>
      </dgm:t>
    </dgm:pt>
    <dgm:pt modelId="{9A1A84D2-BD1C-4FA6-A2B8-22BA9F646969}">
      <dgm:prSet phldrT="[Texto]"/>
      <dgm:spPr>
        <a:solidFill>
          <a:schemeClr val="accent3">
            <a:lumMod val="60000"/>
            <a:lumOff val="40000"/>
          </a:schemeClr>
        </a:solidFill>
      </dgm:spPr>
      <dgm:t>
        <a:bodyPr/>
        <a:lstStyle/>
        <a:p>
          <a:r>
            <a:rPr lang="es-CO" b="1" dirty="0" smtClean="0">
              <a:solidFill>
                <a:schemeClr val="tx1"/>
              </a:solidFill>
            </a:rPr>
            <a:t>Redes</a:t>
          </a:r>
          <a:endParaRPr lang="es-CO" b="1" dirty="0">
            <a:solidFill>
              <a:schemeClr val="tx1"/>
            </a:solidFill>
          </a:endParaRPr>
        </a:p>
      </dgm:t>
    </dgm:pt>
    <dgm:pt modelId="{C66B8357-FE98-40A9-A66B-C0D5AE932DFD}" type="parTrans" cxnId="{82EB83EE-7AD7-4102-BE20-40050909DC4A}">
      <dgm:prSet/>
      <dgm:spPr/>
      <dgm:t>
        <a:bodyPr/>
        <a:lstStyle/>
        <a:p>
          <a:endParaRPr lang="es-CO" b="1"/>
        </a:p>
      </dgm:t>
    </dgm:pt>
    <dgm:pt modelId="{A3909AB4-05A6-4C50-A18F-F383C6FFE854}" type="sibTrans" cxnId="{82EB83EE-7AD7-4102-BE20-40050909DC4A}">
      <dgm:prSet/>
      <dgm:spPr/>
      <dgm:t>
        <a:bodyPr/>
        <a:lstStyle/>
        <a:p>
          <a:endParaRPr lang="es-CO" b="1"/>
        </a:p>
      </dgm:t>
    </dgm:pt>
    <dgm:pt modelId="{A2EFFEB8-AA7A-4048-BD28-596491DE202B}">
      <dgm:prSet phldrT="[Texto]"/>
      <dgm:spPr>
        <a:solidFill>
          <a:schemeClr val="accent3">
            <a:lumMod val="60000"/>
            <a:lumOff val="40000"/>
          </a:schemeClr>
        </a:solidFill>
      </dgm:spPr>
      <dgm:t>
        <a:bodyPr/>
        <a:lstStyle/>
        <a:p>
          <a:r>
            <a:rPr lang="es-CO" b="1" dirty="0" smtClean="0">
              <a:solidFill>
                <a:schemeClr val="tx1"/>
              </a:solidFill>
            </a:rPr>
            <a:t>Otros Elementos y Equipos</a:t>
          </a:r>
          <a:endParaRPr lang="es-CO" b="1" dirty="0">
            <a:solidFill>
              <a:schemeClr val="tx1"/>
            </a:solidFill>
          </a:endParaRPr>
        </a:p>
      </dgm:t>
    </dgm:pt>
    <dgm:pt modelId="{91707BAC-2F61-4370-B333-A6273ACB3B2F}" type="parTrans" cxnId="{AEBDA51B-4899-4560-8756-37715FD4D163}">
      <dgm:prSet/>
      <dgm:spPr/>
      <dgm:t>
        <a:bodyPr/>
        <a:lstStyle/>
        <a:p>
          <a:endParaRPr lang="es-CO" b="1"/>
        </a:p>
      </dgm:t>
    </dgm:pt>
    <dgm:pt modelId="{66FA5D5F-ADA8-4972-A8EE-E03CD6E70255}" type="sibTrans" cxnId="{AEBDA51B-4899-4560-8756-37715FD4D163}">
      <dgm:prSet/>
      <dgm:spPr/>
      <dgm:t>
        <a:bodyPr/>
        <a:lstStyle/>
        <a:p>
          <a:endParaRPr lang="es-CO" b="1"/>
        </a:p>
      </dgm:t>
    </dgm:pt>
    <dgm:pt modelId="{39E6F2E0-7136-44F5-BC0B-B2F8145E2E05}" type="pres">
      <dgm:prSet presAssocID="{21D94AD1-2C11-428C-8E1E-AA6ACBD1F492}" presName="Name0" presStyleCnt="0">
        <dgm:presLayoutVars>
          <dgm:dir/>
          <dgm:animLvl val="lvl"/>
          <dgm:resizeHandles val="exact"/>
        </dgm:presLayoutVars>
      </dgm:prSet>
      <dgm:spPr/>
    </dgm:pt>
    <dgm:pt modelId="{3CDC279F-DDF8-4802-A9C2-19920614E572}" type="pres">
      <dgm:prSet presAssocID="{9A2172D9-9147-468F-B367-C1FF45A3ADB7}" presName="parTxOnly" presStyleLbl="node1" presStyleIdx="0" presStyleCnt="4">
        <dgm:presLayoutVars>
          <dgm:chMax val="0"/>
          <dgm:chPref val="0"/>
          <dgm:bulletEnabled val="1"/>
        </dgm:presLayoutVars>
      </dgm:prSet>
      <dgm:spPr/>
      <dgm:t>
        <a:bodyPr/>
        <a:lstStyle/>
        <a:p>
          <a:endParaRPr lang="es-CO"/>
        </a:p>
      </dgm:t>
    </dgm:pt>
    <dgm:pt modelId="{E6204E36-B0E3-4036-95E1-A341C8725138}" type="pres">
      <dgm:prSet presAssocID="{A9A14C34-90C1-4929-AAAF-6262083EDD3E}" presName="parTxOnlySpace" presStyleCnt="0"/>
      <dgm:spPr/>
    </dgm:pt>
    <dgm:pt modelId="{650BC9AB-0EE9-485E-9E37-0B4A7563761D}" type="pres">
      <dgm:prSet presAssocID="{B9B28001-9734-48DE-A349-7D1932BC7868}" presName="parTxOnly" presStyleLbl="node1" presStyleIdx="1" presStyleCnt="4">
        <dgm:presLayoutVars>
          <dgm:chMax val="0"/>
          <dgm:chPref val="0"/>
          <dgm:bulletEnabled val="1"/>
        </dgm:presLayoutVars>
      </dgm:prSet>
      <dgm:spPr/>
      <dgm:t>
        <a:bodyPr/>
        <a:lstStyle/>
        <a:p>
          <a:endParaRPr lang="es-CO"/>
        </a:p>
      </dgm:t>
    </dgm:pt>
    <dgm:pt modelId="{443D65B9-19C3-4B1A-91A4-5291664BED8A}" type="pres">
      <dgm:prSet presAssocID="{A99EF712-17CA-48AE-80BC-F8127B9B6180}" presName="parTxOnlySpace" presStyleCnt="0"/>
      <dgm:spPr/>
    </dgm:pt>
    <dgm:pt modelId="{039FDB19-EF56-437B-A5BE-81B640B84266}" type="pres">
      <dgm:prSet presAssocID="{9A1A84D2-BD1C-4FA6-A2B8-22BA9F646969}" presName="parTxOnly" presStyleLbl="node1" presStyleIdx="2" presStyleCnt="4">
        <dgm:presLayoutVars>
          <dgm:chMax val="0"/>
          <dgm:chPref val="0"/>
          <dgm:bulletEnabled val="1"/>
        </dgm:presLayoutVars>
      </dgm:prSet>
      <dgm:spPr/>
      <dgm:t>
        <a:bodyPr/>
        <a:lstStyle/>
        <a:p>
          <a:endParaRPr lang="es-CO"/>
        </a:p>
      </dgm:t>
    </dgm:pt>
    <dgm:pt modelId="{47EF7309-37AC-4551-8EB5-1704D0E1C05C}" type="pres">
      <dgm:prSet presAssocID="{A3909AB4-05A6-4C50-A18F-F383C6FFE854}" presName="parTxOnlySpace" presStyleCnt="0"/>
      <dgm:spPr/>
    </dgm:pt>
    <dgm:pt modelId="{D7ED693E-D508-424D-806B-C7E4233C746E}" type="pres">
      <dgm:prSet presAssocID="{A2EFFEB8-AA7A-4048-BD28-596491DE202B}" presName="parTxOnly" presStyleLbl="node1" presStyleIdx="3" presStyleCnt="4">
        <dgm:presLayoutVars>
          <dgm:chMax val="0"/>
          <dgm:chPref val="0"/>
          <dgm:bulletEnabled val="1"/>
        </dgm:presLayoutVars>
      </dgm:prSet>
      <dgm:spPr/>
      <dgm:t>
        <a:bodyPr/>
        <a:lstStyle/>
        <a:p>
          <a:endParaRPr lang="es-CO"/>
        </a:p>
      </dgm:t>
    </dgm:pt>
  </dgm:ptLst>
  <dgm:cxnLst>
    <dgm:cxn modelId="{336EFAEB-AB92-47CB-A64A-46B2D9C69586}" type="presOf" srcId="{B9B28001-9734-48DE-A349-7D1932BC7868}" destId="{650BC9AB-0EE9-485E-9E37-0B4A7563761D}" srcOrd="0" destOrd="0" presId="urn:microsoft.com/office/officeart/2005/8/layout/chevron1"/>
    <dgm:cxn modelId="{146D16CE-0AA9-4E65-AC80-7226D02823B3}" type="presOf" srcId="{9A1A84D2-BD1C-4FA6-A2B8-22BA9F646969}" destId="{039FDB19-EF56-437B-A5BE-81B640B84266}" srcOrd="0" destOrd="0" presId="urn:microsoft.com/office/officeart/2005/8/layout/chevron1"/>
    <dgm:cxn modelId="{DA8E71C6-1953-4CD6-A732-38BB83A0AC27}" srcId="{21D94AD1-2C11-428C-8E1E-AA6ACBD1F492}" destId="{B9B28001-9734-48DE-A349-7D1932BC7868}" srcOrd="1" destOrd="0" parTransId="{5989C0B4-0C8D-4E3D-815F-332CB834DBB9}" sibTransId="{A99EF712-17CA-48AE-80BC-F8127B9B6180}"/>
    <dgm:cxn modelId="{AEBDA51B-4899-4560-8756-37715FD4D163}" srcId="{21D94AD1-2C11-428C-8E1E-AA6ACBD1F492}" destId="{A2EFFEB8-AA7A-4048-BD28-596491DE202B}" srcOrd="3" destOrd="0" parTransId="{91707BAC-2F61-4370-B333-A6273ACB3B2F}" sibTransId="{66FA5D5F-ADA8-4972-A8EE-E03CD6E70255}"/>
    <dgm:cxn modelId="{C5B6C83E-8948-4197-9826-7544A741D7F8}" type="presOf" srcId="{21D94AD1-2C11-428C-8E1E-AA6ACBD1F492}" destId="{39E6F2E0-7136-44F5-BC0B-B2F8145E2E05}" srcOrd="0" destOrd="0" presId="urn:microsoft.com/office/officeart/2005/8/layout/chevron1"/>
    <dgm:cxn modelId="{BBD03338-0307-4C56-B663-AEBBED617C2C}" type="presOf" srcId="{A2EFFEB8-AA7A-4048-BD28-596491DE202B}" destId="{D7ED693E-D508-424D-806B-C7E4233C746E}" srcOrd="0" destOrd="0" presId="urn:microsoft.com/office/officeart/2005/8/layout/chevron1"/>
    <dgm:cxn modelId="{6BB6ED57-22CA-4F63-A8E8-A77EE4680216}" srcId="{21D94AD1-2C11-428C-8E1E-AA6ACBD1F492}" destId="{9A2172D9-9147-468F-B367-C1FF45A3ADB7}" srcOrd="0" destOrd="0" parTransId="{228F0EBF-4C06-41BA-A418-97F51EBF4C76}" sibTransId="{A9A14C34-90C1-4929-AAAF-6262083EDD3E}"/>
    <dgm:cxn modelId="{13EDC02C-CD22-49F2-9957-CB214332B5C3}" type="presOf" srcId="{9A2172D9-9147-468F-B367-C1FF45A3ADB7}" destId="{3CDC279F-DDF8-4802-A9C2-19920614E572}" srcOrd="0" destOrd="0" presId="urn:microsoft.com/office/officeart/2005/8/layout/chevron1"/>
    <dgm:cxn modelId="{82EB83EE-7AD7-4102-BE20-40050909DC4A}" srcId="{21D94AD1-2C11-428C-8E1E-AA6ACBD1F492}" destId="{9A1A84D2-BD1C-4FA6-A2B8-22BA9F646969}" srcOrd="2" destOrd="0" parTransId="{C66B8357-FE98-40A9-A66B-C0D5AE932DFD}" sibTransId="{A3909AB4-05A6-4C50-A18F-F383C6FFE854}"/>
    <dgm:cxn modelId="{C2048605-8450-403F-BB6B-F2E44969A8FF}" type="presParOf" srcId="{39E6F2E0-7136-44F5-BC0B-B2F8145E2E05}" destId="{3CDC279F-DDF8-4802-A9C2-19920614E572}" srcOrd="0" destOrd="0" presId="urn:microsoft.com/office/officeart/2005/8/layout/chevron1"/>
    <dgm:cxn modelId="{1FAFA171-CEF7-48F5-9196-49BEA4521A2D}" type="presParOf" srcId="{39E6F2E0-7136-44F5-BC0B-B2F8145E2E05}" destId="{E6204E36-B0E3-4036-95E1-A341C8725138}" srcOrd="1" destOrd="0" presId="urn:microsoft.com/office/officeart/2005/8/layout/chevron1"/>
    <dgm:cxn modelId="{F4433F3E-C07F-47E6-BBDC-0B18F7B35BB3}" type="presParOf" srcId="{39E6F2E0-7136-44F5-BC0B-B2F8145E2E05}" destId="{650BC9AB-0EE9-485E-9E37-0B4A7563761D}" srcOrd="2" destOrd="0" presId="urn:microsoft.com/office/officeart/2005/8/layout/chevron1"/>
    <dgm:cxn modelId="{1AFEC5FE-C2E1-42DB-B4C3-E95947BE60F7}" type="presParOf" srcId="{39E6F2E0-7136-44F5-BC0B-B2F8145E2E05}" destId="{443D65B9-19C3-4B1A-91A4-5291664BED8A}" srcOrd="3" destOrd="0" presId="urn:microsoft.com/office/officeart/2005/8/layout/chevron1"/>
    <dgm:cxn modelId="{886A37FB-187B-413B-BE21-6A73DE0E736B}" type="presParOf" srcId="{39E6F2E0-7136-44F5-BC0B-B2F8145E2E05}" destId="{039FDB19-EF56-437B-A5BE-81B640B84266}" srcOrd="4" destOrd="0" presId="urn:microsoft.com/office/officeart/2005/8/layout/chevron1"/>
    <dgm:cxn modelId="{65E354A3-C616-405A-87E7-914A9B193F99}" type="presParOf" srcId="{39E6F2E0-7136-44F5-BC0B-B2F8145E2E05}" destId="{47EF7309-37AC-4551-8EB5-1704D0E1C05C}" srcOrd="5" destOrd="0" presId="urn:microsoft.com/office/officeart/2005/8/layout/chevron1"/>
    <dgm:cxn modelId="{ABF72C85-92C9-473B-B697-509F83F4647E}" type="presParOf" srcId="{39E6F2E0-7136-44F5-BC0B-B2F8145E2E05}" destId="{D7ED693E-D508-424D-806B-C7E4233C746E}" srcOrd="6"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2.xml><?xml version="1.0" encoding="utf-8"?>
<dgm:dataModel xmlns:dgm="http://schemas.openxmlformats.org/drawingml/2006/diagram" xmlns:a="http://schemas.openxmlformats.org/drawingml/2006/main">
  <dgm:ptLst>
    <dgm:pt modelId="{21D94AD1-2C11-428C-8E1E-AA6ACBD1F492}" type="doc">
      <dgm:prSet loTypeId="urn:microsoft.com/office/officeart/2005/8/layout/chevron1" loCatId="process" qsTypeId="urn:microsoft.com/office/officeart/2005/8/quickstyle/simple1" qsCatId="simple" csTypeId="urn:microsoft.com/office/officeart/2005/8/colors/colorful1" csCatId="colorful" phldr="1"/>
      <dgm:spPr/>
    </dgm:pt>
    <dgm:pt modelId="{9A2172D9-9147-468F-B367-C1FF45A3ADB7}">
      <dgm:prSet phldrT="[Texto]"/>
      <dgm:spPr/>
      <dgm:t>
        <a:bodyPr/>
        <a:lstStyle/>
        <a:p>
          <a:r>
            <a:rPr lang="es-CO" b="1" dirty="0" smtClean="0"/>
            <a:t>Subestaciones</a:t>
          </a:r>
          <a:endParaRPr lang="es-CO" b="1" dirty="0"/>
        </a:p>
      </dgm:t>
    </dgm:pt>
    <dgm:pt modelId="{228F0EBF-4C06-41BA-A418-97F51EBF4C76}" type="parTrans" cxnId="{6BB6ED57-22CA-4F63-A8E8-A77EE4680216}">
      <dgm:prSet/>
      <dgm:spPr/>
      <dgm:t>
        <a:bodyPr/>
        <a:lstStyle/>
        <a:p>
          <a:endParaRPr lang="es-CO" b="1"/>
        </a:p>
      </dgm:t>
    </dgm:pt>
    <dgm:pt modelId="{A9A14C34-90C1-4929-AAAF-6262083EDD3E}" type="sibTrans" cxnId="{6BB6ED57-22CA-4F63-A8E8-A77EE4680216}">
      <dgm:prSet/>
      <dgm:spPr/>
      <dgm:t>
        <a:bodyPr/>
        <a:lstStyle/>
        <a:p>
          <a:endParaRPr lang="es-CO" b="1"/>
        </a:p>
      </dgm:t>
    </dgm:pt>
    <dgm:pt modelId="{B9B28001-9734-48DE-A349-7D1932BC7868}">
      <dgm:prSet phldrT="[Texto]"/>
      <dgm:spPr>
        <a:solidFill>
          <a:schemeClr val="accent3">
            <a:lumMod val="60000"/>
            <a:lumOff val="40000"/>
          </a:schemeClr>
        </a:solidFill>
      </dgm:spPr>
      <dgm:t>
        <a:bodyPr/>
        <a:lstStyle/>
        <a:p>
          <a:r>
            <a:rPr lang="es-CO" b="1" dirty="0" smtClean="0">
              <a:solidFill>
                <a:schemeClr val="tx1"/>
              </a:solidFill>
            </a:rPr>
            <a:t>Líneas</a:t>
          </a:r>
          <a:endParaRPr lang="es-CO" b="1" dirty="0">
            <a:solidFill>
              <a:schemeClr val="tx1"/>
            </a:solidFill>
          </a:endParaRPr>
        </a:p>
      </dgm:t>
    </dgm:pt>
    <dgm:pt modelId="{5989C0B4-0C8D-4E3D-815F-332CB834DBB9}" type="parTrans" cxnId="{DA8E71C6-1953-4CD6-A732-38BB83A0AC27}">
      <dgm:prSet/>
      <dgm:spPr/>
      <dgm:t>
        <a:bodyPr/>
        <a:lstStyle/>
        <a:p>
          <a:endParaRPr lang="es-CO" b="1"/>
        </a:p>
      </dgm:t>
    </dgm:pt>
    <dgm:pt modelId="{A99EF712-17CA-48AE-80BC-F8127B9B6180}" type="sibTrans" cxnId="{DA8E71C6-1953-4CD6-A732-38BB83A0AC27}">
      <dgm:prSet/>
      <dgm:spPr/>
      <dgm:t>
        <a:bodyPr/>
        <a:lstStyle/>
        <a:p>
          <a:endParaRPr lang="es-CO" b="1"/>
        </a:p>
      </dgm:t>
    </dgm:pt>
    <dgm:pt modelId="{9A1A84D2-BD1C-4FA6-A2B8-22BA9F646969}">
      <dgm:prSet phldrT="[Texto]"/>
      <dgm:spPr>
        <a:solidFill>
          <a:schemeClr val="accent3">
            <a:lumMod val="60000"/>
            <a:lumOff val="40000"/>
          </a:schemeClr>
        </a:solidFill>
      </dgm:spPr>
      <dgm:t>
        <a:bodyPr/>
        <a:lstStyle/>
        <a:p>
          <a:r>
            <a:rPr lang="es-CO" b="1" dirty="0" smtClean="0">
              <a:solidFill>
                <a:schemeClr val="tx1"/>
              </a:solidFill>
            </a:rPr>
            <a:t>Redes</a:t>
          </a:r>
          <a:endParaRPr lang="es-CO" b="1" dirty="0">
            <a:solidFill>
              <a:schemeClr val="tx1"/>
            </a:solidFill>
          </a:endParaRPr>
        </a:p>
      </dgm:t>
    </dgm:pt>
    <dgm:pt modelId="{C66B8357-FE98-40A9-A66B-C0D5AE932DFD}" type="parTrans" cxnId="{82EB83EE-7AD7-4102-BE20-40050909DC4A}">
      <dgm:prSet/>
      <dgm:spPr/>
      <dgm:t>
        <a:bodyPr/>
        <a:lstStyle/>
        <a:p>
          <a:endParaRPr lang="es-CO" b="1"/>
        </a:p>
      </dgm:t>
    </dgm:pt>
    <dgm:pt modelId="{A3909AB4-05A6-4C50-A18F-F383C6FFE854}" type="sibTrans" cxnId="{82EB83EE-7AD7-4102-BE20-40050909DC4A}">
      <dgm:prSet/>
      <dgm:spPr/>
      <dgm:t>
        <a:bodyPr/>
        <a:lstStyle/>
        <a:p>
          <a:endParaRPr lang="es-CO" b="1"/>
        </a:p>
      </dgm:t>
    </dgm:pt>
    <dgm:pt modelId="{A2EFFEB8-AA7A-4048-BD28-596491DE202B}">
      <dgm:prSet phldrT="[Texto]"/>
      <dgm:spPr>
        <a:solidFill>
          <a:schemeClr val="accent3">
            <a:lumMod val="60000"/>
            <a:lumOff val="40000"/>
          </a:schemeClr>
        </a:solidFill>
      </dgm:spPr>
      <dgm:t>
        <a:bodyPr/>
        <a:lstStyle/>
        <a:p>
          <a:r>
            <a:rPr lang="es-CO" b="1" dirty="0" smtClean="0">
              <a:solidFill>
                <a:schemeClr val="tx1"/>
              </a:solidFill>
            </a:rPr>
            <a:t>Otros Elementos y Equipos</a:t>
          </a:r>
          <a:endParaRPr lang="es-CO" b="1" dirty="0">
            <a:solidFill>
              <a:schemeClr val="tx1"/>
            </a:solidFill>
          </a:endParaRPr>
        </a:p>
      </dgm:t>
    </dgm:pt>
    <dgm:pt modelId="{91707BAC-2F61-4370-B333-A6273ACB3B2F}" type="parTrans" cxnId="{AEBDA51B-4899-4560-8756-37715FD4D163}">
      <dgm:prSet/>
      <dgm:spPr/>
      <dgm:t>
        <a:bodyPr/>
        <a:lstStyle/>
        <a:p>
          <a:endParaRPr lang="es-CO" b="1"/>
        </a:p>
      </dgm:t>
    </dgm:pt>
    <dgm:pt modelId="{66FA5D5F-ADA8-4972-A8EE-E03CD6E70255}" type="sibTrans" cxnId="{AEBDA51B-4899-4560-8756-37715FD4D163}">
      <dgm:prSet/>
      <dgm:spPr/>
      <dgm:t>
        <a:bodyPr/>
        <a:lstStyle/>
        <a:p>
          <a:endParaRPr lang="es-CO" b="1"/>
        </a:p>
      </dgm:t>
    </dgm:pt>
    <dgm:pt modelId="{39E6F2E0-7136-44F5-BC0B-B2F8145E2E05}" type="pres">
      <dgm:prSet presAssocID="{21D94AD1-2C11-428C-8E1E-AA6ACBD1F492}" presName="Name0" presStyleCnt="0">
        <dgm:presLayoutVars>
          <dgm:dir/>
          <dgm:animLvl val="lvl"/>
          <dgm:resizeHandles val="exact"/>
        </dgm:presLayoutVars>
      </dgm:prSet>
      <dgm:spPr/>
    </dgm:pt>
    <dgm:pt modelId="{3CDC279F-DDF8-4802-A9C2-19920614E572}" type="pres">
      <dgm:prSet presAssocID="{9A2172D9-9147-468F-B367-C1FF45A3ADB7}" presName="parTxOnly" presStyleLbl="node1" presStyleIdx="0" presStyleCnt="4">
        <dgm:presLayoutVars>
          <dgm:chMax val="0"/>
          <dgm:chPref val="0"/>
          <dgm:bulletEnabled val="1"/>
        </dgm:presLayoutVars>
      </dgm:prSet>
      <dgm:spPr/>
      <dgm:t>
        <a:bodyPr/>
        <a:lstStyle/>
        <a:p>
          <a:endParaRPr lang="es-CO"/>
        </a:p>
      </dgm:t>
    </dgm:pt>
    <dgm:pt modelId="{E6204E36-B0E3-4036-95E1-A341C8725138}" type="pres">
      <dgm:prSet presAssocID="{A9A14C34-90C1-4929-AAAF-6262083EDD3E}" presName="parTxOnlySpace" presStyleCnt="0"/>
      <dgm:spPr/>
    </dgm:pt>
    <dgm:pt modelId="{650BC9AB-0EE9-485E-9E37-0B4A7563761D}" type="pres">
      <dgm:prSet presAssocID="{B9B28001-9734-48DE-A349-7D1932BC7868}" presName="parTxOnly" presStyleLbl="node1" presStyleIdx="1" presStyleCnt="4">
        <dgm:presLayoutVars>
          <dgm:chMax val="0"/>
          <dgm:chPref val="0"/>
          <dgm:bulletEnabled val="1"/>
        </dgm:presLayoutVars>
      </dgm:prSet>
      <dgm:spPr/>
      <dgm:t>
        <a:bodyPr/>
        <a:lstStyle/>
        <a:p>
          <a:endParaRPr lang="es-CO"/>
        </a:p>
      </dgm:t>
    </dgm:pt>
    <dgm:pt modelId="{443D65B9-19C3-4B1A-91A4-5291664BED8A}" type="pres">
      <dgm:prSet presAssocID="{A99EF712-17CA-48AE-80BC-F8127B9B6180}" presName="parTxOnlySpace" presStyleCnt="0"/>
      <dgm:spPr/>
    </dgm:pt>
    <dgm:pt modelId="{039FDB19-EF56-437B-A5BE-81B640B84266}" type="pres">
      <dgm:prSet presAssocID="{9A1A84D2-BD1C-4FA6-A2B8-22BA9F646969}" presName="parTxOnly" presStyleLbl="node1" presStyleIdx="2" presStyleCnt="4">
        <dgm:presLayoutVars>
          <dgm:chMax val="0"/>
          <dgm:chPref val="0"/>
          <dgm:bulletEnabled val="1"/>
        </dgm:presLayoutVars>
      </dgm:prSet>
      <dgm:spPr/>
      <dgm:t>
        <a:bodyPr/>
        <a:lstStyle/>
        <a:p>
          <a:endParaRPr lang="es-CO"/>
        </a:p>
      </dgm:t>
    </dgm:pt>
    <dgm:pt modelId="{47EF7309-37AC-4551-8EB5-1704D0E1C05C}" type="pres">
      <dgm:prSet presAssocID="{A3909AB4-05A6-4C50-A18F-F383C6FFE854}" presName="parTxOnlySpace" presStyleCnt="0"/>
      <dgm:spPr/>
    </dgm:pt>
    <dgm:pt modelId="{D7ED693E-D508-424D-806B-C7E4233C746E}" type="pres">
      <dgm:prSet presAssocID="{A2EFFEB8-AA7A-4048-BD28-596491DE202B}" presName="parTxOnly" presStyleLbl="node1" presStyleIdx="3" presStyleCnt="4">
        <dgm:presLayoutVars>
          <dgm:chMax val="0"/>
          <dgm:chPref val="0"/>
          <dgm:bulletEnabled val="1"/>
        </dgm:presLayoutVars>
      </dgm:prSet>
      <dgm:spPr/>
      <dgm:t>
        <a:bodyPr/>
        <a:lstStyle/>
        <a:p>
          <a:endParaRPr lang="es-CO"/>
        </a:p>
      </dgm:t>
    </dgm:pt>
  </dgm:ptLst>
  <dgm:cxnLst>
    <dgm:cxn modelId="{2A363B4E-F60D-4B06-8215-2D8573B823EE}" type="presOf" srcId="{A2EFFEB8-AA7A-4048-BD28-596491DE202B}" destId="{D7ED693E-D508-424D-806B-C7E4233C746E}" srcOrd="0" destOrd="0" presId="urn:microsoft.com/office/officeart/2005/8/layout/chevron1"/>
    <dgm:cxn modelId="{DA8E71C6-1953-4CD6-A732-38BB83A0AC27}" srcId="{21D94AD1-2C11-428C-8E1E-AA6ACBD1F492}" destId="{B9B28001-9734-48DE-A349-7D1932BC7868}" srcOrd="1" destOrd="0" parTransId="{5989C0B4-0C8D-4E3D-815F-332CB834DBB9}" sibTransId="{A99EF712-17CA-48AE-80BC-F8127B9B6180}"/>
    <dgm:cxn modelId="{D3B8293B-784C-4D57-9ABD-6D5C8BA39971}" type="presOf" srcId="{9A1A84D2-BD1C-4FA6-A2B8-22BA9F646969}" destId="{039FDB19-EF56-437B-A5BE-81B640B84266}" srcOrd="0" destOrd="0" presId="urn:microsoft.com/office/officeart/2005/8/layout/chevron1"/>
    <dgm:cxn modelId="{4FEA81D1-27BB-4E1E-9DD3-FCF6DAB90E07}" type="presOf" srcId="{21D94AD1-2C11-428C-8E1E-AA6ACBD1F492}" destId="{39E6F2E0-7136-44F5-BC0B-B2F8145E2E05}" srcOrd="0" destOrd="0" presId="urn:microsoft.com/office/officeart/2005/8/layout/chevron1"/>
    <dgm:cxn modelId="{AEBDA51B-4899-4560-8756-37715FD4D163}" srcId="{21D94AD1-2C11-428C-8E1E-AA6ACBD1F492}" destId="{A2EFFEB8-AA7A-4048-BD28-596491DE202B}" srcOrd="3" destOrd="0" parTransId="{91707BAC-2F61-4370-B333-A6273ACB3B2F}" sibTransId="{66FA5D5F-ADA8-4972-A8EE-E03CD6E70255}"/>
    <dgm:cxn modelId="{D03B7E04-DF91-44D4-906D-09C17C75C323}" type="presOf" srcId="{B9B28001-9734-48DE-A349-7D1932BC7868}" destId="{650BC9AB-0EE9-485E-9E37-0B4A7563761D}" srcOrd="0" destOrd="0" presId="urn:microsoft.com/office/officeart/2005/8/layout/chevron1"/>
    <dgm:cxn modelId="{6BB6ED57-22CA-4F63-A8E8-A77EE4680216}" srcId="{21D94AD1-2C11-428C-8E1E-AA6ACBD1F492}" destId="{9A2172D9-9147-468F-B367-C1FF45A3ADB7}" srcOrd="0" destOrd="0" parTransId="{228F0EBF-4C06-41BA-A418-97F51EBF4C76}" sibTransId="{A9A14C34-90C1-4929-AAAF-6262083EDD3E}"/>
    <dgm:cxn modelId="{82EB83EE-7AD7-4102-BE20-40050909DC4A}" srcId="{21D94AD1-2C11-428C-8E1E-AA6ACBD1F492}" destId="{9A1A84D2-BD1C-4FA6-A2B8-22BA9F646969}" srcOrd="2" destOrd="0" parTransId="{C66B8357-FE98-40A9-A66B-C0D5AE932DFD}" sibTransId="{A3909AB4-05A6-4C50-A18F-F383C6FFE854}"/>
    <dgm:cxn modelId="{31E334B8-D673-4A3E-A416-07C048010342}" type="presOf" srcId="{9A2172D9-9147-468F-B367-C1FF45A3ADB7}" destId="{3CDC279F-DDF8-4802-A9C2-19920614E572}" srcOrd="0" destOrd="0" presId="urn:microsoft.com/office/officeart/2005/8/layout/chevron1"/>
    <dgm:cxn modelId="{EBA83D19-E8C8-4BDE-A17C-66D39264C95E}" type="presParOf" srcId="{39E6F2E0-7136-44F5-BC0B-B2F8145E2E05}" destId="{3CDC279F-DDF8-4802-A9C2-19920614E572}" srcOrd="0" destOrd="0" presId="urn:microsoft.com/office/officeart/2005/8/layout/chevron1"/>
    <dgm:cxn modelId="{20E3F5F7-F6EA-4488-9B16-F4F87BE3CB2B}" type="presParOf" srcId="{39E6F2E0-7136-44F5-BC0B-B2F8145E2E05}" destId="{E6204E36-B0E3-4036-95E1-A341C8725138}" srcOrd="1" destOrd="0" presId="urn:microsoft.com/office/officeart/2005/8/layout/chevron1"/>
    <dgm:cxn modelId="{86B74FF9-621E-4CE4-8937-BA97F9D59A91}" type="presParOf" srcId="{39E6F2E0-7136-44F5-BC0B-B2F8145E2E05}" destId="{650BC9AB-0EE9-485E-9E37-0B4A7563761D}" srcOrd="2" destOrd="0" presId="urn:microsoft.com/office/officeart/2005/8/layout/chevron1"/>
    <dgm:cxn modelId="{F5D531BC-4994-457C-9572-89495F2A68EF}" type="presParOf" srcId="{39E6F2E0-7136-44F5-BC0B-B2F8145E2E05}" destId="{443D65B9-19C3-4B1A-91A4-5291664BED8A}" srcOrd="3" destOrd="0" presId="urn:microsoft.com/office/officeart/2005/8/layout/chevron1"/>
    <dgm:cxn modelId="{078F0827-AEAB-4854-B495-A17F74E64C6A}" type="presParOf" srcId="{39E6F2E0-7136-44F5-BC0B-B2F8145E2E05}" destId="{039FDB19-EF56-437B-A5BE-81B640B84266}" srcOrd="4" destOrd="0" presId="urn:microsoft.com/office/officeart/2005/8/layout/chevron1"/>
    <dgm:cxn modelId="{3BD5FFDF-6430-43F2-A5D0-BA4FF1B75C08}" type="presParOf" srcId="{39E6F2E0-7136-44F5-BC0B-B2F8145E2E05}" destId="{47EF7309-37AC-4551-8EB5-1704D0E1C05C}" srcOrd="5" destOrd="0" presId="urn:microsoft.com/office/officeart/2005/8/layout/chevron1"/>
    <dgm:cxn modelId="{7F38C17E-F30D-4030-9964-D08CC34A373A}" type="presParOf" srcId="{39E6F2E0-7136-44F5-BC0B-B2F8145E2E05}" destId="{D7ED693E-D508-424D-806B-C7E4233C746E}" srcOrd="6"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3.xml><?xml version="1.0" encoding="utf-8"?>
<dgm:dataModel xmlns:dgm="http://schemas.openxmlformats.org/drawingml/2006/diagram" xmlns:a="http://schemas.openxmlformats.org/drawingml/2006/main">
  <dgm:ptLst>
    <dgm:pt modelId="{21D94AD1-2C11-428C-8E1E-AA6ACBD1F492}" type="doc">
      <dgm:prSet loTypeId="urn:microsoft.com/office/officeart/2005/8/layout/chevron1" loCatId="process" qsTypeId="urn:microsoft.com/office/officeart/2005/8/quickstyle/simple1" qsCatId="simple" csTypeId="urn:microsoft.com/office/officeart/2005/8/colors/colorful1" csCatId="colorful" phldr="1"/>
      <dgm:spPr/>
    </dgm:pt>
    <dgm:pt modelId="{9A2172D9-9147-468F-B367-C1FF45A3ADB7}">
      <dgm:prSet phldrT="[Texto]"/>
      <dgm:spPr/>
      <dgm:t>
        <a:bodyPr/>
        <a:lstStyle/>
        <a:p>
          <a:r>
            <a:rPr lang="es-CO" b="1" dirty="0" smtClean="0"/>
            <a:t>Subestaciones</a:t>
          </a:r>
          <a:endParaRPr lang="es-CO" b="1" dirty="0"/>
        </a:p>
      </dgm:t>
    </dgm:pt>
    <dgm:pt modelId="{228F0EBF-4C06-41BA-A418-97F51EBF4C76}" type="parTrans" cxnId="{6BB6ED57-22CA-4F63-A8E8-A77EE4680216}">
      <dgm:prSet/>
      <dgm:spPr/>
      <dgm:t>
        <a:bodyPr/>
        <a:lstStyle/>
        <a:p>
          <a:endParaRPr lang="es-CO" b="1"/>
        </a:p>
      </dgm:t>
    </dgm:pt>
    <dgm:pt modelId="{A9A14C34-90C1-4929-AAAF-6262083EDD3E}" type="sibTrans" cxnId="{6BB6ED57-22CA-4F63-A8E8-A77EE4680216}">
      <dgm:prSet/>
      <dgm:spPr/>
      <dgm:t>
        <a:bodyPr/>
        <a:lstStyle/>
        <a:p>
          <a:endParaRPr lang="es-CO" b="1"/>
        </a:p>
      </dgm:t>
    </dgm:pt>
    <dgm:pt modelId="{B9B28001-9734-48DE-A349-7D1932BC7868}">
      <dgm:prSet phldrT="[Texto]"/>
      <dgm:spPr>
        <a:solidFill>
          <a:schemeClr val="accent3">
            <a:lumMod val="60000"/>
            <a:lumOff val="40000"/>
          </a:schemeClr>
        </a:solidFill>
      </dgm:spPr>
      <dgm:t>
        <a:bodyPr/>
        <a:lstStyle/>
        <a:p>
          <a:r>
            <a:rPr lang="es-CO" b="1" dirty="0" smtClean="0">
              <a:solidFill>
                <a:schemeClr val="tx1"/>
              </a:solidFill>
            </a:rPr>
            <a:t>Líneas</a:t>
          </a:r>
          <a:endParaRPr lang="es-CO" b="1" dirty="0">
            <a:solidFill>
              <a:schemeClr val="tx1"/>
            </a:solidFill>
          </a:endParaRPr>
        </a:p>
      </dgm:t>
    </dgm:pt>
    <dgm:pt modelId="{5989C0B4-0C8D-4E3D-815F-332CB834DBB9}" type="parTrans" cxnId="{DA8E71C6-1953-4CD6-A732-38BB83A0AC27}">
      <dgm:prSet/>
      <dgm:spPr/>
      <dgm:t>
        <a:bodyPr/>
        <a:lstStyle/>
        <a:p>
          <a:endParaRPr lang="es-CO" b="1"/>
        </a:p>
      </dgm:t>
    </dgm:pt>
    <dgm:pt modelId="{A99EF712-17CA-48AE-80BC-F8127B9B6180}" type="sibTrans" cxnId="{DA8E71C6-1953-4CD6-A732-38BB83A0AC27}">
      <dgm:prSet/>
      <dgm:spPr/>
      <dgm:t>
        <a:bodyPr/>
        <a:lstStyle/>
        <a:p>
          <a:endParaRPr lang="es-CO" b="1"/>
        </a:p>
      </dgm:t>
    </dgm:pt>
    <dgm:pt modelId="{9A1A84D2-BD1C-4FA6-A2B8-22BA9F646969}">
      <dgm:prSet phldrT="[Texto]"/>
      <dgm:spPr>
        <a:solidFill>
          <a:schemeClr val="accent3">
            <a:lumMod val="60000"/>
            <a:lumOff val="40000"/>
          </a:schemeClr>
        </a:solidFill>
      </dgm:spPr>
      <dgm:t>
        <a:bodyPr/>
        <a:lstStyle/>
        <a:p>
          <a:r>
            <a:rPr lang="es-CO" b="1" dirty="0" smtClean="0">
              <a:solidFill>
                <a:schemeClr val="tx1"/>
              </a:solidFill>
            </a:rPr>
            <a:t>Redes</a:t>
          </a:r>
          <a:endParaRPr lang="es-CO" b="1" dirty="0">
            <a:solidFill>
              <a:schemeClr val="tx1"/>
            </a:solidFill>
          </a:endParaRPr>
        </a:p>
      </dgm:t>
    </dgm:pt>
    <dgm:pt modelId="{C66B8357-FE98-40A9-A66B-C0D5AE932DFD}" type="parTrans" cxnId="{82EB83EE-7AD7-4102-BE20-40050909DC4A}">
      <dgm:prSet/>
      <dgm:spPr/>
      <dgm:t>
        <a:bodyPr/>
        <a:lstStyle/>
        <a:p>
          <a:endParaRPr lang="es-CO" b="1"/>
        </a:p>
      </dgm:t>
    </dgm:pt>
    <dgm:pt modelId="{A3909AB4-05A6-4C50-A18F-F383C6FFE854}" type="sibTrans" cxnId="{82EB83EE-7AD7-4102-BE20-40050909DC4A}">
      <dgm:prSet/>
      <dgm:spPr/>
      <dgm:t>
        <a:bodyPr/>
        <a:lstStyle/>
        <a:p>
          <a:endParaRPr lang="es-CO" b="1"/>
        </a:p>
      </dgm:t>
    </dgm:pt>
    <dgm:pt modelId="{A2EFFEB8-AA7A-4048-BD28-596491DE202B}">
      <dgm:prSet phldrT="[Texto]"/>
      <dgm:spPr>
        <a:solidFill>
          <a:schemeClr val="accent3">
            <a:lumMod val="60000"/>
            <a:lumOff val="40000"/>
          </a:schemeClr>
        </a:solidFill>
      </dgm:spPr>
      <dgm:t>
        <a:bodyPr/>
        <a:lstStyle/>
        <a:p>
          <a:r>
            <a:rPr lang="es-CO" b="1" dirty="0" smtClean="0">
              <a:solidFill>
                <a:schemeClr val="tx1"/>
              </a:solidFill>
            </a:rPr>
            <a:t>Otros Elementos y Equipos</a:t>
          </a:r>
          <a:endParaRPr lang="es-CO" b="1" dirty="0">
            <a:solidFill>
              <a:schemeClr val="tx1"/>
            </a:solidFill>
          </a:endParaRPr>
        </a:p>
      </dgm:t>
    </dgm:pt>
    <dgm:pt modelId="{91707BAC-2F61-4370-B333-A6273ACB3B2F}" type="parTrans" cxnId="{AEBDA51B-4899-4560-8756-37715FD4D163}">
      <dgm:prSet/>
      <dgm:spPr/>
      <dgm:t>
        <a:bodyPr/>
        <a:lstStyle/>
        <a:p>
          <a:endParaRPr lang="es-CO" b="1"/>
        </a:p>
      </dgm:t>
    </dgm:pt>
    <dgm:pt modelId="{66FA5D5F-ADA8-4972-A8EE-E03CD6E70255}" type="sibTrans" cxnId="{AEBDA51B-4899-4560-8756-37715FD4D163}">
      <dgm:prSet/>
      <dgm:spPr/>
      <dgm:t>
        <a:bodyPr/>
        <a:lstStyle/>
        <a:p>
          <a:endParaRPr lang="es-CO" b="1"/>
        </a:p>
      </dgm:t>
    </dgm:pt>
    <dgm:pt modelId="{39E6F2E0-7136-44F5-BC0B-B2F8145E2E05}" type="pres">
      <dgm:prSet presAssocID="{21D94AD1-2C11-428C-8E1E-AA6ACBD1F492}" presName="Name0" presStyleCnt="0">
        <dgm:presLayoutVars>
          <dgm:dir/>
          <dgm:animLvl val="lvl"/>
          <dgm:resizeHandles val="exact"/>
        </dgm:presLayoutVars>
      </dgm:prSet>
      <dgm:spPr/>
    </dgm:pt>
    <dgm:pt modelId="{3CDC279F-DDF8-4802-A9C2-19920614E572}" type="pres">
      <dgm:prSet presAssocID="{9A2172D9-9147-468F-B367-C1FF45A3ADB7}" presName="parTxOnly" presStyleLbl="node1" presStyleIdx="0" presStyleCnt="4">
        <dgm:presLayoutVars>
          <dgm:chMax val="0"/>
          <dgm:chPref val="0"/>
          <dgm:bulletEnabled val="1"/>
        </dgm:presLayoutVars>
      </dgm:prSet>
      <dgm:spPr/>
      <dgm:t>
        <a:bodyPr/>
        <a:lstStyle/>
        <a:p>
          <a:endParaRPr lang="es-CO"/>
        </a:p>
      </dgm:t>
    </dgm:pt>
    <dgm:pt modelId="{E6204E36-B0E3-4036-95E1-A341C8725138}" type="pres">
      <dgm:prSet presAssocID="{A9A14C34-90C1-4929-AAAF-6262083EDD3E}" presName="parTxOnlySpace" presStyleCnt="0"/>
      <dgm:spPr/>
    </dgm:pt>
    <dgm:pt modelId="{650BC9AB-0EE9-485E-9E37-0B4A7563761D}" type="pres">
      <dgm:prSet presAssocID="{B9B28001-9734-48DE-A349-7D1932BC7868}" presName="parTxOnly" presStyleLbl="node1" presStyleIdx="1" presStyleCnt="4">
        <dgm:presLayoutVars>
          <dgm:chMax val="0"/>
          <dgm:chPref val="0"/>
          <dgm:bulletEnabled val="1"/>
        </dgm:presLayoutVars>
      </dgm:prSet>
      <dgm:spPr/>
      <dgm:t>
        <a:bodyPr/>
        <a:lstStyle/>
        <a:p>
          <a:endParaRPr lang="es-CO"/>
        </a:p>
      </dgm:t>
    </dgm:pt>
    <dgm:pt modelId="{443D65B9-19C3-4B1A-91A4-5291664BED8A}" type="pres">
      <dgm:prSet presAssocID="{A99EF712-17CA-48AE-80BC-F8127B9B6180}" presName="parTxOnlySpace" presStyleCnt="0"/>
      <dgm:spPr/>
    </dgm:pt>
    <dgm:pt modelId="{039FDB19-EF56-437B-A5BE-81B640B84266}" type="pres">
      <dgm:prSet presAssocID="{9A1A84D2-BD1C-4FA6-A2B8-22BA9F646969}" presName="parTxOnly" presStyleLbl="node1" presStyleIdx="2" presStyleCnt="4">
        <dgm:presLayoutVars>
          <dgm:chMax val="0"/>
          <dgm:chPref val="0"/>
          <dgm:bulletEnabled val="1"/>
        </dgm:presLayoutVars>
      </dgm:prSet>
      <dgm:spPr/>
      <dgm:t>
        <a:bodyPr/>
        <a:lstStyle/>
        <a:p>
          <a:endParaRPr lang="es-CO"/>
        </a:p>
      </dgm:t>
    </dgm:pt>
    <dgm:pt modelId="{47EF7309-37AC-4551-8EB5-1704D0E1C05C}" type="pres">
      <dgm:prSet presAssocID="{A3909AB4-05A6-4C50-A18F-F383C6FFE854}" presName="parTxOnlySpace" presStyleCnt="0"/>
      <dgm:spPr/>
    </dgm:pt>
    <dgm:pt modelId="{D7ED693E-D508-424D-806B-C7E4233C746E}" type="pres">
      <dgm:prSet presAssocID="{A2EFFEB8-AA7A-4048-BD28-596491DE202B}" presName="parTxOnly" presStyleLbl="node1" presStyleIdx="3" presStyleCnt="4">
        <dgm:presLayoutVars>
          <dgm:chMax val="0"/>
          <dgm:chPref val="0"/>
          <dgm:bulletEnabled val="1"/>
        </dgm:presLayoutVars>
      </dgm:prSet>
      <dgm:spPr/>
      <dgm:t>
        <a:bodyPr/>
        <a:lstStyle/>
        <a:p>
          <a:endParaRPr lang="es-CO"/>
        </a:p>
      </dgm:t>
    </dgm:pt>
  </dgm:ptLst>
  <dgm:cxnLst>
    <dgm:cxn modelId="{76F88365-B91B-4A9D-AAE4-DBDD7CFC26DE}" type="presOf" srcId="{B9B28001-9734-48DE-A349-7D1932BC7868}" destId="{650BC9AB-0EE9-485E-9E37-0B4A7563761D}" srcOrd="0" destOrd="0" presId="urn:microsoft.com/office/officeart/2005/8/layout/chevron1"/>
    <dgm:cxn modelId="{DA8E71C6-1953-4CD6-A732-38BB83A0AC27}" srcId="{21D94AD1-2C11-428C-8E1E-AA6ACBD1F492}" destId="{B9B28001-9734-48DE-A349-7D1932BC7868}" srcOrd="1" destOrd="0" parTransId="{5989C0B4-0C8D-4E3D-815F-332CB834DBB9}" sibTransId="{A99EF712-17CA-48AE-80BC-F8127B9B6180}"/>
    <dgm:cxn modelId="{4473496C-16B0-402E-9E97-421BAFFB7A1B}" type="presOf" srcId="{21D94AD1-2C11-428C-8E1E-AA6ACBD1F492}" destId="{39E6F2E0-7136-44F5-BC0B-B2F8145E2E05}" srcOrd="0" destOrd="0" presId="urn:microsoft.com/office/officeart/2005/8/layout/chevron1"/>
    <dgm:cxn modelId="{5328040A-6C9A-4A27-A0F5-7892AA81F78F}" type="presOf" srcId="{9A1A84D2-BD1C-4FA6-A2B8-22BA9F646969}" destId="{039FDB19-EF56-437B-A5BE-81B640B84266}" srcOrd="0" destOrd="0" presId="urn:microsoft.com/office/officeart/2005/8/layout/chevron1"/>
    <dgm:cxn modelId="{AEBDA51B-4899-4560-8756-37715FD4D163}" srcId="{21D94AD1-2C11-428C-8E1E-AA6ACBD1F492}" destId="{A2EFFEB8-AA7A-4048-BD28-596491DE202B}" srcOrd="3" destOrd="0" parTransId="{91707BAC-2F61-4370-B333-A6273ACB3B2F}" sibTransId="{66FA5D5F-ADA8-4972-A8EE-E03CD6E70255}"/>
    <dgm:cxn modelId="{90CF942A-58FD-4E07-9581-9603B9A09FCC}" type="presOf" srcId="{9A2172D9-9147-468F-B367-C1FF45A3ADB7}" destId="{3CDC279F-DDF8-4802-A9C2-19920614E572}" srcOrd="0" destOrd="0" presId="urn:microsoft.com/office/officeart/2005/8/layout/chevron1"/>
    <dgm:cxn modelId="{6D0AF8FD-DCE0-4374-BFE2-5CE43E1AEE29}" type="presOf" srcId="{A2EFFEB8-AA7A-4048-BD28-596491DE202B}" destId="{D7ED693E-D508-424D-806B-C7E4233C746E}" srcOrd="0" destOrd="0" presId="urn:microsoft.com/office/officeart/2005/8/layout/chevron1"/>
    <dgm:cxn modelId="{6BB6ED57-22CA-4F63-A8E8-A77EE4680216}" srcId="{21D94AD1-2C11-428C-8E1E-AA6ACBD1F492}" destId="{9A2172D9-9147-468F-B367-C1FF45A3ADB7}" srcOrd="0" destOrd="0" parTransId="{228F0EBF-4C06-41BA-A418-97F51EBF4C76}" sibTransId="{A9A14C34-90C1-4929-AAAF-6262083EDD3E}"/>
    <dgm:cxn modelId="{82EB83EE-7AD7-4102-BE20-40050909DC4A}" srcId="{21D94AD1-2C11-428C-8E1E-AA6ACBD1F492}" destId="{9A1A84D2-BD1C-4FA6-A2B8-22BA9F646969}" srcOrd="2" destOrd="0" parTransId="{C66B8357-FE98-40A9-A66B-C0D5AE932DFD}" sibTransId="{A3909AB4-05A6-4C50-A18F-F383C6FFE854}"/>
    <dgm:cxn modelId="{E6F0EC63-7B66-4822-8DDF-DFD587E455FB}" type="presParOf" srcId="{39E6F2E0-7136-44F5-BC0B-B2F8145E2E05}" destId="{3CDC279F-DDF8-4802-A9C2-19920614E572}" srcOrd="0" destOrd="0" presId="urn:microsoft.com/office/officeart/2005/8/layout/chevron1"/>
    <dgm:cxn modelId="{B65E2501-9DE2-401F-A8E3-99F128370F5F}" type="presParOf" srcId="{39E6F2E0-7136-44F5-BC0B-B2F8145E2E05}" destId="{E6204E36-B0E3-4036-95E1-A341C8725138}" srcOrd="1" destOrd="0" presId="urn:microsoft.com/office/officeart/2005/8/layout/chevron1"/>
    <dgm:cxn modelId="{4CB8DC63-AD1A-4450-B493-51A0762CEF84}" type="presParOf" srcId="{39E6F2E0-7136-44F5-BC0B-B2F8145E2E05}" destId="{650BC9AB-0EE9-485E-9E37-0B4A7563761D}" srcOrd="2" destOrd="0" presId="urn:microsoft.com/office/officeart/2005/8/layout/chevron1"/>
    <dgm:cxn modelId="{C3F3CE40-5911-4B03-90F6-21D853F14591}" type="presParOf" srcId="{39E6F2E0-7136-44F5-BC0B-B2F8145E2E05}" destId="{443D65B9-19C3-4B1A-91A4-5291664BED8A}" srcOrd="3" destOrd="0" presId="urn:microsoft.com/office/officeart/2005/8/layout/chevron1"/>
    <dgm:cxn modelId="{57B46EE8-E101-4EF3-9D26-8C362A5CBA7A}" type="presParOf" srcId="{39E6F2E0-7136-44F5-BC0B-B2F8145E2E05}" destId="{039FDB19-EF56-437B-A5BE-81B640B84266}" srcOrd="4" destOrd="0" presId="urn:microsoft.com/office/officeart/2005/8/layout/chevron1"/>
    <dgm:cxn modelId="{3E4E6647-E532-42D5-9F5D-23F7FC1715C7}" type="presParOf" srcId="{39E6F2E0-7136-44F5-BC0B-B2F8145E2E05}" destId="{47EF7309-37AC-4551-8EB5-1704D0E1C05C}" srcOrd="5" destOrd="0" presId="urn:microsoft.com/office/officeart/2005/8/layout/chevron1"/>
    <dgm:cxn modelId="{0319B7A8-A269-4D12-8AFE-1F8FD7AEB649}" type="presParOf" srcId="{39E6F2E0-7136-44F5-BC0B-B2F8145E2E05}" destId="{D7ED693E-D508-424D-806B-C7E4233C746E}" srcOrd="6" destOrd="0" presId="urn:microsoft.com/office/officeart/2005/8/layout/chevro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4.xml><?xml version="1.0" encoding="utf-8"?>
<dgm:dataModel xmlns:dgm="http://schemas.openxmlformats.org/drawingml/2006/diagram" xmlns:a="http://schemas.openxmlformats.org/drawingml/2006/main">
  <dgm:ptLst>
    <dgm:pt modelId="{21D94AD1-2C11-428C-8E1E-AA6ACBD1F492}" type="doc">
      <dgm:prSet loTypeId="urn:microsoft.com/office/officeart/2005/8/layout/chevron1" loCatId="process" qsTypeId="urn:microsoft.com/office/officeart/2005/8/quickstyle/simple1" qsCatId="simple" csTypeId="urn:microsoft.com/office/officeart/2005/8/colors/colorful1" csCatId="colorful" phldr="1"/>
      <dgm:spPr/>
    </dgm:pt>
    <dgm:pt modelId="{9A2172D9-9147-468F-B367-C1FF45A3ADB7}">
      <dgm:prSet phldrT="[Texto]"/>
      <dgm:spPr/>
      <dgm:t>
        <a:bodyPr/>
        <a:lstStyle/>
        <a:p>
          <a:r>
            <a:rPr lang="es-CO" b="1" dirty="0" smtClean="0"/>
            <a:t>Subestaciones</a:t>
          </a:r>
          <a:endParaRPr lang="es-CO" b="1" dirty="0"/>
        </a:p>
      </dgm:t>
    </dgm:pt>
    <dgm:pt modelId="{228F0EBF-4C06-41BA-A418-97F51EBF4C76}" type="parTrans" cxnId="{6BB6ED57-22CA-4F63-A8E8-A77EE4680216}">
      <dgm:prSet/>
      <dgm:spPr/>
      <dgm:t>
        <a:bodyPr/>
        <a:lstStyle/>
        <a:p>
          <a:endParaRPr lang="es-CO" b="1"/>
        </a:p>
      </dgm:t>
    </dgm:pt>
    <dgm:pt modelId="{A9A14C34-90C1-4929-AAAF-6262083EDD3E}" type="sibTrans" cxnId="{6BB6ED57-22CA-4F63-A8E8-A77EE4680216}">
      <dgm:prSet/>
      <dgm:spPr/>
      <dgm:t>
        <a:bodyPr/>
        <a:lstStyle/>
        <a:p>
          <a:endParaRPr lang="es-CO" b="1"/>
        </a:p>
      </dgm:t>
    </dgm:pt>
    <dgm:pt modelId="{B9B28001-9734-48DE-A349-7D1932BC7868}">
      <dgm:prSet phldrT="[Texto]"/>
      <dgm:spPr>
        <a:solidFill>
          <a:schemeClr val="accent3">
            <a:lumMod val="60000"/>
            <a:lumOff val="40000"/>
          </a:schemeClr>
        </a:solidFill>
      </dgm:spPr>
      <dgm:t>
        <a:bodyPr/>
        <a:lstStyle/>
        <a:p>
          <a:r>
            <a:rPr lang="es-CO" b="1" dirty="0" smtClean="0">
              <a:solidFill>
                <a:schemeClr val="tx1"/>
              </a:solidFill>
            </a:rPr>
            <a:t>Líneas</a:t>
          </a:r>
          <a:endParaRPr lang="es-CO" b="1" dirty="0">
            <a:solidFill>
              <a:schemeClr val="tx1"/>
            </a:solidFill>
          </a:endParaRPr>
        </a:p>
      </dgm:t>
    </dgm:pt>
    <dgm:pt modelId="{5989C0B4-0C8D-4E3D-815F-332CB834DBB9}" type="parTrans" cxnId="{DA8E71C6-1953-4CD6-A732-38BB83A0AC27}">
      <dgm:prSet/>
      <dgm:spPr/>
      <dgm:t>
        <a:bodyPr/>
        <a:lstStyle/>
        <a:p>
          <a:endParaRPr lang="es-CO" b="1"/>
        </a:p>
      </dgm:t>
    </dgm:pt>
    <dgm:pt modelId="{A99EF712-17CA-48AE-80BC-F8127B9B6180}" type="sibTrans" cxnId="{DA8E71C6-1953-4CD6-A732-38BB83A0AC27}">
      <dgm:prSet/>
      <dgm:spPr/>
      <dgm:t>
        <a:bodyPr/>
        <a:lstStyle/>
        <a:p>
          <a:endParaRPr lang="es-CO" b="1"/>
        </a:p>
      </dgm:t>
    </dgm:pt>
    <dgm:pt modelId="{9A1A84D2-BD1C-4FA6-A2B8-22BA9F646969}">
      <dgm:prSet phldrT="[Texto]"/>
      <dgm:spPr>
        <a:solidFill>
          <a:schemeClr val="accent3">
            <a:lumMod val="60000"/>
            <a:lumOff val="40000"/>
          </a:schemeClr>
        </a:solidFill>
      </dgm:spPr>
      <dgm:t>
        <a:bodyPr/>
        <a:lstStyle/>
        <a:p>
          <a:r>
            <a:rPr lang="es-CO" b="1" dirty="0" smtClean="0">
              <a:solidFill>
                <a:schemeClr val="tx1"/>
              </a:solidFill>
            </a:rPr>
            <a:t>Redes</a:t>
          </a:r>
          <a:endParaRPr lang="es-CO" b="1" dirty="0">
            <a:solidFill>
              <a:schemeClr val="tx1"/>
            </a:solidFill>
          </a:endParaRPr>
        </a:p>
      </dgm:t>
    </dgm:pt>
    <dgm:pt modelId="{C66B8357-FE98-40A9-A66B-C0D5AE932DFD}" type="parTrans" cxnId="{82EB83EE-7AD7-4102-BE20-40050909DC4A}">
      <dgm:prSet/>
      <dgm:spPr/>
      <dgm:t>
        <a:bodyPr/>
        <a:lstStyle/>
        <a:p>
          <a:endParaRPr lang="es-CO" b="1"/>
        </a:p>
      </dgm:t>
    </dgm:pt>
    <dgm:pt modelId="{A3909AB4-05A6-4C50-A18F-F383C6FFE854}" type="sibTrans" cxnId="{82EB83EE-7AD7-4102-BE20-40050909DC4A}">
      <dgm:prSet/>
      <dgm:spPr/>
      <dgm:t>
        <a:bodyPr/>
        <a:lstStyle/>
        <a:p>
          <a:endParaRPr lang="es-CO" b="1"/>
        </a:p>
      </dgm:t>
    </dgm:pt>
    <dgm:pt modelId="{A2EFFEB8-AA7A-4048-BD28-596491DE202B}">
      <dgm:prSet phldrT="[Texto]"/>
      <dgm:spPr>
        <a:solidFill>
          <a:schemeClr val="accent3">
            <a:lumMod val="60000"/>
            <a:lumOff val="40000"/>
          </a:schemeClr>
        </a:solidFill>
      </dgm:spPr>
      <dgm:t>
        <a:bodyPr/>
        <a:lstStyle/>
        <a:p>
          <a:r>
            <a:rPr lang="es-CO" b="1" dirty="0" smtClean="0">
              <a:solidFill>
                <a:schemeClr val="tx1"/>
              </a:solidFill>
            </a:rPr>
            <a:t>Otros Elementos y Equipos</a:t>
          </a:r>
          <a:endParaRPr lang="es-CO" b="1" dirty="0">
            <a:solidFill>
              <a:schemeClr val="tx1"/>
            </a:solidFill>
          </a:endParaRPr>
        </a:p>
      </dgm:t>
    </dgm:pt>
    <dgm:pt modelId="{91707BAC-2F61-4370-B333-A6273ACB3B2F}" type="parTrans" cxnId="{AEBDA51B-4899-4560-8756-37715FD4D163}">
      <dgm:prSet/>
      <dgm:spPr/>
      <dgm:t>
        <a:bodyPr/>
        <a:lstStyle/>
        <a:p>
          <a:endParaRPr lang="es-CO" b="1"/>
        </a:p>
      </dgm:t>
    </dgm:pt>
    <dgm:pt modelId="{66FA5D5F-ADA8-4972-A8EE-E03CD6E70255}" type="sibTrans" cxnId="{AEBDA51B-4899-4560-8756-37715FD4D163}">
      <dgm:prSet/>
      <dgm:spPr/>
      <dgm:t>
        <a:bodyPr/>
        <a:lstStyle/>
        <a:p>
          <a:endParaRPr lang="es-CO" b="1"/>
        </a:p>
      </dgm:t>
    </dgm:pt>
    <dgm:pt modelId="{39E6F2E0-7136-44F5-BC0B-B2F8145E2E05}" type="pres">
      <dgm:prSet presAssocID="{21D94AD1-2C11-428C-8E1E-AA6ACBD1F492}" presName="Name0" presStyleCnt="0">
        <dgm:presLayoutVars>
          <dgm:dir/>
          <dgm:animLvl val="lvl"/>
          <dgm:resizeHandles val="exact"/>
        </dgm:presLayoutVars>
      </dgm:prSet>
      <dgm:spPr/>
    </dgm:pt>
    <dgm:pt modelId="{3CDC279F-DDF8-4802-A9C2-19920614E572}" type="pres">
      <dgm:prSet presAssocID="{9A2172D9-9147-468F-B367-C1FF45A3ADB7}" presName="parTxOnly" presStyleLbl="node1" presStyleIdx="0" presStyleCnt="4">
        <dgm:presLayoutVars>
          <dgm:chMax val="0"/>
          <dgm:chPref val="0"/>
          <dgm:bulletEnabled val="1"/>
        </dgm:presLayoutVars>
      </dgm:prSet>
      <dgm:spPr/>
      <dgm:t>
        <a:bodyPr/>
        <a:lstStyle/>
        <a:p>
          <a:endParaRPr lang="es-CO"/>
        </a:p>
      </dgm:t>
    </dgm:pt>
    <dgm:pt modelId="{E6204E36-B0E3-4036-95E1-A341C8725138}" type="pres">
      <dgm:prSet presAssocID="{A9A14C34-90C1-4929-AAAF-6262083EDD3E}" presName="parTxOnlySpace" presStyleCnt="0"/>
      <dgm:spPr/>
    </dgm:pt>
    <dgm:pt modelId="{650BC9AB-0EE9-485E-9E37-0B4A7563761D}" type="pres">
      <dgm:prSet presAssocID="{B9B28001-9734-48DE-A349-7D1932BC7868}" presName="parTxOnly" presStyleLbl="node1" presStyleIdx="1" presStyleCnt="4">
        <dgm:presLayoutVars>
          <dgm:chMax val="0"/>
          <dgm:chPref val="0"/>
          <dgm:bulletEnabled val="1"/>
        </dgm:presLayoutVars>
      </dgm:prSet>
      <dgm:spPr/>
      <dgm:t>
        <a:bodyPr/>
        <a:lstStyle/>
        <a:p>
          <a:endParaRPr lang="es-CO"/>
        </a:p>
      </dgm:t>
    </dgm:pt>
    <dgm:pt modelId="{443D65B9-19C3-4B1A-91A4-5291664BED8A}" type="pres">
      <dgm:prSet presAssocID="{A99EF712-17CA-48AE-80BC-F8127B9B6180}" presName="parTxOnlySpace" presStyleCnt="0"/>
      <dgm:spPr/>
    </dgm:pt>
    <dgm:pt modelId="{039FDB19-EF56-437B-A5BE-81B640B84266}" type="pres">
      <dgm:prSet presAssocID="{9A1A84D2-BD1C-4FA6-A2B8-22BA9F646969}" presName="parTxOnly" presStyleLbl="node1" presStyleIdx="2" presStyleCnt="4">
        <dgm:presLayoutVars>
          <dgm:chMax val="0"/>
          <dgm:chPref val="0"/>
          <dgm:bulletEnabled val="1"/>
        </dgm:presLayoutVars>
      </dgm:prSet>
      <dgm:spPr/>
      <dgm:t>
        <a:bodyPr/>
        <a:lstStyle/>
        <a:p>
          <a:endParaRPr lang="es-CO"/>
        </a:p>
      </dgm:t>
    </dgm:pt>
    <dgm:pt modelId="{47EF7309-37AC-4551-8EB5-1704D0E1C05C}" type="pres">
      <dgm:prSet presAssocID="{A3909AB4-05A6-4C50-A18F-F383C6FFE854}" presName="parTxOnlySpace" presStyleCnt="0"/>
      <dgm:spPr/>
    </dgm:pt>
    <dgm:pt modelId="{D7ED693E-D508-424D-806B-C7E4233C746E}" type="pres">
      <dgm:prSet presAssocID="{A2EFFEB8-AA7A-4048-BD28-596491DE202B}" presName="parTxOnly" presStyleLbl="node1" presStyleIdx="3" presStyleCnt="4">
        <dgm:presLayoutVars>
          <dgm:chMax val="0"/>
          <dgm:chPref val="0"/>
          <dgm:bulletEnabled val="1"/>
        </dgm:presLayoutVars>
      </dgm:prSet>
      <dgm:spPr/>
      <dgm:t>
        <a:bodyPr/>
        <a:lstStyle/>
        <a:p>
          <a:endParaRPr lang="es-CO"/>
        </a:p>
      </dgm:t>
    </dgm:pt>
  </dgm:ptLst>
  <dgm:cxnLst>
    <dgm:cxn modelId="{DA8E71C6-1953-4CD6-A732-38BB83A0AC27}" srcId="{21D94AD1-2C11-428C-8E1E-AA6ACBD1F492}" destId="{B9B28001-9734-48DE-A349-7D1932BC7868}" srcOrd="1" destOrd="0" parTransId="{5989C0B4-0C8D-4E3D-815F-332CB834DBB9}" sibTransId="{A99EF712-17CA-48AE-80BC-F8127B9B6180}"/>
    <dgm:cxn modelId="{6BB6ED57-22CA-4F63-A8E8-A77EE4680216}" srcId="{21D94AD1-2C11-428C-8E1E-AA6ACBD1F492}" destId="{9A2172D9-9147-468F-B367-C1FF45A3ADB7}" srcOrd="0" destOrd="0" parTransId="{228F0EBF-4C06-41BA-A418-97F51EBF4C76}" sibTransId="{A9A14C34-90C1-4929-AAAF-6262083EDD3E}"/>
    <dgm:cxn modelId="{82EB83EE-7AD7-4102-BE20-40050909DC4A}" srcId="{21D94AD1-2C11-428C-8E1E-AA6ACBD1F492}" destId="{9A1A84D2-BD1C-4FA6-A2B8-22BA9F646969}" srcOrd="2" destOrd="0" parTransId="{C66B8357-FE98-40A9-A66B-C0D5AE932DFD}" sibTransId="{A3909AB4-05A6-4C50-A18F-F383C6FFE854}"/>
    <dgm:cxn modelId="{AEBDA51B-4899-4560-8756-37715FD4D163}" srcId="{21D94AD1-2C11-428C-8E1E-AA6ACBD1F492}" destId="{A2EFFEB8-AA7A-4048-BD28-596491DE202B}" srcOrd="3" destOrd="0" parTransId="{91707BAC-2F61-4370-B333-A6273ACB3B2F}" sibTransId="{66FA5D5F-ADA8-4972-A8EE-E03CD6E70255}"/>
    <dgm:cxn modelId="{6D6FD206-1CCF-4B40-8034-907D585774FB}" type="presOf" srcId="{21D94AD1-2C11-428C-8E1E-AA6ACBD1F492}" destId="{39E6F2E0-7136-44F5-BC0B-B2F8145E2E05}" srcOrd="0" destOrd="0" presId="urn:microsoft.com/office/officeart/2005/8/layout/chevron1"/>
    <dgm:cxn modelId="{2542A6D3-9B1C-4E1D-87CC-075796BC1F1E}" type="presOf" srcId="{A2EFFEB8-AA7A-4048-BD28-596491DE202B}" destId="{D7ED693E-D508-424D-806B-C7E4233C746E}" srcOrd="0" destOrd="0" presId="urn:microsoft.com/office/officeart/2005/8/layout/chevron1"/>
    <dgm:cxn modelId="{5A807575-6B38-43FD-87E6-872D3E6DF580}" type="presOf" srcId="{9A1A84D2-BD1C-4FA6-A2B8-22BA9F646969}" destId="{039FDB19-EF56-437B-A5BE-81B640B84266}" srcOrd="0" destOrd="0" presId="urn:microsoft.com/office/officeart/2005/8/layout/chevron1"/>
    <dgm:cxn modelId="{6ACF3669-A4A3-4F09-8ECF-97FA9F1F7B76}" type="presOf" srcId="{B9B28001-9734-48DE-A349-7D1932BC7868}" destId="{650BC9AB-0EE9-485E-9E37-0B4A7563761D}" srcOrd="0" destOrd="0" presId="urn:microsoft.com/office/officeart/2005/8/layout/chevron1"/>
    <dgm:cxn modelId="{23EB033A-5AEF-4E60-9960-68E46FF7FC65}" type="presOf" srcId="{9A2172D9-9147-468F-B367-C1FF45A3ADB7}" destId="{3CDC279F-DDF8-4802-A9C2-19920614E572}" srcOrd="0" destOrd="0" presId="urn:microsoft.com/office/officeart/2005/8/layout/chevron1"/>
    <dgm:cxn modelId="{778DC23C-AD16-42D0-BF42-D13FA6287DBF}" type="presParOf" srcId="{39E6F2E0-7136-44F5-BC0B-B2F8145E2E05}" destId="{3CDC279F-DDF8-4802-A9C2-19920614E572}" srcOrd="0" destOrd="0" presId="urn:microsoft.com/office/officeart/2005/8/layout/chevron1"/>
    <dgm:cxn modelId="{C008B51F-BC96-40C2-94F3-4CBF0B1345B4}" type="presParOf" srcId="{39E6F2E0-7136-44F5-BC0B-B2F8145E2E05}" destId="{E6204E36-B0E3-4036-95E1-A341C8725138}" srcOrd="1" destOrd="0" presId="urn:microsoft.com/office/officeart/2005/8/layout/chevron1"/>
    <dgm:cxn modelId="{90C99FEF-7F54-4154-AEA8-E54408BF7C27}" type="presParOf" srcId="{39E6F2E0-7136-44F5-BC0B-B2F8145E2E05}" destId="{650BC9AB-0EE9-485E-9E37-0B4A7563761D}" srcOrd="2" destOrd="0" presId="urn:microsoft.com/office/officeart/2005/8/layout/chevron1"/>
    <dgm:cxn modelId="{F53EFF71-F9E8-4651-ACD3-D53F47BA38F7}" type="presParOf" srcId="{39E6F2E0-7136-44F5-BC0B-B2F8145E2E05}" destId="{443D65B9-19C3-4B1A-91A4-5291664BED8A}" srcOrd="3" destOrd="0" presId="urn:microsoft.com/office/officeart/2005/8/layout/chevron1"/>
    <dgm:cxn modelId="{32E70146-18CE-452C-8ABC-2CC9DCAF00D2}" type="presParOf" srcId="{39E6F2E0-7136-44F5-BC0B-B2F8145E2E05}" destId="{039FDB19-EF56-437B-A5BE-81B640B84266}" srcOrd="4" destOrd="0" presId="urn:microsoft.com/office/officeart/2005/8/layout/chevron1"/>
    <dgm:cxn modelId="{30C3A2BA-14F4-4E19-BDB1-BE064C8B0FF6}" type="presParOf" srcId="{39E6F2E0-7136-44F5-BC0B-B2F8145E2E05}" destId="{47EF7309-37AC-4551-8EB5-1704D0E1C05C}" srcOrd="5" destOrd="0" presId="urn:microsoft.com/office/officeart/2005/8/layout/chevron1"/>
    <dgm:cxn modelId="{9A239E34-D780-4D13-9ACD-E469ACE943CE}" type="presParOf" srcId="{39E6F2E0-7136-44F5-BC0B-B2F8145E2E05}" destId="{D7ED693E-D508-424D-806B-C7E4233C746E}" srcOrd="6"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5.xml><?xml version="1.0" encoding="utf-8"?>
<dgm:dataModel xmlns:dgm="http://schemas.openxmlformats.org/drawingml/2006/diagram" xmlns:a="http://schemas.openxmlformats.org/drawingml/2006/main">
  <dgm:ptLst>
    <dgm:pt modelId="{21D94AD1-2C11-428C-8E1E-AA6ACBD1F492}" type="doc">
      <dgm:prSet loTypeId="urn:microsoft.com/office/officeart/2005/8/layout/chevron1" loCatId="process" qsTypeId="urn:microsoft.com/office/officeart/2005/8/quickstyle/simple1" qsCatId="simple" csTypeId="urn:microsoft.com/office/officeart/2005/8/colors/colorful1" csCatId="colorful" phldr="1"/>
      <dgm:spPr/>
    </dgm:pt>
    <dgm:pt modelId="{9A2172D9-9147-468F-B367-C1FF45A3ADB7}">
      <dgm:prSet phldrT="[Texto]"/>
      <dgm:spPr/>
      <dgm:t>
        <a:bodyPr/>
        <a:lstStyle/>
        <a:p>
          <a:r>
            <a:rPr lang="es-CO" b="1" dirty="0" smtClean="0"/>
            <a:t>Subestaciones</a:t>
          </a:r>
          <a:endParaRPr lang="es-CO" b="1" dirty="0"/>
        </a:p>
      </dgm:t>
    </dgm:pt>
    <dgm:pt modelId="{228F0EBF-4C06-41BA-A418-97F51EBF4C76}" type="parTrans" cxnId="{6BB6ED57-22CA-4F63-A8E8-A77EE4680216}">
      <dgm:prSet/>
      <dgm:spPr/>
      <dgm:t>
        <a:bodyPr/>
        <a:lstStyle/>
        <a:p>
          <a:endParaRPr lang="es-CO" b="1"/>
        </a:p>
      </dgm:t>
    </dgm:pt>
    <dgm:pt modelId="{A9A14C34-90C1-4929-AAAF-6262083EDD3E}" type="sibTrans" cxnId="{6BB6ED57-22CA-4F63-A8E8-A77EE4680216}">
      <dgm:prSet/>
      <dgm:spPr/>
      <dgm:t>
        <a:bodyPr/>
        <a:lstStyle/>
        <a:p>
          <a:endParaRPr lang="es-CO" b="1"/>
        </a:p>
      </dgm:t>
    </dgm:pt>
    <dgm:pt modelId="{B9B28001-9734-48DE-A349-7D1932BC7868}">
      <dgm:prSet phldrT="[Texto]"/>
      <dgm:spPr>
        <a:solidFill>
          <a:schemeClr val="accent3">
            <a:lumMod val="60000"/>
            <a:lumOff val="40000"/>
          </a:schemeClr>
        </a:solidFill>
      </dgm:spPr>
      <dgm:t>
        <a:bodyPr/>
        <a:lstStyle/>
        <a:p>
          <a:r>
            <a:rPr lang="es-CO" b="1" dirty="0" smtClean="0">
              <a:solidFill>
                <a:schemeClr val="tx1"/>
              </a:solidFill>
            </a:rPr>
            <a:t>Líneas</a:t>
          </a:r>
          <a:endParaRPr lang="es-CO" b="1" dirty="0">
            <a:solidFill>
              <a:schemeClr val="tx1"/>
            </a:solidFill>
          </a:endParaRPr>
        </a:p>
      </dgm:t>
    </dgm:pt>
    <dgm:pt modelId="{5989C0B4-0C8D-4E3D-815F-332CB834DBB9}" type="parTrans" cxnId="{DA8E71C6-1953-4CD6-A732-38BB83A0AC27}">
      <dgm:prSet/>
      <dgm:spPr/>
      <dgm:t>
        <a:bodyPr/>
        <a:lstStyle/>
        <a:p>
          <a:endParaRPr lang="es-CO" b="1"/>
        </a:p>
      </dgm:t>
    </dgm:pt>
    <dgm:pt modelId="{A99EF712-17CA-48AE-80BC-F8127B9B6180}" type="sibTrans" cxnId="{DA8E71C6-1953-4CD6-A732-38BB83A0AC27}">
      <dgm:prSet/>
      <dgm:spPr/>
      <dgm:t>
        <a:bodyPr/>
        <a:lstStyle/>
        <a:p>
          <a:endParaRPr lang="es-CO" b="1"/>
        </a:p>
      </dgm:t>
    </dgm:pt>
    <dgm:pt modelId="{9A1A84D2-BD1C-4FA6-A2B8-22BA9F646969}">
      <dgm:prSet phldrT="[Texto]"/>
      <dgm:spPr>
        <a:solidFill>
          <a:schemeClr val="accent3">
            <a:lumMod val="60000"/>
            <a:lumOff val="40000"/>
          </a:schemeClr>
        </a:solidFill>
      </dgm:spPr>
      <dgm:t>
        <a:bodyPr/>
        <a:lstStyle/>
        <a:p>
          <a:r>
            <a:rPr lang="es-CO" b="1" dirty="0" smtClean="0">
              <a:solidFill>
                <a:schemeClr val="tx1"/>
              </a:solidFill>
            </a:rPr>
            <a:t>Redes</a:t>
          </a:r>
          <a:endParaRPr lang="es-CO" b="1" dirty="0">
            <a:solidFill>
              <a:schemeClr val="tx1"/>
            </a:solidFill>
          </a:endParaRPr>
        </a:p>
      </dgm:t>
    </dgm:pt>
    <dgm:pt modelId="{C66B8357-FE98-40A9-A66B-C0D5AE932DFD}" type="parTrans" cxnId="{82EB83EE-7AD7-4102-BE20-40050909DC4A}">
      <dgm:prSet/>
      <dgm:spPr/>
      <dgm:t>
        <a:bodyPr/>
        <a:lstStyle/>
        <a:p>
          <a:endParaRPr lang="es-CO" b="1"/>
        </a:p>
      </dgm:t>
    </dgm:pt>
    <dgm:pt modelId="{A3909AB4-05A6-4C50-A18F-F383C6FFE854}" type="sibTrans" cxnId="{82EB83EE-7AD7-4102-BE20-40050909DC4A}">
      <dgm:prSet/>
      <dgm:spPr/>
      <dgm:t>
        <a:bodyPr/>
        <a:lstStyle/>
        <a:p>
          <a:endParaRPr lang="es-CO" b="1"/>
        </a:p>
      </dgm:t>
    </dgm:pt>
    <dgm:pt modelId="{A2EFFEB8-AA7A-4048-BD28-596491DE202B}">
      <dgm:prSet phldrT="[Texto]"/>
      <dgm:spPr>
        <a:solidFill>
          <a:schemeClr val="accent3">
            <a:lumMod val="60000"/>
            <a:lumOff val="40000"/>
          </a:schemeClr>
        </a:solidFill>
      </dgm:spPr>
      <dgm:t>
        <a:bodyPr/>
        <a:lstStyle/>
        <a:p>
          <a:r>
            <a:rPr lang="es-CO" b="1" dirty="0" smtClean="0">
              <a:solidFill>
                <a:schemeClr val="tx1"/>
              </a:solidFill>
            </a:rPr>
            <a:t>Otros Elementos y Equipos</a:t>
          </a:r>
          <a:endParaRPr lang="es-CO" b="1" dirty="0">
            <a:solidFill>
              <a:schemeClr val="tx1"/>
            </a:solidFill>
          </a:endParaRPr>
        </a:p>
      </dgm:t>
    </dgm:pt>
    <dgm:pt modelId="{91707BAC-2F61-4370-B333-A6273ACB3B2F}" type="parTrans" cxnId="{AEBDA51B-4899-4560-8756-37715FD4D163}">
      <dgm:prSet/>
      <dgm:spPr/>
      <dgm:t>
        <a:bodyPr/>
        <a:lstStyle/>
        <a:p>
          <a:endParaRPr lang="es-CO" b="1"/>
        </a:p>
      </dgm:t>
    </dgm:pt>
    <dgm:pt modelId="{66FA5D5F-ADA8-4972-A8EE-E03CD6E70255}" type="sibTrans" cxnId="{AEBDA51B-4899-4560-8756-37715FD4D163}">
      <dgm:prSet/>
      <dgm:spPr/>
      <dgm:t>
        <a:bodyPr/>
        <a:lstStyle/>
        <a:p>
          <a:endParaRPr lang="es-CO" b="1"/>
        </a:p>
      </dgm:t>
    </dgm:pt>
    <dgm:pt modelId="{39E6F2E0-7136-44F5-BC0B-B2F8145E2E05}" type="pres">
      <dgm:prSet presAssocID="{21D94AD1-2C11-428C-8E1E-AA6ACBD1F492}" presName="Name0" presStyleCnt="0">
        <dgm:presLayoutVars>
          <dgm:dir/>
          <dgm:animLvl val="lvl"/>
          <dgm:resizeHandles val="exact"/>
        </dgm:presLayoutVars>
      </dgm:prSet>
      <dgm:spPr/>
    </dgm:pt>
    <dgm:pt modelId="{3CDC279F-DDF8-4802-A9C2-19920614E572}" type="pres">
      <dgm:prSet presAssocID="{9A2172D9-9147-468F-B367-C1FF45A3ADB7}" presName="parTxOnly" presStyleLbl="node1" presStyleIdx="0" presStyleCnt="4">
        <dgm:presLayoutVars>
          <dgm:chMax val="0"/>
          <dgm:chPref val="0"/>
          <dgm:bulletEnabled val="1"/>
        </dgm:presLayoutVars>
      </dgm:prSet>
      <dgm:spPr/>
      <dgm:t>
        <a:bodyPr/>
        <a:lstStyle/>
        <a:p>
          <a:endParaRPr lang="es-CO"/>
        </a:p>
      </dgm:t>
    </dgm:pt>
    <dgm:pt modelId="{E6204E36-B0E3-4036-95E1-A341C8725138}" type="pres">
      <dgm:prSet presAssocID="{A9A14C34-90C1-4929-AAAF-6262083EDD3E}" presName="parTxOnlySpace" presStyleCnt="0"/>
      <dgm:spPr/>
    </dgm:pt>
    <dgm:pt modelId="{650BC9AB-0EE9-485E-9E37-0B4A7563761D}" type="pres">
      <dgm:prSet presAssocID="{B9B28001-9734-48DE-A349-7D1932BC7868}" presName="parTxOnly" presStyleLbl="node1" presStyleIdx="1" presStyleCnt="4">
        <dgm:presLayoutVars>
          <dgm:chMax val="0"/>
          <dgm:chPref val="0"/>
          <dgm:bulletEnabled val="1"/>
        </dgm:presLayoutVars>
      </dgm:prSet>
      <dgm:spPr/>
      <dgm:t>
        <a:bodyPr/>
        <a:lstStyle/>
        <a:p>
          <a:endParaRPr lang="es-CO"/>
        </a:p>
      </dgm:t>
    </dgm:pt>
    <dgm:pt modelId="{443D65B9-19C3-4B1A-91A4-5291664BED8A}" type="pres">
      <dgm:prSet presAssocID="{A99EF712-17CA-48AE-80BC-F8127B9B6180}" presName="parTxOnlySpace" presStyleCnt="0"/>
      <dgm:spPr/>
    </dgm:pt>
    <dgm:pt modelId="{039FDB19-EF56-437B-A5BE-81B640B84266}" type="pres">
      <dgm:prSet presAssocID="{9A1A84D2-BD1C-4FA6-A2B8-22BA9F646969}" presName="parTxOnly" presStyleLbl="node1" presStyleIdx="2" presStyleCnt="4">
        <dgm:presLayoutVars>
          <dgm:chMax val="0"/>
          <dgm:chPref val="0"/>
          <dgm:bulletEnabled val="1"/>
        </dgm:presLayoutVars>
      </dgm:prSet>
      <dgm:spPr/>
      <dgm:t>
        <a:bodyPr/>
        <a:lstStyle/>
        <a:p>
          <a:endParaRPr lang="es-CO"/>
        </a:p>
      </dgm:t>
    </dgm:pt>
    <dgm:pt modelId="{47EF7309-37AC-4551-8EB5-1704D0E1C05C}" type="pres">
      <dgm:prSet presAssocID="{A3909AB4-05A6-4C50-A18F-F383C6FFE854}" presName="parTxOnlySpace" presStyleCnt="0"/>
      <dgm:spPr/>
    </dgm:pt>
    <dgm:pt modelId="{D7ED693E-D508-424D-806B-C7E4233C746E}" type="pres">
      <dgm:prSet presAssocID="{A2EFFEB8-AA7A-4048-BD28-596491DE202B}" presName="parTxOnly" presStyleLbl="node1" presStyleIdx="3" presStyleCnt="4">
        <dgm:presLayoutVars>
          <dgm:chMax val="0"/>
          <dgm:chPref val="0"/>
          <dgm:bulletEnabled val="1"/>
        </dgm:presLayoutVars>
      </dgm:prSet>
      <dgm:spPr/>
      <dgm:t>
        <a:bodyPr/>
        <a:lstStyle/>
        <a:p>
          <a:endParaRPr lang="es-CO"/>
        </a:p>
      </dgm:t>
    </dgm:pt>
  </dgm:ptLst>
  <dgm:cxnLst>
    <dgm:cxn modelId="{DA8E71C6-1953-4CD6-A732-38BB83A0AC27}" srcId="{21D94AD1-2C11-428C-8E1E-AA6ACBD1F492}" destId="{B9B28001-9734-48DE-A349-7D1932BC7868}" srcOrd="1" destOrd="0" parTransId="{5989C0B4-0C8D-4E3D-815F-332CB834DBB9}" sibTransId="{A99EF712-17CA-48AE-80BC-F8127B9B6180}"/>
    <dgm:cxn modelId="{6BB6ED57-22CA-4F63-A8E8-A77EE4680216}" srcId="{21D94AD1-2C11-428C-8E1E-AA6ACBD1F492}" destId="{9A2172D9-9147-468F-B367-C1FF45A3ADB7}" srcOrd="0" destOrd="0" parTransId="{228F0EBF-4C06-41BA-A418-97F51EBF4C76}" sibTransId="{A9A14C34-90C1-4929-AAAF-6262083EDD3E}"/>
    <dgm:cxn modelId="{82EB83EE-7AD7-4102-BE20-40050909DC4A}" srcId="{21D94AD1-2C11-428C-8E1E-AA6ACBD1F492}" destId="{9A1A84D2-BD1C-4FA6-A2B8-22BA9F646969}" srcOrd="2" destOrd="0" parTransId="{C66B8357-FE98-40A9-A66B-C0D5AE932DFD}" sibTransId="{A3909AB4-05A6-4C50-A18F-F383C6FFE854}"/>
    <dgm:cxn modelId="{AEBDA51B-4899-4560-8756-37715FD4D163}" srcId="{21D94AD1-2C11-428C-8E1E-AA6ACBD1F492}" destId="{A2EFFEB8-AA7A-4048-BD28-596491DE202B}" srcOrd="3" destOrd="0" parTransId="{91707BAC-2F61-4370-B333-A6273ACB3B2F}" sibTransId="{66FA5D5F-ADA8-4972-A8EE-E03CD6E70255}"/>
    <dgm:cxn modelId="{DB21B436-7495-4C2D-BD0D-D92D282FDBC3}" type="presOf" srcId="{A2EFFEB8-AA7A-4048-BD28-596491DE202B}" destId="{D7ED693E-D508-424D-806B-C7E4233C746E}" srcOrd="0" destOrd="0" presId="urn:microsoft.com/office/officeart/2005/8/layout/chevron1"/>
    <dgm:cxn modelId="{520EC7BE-265C-4F28-82F9-9715127A3774}" type="presOf" srcId="{9A1A84D2-BD1C-4FA6-A2B8-22BA9F646969}" destId="{039FDB19-EF56-437B-A5BE-81B640B84266}" srcOrd="0" destOrd="0" presId="urn:microsoft.com/office/officeart/2005/8/layout/chevron1"/>
    <dgm:cxn modelId="{5CB84C4F-F781-4449-B98A-744A57CD10B6}" type="presOf" srcId="{21D94AD1-2C11-428C-8E1E-AA6ACBD1F492}" destId="{39E6F2E0-7136-44F5-BC0B-B2F8145E2E05}" srcOrd="0" destOrd="0" presId="urn:microsoft.com/office/officeart/2005/8/layout/chevron1"/>
    <dgm:cxn modelId="{835CC3EF-DA09-4C7B-9119-EC5C345C4C74}" type="presOf" srcId="{9A2172D9-9147-468F-B367-C1FF45A3ADB7}" destId="{3CDC279F-DDF8-4802-A9C2-19920614E572}" srcOrd="0" destOrd="0" presId="urn:microsoft.com/office/officeart/2005/8/layout/chevron1"/>
    <dgm:cxn modelId="{46A628E8-2D46-4C3B-B6B6-C3219D1DB528}" type="presOf" srcId="{B9B28001-9734-48DE-A349-7D1932BC7868}" destId="{650BC9AB-0EE9-485E-9E37-0B4A7563761D}" srcOrd="0" destOrd="0" presId="urn:microsoft.com/office/officeart/2005/8/layout/chevron1"/>
    <dgm:cxn modelId="{8B2D9393-C1F8-4912-A205-59ECE29BBBDB}" type="presParOf" srcId="{39E6F2E0-7136-44F5-BC0B-B2F8145E2E05}" destId="{3CDC279F-DDF8-4802-A9C2-19920614E572}" srcOrd="0" destOrd="0" presId="urn:microsoft.com/office/officeart/2005/8/layout/chevron1"/>
    <dgm:cxn modelId="{AA651424-C8E2-4756-9409-39B56838D9FA}" type="presParOf" srcId="{39E6F2E0-7136-44F5-BC0B-B2F8145E2E05}" destId="{E6204E36-B0E3-4036-95E1-A341C8725138}" srcOrd="1" destOrd="0" presId="urn:microsoft.com/office/officeart/2005/8/layout/chevron1"/>
    <dgm:cxn modelId="{5E9E12EC-06AF-4860-B0B5-C0BD15ABE764}" type="presParOf" srcId="{39E6F2E0-7136-44F5-BC0B-B2F8145E2E05}" destId="{650BC9AB-0EE9-485E-9E37-0B4A7563761D}" srcOrd="2" destOrd="0" presId="urn:microsoft.com/office/officeart/2005/8/layout/chevron1"/>
    <dgm:cxn modelId="{0131A02F-BA57-4C48-BE56-8F3DBD2BDFEF}" type="presParOf" srcId="{39E6F2E0-7136-44F5-BC0B-B2F8145E2E05}" destId="{443D65B9-19C3-4B1A-91A4-5291664BED8A}" srcOrd="3" destOrd="0" presId="urn:microsoft.com/office/officeart/2005/8/layout/chevron1"/>
    <dgm:cxn modelId="{2EBBDD72-F9AA-4B25-BEAB-75EB5AB2CBA7}" type="presParOf" srcId="{39E6F2E0-7136-44F5-BC0B-B2F8145E2E05}" destId="{039FDB19-EF56-437B-A5BE-81B640B84266}" srcOrd="4" destOrd="0" presId="urn:microsoft.com/office/officeart/2005/8/layout/chevron1"/>
    <dgm:cxn modelId="{23693570-90C5-495C-B3A9-A42712FF490B}" type="presParOf" srcId="{39E6F2E0-7136-44F5-BC0B-B2F8145E2E05}" destId="{47EF7309-37AC-4551-8EB5-1704D0E1C05C}" srcOrd="5" destOrd="0" presId="urn:microsoft.com/office/officeart/2005/8/layout/chevron1"/>
    <dgm:cxn modelId="{02F25005-61A5-443F-AB6A-7DAEFCF738B3}" type="presParOf" srcId="{39E6F2E0-7136-44F5-BC0B-B2F8145E2E05}" destId="{D7ED693E-D508-424D-806B-C7E4233C746E}" srcOrd="6"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6.xml><?xml version="1.0" encoding="utf-8"?>
<dgm:dataModel xmlns:dgm="http://schemas.openxmlformats.org/drawingml/2006/diagram" xmlns:a="http://schemas.openxmlformats.org/drawingml/2006/main">
  <dgm:ptLst>
    <dgm:pt modelId="{21D94AD1-2C11-428C-8E1E-AA6ACBD1F492}" type="doc">
      <dgm:prSet loTypeId="urn:microsoft.com/office/officeart/2005/8/layout/chevron1" loCatId="process" qsTypeId="urn:microsoft.com/office/officeart/2005/8/quickstyle/simple1" qsCatId="simple" csTypeId="urn:microsoft.com/office/officeart/2005/8/colors/colorful1" csCatId="colorful" phldr="1"/>
      <dgm:spPr/>
    </dgm:pt>
    <dgm:pt modelId="{9A2172D9-9147-468F-B367-C1FF45A3ADB7}">
      <dgm:prSet phldrT="[Texto]"/>
      <dgm:spPr/>
      <dgm:t>
        <a:bodyPr/>
        <a:lstStyle/>
        <a:p>
          <a:r>
            <a:rPr lang="es-CO" b="1" dirty="0" smtClean="0"/>
            <a:t>Subestaciones</a:t>
          </a:r>
          <a:endParaRPr lang="es-CO" b="1" dirty="0"/>
        </a:p>
      </dgm:t>
    </dgm:pt>
    <dgm:pt modelId="{228F0EBF-4C06-41BA-A418-97F51EBF4C76}" type="parTrans" cxnId="{6BB6ED57-22CA-4F63-A8E8-A77EE4680216}">
      <dgm:prSet/>
      <dgm:spPr/>
      <dgm:t>
        <a:bodyPr/>
        <a:lstStyle/>
        <a:p>
          <a:endParaRPr lang="es-CO" b="1"/>
        </a:p>
      </dgm:t>
    </dgm:pt>
    <dgm:pt modelId="{A9A14C34-90C1-4929-AAAF-6262083EDD3E}" type="sibTrans" cxnId="{6BB6ED57-22CA-4F63-A8E8-A77EE4680216}">
      <dgm:prSet/>
      <dgm:spPr/>
      <dgm:t>
        <a:bodyPr/>
        <a:lstStyle/>
        <a:p>
          <a:endParaRPr lang="es-CO" b="1"/>
        </a:p>
      </dgm:t>
    </dgm:pt>
    <dgm:pt modelId="{B9B28001-9734-48DE-A349-7D1932BC7868}">
      <dgm:prSet phldrT="[Texto]"/>
      <dgm:spPr>
        <a:solidFill>
          <a:schemeClr val="accent3">
            <a:lumMod val="60000"/>
            <a:lumOff val="40000"/>
          </a:schemeClr>
        </a:solidFill>
      </dgm:spPr>
      <dgm:t>
        <a:bodyPr/>
        <a:lstStyle/>
        <a:p>
          <a:r>
            <a:rPr lang="es-CO" b="1" dirty="0" smtClean="0">
              <a:solidFill>
                <a:schemeClr val="tx1"/>
              </a:solidFill>
            </a:rPr>
            <a:t>Líneas</a:t>
          </a:r>
          <a:endParaRPr lang="es-CO" b="1" dirty="0">
            <a:solidFill>
              <a:schemeClr val="tx1"/>
            </a:solidFill>
          </a:endParaRPr>
        </a:p>
      </dgm:t>
    </dgm:pt>
    <dgm:pt modelId="{5989C0B4-0C8D-4E3D-815F-332CB834DBB9}" type="parTrans" cxnId="{DA8E71C6-1953-4CD6-A732-38BB83A0AC27}">
      <dgm:prSet/>
      <dgm:spPr/>
      <dgm:t>
        <a:bodyPr/>
        <a:lstStyle/>
        <a:p>
          <a:endParaRPr lang="es-CO" b="1"/>
        </a:p>
      </dgm:t>
    </dgm:pt>
    <dgm:pt modelId="{A99EF712-17CA-48AE-80BC-F8127B9B6180}" type="sibTrans" cxnId="{DA8E71C6-1953-4CD6-A732-38BB83A0AC27}">
      <dgm:prSet/>
      <dgm:spPr/>
      <dgm:t>
        <a:bodyPr/>
        <a:lstStyle/>
        <a:p>
          <a:endParaRPr lang="es-CO" b="1"/>
        </a:p>
      </dgm:t>
    </dgm:pt>
    <dgm:pt modelId="{9A1A84D2-BD1C-4FA6-A2B8-22BA9F646969}">
      <dgm:prSet phldrT="[Texto]"/>
      <dgm:spPr>
        <a:solidFill>
          <a:schemeClr val="accent3">
            <a:lumMod val="60000"/>
            <a:lumOff val="40000"/>
          </a:schemeClr>
        </a:solidFill>
      </dgm:spPr>
      <dgm:t>
        <a:bodyPr/>
        <a:lstStyle/>
        <a:p>
          <a:r>
            <a:rPr lang="es-CO" b="1" dirty="0" smtClean="0">
              <a:solidFill>
                <a:schemeClr val="tx1"/>
              </a:solidFill>
            </a:rPr>
            <a:t>Redes</a:t>
          </a:r>
          <a:endParaRPr lang="es-CO" b="1" dirty="0">
            <a:solidFill>
              <a:schemeClr val="tx1"/>
            </a:solidFill>
          </a:endParaRPr>
        </a:p>
      </dgm:t>
    </dgm:pt>
    <dgm:pt modelId="{C66B8357-FE98-40A9-A66B-C0D5AE932DFD}" type="parTrans" cxnId="{82EB83EE-7AD7-4102-BE20-40050909DC4A}">
      <dgm:prSet/>
      <dgm:spPr/>
      <dgm:t>
        <a:bodyPr/>
        <a:lstStyle/>
        <a:p>
          <a:endParaRPr lang="es-CO" b="1"/>
        </a:p>
      </dgm:t>
    </dgm:pt>
    <dgm:pt modelId="{A3909AB4-05A6-4C50-A18F-F383C6FFE854}" type="sibTrans" cxnId="{82EB83EE-7AD7-4102-BE20-40050909DC4A}">
      <dgm:prSet/>
      <dgm:spPr/>
      <dgm:t>
        <a:bodyPr/>
        <a:lstStyle/>
        <a:p>
          <a:endParaRPr lang="es-CO" b="1"/>
        </a:p>
      </dgm:t>
    </dgm:pt>
    <dgm:pt modelId="{A2EFFEB8-AA7A-4048-BD28-596491DE202B}">
      <dgm:prSet phldrT="[Texto]"/>
      <dgm:spPr>
        <a:solidFill>
          <a:schemeClr val="accent3">
            <a:lumMod val="60000"/>
            <a:lumOff val="40000"/>
          </a:schemeClr>
        </a:solidFill>
      </dgm:spPr>
      <dgm:t>
        <a:bodyPr/>
        <a:lstStyle/>
        <a:p>
          <a:r>
            <a:rPr lang="es-CO" b="1" dirty="0" smtClean="0">
              <a:solidFill>
                <a:schemeClr val="tx1"/>
              </a:solidFill>
            </a:rPr>
            <a:t>Otros Elementos y Equipos</a:t>
          </a:r>
          <a:endParaRPr lang="es-CO" b="1" dirty="0">
            <a:solidFill>
              <a:schemeClr val="tx1"/>
            </a:solidFill>
          </a:endParaRPr>
        </a:p>
      </dgm:t>
    </dgm:pt>
    <dgm:pt modelId="{91707BAC-2F61-4370-B333-A6273ACB3B2F}" type="parTrans" cxnId="{AEBDA51B-4899-4560-8756-37715FD4D163}">
      <dgm:prSet/>
      <dgm:spPr/>
      <dgm:t>
        <a:bodyPr/>
        <a:lstStyle/>
        <a:p>
          <a:endParaRPr lang="es-CO" b="1"/>
        </a:p>
      </dgm:t>
    </dgm:pt>
    <dgm:pt modelId="{66FA5D5F-ADA8-4972-A8EE-E03CD6E70255}" type="sibTrans" cxnId="{AEBDA51B-4899-4560-8756-37715FD4D163}">
      <dgm:prSet/>
      <dgm:spPr/>
      <dgm:t>
        <a:bodyPr/>
        <a:lstStyle/>
        <a:p>
          <a:endParaRPr lang="es-CO" b="1"/>
        </a:p>
      </dgm:t>
    </dgm:pt>
    <dgm:pt modelId="{39E6F2E0-7136-44F5-BC0B-B2F8145E2E05}" type="pres">
      <dgm:prSet presAssocID="{21D94AD1-2C11-428C-8E1E-AA6ACBD1F492}" presName="Name0" presStyleCnt="0">
        <dgm:presLayoutVars>
          <dgm:dir/>
          <dgm:animLvl val="lvl"/>
          <dgm:resizeHandles val="exact"/>
        </dgm:presLayoutVars>
      </dgm:prSet>
      <dgm:spPr/>
    </dgm:pt>
    <dgm:pt modelId="{3CDC279F-DDF8-4802-A9C2-19920614E572}" type="pres">
      <dgm:prSet presAssocID="{9A2172D9-9147-468F-B367-C1FF45A3ADB7}" presName="parTxOnly" presStyleLbl="node1" presStyleIdx="0" presStyleCnt="4">
        <dgm:presLayoutVars>
          <dgm:chMax val="0"/>
          <dgm:chPref val="0"/>
          <dgm:bulletEnabled val="1"/>
        </dgm:presLayoutVars>
      </dgm:prSet>
      <dgm:spPr/>
      <dgm:t>
        <a:bodyPr/>
        <a:lstStyle/>
        <a:p>
          <a:endParaRPr lang="es-CO"/>
        </a:p>
      </dgm:t>
    </dgm:pt>
    <dgm:pt modelId="{E6204E36-B0E3-4036-95E1-A341C8725138}" type="pres">
      <dgm:prSet presAssocID="{A9A14C34-90C1-4929-AAAF-6262083EDD3E}" presName="parTxOnlySpace" presStyleCnt="0"/>
      <dgm:spPr/>
    </dgm:pt>
    <dgm:pt modelId="{650BC9AB-0EE9-485E-9E37-0B4A7563761D}" type="pres">
      <dgm:prSet presAssocID="{B9B28001-9734-48DE-A349-7D1932BC7868}" presName="parTxOnly" presStyleLbl="node1" presStyleIdx="1" presStyleCnt="4">
        <dgm:presLayoutVars>
          <dgm:chMax val="0"/>
          <dgm:chPref val="0"/>
          <dgm:bulletEnabled val="1"/>
        </dgm:presLayoutVars>
      </dgm:prSet>
      <dgm:spPr/>
      <dgm:t>
        <a:bodyPr/>
        <a:lstStyle/>
        <a:p>
          <a:endParaRPr lang="es-CO"/>
        </a:p>
      </dgm:t>
    </dgm:pt>
    <dgm:pt modelId="{443D65B9-19C3-4B1A-91A4-5291664BED8A}" type="pres">
      <dgm:prSet presAssocID="{A99EF712-17CA-48AE-80BC-F8127B9B6180}" presName="parTxOnlySpace" presStyleCnt="0"/>
      <dgm:spPr/>
    </dgm:pt>
    <dgm:pt modelId="{039FDB19-EF56-437B-A5BE-81B640B84266}" type="pres">
      <dgm:prSet presAssocID="{9A1A84D2-BD1C-4FA6-A2B8-22BA9F646969}" presName="parTxOnly" presStyleLbl="node1" presStyleIdx="2" presStyleCnt="4">
        <dgm:presLayoutVars>
          <dgm:chMax val="0"/>
          <dgm:chPref val="0"/>
          <dgm:bulletEnabled val="1"/>
        </dgm:presLayoutVars>
      </dgm:prSet>
      <dgm:spPr/>
      <dgm:t>
        <a:bodyPr/>
        <a:lstStyle/>
        <a:p>
          <a:endParaRPr lang="es-CO"/>
        </a:p>
      </dgm:t>
    </dgm:pt>
    <dgm:pt modelId="{47EF7309-37AC-4551-8EB5-1704D0E1C05C}" type="pres">
      <dgm:prSet presAssocID="{A3909AB4-05A6-4C50-A18F-F383C6FFE854}" presName="parTxOnlySpace" presStyleCnt="0"/>
      <dgm:spPr/>
    </dgm:pt>
    <dgm:pt modelId="{D7ED693E-D508-424D-806B-C7E4233C746E}" type="pres">
      <dgm:prSet presAssocID="{A2EFFEB8-AA7A-4048-BD28-596491DE202B}" presName="parTxOnly" presStyleLbl="node1" presStyleIdx="3" presStyleCnt="4">
        <dgm:presLayoutVars>
          <dgm:chMax val="0"/>
          <dgm:chPref val="0"/>
          <dgm:bulletEnabled val="1"/>
        </dgm:presLayoutVars>
      </dgm:prSet>
      <dgm:spPr/>
      <dgm:t>
        <a:bodyPr/>
        <a:lstStyle/>
        <a:p>
          <a:endParaRPr lang="es-CO"/>
        </a:p>
      </dgm:t>
    </dgm:pt>
  </dgm:ptLst>
  <dgm:cxnLst>
    <dgm:cxn modelId="{DA8E71C6-1953-4CD6-A732-38BB83A0AC27}" srcId="{21D94AD1-2C11-428C-8E1E-AA6ACBD1F492}" destId="{B9B28001-9734-48DE-A349-7D1932BC7868}" srcOrd="1" destOrd="0" parTransId="{5989C0B4-0C8D-4E3D-815F-332CB834DBB9}" sibTransId="{A99EF712-17CA-48AE-80BC-F8127B9B6180}"/>
    <dgm:cxn modelId="{6BB6ED57-22CA-4F63-A8E8-A77EE4680216}" srcId="{21D94AD1-2C11-428C-8E1E-AA6ACBD1F492}" destId="{9A2172D9-9147-468F-B367-C1FF45A3ADB7}" srcOrd="0" destOrd="0" parTransId="{228F0EBF-4C06-41BA-A418-97F51EBF4C76}" sibTransId="{A9A14C34-90C1-4929-AAAF-6262083EDD3E}"/>
    <dgm:cxn modelId="{82EB83EE-7AD7-4102-BE20-40050909DC4A}" srcId="{21D94AD1-2C11-428C-8E1E-AA6ACBD1F492}" destId="{9A1A84D2-BD1C-4FA6-A2B8-22BA9F646969}" srcOrd="2" destOrd="0" parTransId="{C66B8357-FE98-40A9-A66B-C0D5AE932DFD}" sibTransId="{A3909AB4-05A6-4C50-A18F-F383C6FFE854}"/>
    <dgm:cxn modelId="{AEBDA51B-4899-4560-8756-37715FD4D163}" srcId="{21D94AD1-2C11-428C-8E1E-AA6ACBD1F492}" destId="{A2EFFEB8-AA7A-4048-BD28-596491DE202B}" srcOrd="3" destOrd="0" parTransId="{91707BAC-2F61-4370-B333-A6273ACB3B2F}" sibTransId="{66FA5D5F-ADA8-4972-A8EE-E03CD6E70255}"/>
    <dgm:cxn modelId="{3C84B7CA-7844-4E3E-93FE-FE15433129C6}" type="presOf" srcId="{21D94AD1-2C11-428C-8E1E-AA6ACBD1F492}" destId="{39E6F2E0-7136-44F5-BC0B-B2F8145E2E05}" srcOrd="0" destOrd="0" presId="urn:microsoft.com/office/officeart/2005/8/layout/chevron1"/>
    <dgm:cxn modelId="{68A9A145-CB0A-4AB9-ADEC-6308E41D7954}" type="presOf" srcId="{A2EFFEB8-AA7A-4048-BD28-596491DE202B}" destId="{D7ED693E-D508-424D-806B-C7E4233C746E}" srcOrd="0" destOrd="0" presId="urn:microsoft.com/office/officeart/2005/8/layout/chevron1"/>
    <dgm:cxn modelId="{99974718-EC16-4DB4-BDE8-25D91EA72FC9}" type="presOf" srcId="{9A2172D9-9147-468F-B367-C1FF45A3ADB7}" destId="{3CDC279F-DDF8-4802-A9C2-19920614E572}" srcOrd="0" destOrd="0" presId="urn:microsoft.com/office/officeart/2005/8/layout/chevron1"/>
    <dgm:cxn modelId="{D7D887B1-DDDD-4864-BD6F-0183B8AA0286}" type="presOf" srcId="{9A1A84D2-BD1C-4FA6-A2B8-22BA9F646969}" destId="{039FDB19-EF56-437B-A5BE-81B640B84266}" srcOrd="0" destOrd="0" presId="urn:microsoft.com/office/officeart/2005/8/layout/chevron1"/>
    <dgm:cxn modelId="{401F3D22-6C42-43D4-A951-E4B5578D989A}" type="presOf" srcId="{B9B28001-9734-48DE-A349-7D1932BC7868}" destId="{650BC9AB-0EE9-485E-9E37-0B4A7563761D}" srcOrd="0" destOrd="0" presId="urn:microsoft.com/office/officeart/2005/8/layout/chevron1"/>
    <dgm:cxn modelId="{8741DD9E-468A-4C89-9C00-3746F160F509}" type="presParOf" srcId="{39E6F2E0-7136-44F5-BC0B-B2F8145E2E05}" destId="{3CDC279F-DDF8-4802-A9C2-19920614E572}" srcOrd="0" destOrd="0" presId="urn:microsoft.com/office/officeart/2005/8/layout/chevron1"/>
    <dgm:cxn modelId="{FEC0FDD7-D562-421B-A24D-12028C28AAC8}" type="presParOf" srcId="{39E6F2E0-7136-44F5-BC0B-B2F8145E2E05}" destId="{E6204E36-B0E3-4036-95E1-A341C8725138}" srcOrd="1" destOrd="0" presId="urn:microsoft.com/office/officeart/2005/8/layout/chevron1"/>
    <dgm:cxn modelId="{E3BE852D-3247-4D19-B6A3-9E373AD66AA0}" type="presParOf" srcId="{39E6F2E0-7136-44F5-BC0B-B2F8145E2E05}" destId="{650BC9AB-0EE9-485E-9E37-0B4A7563761D}" srcOrd="2" destOrd="0" presId="urn:microsoft.com/office/officeart/2005/8/layout/chevron1"/>
    <dgm:cxn modelId="{8B24F99E-46E1-418D-BE87-6FC4E22DCED8}" type="presParOf" srcId="{39E6F2E0-7136-44F5-BC0B-B2F8145E2E05}" destId="{443D65B9-19C3-4B1A-91A4-5291664BED8A}" srcOrd="3" destOrd="0" presId="urn:microsoft.com/office/officeart/2005/8/layout/chevron1"/>
    <dgm:cxn modelId="{932C3DCA-A5EC-42EA-B968-263FBC79E764}" type="presParOf" srcId="{39E6F2E0-7136-44F5-BC0B-B2F8145E2E05}" destId="{039FDB19-EF56-437B-A5BE-81B640B84266}" srcOrd="4" destOrd="0" presId="urn:microsoft.com/office/officeart/2005/8/layout/chevron1"/>
    <dgm:cxn modelId="{211A8D2D-65D0-4FDC-9ABA-FED774248551}" type="presParOf" srcId="{39E6F2E0-7136-44F5-BC0B-B2F8145E2E05}" destId="{47EF7309-37AC-4551-8EB5-1704D0E1C05C}" srcOrd="5" destOrd="0" presId="urn:microsoft.com/office/officeart/2005/8/layout/chevron1"/>
    <dgm:cxn modelId="{F88E46F3-FC19-4517-B291-FC9BCAB510EC}" type="presParOf" srcId="{39E6F2E0-7136-44F5-BC0B-B2F8145E2E05}" destId="{D7ED693E-D508-424D-806B-C7E4233C746E}" srcOrd="6"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7.xml><?xml version="1.0" encoding="utf-8"?>
<dgm:dataModel xmlns:dgm="http://schemas.openxmlformats.org/drawingml/2006/diagram" xmlns:a="http://schemas.openxmlformats.org/drawingml/2006/main">
  <dgm:ptLst>
    <dgm:pt modelId="{21D94AD1-2C11-428C-8E1E-AA6ACBD1F492}" type="doc">
      <dgm:prSet loTypeId="urn:microsoft.com/office/officeart/2005/8/layout/chevron1" loCatId="process" qsTypeId="urn:microsoft.com/office/officeart/2005/8/quickstyle/simple1" qsCatId="simple" csTypeId="urn:microsoft.com/office/officeart/2005/8/colors/colorful1" csCatId="colorful" phldr="1"/>
      <dgm:spPr/>
    </dgm:pt>
    <dgm:pt modelId="{9A2172D9-9147-468F-B367-C1FF45A3ADB7}">
      <dgm:prSet phldrT="[Texto]"/>
      <dgm:spPr/>
      <dgm:t>
        <a:bodyPr/>
        <a:lstStyle/>
        <a:p>
          <a:r>
            <a:rPr lang="es-CO" b="1" dirty="0" smtClean="0"/>
            <a:t>Subestaciones</a:t>
          </a:r>
          <a:endParaRPr lang="es-CO" b="1" dirty="0"/>
        </a:p>
      </dgm:t>
    </dgm:pt>
    <dgm:pt modelId="{228F0EBF-4C06-41BA-A418-97F51EBF4C76}" type="parTrans" cxnId="{6BB6ED57-22CA-4F63-A8E8-A77EE4680216}">
      <dgm:prSet/>
      <dgm:spPr/>
      <dgm:t>
        <a:bodyPr/>
        <a:lstStyle/>
        <a:p>
          <a:endParaRPr lang="es-CO" b="1"/>
        </a:p>
      </dgm:t>
    </dgm:pt>
    <dgm:pt modelId="{A9A14C34-90C1-4929-AAAF-6262083EDD3E}" type="sibTrans" cxnId="{6BB6ED57-22CA-4F63-A8E8-A77EE4680216}">
      <dgm:prSet/>
      <dgm:spPr/>
      <dgm:t>
        <a:bodyPr/>
        <a:lstStyle/>
        <a:p>
          <a:endParaRPr lang="es-CO" b="1"/>
        </a:p>
      </dgm:t>
    </dgm:pt>
    <dgm:pt modelId="{B9B28001-9734-48DE-A349-7D1932BC7868}">
      <dgm:prSet phldrT="[Texto]"/>
      <dgm:spPr>
        <a:solidFill>
          <a:schemeClr val="accent3">
            <a:lumMod val="60000"/>
            <a:lumOff val="40000"/>
          </a:schemeClr>
        </a:solidFill>
      </dgm:spPr>
      <dgm:t>
        <a:bodyPr/>
        <a:lstStyle/>
        <a:p>
          <a:r>
            <a:rPr lang="es-CO" b="1" dirty="0" smtClean="0">
              <a:solidFill>
                <a:schemeClr val="tx1"/>
              </a:solidFill>
            </a:rPr>
            <a:t>Líneas</a:t>
          </a:r>
          <a:endParaRPr lang="es-CO" b="1" dirty="0">
            <a:solidFill>
              <a:schemeClr val="tx1"/>
            </a:solidFill>
          </a:endParaRPr>
        </a:p>
      </dgm:t>
    </dgm:pt>
    <dgm:pt modelId="{5989C0B4-0C8D-4E3D-815F-332CB834DBB9}" type="parTrans" cxnId="{DA8E71C6-1953-4CD6-A732-38BB83A0AC27}">
      <dgm:prSet/>
      <dgm:spPr/>
      <dgm:t>
        <a:bodyPr/>
        <a:lstStyle/>
        <a:p>
          <a:endParaRPr lang="es-CO" b="1"/>
        </a:p>
      </dgm:t>
    </dgm:pt>
    <dgm:pt modelId="{A99EF712-17CA-48AE-80BC-F8127B9B6180}" type="sibTrans" cxnId="{DA8E71C6-1953-4CD6-A732-38BB83A0AC27}">
      <dgm:prSet/>
      <dgm:spPr/>
      <dgm:t>
        <a:bodyPr/>
        <a:lstStyle/>
        <a:p>
          <a:endParaRPr lang="es-CO" b="1"/>
        </a:p>
      </dgm:t>
    </dgm:pt>
    <dgm:pt modelId="{9A1A84D2-BD1C-4FA6-A2B8-22BA9F646969}">
      <dgm:prSet phldrT="[Texto]"/>
      <dgm:spPr>
        <a:solidFill>
          <a:schemeClr val="accent3">
            <a:lumMod val="60000"/>
            <a:lumOff val="40000"/>
          </a:schemeClr>
        </a:solidFill>
      </dgm:spPr>
      <dgm:t>
        <a:bodyPr/>
        <a:lstStyle/>
        <a:p>
          <a:r>
            <a:rPr lang="es-CO" b="1" dirty="0" smtClean="0">
              <a:solidFill>
                <a:schemeClr val="tx1"/>
              </a:solidFill>
            </a:rPr>
            <a:t>Redes</a:t>
          </a:r>
          <a:endParaRPr lang="es-CO" b="1" dirty="0">
            <a:solidFill>
              <a:schemeClr val="tx1"/>
            </a:solidFill>
          </a:endParaRPr>
        </a:p>
      </dgm:t>
    </dgm:pt>
    <dgm:pt modelId="{C66B8357-FE98-40A9-A66B-C0D5AE932DFD}" type="parTrans" cxnId="{82EB83EE-7AD7-4102-BE20-40050909DC4A}">
      <dgm:prSet/>
      <dgm:spPr/>
      <dgm:t>
        <a:bodyPr/>
        <a:lstStyle/>
        <a:p>
          <a:endParaRPr lang="es-CO" b="1"/>
        </a:p>
      </dgm:t>
    </dgm:pt>
    <dgm:pt modelId="{A3909AB4-05A6-4C50-A18F-F383C6FFE854}" type="sibTrans" cxnId="{82EB83EE-7AD7-4102-BE20-40050909DC4A}">
      <dgm:prSet/>
      <dgm:spPr/>
      <dgm:t>
        <a:bodyPr/>
        <a:lstStyle/>
        <a:p>
          <a:endParaRPr lang="es-CO" b="1"/>
        </a:p>
      </dgm:t>
    </dgm:pt>
    <dgm:pt modelId="{A2EFFEB8-AA7A-4048-BD28-596491DE202B}">
      <dgm:prSet phldrT="[Texto]"/>
      <dgm:spPr>
        <a:solidFill>
          <a:schemeClr val="accent3">
            <a:lumMod val="60000"/>
            <a:lumOff val="40000"/>
          </a:schemeClr>
        </a:solidFill>
      </dgm:spPr>
      <dgm:t>
        <a:bodyPr/>
        <a:lstStyle/>
        <a:p>
          <a:r>
            <a:rPr lang="es-CO" b="1" dirty="0" smtClean="0">
              <a:solidFill>
                <a:schemeClr val="tx1"/>
              </a:solidFill>
            </a:rPr>
            <a:t>Otros Elementos y Equipos</a:t>
          </a:r>
          <a:endParaRPr lang="es-CO" b="1" dirty="0">
            <a:solidFill>
              <a:schemeClr val="tx1"/>
            </a:solidFill>
          </a:endParaRPr>
        </a:p>
      </dgm:t>
    </dgm:pt>
    <dgm:pt modelId="{91707BAC-2F61-4370-B333-A6273ACB3B2F}" type="parTrans" cxnId="{AEBDA51B-4899-4560-8756-37715FD4D163}">
      <dgm:prSet/>
      <dgm:spPr/>
      <dgm:t>
        <a:bodyPr/>
        <a:lstStyle/>
        <a:p>
          <a:endParaRPr lang="es-CO" b="1"/>
        </a:p>
      </dgm:t>
    </dgm:pt>
    <dgm:pt modelId="{66FA5D5F-ADA8-4972-A8EE-E03CD6E70255}" type="sibTrans" cxnId="{AEBDA51B-4899-4560-8756-37715FD4D163}">
      <dgm:prSet/>
      <dgm:spPr/>
      <dgm:t>
        <a:bodyPr/>
        <a:lstStyle/>
        <a:p>
          <a:endParaRPr lang="es-CO" b="1"/>
        </a:p>
      </dgm:t>
    </dgm:pt>
    <dgm:pt modelId="{39E6F2E0-7136-44F5-BC0B-B2F8145E2E05}" type="pres">
      <dgm:prSet presAssocID="{21D94AD1-2C11-428C-8E1E-AA6ACBD1F492}" presName="Name0" presStyleCnt="0">
        <dgm:presLayoutVars>
          <dgm:dir/>
          <dgm:animLvl val="lvl"/>
          <dgm:resizeHandles val="exact"/>
        </dgm:presLayoutVars>
      </dgm:prSet>
      <dgm:spPr/>
    </dgm:pt>
    <dgm:pt modelId="{3CDC279F-DDF8-4802-A9C2-19920614E572}" type="pres">
      <dgm:prSet presAssocID="{9A2172D9-9147-468F-B367-C1FF45A3ADB7}" presName="parTxOnly" presStyleLbl="node1" presStyleIdx="0" presStyleCnt="4">
        <dgm:presLayoutVars>
          <dgm:chMax val="0"/>
          <dgm:chPref val="0"/>
          <dgm:bulletEnabled val="1"/>
        </dgm:presLayoutVars>
      </dgm:prSet>
      <dgm:spPr/>
      <dgm:t>
        <a:bodyPr/>
        <a:lstStyle/>
        <a:p>
          <a:endParaRPr lang="es-CO"/>
        </a:p>
      </dgm:t>
    </dgm:pt>
    <dgm:pt modelId="{E6204E36-B0E3-4036-95E1-A341C8725138}" type="pres">
      <dgm:prSet presAssocID="{A9A14C34-90C1-4929-AAAF-6262083EDD3E}" presName="parTxOnlySpace" presStyleCnt="0"/>
      <dgm:spPr/>
    </dgm:pt>
    <dgm:pt modelId="{650BC9AB-0EE9-485E-9E37-0B4A7563761D}" type="pres">
      <dgm:prSet presAssocID="{B9B28001-9734-48DE-A349-7D1932BC7868}" presName="parTxOnly" presStyleLbl="node1" presStyleIdx="1" presStyleCnt="4">
        <dgm:presLayoutVars>
          <dgm:chMax val="0"/>
          <dgm:chPref val="0"/>
          <dgm:bulletEnabled val="1"/>
        </dgm:presLayoutVars>
      </dgm:prSet>
      <dgm:spPr/>
      <dgm:t>
        <a:bodyPr/>
        <a:lstStyle/>
        <a:p>
          <a:endParaRPr lang="es-CO"/>
        </a:p>
      </dgm:t>
    </dgm:pt>
    <dgm:pt modelId="{443D65B9-19C3-4B1A-91A4-5291664BED8A}" type="pres">
      <dgm:prSet presAssocID="{A99EF712-17CA-48AE-80BC-F8127B9B6180}" presName="parTxOnlySpace" presStyleCnt="0"/>
      <dgm:spPr/>
    </dgm:pt>
    <dgm:pt modelId="{039FDB19-EF56-437B-A5BE-81B640B84266}" type="pres">
      <dgm:prSet presAssocID="{9A1A84D2-BD1C-4FA6-A2B8-22BA9F646969}" presName="parTxOnly" presStyleLbl="node1" presStyleIdx="2" presStyleCnt="4">
        <dgm:presLayoutVars>
          <dgm:chMax val="0"/>
          <dgm:chPref val="0"/>
          <dgm:bulletEnabled val="1"/>
        </dgm:presLayoutVars>
      </dgm:prSet>
      <dgm:spPr/>
      <dgm:t>
        <a:bodyPr/>
        <a:lstStyle/>
        <a:p>
          <a:endParaRPr lang="es-CO"/>
        </a:p>
      </dgm:t>
    </dgm:pt>
    <dgm:pt modelId="{47EF7309-37AC-4551-8EB5-1704D0E1C05C}" type="pres">
      <dgm:prSet presAssocID="{A3909AB4-05A6-4C50-A18F-F383C6FFE854}" presName="parTxOnlySpace" presStyleCnt="0"/>
      <dgm:spPr/>
    </dgm:pt>
    <dgm:pt modelId="{D7ED693E-D508-424D-806B-C7E4233C746E}" type="pres">
      <dgm:prSet presAssocID="{A2EFFEB8-AA7A-4048-BD28-596491DE202B}" presName="parTxOnly" presStyleLbl="node1" presStyleIdx="3" presStyleCnt="4">
        <dgm:presLayoutVars>
          <dgm:chMax val="0"/>
          <dgm:chPref val="0"/>
          <dgm:bulletEnabled val="1"/>
        </dgm:presLayoutVars>
      </dgm:prSet>
      <dgm:spPr/>
      <dgm:t>
        <a:bodyPr/>
        <a:lstStyle/>
        <a:p>
          <a:endParaRPr lang="es-CO"/>
        </a:p>
      </dgm:t>
    </dgm:pt>
  </dgm:ptLst>
  <dgm:cxnLst>
    <dgm:cxn modelId="{DA8E71C6-1953-4CD6-A732-38BB83A0AC27}" srcId="{21D94AD1-2C11-428C-8E1E-AA6ACBD1F492}" destId="{B9B28001-9734-48DE-A349-7D1932BC7868}" srcOrd="1" destOrd="0" parTransId="{5989C0B4-0C8D-4E3D-815F-332CB834DBB9}" sibTransId="{A99EF712-17CA-48AE-80BC-F8127B9B6180}"/>
    <dgm:cxn modelId="{B005D83A-2E38-40D2-A479-77FC234CA40E}" type="presOf" srcId="{21D94AD1-2C11-428C-8E1E-AA6ACBD1F492}" destId="{39E6F2E0-7136-44F5-BC0B-B2F8145E2E05}" srcOrd="0" destOrd="0" presId="urn:microsoft.com/office/officeart/2005/8/layout/chevron1"/>
    <dgm:cxn modelId="{6BB6ED57-22CA-4F63-A8E8-A77EE4680216}" srcId="{21D94AD1-2C11-428C-8E1E-AA6ACBD1F492}" destId="{9A2172D9-9147-468F-B367-C1FF45A3ADB7}" srcOrd="0" destOrd="0" parTransId="{228F0EBF-4C06-41BA-A418-97F51EBF4C76}" sibTransId="{A9A14C34-90C1-4929-AAAF-6262083EDD3E}"/>
    <dgm:cxn modelId="{11218B48-4787-4EF6-B7DC-A483AE43564E}" type="presOf" srcId="{B9B28001-9734-48DE-A349-7D1932BC7868}" destId="{650BC9AB-0EE9-485E-9E37-0B4A7563761D}" srcOrd="0" destOrd="0" presId="urn:microsoft.com/office/officeart/2005/8/layout/chevron1"/>
    <dgm:cxn modelId="{82EB83EE-7AD7-4102-BE20-40050909DC4A}" srcId="{21D94AD1-2C11-428C-8E1E-AA6ACBD1F492}" destId="{9A1A84D2-BD1C-4FA6-A2B8-22BA9F646969}" srcOrd="2" destOrd="0" parTransId="{C66B8357-FE98-40A9-A66B-C0D5AE932DFD}" sibTransId="{A3909AB4-05A6-4C50-A18F-F383C6FFE854}"/>
    <dgm:cxn modelId="{AEBDA51B-4899-4560-8756-37715FD4D163}" srcId="{21D94AD1-2C11-428C-8E1E-AA6ACBD1F492}" destId="{A2EFFEB8-AA7A-4048-BD28-596491DE202B}" srcOrd="3" destOrd="0" parTransId="{91707BAC-2F61-4370-B333-A6273ACB3B2F}" sibTransId="{66FA5D5F-ADA8-4972-A8EE-E03CD6E70255}"/>
    <dgm:cxn modelId="{9DDECC3C-2ECB-4D42-97FC-3A9832CC6B1A}" type="presOf" srcId="{9A1A84D2-BD1C-4FA6-A2B8-22BA9F646969}" destId="{039FDB19-EF56-437B-A5BE-81B640B84266}" srcOrd="0" destOrd="0" presId="urn:microsoft.com/office/officeart/2005/8/layout/chevron1"/>
    <dgm:cxn modelId="{DFD6B3EB-FD0D-4195-96F5-416C42EB09E0}" type="presOf" srcId="{9A2172D9-9147-468F-B367-C1FF45A3ADB7}" destId="{3CDC279F-DDF8-4802-A9C2-19920614E572}" srcOrd="0" destOrd="0" presId="urn:microsoft.com/office/officeart/2005/8/layout/chevron1"/>
    <dgm:cxn modelId="{72B325B0-F23A-45C0-B5BA-8B7F868A1F69}" type="presOf" srcId="{A2EFFEB8-AA7A-4048-BD28-596491DE202B}" destId="{D7ED693E-D508-424D-806B-C7E4233C746E}" srcOrd="0" destOrd="0" presId="urn:microsoft.com/office/officeart/2005/8/layout/chevron1"/>
    <dgm:cxn modelId="{487A2531-C135-4804-87FA-36484DA8EEF4}" type="presParOf" srcId="{39E6F2E0-7136-44F5-BC0B-B2F8145E2E05}" destId="{3CDC279F-DDF8-4802-A9C2-19920614E572}" srcOrd="0" destOrd="0" presId="urn:microsoft.com/office/officeart/2005/8/layout/chevron1"/>
    <dgm:cxn modelId="{142C0466-7594-41DE-8579-E9664E822FB4}" type="presParOf" srcId="{39E6F2E0-7136-44F5-BC0B-B2F8145E2E05}" destId="{E6204E36-B0E3-4036-95E1-A341C8725138}" srcOrd="1" destOrd="0" presId="urn:microsoft.com/office/officeart/2005/8/layout/chevron1"/>
    <dgm:cxn modelId="{5FFBD151-BC86-4B4C-9120-467ED4FBDEEC}" type="presParOf" srcId="{39E6F2E0-7136-44F5-BC0B-B2F8145E2E05}" destId="{650BC9AB-0EE9-485E-9E37-0B4A7563761D}" srcOrd="2" destOrd="0" presId="urn:microsoft.com/office/officeart/2005/8/layout/chevron1"/>
    <dgm:cxn modelId="{6BFDE418-22FF-426F-AB7D-DDDCA06A0917}" type="presParOf" srcId="{39E6F2E0-7136-44F5-BC0B-B2F8145E2E05}" destId="{443D65B9-19C3-4B1A-91A4-5291664BED8A}" srcOrd="3" destOrd="0" presId="urn:microsoft.com/office/officeart/2005/8/layout/chevron1"/>
    <dgm:cxn modelId="{A5821EAD-4CE6-4E67-A883-4AB000816F20}" type="presParOf" srcId="{39E6F2E0-7136-44F5-BC0B-B2F8145E2E05}" destId="{039FDB19-EF56-437B-A5BE-81B640B84266}" srcOrd="4" destOrd="0" presId="urn:microsoft.com/office/officeart/2005/8/layout/chevron1"/>
    <dgm:cxn modelId="{C4C90321-6BDD-4214-A02E-AB2A0B857C3D}" type="presParOf" srcId="{39E6F2E0-7136-44F5-BC0B-B2F8145E2E05}" destId="{47EF7309-37AC-4551-8EB5-1704D0E1C05C}" srcOrd="5" destOrd="0" presId="urn:microsoft.com/office/officeart/2005/8/layout/chevron1"/>
    <dgm:cxn modelId="{17CC7887-15DF-4783-B035-44E8A3FB43BB}" type="presParOf" srcId="{39E6F2E0-7136-44F5-BC0B-B2F8145E2E05}" destId="{D7ED693E-D508-424D-806B-C7E4233C746E}" srcOrd="6"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8.xml><?xml version="1.0" encoding="utf-8"?>
<dgm:dataModel xmlns:dgm="http://schemas.openxmlformats.org/drawingml/2006/diagram" xmlns:a="http://schemas.openxmlformats.org/drawingml/2006/main">
  <dgm:ptLst>
    <dgm:pt modelId="{21D94AD1-2C11-428C-8E1E-AA6ACBD1F492}" type="doc">
      <dgm:prSet loTypeId="urn:microsoft.com/office/officeart/2005/8/layout/chevron1" loCatId="process" qsTypeId="urn:microsoft.com/office/officeart/2005/8/quickstyle/simple1" qsCatId="simple" csTypeId="urn:microsoft.com/office/officeart/2005/8/colors/colorful1" csCatId="colorful" phldr="1"/>
      <dgm:spPr/>
    </dgm:pt>
    <dgm:pt modelId="{9A2172D9-9147-468F-B367-C1FF45A3ADB7}">
      <dgm:prSet phldrT="[Texto]"/>
      <dgm:spPr/>
      <dgm:t>
        <a:bodyPr/>
        <a:lstStyle/>
        <a:p>
          <a:r>
            <a:rPr lang="es-CO" b="1" dirty="0" smtClean="0"/>
            <a:t>Subestaciones</a:t>
          </a:r>
          <a:endParaRPr lang="es-CO" b="1" dirty="0"/>
        </a:p>
      </dgm:t>
    </dgm:pt>
    <dgm:pt modelId="{228F0EBF-4C06-41BA-A418-97F51EBF4C76}" type="parTrans" cxnId="{6BB6ED57-22CA-4F63-A8E8-A77EE4680216}">
      <dgm:prSet/>
      <dgm:spPr/>
      <dgm:t>
        <a:bodyPr/>
        <a:lstStyle/>
        <a:p>
          <a:endParaRPr lang="es-CO" b="1"/>
        </a:p>
      </dgm:t>
    </dgm:pt>
    <dgm:pt modelId="{A9A14C34-90C1-4929-AAAF-6262083EDD3E}" type="sibTrans" cxnId="{6BB6ED57-22CA-4F63-A8E8-A77EE4680216}">
      <dgm:prSet/>
      <dgm:spPr/>
      <dgm:t>
        <a:bodyPr/>
        <a:lstStyle/>
        <a:p>
          <a:endParaRPr lang="es-CO" b="1"/>
        </a:p>
      </dgm:t>
    </dgm:pt>
    <dgm:pt modelId="{B9B28001-9734-48DE-A349-7D1932BC7868}">
      <dgm:prSet phldrT="[Texto]"/>
      <dgm:spPr>
        <a:solidFill>
          <a:schemeClr val="accent3">
            <a:lumMod val="60000"/>
            <a:lumOff val="40000"/>
          </a:schemeClr>
        </a:solidFill>
      </dgm:spPr>
      <dgm:t>
        <a:bodyPr/>
        <a:lstStyle/>
        <a:p>
          <a:r>
            <a:rPr lang="es-CO" b="1" dirty="0" smtClean="0">
              <a:solidFill>
                <a:schemeClr val="tx1"/>
              </a:solidFill>
            </a:rPr>
            <a:t>Líneas</a:t>
          </a:r>
          <a:endParaRPr lang="es-CO" b="1" dirty="0">
            <a:solidFill>
              <a:schemeClr val="tx1"/>
            </a:solidFill>
          </a:endParaRPr>
        </a:p>
      </dgm:t>
    </dgm:pt>
    <dgm:pt modelId="{5989C0B4-0C8D-4E3D-815F-332CB834DBB9}" type="parTrans" cxnId="{DA8E71C6-1953-4CD6-A732-38BB83A0AC27}">
      <dgm:prSet/>
      <dgm:spPr/>
      <dgm:t>
        <a:bodyPr/>
        <a:lstStyle/>
        <a:p>
          <a:endParaRPr lang="es-CO" b="1"/>
        </a:p>
      </dgm:t>
    </dgm:pt>
    <dgm:pt modelId="{A99EF712-17CA-48AE-80BC-F8127B9B6180}" type="sibTrans" cxnId="{DA8E71C6-1953-4CD6-A732-38BB83A0AC27}">
      <dgm:prSet/>
      <dgm:spPr/>
      <dgm:t>
        <a:bodyPr/>
        <a:lstStyle/>
        <a:p>
          <a:endParaRPr lang="es-CO" b="1"/>
        </a:p>
      </dgm:t>
    </dgm:pt>
    <dgm:pt modelId="{9A1A84D2-BD1C-4FA6-A2B8-22BA9F646969}">
      <dgm:prSet phldrT="[Texto]"/>
      <dgm:spPr>
        <a:solidFill>
          <a:schemeClr val="accent3">
            <a:lumMod val="60000"/>
            <a:lumOff val="40000"/>
          </a:schemeClr>
        </a:solidFill>
      </dgm:spPr>
      <dgm:t>
        <a:bodyPr/>
        <a:lstStyle/>
        <a:p>
          <a:r>
            <a:rPr lang="es-CO" b="1" dirty="0" smtClean="0">
              <a:solidFill>
                <a:schemeClr val="tx1"/>
              </a:solidFill>
            </a:rPr>
            <a:t>Redes</a:t>
          </a:r>
          <a:endParaRPr lang="es-CO" b="1" dirty="0">
            <a:solidFill>
              <a:schemeClr val="tx1"/>
            </a:solidFill>
          </a:endParaRPr>
        </a:p>
      </dgm:t>
    </dgm:pt>
    <dgm:pt modelId="{C66B8357-FE98-40A9-A66B-C0D5AE932DFD}" type="parTrans" cxnId="{82EB83EE-7AD7-4102-BE20-40050909DC4A}">
      <dgm:prSet/>
      <dgm:spPr/>
      <dgm:t>
        <a:bodyPr/>
        <a:lstStyle/>
        <a:p>
          <a:endParaRPr lang="es-CO" b="1"/>
        </a:p>
      </dgm:t>
    </dgm:pt>
    <dgm:pt modelId="{A3909AB4-05A6-4C50-A18F-F383C6FFE854}" type="sibTrans" cxnId="{82EB83EE-7AD7-4102-BE20-40050909DC4A}">
      <dgm:prSet/>
      <dgm:spPr/>
      <dgm:t>
        <a:bodyPr/>
        <a:lstStyle/>
        <a:p>
          <a:endParaRPr lang="es-CO" b="1"/>
        </a:p>
      </dgm:t>
    </dgm:pt>
    <dgm:pt modelId="{A2EFFEB8-AA7A-4048-BD28-596491DE202B}">
      <dgm:prSet phldrT="[Texto]"/>
      <dgm:spPr>
        <a:solidFill>
          <a:schemeClr val="accent3">
            <a:lumMod val="60000"/>
            <a:lumOff val="40000"/>
          </a:schemeClr>
        </a:solidFill>
      </dgm:spPr>
      <dgm:t>
        <a:bodyPr/>
        <a:lstStyle/>
        <a:p>
          <a:r>
            <a:rPr lang="es-CO" b="1" dirty="0" smtClean="0">
              <a:solidFill>
                <a:schemeClr val="tx1"/>
              </a:solidFill>
            </a:rPr>
            <a:t>Otros Elementos y Equipos</a:t>
          </a:r>
          <a:endParaRPr lang="es-CO" b="1" dirty="0">
            <a:solidFill>
              <a:schemeClr val="tx1"/>
            </a:solidFill>
          </a:endParaRPr>
        </a:p>
      </dgm:t>
    </dgm:pt>
    <dgm:pt modelId="{91707BAC-2F61-4370-B333-A6273ACB3B2F}" type="parTrans" cxnId="{AEBDA51B-4899-4560-8756-37715FD4D163}">
      <dgm:prSet/>
      <dgm:spPr/>
      <dgm:t>
        <a:bodyPr/>
        <a:lstStyle/>
        <a:p>
          <a:endParaRPr lang="es-CO" b="1"/>
        </a:p>
      </dgm:t>
    </dgm:pt>
    <dgm:pt modelId="{66FA5D5F-ADA8-4972-A8EE-E03CD6E70255}" type="sibTrans" cxnId="{AEBDA51B-4899-4560-8756-37715FD4D163}">
      <dgm:prSet/>
      <dgm:spPr/>
      <dgm:t>
        <a:bodyPr/>
        <a:lstStyle/>
        <a:p>
          <a:endParaRPr lang="es-CO" b="1"/>
        </a:p>
      </dgm:t>
    </dgm:pt>
    <dgm:pt modelId="{39E6F2E0-7136-44F5-BC0B-B2F8145E2E05}" type="pres">
      <dgm:prSet presAssocID="{21D94AD1-2C11-428C-8E1E-AA6ACBD1F492}" presName="Name0" presStyleCnt="0">
        <dgm:presLayoutVars>
          <dgm:dir/>
          <dgm:animLvl val="lvl"/>
          <dgm:resizeHandles val="exact"/>
        </dgm:presLayoutVars>
      </dgm:prSet>
      <dgm:spPr/>
    </dgm:pt>
    <dgm:pt modelId="{3CDC279F-DDF8-4802-A9C2-19920614E572}" type="pres">
      <dgm:prSet presAssocID="{9A2172D9-9147-468F-B367-C1FF45A3ADB7}" presName="parTxOnly" presStyleLbl="node1" presStyleIdx="0" presStyleCnt="4">
        <dgm:presLayoutVars>
          <dgm:chMax val="0"/>
          <dgm:chPref val="0"/>
          <dgm:bulletEnabled val="1"/>
        </dgm:presLayoutVars>
      </dgm:prSet>
      <dgm:spPr/>
      <dgm:t>
        <a:bodyPr/>
        <a:lstStyle/>
        <a:p>
          <a:endParaRPr lang="es-CO"/>
        </a:p>
      </dgm:t>
    </dgm:pt>
    <dgm:pt modelId="{E6204E36-B0E3-4036-95E1-A341C8725138}" type="pres">
      <dgm:prSet presAssocID="{A9A14C34-90C1-4929-AAAF-6262083EDD3E}" presName="parTxOnlySpace" presStyleCnt="0"/>
      <dgm:spPr/>
    </dgm:pt>
    <dgm:pt modelId="{650BC9AB-0EE9-485E-9E37-0B4A7563761D}" type="pres">
      <dgm:prSet presAssocID="{B9B28001-9734-48DE-A349-7D1932BC7868}" presName="parTxOnly" presStyleLbl="node1" presStyleIdx="1" presStyleCnt="4">
        <dgm:presLayoutVars>
          <dgm:chMax val="0"/>
          <dgm:chPref val="0"/>
          <dgm:bulletEnabled val="1"/>
        </dgm:presLayoutVars>
      </dgm:prSet>
      <dgm:spPr/>
      <dgm:t>
        <a:bodyPr/>
        <a:lstStyle/>
        <a:p>
          <a:endParaRPr lang="es-CO"/>
        </a:p>
      </dgm:t>
    </dgm:pt>
    <dgm:pt modelId="{443D65B9-19C3-4B1A-91A4-5291664BED8A}" type="pres">
      <dgm:prSet presAssocID="{A99EF712-17CA-48AE-80BC-F8127B9B6180}" presName="parTxOnlySpace" presStyleCnt="0"/>
      <dgm:spPr/>
    </dgm:pt>
    <dgm:pt modelId="{039FDB19-EF56-437B-A5BE-81B640B84266}" type="pres">
      <dgm:prSet presAssocID="{9A1A84D2-BD1C-4FA6-A2B8-22BA9F646969}" presName="parTxOnly" presStyleLbl="node1" presStyleIdx="2" presStyleCnt="4">
        <dgm:presLayoutVars>
          <dgm:chMax val="0"/>
          <dgm:chPref val="0"/>
          <dgm:bulletEnabled val="1"/>
        </dgm:presLayoutVars>
      </dgm:prSet>
      <dgm:spPr/>
      <dgm:t>
        <a:bodyPr/>
        <a:lstStyle/>
        <a:p>
          <a:endParaRPr lang="es-CO"/>
        </a:p>
      </dgm:t>
    </dgm:pt>
    <dgm:pt modelId="{47EF7309-37AC-4551-8EB5-1704D0E1C05C}" type="pres">
      <dgm:prSet presAssocID="{A3909AB4-05A6-4C50-A18F-F383C6FFE854}" presName="parTxOnlySpace" presStyleCnt="0"/>
      <dgm:spPr/>
    </dgm:pt>
    <dgm:pt modelId="{D7ED693E-D508-424D-806B-C7E4233C746E}" type="pres">
      <dgm:prSet presAssocID="{A2EFFEB8-AA7A-4048-BD28-596491DE202B}" presName="parTxOnly" presStyleLbl="node1" presStyleIdx="3" presStyleCnt="4">
        <dgm:presLayoutVars>
          <dgm:chMax val="0"/>
          <dgm:chPref val="0"/>
          <dgm:bulletEnabled val="1"/>
        </dgm:presLayoutVars>
      </dgm:prSet>
      <dgm:spPr/>
      <dgm:t>
        <a:bodyPr/>
        <a:lstStyle/>
        <a:p>
          <a:endParaRPr lang="es-CO"/>
        </a:p>
      </dgm:t>
    </dgm:pt>
  </dgm:ptLst>
  <dgm:cxnLst>
    <dgm:cxn modelId="{FE83BB23-D75C-4BD5-9FE0-68895C30A020}" type="presOf" srcId="{21D94AD1-2C11-428C-8E1E-AA6ACBD1F492}" destId="{39E6F2E0-7136-44F5-BC0B-B2F8145E2E05}" srcOrd="0" destOrd="0" presId="urn:microsoft.com/office/officeart/2005/8/layout/chevron1"/>
    <dgm:cxn modelId="{DA8E71C6-1953-4CD6-A732-38BB83A0AC27}" srcId="{21D94AD1-2C11-428C-8E1E-AA6ACBD1F492}" destId="{B9B28001-9734-48DE-A349-7D1932BC7868}" srcOrd="1" destOrd="0" parTransId="{5989C0B4-0C8D-4E3D-815F-332CB834DBB9}" sibTransId="{A99EF712-17CA-48AE-80BC-F8127B9B6180}"/>
    <dgm:cxn modelId="{726CA8BE-37F0-461C-96F1-B15CDB761578}" type="presOf" srcId="{B9B28001-9734-48DE-A349-7D1932BC7868}" destId="{650BC9AB-0EE9-485E-9E37-0B4A7563761D}" srcOrd="0" destOrd="0" presId="urn:microsoft.com/office/officeart/2005/8/layout/chevron1"/>
    <dgm:cxn modelId="{AEBDA51B-4899-4560-8756-37715FD4D163}" srcId="{21D94AD1-2C11-428C-8E1E-AA6ACBD1F492}" destId="{A2EFFEB8-AA7A-4048-BD28-596491DE202B}" srcOrd="3" destOrd="0" parTransId="{91707BAC-2F61-4370-B333-A6273ACB3B2F}" sibTransId="{66FA5D5F-ADA8-4972-A8EE-E03CD6E70255}"/>
    <dgm:cxn modelId="{1B434E69-D58C-4CF2-B1B0-5CADA1840815}" type="presOf" srcId="{9A2172D9-9147-468F-B367-C1FF45A3ADB7}" destId="{3CDC279F-DDF8-4802-A9C2-19920614E572}" srcOrd="0" destOrd="0" presId="urn:microsoft.com/office/officeart/2005/8/layout/chevron1"/>
    <dgm:cxn modelId="{AA448D02-C894-45B5-A068-D48A18043302}" type="presOf" srcId="{A2EFFEB8-AA7A-4048-BD28-596491DE202B}" destId="{D7ED693E-D508-424D-806B-C7E4233C746E}" srcOrd="0" destOrd="0" presId="urn:microsoft.com/office/officeart/2005/8/layout/chevron1"/>
    <dgm:cxn modelId="{ED2B75D4-7EA2-443E-B05B-090CF55CBA8B}" type="presOf" srcId="{9A1A84D2-BD1C-4FA6-A2B8-22BA9F646969}" destId="{039FDB19-EF56-437B-A5BE-81B640B84266}" srcOrd="0" destOrd="0" presId="urn:microsoft.com/office/officeart/2005/8/layout/chevron1"/>
    <dgm:cxn modelId="{6BB6ED57-22CA-4F63-A8E8-A77EE4680216}" srcId="{21D94AD1-2C11-428C-8E1E-AA6ACBD1F492}" destId="{9A2172D9-9147-468F-B367-C1FF45A3ADB7}" srcOrd="0" destOrd="0" parTransId="{228F0EBF-4C06-41BA-A418-97F51EBF4C76}" sibTransId="{A9A14C34-90C1-4929-AAAF-6262083EDD3E}"/>
    <dgm:cxn modelId="{82EB83EE-7AD7-4102-BE20-40050909DC4A}" srcId="{21D94AD1-2C11-428C-8E1E-AA6ACBD1F492}" destId="{9A1A84D2-BD1C-4FA6-A2B8-22BA9F646969}" srcOrd="2" destOrd="0" parTransId="{C66B8357-FE98-40A9-A66B-C0D5AE932DFD}" sibTransId="{A3909AB4-05A6-4C50-A18F-F383C6FFE854}"/>
    <dgm:cxn modelId="{69FE8817-1F87-4B0E-8234-1250B7D78111}" type="presParOf" srcId="{39E6F2E0-7136-44F5-BC0B-B2F8145E2E05}" destId="{3CDC279F-DDF8-4802-A9C2-19920614E572}" srcOrd="0" destOrd="0" presId="urn:microsoft.com/office/officeart/2005/8/layout/chevron1"/>
    <dgm:cxn modelId="{081F8E97-7062-4ADE-A62A-2B8CE6FE83F5}" type="presParOf" srcId="{39E6F2E0-7136-44F5-BC0B-B2F8145E2E05}" destId="{E6204E36-B0E3-4036-95E1-A341C8725138}" srcOrd="1" destOrd="0" presId="urn:microsoft.com/office/officeart/2005/8/layout/chevron1"/>
    <dgm:cxn modelId="{A57DA53D-52C2-4006-8336-158F38FC87B3}" type="presParOf" srcId="{39E6F2E0-7136-44F5-BC0B-B2F8145E2E05}" destId="{650BC9AB-0EE9-485E-9E37-0B4A7563761D}" srcOrd="2" destOrd="0" presId="urn:microsoft.com/office/officeart/2005/8/layout/chevron1"/>
    <dgm:cxn modelId="{2000166F-C715-41D3-B012-EE5AC7976D71}" type="presParOf" srcId="{39E6F2E0-7136-44F5-BC0B-B2F8145E2E05}" destId="{443D65B9-19C3-4B1A-91A4-5291664BED8A}" srcOrd="3" destOrd="0" presId="urn:microsoft.com/office/officeart/2005/8/layout/chevron1"/>
    <dgm:cxn modelId="{FDE537B4-B4DF-45EA-8843-CAACA77372A2}" type="presParOf" srcId="{39E6F2E0-7136-44F5-BC0B-B2F8145E2E05}" destId="{039FDB19-EF56-437B-A5BE-81B640B84266}" srcOrd="4" destOrd="0" presId="urn:microsoft.com/office/officeart/2005/8/layout/chevron1"/>
    <dgm:cxn modelId="{B60C1191-1A6C-48D0-8781-031C92EB03A2}" type="presParOf" srcId="{39E6F2E0-7136-44F5-BC0B-B2F8145E2E05}" destId="{47EF7309-37AC-4551-8EB5-1704D0E1C05C}" srcOrd="5" destOrd="0" presId="urn:microsoft.com/office/officeart/2005/8/layout/chevron1"/>
    <dgm:cxn modelId="{0B09C72D-8A29-4A9B-973C-6818BE777499}" type="presParOf" srcId="{39E6F2E0-7136-44F5-BC0B-B2F8145E2E05}" destId="{D7ED693E-D508-424D-806B-C7E4233C746E}" srcOrd="6" destOrd="0" presId="urn:microsoft.com/office/officeart/2005/8/layout/chevro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9.xml><?xml version="1.0" encoding="utf-8"?>
<dgm:dataModel xmlns:dgm="http://schemas.openxmlformats.org/drawingml/2006/diagram" xmlns:a="http://schemas.openxmlformats.org/drawingml/2006/main">
  <dgm:ptLst>
    <dgm:pt modelId="{21D94AD1-2C11-428C-8E1E-AA6ACBD1F492}" type="doc">
      <dgm:prSet loTypeId="urn:microsoft.com/office/officeart/2005/8/layout/chevron1" loCatId="process" qsTypeId="urn:microsoft.com/office/officeart/2005/8/quickstyle/simple1" qsCatId="simple" csTypeId="urn:microsoft.com/office/officeart/2005/8/colors/colorful1" csCatId="colorful" phldr="1"/>
      <dgm:spPr/>
    </dgm:pt>
    <dgm:pt modelId="{9A2172D9-9147-468F-B367-C1FF45A3ADB7}">
      <dgm:prSet phldrT="[Texto]"/>
      <dgm:spPr/>
      <dgm:t>
        <a:bodyPr/>
        <a:lstStyle/>
        <a:p>
          <a:r>
            <a:rPr lang="es-CO" b="1" dirty="0" smtClean="0"/>
            <a:t>Subestaciones</a:t>
          </a:r>
          <a:endParaRPr lang="es-CO" b="1" dirty="0"/>
        </a:p>
      </dgm:t>
    </dgm:pt>
    <dgm:pt modelId="{228F0EBF-4C06-41BA-A418-97F51EBF4C76}" type="parTrans" cxnId="{6BB6ED57-22CA-4F63-A8E8-A77EE4680216}">
      <dgm:prSet/>
      <dgm:spPr/>
      <dgm:t>
        <a:bodyPr/>
        <a:lstStyle/>
        <a:p>
          <a:endParaRPr lang="es-CO" b="1"/>
        </a:p>
      </dgm:t>
    </dgm:pt>
    <dgm:pt modelId="{A9A14C34-90C1-4929-AAAF-6262083EDD3E}" type="sibTrans" cxnId="{6BB6ED57-22CA-4F63-A8E8-A77EE4680216}">
      <dgm:prSet/>
      <dgm:spPr/>
      <dgm:t>
        <a:bodyPr/>
        <a:lstStyle/>
        <a:p>
          <a:endParaRPr lang="es-CO" b="1"/>
        </a:p>
      </dgm:t>
    </dgm:pt>
    <dgm:pt modelId="{B9B28001-9734-48DE-A349-7D1932BC7868}">
      <dgm:prSet phldrT="[Texto]"/>
      <dgm:spPr>
        <a:solidFill>
          <a:schemeClr val="accent3">
            <a:lumMod val="60000"/>
            <a:lumOff val="40000"/>
          </a:schemeClr>
        </a:solidFill>
      </dgm:spPr>
      <dgm:t>
        <a:bodyPr/>
        <a:lstStyle/>
        <a:p>
          <a:r>
            <a:rPr lang="es-CO" b="1" dirty="0" smtClean="0">
              <a:solidFill>
                <a:schemeClr val="tx1"/>
              </a:solidFill>
            </a:rPr>
            <a:t>Líneas</a:t>
          </a:r>
          <a:endParaRPr lang="es-CO" b="1" dirty="0">
            <a:solidFill>
              <a:schemeClr val="tx1"/>
            </a:solidFill>
          </a:endParaRPr>
        </a:p>
      </dgm:t>
    </dgm:pt>
    <dgm:pt modelId="{5989C0B4-0C8D-4E3D-815F-332CB834DBB9}" type="parTrans" cxnId="{DA8E71C6-1953-4CD6-A732-38BB83A0AC27}">
      <dgm:prSet/>
      <dgm:spPr/>
      <dgm:t>
        <a:bodyPr/>
        <a:lstStyle/>
        <a:p>
          <a:endParaRPr lang="es-CO" b="1"/>
        </a:p>
      </dgm:t>
    </dgm:pt>
    <dgm:pt modelId="{A99EF712-17CA-48AE-80BC-F8127B9B6180}" type="sibTrans" cxnId="{DA8E71C6-1953-4CD6-A732-38BB83A0AC27}">
      <dgm:prSet/>
      <dgm:spPr/>
      <dgm:t>
        <a:bodyPr/>
        <a:lstStyle/>
        <a:p>
          <a:endParaRPr lang="es-CO" b="1"/>
        </a:p>
      </dgm:t>
    </dgm:pt>
    <dgm:pt modelId="{9A1A84D2-BD1C-4FA6-A2B8-22BA9F646969}">
      <dgm:prSet phldrT="[Texto]"/>
      <dgm:spPr>
        <a:solidFill>
          <a:schemeClr val="accent3">
            <a:lumMod val="60000"/>
            <a:lumOff val="40000"/>
          </a:schemeClr>
        </a:solidFill>
      </dgm:spPr>
      <dgm:t>
        <a:bodyPr/>
        <a:lstStyle/>
        <a:p>
          <a:r>
            <a:rPr lang="es-CO" b="1" dirty="0" smtClean="0">
              <a:solidFill>
                <a:schemeClr val="tx1"/>
              </a:solidFill>
            </a:rPr>
            <a:t>Redes</a:t>
          </a:r>
          <a:endParaRPr lang="es-CO" b="1" dirty="0">
            <a:solidFill>
              <a:schemeClr val="tx1"/>
            </a:solidFill>
          </a:endParaRPr>
        </a:p>
      </dgm:t>
    </dgm:pt>
    <dgm:pt modelId="{C66B8357-FE98-40A9-A66B-C0D5AE932DFD}" type="parTrans" cxnId="{82EB83EE-7AD7-4102-BE20-40050909DC4A}">
      <dgm:prSet/>
      <dgm:spPr/>
      <dgm:t>
        <a:bodyPr/>
        <a:lstStyle/>
        <a:p>
          <a:endParaRPr lang="es-CO" b="1"/>
        </a:p>
      </dgm:t>
    </dgm:pt>
    <dgm:pt modelId="{A3909AB4-05A6-4C50-A18F-F383C6FFE854}" type="sibTrans" cxnId="{82EB83EE-7AD7-4102-BE20-40050909DC4A}">
      <dgm:prSet/>
      <dgm:spPr/>
      <dgm:t>
        <a:bodyPr/>
        <a:lstStyle/>
        <a:p>
          <a:endParaRPr lang="es-CO" b="1"/>
        </a:p>
      </dgm:t>
    </dgm:pt>
    <dgm:pt modelId="{A2EFFEB8-AA7A-4048-BD28-596491DE202B}">
      <dgm:prSet phldrT="[Texto]"/>
      <dgm:spPr>
        <a:solidFill>
          <a:schemeClr val="accent3">
            <a:lumMod val="60000"/>
            <a:lumOff val="40000"/>
          </a:schemeClr>
        </a:solidFill>
      </dgm:spPr>
      <dgm:t>
        <a:bodyPr/>
        <a:lstStyle/>
        <a:p>
          <a:r>
            <a:rPr lang="es-CO" b="1" dirty="0" smtClean="0">
              <a:solidFill>
                <a:schemeClr val="tx1"/>
              </a:solidFill>
            </a:rPr>
            <a:t>Otros Elementos y Equipos</a:t>
          </a:r>
          <a:endParaRPr lang="es-CO" b="1" dirty="0">
            <a:solidFill>
              <a:schemeClr val="tx1"/>
            </a:solidFill>
          </a:endParaRPr>
        </a:p>
      </dgm:t>
    </dgm:pt>
    <dgm:pt modelId="{91707BAC-2F61-4370-B333-A6273ACB3B2F}" type="parTrans" cxnId="{AEBDA51B-4899-4560-8756-37715FD4D163}">
      <dgm:prSet/>
      <dgm:spPr/>
      <dgm:t>
        <a:bodyPr/>
        <a:lstStyle/>
        <a:p>
          <a:endParaRPr lang="es-CO" b="1"/>
        </a:p>
      </dgm:t>
    </dgm:pt>
    <dgm:pt modelId="{66FA5D5F-ADA8-4972-A8EE-E03CD6E70255}" type="sibTrans" cxnId="{AEBDA51B-4899-4560-8756-37715FD4D163}">
      <dgm:prSet/>
      <dgm:spPr/>
      <dgm:t>
        <a:bodyPr/>
        <a:lstStyle/>
        <a:p>
          <a:endParaRPr lang="es-CO" b="1"/>
        </a:p>
      </dgm:t>
    </dgm:pt>
    <dgm:pt modelId="{39E6F2E0-7136-44F5-BC0B-B2F8145E2E05}" type="pres">
      <dgm:prSet presAssocID="{21D94AD1-2C11-428C-8E1E-AA6ACBD1F492}" presName="Name0" presStyleCnt="0">
        <dgm:presLayoutVars>
          <dgm:dir/>
          <dgm:animLvl val="lvl"/>
          <dgm:resizeHandles val="exact"/>
        </dgm:presLayoutVars>
      </dgm:prSet>
      <dgm:spPr/>
    </dgm:pt>
    <dgm:pt modelId="{3CDC279F-DDF8-4802-A9C2-19920614E572}" type="pres">
      <dgm:prSet presAssocID="{9A2172D9-9147-468F-B367-C1FF45A3ADB7}" presName="parTxOnly" presStyleLbl="node1" presStyleIdx="0" presStyleCnt="4">
        <dgm:presLayoutVars>
          <dgm:chMax val="0"/>
          <dgm:chPref val="0"/>
          <dgm:bulletEnabled val="1"/>
        </dgm:presLayoutVars>
      </dgm:prSet>
      <dgm:spPr/>
      <dgm:t>
        <a:bodyPr/>
        <a:lstStyle/>
        <a:p>
          <a:endParaRPr lang="es-CO"/>
        </a:p>
      </dgm:t>
    </dgm:pt>
    <dgm:pt modelId="{E6204E36-B0E3-4036-95E1-A341C8725138}" type="pres">
      <dgm:prSet presAssocID="{A9A14C34-90C1-4929-AAAF-6262083EDD3E}" presName="parTxOnlySpace" presStyleCnt="0"/>
      <dgm:spPr/>
    </dgm:pt>
    <dgm:pt modelId="{650BC9AB-0EE9-485E-9E37-0B4A7563761D}" type="pres">
      <dgm:prSet presAssocID="{B9B28001-9734-48DE-A349-7D1932BC7868}" presName="parTxOnly" presStyleLbl="node1" presStyleIdx="1" presStyleCnt="4">
        <dgm:presLayoutVars>
          <dgm:chMax val="0"/>
          <dgm:chPref val="0"/>
          <dgm:bulletEnabled val="1"/>
        </dgm:presLayoutVars>
      </dgm:prSet>
      <dgm:spPr/>
      <dgm:t>
        <a:bodyPr/>
        <a:lstStyle/>
        <a:p>
          <a:endParaRPr lang="es-CO"/>
        </a:p>
      </dgm:t>
    </dgm:pt>
    <dgm:pt modelId="{443D65B9-19C3-4B1A-91A4-5291664BED8A}" type="pres">
      <dgm:prSet presAssocID="{A99EF712-17CA-48AE-80BC-F8127B9B6180}" presName="parTxOnlySpace" presStyleCnt="0"/>
      <dgm:spPr/>
    </dgm:pt>
    <dgm:pt modelId="{039FDB19-EF56-437B-A5BE-81B640B84266}" type="pres">
      <dgm:prSet presAssocID="{9A1A84D2-BD1C-4FA6-A2B8-22BA9F646969}" presName="parTxOnly" presStyleLbl="node1" presStyleIdx="2" presStyleCnt="4">
        <dgm:presLayoutVars>
          <dgm:chMax val="0"/>
          <dgm:chPref val="0"/>
          <dgm:bulletEnabled val="1"/>
        </dgm:presLayoutVars>
      </dgm:prSet>
      <dgm:spPr/>
      <dgm:t>
        <a:bodyPr/>
        <a:lstStyle/>
        <a:p>
          <a:endParaRPr lang="es-CO"/>
        </a:p>
      </dgm:t>
    </dgm:pt>
    <dgm:pt modelId="{47EF7309-37AC-4551-8EB5-1704D0E1C05C}" type="pres">
      <dgm:prSet presAssocID="{A3909AB4-05A6-4C50-A18F-F383C6FFE854}" presName="parTxOnlySpace" presStyleCnt="0"/>
      <dgm:spPr/>
    </dgm:pt>
    <dgm:pt modelId="{D7ED693E-D508-424D-806B-C7E4233C746E}" type="pres">
      <dgm:prSet presAssocID="{A2EFFEB8-AA7A-4048-BD28-596491DE202B}" presName="parTxOnly" presStyleLbl="node1" presStyleIdx="3" presStyleCnt="4">
        <dgm:presLayoutVars>
          <dgm:chMax val="0"/>
          <dgm:chPref val="0"/>
          <dgm:bulletEnabled val="1"/>
        </dgm:presLayoutVars>
      </dgm:prSet>
      <dgm:spPr/>
      <dgm:t>
        <a:bodyPr/>
        <a:lstStyle/>
        <a:p>
          <a:endParaRPr lang="es-CO"/>
        </a:p>
      </dgm:t>
    </dgm:pt>
  </dgm:ptLst>
  <dgm:cxnLst>
    <dgm:cxn modelId="{DA8E71C6-1953-4CD6-A732-38BB83A0AC27}" srcId="{21D94AD1-2C11-428C-8E1E-AA6ACBD1F492}" destId="{B9B28001-9734-48DE-A349-7D1932BC7868}" srcOrd="1" destOrd="0" parTransId="{5989C0B4-0C8D-4E3D-815F-332CB834DBB9}" sibTransId="{A99EF712-17CA-48AE-80BC-F8127B9B6180}"/>
    <dgm:cxn modelId="{0CD93FA8-C30A-43EB-B521-ADF3022178CF}" type="presOf" srcId="{9A1A84D2-BD1C-4FA6-A2B8-22BA9F646969}" destId="{039FDB19-EF56-437B-A5BE-81B640B84266}" srcOrd="0" destOrd="0" presId="urn:microsoft.com/office/officeart/2005/8/layout/chevron1"/>
    <dgm:cxn modelId="{DD04ADF0-582E-48CE-9E95-54CEC1BD9386}" type="presOf" srcId="{A2EFFEB8-AA7A-4048-BD28-596491DE202B}" destId="{D7ED693E-D508-424D-806B-C7E4233C746E}" srcOrd="0" destOrd="0" presId="urn:microsoft.com/office/officeart/2005/8/layout/chevron1"/>
    <dgm:cxn modelId="{AEBDA51B-4899-4560-8756-37715FD4D163}" srcId="{21D94AD1-2C11-428C-8E1E-AA6ACBD1F492}" destId="{A2EFFEB8-AA7A-4048-BD28-596491DE202B}" srcOrd="3" destOrd="0" parTransId="{91707BAC-2F61-4370-B333-A6273ACB3B2F}" sibTransId="{66FA5D5F-ADA8-4972-A8EE-E03CD6E70255}"/>
    <dgm:cxn modelId="{96814E2B-FF9F-4025-A5C9-8C249B63C418}" type="presOf" srcId="{21D94AD1-2C11-428C-8E1E-AA6ACBD1F492}" destId="{39E6F2E0-7136-44F5-BC0B-B2F8145E2E05}" srcOrd="0" destOrd="0" presId="urn:microsoft.com/office/officeart/2005/8/layout/chevron1"/>
    <dgm:cxn modelId="{6BB6ED57-22CA-4F63-A8E8-A77EE4680216}" srcId="{21D94AD1-2C11-428C-8E1E-AA6ACBD1F492}" destId="{9A2172D9-9147-468F-B367-C1FF45A3ADB7}" srcOrd="0" destOrd="0" parTransId="{228F0EBF-4C06-41BA-A418-97F51EBF4C76}" sibTransId="{A9A14C34-90C1-4929-AAAF-6262083EDD3E}"/>
    <dgm:cxn modelId="{82EB83EE-7AD7-4102-BE20-40050909DC4A}" srcId="{21D94AD1-2C11-428C-8E1E-AA6ACBD1F492}" destId="{9A1A84D2-BD1C-4FA6-A2B8-22BA9F646969}" srcOrd="2" destOrd="0" parTransId="{C66B8357-FE98-40A9-A66B-C0D5AE932DFD}" sibTransId="{A3909AB4-05A6-4C50-A18F-F383C6FFE854}"/>
    <dgm:cxn modelId="{8697DF33-1733-4732-A9E5-72E0FC7506FC}" type="presOf" srcId="{B9B28001-9734-48DE-A349-7D1932BC7868}" destId="{650BC9AB-0EE9-485E-9E37-0B4A7563761D}" srcOrd="0" destOrd="0" presId="urn:microsoft.com/office/officeart/2005/8/layout/chevron1"/>
    <dgm:cxn modelId="{622A8E2F-C113-4F2B-A1B4-E0E32E109B16}" type="presOf" srcId="{9A2172D9-9147-468F-B367-C1FF45A3ADB7}" destId="{3CDC279F-DDF8-4802-A9C2-19920614E572}" srcOrd="0" destOrd="0" presId="urn:microsoft.com/office/officeart/2005/8/layout/chevron1"/>
    <dgm:cxn modelId="{385F6C50-3C81-493E-ADF0-21025EA1EAF1}" type="presParOf" srcId="{39E6F2E0-7136-44F5-BC0B-B2F8145E2E05}" destId="{3CDC279F-DDF8-4802-A9C2-19920614E572}" srcOrd="0" destOrd="0" presId="urn:microsoft.com/office/officeart/2005/8/layout/chevron1"/>
    <dgm:cxn modelId="{6764353A-3D91-4B6B-9C55-6BF69E3A935C}" type="presParOf" srcId="{39E6F2E0-7136-44F5-BC0B-B2F8145E2E05}" destId="{E6204E36-B0E3-4036-95E1-A341C8725138}" srcOrd="1" destOrd="0" presId="urn:microsoft.com/office/officeart/2005/8/layout/chevron1"/>
    <dgm:cxn modelId="{8399F1CA-3C00-46E7-8C04-A7C2C5E4FCD6}" type="presParOf" srcId="{39E6F2E0-7136-44F5-BC0B-B2F8145E2E05}" destId="{650BC9AB-0EE9-485E-9E37-0B4A7563761D}" srcOrd="2" destOrd="0" presId="urn:microsoft.com/office/officeart/2005/8/layout/chevron1"/>
    <dgm:cxn modelId="{E4036A59-E919-45D3-91AF-B0395CE6D078}" type="presParOf" srcId="{39E6F2E0-7136-44F5-BC0B-B2F8145E2E05}" destId="{443D65B9-19C3-4B1A-91A4-5291664BED8A}" srcOrd="3" destOrd="0" presId="urn:microsoft.com/office/officeart/2005/8/layout/chevron1"/>
    <dgm:cxn modelId="{56A3D20A-B8AE-4F5F-A45F-F191C86484C6}" type="presParOf" srcId="{39E6F2E0-7136-44F5-BC0B-B2F8145E2E05}" destId="{039FDB19-EF56-437B-A5BE-81B640B84266}" srcOrd="4" destOrd="0" presId="urn:microsoft.com/office/officeart/2005/8/layout/chevron1"/>
    <dgm:cxn modelId="{73DF986D-FF50-4869-985C-8DD454591E76}" type="presParOf" srcId="{39E6F2E0-7136-44F5-BC0B-B2F8145E2E05}" destId="{47EF7309-37AC-4551-8EB5-1704D0E1C05C}" srcOrd="5" destOrd="0" presId="urn:microsoft.com/office/officeart/2005/8/layout/chevron1"/>
    <dgm:cxn modelId="{951B8AA1-45C9-4E13-B319-3358BC39328C}" type="presParOf" srcId="{39E6F2E0-7136-44F5-BC0B-B2F8145E2E05}" destId="{D7ED693E-D508-424D-806B-C7E4233C746E}" srcOrd="6"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1D94AD1-2C11-428C-8E1E-AA6ACBD1F492}" type="doc">
      <dgm:prSet loTypeId="urn:microsoft.com/office/officeart/2005/8/layout/chevron1" loCatId="process" qsTypeId="urn:microsoft.com/office/officeart/2005/8/quickstyle/simple1" qsCatId="simple" csTypeId="urn:microsoft.com/office/officeart/2005/8/colors/colorful1" csCatId="colorful" phldr="1"/>
      <dgm:spPr/>
    </dgm:pt>
    <dgm:pt modelId="{9A2172D9-9147-468F-B367-C1FF45A3ADB7}">
      <dgm:prSet phldrT="[Texto]"/>
      <dgm:spPr/>
      <dgm:t>
        <a:bodyPr/>
        <a:lstStyle/>
        <a:p>
          <a:r>
            <a:rPr lang="es-CO" b="1" dirty="0" smtClean="0"/>
            <a:t>Subestaciones</a:t>
          </a:r>
          <a:endParaRPr lang="es-CO" b="1" dirty="0"/>
        </a:p>
      </dgm:t>
    </dgm:pt>
    <dgm:pt modelId="{228F0EBF-4C06-41BA-A418-97F51EBF4C76}" type="parTrans" cxnId="{6BB6ED57-22CA-4F63-A8E8-A77EE4680216}">
      <dgm:prSet/>
      <dgm:spPr/>
      <dgm:t>
        <a:bodyPr/>
        <a:lstStyle/>
        <a:p>
          <a:endParaRPr lang="es-CO" b="1"/>
        </a:p>
      </dgm:t>
    </dgm:pt>
    <dgm:pt modelId="{A9A14C34-90C1-4929-AAAF-6262083EDD3E}" type="sibTrans" cxnId="{6BB6ED57-22CA-4F63-A8E8-A77EE4680216}">
      <dgm:prSet/>
      <dgm:spPr/>
      <dgm:t>
        <a:bodyPr/>
        <a:lstStyle/>
        <a:p>
          <a:endParaRPr lang="es-CO" b="1"/>
        </a:p>
      </dgm:t>
    </dgm:pt>
    <dgm:pt modelId="{B9B28001-9734-48DE-A349-7D1932BC7868}">
      <dgm:prSet phldrT="[Texto]"/>
      <dgm:spPr>
        <a:solidFill>
          <a:schemeClr val="accent3">
            <a:lumMod val="60000"/>
            <a:lumOff val="40000"/>
          </a:schemeClr>
        </a:solidFill>
      </dgm:spPr>
      <dgm:t>
        <a:bodyPr/>
        <a:lstStyle/>
        <a:p>
          <a:r>
            <a:rPr lang="es-CO" b="1" dirty="0" smtClean="0">
              <a:solidFill>
                <a:schemeClr val="tx1"/>
              </a:solidFill>
            </a:rPr>
            <a:t>Líneas</a:t>
          </a:r>
          <a:endParaRPr lang="es-CO" b="1" dirty="0">
            <a:solidFill>
              <a:schemeClr val="tx1"/>
            </a:solidFill>
          </a:endParaRPr>
        </a:p>
      </dgm:t>
    </dgm:pt>
    <dgm:pt modelId="{5989C0B4-0C8D-4E3D-815F-332CB834DBB9}" type="parTrans" cxnId="{DA8E71C6-1953-4CD6-A732-38BB83A0AC27}">
      <dgm:prSet/>
      <dgm:spPr/>
      <dgm:t>
        <a:bodyPr/>
        <a:lstStyle/>
        <a:p>
          <a:endParaRPr lang="es-CO" b="1"/>
        </a:p>
      </dgm:t>
    </dgm:pt>
    <dgm:pt modelId="{A99EF712-17CA-48AE-80BC-F8127B9B6180}" type="sibTrans" cxnId="{DA8E71C6-1953-4CD6-A732-38BB83A0AC27}">
      <dgm:prSet/>
      <dgm:spPr/>
      <dgm:t>
        <a:bodyPr/>
        <a:lstStyle/>
        <a:p>
          <a:endParaRPr lang="es-CO" b="1"/>
        </a:p>
      </dgm:t>
    </dgm:pt>
    <dgm:pt modelId="{9A1A84D2-BD1C-4FA6-A2B8-22BA9F646969}">
      <dgm:prSet phldrT="[Texto]"/>
      <dgm:spPr>
        <a:solidFill>
          <a:schemeClr val="accent3">
            <a:lumMod val="60000"/>
            <a:lumOff val="40000"/>
          </a:schemeClr>
        </a:solidFill>
      </dgm:spPr>
      <dgm:t>
        <a:bodyPr/>
        <a:lstStyle/>
        <a:p>
          <a:r>
            <a:rPr lang="es-CO" b="1" dirty="0" smtClean="0">
              <a:solidFill>
                <a:schemeClr val="tx1"/>
              </a:solidFill>
            </a:rPr>
            <a:t>Redes</a:t>
          </a:r>
          <a:endParaRPr lang="es-CO" b="1" dirty="0">
            <a:solidFill>
              <a:schemeClr val="tx1"/>
            </a:solidFill>
          </a:endParaRPr>
        </a:p>
      </dgm:t>
    </dgm:pt>
    <dgm:pt modelId="{C66B8357-FE98-40A9-A66B-C0D5AE932DFD}" type="parTrans" cxnId="{82EB83EE-7AD7-4102-BE20-40050909DC4A}">
      <dgm:prSet/>
      <dgm:spPr/>
      <dgm:t>
        <a:bodyPr/>
        <a:lstStyle/>
        <a:p>
          <a:endParaRPr lang="es-CO" b="1"/>
        </a:p>
      </dgm:t>
    </dgm:pt>
    <dgm:pt modelId="{A3909AB4-05A6-4C50-A18F-F383C6FFE854}" type="sibTrans" cxnId="{82EB83EE-7AD7-4102-BE20-40050909DC4A}">
      <dgm:prSet/>
      <dgm:spPr/>
      <dgm:t>
        <a:bodyPr/>
        <a:lstStyle/>
        <a:p>
          <a:endParaRPr lang="es-CO" b="1"/>
        </a:p>
      </dgm:t>
    </dgm:pt>
    <dgm:pt modelId="{A2EFFEB8-AA7A-4048-BD28-596491DE202B}">
      <dgm:prSet phldrT="[Texto]"/>
      <dgm:spPr>
        <a:solidFill>
          <a:schemeClr val="accent3">
            <a:lumMod val="60000"/>
            <a:lumOff val="40000"/>
          </a:schemeClr>
        </a:solidFill>
      </dgm:spPr>
      <dgm:t>
        <a:bodyPr/>
        <a:lstStyle/>
        <a:p>
          <a:r>
            <a:rPr lang="es-CO" b="1" dirty="0" smtClean="0">
              <a:solidFill>
                <a:schemeClr val="tx1"/>
              </a:solidFill>
            </a:rPr>
            <a:t>Otros Elementos y Equipos</a:t>
          </a:r>
          <a:endParaRPr lang="es-CO" b="1" dirty="0">
            <a:solidFill>
              <a:schemeClr val="tx1"/>
            </a:solidFill>
          </a:endParaRPr>
        </a:p>
      </dgm:t>
    </dgm:pt>
    <dgm:pt modelId="{91707BAC-2F61-4370-B333-A6273ACB3B2F}" type="parTrans" cxnId="{AEBDA51B-4899-4560-8756-37715FD4D163}">
      <dgm:prSet/>
      <dgm:spPr/>
      <dgm:t>
        <a:bodyPr/>
        <a:lstStyle/>
        <a:p>
          <a:endParaRPr lang="es-CO" b="1"/>
        </a:p>
      </dgm:t>
    </dgm:pt>
    <dgm:pt modelId="{66FA5D5F-ADA8-4972-A8EE-E03CD6E70255}" type="sibTrans" cxnId="{AEBDA51B-4899-4560-8756-37715FD4D163}">
      <dgm:prSet/>
      <dgm:spPr/>
      <dgm:t>
        <a:bodyPr/>
        <a:lstStyle/>
        <a:p>
          <a:endParaRPr lang="es-CO" b="1"/>
        </a:p>
      </dgm:t>
    </dgm:pt>
    <dgm:pt modelId="{39E6F2E0-7136-44F5-BC0B-B2F8145E2E05}" type="pres">
      <dgm:prSet presAssocID="{21D94AD1-2C11-428C-8E1E-AA6ACBD1F492}" presName="Name0" presStyleCnt="0">
        <dgm:presLayoutVars>
          <dgm:dir/>
          <dgm:animLvl val="lvl"/>
          <dgm:resizeHandles val="exact"/>
        </dgm:presLayoutVars>
      </dgm:prSet>
      <dgm:spPr/>
    </dgm:pt>
    <dgm:pt modelId="{3CDC279F-DDF8-4802-A9C2-19920614E572}" type="pres">
      <dgm:prSet presAssocID="{9A2172D9-9147-468F-B367-C1FF45A3ADB7}" presName="parTxOnly" presStyleLbl="node1" presStyleIdx="0" presStyleCnt="4">
        <dgm:presLayoutVars>
          <dgm:chMax val="0"/>
          <dgm:chPref val="0"/>
          <dgm:bulletEnabled val="1"/>
        </dgm:presLayoutVars>
      </dgm:prSet>
      <dgm:spPr/>
      <dgm:t>
        <a:bodyPr/>
        <a:lstStyle/>
        <a:p>
          <a:endParaRPr lang="es-CO"/>
        </a:p>
      </dgm:t>
    </dgm:pt>
    <dgm:pt modelId="{E6204E36-B0E3-4036-95E1-A341C8725138}" type="pres">
      <dgm:prSet presAssocID="{A9A14C34-90C1-4929-AAAF-6262083EDD3E}" presName="parTxOnlySpace" presStyleCnt="0"/>
      <dgm:spPr/>
    </dgm:pt>
    <dgm:pt modelId="{650BC9AB-0EE9-485E-9E37-0B4A7563761D}" type="pres">
      <dgm:prSet presAssocID="{B9B28001-9734-48DE-A349-7D1932BC7868}" presName="parTxOnly" presStyleLbl="node1" presStyleIdx="1" presStyleCnt="4">
        <dgm:presLayoutVars>
          <dgm:chMax val="0"/>
          <dgm:chPref val="0"/>
          <dgm:bulletEnabled val="1"/>
        </dgm:presLayoutVars>
      </dgm:prSet>
      <dgm:spPr/>
      <dgm:t>
        <a:bodyPr/>
        <a:lstStyle/>
        <a:p>
          <a:endParaRPr lang="es-CO"/>
        </a:p>
      </dgm:t>
    </dgm:pt>
    <dgm:pt modelId="{443D65B9-19C3-4B1A-91A4-5291664BED8A}" type="pres">
      <dgm:prSet presAssocID="{A99EF712-17CA-48AE-80BC-F8127B9B6180}" presName="parTxOnlySpace" presStyleCnt="0"/>
      <dgm:spPr/>
    </dgm:pt>
    <dgm:pt modelId="{039FDB19-EF56-437B-A5BE-81B640B84266}" type="pres">
      <dgm:prSet presAssocID="{9A1A84D2-BD1C-4FA6-A2B8-22BA9F646969}" presName="parTxOnly" presStyleLbl="node1" presStyleIdx="2" presStyleCnt="4">
        <dgm:presLayoutVars>
          <dgm:chMax val="0"/>
          <dgm:chPref val="0"/>
          <dgm:bulletEnabled val="1"/>
        </dgm:presLayoutVars>
      </dgm:prSet>
      <dgm:spPr/>
      <dgm:t>
        <a:bodyPr/>
        <a:lstStyle/>
        <a:p>
          <a:endParaRPr lang="es-CO"/>
        </a:p>
      </dgm:t>
    </dgm:pt>
    <dgm:pt modelId="{47EF7309-37AC-4551-8EB5-1704D0E1C05C}" type="pres">
      <dgm:prSet presAssocID="{A3909AB4-05A6-4C50-A18F-F383C6FFE854}" presName="parTxOnlySpace" presStyleCnt="0"/>
      <dgm:spPr/>
    </dgm:pt>
    <dgm:pt modelId="{D7ED693E-D508-424D-806B-C7E4233C746E}" type="pres">
      <dgm:prSet presAssocID="{A2EFFEB8-AA7A-4048-BD28-596491DE202B}" presName="parTxOnly" presStyleLbl="node1" presStyleIdx="3" presStyleCnt="4">
        <dgm:presLayoutVars>
          <dgm:chMax val="0"/>
          <dgm:chPref val="0"/>
          <dgm:bulletEnabled val="1"/>
        </dgm:presLayoutVars>
      </dgm:prSet>
      <dgm:spPr/>
      <dgm:t>
        <a:bodyPr/>
        <a:lstStyle/>
        <a:p>
          <a:endParaRPr lang="es-CO"/>
        </a:p>
      </dgm:t>
    </dgm:pt>
  </dgm:ptLst>
  <dgm:cxnLst>
    <dgm:cxn modelId="{F03625D4-869C-4758-985E-5F0E7568F708}" type="presOf" srcId="{A2EFFEB8-AA7A-4048-BD28-596491DE202B}" destId="{D7ED693E-D508-424D-806B-C7E4233C746E}" srcOrd="0" destOrd="0" presId="urn:microsoft.com/office/officeart/2005/8/layout/chevron1"/>
    <dgm:cxn modelId="{DA8E71C6-1953-4CD6-A732-38BB83A0AC27}" srcId="{21D94AD1-2C11-428C-8E1E-AA6ACBD1F492}" destId="{B9B28001-9734-48DE-A349-7D1932BC7868}" srcOrd="1" destOrd="0" parTransId="{5989C0B4-0C8D-4E3D-815F-332CB834DBB9}" sibTransId="{A99EF712-17CA-48AE-80BC-F8127B9B6180}"/>
    <dgm:cxn modelId="{24BC3EE7-F3EB-45A0-8DE5-FB4FAD7E1F51}" type="presOf" srcId="{21D94AD1-2C11-428C-8E1E-AA6ACBD1F492}" destId="{39E6F2E0-7136-44F5-BC0B-B2F8145E2E05}" srcOrd="0" destOrd="0" presId="urn:microsoft.com/office/officeart/2005/8/layout/chevron1"/>
    <dgm:cxn modelId="{604E2B60-EEC1-4FF2-8A45-5B4E4987AFDB}" type="presOf" srcId="{B9B28001-9734-48DE-A349-7D1932BC7868}" destId="{650BC9AB-0EE9-485E-9E37-0B4A7563761D}" srcOrd="0" destOrd="0" presId="urn:microsoft.com/office/officeart/2005/8/layout/chevron1"/>
    <dgm:cxn modelId="{AEBDA51B-4899-4560-8756-37715FD4D163}" srcId="{21D94AD1-2C11-428C-8E1E-AA6ACBD1F492}" destId="{A2EFFEB8-AA7A-4048-BD28-596491DE202B}" srcOrd="3" destOrd="0" parTransId="{91707BAC-2F61-4370-B333-A6273ACB3B2F}" sibTransId="{66FA5D5F-ADA8-4972-A8EE-E03CD6E70255}"/>
    <dgm:cxn modelId="{A250F695-31F7-4E61-8A5A-F59C6155D6B3}" type="presOf" srcId="{9A2172D9-9147-468F-B367-C1FF45A3ADB7}" destId="{3CDC279F-DDF8-4802-A9C2-19920614E572}" srcOrd="0" destOrd="0" presId="urn:microsoft.com/office/officeart/2005/8/layout/chevron1"/>
    <dgm:cxn modelId="{FEB57DEA-F4D3-4114-814D-402D88C0BE8B}" type="presOf" srcId="{9A1A84D2-BD1C-4FA6-A2B8-22BA9F646969}" destId="{039FDB19-EF56-437B-A5BE-81B640B84266}" srcOrd="0" destOrd="0" presId="urn:microsoft.com/office/officeart/2005/8/layout/chevron1"/>
    <dgm:cxn modelId="{6BB6ED57-22CA-4F63-A8E8-A77EE4680216}" srcId="{21D94AD1-2C11-428C-8E1E-AA6ACBD1F492}" destId="{9A2172D9-9147-468F-B367-C1FF45A3ADB7}" srcOrd="0" destOrd="0" parTransId="{228F0EBF-4C06-41BA-A418-97F51EBF4C76}" sibTransId="{A9A14C34-90C1-4929-AAAF-6262083EDD3E}"/>
    <dgm:cxn modelId="{82EB83EE-7AD7-4102-BE20-40050909DC4A}" srcId="{21D94AD1-2C11-428C-8E1E-AA6ACBD1F492}" destId="{9A1A84D2-BD1C-4FA6-A2B8-22BA9F646969}" srcOrd="2" destOrd="0" parTransId="{C66B8357-FE98-40A9-A66B-C0D5AE932DFD}" sibTransId="{A3909AB4-05A6-4C50-A18F-F383C6FFE854}"/>
    <dgm:cxn modelId="{B4A58EAD-C85E-4E76-9362-8D15009A6491}" type="presParOf" srcId="{39E6F2E0-7136-44F5-BC0B-B2F8145E2E05}" destId="{3CDC279F-DDF8-4802-A9C2-19920614E572}" srcOrd="0" destOrd="0" presId="urn:microsoft.com/office/officeart/2005/8/layout/chevron1"/>
    <dgm:cxn modelId="{98B81BB1-8F92-4CD0-AF4F-4F81E5F4BB93}" type="presParOf" srcId="{39E6F2E0-7136-44F5-BC0B-B2F8145E2E05}" destId="{E6204E36-B0E3-4036-95E1-A341C8725138}" srcOrd="1" destOrd="0" presId="urn:microsoft.com/office/officeart/2005/8/layout/chevron1"/>
    <dgm:cxn modelId="{7A777D93-0000-4297-AF16-F6398A3237CB}" type="presParOf" srcId="{39E6F2E0-7136-44F5-BC0B-B2F8145E2E05}" destId="{650BC9AB-0EE9-485E-9E37-0B4A7563761D}" srcOrd="2" destOrd="0" presId="urn:microsoft.com/office/officeart/2005/8/layout/chevron1"/>
    <dgm:cxn modelId="{BEF756F6-45AB-4560-904C-521FA30FE689}" type="presParOf" srcId="{39E6F2E0-7136-44F5-BC0B-B2F8145E2E05}" destId="{443D65B9-19C3-4B1A-91A4-5291664BED8A}" srcOrd="3" destOrd="0" presId="urn:microsoft.com/office/officeart/2005/8/layout/chevron1"/>
    <dgm:cxn modelId="{A2BCF2C2-A09F-4E79-9E5C-1D9C31242501}" type="presParOf" srcId="{39E6F2E0-7136-44F5-BC0B-B2F8145E2E05}" destId="{039FDB19-EF56-437B-A5BE-81B640B84266}" srcOrd="4" destOrd="0" presId="urn:microsoft.com/office/officeart/2005/8/layout/chevron1"/>
    <dgm:cxn modelId="{3F762628-6920-4070-96A4-AE35E5D06203}" type="presParOf" srcId="{39E6F2E0-7136-44F5-BC0B-B2F8145E2E05}" destId="{47EF7309-37AC-4551-8EB5-1704D0E1C05C}" srcOrd="5" destOrd="0" presId="urn:microsoft.com/office/officeart/2005/8/layout/chevron1"/>
    <dgm:cxn modelId="{F9D2702C-8EEE-46F1-88B0-56C06CCA1F27}" type="presParOf" srcId="{39E6F2E0-7136-44F5-BC0B-B2F8145E2E05}" destId="{D7ED693E-D508-424D-806B-C7E4233C746E}" srcOrd="6"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0.xml><?xml version="1.0" encoding="utf-8"?>
<dgm:dataModel xmlns:dgm="http://schemas.openxmlformats.org/drawingml/2006/diagram" xmlns:a="http://schemas.openxmlformats.org/drawingml/2006/main">
  <dgm:ptLst>
    <dgm:pt modelId="{21D94AD1-2C11-428C-8E1E-AA6ACBD1F492}" type="doc">
      <dgm:prSet loTypeId="urn:microsoft.com/office/officeart/2005/8/layout/chevron1" loCatId="process" qsTypeId="urn:microsoft.com/office/officeart/2005/8/quickstyle/simple1" qsCatId="simple" csTypeId="urn:microsoft.com/office/officeart/2005/8/colors/colorful1" csCatId="colorful" phldr="1"/>
      <dgm:spPr/>
    </dgm:pt>
    <dgm:pt modelId="{9A2172D9-9147-468F-B367-C1FF45A3ADB7}">
      <dgm:prSet phldrT="[Texto]"/>
      <dgm:spPr/>
      <dgm:t>
        <a:bodyPr/>
        <a:lstStyle/>
        <a:p>
          <a:r>
            <a:rPr lang="es-CO" b="1" dirty="0" smtClean="0"/>
            <a:t>Subestaciones</a:t>
          </a:r>
          <a:endParaRPr lang="es-CO" b="1" dirty="0"/>
        </a:p>
      </dgm:t>
    </dgm:pt>
    <dgm:pt modelId="{228F0EBF-4C06-41BA-A418-97F51EBF4C76}" type="parTrans" cxnId="{6BB6ED57-22CA-4F63-A8E8-A77EE4680216}">
      <dgm:prSet/>
      <dgm:spPr/>
      <dgm:t>
        <a:bodyPr/>
        <a:lstStyle/>
        <a:p>
          <a:endParaRPr lang="es-CO" b="1"/>
        </a:p>
      </dgm:t>
    </dgm:pt>
    <dgm:pt modelId="{A9A14C34-90C1-4929-AAAF-6262083EDD3E}" type="sibTrans" cxnId="{6BB6ED57-22CA-4F63-A8E8-A77EE4680216}">
      <dgm:prSet/>
      <dgm:spPr/>
      <dgm:t>
        <a:bodyPr/>
        <a:lstStyle/>
        <a:p>
          <a:endParaRPr lang="es-CO" b="1"/>
        </a:p>
      </dgm:t>
    </dgm:pt>
    <dgm:pt modelId="{B9B28001-9734-48DE-A349-7D1932BC7868}">
      <dgm:prSet phldrT="[Texto]"/>
      <dgm:spPr>
        <a:solidFill>
          <a:schemeClr val="accent3">
            <a:lumMod val="60000"/>
            <a:lumOff val="40000"/>
          </a:schemeClr>
        </a:solidFill>
      </dgm:spPr>
      <dgm:t>
        <a:bodyPr/>
        <a:lstStyle/>
        <a:p>
          <a:r>
            <a:rPr lang="es-CO" b="1" dirty="0" smtClean="0">
              <a:solidFill>
                <a:schemeClr val="tx1"/>
              </a:solidFill>
            </a:rPr>
            <a:t>Líneas</a:t>
          </a:r>
          <a:endParaRPr lang="es-CO" b="1" dirty="0">
            <a:solidFill>
              <a:schemeClr val="tx1"/>
            </a:solidFill>
          </a:endParaRPr>
        </a:p>
      </dgm:t>
    </dgm:pt>
    <dgm:pt modelId="{5989C0B4-0C8D-4E3D-815F-332CB834DBB9}" type="parTrans" cxnId="{DA8E71C6-1953-4CD6-A732-38BB83A0AC27}">
      <dgm:prSet/>
      <dgm:spPr/>
      <dgm:t>
        <a:bodyPr/>
        <a:lstStyle/>
        <a:p>
          <a:endParaRPr lang="es-CO" b="1"/>
        </a:p>
      </dgm:t>
    </dgm:pt>
    <dgm:pt modelId="{A99EF712-17CA-48AE-80BC-F8127B9B6180}" type="sibTrans" cxnId="{DA8E71C6-1953-4CD6-A732-38BB83A0AC27}">
      <dgm:prSet/>
      <dgm:spPr/>
      <dgm:t>
        <a:bodyPr/>
        <a:lstStyle/>
        <a:p>
          <a:endParaRPr lang="es-CO" b="1"/>
        </a:p>
      </dgm:t>
    </dgm:pt>
    <dgm:pt modelId="{9A1A84D2-BD1C-4FA6-A2B8-22BA9F646969}">
      <dgm:prSet phldrT="[Texto]"/>
      <dgm:spPr>
        <a:solidFill>
          <a:schemeClr val="accent3">
            <a:lumMod val="60000"/>
            <a:lumOff val="40000"/>
          </a:schemeClr>
        </a:solidFill>
      </dgm:spPr>
      <dgm:t>
        <a:bodyPr/>
        <a:lstStyle/>
        <a:p>
          <a:r>
            <a:rPr lang="es-CO" b="1" dirty="0" smtClean="0">
              <a:solidFill>
                <a:schemeClr val="tx1"/>
              </a:solidFill>
            </a:rPr>
            <a:t>Redes</a:t>
          </a:r>
          <a:endParaRPr lang="es-CO" b="1" dirty="0">
            <a:solidFill>
              <a:schemeClr val="tx1"/>
            </a:solidFill>
          </a:endParaRPr>
        </a:p>
      </dgm:t>
    </dgm:pt>
    <dgm:pt modelId="{C66B8357-FE98-40A9-A66B-C0D5AE932DFD}" type="parTrans" cxnId="{82EB83EE-7AD7-4102-BE20-40050909DC4A}">
      <dgm:prSet/>
      <dgm:spPr/>
      <dgm:t>
        <a:bodyPr/>
        <a:lstStyle/>
        <a:p>
          <a:endParaRPr lang="es-CO" b="1"/>
        </a:p>
      </dgm:t>
    </dgm:pt>
    <dgm:pt modelId="{A3909AB4-05A6-4C50-A18F-F383C6FFE854}" type="sibTrans" cxnId="{82EB83EE-7AD7-4102-BE20-40050909DC4A}">
      <dgm:prSet/>
      <dgm:spPr/>
      <dgm:t>
        <a:bodyPr/>
        <a:lstStyle/>
        <a:p>
          <a:endParaRPr lang="es-CO" b="1"/>
        </a:p>
      </dgm:t>
    </dgm:pt>
    <dgm:pt modelId="{A2EFFEB8-AA7A-4048-BD28-596491DE202B}">
      <dgm:prSet phldrT="[Texto]"/>
      <dgm:spPr>
        <a:solidFill>
          <a:schemeClr val="accent3">
            <a:lumMod val="60000"/>
            <a:lumOff val="40000"/>
          </a:schemeClr>
        </a:solidFill>
      </dgm:spPr>
      <dgm:t>
        <a:bodyPr/>
        <a:lstStyle/>
        <a:p>
          <a:r>
            <a:rPr lang="es-CO" b="1" dirty="0" smtClean="0">
              <a:solidFill>
                <a:schemeClr val="tx1"/>
              </a:solidFill>
            </a:rPr>
            <a:t>Otros Elementos y Equipos</a:t>
          </a:r>
          <a:endParaRPr lang="es-CO" b="1" dirty="0">
            <a:solidFill>
              <a:schemeClr val="tx1"/>
            </a:solidFill>
          </a:endParaRPr>
        </a:p>
      </dgm:t>
    </dgm:pt>
    <dgm:pt modelId="{91707BAC-2F61-4370-B333-A6273ACB3B2F}" type="parTrans" cxnId="{AEBDA51B-4899-4560-8756-37715FD4D163}">
      <dgm:prSet/>
      <dgm:spPr/>
      <dgm:t>
        <a:bodyPr/>
        <a:lstStyle/>
        <a:p>
          <a:endParaRPr lang="es-CO" b="1"/>
        </a:p>
      </dgm:t>
    </dgm:pt>
    <dgm:pt modelId="{66FA5D5F-ADA8-4972-A8EE-E03CD6E70255}" type="sibTrans" cxnId="{AEBDA51B-4899-4560-8756-37715FD4D163}">
      <dgm:prSet/>
      <dgm:spPr/>
      <dgm:t>
        <a:bodyPr/>
        <a:lstStyle/>
        <a:p>
          <a:endParaRPr lang="es-CO" b="1"/>
        </a:p>
      </dgm:t>
    </dgm:pt>
    <dgm:pt modelId="{39E6F2E0-7136-44F5-BC0B-B2F8145E2E05}" type="pres">
      <dgm:prSet presAssocID="{21D94AD1-2C11-428C-8E1E-AA6ACBD1F492}" presName="Name0" presStyleCnt="0">
        <dgm:presLayoutVars>
          <dgm:dir/>
          <dgm:animLvl val="lvl"/>
          <dgm:resizeHandles val="exact"/>
        </dgm:presLayoutVars>
      </dgm:prSet>
      <dgm:spPr/>
    </dgm:pt>
    <dgm:pt modelId="{3CDC279F-DDF8-4802-A9C2-19920614E572}" type="pres">
      <dgm:prSet presAssocID="{9A2172D9-9147-468F-B367-C1FF45A3ADB7}" presName="parTxOnly" presStyleLbl="node1" presStyleIdx="0" presStyleCnt="4">
        <dgm:presLayoutVars>
          <dgm:chMax val="0"/>
          <dgm:chPref val="0"/>
          <dgm:bulletEnabled val="1"/>
        </dgm:presLayoutVars>
      </dgm:prSet>
      <dgm:spPr/>
      <dgm:t>
        <a:bodyPr/>
        <a:lstStyle/>
        <a:p>
          <a:endParaRPr lang="es-CO"/>
        </a:p>
      </dgm:t>
    </dgm:pt>
    <dgm:pt modelId="{E6204E36-B0E3-4036-95E1-A341C8725138}" type="pres">
      <dgm:prSet presAssocID="{A9A14C34-90C1-4929-AAAF-6262083EDD3E}" presName="parTxOnlySpace" presStyleCnt="0"/>
      <dgm:spPr/>
    </dgm:pt>
    <dgm:pt modelId="{650BC9AB-0EE9-485E-9E37-0B4A7563761D}" type="pres">
      <dgm:prSet presAssocID="{B9B28001-9734-48DE-A349-7D1932BC7868}" presName="parTxOnly" presStyleLbl="node1" presStyleIdx="1" presStyleCnt="4">
        <dgm:presLayoutVars>
          <dgm:chMax val="0"/>
          <dgm:chPref val="0"/>
          <dgm:bulletEnabled val="1"/>
        </dgm:presLayoutVars>
      </dgm:prSet>
      <dgm:spPr/>
      <dgm:t>
        <a:bodyPr/>
        <a:lstStyle/>
        <a:p>
          <a:endParaRPr lang="es-CO"/>
        </a:p>
      </dgm:t>
    </dgm:pt>
    <dgm:pt modelId="{443D65B9-19C3-4B1A-91A4-5291664BED8A}" type="pres">
      <dgm:prSet presAssocID="{A99EF712-17CA-48AE-80BC-F8127B9B6180}" presName="parTxOnlySpace" presStyleCnt="0"/>
      <dgm:spPr/>
    </dgm:pt>
    <dgm:pt modelId="{039FDB19-EF56-437B-A5BE-81B640B84266}" type="pres">
      <dgm:prSet presAssocID="{9A1A84D2-BD1C-4FA6-A2B8-22BA9F646969}" presName="parTxOnly" presStyleLbl="node1" presStyleIdx="2" presStyleCnt="4">
        <dgm:presLayoutVars>
          <dgm:chMax val="0"/>
          <dgm:chPref val="0"/>
          <dgm:bulletEnabled val="1"/>
        </dgm:presLayoutVars>
      </dgm:prSet>
      <dgm:spPr/>
      <dgm:t>
        <a:bodyPr/>
        <a:lstStyle/>
        <a:p>
          <a:endParaRPr lang="es-CO"/>
        </a:p>
      </dgm:t>
    </dgm:pt>
    <dgm:pt modelId="{47EF7309-37AC-4551-8EB5-1704D0E1C05C}" type="pres">
      <dgm:prSet presAssocID="{A3909AB4-05A6-4C50-A18F-F383C6FFE854}" presName="parTxOnlySpace" presStyleCnt="0"/>
      <dgm:spPr/>
    </dgm:pt>
    <dgm:pt modelId="{D7ED693E-D508-424D-806B-C7E4233C746E}" type="pres">
      <dgm:prSet presAssocID="{A2EFFEB8-AA7A-4048-BD28-596491DE202B}" presName="parTxOnly" presStyleLbl="node1" presStyleIdx="3" presStyleCnt="4">
        <dgm:presLayoutVars>
          <dgm:chMax val="0"/>
          <dgm:chPref val="0"/>
          <dgm:bulletEnabled val="1"/>
        </dgm:presLayoutVars>
      </dgm:prSet>
      <dgm:spPr/>
      <dgm:t>
        <a:bodyPr/>
        <a:lstStyle/>
        <a:p>
          <a:endParaRPr lang="es-CO"/>
        </a:p>
      </dgm:t>
    </dgm:pt>
  </dgm:ptLst>
  <dgm:cxnLst>
    <dgm:cxn modelId="{DA8E71C6-1953-4CD6-A732-38BB83A0AC27}" srcId="{21D94AD1-2C11-428C-8E1E-AA6ACBD1F492}" destId="{B9B28001-9734-48DE-A349-7D1932BC7868}" srcOrd="1" destOrd="0" parTransId="{5989C0B4-0C8D-4E3D-815F-332CB834DBB9}" sibTransId="{A99EF712-17CA-48AE-80BC-F8127B9B6180}"/>
    <dgm:cxn modelId="{AEBDA51B-4899-4560-8756-37715FD4D163}" srcId="{21D94AD1-2C11-428C-8E1E-AA6ACBD1F492}" destId="{A2EFFEB8-AA7A-4048-BD28-596491DE202B}" srcOrd="3" destOrd="0" parTransId="{91707BAC-2F61-4370-B333-A6273ACB3B2F}" sibTransId="{66FA5D5F-ADA8-4972-A8EE-E03CD6E70255}"/>
    <dgm:cxn modelId="{F90B6EEE-1E55-45A4-A7EF-3EAD98F00207}" type="presOf" srcId="{9A1A84D2-BD1C-4FA6-A2B8-22BA9F646969}" destId="{039FDB19-EF56-437B-A5BE-81B640B84266}" srcOrd="0" destOrd="0" presId="urn:microsoft.com/office/officeart/2005/8/layout/chevron1"/>
    <dgm:cxn modelId="{6BB6ED57-22CA-4F63-A8E8-A77EE4680216}" srcId="{21D94AD1-2C11-428C-8E1E-AA6ACBD1F492}" destId="{9A2172D9-9147-468F-B367-C1FF45A3ADB7}" srcOrd="0" destOrd="0" parTransId="{228F0EBF-4C06-41BA-A418-97F51EBF4C76}" sibTransId="{A9A14C34-90C1-4929-AAAF-6262083EDD3E}"/>
    <dgm:cxn modelId="{82EB83EE-7AD7-4102-BE20-40050909DC4A}" srcId="{21D94AD1-2C11-428C-8E1E-AA6ACBD1F492}" destId="{9A1A84D2-BD1C-4FA6-A2B8-22BA9F646969}" srcOrd="2" destOrd="0" parTransId="{C66B8357-FE98-40A9-A66B-C0D5AE932DFD}" sibTransId="{A3909AB4-05A6-4C50-A18F-F383C6FFE854}"/>
    <dgm:cxn modelId="{47E7219E-2DAC-405F-A776-3DB79FF32151}" type="presOf" srcId="{A2EFFEB8-AA7A-4048-BD28-596491DE202B}" destId="{D7ED693E-D508-424D-806B-C7E4233C746E}" srcOrd="0" destOrd="0" presId="urn:microsoft.com/office/officeart/2005/8/layout/chevron1"/>
    <dgm:cxn modelId="{E8A15639-9D43-494E-87BB-EA26EF68CD3D}" type="presOf" srcId="{B9B28001-9734-48DE-A349-7D1932BC7868}" destId="{650BC9AB-0EE9-485E-9E37-0B4A7563761D}" srcOrd="0" destOrd="0" presId="urn:microsoft.com/office/officeart/2005/8/layout/chevron1"/>
    <dgm:cxn modelId="{DD47E90F-F523-4E37-95D1-1AD9AAF1DE4A}" type="presOf" srcId="{21D94AD1-2C11-428C-8E1E-AA6ACBD1F492}" destId="{39E6F2E0-7136-44F5-BC0B-B2F8145E2E05}" srcOrd="0" destOrd="0" presId="urn:microsoft.com/office/officeart/2005/8/layout/chevron1"/>
    <dgm:cxn modelId="{D9DB122F-CD93-47BF-9B3C-CEEC4EA27F44}" type="presOf" srcId="{9A2172D9-9147-468F-B367-C1FF45A3ADB7}" destId="{3CDC279F-DDF8-4802-A9C2-19920614E572}" srcOrd="0" destOrd="0" presId="urn:microsoft.com/office/officeart/2005/8/layout/chevron1"/>
    <dgm:cxn modelId="{E648A3DE-8E92-4C7F-B17F-D35513A25A08}" type="presParOf" srcId="{39E6F2E0-7136-44F5-BC0B-B2F8145E2E05}" destId="{3CDC279F-DDF8-4802-A9C2-19920614E572}" srcOrd="0" destOrd="0" presId="urn:microsoft.com/office/officeart/2005/8/layout/chevron1"/>
    <dgm:cxn modelId="{28DDED5B-1086-4203-9FB5-79C072943139}" type="presParOf" srcId="{39E6F2E0-7136-44F5-BC0B-B2F8145E2E05}" destId="{E6204E36-B0E3-4036-95E1-A341C8725138}" srcOrd="1" destOrd="0" presId="urn:microsoft.com/office/officeart/2005/8/layout/chevron1"/>
    <dgm:cxn modelId="{6ACA356B-8CB5-459A-A22A-100D6DDE9913}" type="presParOf" srcId="{39E6F2E0-7136-44F5-BC0B-B2F8145E2E05}" destId="{650BC9AB-0EE9-485E-9E37-0B4A7563761D}" srcOrd="2" destOrd="0" presId="urn:microsoft.com/office/officeart/2005/8/layout/chevron1"/>
    <dgm:cxn modelId="{9A5518C7-12C0-49B0-B238-1D0E3DE90CE3}" type="presParOf" srcId="{39E6F2E0-7136-44F5-BC0B-B2F8145E2E05}" destId="{443D65B9-19C3-4B1A-91A4-5291664BED8A}" srcOrd="3" destOrd="0" presId="urn:microsoft.com/office/officeart/2005/8/layout/chevron1"/>
    <dgm:cxn modelId="{8F238181-7038-4327-BBDF-F746C1C0FE31}" type="presParOf" srcId="{39E6F2E0-7136-44F5-BC0B-B2F8145E2E05}" destId="{039FDB19-EF56-437B-A5BE-81B640B84266}" srcOrd="4" destOrd="0" presId="urn:microsoft.com/office/officeart/2005/8/layout/chevron1"/>
    <dgm:cxn modelId="{059CDBA8-DC96-450E-9B01-F005E12E22A8}" type="presParOf" srcId="{39E6F2E0-7136-44F5-BC0B-B2F8145E2E05}" destId="{47EF7309-37AC-4551-8EB5-1704D0E1C05C}" srcOrd="5" destOrd="0" presId="urn:microsoft.com/office/officeart/2005/8/layout/chevron1"/>
    <dgm:cxn modelId="{B2958D2A-B21A-495D-B6A9-AE6618803329}" type="presParOf" srcId="{39E6F2E0-7136-44F5-BC0B-B2F8145E2E05}" destId="{D7ED693E-D508-424D-806B-C7E4233C746E}" srcOrd="6" destOrd="0" presId="urn:microsoft.com/office/officeart/2005/8/layout/chevro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1.xml><?xml version="1.0" encoding="utf-8"?>
<dgm:dataModel xmlns:dgm="http://schemas.openxmlformats.org/drawingml/2006/diagram" xmlns:a="http://schemas.openxmlformats.org/drawingml/2006/main">
  <dgm:ptLst>
    <dgm:pt modelId="{21D94AD1-2C11-428C-8E1E-AA6ACBD1F492}" type="doc">
      <dgm:prSet loTypeId="urn:microsoft.com/office/officeart/2005/8/layout/chevron1" loCatId="process" qsTypeId="urn:microsoft.com/office/officeart/2005/8/quickstyle/simple1" qsCatId="simple" csTypeId="urn:microsoft.com/office/officeart/2005/8/colors/colorful1" csCatId="colorful" phldr="1"/>
      <dgm:spPr/>
    </dgm:pt>
    <dgm:pt modelId="{9A2172D9-9147-468F-B367-C1FF45A3ADB7}">
      <dgm:prSet phldrT="[Texto]"/>
      <dgm:spPr/>
      <dgm:t>
        <a:bodyPr/>
        <a:lstStyle/>
        <a:p>
          <a:r>
            <a:rPr lang="es-CO" b="1" dirty="0" smtClean="0"/>
            <a:t>Subestaciones</a:t>
          </a:r>
          <a:endParaRPr lang="es-CO" b="1" dirty="0"/>
        </a:p>
      </dgm:t>
    </dgm:pt>
    <dgm:pt modelId="{228F0EBF-4C06-41BA-A418-97F51EBF4C76}" type="parTrans" cxnId="{6BB6ED57-22CA-4F63-A8E8-A77EE4680216}">
      <dgm:prSet/>
      <dgm:spPr/>
      <dgm:t>
        <a:bodyPr/>
        <a:lstStyle/>
        <a:p>
          <a:endParaRPr lang="es-CO" b="1"/>
        </a:p>
      </dgm:t>
    </dgm:pt>
    <dgm:pt modelId="{A9A14C34-90C1-4929-AAAF-6262083EDD3E}" type="sibTrans" cxnId="{6BB6ED57-22CA-4F63-A8E8-A77EE4680216}">
      <dgm:prSet/>
      <dgm:spPr/>
      <dgm:t>
        <a:bodyPr/>
        <a:lstStyle/>
        <a:p>
          <a:endParaRPr lang="es-CO" b="1"/>
        </a:p>
      </dgm:t>
    </dgm:pt>
    <dgm:pt modelId="{B9B28001-9734-48DE-A349-7D1932BC7868}">
      <dgm:prSet phldrT="[Texto]"/>
      <dgm:spPr>
        <a:solidFill>
          <a:schemeClr val="accent3">
            <a:lumMod val="60000"/>
            <a:lumOff val="40000"/>
          </a:schemeClr>
        </a:solidFill>
      </dgm:spPr>
      <dgm:t>
        <a:bodyPr/>
        <a:lstStyle/>
        <a:p>
          <a:r>
            <a:rPr lang="es-CO" b="1" dirty="0" smtClean="0">
              <a:solidFill>
                <a:schemeClr val="tx1"/>
              </a:solidFill>
            </a:rPr>
            <a:t>Líneas</a:t>
          </a:r>
          <a:endParaRPr lang="es-CO" b="1" dirty="0">
            <a:solidFill>
              <a:schemeClr val="tx1"/>
            </a:solidFill>
          </a:endParaRPr>
        </a:p>
      </dgm:t>
    </dgm:pt>
    <dgm:pt modelId="{5989C0B4-0C8D-4E3D-815F-332CB834DBB9}" type="parTrans" cxnId="{DA8E71C6-1953-4CD6-A732-38BB83A0AC27}">
      <dgm:prSet/>
      <dgm:spPr/>
      <dgm:t>
        <a:bodyPr/>
        <a:lstStyle/>
        <a:p>
          <a:endParaRPr lang="es-CO" b="1"/>
        </a:p>
      </dgm:t>
    </dgm:pt>
    <dgm:pt modelId="{A99EF712-17CA-48AE-80BC-F8127B9B6180}" type="sibTrans" cxnId="{DA8E71C6-1953-4CD6-A732-38BB83A0AC27}">
      <dgm:prSet/>
      <dgm:spPr/>
      <dgm:t>
        <a:bodyPr/>
        <a:lstStyle/>
        <a:p>
          <a:endParaRPr lang="es-CO" b="1"/>
        </a:p>
      </dgm:t>
    </dgm:pt>
    <dgm:pt modelId="{9A1A84D2-BD1C-4FA6-A2B8-22BA9F646969}">
      <dgm:prSet phldrT="[Texto]"/>
      <dgm:spPr>
        <a:solidFill>
          <a:schemeClr val="accent3">
            <a:lumMod val="60000"/>
            <a:lumOff val="40000"/>
          </a:schemeClr>
        </a:solidFill>
      </dgm:spPr>
      <dgm:t>
        <a:bodyPr/>
        <a:lstStyle/>
        <a:p>
          <a:r>
            <a:rPr lang="es-CO" b="1" dirty="0" smtClean="0">
              <a:solidFill>
                <a:schemeClr val="tx1"/>
              </a:solidFill>
            </a:rPr>
            <a:t>Redes</a:t>
          </a:r>
          <a:endParaRPr lang="es-CO" b="1" dirty="0">
            <a:solidFill>
              <a:schemeClr val="tx1"/>
            </a:solidFill>
          </a:endParaRPr>
        </a:p>
      </dgm:t>
    </dgm:pt>
    <dgm:pt modelId="{C66B8357-FE98-40A9-A66B-C0D5AE932DFD}" type="parTrans" cxnId="{82EB83EE-7AD7-4102-BE20-40050909DC4A}">
      <dgm:prSet/>
      <dgm:spPr/>
      <dgm:t>
        <a:bodyPr/>
        <a:lstStyle/>
        <a:p>
          <a:endParaRPr lang="es-CO" b="1"/>
        </a:p>
      </dgm:t>
    </dgm:pt>
    <dgm:pt modelId="{A3909AB4-05A6-4C50-A18F-F383C6FFE854}" type="sibTrans" cxnId="{82EB83EE-7AD7-4102-BE20-40050909DC4A}">
      <dgm:prSet/>
      <dgm:spPr/>
      <dgm:t>
        <a:bodyPr/>
        <a:lstStyle/>
        <a:p>
          <a:endParaRPr lang="es-CO" b="1"/>
        </a:p>
      </dgm:t>
    </dgm:pt>
    <dgm:pt modelId="{A2EFFEB8-AA7A-4048-BD28-596491DE202B}">
      <dgm:prSet phldrT="[Texto]"/>
      <dgm:spPr>
        <a:solidFill>
          <a:schemeClr val="accent3">
            <a:lumMod val="60000"/>
            <a:lumOff val="40000"/>
          </a:schemeClr>
        </a:solidFill>
      </dgm:spPr>
      <dgm:t>
        <a:bodyPr/>
        <a:lstStyle/>
        <a:p>
          <a:r>
            <a:rPr lang="es-CO" b="1" dirty="0" smtClean="0">
              <a:solidFill>
                <a:schemeClr val="tx1"/>
              </a:solidFill>
            </a:rPr>
            <a:t>Otros Elementos y Equipos</a:t>
          </a:r>
          <a:endParaRPr lang="es-CO" b="1" dirty="0">
            <a:solidFill>
              <a:schemeClr val="tx1"/>
            </a:solidFill>
          </a:endParaRPr>
        </a:p>
      </dgm:t>
    </dgm:pt>
    <dgm:pt modelId="{91707BAC-2F61-4370-B333-A6273ACB3B2F}" type="parTrans" cxnId="{AEBDA51B-4899-4560-8756-37715FD4D163}">
      <dgm:prSet/>
      <dgm:spPr/>
      <dgm:t>
        <a:bodyPr/>
        <a:lstStyle/>
        <a:p>
          <a:endParaRPr lang="es-CO" b="1"/>
        </a:p>
      </dgm:t>
    </dgm:pt>
    <dgm:pt modelId="{66FA5D5F-ADA8-4972-A8EE-E03CD6E70255}" type="sibTrans" cxnId="{AEBDA51B-4899-4560-8756-37715FD4D163}">
      <dgm:prSet/>
      <dgm:spPr/>
      <dgm:t>
        <a:bodyPr/>
        <a:lstStyle/>
        <a:p>
          <a:endParaRPr lang="es-CO" b="1"/>
        </a:p>
      </dgm:t>
    </dgm:pt>
    <dgm:pt modelId="{39E6F2E0-7136-44F5-BC0B-B2F8145E2E05}" type="pres">
      <dgm:prSet presAssocID="{21D94AD1-2C11-428C-8E1E-AA6ACBD1F492}" presName="Name0" presStyleCnt="0">
        <dgm:presLayoutVars>
          <dgm:dir/>
          <dgm:animLvl val="lvl"/>
          <dgm:resizeHandles val="exact"/>
        </dgm:presLayoutVars>
      </dgm:prSet>
      <dgm:spPr/>
    </dgm:pt>
    <dgm:pt modelId="{3CDC279F-DDF8-4802-A9C2-19920614E572}" type="pres">
      <dgm:prSet presAssocID="{9A2172D9-9147-468F-B367-C1FF45A3ADB7}" presName="parTxOnly" presStyleLbl="node1" presStyleIdx="0" presStyleCnt="4">
        <dgm:presLayoutVars>
          <dgm:chMax val="0"/>
          <dgm:chPref val="0"/>
          <dgm:bulletEnabled val="1"/>
        </dgm:presLayoutVars>
      </dgm:prSet>
      <dgm:spPr/>
      <dgm:t>
        <a:bodyPr/>
        <a:lstStyle/>
        <a:p>
          <a:endParaRPr lang="es-CO"/>
        </a:p>
      </dgm:t>
    </dgm:pt>
    <dgm:pt modelId="{E6204E36-B0E3-4036-95E1-A341C8725138}" type="pres">
      <dgm:prSet presAssocID="{A9A14C34-90C1-4929-AAAF-6262083EDD3E}" presName="parTxOnlySpace" presStyleCnt="0"/>
      <dgm:spPr/>
    </dgm:pt>
    <dgm:pt modelId="{650BC9AB-0EE9-485E-9E37-0B4A7563761D}" type="pres">
      <dgm:prSet presAssocID="{B9B28001-9734-48DE-A349-7D1932BC7868}" presName="parTxOnly" presStyleLbl="node1" presStyleIdx="1" presStyleCnt="4">
        <dgm:presLayoutVars>
          <dgm:chMax val="0"/>
          <dgm:chPref val="0"/>
          <dgm:bulletEnabled val="1"/>
        </dgm:presLayoutVars>
      </dgm:prSet>
      <dgm:spPr/>
      <dgm:t>
        <a:bodyPr/>
        <a:lstStyle/>
        <a:p>
          <a:endParaRPr lang="es-CO"/>
        </a:p>
      </dgm:t>
    </dgm:pt>
    <dgm:pt modelId="{443D65B9-19C3-4B1A-91A4-5291664BED8A}" type="pres">
      <dgm:prSet presAssocID="{A99EF712-17CA-48AE-80BC-F8127B9B6180}" presName="parTxOnlySpace" presStyleCnt="0"/>
      <dgm:spPr/>
    </dgm:pt>
    <dgm:pt modelId="{039FDB19-EF56-437B-A5BE-81B640B84266}" type="pres">
      <dgm:prSet presAssocID="{9A1A84D2-BD1C-4FA6-A2B8-22BA9F646969}" presName="parTxOnly" presStyleLbl="node1" presStyleIdx="2" presStyleCnt="4">
        <dgm:presLayoutVars>
          <dgm:chMax val="0"/>
          <dgm:chPref val="0"/>
          <dgm:bulletEnabled val="1"/>
        </dgm:presLayoutVars>
      </dgm:prSet>
      <dgm:spPr/>
      <dgm:t>
        <a:bodyPr/>
        <a:lstStyle/>
        <a:p>
          <a:endParaRPr lang="es-CO"/>
        </a:p>
      </dgm:t>
    </dgm:pt>
    <dgm:pt modelId="{47EF7309-37AC-4551-8EB5-1704D0E1C05C}" type="pres">
      <dgm:prSet presAssocID="{A3909AB4-05A6-4C50-A18F-F383C6FFE854}" presName="parTxOnlySpace" presStyleCnt="0"/>
      <dgm:spPr/>
    </dgm:pt>
    <dgm:pt modelId="{D7ED693E-D508-424D-806B-C7E4233C746E}" type="pres">
      <dgm:prSet presAssocID="{A2EFFEB8-AA7A-4048-BD28-596491DE202B}" presName="parTxOnly" presStyleLbl="node1" presStyleIdx="3" presStyleCnt="4">
        <dgm:presLayoutVars>
          <dgm:chMax val="0"/>
          <dgm:chPref val="0"/>
          <dgm:bulletEnabled val="1"/>
        </dgm:presLayoutVars>
      </dgm:prSet>
      <dgm:spPr/>
      <dgm:t>
        <a:bodyPr/>
        <a:lstStyle/>
        <a:p>
          <a:endParaRPr lang="es-CO"/>
        </a:p>
      </dgm:t>
    </dgm:pt>
  </dgm:ptLst>
  <dgm:cxnLst>
    <dgm:cxn modelId="{DA8E71C6-1953-4CD6-A732-38BB83A0AC27}" srcId="{21D94AD1-2C11-428C-8E1E-AA6ACBD1F492}" destId="{B9B28001-9734-48DE-A349-7D1932BC7868}" srcOrd="1" destOrd="0" parTransId="{5989C0B4-0C8D-4E3D-815F-332CB834DBB9}" sibTransId="{A99EF712-17CA-48AE-80BC-F8127B9B6180}"/>
    <dgm:cxn modelId="{6BB6ED57-22CA-4F63-A8E8-A77EE4680216}" srcId="{21D94AD1-2C11-428C-8E1E-AA6ACBD1F492}" destId="{9A2172D9-9147-468F-B367-C1FF45A3ADB7}" srcOrd="0" destOrd="0" parTransId="{228F0EBF-4C06-41BA-A418-97F51EBF4C76}" sibTransId="{A9A14C34-90C1-4929-AAAF-6262083EDD3E}"/>
    <dgm:cxn modelId="{82EB83EE-7AD7-4102-BE20-40050909DC4A}" srcId="{21D94AD1-2C11-428C-8E1E-AA6ACBD1F492}" destId="{9A1A84D2-BD1C-4FA6-A2B8-22BA9F646969}" srcOrd="2" destOrd="0" parTransId="{C66B8357-FE98-40A9-A66B-C0D5AE932DFD}" sibTransId="{A3909AB4-05A6-4C50-A18F-F383C6FFE854}"/>
    <dgm:cxn modelId="{100F5217-9BF7-4873-9895-467C6F1E4FF9}" type="presOf" srcId="{21D94AD1-2C11-428C-8E1E-AA6ACBD1F492}" destId="{39E6F2E0-7136-44F5-BC0B-B2F8145E2E05}" srcOrd="0" destOrd="0" presId="urn:microsoft.com/office/officeart/2005/8/layout/chevron1"/>
    <dgm:cxn modelId="{AEBDA51B-4899-4560-8756-37715FD4D163}" srcId="{21D94AD1-2C11-428C-8E1E-AA6ACBD1F492}" destId="{A2EFFEB8-AA7A-4048-BD28-596491DE202B}" srcOrd="3" destOrd="0" parTransId="{91707BAC-2F61-4370-B333-A6273ACB3B2F}" sibTransId="{66FA5D5F-ADA8-4972-A8EE-E03CD6E70255}"/>
    <dgm:cxn modelId="{0ED4CD1C-7D45-4ADF-934A-CC129573724D}" type="presOf" srcId="{B9B28001-9734-48DE-A349-7D1932BC7868}" destId="{650BC9AB-0EE9-485E-9E37-0B4A7563761D}" srcOrd="0" destOrd="0" presId="urn:microsoft.com/office/officeart/2005/8/layout/chevron1"/>
    <dgm:cxn modelId="{4F3B268B-4666-44D4-A2B6-F17FFD1D3AF1}" type="presOf" srcId="{9A2172D9-9147-468F-B367-C1FF45A3ADB7}" destId="{3CDC279F-DDF8-4802-A9C2-19920614E572}" srcOrd="0" destOrd="0" presId="urn:microsoft.com/office/officeart/2005/8/layout/chevron1"/>
    <dgm:cxn modelId="{F32B984D-D0E0-4001-A0ED-9BBE3EF850CA}" type="presOf" srcId="{A2EFFEB8-AA7A-4048-BD28-596491DE202B}" destId="{D7ED693E-D508-424D-806B-C7E4233C746E}" srcOrd="0" destOrd="0" presId="urn:microsoft.com/office/officeart/2005/8/layout/chevron1"/>
    <dgm:cxn modelId="{55830D82-9499-4AF1-B83A-757E7D9A678B}" type="presOf" srcId="{9A1A84D2-BD1C-4FA6-A2B8-22BA9F646969}" destId="{039FDB19-EF56-437B-A5BE-81B640B84266}" srcOrd="0" destOrd="0" presId="urn:microsoft.com/office/officeart/2005/8/layout/chevron1"/>
    <dgm:cxn modelId="{F5AD3D27-072C-4DB7-BE00-D5FA2A971FE6}" type="presParOf" srcId="{39E6F2E0-7136-44F5-BC0B-B2F8145E2E05}" destId="{3CDC279F-DDF8-4802-A9C2-19920614E572}" srcOrd="0" destOrd="0" presId="urn:microsoft.com/office/officeart/2005/8/layout/chevron1"/>
    <dgm:cxn modelId="{5D0967B4-1ED4-4F02-8F0D-E2E16DCC702A}" type="presParOf" srcId="{39E6F2E0-7136-44F5-BC0B-B2F8145E2E05}" destId="{E6204E36-B0E3-4036-95E1-A341C8725138}" srcOrd="1" destOrd="0" presId="urn:microsoft.com/office/officeart/2005/8/layout/chevron1"/>
    <dgm:cxn modelId="{755D639A-126F-42D5-BDF2-2E715884E1DD}" type="presParOf" srcId="{39E6F2E0-7136-44F5-BC0B-B2F8145E2E05}" destId="{650BC9AB-0EE9-485E-9E37-0B4A7563761D}" srcOrd="2" destOrd="0" presId="urn:microsoft.com/office/officeart/2005/8/layout/chevron1"/>
    <dgm:cxn modelId="{14C1BC79-4382-4184-A557-E43755658212}" type="presParOf" srcId="{39E6F2E0-7136-44F5-BC0B-B2F8145E2E05}" destId="{443D65B9-19C3-4B1A-91A4-5291664BED8A}" srcOrd="3" destOrd="0" presId="urn:microsoft.com/office/officeart/2005/8/layout/chevron1"/>
    <dgm:cxn modelId="{7D1C3714-8FD0-45A7-A553-C7820D1BEE87}" type="presParOf" srcId="{39E6F2E0-7136-44F5-BC0B-B2F8145E2E05}" destId="{039FDB19-EF56-437B-A5BE-81B640B84266}" srcOrd="4" destOrd="0" presId="urn:microsoft.com/office/officeart/2005/8/layout/chevron1"/>
    <dgm:cxn modelId="{0059DBC1-8741-4CF8-8566-CFA29A368722}" type="presParOf" srcId="{39E6F2E0-7136-44F5-BC0B-B2F8145E2E05}" destId="{47EF7309-37AC-4551-8EB5-1704D0E1C05C}" srcOrd="5" destOrd="0" presId="urn:microsoft.com/office/officeart/2005/8/layout/chevron1"/>
    <dgm:cxn modelId="{69B6324E-97ED-4090-A882-62A1EDE30BA9}" type="presParOf" srcId="{39E6F2E0-7136-44F5-BC0B-B2F8145E2E05}" destId="{D7ED693E-D508-424D-806B-C7E4233C746E}" srcOrd="6"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2.xml><?xml version="1.0" encoding="utf-8"?>
<dgm:dataModel xmlns:dgm="http://schemas.openxmlformats.org/drawingml/2006/diagram" xmlns:a="http://schemas.openxmlformats.org/drawingml/2006/main">
  <dgm:ptLst>
    <dgm:pt modelId="{21D94AD1-2C11-428C-8E1E-AA6ACBD1F492}" type="doc">
      <dgm:prSet loTypeId="urn:microsoft.com/office/officeart/2005/8/layout/chevron1" loCatId="process" qsTypeId="urn:microsoft.com/office/officeart/2005/8/quickstyle/simple1" qsCatId="simple" csTypeId="urn:microsoft.com/office/officeart/2005/8/colors/colorful1" csCatId="colorful" phldr="1"/>
      <dgm:spPr/>
    </dgm:pt>
    <dgm:pt modelId="{9A2172D9-9147-468F-B367-C1FF45A3ADB7}">
      <dgm:prSet phldrT="[Texto]"/>
      <dgm:spPr/>
      <dgm:t>
        <a:bodyPr/>
        <a:lstStyle/>
        <a:p>
          <a:r>
            <a:rPr lang="es-CO" b="1" dirty="0" smtClean="0"/>
            <a:t>Subestaciones</a:t>
          </a:r>
          <a:endParaRPr lang="es-CO" b="1" dirty="0"/>
        </a:p>
      </dgm:t>
    </dgm:pt>
    <dgm:pt modelId="{228F0EBF-4C06-41BA-A418-97F51EBF4C76}" type="parTrans" cxnId="{6BB6ED57-22CA-4F63-A8E8-A77EE4680216}">
      <dgm:prSet/>
      <dgm:spPr/>
      <dgm:t>
        <a:bodyPr/>
        <a:lstStyle/>
        <a:p>
          <a:endParaRPr lang="es-CO" b="1"/>
        </a:p>
      </dgm:t>
    </dgm:pt>
    <dgm:pt modelId="{A9A14C34-90C1-4929-AAAF-6262083EDD3E}" type="sibTrans" cxnId="{6BB6ED57-22CA-4F63-A8E8-A77EE4680216}">
      <dgm:prSet/>
      <dgm:spPr/>
      <dgm:t>
        <a:bodyPr/>
        <a:lstStyle/>
        <a:p>
          <a:endParaRPr lang="es-CO" b="1"/>
        </a:p>
      </dgm:t>
    </dgm:pt>
    <dgm:pt modelId="{B9B28001-9734-48DE-A349-7D1932BC7868}">
      <dgm:prSet phldrT="[Texto]"/>
      <dgm:spPr>
        <a:solidFill>
          <a:schemeClr val="accent3">
            <a:lumMod val="60000"/>
            <a:lumOff val="40000"/>
          </a:schemeClr>
        </a:solidFill>
      </dgm:spPr>
      <dgm:t>
        <a:bodyPr/>
        <a:lstStyle/>
        <a:p>
          <a:r>
            <a:rPr lang="es-CO" b="1" dirty="0" smtClean="0">
              <a:solidFill>
                <a:schemeClr val="tx1"/>
              </a:solidFill>
            </a:rPr>
            <a:t>Líneas</a:t>
          </a:r>
          <a:endParaRPr lang="es-CO" b="1" dirty="0">
            <a:solidFill>
              <a:schemeClr val="tx1"/>
            </a:solidFill>
          </a:endParaRPr>
        </a:p>
      </dgm:t>
    </dgm:pt>
    <dgm:pt modelId="{5989C0B4-0C8D-4E3D-815F-332CB834DBB9}" type="parTrans" cxnId="{DA8E71C6-1953-4CD6-A732-38BB83A0AC27}">
      <dgm:prSet/>
      <dgm:spPr/>
      <dgm:t>
        <a:bodyPr/>
        <a:lstStyle/>
        <a:p>
          <a:endParaRPr lang="es-CO" b="1"/>
        </a:p>
      </dgm:t>
    </dgm:pt>
    <dgm:pt modelId="{A99EF712-17CA-48AE-80BC-F8127B9B6180}" type="sibTrans" cxnId="{DA8E71C6-1953-4CD6-A732-38BB83A0AC27}">
      <dgm:prSet/>
      <dgm:spPr/>
      <dgm:t>
        <a:bodyPr/>
        <a:lstStyle/>
        <a:p>
          <a:endParaRPr lang="es-CO" b="1"/>
        </a:p>
      </dgm:t>
    </dgm:pt>
    <dgm:pt modelId="{9A1A84D2-BD1C-4FA6-A2B8-22BA9F646969}">
      <dgm:prSet phldrT="[Texto]"/>
      <dgm:spPr>
        <a:solidFill>
          <a:schemeClr val="accent3">
            <a:lumMod val="60000"/>
            <a:lumOff val="40000"/>
          </a:schemeClr>
        </a:solidFill>
      </dgm:spPr>
      <dgm:t>
        <a:bodyPr/>
        <a:lstStyle/>
        <a:p>
          <a:r>
            <a:rPr lang="es-CO" b="1" dirty="0" smtClean="0">
              <a:solidFill>
                <a:schemeClr val="tx1"/>
              </a:solidFill>
            </a:rPr>
            <a:t>Redes</a:t>
          </a:r>
          <a:endParaRPr lang="es-CO" b="1" dirty="0">
            <a:solidFill>
              <a:schemeClr val="tx1"/>
            </a:solidFill>
          </a:endParaRPr>
        </a:p>
      </dgm:t>
    </dgm:pt>
    <dgm:pt modelId="{C66B8357-FE98-40A9-A66B-C0D5AE932DFD}" type="parTrans" cxnId="{82EB83EE-7AD7-4102-BE20-40050909DC4A}">
      <dgm:prSet/>
      <dgm:spPr/>
      <dgm:t>
        <a:bodyPr/>
        <a:lstStyle/>
        <a:p>
          <a:endParaRPr lang="es-CO" b="1"/>
        </a:p>
      </dgm:t>
    </dgm:pt>
    <dgm:pt modelId="{A3909AB4-05A6-4C50-A18F-F383C6FFE854}" type="sibTrans" cxnId="{82EB83EE-7AD7-4102-BE20-40050909DC4A}">
      <dgm:prSet/>
      <dgm:spPr/>
      <dgm:t>
        <a:bodyPr/>
        <a:lstStyle/>
        <a:p>
          <a:endParaRPr lang="es-CO" b="1"/>
        </a:p>
      </dgm:t>
    </dgm:pt>
    <dgm:pt modelId="{A2EFFEB8-AA7A-4048-BD28-596491DE202B}">
      <dgm:prSet phldrT="[Texto]"/>
      <dgm:spPr>
        <a:solidFill>
          <a:schemeClr val="accent3">
            <a:lumMod val="60000"/>
            <a:lumOff val="40000"/>
          </a:schemeClr>
        </a:solidFill>
      </dgm:spPr>
      <dgm:t>
        <a:bodyPr/>
        <a:lstStyle/>
        <a:p>
          <a:r>
            <a:rPr lang="es-CO" b="1" dirty="0" smtClean="0">
              <a:solidFill>
                <a:schemeClr val="tx1"/>
              </a:solidFill>
            </a:rPr>
            <a:t>Otros Elementos y Equipos</a:t>
          </a:r>
          <a:endParaRPr lang="es-CO" b="1" dirty="0">
            <a:solidFill>
              <a:schemeClr val="tx1"/>
            </a:solidFill>
          </a:endParaRPr>
        </a:p>
      </dgm:t>
    </dgm:pt>
    <dgm:pt modelId="{91707BAC-2F61-4370-B333-A6273ACB3B2F}" type="parTrans" cxnId="{AEBDA51B-4899-4560-8756-37715FD4D163}">
      <dgm:prSet/>
      <dgm:spPr/>
      <dgm:t>
        <a:bodyPr/>
        <a:lstStyle/>
        <a:p>
          <a:endParaRPr lang="es-CO" b="1"/>
        </a:p>
      </dgm:t>
    </dgm:pt>
    <dgm:pt modelId="{66FA5D5F-ADA8-4972-A8EE-E03CD6E70255}" type="sibTrans" cxnId="{AEBDA51B-4899-4560-8756-37715FD4D163}">
      <dgm:prSet/>
      <dgm:spPr/>
      <dgm:t>
        <a:bodyPr/>
        <a:lstStyle/>
        <a:p>
          <a:endParaRPr lang="es-CO" b="1"/>
        </a:p>
      </dgm:t>
    </dgm:pt>
    <dgm:pt modelId="{39E6F2E0-7136-44F5-BC0B-B2F8145E2E05}" type="pres">
      <dgm:prSet presAssocID="{21D94AD1-2C11-428C-8E1E-AA6ACBD1F492}" presName="Name0" presStyleCnt="0">
        <dgm:presLayoutVars>
          <dgm:dir/>
          <dgm:animLvl val="lvl"/>
          <dgm:resizeHandles val="exact"/>
        </dgm:presLayoutVars>
      </dgm:prSet>
      <dgm:spPr/>
    </dgm:pt>
    <dgm:pt modelId="{3CDC279F-DDF8-4802-A9C2-19920614E572}" type="pres">
      <dgm:prSet presAssocID="{9A2172D9-9147-468F-B367-C1FF45A3ADB7}" presName="parTxOnly" presStyleLbl="node1" presStyleIdx="0" presStyleCnt="4">
        <dgm:presLayoutVars>
          <dgm:chMax val="0"/>
          <dgm:chPref val="0"/>
          <dgm:bulletEnabled val="1"/>
        </dgm:presLayoutVars>
      </dgm:prSet>
      <dgm:spPr/>
      <dgm:t>
        <a:bodyPr/>
        <a:lstStyle/>
        <a:p>
          <a:endParaRPr lang="es-CO"/>
        </a:p>
      </dgm:t>
    </dgm:pt>
    <dgm:pt modelId="{E6204E36-B0E3-4036-95E1-A341C8725138}" type="pres">
      <dgm:prSet presAssocID="{A9A14C34-90C1-4929-AAAF-6262083EDD3E}" presName="parTxOnlySpace" presStyleCnt="0"/>
      <dgm:spPr/>
    </dgm:pt>
    <dgm:pt modelId="{650BC9AB-0EE9-485E-9E37-0B4A7563761D}" type="pres">
      <dgm:prSet presAssocID="{B9B28001-9734-48DE-A349-7D1932BC7868}" presName="parTxOnly" presStyleLbl="node1" presStyleIdx="1" presStyleCnt="4">
        <dgm:presLayoutVars>
          <dgm:chMax val="0"/>
          <dgm:chPref val="0"/>
          <dgm:bulletEnabled val="1"/>
        </dgm:presLayoutVars>
      </dgm:prSet>
      <dgm:spPr/>
      <dgm:t>
        <a:bodyPr/>
        <a:lstStyle/>
        <a:p>
          <a:endParaRPr lang="es-CO"/>
        </a:p>
      </dgm:t>
    </dgm:pt>
    <dgm:pt modelId="{443D65B9-19C3-4B1A-91A4-5291664BED8A}" type="pres">
      <dgm:prSet presAssocID="{A99EF712-17CA-48AE-80BC-F8127B9B6180}" presName="parTxOnlySpace" presStyleCnt="0"/>
      <dgm:spPr/>
    </dgm:pt>
    <dgm:pt modelId="{039FDB19-EF56-437B-A5BE-81B640B84266}" type="pres">
      <dgm:prSet presAssocID="{9A1A84D2-BD1C-4FA6-A2B8-22BA9F646969}" presName="parTxOnly" presStyleLbl="node1" presStyleIdx="2" presStyleCnt="4">
        <dgm:presLayoutVars>
          <dgm:chMax val="0"/>
          <dgm:chPref val="0"/>
          <dgm:bulletEnabled val="1"/>
        </dgm:presLayoutVars>
      </dgm:prSet>
      <dgm:spPr/>
      <dgm:t>
        <a:bodyPr/>
        <a:lstStyle/>
        <a:p>
          <a:endParaRPr lang="es-CO"/>
        </a:p>
      </dgm:t>
    </dgm:pt>
    <dgm:pt modelId="{47EF7309-37AC-4551-8EB5-1704D0E1C05C}" type="pres">
      <dgm:prSet presAssocID="{A3909AB4-05A6-4C50-A18F-F383C6FFE854}" presName="parTxOnlySpace" presStyleCnt="0"/>
      <dgm:spPr/>
    </dgm:pt>
    <dgm:pt modelId="{D7ED693E-D508-424D-806B-C7E4233C746E}" type="pres">
      <dgm:prSet presAssocID="{A2EFFEB8-AA7A-4048-BD28-596491DE202B}" presName="parTxOnly" presStyleLbl="node1" presStyleIdx="3" presStyleCnt="4">
        <dgm:presLayoutVars>
          <dgm:chMax val="0"/>
          <dgm:chPref val="0"/>
          <dgm:bulletEnabled val="1"/>
        </dgm:presLayoutVars>
      </dgm:prSet>
      <dgm:spPr/>
      <dgm:t>
        <a:bodyPr/>
        <a:lstStyle/>
        <a:p>
          <a:endParaRPr lang="es-CO"/>
        </a:p>
      </dgm:t>
    </dgm:pt>
  </dgm:ptLst>
  <dgm:cxnLst>
    <dgm:cxn modelId="{DA8E71C6-1953-4CD6-A732-38BB83A0AC27}" srcId="{21D94AD1-2C11-428C-8E1E-AA6ACBD1F492}" destId="{B9B28001-9734-48DE-A349-7D1932BC7868}" srcOrd="1" destOrd="0" parTransId="{5989C0B4-0C8D-4E3D-815F-332CB834DBB9}" sibTransId="{A99EF712-17CA-48AE-80BC-F8127B9B6180}"/>
    <dgm:cxn modelId="{E43D24BE-FA70-42B2-AFC7-2D5AE5C1E0F7}" type="presOf" srcId="{A2EFFEB8-AA7A-4048-BD28-596491DE202B}" destId="{D7ED693E-D508-424D-806B-C7E4233C746E}" srcOrd="0" destOrd="0" presId="urn:microsoft.com/office/officeart/2005/8/layout/chevron1"/>
    <dgm:cxn modelId="{8FFA6566-C692-4D77-8D06-6FCFABB41972}" type="presOf" srcId="{9A2172D9-9147-468F-B367-C1FF45A3ADB7}" destId="{3CDC279F-DDF8-4802-A9C2-19920614E572}" srcOrd="0" destOrd="0" presId="urn:microsoft.com/office/officeart/2005/8/layout/chevron1"/>
    <dgm:cxn modelId="{B66BEF33-289E-45EE-844C-EEE7705E5A5D}" type="presOf" srcId="{21D94AD1-2C11-428C-8E1E-AA6ACBD1F492}" destId="{39E6F2E0-7136-44F5-BC0B-B2F8145E2E05}" srcOrd="0" destOrd="0" presId="urn:microsoft.com/office/officeart/2005/8/layout/chevron1"/>
    <dgm:cxn modelId="{57052610-986F-49FE-ACE9-E9DCA0440D19}" type="presOf" srcId="{B9B28001-9734-48DE-A349-7D1932BC7868}" destId="{650BC9AB-0EE9-485E-9E37-0B4A7563761D}" srcOrd="0" destOrd="0" presId="urn:microsoft.com/office/officeart/2005/8/layout/chevron1"/>
    <dgm:cxn modelId="{AEBDA51B-4899-4560-8756-37715FD4D163}" srcId="{21D94AD1-2C11-428C-8E1E-AA6ACBD1F492}" destId="{A2EFFEB8-AA7A-4048-BD28-596491DE202B}" srcOrd="3" destOrd="0" parTransId="{91707BAC-2F61-4370-B333-A6273ACB3B2F}" sibTransId="{66FA5D5F-ADA8-4972-A8EE-E03CD6E70255}"/>
    <dgm:cxn modelId="{1899857B-4465-48C3-BA84-6DFA8AA9CA58}" type="presOf" srcId="{9A1A84D2-BD1C-4FA6-A2B8-22BA9F646969}" destId="{039FDB19-EF56-437B-A5BE-81B640B84266}" srcOrd="0" destOrd="0" presId="urn:microsoft.com/office/officeart/2005/8/layout/chevron1"/>
    <dgm:cxn modelId="{6BB6ED57-22CA-4F63-A8E8-A77EE4680216}" srcId="{21D94AD1-2C11-428C-8E1E-AA6ACBD1F492}" destId="{9A2172D9-9147-468F-B367-C1FF45A3ADB7}" srcOrd="0" destOrd="0" parTransId="{228F0EBF-4C06-41BA-A418-97F51EBF4C76}" sibTransId="{A9A14C34-90C1-4929-AAAF-6262083EDD3E}"/>
    <dgm:cxn modelId="{82EB83EE-7AD7-4102-BE20-40050909DC4A}" srcId="{21D94AD1-2C11-428C-8E1E-AA6ACBD1F492}" destId="{9A1A84D2-BD1C-4FA6-A2B8-22BA9F646969}" srcOrd="2" destOrd="0" parTransId="{C66B8357-FE98-40A9-A66B-C0D5AE932DFD}" sibTransId="{A3909AB4-05A6-4C50-A18F-F383C6FFE854}"/>
    <dgm:cxn modelId="{E34ABA05-6D45-4ED9-926D-F86860912CB7}" type="presParOf" srcId="{39E6F2E0-7136-44F5-BC0B-B2F8145E2E05}" destId="{3CDC279F-DDF8-4802-A9C2-19920614E572}" srcOrd="0" destOrd="0" presId="urn:microsoft.com/office/officeart/2005/8/layout/chevron1"/>
    <dgm:cxn modelId="{7140AADC-DF81-47DF-8125-E35FF4C0F427}" type="presParOf" srcId="{39E6F2E0-7136-44F5-BC0B-B2F8145E2E05}" destId="{E6204E36-B0E3-4036-95E1-A341C8725138}" srcOrd="1" destOrd="0" presId="urn:microsoft.com/office/officeart/2005/8/layout/chevron1"/>
    <dgm:cxn modelId="{088E1E7E-5F51-4C2D-A55E-098CBAF51D85}" type="presParOf" srcId="{39E6F2E0-7136-44F5-BC0B-B2F8145E2E05}" destId="{650BC9AB-0EE9-485E-9E37-0B4A7563761D}" srcOrd="2" destOrd="0" presId="urn:microsoft.com/office/officeart/2005/8/layout/chevron1"/>
    <dgm:cxn modelId="{302CDDFC-FD0C-48F8-9E2D-59A35FB51723}" type="presParOf" srcId="{39E6F2E0-7136-44F5-BC0B-B2F8145E2E05}" destId="{443D65B9-19C3-4B1A-91A4-5291664BED8A}" srcOrd="3" destOrd="0" presId="urn:microsoft.com/office/officeart/2005/8/layout/chevron1"/>
    <dgm:cxn modelId="{943404BF-B316-4F25-8FCA-9E024B5B8446}" type="presParOf" srcId="{39E6F2E0-7136-44F5-BC0B-B2F8145E2E05}" destId="{039FDB19-EF56-437B-A5BE-81B640B84266}" srcOrd="4" destOrd="0" presId="urn:microsoft.com/office/officeart/2005/8/layout/chevron1"/>
    <dgm:cxn modelId="{2F25DF3B-8B17-49A5-A379-9856BAD5D71F}" type="presParOf" srcId="{39E6F2E0-7136-44F5-BC0B-B2F8145E2E05}" destId="{47EF7309-37AC-4551-8EB5-1704D0E1C05C}" srcOrd="5" destOrd="0" presId="urn:microsoft.com/office/officeart/2005/8/layout/chevron1"/>
    <dgm:cxn modelId="{5F8F5379-6010-4B69-9E0D-DDF086EABF74}" type="presParOf" srcId="{39E6F2E0-7136-44F5-BC0B-B2F8145E2E05}" destId="{D7ED693E-D508-424D-806B-C7E4233C746E}" srcOrd="6" destOrd="0" presId="urn:microsoft.com/office/officeart/2005/8/layout/chevro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3.xml><?xml version="1.0" encoding="utf-8"?>
<dgm:dataModel xmlns:dgm="http://schemas.openxmlformats.org/drawingml/2006/diagram" xmlns:a="http://schemas.openxmlformats.org/drawingml/2006/main">
  <dgm:ptLst>
    <dgm:pt modelId="{21D94AD1-2C11-428C-8E1E-AA6ACBD1F492}" type="doc">
      <dgm:prSet loTypeId="urn:microsoft.com/office/officeart/2005/8/layout/chevron1" loCatId="process" qsTypeId="urn:microsoft.com/office/officeart/2005/8/quickstyle/simple1" qsCatId="simple" csTypeId="urn:microsoft.com/office/officeart/2005/8/colors/colorful1" csCatId="colorful" phldr="1"/>
      <dgm:spPr/>
    </dgm:pt>
    <dgm:pt modelId="{9A2172D9-9147-468F-B367-C1FF45A3ADB7}">
      <dgm:prSet phldrT="[Texto]"/>
      <dgm:spPr/>
      <dgm:t>
        <a:bodyPr/>
        <a:lstStyle/>
        <a:p>
          <a:r>
            <a:rPr lang="es-CO" b="1" dirty="0" smtClean="0"/>
            <a:t>Subestaciones</a:t>
          </a:r>
          <a:endParaRPr lang="es-CO" b="1" dirty="0"/>
        </a:p>
      </dgm:t>
    </dgm:pt>
    <dgm:pt modelId="{228F0EBF-4C06-41BA-A418-97F51EBF4C76}" type="parTrans" cxnId="{6BB6ED57-22CA-4F63-A8E8-A77EE4680216}">
      <dgm:prSet/>
      <dgm:spPr/>
      <dgm:t>
        <a:bodyPr/>
        <a:lstStyle/>
        <a:p>
          <a:endParaRPr lang="es-CO" b="1"/>
        </a:p>
      </dgm:t>
    </dgm:pt>
    <dgm:pt modelId="{A9A14C34-90C1-4929-AAAF-6262083EDD3E}" type="sibTrans" cxnId="{6BB6ED57-22CA-4F63-A8E8-A77EE4680216}">
      <dgm:prSet/>
      <dgm:spPr/>
      <dgm:t>
        <a:bodyPr/>
        <a:lstStyle/>
        <a:p>
          <a:endParaRPr lang="es-CO" b="1"/>
        </a:p>
      </dgm:t>
    </dgm:pt>
    <dgm:pt modelId="{B9B28001-9734-48DE-A349-7D1932BC7868}">
      <dgm:prSet phldrT="[Texto]"/>
      <dgm:spPr>
        <a:solidFill>
          <a:schemeClr val="accent3">
            <a:lumMod val="60000"/>
            <a:lumOff val="40000"/>
          </a:schemeClr>
        </a:solidFill>
      </dgm:spPr>
      <dgm:t>
        <a:bodyPr/>
        <a:lstStyle/>
        <a:p>
          <a:r>
            <a:rPr lang="es-CO" b="1" dirty="0" smtClean="0">
              <a:solidFill>
                <a:schemeClr val="tx1"/>
              </a:solidFill>
            </a:rPr>
            <a:t>Líneas</a:t>
          </a:r>
          <a:endParaRPr lang="es-CO" b="1" dirty="0">
            <a:solidFill>
              <a:schemeClr val="tx1"/>
            </a:solidFill>
          </a:endParaRPr>
        </a:p>
      </dgm:t>
    </dgm:pt>
    <dgm:pt modelId="{5989C0B4-0C8D-4E3D-815F-332CB834DBB9}" type="parTrans" cxnId="{DA8E71C6-1953-4CD6-A732-38BB83A0AC27}">
      <dgm:prSet/>
      <dgm:spPr/>
      <dgm:t>
        <a:bodyPr/>
        <a:lstStyle/>
        <a:p>
          <a:endParaRPr lang="es-CO" b="1"/>
        </a:p>
      </dgm:t>
    </dgm:pt>
    <dgm:pt modelId="{A99EF712-17CA-48AE-80BC-F8127B9B6180}" type="sibTrans" cxnId="{DA8E71C6-1953-4CD6-A732-38BB83A0AC27}">
      <dgm:prSet/>
      <dgm:spPr/>
      <dgm:t>
        <a:bodyPr/>
        <a:lstStyle/>
        <a:p>
          <a:endParaRPr lang="es-CO" b="1"/>
        </a:p>
      </dgm:t>
    </dgm:pt>
    <dgm:pt modelId="{9A1A84D2-BD1C-4FA6-A2B8-22BA9F646969}">
      <dgm:prSet phldrT="[Texto]"/>
      <dgm:spPr>
        <a:solidFill>
          <a:schemeClr val="accent3">
            <a:lumMod val="60000"/>
            <a:lumOff val="40000"/>
          </a:schemeClr>
        </a:solidFill>
      </dgm:spPr>
      <dgm:t>
        <a:bodyPr/>
        <a:lstStyle/>
        <a:p>
          <a:r>
            <a:rPr lang="es-CO" b="1" dirty="0" smtClean="0">
              <a:solidFill>
                <a:schemeClr val="tx1"/>
              </a:solidFill>
            </a:rPr>
            <a:t>Redes</a:t>
          </a:r>
          <a:endParaRPr lang="es-CO" b="1" dirty="0">
            <a:solidFill>
              <a:schemeClr val="tx1"/>
            </a:solidFill>
          </a:endParaRPr>
        </a:p>
      </dgm:t>
    </dgm:pt>
    <dgm:pt modelId="{C66B8357-FE98-40A9-A66B-C0D5AE932DFD}" type="parTrans" cxnId="{82EB83EE-7AD7-4102-BE20-40050909DC4A}">
      <dgm:prSet/>
      <dgm:spPr/>
      <dgm:t>
        <a:bodyPr/>
        <a:lstStyle/>
        <a:p>
          <a:endParaRPr lang="es-CO" b="1"/>
        </a:p>
      </dgm:t>
    </dgm:pt>
    <dgm:pt modelId="{A3909AB4-05A6-4C50-A18F-F383C6FFE854}" type="sibTrans" cxnId="{82EB83EE-7AD7-4102-BE20-40050909DC4A}">
      <dgm:prSet/>
      <dgm:spPr/>
      <dgm:t>
        <a:bodyPr/>
        <a:lstStyle/>
        <a:p>
          <a:endParaRPr lang="es-CO" b="1"/>
        </a:p>
      </dgm:t>
    </dgm:pt>
    <dgm:pt modelId="{A2EFFEB8-AA7A-4048-BD28-596491DE202B}">
      <dgm:prSet phldrT="[Texto]"/>
      <dgm:spPr>
        <a:solidFill>
          <a:schemeClr val="accent3">
            <a:lumMod val="60000"/>
            <a:lumOff val="40000"/>
          </a:schemeClr>
        </a:solidFill>
      </dgm:spPr>
      <dgm:t>
        <a:bodyPr/>
        <a:lstStyle/>
        <a:p>
          <a:r>
            <a:rPr lang="es-CO" b="1" dirty="0" smtClean="0">
              <a:solidFill>
                <a:schemeClr val="tx1"/>
              </a:solidFill>
            </a:rPr>
            <a:t>Otros Elementos y Equipos</a:t>
          </a:r>
          <a:endParaRPr lang="es-CO" b="1" dirty="0">
            <a:solidFill>
              <a:schemeClr val="tx1"/>
            </a:solidFill>
          </a:endParaRPr>
        </a:p>
      </dgm:t>
    </dgm:pt>
    <dgm:pt modelId="{91707BAC-2F61-4370-B333-A6273ACB3B2F}" type="parTrans" cxnId="{AEBDA51B-4899-4560-8756-37715FD4D163}">
      <dgm:prSet/>
      <dgm:spPr/>
      <dgm:t>
        <a:bodyPr/>
        <a:lstStyle/>
        <a:p>
          <a:endParaRPr lang="es-CO" b="1"/>
        </a:p>
      </dgm:t>
    </dgm:pt>
    <dgm:pt modelId="{66FA5D5F-ADA8-4972-A8EE-E03CD6E70255}" type="sibTrans" cxnId="{AEBDA51B-4899-4560-8756-37715FD4D163}">
      <dgm:prSet/>
      <dgm:spPr/>
      <dgm:t>
        <a:bodyPr/>
        <a:lstStyle/>
        <a:p>
          <a:endParaRPr lang="es-CO" b="1"/>
        </a:p>
      </dgm:t>
    </dgm:pt>
    <dgm:pt modelId="{39E6F2E0-7136-44F5-BC0B-B2F8145E2E05}" type="pres">
      <dgm:prSet presAssocID="{21D94AD1-2C11-428C-8E1E-AA6ACBD1F492}" presName="Name0" presStyleCnt="0">
        <dgm:presLayoutVars>
          <dgm:dir/>
          <dgm:animLvl val="lvl"/>
          <dgm:resizeHandles val="exact"/>
        </dgm:presLayoutVars>
      </dgm:prSet>
      <dgm:spPr/>
    </dgm:pt>
    <dgm:pt modelId="{3CDC279F-DDF8-4802-A9C2-19920614E572}" type="pres">
      <dgm:prSet presAssocID="{9A2172D9-9147-468F-B367-C1FF45A3ADB7}" presName="parTxOnly" presStyleLbl="node1" presStyleIdx="0" presStyleCnt="4">
        <dgm:presLayoutVars>
          <dgm:chMax val="0"/>
          <dgm:chPref val="0"/>
          <dgm:bulletEnabled val="1"/>
        </dgm:presLayoutVars>
      </dgm:prSet>
      <dgm:spPr/>
      <dgm:t>
        <a:bodyPr/>
        <a:lstStyle/>
        <a:p>
          <a:endParaRPr lang="es-CO"/>
        </a:p>
      </dgm:t>
    </dgm:pt>
    <dgm:pt modelId="{E6204E36-B0E3-4036-95E1-A341C8725138}" type="pres">
      <dgm:prSet presAssocID="{A9A14C34-90C1-4929-AAAF-6262083EDD3E}" presName="parTxOnlySpace" presStyleCnt="0"/>
      <dgm:spPr/>
    </dgm:pt>
    <dgm:pt modelId="{650BC9AB-0EE9-485E-9E37-0B4A7563761D}" type="pres">
      <dgm:prSet presAssocID="{B9B28001-9734-48DE-A349-7D1932BC7868}" presName="parTxOnly" presStyleLbl="node1" presStyleIdx="1" presStyleCnt="4">
        <dgm:presLayoutVars>
          <dgm:chMax val="0"/>
          <dgm:chPref val="0"/>
          <dgm:bulletEnabled val="1"/>
        </dgm:presLayoutVars>
      </dgm:prSet>
      <dgm:spPr/>
      <dgm:t>
        <a:bodyPr/>
        <a:lstStyle/>
        <a:p>
          <a:endParaRPr lang="es-CO"/>
        </a:p>
      </dgm:t>
    </dgm:pt>
    <dgm:pt modelId="{443D65B9-19C3-4B1A-91A4-5291664BED8A}" type="pres">
      <dgm:prSet presAssocID="{A99EF712-17CA-48AE-80BC-F8127B9B6180}" presName="parTxOnlySpace" presStyleCnt="0"/>
      <dgm:spPr/>
    </dgm:pt>
    <dgm:pt modelId="{039FDB19-EF56-437B-A5BE-81B640B84266}" type="pres">
      <dgm:prSet presAssocID="{9A1A84D2-BD1C-4FA6-A2B8-22BA9F646969}" presName="parTxOnly" presStyleLbl="node1" presStyleIdx="2" presStyleCnt="4">
        <dgm:presLayoutVars>
          <dgm:chMax val="0"/>
          <dgm:chPref val="0"/>
          <dgm:bulletEnabled val="1"/>
        </dgm:presLayoutVars>
      </dgm:prSet>
      <dgm:spPr/>
      <dgm:t>
        <a:bodyPr/>
        <a:lstStyle/>
        <a:p>
          <a:endParaRPr lang="es-CO"/>
        </a:p>
      </dgm:t>
    </dgm:pt>
    <dgm:pt modelId="{47EF7309-37AC-4551-8EB5-1704D0E1C05C}" type="pres">
      <dgm:prSet presAssocID="{A3909AB4-05A6-4C50-A18F-F383C6FFE854}" presName="parTxOnlySpace" presStyleCnt="0"/>
      <dgm:spPr/>
    </dgm:pt>
    <dgm:pt modelId="{D7ED693E-D508-424D-806B-C7E4233C746E}" type="pres">
      <dgm:prSet presAssocID="{A2EFFEB8-AA7A-4048-BD28-596491DE202B}" presName="parTxOnly" presStyleLbl="node1" presStyleIdx="3" presStyleCnt="4">
        <dgm:presLayoutVars>
          <dgm:chMax val="0"/>
          <dgm:chPref val="0"/>
          <dgm:bulletEnabled val="1"/>
        </dgm:presLayoutVars>
      </dgm:prSet>
      <dgm:spPr/>
      <dgm:t>
        <a:bodyPr/>
        <a:lstStyle/>
        <a:p>
          <a:endParaRPr lang="es-CO"/>
        </a:p>
      </dgm:t>
    </dgm:pt>
  </dgm:ptLst>
  <dgm:cxnLst>
    <dgm:cxn modelId="{DA8E71C6-1953-4CD6-A732-38BB83A0AC27}" srcId="{21D94AD1-2C11-428C-8E1E-AA6ACBD1F492}" destId="{B9B28001-9734-48DE-A349-7D1932BC7868}" srcOrd="1" destOrd="0" parTransId="{5989C0B4-0C8D-4E3D-815F-332CB834DBB9}" sibTransId="{A99EF712-17CA-48AE-80BC-F8127B9B6180}"/>
    <dgm:cxn modelId="{67572D39-5DE9-4A58-90E8-A909B7C35915}" type="presOf" srcId="{9A2172D9-9147-468F-B367-C1FF45A3ADB7}" destId="{3CDC279F-DDF8-4802-A9C2-19920614E572}" srcOrd="0" destOrd="0" presId="urn:microsoft.com/office/officeart/2005/8/layout/chevron1"/>
    <dgm:cxn modelId="{07FCF02E-BC84-425B-B7E6-2FE395C16C64}" type="presOf" srcId="{21D94AD1-2C11-428C-8E1E-AA6ACBD1F492}" destId="{39E6F2E0-7136-44F5-BC0B-B2F8145E2E05}" srcOrd="0" destOrd="0" presId="urn:microsoft.com/office/officeart/2005/8/layout/chevron1"/>
    <dgm:cxn modelId="{AEBDA51B-4899-4560-8756-37715FD4D163}" srcId="{21D94AD1-2C11-428C-8E1E-AA6ACBD1F492}" destId="{A2EFFEB8-AA7A-4048-BD28-596491DE202B}" srcOrd="3" destOrd="0" parTransId="{91707BAC-2F61-4370-B333-A6273ACB3B2F}" sibTransId="{66FA5D5F-ADA8-4972-A8EE-E03CD6E70255}"/>
    <dgm:cxn modelId="{6A071C5E-3490-4DA2-9CB3-5EBA68CA5AE5}" type="presOf" srcId="{9A1A84D2-BD1C-4FA6-A2B8-22BA9F646969}" destId="{039FDB19-EF56-437B-A5BE-81B640B84266}" srcOrd="0" destOrd="0" presId="urn:microsoft.com/office/officeart/2005/8/layout/chevron1"/>
    <dgm:cxn modelId="{6BB6ED57-22CA-4F63-A8E8-A77EE4680216}" srcId="{21D94AD1-2C11-428C-8E1E-AA6ACBD1F492}" destId="{9A2172D9-9147-468F-B367-C1FF45A3ADB7}" srcOrd="0" destOrd="0" parTransId="{228F0EBF-4C06-41BA-A418-97F51EBF4C76}" sibTransId="{A9A14C34-90C1-4929-AAAF-6262083EDD3E}"/>
    <dgm:cxn modelId="{82EB83EE-7AD7-4102-BE20-40050909DC4A}" srcId="{21D94AD1-2C11-428C-8E1E-AA6ACBD1F492}" destId="{9A1A84D2-BD1C-4FA6-A2B8-22BA9F646969}" srcOrd="2" destOrd="0" parTransId="{C66B8357-FE98-40A9-A66B-C0D5AE932DFD}" sibTransId="{A3909AB4-05A6-4C50-A18F-F383C6FFE854}"/>
    <dgm:cxn modelId="{18827B2B-B09C-4466-AD02-9E9BD11BBE07}" type="presOf" srcId="{B9B28001-9734-48DE-A349-7D1932BC7868}" destId="{650BC9AB-0EE9-485E-9E37-0B4A7563761D}" srcOrd="0" destOrd="0" presId="urn:microsoft.com/office/officeart/2005/8/layout/chevron1"/>
    <dgm:cxn modelId="{097F0CF2-51B7-410F-96B2-005E06A0DD36}" type="presOf" srcId="{A2EFFEB8-AA7A-4048-BD28-596491DE202B}" destId="{D7ED693E-D508-424D-806B-C7E4233C746E}" srcOrd="0" destOrd="0" presId="urn:microsoft.com/office/officeart/2005/8/layout/chevron1"/>
    <dgm:cxn modelId="{678D6C1F-342F-4D7B-9B54-B3CD63D14D25}" type="presParOf" srcId="{39E6F2E0-7136-44F5-BC0B-B2F8145E2E05}" destId="{3CDC279F-DDF8-4802-A9C2-19920614E572}" srcOrd="0" destOrd="0" presId="urn:microsoft.com/office/officeart/2005/8/layout/chevron1"/>
    <dgm:cxn modelId="{935BD2AD-AEBE-40EA-80BB-8D846F209FD6}" type="presParOf" srcId="{39E6F2E0-7136-44F5-BC0B-B2F8145E2E05}" destId="{E6204E36-B0E3-4036-95E1-A341C8725138}" srcOrd="1" destOrd="0" presId="urn:microsoft.com/office/officeart/2005/8/layout/chevron1"/>
    <dgm:cxn modelId="{1C2E0588-D94E-4EFD-94A2-A1F905FBA544}" type="presParOf" srcId="{39E6F2E0-7136-44F5-BC0B-B2F8145E2E05}" destId="{650BC9AB-0EE9-485E-9E37-0B4A7563761D}" srcOrd="2" destOrd="0" presId="urn:microsoft.com/office/officeart/2005/8/layout/chevron1"/>
    <dgm:cxn modelId="{ACEB4496-1B08-4C19-A856-FF67180DFAC2}" type="presParOf" srcId="{39E6F2E0-7136-44F5-BC0B-B2F8145E2E05}" destId="{443D65B9-19C3-4B1A-91A4-5291664BED8A}" srcOrd="3" destOrd="0" presId="urn:microsoft.com/office/officeart/2005/8/layout/chevron1"/>
    <dgm:cxn modelId="{7B886D68-A4B0-4E1D-9AD1-3316BFAFA49B}" type="presParOf" srcId="{39E6F2E0-7136-44F5-BC0B-B2F8145E2E05}" destId="{039FDB19-EF56-437B-A5BE-81B640B84266}" srcOrd="4" destOrd="0" presId="urn:microsoft.com/office/officeart/2005/8/layout/chevron1"/>
    <dgm:cxn modelId="{0AB19E83-095B-416F-8D6C-9DDAE697EA30}" type="presParOf" srcId="{39E6F2E0-7136-44F5-BC0B-B2F8145E2E05}" destId="{47EF7309-37AC-4551-8EB5-1704D0E1C05C}" srcOrd="5" destOrd="0" presId="urn:microsoft.com/office/officeart/2005/8/layout/chevron1"/>
    <dgm:cxn modelId="{1F1C7624-9EC6-45BD-AC96-15545C04AC04}" type="presParOf" srcId="{39E6F2E0-7136-44F5-BC0B-B2F8145E2E05}" destId="{D7ED693E-D508-424D-806B-C7E4233C746E}" srcOrd="6"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4.xml><?xml version="1.0" encoding="utf-8"?>
<dgm:dataModel xmlns:dgm="http://schemas.openxmlformats.org/drawingml/2006/diagram" xmlns:a="http://schemas.openxmlformats.org/drawingml/2006/main">
  <dgm:ptLst>
    <dgm:pt modelId="{21D94AD1-2C11-428C-8E1E-AA6ACBD1F492}" type="doc">
      <dgm:prSet loTypeId="urn:microsoft.com/office/officeart/2005/8/layout/chevron1" loCatId="process" qsTypeId="urn:microsoft.com/office/officeart/2005/8/quickstyle/simple1" qsCatId="simple" csTypeId="urn:microsoft.com/office/officeart/2005/8/colors/colorful1" csCatId="colorful" phldr="1"/>
      <dgm:spPr/>
    </dgm:pt>
    <dgm:pt modelId="{9A2172D9-9147-468F-B367-C1FF45A3ADB7}">
      <dgm:prSet phldrT="[Texto]"/>
      <dgm:spPr/>
      <dgm:t>
        <a:bodyPr/>
        <a:lstStyle/>
        <a:p>
          <a:r>
            <a:rPr lang="es-CO" b="1" dirty="0" smtClean="0"/>
            <a:t>Subestaciones</a:t>
          </a:r>
          <a:endParaRPr lang="es-CO" b="1" dirty="0"/>
        </a:p>
      </dgm:t>
    </dgm:pt>
    <dgm:pt modelId="{228F0EBF-4C06-41BA-A418-97F51EBF4C76}" type="parTrans" cxnId="{6BB6ED57-22CA-4F63-A8E8-A77EE4680216}">
      <dgm:prSet/>
      <dgm:spPr/>
      <dgm:t>
        <a:bodyPr/>
        <a:lstStyle/>
        <a:p>
          <a:endParaRPr lang="es-CO" b="1"/>
        </a:p>
      </dgm:t>
    </dgm:pt>
    <dgm:pt modelId="{A9A14C34-90C1-4929-AAAF-6262083EDD3E}" type="sibTrans" cxnId="{6BB6ED57-22CA-4F63-A8E8-A77EE4680216}">
      <dgm:prSet/>
      <dgm:spPr/>
      <dgm:t>
        <a:bodyPr/>
        <a:lstStyle/>
        <a:p>
          <a:endParaRPr lang="es-CO" b="1"/>
        </a:p>
      </dgm:t>
    </dgm:pt>
    <dgm:pt modelId="{B9B28001-9734-48DE-A349-7D1932BC7868}">
      <dgm:prSet phldrT="[Texto]"/>
      <dgm:spPr>
        <a:solidFill>
          <a:schemeClr val="accent3">
            <a:lumMod val="60000"/>
            <a:lumOff val="40000"/>
          </a:schemeClr>
        </a:solidFill>
      </dgm:spPr>
      <dgm:t>
        <a:bodyPr/>
        <a:lstStyle/>
        <a:p>
          <a:r>
            <a:rPr lang="es-CO" b="1" dirty="0" smtClean="0">
              <a:solidFill>
                <a:schemeClr val="tx1"/>
              </a:solidFill>
            </a:rPr>
            <a:t>Líneas</a:t>
          </a:r>
          <a:endParaRPr lang="es-CO" b="1" dirty="0">
            <a:solidFill>
              <a:schemeClr val="tx1"/>
            </a:solidFill>
          </a:endParaRPr>
        </a:p>
      </dgm:t>
    </dgm:pt>
    <dgm:pt modelId="{5989C0B4-0C8D-4E3D-815F-332CB834DBB9}" type="parTrans" cxnId="{DA8E71C6-1953-4CD6-A732-38BB83A0AC27}">
      <dgm:prSet/>
      <dgm:spPr/>
      <dgm:t>
        <a:bodyPr/>
        <a:lstStyle/>
        <a:p>
          <a:endParaRPr lang="es-CO" b="1"/>
        </a:p>
      </dgm:t>
    </dgm:pt>
    <dgm:pt modelId="{A99EF712-17CA-48AE-80BC-F8127B9B6180}" type="sibTrans" cxnId="{DA8E71C6-1953-4CD6-A732-38BB83A0AC27}">
      <dgm:prSet/>
      <dgm:spPr/>
      <dgm:t>
        <a:bodyPr/>
        <a:lstStyle/>
        <a:p>
          <a:endParaRPr lang="es-CO" b="1"/>
        </a:p>
      </dgm:t>
    </dgm:pt>
    <dgm:pt modelId="{9A1A84D2-BD1C-4FA6-A2B8-22BA9F646969}">
      <dgm:prSet phldrT="[Texto]"/>
      <dgm:spPr>
        <a:solidFill>
          <a:schemeClr val="accent3">
            <a:lumMod val="60000"/>
            <a:lumOff val="40000"/>
          </a:schemeClr>
        </a:solidFill>
      </dgm:spPr>
      <dgm:t>
        <a:bodyPr/>
        <a:lstStyle/>
        <a:p>
          <a:r>
            <a:rPr lang="es-CO" b="1" dirty="0" smtClean="0">
              <a:solidFill>
                <a:schemeClr val="tx1"/>
              </a:solidFill>
            </a:rPr>
            <a:t>Redes</a:t>
          </a:r>
          <a:endParaRPr lang="es-CO" b="1" dirty="0">
            <a:solidFill>
              <a:schemeClr val="tx1"/>
            </a:solidFill>
          </a:endParaRPr>
        </a:p>
      </dgm:t>
    </dgm:pt>
    <dgm:pt modelId="{C66B8357-FE98-40A9-A66B-C0D5AE932DFD}" type="parTrans" cxnId="{82EB83EE-7AD7-4102-BE20-40050909DC4A}">
      <dgm:prSet/>
      <dgm:spPr/>
      <dgm:t>
        <a:bodyPr/>
        <a:lstStyle/>
        <a:p>
          <a:endParaRPr lang="es-CO" b="1"/>
        </a:p>
      </dgm:t>
    </dgm:pt>
    <dgm:pt modelId="{A3909AB4-05A6-4C50-A18F-F383C6FFE854}" type="sibTrans" cxnId="{82EB83EE-7AD7-4102-BE20-40050909DC4A}">
      <dgm:prSet/>
      <dgm:spPr/>
      <dgm:t>
        <a:bodyPr/>
        <a:lstStyle/>
        <a:p>
          <a:endParaRPr lang="es-CO" b="1"/>
        </a:p>
      </dgm:t>
    </dgm:pt>
    <dgm:pt modelId="{A2EFFEB8-AA7A-4048-BD28-596491DE202B}">
      <dgm:prSet phldrT="[Texto]"/>
      <dgm:spPr>
        <a:solidFill>
          <a:schemeClr val="accent3">
            <a:lumMod val="60000"/>
            <a:lumOff val="40000"/>
          </a:schemeClr>
        </a:solidFill>
      </dgm:spPr>
      <dgm:t>
        <a:bodyPr/>
        <a:lstStyle/>
        <a:p>
          <a:r>
            <a:rPr lang="es-CO" b="1" dirty="0" smtClean="0">
              <a:solidFill>
                <a:schemeClr val="tx1"/>
              </a:solidFill>
            </a:rPr>
            <a:t>Otros Elementos y Equipos</a:t>
          </a:r>
          <a:endParaRPr lang="es-CO" b="1" dirty="0">
            <a:solidFill>
              <a:schemeClr val="tx1"/>
            </a:solidFill>
          </a:endParaRPr>
        </a:p>
      </dgm:t>
    </dgm:pt>
    <dgm:pt modelId="{91707BAC-2F61-4370-B333-A6273ACB3B2F}" type="parTrans" cxnId="{AEBDA51B-4899-4560-8756-37715FD4D163}">
      <dgm:prSet/>
      <dgm:spPr/>
      <dgm:t>
        <a:bodyPr/>
        <a:lstStyle/>
        <a:p>
          <a:endParaRPr lang="es-CO" b="1"/>
        </a:p>
      </dgm:t>
    </dgm:pt>
    <dgm:pt modelId="{66FA5D5F-ADA8-4972-A8EE-E03CD6E70255}" type="sibTrans" cxnId="{AEBDA51B-4899-4560-8756-37715FD4D163}">
      <dgm:prSet/>
      <dgm:spPr/>
      <dgm:t>
        <a:bodyPr/>
        <a:lstStyle/>
        <a:p>
          <a:endParaRPr lang="es-CO" b="1"/>
        </a:p>
      </dgm:t>
    </dgm:pt>
    <dgm:pt modelId="{39E6F2E0-7136-44F5-BC0B-B2F8145E2E05}" type="pres">
      <dgm:prSet presAssocID="{21D94AD1-2C11-428C-8E1E-AA6ACBD1F492}" presName="Name0" presStyleCnt="0">
        <dgm:presLayoutVars>
          <dgm:dir/>
          <dgm:animLvl val="lvl"/>
          <dgm:resizeHandles val="exact"/>
        </dgm:presLayoutVars>
      </dgm:prSet>
      <dgm:spPr/>
    </dgm:pt>
    <dgm:pt modelId="{3CDC279F-DDF8-4802-A9C2-19920614E572}" type="pres">
      <dgm:prSet presAssocID="{9A2172D9-9147-468F-B367-C1FF45A3ADB7}" presName="parTxOnly" presStyleLbl="node1" presStyleIdx="0" presStyleCnt="4">
        <dgm:presLayoutVars>
          <dgm:chMax val="0"/>
          <dgm:chPref val="0"/>
          <dgm:bulletEnabled val="1"/>
        </dgm:presLayoutVars>
      </dgm:prSet>
      <dgm:spPr/>
      <dgm:t>
        <a:bodyPr/>
        <a:lstStyle/>
        <a:p>
          <a:endParaRPr lang="es-CO"/>
        </a:p>
      </dgm:t>
    </dgm:pt>
    <dgm:pt modelId="{E6204E36-B0E3-4036-95E1-A341C8725138}" type="pres">
      <dgm:prSet presAssocID="{A9A14C34-90C1-4929-AAAF-6262083EDD3E}" presName="parTxOnlySpace" presStyleCnt="0"/>
      <dgm:spPr/>
    </dgm:pt>
    <dgm:pt modelId="{650BC9AB-0EE9-485E-9E37-0B4A7563761D}" type="pres">
      <dgm:prSet presAssocID="{B9B28001-9734-48DE-A349-7D1932BC7868}" presName="parTxOnly" presStyleLbl="node1" presStyleIdx="1" presStyleCnt="4">
        <dgm:presLayoutVars>
          <dgm:chMax val="0"/>
          <dgm:chPref val="0"/>
          <dgm:bulletEnabled val="1"/>
        </dgm:presLayoutVars>
      </dgm:prSet>
      <dgm:spPr/>
      <dgm:t>
        <a:bodyPr/>
        <a:lstStyle/>
        <a:p>
          <a:endParaRPr lang="es-CO"/>
        </a:p>
      </dgm:t>
    </dgm:pt>
    <dgm:pt modelId="{443D65B9-19C3-4B1A-91A4-5291664BED8A}" type="pres">
      <dgm:prSet presAssocID="{A99EF712-17CA-48AE-80BC-F8127B9B6180}" presName="parTxOnlySpace" presStyleCnt="0"/>
      <dgm:spPr/>
    </dgm:pt>
    <dgm:pt modelId="{039FDB19-EF56-437B-A5BE-81B640B84266}" type="pres">
      <dgm:prSet presAssocID="{9A1A84D2-BD1C-4FA6-A2B8-22BA9F646969}" presName="parTxOnly" presStyleLbl="node1" presStyleIdx="2" presStyleCnt="4">
        <dgm:presLayoutVars>
          <dgm:chMax val="0"/>
          <dgm:chPref val="0"/>
          <dgm:bulletEnabled val="1"/>
        </dgm:presLayoutVars>
      </dgm:prSet>
      <dgm:spPr/>
      <dgm:t>
        <a:bodyPr/>
        <a:lstStyle/>
        <a:p>
          <a:endParaRPr lang="es-CO"/>
        </a:p>
      </dgm:t>
    </dgm:pt>
    <dgm:pt modelId="{47EF7309-37AC-4551-8EB5-1704D0E1C05C}" type="pres">
      <dgm:prSet presAssocID="{A3909AB4-05A6-4C50-A18F-F383C6FFE854}" presName="parTxOnlySpace" presStyleCnt="0"/>
      <dgm:spPr/>
    </dgm:pt>
    <dgm:pt modelId="{D7ED693E-D508-424D-806B-C7E4233C746E}" type="pres">
      <dgm:prSet presAssocID="{A2EFFEB8-AA7A-4048-BD28-596491DE202B}" presName="parTxOnly" presStyleLbl="node1" presStyleIdx="3" presStyleCnt="4">
        <dgm:presLayoutVars>
          <dgm:chMax val="0"/>
          <dgm:chPref val="0"/>
          <dgm:bulletEnabled val="1"/>
        </dgm:presLayoutVars>
      </dgm:prSet>
      <dgm:spPr/>
      <dgm:t>
        <a:bodyPr/>
        <a:lstStyle/>
        <a:p>
          <a:endParaRPr lang="es-CO"/>
        </a:p>
      </dgm:t>
    </dgm:pt>
  </dgm:ptLst>
  <dgm:cxnLst>
    <dgm:cxn modelId="{DA8E71C6-1953-4CD6-A732-38BB83A0AC27}" srcId="{21D94AD1-2C11-428C-8E1E-AA6ACBD1F492}" destId="{B9B28001-9734-48DE-A349-7D1932BC7868}" srcOrd="1" destOrd="0" parTransId="{5989C0B4-0C8D-4E3D-815F-332CB834DBB9}" sibTransId="{A99EF712-17CA-48AE-80BC-F8127B9B6180}"/>
    <dgm:cxn modelId="{A23246F5-5F02-4245-8EA4-FC22CA3DE502}" type="presOf" srcId="{21D94AD1-2C11-428C-8E1E-AA6ACBD1F492}" destId="{39E6F2E0-7136-44F5-BC0B-B2F8145E2E05}" srcOrd="0" destOrd="0" presId="urn:microsoft.com/office/officeart/2005/8/layout/chevron1"/>
    <dgm:cxn modelId="{AEBDA51B-4899-4560-8756-37715FD4D163}" srcId="{21D94AD1-2C11-428C-8E1E-AA6ACBD1F492}" destId="{A2EFFEB8-AA7A-4048-BD28-596491DE202B}" srcOrd="3" destOrd="0" parTransId="{91707BAC-2F61-4370-B333-A6273ACB3B2F}" sibTransId="{66FA5D5F-ADA8-4972-A8EE-E03CD6E70255}"/>
    <dgm:cxn modelId="{BBCD9CC4-E79D-407A-A70A-070FF86157AA}" type="presOf" srcId="{A2EFFEB8-AA7A-4048-BD28-596491DE202B}" destId="{D7ED693E-D508-424D-806B-C7E4233C746E}" srcOrd="0" destOrd="0" presId="urn:microsoft.com/office/officeart/2005/8/layout/chevron1"/>
    <dgm:cxn modelId="{E8DE19F7-D385-4249-8028-2B41B177465C}" type="presOf" srcId="{B9B28001-9734-48DE-A349-7D1932BC7868}" destId="{650BC9AB-0EE9-485E-9E37-0B4A7563761D}" srcOrd="0" destOrd="0" presId="urn:microsoft.com/office/officeart/2005/8/layout/chevron1"/>
    <dgm:cxn modelId="{816A8ACF-85A8-40A2-9DB6-CF979383A39F}" type="presOf" srcId="{9A1A84D2-BD1C-4FA6-A2B8-22BA9F646969}" destId="{039FDB19-EF56-437B-A5BE-81B640B84266}" srcOrd="0" destOrd="0" presId="urn:microsoft.com/office/officeart/2005/8/layout/chevron1"/>
    <dgm:cxn modelId="{98F074CD-6590-421B-A857-8EE3EF04A39A}" type="presOf" srcId="{9A2172D9-9147-468F-B367-C1FF45A3ADB7}" destId="{3CDC279F-DDF8-4802-A9C2-19920614E572}" srcOrd="0" destOrd="0" presId="urn:microsoft.com/office/officeart/2005/8/layout/chevron1"/>
    <dgm:cxn modelId="{6BB6ED57-22CA-4F63-A8E8-A77EE4680216}" srcId="{21D94AD1-2C11-428C-8E1E-AA6ACBD1F492}" destId="{9A2172D9-9147-468F-B367-C1FF45A3ADB7}" srcOrd="0" destOrd="0" parTransId="{228F0EBF-4C06-41BA-A418-97F51EBF4C76}" sibTransId="{A9A14C34-90C1-4929-AAAF-6262083EDD3E}"/>
    <dgm:cxn modelId="{82EB83EE-7AD7-4102-BE20-40050909DC4A}" srcId="{21D94AD1-2C11-428C-8E1E-AA6ACBD1F492}" destId="{9A1A84D2-BD1C-4FA6-A2B8-22BA9F646969}" srcOrd="2" destOrd="0" parTransId="{C66B8357-FE98-40A9-A66B-C0D5AE932DFD}" sibTransId="{A3909AB4-05A6-4C50-A18F-F383C6FFE854}"/>
    <dgm:cxn modelId="{B84DD6D8-C44E-421F-A67C-D9B8CEE93967}" type="presParOf" srcId="{39E6F2E0-7136-44F5-BC0B-B2F8145E2E05}" destId="{3CDC279F-DDF8-4802-A9C2-19920614E572}" srcOrd="0" destOrd="0" presId="urn:microsoft.com/office/officeart/2005/8/layout/chevron1"/>
    <dgm:cxn modelId="{812B64E8-567A-446B-935F-04D0B37BE3D6}" type="presParOf" srcId="{39E6F2E0-7136-44F5-BC0B-B2F8145E2E05}" destId="{E6204E36-B0E3-4036-95E1-A341C8725138}" srcOrd="1" destOrd="0" presId="urn:microsoft.com/office/officeart/2005/8/layout/chevron1"/>
    <dgm:cxn modelId="{55F4A838-B0FA-48DB-BD88-D5D0CB93FEFF}" type="presParOf" srcId="{39E6F2E0-7136-44F5-BC0B-B2F8145E2E05}" destId="{650BC9AB-0EE9-485E-9E37-0B4A7563761D}" srcOrd="2" destOrd="0" presId="urn:microsoft.com/office/officeart/2005/8/layout/chevron1"/>
    <dgm:cxn modelId="{75C600AD-679E-40CC-89ED-E22E0E961EF5}" type="presParOf" srcId="{39E6F2E0-7136-44F5-BC0B-B2F8145E2E05}" destId="{443D65B9-19C3-4B1A-91A4-5291664BED8A}" srcOrd="3" destOrd="0" presId="urn:microsoft.com/office/officeart/2005/8/layout/chevron1"/>
    <dgm:cxn modelId="{C8825F25-ADBE-4D08-83C6-948BBBCE1659}" type="presParOf" srcId="{39E6F2E0-7136-44F5-BC0B-B2F8145E2E05}" destId="{039FDB19-EF56-437B-A5BE-81B640B84266}" srcOrd="4" destOrd="0" presId="urn:microsoft.com/office/officeart/2005/8/layout/chevron1"/>
    <dgm:cxn modelId="{39FA1923-0CE7-4D75-B926-FC6AB15C76E2}" type="presParOf" srcId="{39E6F2E0-7136-44F5-BC0B-B2F8145E2E05}" destId="{47EF7309-37AC-4551-8EB5-1704D0E1C05C}" srcOrd="5" destOrd="0" presId="urn:microsoft.com/office/officeart/2005/8/layout/chevron1"/>
    <dgm:cxn modelId="{7411BAD1-B2AB-4C8B-B5D4-3E432A8B4D6F}" type="presParOf" srcId="{39E6F2E0-7136-44F5-BC0B-B2F8145E2E05}" destId="{D7ED693E-D508-424D-806B-C7E4233C746E}" srcOrd="6"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5.xml><?xml version="1.0" encoding="utf-8"?>
<dgm:dataModel xmlns:dgm="http://schemas.openxmlformats.org/drawingml/2006/diagram" xmlns:a="http://schemas.openxmlformats.org/drawingml/2006/main">
  <dgm:ptLst>
    <dgm:pt modelId="{21D94AD1-2C11-428C-8E1E-AA6ACBD1F492}" type="doc">
      <dgm:prSet loTypeId="urn:microsoft.com/office/officeart/2005/8/layout/chevron1" loCatId="process" qsTypeId="urn:microsoft.com/office/officeart/2005/8/quickstyle/simple1" qsCatId="simple" csTypeId="urn:microsoft.com/office/officeart/2005/8/colors/colorful1" csCatId="colorful" phldr="1"/>
      <dgm:spPr/>
    </dgm:pt>
    <dgm:pt modelId="{9A2172D9-9147-468F-B367-C1FF45A3ADB7}">
      <dgm:prSet phldrT="[Texto]"/>
      <dgm:spPr/>
      <dgm:t>
        <a:bodyPr/>
        <a:lstStyle/>
        <a:p>
          <a:r>
            <a:rPr lang="es-CO" b="1" dirty="0" smtClean="0"/>
            <a:t>Subestaciones</a:t>
          </a:r>
          <a:endParaRPr lang="es-CO" b="1" dirty="0"/>
        </a:p>
      </dgm:t>
    </dgm:pt>
    <dgm:pt modelId="{228F0EBF-4C06-41BA-A418-97F51EBF4C76}" type="parTrans" cxnId="{6BB6ED57-22CA-4F63-A8E8-A77EE4680216}">
      <dgm:prSet/>
      <dgm:spPr/>
      <dgm:t>
        <a:bodyPr/>
        <a:lstStyle/>
        <a:p>
          <a:endParaRPr lang="es-CO" b="1"/>
        </a:p>
      </dgm:t>
    </dgm:pt>
    <dgm:pt modelId="{A9A14C34-90C1-4929-AAAF-6262083EDD3E}" type="sibTrans" cxnId="{6BB6ED57-22CA-4F63-A8E8-A77EE4680216}">
      <dgm:prSet/>
      <dgm:spPr/>
      <dgm:t>
        <a:bodyPr/>
        <a:lstStyle/>
        <a:p>
          <a:endParaRPr lang="es-CO" b="1"/>
        </a:p>
      </dgm:t>
    </dgm:pt>
    <dgm:pt modelId="{B9B28001-9734-48DE-A349-7D1932BC7868}">
      <dgm:prSet phldrT="[Texto]"/>
      <dgm:spPr>
        <a:solidFill>
          <a:schemeClr val="accent3">
            <a:lumMod val="60000"/>
            <a:lumOff val="40000"/>
          </a:schemeClr>
        </a:solidFill>
      </dgm:spPr>
      <dgm:t>
        <a:bodyPr/>
        <a:lstStyle/>
        <a:p>
          <a:r>
            <a:rPr lang="es-CO" b="1" dirty="0" smtClean="0">
              <a:solidFill>
                <a:schemeClr val="tx1"/>
              </a:solidFill>
            </a:rPr>
            <a:t>Líneas</a:t>
          </a:r>
          <a:endParaRPr lang="es-CO" b="1" dirty="0">
            <a:solidFill>
              <a:schemeClr val="tx1"/>
            </a:solidFill>
          </a:endParaRPr>
        </a:p>
      </dgm:t>
    </dgm:pt>
    <dgm:pt modelId="{5989C0B4-0C8D-4E3D-815F-332CB834DBB9}" type="parTrans" cxnId="{DA8E71C6-1953-4CD6-A732-38BB83A0AC27}">
      <dgm:prSet/>
      <dgm:spPr/>
      <dgm:t>
        <a:bodyPr/>
        <a:lstStyle/>
        <a:p>
          <a:endParaRPr lang="es-CO" b="1"/>
        </a:p>
      </dgm:t>
    </dgm:pt>
    <dgm:pt modelId="{A99EF712-17CA-48AE-80BC-F8127B9B6180}" type="sibTrans" cxnId="{DA8E71C6-1953-4CD6-A732-38BB83A0AC27}">
      <dgm:prSet/>
      <dgm:spPr/>
      <dgm:t>
        <a:bodyPr/>
        <a:lstStyle/>
        <a:p>
          <a:endParaRPr lang="es-CO" b="1"/>
        </a:p>
      </dgm:t>
    </dgm:pt>
    <dgm:pt modelId="{9A1A84D2-BD1C-4FA6-A2B8-22BA9F646969}">
      <dgm:prSet phldrT="[Texto]"/>
      <dgm:spPr>
        <a:solidFill>
          <a:schemeClr val="accent3">
            <a:lumMod val="60000"/>
            <a:lumOff val="40000"/>
          </a:schemeClr>
        </a:solidFill>
      </dgm:spPr>
      <dgm:t>
        <a:bodyPr/>
        <a:lstStyle/>
        <a:p>
          <a:r>
            <a:rPr lang="es-CO" b="1" dirty="0" smtClean="0">
              <a:solidFill>
                <a:schemeClr val="tx1"/>
              </a:solidFill>
            </a:rPr>
            <a:t>Redes</a:t>
          </a:r>
          <a:endParaRPr lang="es-CO" b="1" dirty="0">
            <a:solidFill>
              <a:schemeClr val="tx1"/>
            </a:solidFill>
          </a:endParaRPr>
        </a:p>
      </dgm:t>
    </dgm:pt>
    <dgm:pt modelId="{C66B8357-FE98-40A9-A66B-C0D5AE932DFD}" type="parTrans" cxnId="{82EB83EE-7AD7-4102-BE20-40050909DC4A}">
      <dgm:prSet/>
      <dgm:spPr/>
      <dgm:t>
        <a:bodyPr/>
        <a:lstStyle/>
        <a:p>
          <a:endParaRPr lang="es-CO" b="1"/>
        </a:p>
      </dgm:t>
    </dgm:pt>
    <dgm:pt modelId="{A3909AB4-05A6-4C50-A18F-F383C6FFE854}" type="sibTrans" cxnId="{82EB83EE-7AD7-4102-BE20-40050909DC4A}">
      <dgm:prSet/>
      <dgm:spPr/>
      <dgm:t>
        <a:bodyPr/>
        <a:lstStyle/>
        <a:p>
          <a:endParaRPr lang="es-CO" b="1"/>
        </a:p>
      </dgm:t>
    </dgm:pt>
    <dgm:pt modelId="{A2EFFEB8-AA7A-4048-BD28-596491DE202B}">
      <dgm:prSet phldrT="[Texto]"/>
      <dgm:spPr>
        <a:solidFill>
          <a:schemeClr val="accent3">
            <a:lumMod val="60000"/>
            <a:lumOff val="40000"/>
          </a:schemeClr>
        </a:solidFill>
      </dgm:spPr>
      <dgm:t>
        <a:bodyPr/>
        <a:lstStyle/>
        <a:p>
          <a:r>
            <a:rPr lang="es-CO" b="1" dirty="0" smtClean="0">
              <a:solidFill>
                <a:schemeClr val="tx1"/>
              </a:solidFill>
            </a:rPr>
            <a:t>Otros Elementos y Equipos</a:t>
          </a:r>
          <a:endParaRPr lang="es-CO" b="1" dirty="0">
            <a:solidFill>
              <a:schemeClr val="tx1"/>
            </a:solidFill>
          </a:endParaRPr>
        </a:p>
      </dgm:t>
    </dgm:pt>
    <dgm:pt modelId="{91707BAC-2F61-4370-B333-A6273ACB3B2F}" type="parTrans" cxnId="{AEBDA51B-4899-4560-8756-37715FD4D163}">
      <dgm:prSet/>
      <dgm:spPr/>
      <dgm:t>
        <a:bodyPr/>
        <a:lstStyle/>
        <a:p>
          <a:endParaRPr lang="es-CO" b="1"/>
        </a:p>
      </dgm:t>
    </dgm:pt>
    <dgm:pt modelId="{66FA5D5F-ADA8-4972-A8EE-E03CD6E70255}" type="sibTrans" cxnId="{AEBDA51B-4899-4560-8756-37715FD4D163}">
      <dgm:prSet/>
      <dgm:spPr/>
      <dgm:t>
        <a:bodyPr/>
        <a:lstStyle/>
        <a:p>
          <a:endParaRPr lang="es-CO" b="1"/>
        </a:p>
      </dgm:t>
    </dgm:pt>
    <dgm:pt modelId="{39E6F2E0-7136-44F5-BC0B-B2F8145E2E05}" type="pres">
      <dgm:prSet presAssocID="{21D94AD1-2C11-428C-8E1E-AA6ACBD1F492}" presName="Name0" presStyleCnt="0">
        <dgm:presLayoutVars>
          <dgm:dir/>
          <dgm:animLvl val="lvl"/>
          <dgm:resizeHandles val="exact"/>
        </dgm:presLayoutVars>
      </dgm:prSet>
      <dgm:spPr/>
    </dgm:pt>
    <dgm:pt modelId="{3CDC279F-DDF8-4802-A9C2-19920614E572}" type="pres">
      <dgm:prSet presAssocID="{9A2172D9-9147-468F-B367-C1FF45A3ADB7}" presName="parTxOnly" presStyleLbl="node1" presStyleIdx="0" presStyleCnt="4">
        <dgm:presLayoutVars>
          <dgm:chMax val="0"/>
          <dgm:chPref val="0"/>
          <dgm:bulletEnabled val="1"/>
        </dgm:presLayoutVars>
      </dgm:prSet>
      <dgm:spPr/>
      <dgm:t>
        <a:bodyPr/>
        <a:lstStyle/>
        <a:p>
          <a:endParaRPr lang="es-CO"/>
        </a:p>
      </dgm:t>
    </dgm:pt>
    <dgm:pt modelId="{E6204E36-B0E3-4036-95E1-A341C8725138}" type="pres">
      <dgm:prSet presAssocID="{A9A14C34-90C1-4929-AAAF-6262083EDD3E}" presName="parTxOnlySpace" presStyleCnt="0"/>
      <dgm:spPr/>
    </dgm:pt>
    <dgm:pt modelId="{650BC9AB-0EE9-485E-9E37-0B4A7563761D}" type="pres">
      <dgm:prSet presAssocID="{B9B28001-9734-48DE-A349-7D1932BC7868}" presName="parTxOnly" presStyleLbl="node1" presStyleIdx="1" presStyleCnt="4">
        <dgm:presLayoutVars>
          <dgm:chMax val="0"/>
          <dgm:chPref val="0"/>
          <dgm:bulletEnabled val="1"/>
        </dgm:presLayoutVars>
      </dgm:prSet>
      <dgm:spPr/>
      <dgm:t>
        <a:bodyPr/>
        <a:lstStyle/>
        <a:p>
          <a:endParaRPr lang="es-CO"/>
        </a:p>
      </dgm:t>
    </dgm:pt>
    <dgm:pt modelId="{443D65B9-19C3-4B1A-91A4-5291664BED8A}" type="pres">
      <dgm:prSet presAssocID="{A99EF712-17CA-48AE-80BC-F8127B9B6180}" presName="parTxOnlySpace" presStyleCnt="0"/>
      <dgm:spPr/>
    </dgm:pt>
    <dgm:pt modelId="{039FDB19-EF56-437B-A5BE-81B640B84266}" type="pres">
      <dgm:prSet presAssocID="{9A1A84D2-BD1C-4FA6-A2B8-22BA9F646969}" presName="parTxOnly" presStyleLbl="node1" presStyleIdx="2" presStyleCnt="4">
        <dgm:presLayoutVars>
          <dgm:chMax val="0"/>
          <dgm:chPref val="0"/>
          <dgm:bulletEnabled val="1"/>
        </dgm:presLayoutVars>
      </dgm:prSet>
      <dgm:spPr/>
      <dgm:t>
        <a:bodyPr/>
        <a:lstStyle/>
        <a:p>
          <a:endParaRPr lang="es-CO"/>
        </a:p>
      </dgm:t>
    </dgm:pt>
    <dgm:pt modelId="{47EF7309-37AC-4551-8EB5-1704D0E1C05C}" type="pres">
      <dgm:prSet presAssocID="{A3909AB4-05A6-4C50-A18F-F383C6FFE854}" presName="parTxOnlySpace" presStyleCnt="0"/>
      <dgm:spPr/>
    </dgm:pt>
    <dgm:pt modelId="{D7ED693E-D508-424D-806B-C7E4233C746E}" type="pres">
      <dgm:prSet presAssocID="{A2EFFEB8-AA7A-4048-BD28-596491DE202B}" presName="parTxOnly" presStyleLbl="node1" presStyleIdx="3" presStyleCnt="4">
        <dgm:presLayoutVars>
          <dgm:chMax val="0"/>
          <dgm:chPref val="0"/>
          <dgm:bulletEnabled val="1"/>
        </dgm:presLayoutVars>
      </dgm:prSet>
      <dgm:spPr/>
      <dgm:t>
        <a:bodyPr/>
        <a:lstStyle/>
        <a:p>
          <a:endParaRPr lang="es-CO"/>
        </a:p>
      </dgm:t>
    </dgm:pt>
  </dgm:ptLst>
  <dgm:cxnLst>
    <dgm:cxn modelId="{DA8E71C6-1953-4CD6-A732-38BB83A0AC27}" srcId="{21D94AD1-2C11-428C-8E1E-AA6ACBD1F492}" destId="{B9B28001-9734-48DE-A349-7D1932BC7868}" srcOrd="1" destOrd="0" parTransId="{5989C0B4-0C8D-4E3D-815F-332CB834DBB9}" sibTransId="{A99EF712-17CA-48AE-80BC-F8127B9B6180}"/>
    <dgm:cxn modelId="{6BB6ED57-22CA-4F63-A8E8-A77EE4680216}" srcId="{21D94AD1-2C11-428C-8E1E-AA6ACBD1F492}" destId="{9A2172D9-9147-468F-B367-C1FF45A3ADB7}" srcOrd="0" destOrd="0" parTransId="{228F0EBF-4C06-41BA-A418-97F51EBF4C76}" sibTransId="{A9A14C34-90C1-4929-AAAF-6262083EDD3E}"/>
    <dgm:cxn modelId="{82EB83EE-7AD7-4102-BE20-40050909DC4A}" srcId="{21D94AD1-2C11-428C-8E1E-AA6ACBD1F492}" destId="{9A1A84D2-BD1C-4FA6-A2B8-22BA9F646969}" srcOrd="2" destOrd="0" parTransId="{C66B8357-FE98-40A9-A66B-C0D5AE932DFD}" sibTransId="{A3909AB4-05A6-4C50-A18F-F383C6FFE854}"/>
    <dgm:cxn modelId="{AEBDA51B-4899-4560-8756-37715FD4D163}" srcId="{21D94AD1-2C11-428C-8E1E-AA6ACBD1F492}" destId="{A2EFFEB8-AA7A-4048-BD28-596491DE202B}" srcOrd="3" destOrd="0" parTransId="{91707BAC-2F61-4370-B333-A6273ACB3B2F}" sibTransId="{66FA5D5F-ADA8-4972-A8EE-E03CD6E70255}"/>
    <dgm:cxn modelId="{4937E841-FE6B-405B-919C-F97A81AE2AF6}" type="presOf" srcId="{9A1A84D2-BD1C-4FA6-A2B8-22BA9F646969}" destId="{039FDB19-EF56-437B-A5BE-81B640B84266}" srcOrd="0" destOrd="0" presId="urn:microsoft.com/office/officeart/2005/8/layout/chevron1"/>
    <dgm:cxn modelId="{F9E7494A-C178-46A1-9089-21B11256A5AB}" type="presOf" srcId="{9A2172D9-9147-468F-B367-C1FF45A3ADB7}" destId="{3CDC279F-DDF8-4802-A9C2-19920614E572}" srcOrd="0" destOrd="0" presId="urn:microsoft.com/office/officeart/2005/8/layout/chevron1"/>
    <dgm:cxn modelId="{A0C1DB72-EC33-4AED-92C9-BE03C444F000}" type="presOf" srcId="{B9B28001-9734-48DE-A349-7D1932BC7868}" destId="{650BC9AB-0EE9-485E-9E37-0B4A7563761D}" srcOrd="0" destOrd="0" presId="urn:microsoft.com/office/officeart/2005/8/layout/chevron1"/>
    <dgm:cxn modelId="{334F1F92-D91F-48E6-8714-8CDDA53B4FC9}" type="presOf" srcId="{A2EFFEB8-AA7A-4048-BD28-596491DE202B}" destId="{D7ED693E-D508-424D-806B-C7E4233C746E}" srcOrd="0" destOrd="0" presId="urn:microsoft.com/office/officeart/2005/8/layout/chevron1"/>
    <dgm:cxn modelId="{539B827E-2919-4F80-9537-ACBEF384D263}" type="presOf" srcId="{21D94AD1-2C11-428C-8E1E-AA6ACBD1F492}" destId="{39E6F2E0-7136-44F5-BC0B-B2F8145E2E05}" srcOrd="0" destOrd="0" presId="urn:microsoft.com/office/officeart/2005/8/layout/chevron1"/>
    <dgm:cxn modelId="{A845DE9F-66E2-47FC-B6EE-848EE805BD1C}" type="presParOf" srcId="{39E6F2E0-7136-44F5-BC0B-B2F8145E2E05}" destId="{3CDC279F-DDF8-4802-A9C2-19920614E572}" srcOrd="0" destOrd="0" presId="urn:microsoft.com/office/officeart/2005/8/layout/chevron1"/>
    <dgm:cxn modelId="{C9CBEA3B-E9E8-4FF5-A068-743EB459EF32}" type="presParOf" srcId="{39E6F2E0-7136-44F5-BC0B-B2F8145E2E05}" destId="{E6204E36-B0E3-4036-95E1-A341C8725138}" srcOrd="1" destOrd="0" presId="urn:microsoft.com/office/officeart/2005/8/layout/chevron1"/>
    <dgm:cxn modelId="{222C6C95-00EF-45A4-9BB0-34583CA71A16}" type="presParOf" srcId="{39E6F2E0-7136-44F5-BC0B-B2F8145E2E05}" destId="{650BC9AB-0EE9-485E-9E37-0B4A7563761D}" srcOrd="2" destOrd="0" presId="urn:microsoft.com/office/officeart/2005/8/layout/chevron1"/>
    <dgm:cxn modelId="{EA7F6940-F518-417E-BF92-48CB73EDC7E9}" type="presParOf" srcId="{39E6F2E0-7136-44F5-BC0B-B2F8145E2E05}" destId="{443D65B9-19C3-4B1A-91A4-5291664BED8A}" srcOrd="3" destOrd="0" presId="urn:microsoft.com/office/officeart/2005/8/layout/chevron1"/>
    <dgm:cxn modelId="{3740502A-E26F-4291-824D-DF83FCDF2F6E}" type="presParOf" srcId="{39E6F2E0-7136-44F5-BC0B-B2F8145E2E05}" destId="{039FDB19-EF56-437B-A5BE-81B640B84266}" srcOrd="4" destOrd="0" presId="urn:microsoft.com/office/officeart/2005/8/layout/chevron1"/>
    <dgm:cxn modelId="{DC32FD77-1A8E-41BD-9033-6C32E8FEF337}" type="presParOf" srcId="{39E6F2E0-7136-44F5-BC0B-B2F8145E2E05}" destId="{47EF7309-37AC-4551-8EB5-1704D0E1C05C}" srcOrd="5" destOrd="0" presId="urn:microsoft.com/office/officeart/2005/8/layout/chevron1"/>
    <dgm:cxn modelId="{05960538-37C7-43D4-B026-C9E2BC051158}" type="presParOf" srcId="{39E6F2E0-7136-44F5-BC0B-B2F8145E2E05}" destId="{D7ED693E-D508-424D-806B-C7E4233C746E}" srcOrd="6"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6.xml><?xml version="1.0" encoding="utf-8"?>
<dgm:dataModel xmlns:dgm="http://schemas.openxmlformats.org/drawingml/2006/diagram" xmlns:a="http://schemas.openxmlformats.org/drawingml/2006/main">
  <dgm:ptLst>
    <dgm:pt modelId="{21D94AD1-2C11-428C-8E1E-AA6ACBD1F492}" type="doc">
      <dgm:prSet loTypeId="urn:microsoft.com/office/officeart/2005/8/layout/chevron1" loCatId="process" qsTypeId="urn:microsoft.com/office/officeart/2005/8/quickstyle/simple1" qsCatId="simple" csTypeId="urn:microsoft.com/office/officeart/2005/8/colors/colorful1" csCatId="colorful" phldr="1"/>
      <dgm:spPr/>
    </dgm:pt>
    <dgm:pt modelId="{9A2172D9-9147-468F-B367-C1FF45A3ADB7}">
      <dgm:prSet phldrT="[Texto]"/>
      <dgm:spPr/>
      <dgm:t>
        <a:bodyPr/>
        <a:lstStyle/>
        <a:p>
          <a:r>
            <a:rPr lang="es-CO" b="1" dirty="0" smtClean="0"/>
            <a:t>Subestaciones</a:t>
          </a:r>
          <a:endParaRPr lang="es-CO" b="1" dirty="0"/>
        </a:p>
      </dgm:t>
    </dgm:pt>
    <dgm:pt modelId="{228F0EBF-4C06-41BA-A418-97F51EBF4C76}" type="parTrans" cxnId="{6BB6ED57-22CA-4F63-A8E8-A77EE4680216}">
      <dgm:prSet/>
      <dgm:spPr/>
      <dgm:t>
        <a:bodyPr/>
        <a:lstStyle/>
        <a:p>
          <a:endParaRPr lang="es-CO" b="1"/>
        </a:p>
      </dgm:t>
    </dgm:pt>
    <dgm:pt modelId="{A9A14C34-90C1-4929-AAAF-6262083EDD3E}" type="sibTrans" cxnId="{6BB6ED57-22CA-4F63-A8E8-A77EE4680216}">
      <dgm:prSet/>
      <dgm:spPr/>
      <dgm:t>
        <a:bodyPr/>
        <a:lstStyle/>
        <a:p>
          <a:endParaRPr lang="es-CO" b="1"/>
        </a:p>
      </dgm:t>
    </dgm:pt>
    <dgm:pt modelId="{B9B28001-9734-48DE-A349-7D1932BC7868}">
      <dgm:prSet phldrT="[Texto]"/>
      <dgm:spPr>
        <a:solidFill>
          <a:schemeClr val="accent3">
            <a:lumMod val="60000"/>
            <a:lumOff val="40000"/>
          </a:schemeClr>
        </a:solidFill>
      </dgm:spPr>
      <dgm:t>
        <a:bodyPr/>
        <a:lstStyle/>
        <a:p>
          <a:r>
            <a:rPr lang="es-CO" b="1" dirty="0" smtClean="0">
              <a:solidFill>
                <a:schemeClr val="tx1"/>
              </a:solidFill>
            </a:rPr>
            <a:t>Líneas</a:t>
          </a:r>
          <a:endParaRPr lang="es-CO" b="1" dirty="0">
            <a:solidFill>
              <a:schemeClr val="tx1"/>
            </a:solidFill>
          </a:endParaRPr>
        </a:p>
      </dgm:t>
    </dgm:pt>
    <dgm:pt modelId="{5989C0B4-0C8D-4E3D-815F-332CB834DBB9}" type="parTrans" cxnId="{DA8E71C6-1953-4CD6-A732-38BB83A0AC27}">
      <dgm:prSet/>
      <dgm:spPr/>
      <dgm:t>
        <a:bodyPr/>
        <a:lstStyle/>
        <a:p>
          <a:endParaRPr lang="es-CO" b="1"/>
        </a:p>
      </dgm:t>
    </dgm:pt>
    <dgm:pt modelId="{A99EF712-17CA-48AE-80BC-F8127B9B6180}" type="sibTrans" cxnId="{DA8E71C6-1953-4CD6-A732-38BB83A0AC27}">
      <dgm:prSet/>
      <dgm:spPr/>
      <dgm:t>
        <a:bodyPr/>
        <a:lstStyle/>
        <a:p>
          <a:endParaRPr lang="es-CO" b="1"/>
        </a:p>
      </dgm:t>
    </dgm:pt>
    <dgm:pt modelId="{9A1A84D2-BD1C-4FA6-A2B8-22BA9F646969}">
      <dgm:prSet phldrT="[Texto]"/>
      <dgm:spPr>
        <a:solidFill>
          <a:schemeClr val="accent3">
            <a:lumMod val="60000"/>
            <a:lumOff val="40000"/>
          </a:schemeClr>
        </a:solidFill>
      </dgm:spPr>
      <dgm:t>
        <a:bodyPr/>
        <a:lstStyle/>
        <a:p>
          <a:r>
            <a:rPr lang="es-CO" b="1" dirty="0" smtClean="0">
              <a:solidFill>
                <a:schemeClr val="tx1"/>
              </a:solidFill>
            </a:rPr>
            <a:t>Redes</a:t>
          </a:r>
          <a:endParaRPr lang="es-CO" b="1" dirty="0">
            <a:solidFill>
              <a:schemeClr val="tx1"/>
            </a:solidFill>
          </a:endParaRPr>
        </a:p>
      </dgm:t>
    </dgm:pt>
    <dgm:pt modelId="{C66B8357-FE98-40A9-A66B-C0D5AE932DFD}" type="parTrans" cxnId="{82EB83EE-7AD7-4102-BE20-40050909DC4A}">
      <dgm:prSet/>
      <dgm:spPr/>
      <dgm:t>
        <a:bodyPr/>
        <a:lstStyle/>
        <a:p>
          <a:endParaRPr lang="es-CO" b="1"/>
        </a:p>
      </dgm:t>
    </dgm:pt>
    <dgm:pt modelId="{A3909AB4-05A6-4C50-A18F-F383C6FFE854}" type="sibTrans" cxnId="{82EB83EE-7AD7-4102-BE20-40050909DC4A}">
      <dgm:prSet/>
      <dgm:spPr/>
      <dgm:t>
        <a:bodyPr/>
        <a:lstStyle/>
        <a:p>
          <a:endParaRPr lang="es-CO" b="1"/>
        </a:p>
      </dgm:t>
    </dgm:pt>
    <dgm:pt modelId="{A2EFFEB8-AA7A-4048-BD28-596491DE202B}">
      <dgm:prSet phldrT="[Texto]"/>
      <dgm:spPr>
        <a:solidFill>
          <a:schemeClr val="accent3">
            <a:lumMod val="60000"/>
            <a:lumOff val="40000"/>
          </a:schemeClr>
        </a:solidFill>
      </dgm:spPr>
      <dgm:t>
        <a:bodyPr/>
        <a:lstStyle/>
        <a:p>
          <a:r>
            <a:rPr lang="es-CO" b="1" dirty="0" smtClean="0">
              <a:solidFill>
                <a:schemeClr val="tx1"/>
              </a:solidFill>
            </a:rPr>
            <a:t>Otros Elementos y Equipos</a:t>
          </a:r>
          <a:endParaRPr lang="es-CO" b="1" dirty="0">
            <a:solidFill>
              <a:schemeClr val="tx1"/>
            </a:solidFill>
          </a:endParaRPr>
        </a:p>
      </dgm:t>
    </dgm:pt>
    <dgm:pt modelId="{91707BAC-2F61-4370-B333-A6273ACB3B2F}" type="parTrans" cxnId="{AEBDA51B-4899-4560-8756-37715FD4D163}">
      <dgm:prSet/>
      <dgm:spPr/>
      <dgm:t>
        <a:bodyPr/>
        <a:lstStyle/>
        <a:p>
          <a:endParaRPr lang="es-CO" b="1"/>
        </a:p>
      </dgm:t>
    </dgm:pt>
    <dgm:pt modelId="{66FA5D5F-ADA8-4972-A8EE-E03CD6E70255}" type="sibTrans" cxnId="{AEBDA51B-4899-4560-8756-37715FD4D163}">
      <dgm:prSet/>
      <dgm:spPr/>
      <dgm:t>
        <a:bodyPr/>
        <a:lstStyle/>
        <a:p>
          <a:endParaRPr lang="es-CO" b="1"/>
        </a:p>
      </dgm:t>
    </dgm:pt>
    <dgm:pt modelId="{39E6F2E0-7136-44F5-BC0B-B2F8145E2E05}" type="pres">
      <dgm:prSet presAssocID="{21D94AD1-2C11-428C-8E1E-AA6ACBD1F492}" presName="Name0" presStyleCnt="0">
        <dgm:presLayoutVars>
          <dgm:dir/>
          <dgm:animLvl val="lvl"/>
          <dgm:resizeHandles val="exact"/>
        </dgm:presLayoutVars>
      </dgm:prSet>
      <dgm:spPr/>
    </dgm:pt>
    <dgm:pt modelId="{3CDC279F-DDF8-4802-A9C2-19920614E572}" type="pres">
      <dgm:prSet presAssocID="{9A2172D9-9147-468F-B367-C1FF45A3ADB7}" presName="parTxOnly" presStyleLbl="node1" presStyleIdx="0" presStyleCnt="4">
        <dgm:presLayoutVars>
          <dgm:chMax val="0"/>
          <dgm:chPref val="0"/>
          <dgm:bulletEnabled val="1"/>
        </dgm:presLayoutVars>
      </dgm:prSet>
      <dgm:spPr/>
      <dgm:t>
        <a:bodyPr/>
        <a:lstStyle/>
        <a:p>
          <a:endParaRPr lang="es-CO"/>
        </a:p>
      </dgm:t>
    </dgm:pt>
    <dgm:pt modelId="{E6204E36-B0E3-4036-95E1-A341C8725138}" type="pres">
      <dgm:prSet presAssocID="{A9A14C34-90C1-4929-AAAF-6262083EDD3E}" presName="parTxOnlySpace" presStyleCnt="0"/>
      <dgm:spPr/>
    </dgm:pt>
    <dgm:pt modelId="{650BC9AB-0EE9-485E-9E37-0B4A7563761D}" type="pres">
      <dgm:prSet presAssocID="{B9B28001-9734-48DE-A349-7D1932BC7868}" presName="parTxOnly" presStyleLbl="node1" presStyleIdx="1" presStyleCnt="4">
        <dgm:presLayoutVars>
          <dgm:chMax val="0"/>
          <dgm:chPref val="0"/>
          <dgm:bulletEnabled val="1"/>
        </dgm:presLayoutVars>
      </dgm:prSet>
      <dgm:spPr/>
      <dgm:t>
        <a:bodyPr/>
        <a:lstStyle/>
        <a:p>
          <a:endParaRPr lang="es-CO"/>
        </a:p>
      </dgm:t>
    </dgm:pt>
    <dgm:pt modelId="{443D65B9-19C3-4B1A-91A4-5291664BED8A}" type="pres">
      <dgm:prSet presAssocID="{A99EF712-17CA-48AE-80BC-F8127B9B6180}" presName="parTxOnlySpace" presStyleCnt="0"/>
      <dgm:spPr/>
    </dgm:pt>
    <dgm:pt modelId="{039FDB19-EF56-437B-A5BE-81B640B84266}" type="pres">
      <dgm:prSet presAssocID="{9A1A84D2-BD1C-4FA6-A2B8-22BA9F646969}" presName="parTxOnly" presStyleLbl="node1" presStyleIdx="2" presStyleCnt="4">
        <dgm:presLayoutVars>
          <dgm:chMax val="0"/>
          <dgm:chPref val="0"/>
          <dgm:bulletEnabled val="1"/>
        </dgm:presLayoutVars>
      </dgm:prSet>
      <dgm:spPr/>
      <dgm:t>
        <a:bodyPr/>
        <a:lstStyle/>
        <a:p>
          <a:endParaRPr lang="es-CO"/>
        </a:p>
      </dgm:t>
    </dgm:pt>
    <dgm:pt modelId="{47EF7309-37AC-4551-8EB5-1704D0E1C05C}" type="pres">
      <dgm:prSet presAssocID="{A3909AB4-05A6-4C50-A18F-F383C6FFE854}" presName="parTxOnlySpace" presStyleCnt="0"/>
      <dgm:spPr/>
    </dgm:pt>
    <dgm:pt modelId="{D7ED693E-D508-424D-806B-C7E4233C746E}" type="pres">
      <dgm:prSet presAssocID="{A2EFFEB8-AA7A-4048-BD28-596491DE202B}" presName="parTxOnly" presStyleLbl="node1" presStyleIdx="3" presStyleCnt="4">
        <dgm:presLayoutVars>
          <dgm:chMax val="0"/>
          <dgm:chPref val="0"/>
          <dgm:bulletEnabled val="1"/>
        </dgm:presLayoutVars>
      </dgm:prSet>
      <dgm:spPr/>
      <dgm:t>
        <a:bodyPr/>
        <a:lstStyle/>
        <a:p>
          <a:endParaRPr lang="es-CO"/>
        </a:p>
      </dgm:t>
    </dgm:pt>
  </dgm:ptLst>
  <dgm:cxnLst>
    <dgm:cxn modelId="{DA8E71C6-1953-4CD6-A732-38BB83A0AC27}" srcId="{21D94AD1-2C11-428C-8E1E-AA6ACBD1F492}" destId="{B9B28001-9734-48DE-A349-7D1932BC7868}" srcOrd="1" destOrd="0" parTransId="{5989C0B4-0C8D-4E3D-815F-332CB834DBB9}" sibTransId="{A99EF712-17CA-48AE-80BC-F8127B9B6180}"/>
    <dgm:cxn modelId="{2BC4D38E-618F-41D9-86DD-1BB1CFAC3250}" type="presOf" srcId="{21D94AD1-2C11-428C-8E1E-AA6ACBD1F492}" destId="{39E6F2E0-7136-44F5-BC0B-B2F8145E2E05}" srcOrd="0" destOrd="0" presId="urn:microsoft.com/office/officeart/2005/8/layout/chevron1"/>
    <dgm:cxn modelId="{410197C0-1E81-4E3D-83D6-B4330671804D}" type="presOf" srcId="{9A1A84D2-BD1C-4FA6-A2B8-22BA9F646969}" destId="{039FDB19-EF56-437B-A5BE-81B640B84266}" srcOrd="0" destOrd="0" presId="urn:microsoft.com/office/officeart/2005/8/layout/chevron1"/>
    <dgm:cxn modelId="{AEBDA51B-4899-4560-8756-37715FD4D163}" srcId="{21D94AD1-2C11-428C-8E1E-AA6ACBD1F492}" destId="{A2EFFEB8-AA7A-4048-BD28-596491DE202B}" srcOrd="3" destOrd="0" parTransId="{91707BAC-2F61-4370-B333-A6273ACB3B2F}" sibTransId="{66FA5D5F-ADA8-4972-A8EE-E03CD6E70255}"/>
    <dgm:cxn modelId="{B50657A0-D0D3-4045-8E83-3C885AEEFF4F}" type="presOf" srcId="{A2EFFEB8-AA7A-4048-BD28-596491DE202B}" destId="{D7ED693E-D508-424D-806B-C7E4233C746E}" srcOrd="0" destOrd="0" presId="urn:microsoft.com/office/officeart/2005/8/layout/chevron1"/>
    <dgm:cxn modelId="{D5CDCFA2-8314-49B3-8648-E08F67327711}" type="presOf" srcId="{B9B28001-9734-48DE-A349-7D1932BC7868}" destId="{650BC9AB-0EE9-485E-9E37-0B4A7563761D}" srcOrd="0" destOrd="0" presId="urn:microsoft.com/office/officeart/2005/8/layout/chevron1"/>
    <dgm:cxn modelId="{6BB6ED57-22CA-4F63-A8E8-A77EE4680216}" srcId="{21D94AD1-2C11-428C-8E1E-AA6ACBD1F492}" destId="{9A2172D9-9147-468F-B367-C1FF45A3ADB7}" srcOrd="0" destOrd="0" parTransId="{228F0EBF-4C06-41BA-A418-97F51EBF4C76}" sibTransId="{A9A14C34-90C1-4929-AAAF-6262083EDD3E}"/>
    <dgm:cxn modelId="{82EB83EE-7AD7-4102-BE20-40050909DC4A}" srcId="{21D94AD1-2C11-428C-8E1E-AA6ACBD1F492}" destId="{9A1A84D2-BD1C-4FA6-A2B8-22BA9F646969}" srcOrd="2" destOrd="0" parTransId="{C66B8357-FE98-40A9-A66B-C0D5AE932DFD}" sibTransId="{A3909AB4-05A6-4C50-A18F-F383C6FFE854}"/>
    <dgm:cxn modelId="{23AFF231-ED76-4978-A26E-127717FCB3E1}" type="presOf" srcId="{9A2172D9-9147-468F-B367-C1FF45A3ADB7}" destId="{3CDC279F-DDF8-4802-A9C2-19920614E572}" srcOrd="0" destOrd="0" presId="urn:microsoft.com/office/officeart/2005/8/layout/chevron1"/>
    <dgm:cxn modelId="{54B443A0-C5DD-42F8-9863-17B7C1D23B75}" type="presParOf" srcId="{39E6F2E0-7136-44F5-BC0B-B2F8145E2E05}" destId="{3CDC279F-DDF8-4802-A9C2-19920614E572}" srcOrd="0" destOrd="0" presId="urn:microsoft.com/office/officeart/2005/8/layout/chevron1"/>
    <dgm:cxn modelId="{F6EC9AEA-F3DA-4707-A460-DD8DC1D7DB36}" type="presParOf" srcId="{39E6F2E0-7136-44F5-BC0B-B2F8145E2E05}" destId="{E6204E36-B0E3-4036-95E1-A341C8725138}" srcOrd="1" destOrd="0" presId="urn:microsoft.com/office/officeart/2005/8/layout/chevron1"/>
    <dgm:cxn modelId="{F0FF43F0-9A86-4090-8E45-58DC7CB09C6F}" type="presParOf" srcId="{39E6F2E0-7136-44F5-BC0B-B2F8145E2E05}" destId="{650BC9AB-0EE9-485E-9E37-0B4A7563761D}" srcOrd="2" destOrd="0" presId="urn:microsoft.com/office/officeart/2005/8/layout/chevron1"/>
    <dgm:cxn modelId="{043B59CD-EFD5-49C1-A391-81A37E7B7578}" type="presParOf" srcId="{39E6F2E0-7136-44F5-BC0B-B2F8145E2E05}" destId="{443D65B9-19C3-4B1A-91A4-5291664BED8A}" srcOrd="3" destOrd="0" presId="urn:microsoft.com/office/officeart/2005/8/layout/chevron1"/>
    <dgm:cxn modelId="{2DB999FE-314A-4604-A376-2FD407E1C3AF}" type="presParOf" srcId="{39E6F2E0-7136-44F5-BC0B-B2F8145E2E05}" destId="{039FDB19-EF56-437B-A5BE-81B640B84266}" srcOrd="4" destOrd="0" presId="urn:microsoft.com/office/officeart/2005/8/layout/chevron1"/>
    <dgm:cxn modelId="{0E443D08-8F05-4C17-8457-9428E31AB7D1}" type="presParOf" srcId="{39E6F2E0-7136-44F5-BC0B-B2F8145E2E05}" destId="{47EF7309-37AC-4551-8EB5-1704D0E1C05C}" srcOrd="5" destOrd="0" presId="urn:microsoft.com/office/officeart/2005/8/layout/chevron1"/>
    <dgm:cxn modelId="{CDF61F00-6778-40A3-8943-D06E6EC69102}" type="presParOf" srcId="{39E6F2E0-7136-44F5-BC0B-B2F8145E2E05}" destId="{D7ED693E-D508-424D-806B-C7E4233C746E}" srcOrd="6"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7.xml><?xml version="1.0" encoding="utf-8"?>
<dgm:dataModel xmlns:dgm="http://schemas.openxmlformats.org/drawingml/2006/diagram" xmlns:a="http://schemas.openxmlformats.org/drawingml/2006/main">
  <dgm:ptLst>
    <dgm:pt modelId="{21D94AD1-2C11-428C-8E1E-AA6ACBD1F492}" type="doc">
      <dgm:prSet loTypeId="urn:microsoft.com/office/officeart/2005/8/layout/chevron1" loCatId="process" qsTypeId="urn:microsoft.com/office/officeart/2005/8/quickstyle/simple1" qsCatId="simple" csTypeId="urn:microsoft.com/office/officeart/2005/8/colors/colorful1" csCatId="colorful" phldr="1"/>
      <dgm:spPr/>
    </dgm:pt>
    <dgm:pt modelId="{9A2172D9-9147-468F-B367-C1FF45A3ADB7}">
      <dgm:prSet phldrT="[Texto]"/>
      <dgm:spPr/>
      <dgm:t>
        <a:bodyPr/>
        <a:lstStyle/>
        <a:p>
          <a:r>
            <a:rPr lang="es-CO" b="1" dirty="0" smtClean="0"/>
            <a:t>Subestaciones</a:t>
          </a:r>
          <a:endParaRPr lang="es-CO" b="1" dirty="0"/>
        </a:p>
      </dgm:t>
    </dgm:pt>
    <dgm:pt modelId="{228F0EBF-4C06-41BA-A418-97F51EBF4C76}" type="parTrans" cxnId="{6BB6ED57-22CA-4F63-A8E8-A77EE4680216}">
      <dgm:prSet/>
      <dgm:spPr/>
      <dgm:t>
        <a:bodyPr/>
        <a:lstStyle/>
        <a:p>
          <a:endParaRPr lang="es-CO" b="1"/>
        </a:p>
      </dgm:t>
    </dgm:pt>
    <dgm:pt modelId="{A9A14C34-90C1-4929-AAAF-6262083EDD3E}" type="sibTrans" cxnId="{6BB6ED57-22CA-4F63-A8E8-A77EE4680216}">
      <dgm:prSet/>
      <dgm:spPr/>
      <dgm:t>
        <a:bodyPr/>
        <a:lstStyle/>
        <a:p>
          <a:endParaRPr lang="es-CO" b="1"/>
        </a:p>
      </dgm:t>
    </dgm:pt>
    <dgm:pt modelId="{B9B28001-9734-48DE-A349-7D1932BC7868}">
      <dgm:prSet phldrT="[Texto]"/>
      <dgm:spPr>
        <a:solidFill>
          <a:schemeClr val="accent3">
            <a:lumMod val="60000"/>
            <a:lumOff val="40000"/>
          </a:schemeClr>
        </a:solidFill>
      </dgm:spPr>
      <dgm:t>
        <a:bodyPr/>
        <a:lstStyle/>
        <a:p>
          <a:r>
            <a:rPr lang="es-CO" b="1" dirty="0" smtClean="0">
              <a:solidFill>
                <a:schemeClr val="tx1"/>
              </a:solidFill>
            </a:rPr>
            <a:t>Líneas</a:t>
          </a:r>
          <a:endParaRPr lang="es-CO" b="1" dirty="0">
            <a:solidFill>
              <a:schemeClr val="tx1"/>
            </a:solidFill>
          </a:endParaRPr>
        </a:p>
      </dgm:t>
    </dgm:pt>
    <dgm:pt modelId="{5989C0B4-0C8D-4E3D-815F-332CB834DBB9}" type="parTrans" cxnId="{DA8E71C6-1953-4CD6-A732-38BB83A0AC27}">
      <dgm:prSet/>
      <dgm:spPr/>
      <dgm:t>
        <a:bodyPr/>
        <a:lstStyle/>
        <a:p>
          <a:endParaRPr lang="es-CO" b="1"/>
        </a:p>
      </dgm:t>
    </dgm:pt>
    <dgm:pt modelId="{A99EF712-17CA-48AE-80BC-F8127B9B6180}" type="sibTrans" cxnId="{DA8E71C6-1953-4CD6-A732-38BB83A0AC27}">
      <dgm:prSet/>
      <dgm:spPr/>
      <dgm:t>
        <a:bodyPr/>
        <a:lstStyle/>
        <a:p>
          <a:endParaRPr lang="es-CO" b="1"/>
        </a:p>
      </dgm:t>
    </dgm:pt>
    <dgm:pt modelId="{9A1A84D2-BD1C-4FA6-A2B8-22BA9F646969}">
      <dgm:prSet phldrT="[Texto]"/>
      <dgm:spPr>
        <a:solidFill>
          <a:schemeClr val="accent3">
            <a:lumMod val="60000"/>
            <a:lumOff val="40000"/>
          </a:schemeClr>
        </a:solidFill>
      </dgm:spPr>
      <dgm:t>
        <a:bodyPr/>
        <a:lstStyle/>
        <a:p>
          <a:r>
            <a:rPr lang="es-CO" b="1" dirty="0" smtClean="0">
              <a:solidFill>
                <a:schemeClr val="tx1"/>
              </a:solidFill>
            </a:rPr>
            <a:t>Redes</a:t>
          </a:r>
          <a:endParaRPr lang="es-CO" b="1" dirty="0">
            <a:solidFill>
              <a:schemeClr val="tx1"/>
            </a:solidFill>
          </a:endParaRPr>
        </a:p>
      </dgm:t>
    </dgm:pt>
    <dgm:pt modelId="{C66B8357-FE98-40A9-A66B-C0D5AE932DFD}" type="parTrans" cxnId="{82EB83EE-7AD7-4102-BE20-40050909DC4A}">
      <dgm:prSet/>
      <dgm:spPr/>
      <dgm:t>
        <a:bodyPr/>
        <a:lstStyle/>
        <a:p>
          <a:endParaRPr lang="es-CO" b="1"/>
        </a:p>
      </dgm:t>
    </dgm:pt>
    <dgm:pt modelId="{A3909AB4-05A6-4C50-A18F-F383C6FFE854}" type="sibTrans" cxnId="{82EB83EE-7AD7-4102-BE20-40050909DC4A}">
      <dgm:prSet/>
      <dgm:spPr/>
      <dgm:t>
        <a:bodyPr/>
        <a:lstStyle/>
        <a:p>
          <a:endParaRPr lang="es-CO" b="1"/>
        </a:p>
      </dgm:t>
    </dgm:pt>
    <dgm:pt modelId="{A2EFFEB8-AA7A-4048-BD28-596491DE202B}">
      <dgm:prSet phldrT="[Texto]"/>
      <dgm:spPr>
        <a:solidFill>
          <a:schemeClr val="accent3">
            <a:lumMod val="60000"/>
            <a:lumOff val="40000"/>
          </a:schemeClr>
        </a:solidFill>
      </dgm:spPr>
      <dgm:t>
        <a:bodyPr/>
        <a:lstStyle/>
        <a:p>
          <a:r>
            <a:rPr lang="es-CO" b="1" dirty="0" smtClean="0">
              <a:solidFill>
                <a:schemeClr val="tx1"/>
              </a:solidFill>
            </a:rPr>
            <a:t>Otros Elementos y Equipos</a:t>
          </a:r>
          <a:endParaRPr lang="es-CO" b="1" dirty="0">
            <a:solidFill>
              <a:schemeClr val="tx1"/>
            </a:solidFill>
          </a:endParaRPr>
        </a:p>
      </dgm:t>
    </dgm:pt>
    <dgm:pt modelId="{91707BAC-2F61-4370-B333-A6273ACB3B2F}" type="parTrans" cxnId="{AEBDA51B-4899-4560-8756-37715FD4D163}">
      <dgm:prSet/>
      <dgm:spPr/>
      <dgm:t>
        <a:bodyPr/>
        <a:lstStyle/>
        <a:p>
          <a:endParaRPr lang="es-CO" b="1"/>
        </a:p>
      </dgm:t>
    </dgm:pt>
    <dgm:pt modelId="{66FA5D5F-ADA8-4972-A8EE-E03CD6E70255}" type="sibTrans" cxnId="{AEBDA51B-4899-4560-8756-37715FD4D163}">
      <dgm:prSet/>
      <dgm:spPr/>
      <dgm:t>
        <a:bodyPr/>
        <a:lstStyle/>
        <a:p>
          <a:endParaRPr lang="es-CO" b="1"/>
        </a:p>
      </dgm:t>
    </dgm:pt>
    <dgm:pt modelId="{39E6F2E0-7136-44F5-BC0B-B2F8145E2E05}" type="pres">
      <dgm:prSet presAssocID="{21D94AD1-2C11-428C-8E1E-AA6ACBD1F492}" presName="Name0" presStyleCnt="0">
        <dgm:presLayoutVars>
          <dgm:dir/>
          <dgm:animLvl val="lvl"/>
          <dgm:resizeHandles val="exact"/>
        </dgm:presLayoutVars>
      </dgm:prSet>
      <dgm:spPr/>
    </dgm:pt>
    <dgm:pt modelId="{3CDC279F-DDF8-4802-A9C2-19920614E572}" type="pres">
      <dgm:prSet presAssocID="{9A2172D9-9147-468F-B367-C1FF45A3ADB7}" presName="parTxOnly" presStyleLbl="node1" presStyleIdx="0" presStyleCnt="4">
        <dgm:presLayoutVars>
          <dgm:chMax val="0"/>
          <dgm:chPref val="0"/>
          <dgm:bulletEnabled val="1"/>
        </dgm:presLayoutVars>
      </dgm:prSet>
      <dgm:spPr/>
      <dgm:t>
        <a:bodyPr/>
        <a:lstStyle/>
        <a:p>
          <a:endParaRPr lang="es-CO"/>
        </a:p>
      </dgm:t>
    </dgm:pt>
    <dgm:pt modelId="{E6204E36-B0E3-4036-95E1-A341C8725138}" type="pres">
      <dgm:prSet presAssocID="{A9A14C34-90C1-4929-AAAF-6262083EDD3E}" presName="parTxOnlySpace" presStyleCnt="0"/>
      <dgm:spPr/>
    </dgm:pt>
    <dgm:pt modelId="{650BC9AB-0EE9-485E-9E37-0B4A7563761D}" type="pres">
      <dgm:prSet presAssocID="{B9B28001-9734-48DE-A349-7D1932BC7868}" presName="parTxOnly" presStyleLbl="node1" presStyleIdx="1" presStyleCnt="4">
        <dgm:presLayoutVars>
          <dgm:chMax val="0"/>
          <dgm:chPref val="0"/>
          <dgm:bulletEnabled val="1"/>
        </dgm:presLayoutVars>
      </dgm:prSet>
      <dgm:spPr/>
      <dgm:t>
        <a:bodyPr/>
        <a:lstStyle/>
        <a:p>
          <a:endParaRPr lang="es-CO"/>
        </a:p>
      </dgm:t>
    </dgm:pt>
    <dgm:pt modelId="{443D65B9-19C3-4B1A-91A4-5291664BED8A}" type="pres">
      <dgm:prSet presAssocID="{A99EF712-17CA-48AE-80BC-F8127B9B6180}" presName="parTxOnlySpace" presStyleCnt="0"/>
      <dgm:spPr/>
    </dgm:pt>
    <dgm:pt modelId="{039FDB19-EF56-437B-A5BE-81B640B84266}" type="pres">
      <dgm:prSet presAssocID="{9A1A84D2-BD1C-4FA6-A2B8-22BA9F646969}" presName="parTxOnly" presStyleLbl="node1" presStyleIdx="2" presStyleCnt="4">
        <dgm:presLayoutVars>
          <dgm:chMax val="0"/>
          <dgm:chPref val="0"/>
          <dgm:bulletEnabled val="1"/>
        </dgm:presLayoutVars>
      </dgm:prSet>
      <dgm:spPr/>
      <dgm:t>
        <a:bodyPr/>
        <a:lstStyle/>
        <a:p>
          <a:endParaRPr lang="es-CO"/>
        </a:p>
      </dgm:t>
    </dgm:pt>
    <dgm:pt modelId="{47EF7309-37AC-4551-8EB5-1704D0E1C05C}" type="pres">
      <dgm:prSet presAssocID="{A3909AB4-05A6-4C50-A18F-F383C6FFE854}" presName="parTxOnlySpace" presStyleCnt="0"/>
      <dgm:spPr/>
    </dgm:pt>
    <dgm:pt modelId="{D7ED693E-D508-424D-806B-C7E4233C746E}" type="pres">
      <dgm:prSet presAssocID="{A2EFFEB8-AA7A-4048-BD28-596491DE202B}" presName="parTxOnly" presStyleLbl="node1" presStyleIdx="3" presStyleCnt="4">
        <dgm:presLayoutVars>
          <dgm:chMax val="0"/>
          <dgm:chPref val="0"/>
          <dgm:bulletEnabled val="1"/>
        </dgm:presLayoutVars>
      </dgm:prSet>
      <dgm:spPr/>
      <dgm:t>
        <a:bodyPr/>
        <a:lstStyle/>
        <a:p>
          <a:endParaRPr lang="es-CO"/>
        </a:p>
      </dgm:t>
    </dgm:pt>
  </dgm:ptLst>
  <dgm:cxnLst>
    <dgm:cxn modelId="{571A9391-C170-432A-B994-1C31DD4E2895}" type="presOf" srcId="{A2EFFEB8-AA7A-4048-BD28-596491DE202B}" destId="{D7ED693E-D508-424D-806B-C7E4233C746E}" srcOrd="0" destOrd="0" presId="urn:microsoft.com/office/officeart/2005/8/layout/chevron1"/>
    <dgm:cxn modelId="{DA8E71C6-1953-4CD6-A732-38BB83A0AC27}" srcId="{21D94AD1-2C11-428C-8E1E-AA6ACBD1F492}" destId="{B9B28001-9734-48DE-A349-7D1932BC7868}" srcOrd="1" destOrd="0" parTransId="{5989C0B4-0C8D-4E3D-815F-332CB834DBB9}" sibTransId="{A99EF712-17CA-48AE-80BC-F8127B9B6180}"/>
    <dgm:cxn modelId="{5C5CA96B-9CE6-416F-871B-5CDEA7C8D340}" type="presOf" srcId="{9A1A84D2-BD1C-4FA6-A2B8-22BA9F646969}" destId="{039FDB19-EF56-437B-A5BE-81B640B84266}" srcOrd="0" destOrd="0" presId="urn:microsoft.com/office/officeart/2005/8/layout/chevron1"/>
    <dgm:cxn modelId="{AEBDA51B-4899-4560-8756-37715FD4D163}" srcId="{21D94AD1-2C11-428C-8E1E-AA6ACBD1F492}" destId="{A2EFFEB8-AA7A-4048-BD28-596491DE202B}" srcOrd="3" destOrd="0" parTransId="{91707BAC-2F61-4370-B333-A6273ACB3B2F}" sibTransId="{66FA5D5F-ADA8-4972-A8EE-E03CD6E70255}"/>
    <dgm:cxn modelId="{CA5B4D90-2801-4199-BF4A-0B55561F8EBC}" type="presOf" srcId="{B9B28001-9734-48DE-A349-7D1932BC7868}" destId="{650BC9AB-0EE9-485E-9E37-0B4A7563761D}" srcOrd="0" destOrd="0" presId="urn:microsoft.com/office/officeart/2005/8/layout/chevron1"/>
    <dgm:cxn modelId="{A3DE3B3A-6133-4956-B9A4-5D91B4F3D3C4}" type="presOf" srcId="{9A2172D9-9147-468F-B367-C1FF45A3ADB7}" destId="{3CDC279F-DDF8-4802-A9C2-19920614E572}" srcOrd="0" destOrd="0" presId="urn:microsoft.com/office/officeart/2005/8/layout/chevron1"/>
    <dgm:cxn modelId="{7580D8E6-237F-4AE5-AFD8-2D31068920CD}" type="presOf" srcId="{21D94AD1-2C11-428C-8E1E-AA6ACBD1F492}" destId="{39E6F2E0-7136-44F5-BC0B-B2F8145E2E05}" srcOrd="0" destOrd="0" presId="urn:microsoft.com/office/officeart/2005/8/layout/chevron1"/>
    <dgm:cxn modelId="{6BB6ED57-22CA-4F63-A8E8-A77EE4680216}" srcId="{21D94AD1-2C11-428C-8E1E-AA6ACBD1F492}" destId="{9A2172D9-9147-468F-B367-C1FF45A3ADB7}" srcOrd="0" destOrd="0" parTransId="{228F0EBF-4C06-41BA-A418-97F51EBF4C76}" sibTransId="{A9A14C34-90C1-4929-AAAF-6262083EDD3E}"/>
    <dgm:cxn modelId="{82EB83EE-7AD7-4102-BE20-40050909DC4A}" srcId="{21D94AD1-2C11-428C-8E1E-AA6ACBD1F492}" destId="{9A1A84D2-BD1C-4FA6-A2B8-22BA9F646969}" srcOrd="2" destOrd="0" parTransId="{C66B8357-FE98-40A9-A66B-C0D5AE932DFD}" sibTransId="{A3909AB4-05A6-4C50-A18F-F383C6FFE854}"/>
    <dgm:cxn modelId="{4F2D1A8C-1AC9-401D-B9FE-B7C5EC767F20}" type="presParOf" srcId="{39E6F2E0-7136-44F5-BC0B-B2F8145E2E05}" destId="{3CDC279F-DDF8-4802-A9C2-19920614E572}" srcOrd="0" destOrd="0" presId="urn:microsoft.com/office/officeart/2005/8/layout/chevron1"/>
    <dgm:cxn modelId="{02AA3D33-472C-4D6D-851F-F5D019FCE999}" type="presParOf" srcId="{39E6F2E0-7136-44F5-BC0B-B2F8145E2E05}" destId="{E6204E36-B0E3-4036-95E1-A341C8725138}" srcOrd="1" destOrd="0" presId="urn:microsoft.com/office/officeart/2005/8/layout/chevron1"/>
    <dgm:cxn modelId="{23B63431-5148-44E6-9A08-F7C1581CFF88}" type="presParOf" srcId="{39E6F2E0-7136-44F5-BC0B-B2F8145E2E05}" destId="{650BC9AB-0EE9-485E-9E37-0B4A7563761D}" srcOrd="2" destOrd="0" presId="urn:microsoft.com/office/officeart/2005/8/layout/chevron1"/>
    <dgm:cxn modelId="{615ACC7E-D6E0-46DB-B5B6-F1BCAB4E7D27}" type="presParOf" srcId="{39E6F2E0-7136-44F5-BC0B-B2F8145E2E05}" destId="{443D65B9-19C3-4B1A-91A4-5291664BED8A}" srcOrd="3" destOrd="0" presId="urn:microsoft.com/office/officeart/2005/8/layout/chevron1"/>
    <dgm:cxn modelId="{A30B115D-1D47-4E22-9553-DB445F25BF62}" type="presParOf" srcId="{39E6F2E0-7136-44F5-BC0B-B2F8145E2E05}" destId="{039FDB19-EF56-437B-A5BE-81B640B84266}" srcOrd="4" destOrd="0" presId="urn:microsoft.com/office/officeart/2005/8/layout/chevron1"/>
    <dgm:cxn modelId="{9EFB0062-91A9-47A2-8F0A-D45734FC7AFF}" type="presParOf" srcId="{39E6F2E0-7136-44F5-BC0B-B2F8145E2E05}" destId="{47EF7309-37AC-4551-8EB5-1704D0E1C05C}" srcOrd="5" destOrd="0" presId="urn:microsoft.com/office/officeart/2005/8/layout/chevron1"/>
    <dgm:cxn modelId="{B5FDF503-5118-4954-A6D0-AF2C5B0B644A}" type="presParOf" srcId="{39E6F2E0-7136-44F5-BC0B-B2F8145E2E05}" destId="{D7ED693E-D508-424D-806B-C7E4233C746E}" srcOrd="6"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8.xml><?xml version="1.0" encoding="utf-8"?>
<dgm:dataModel xmlns:dgm="http://schemas.openxmlformats.org/drawingml/2006/diagram" xmlns:a="http://schemas.openxmlformats.org/drawingml/2006/main">
  <dgm:ptLst>
    <dgm:pt modelId="{21D94AD1-2C11-428C-8E1E-AA6ACBD1F492}" type="doc">
      <dgm:prSet loTypeId="urn:microsoft.com/office/officeart/2005/8/layout/chevron1" loCatId="process" qsTypeId="urn:microsoft.com/office/officeart/2005/8/quickstyle/simple1" qsCatId="simple" csTypeId="urn:microsoft.com/office/officeart/2005/8/colors/colorful1" csCatId="colorful" phldr="1"/>
      <dgm:spPr/>
    </dgm:pt>
    <dgm:pt modelId="{9A2172D9-9147-468F-B367-C1FF45A3ADB7}">
      <dgm:prSet phldrT="[Texto]"/>
      <dgm:spPr/>
      <dgm:t>
        <a:bodyPr/>
        <a:lstStyle/>
        <a:p>
          <a:r>
            <a:rPr lang="es-CO" b="1" dirty="0" smtClean="0"/>
            <a:t>Subestaciones</a:t>
          </a:r>
          <a:endParaRPr lang="es-CO" b="1" dirty="0"/>
        </a:p>
      </dgm:t>
    </dgm:pt>
    <dgm:pt modelId="{228F0EBF-4C06-41BA-A418-97F51EBF4C76}" type="parTrans" cxnId="{6BB6ED57-22CA-4F63-A8E8-A77EE4680216}">
      <dgm:prSet/>
      <dgm:spPr/>
      <dgm:t>
        <a:bodyPr/>
        <a:lstStyle/>
        <a:p>
          <a:endParaRPr lang="es-CO" b="1"/>
        </a:p>
      </dgm:t>
    </dgm:pt>
    <dgm:pt modelId="{A9A14C34-90C1-4929-AAAF-6262083EDD3E}" type="sibTrans" cxnId="{6BB6ED57-22CA-4F63-A8E8-A77EE4680216}">
      <dgm:prSet/>
      <dgm:spPr/>
      <dgm:t>
        <a:bodyPr/>
        <a:lstStyle/>
        <a:p>
          <a:endParaRPr lang="es-CO" b="1"/>
        </a:p>
      </dgm:t>
    </dgm:pt>
    <dgm:pt modelId="{B9B28001-9734-48DE-A349-7D1932BC7868}">
      <dgm:prSet phldrT="[Texto]"/>
      <dgm:spPr>
        <a:solidFill>
          <a:schemeClr val="accent3">
            <a:lumMod val="60000"/>
            <a:lumOff val="40000"/>
          </a:schemeClr>
        </a:solidFill>
      </dgm:spPr>
      <dgm:t>
        <a:bodyPr/>
        <a:lstStyle/>
        <a:p>
          <a:r>
            <a:rPr lang="es-CO" b="1" dirty="0" smtClean="0">
              <a:solidFill>
                <a:schemeClr val="tx1"/>
              </a:solidFill>
            </a:rPr>
            <a:t>Líneas</a:t>
          </a:r>
          <a:endParaRPr lang="es-CO" b="1" dirty="0">
            <a:solidFill>
              <a:schemeClr val="tx1"/>
            </a:solidFill>
          </a:endParaRPr>
        </a:p>
      </dgm:t>
    </dgm:pt>
    <dgm:pt modelId="{5989C0B4-0C8D-4E3D-815F-332CB834DBB9}" type="parTrans" cxnId="{DA8E71C6-1953-4CD6-A732-38BB83A0AC27}">
      <dgm:prSet/>
      <dgm:spPr/>
      <dgm:t>
        <a:bodyPr/>
        <a:lstStyle/>
        <a:p>
          <a:endParaRPr lang="es-CO" b="1"/>
        </a:p>
      </dgm:t>
    </dgm:pt>
    <dgm:pt modelId="{A99EF712-17CA-48AE-80BC-F8127B9B6180}" type="sibTrans" cxnId="{DA8E71C6-1953-4CD6-A732-38BB83A0AC27}">
      <dgm:prSet/>
      <dgm:spPr/>
      <dgm:t>
        <a:bodyPr/>
        <a:lstStyle/>
        <a:p>
          <a:endParaRPr lang="es-CO" b="1"/>
        </a:p>
      </dgm:t>
    </dgm:pt>
    <dgm:pt modelId="{9A1A84D2-BD1C-4FA6-A2B8-22BA9F646969}">
      <dgm:prSet phldrT="[Texto]"/>
      <dgm:spPr>
        <a:solidFill>
          <a:schemeClr val="accent3">
            <a:lumMod val="60000"/>
            <a:lumOff val="40000"/>
          </a:schemeClr>
        </a:solidFill>
      </dgm:spPr>
      <dgm:t>
        <a:bodyPr/>
        <a:lstStyle/>
        <a:p>
          <a:r>
            <a:rPr lang="es-CO" b="1" dirty="0" smtClean="0">
              <a:solidFill>
                <a:schemeClr val="tx1"/>
              </a:solidFill>
            </a:rPr>
            <a:t>Redes</a:t>
          </a:r>
          <a:endParaRPr lang="es-CO" b="1" dirty="0">
            <a:solidFill>
              <a:schemeClr val="tx1"/>
            </a:solidFill>
          </a:endParaRPr>
        </a:p>
      </dgm:t>
    </dgm:pt>
    <dgm:pt modelId="{C66B8357-FE98-40A9-A66B-C0D5AE932DFD}" type="parTrans" cxnId="{82EB83EE-7AD7-4102-BE20-40050909DC4A}">
      <dgm:prSet/>
      <dgm:spPr/>
      <dgm:t>
        <a:bodyPr/>
        <a:lstStyle/>
        <a:p>
          <a:endParaRPr lang="es-CO" b="1"/>
        </a:p>
      </dgm:t>
    </dgm:pt>
    <dgm:pt modelId="{A3909AB4-05A6-4C50-A18F-F383C6FFE854}" type="sibTrans" cxnId="{82EB83EE-7AD7-4102-BE20-40050909DC4A}">
      <dgm:prSet/>
      <dgm:spPr/>
      <dgm:t>
        <a:bodyPr/>
        <a:lstStyle/>
        <a:p>
          <a:endParaRPr lang="es-CO" b="1"/>
        </a:p>
      </dgm:t>
    </dgm:pt>
    <dgm:pt modelId="{A2EFFEB8-AA7A-4048-BD28-596491DE202B}">
      <dgm:prSet phldrT="[Texto]"/>
      <dgm:spPr>
        <a:solidFill>
          <a:schemeClr val="accent3">
            <a:lumMod val="60000"/>
            <a:lumOff val="40000"/>
          </a:schemeClr>
        </a:solidFill>
      </dgm:spPr>
      <dgm:t>
        <a:bodyPr/>
        <a:lstStyle/>
        <a:p>
          <a:r>
            <a:rPr lang="es-CO" b="1" dirty="0" smtClean="0">
              <a:solidFill>
                <a:schemeClr val="tx1"/>
              </a:solidFill>
            </a:rPr>
            <a:t>Otros Elementos y Equipos</a:t>
          </a:r>
          <a:endParaRPr lang="es-CO" b="1" dirty="0">
            <a:solidFill>
              <a:schemeClr val="tx1"/>
            </a:solidFill>
          </a:endParaRPr>
        </a:p>
      </dgm:t>
    </dgm:pt>
    <dgm:pt modelId="{91707BAC-2F61-4370-B333-A6273ACB3B2F}" type="parTrans" cxnId="{AEBDA51B-4899-4560-8756-37715FD4D163}">
      <dgm:prSet/>
      <dgm:spPr/>
      <dgm:t>
        <a:bodyPr/>
        <a:lstStyle/>
        <a:p>
          <a:endParaRPr lang="es-CO" b="1"/>
        </a:p>
      </dgm:t>
    </dgm:pt>
    <dgm:pt modelId="{66FA5D5F-ADA8-4972-A8EE-E03CD6E70255}" type="sibTrans" cxnId="{AEBDA51B-4899-4560-8756-37715FD4D163}">
      <dgm:prSet/>
      <dgm:spPr/>
      <dgm:t>
        <a:bodyPr/>
        <a:lstStyle/>
        <a:p>
          <a:endParaRPr lang="es-CO" b="1"/>
        </a:p>
      </dgm:t>
    </dgm:pt>
    <dgm:pt modelId="{39E6F2E0-7136-44F5-BC0B-B2F8145E2E05}" type="pres">
      <dgm:prSet presAssocID="{21D94AD1-2C11-428C-8E1E-AA6ACBD1F492}" presName="Name0" presStyleCnt="0">
        <dgm:presLayoutVars>
          <dgm:dir/>
          <dgm:animLvl val="lvl"/>
          <dgm:resizeHandles val="exact"/>
        </dgm:presLayoutVars>
      </dgm:prSet>
      <dgm:spPr/>
    </dgm:pt>
    <dgm:pt modelId="{3CDC279F-DDF8-4802-A9C2-19920614E572}" type="pres">
      <dgm:prSet presAssocID="{9A2172D9-9147-468F-B367-C1FF45A3ADB7}" presName="parTxOnly" presStyleLbl="node1" presStyleIdx="0" presStyleCnt="4">
        <dgm:presLayoutVars>
          <dgm:chMax val="0"/>
          <dgm:chPref val="0"/>
          <dgm:bulletEnabled val="1"/>
        </dgm:presLayoutVars>
      </dgm:prSet>
      <dgm:spPr/>
      <dgm:t>
        <a:bodyPr/>
        <a:lstStyle/>
        <a:p>
          <a:endParaRPr lang="es-CO"/>
        </a:p>
      </dgm:t>
    </dgm:pt>
    <dgm:pt modelId="{E6204E36-B0E3-4036-95E1-A341C8725138}" type="pres">
      <dgm:prSet presAssocID="{A9A14C34-90C1-4929-AAAF-6262083EDD3E}" presName="parTxOnlySpace" presStyleCnt="0"/>
      <dgm:spPr/>
    </dgm:pt>
    <dgm:pt modelId="{650BC9AB-0EE9-485E-9E37-0B4A7563761D}" type="pres">
      <dgm:prSet presAssocID="{B9B28001-9734-48DE-A349-7D1932BC7868}" presName="parTxOnly" presStyleLbl="node1" presStyleIdx="1" presStyleCnt="4">
        <dgm:presLayoutVars>
          <dgm:chMax val="0"/>
          <dgm:chPref val="0"/>
          <dgm:bulletEnabled val="1"/>
        </dgm:presLayoutVars>
      </dgm:prSet>
      <dgm:spPr/>
      <dgm:t>
        <a:bodyPr/>
        <a:lstStyle/>
        <a:p>
          <a:endParaRPr lang="es-CO"/>
        </a:p>
      </dgm:t>
    </dgm:pt>
    <dgm:pt modelId="{443D65B9-19C3-4B1A-91A4-5291664BED8A}" type="pres">
      <dgm:prSet presAssocID="{A99EF712-17CA-48AE-80BC-F8127B9B6180}" presName="parTxOnlySpace" presStyleCnt="0"/>
      <dgm:spPr/>
    </dgm:pt>
    <dgm:pt modelId="{039FDB19-EF56-437B-A5BE-81B640B84266}" type="pres">
      <dgm:prSet presAssocID="{9A1A84D2-BD1C-4FA6-A2B8-22BA9F646969}" presName="parTxOnly" presStyleLbl="node1" presStyleIdx="2" presStyleCnt="4">
        <dgm:presLayoutVars>
          <dgm:chMax val="0"/>
          <dgm:chPref val="0"/>
          <dgm:bulletEnabled val="1"/>
        </dgm:presLayoutVars>
      </dgm:prSet>
      <dgm:spPr/>
      <dgm:t>
        <a:bodyPr/>
        <a:lstStyle/>
        <a:p>
          <a:endParaRPr lang="es-CO"/>
        </a:p>
      </dgm:t>
    </dgm:pt>
    <dgm:pt modelId="{47EF7309-37AC-4551-8EB5-1704D0E1C05C}" type="pres">
      <dgm:prSet presAssocID="{A3909AB4-05A6-4C50-A18F-F383C6FFE854}" presName="parTxOnlySpace" presStyleCnt="0"/>
      <dgm:spPr/>
    </dgm:pt>
    <dgm:pt modelId="{D7ED693E-D508-424D-806B-C7E4233C746E}" type="pres">
      <dgm:prSet presAssocID="{A2EFFEB8-AA7A-4048-BD28-596491DE202B}" presName="parTxOnly" presStyleLbl="node1" presStyleIdx="3" presStyleCnt="4">
        <dgm:presLayoutVars>
          <dgm:chMax val="0"/>
          <dgm:chPref val="0"/>
          <dgm:bulletEnabled val="1"/>
        </dgm:presLayoutVars>
      </dgm:prSet>
      <dgm:spPr/>
      <dgm:t>
        <a:bodyPr/>
        <a:lstStyle/>
        <a:p>
          <a:endParaRPr lang="es-CO"/>
        </a:p>
      </dgm:t>
    </dgm:pt>
  </dgm:ptLst>
  <dgm:cxnLst>
    <dgm:cxn modelId="{D05FCF7F-42E9-48AE-A26C-56CFCAE8E00A}" type="presOf" srcId="{A2EFFEB8-AA7A-4048-BD28-596491DE202B}" destId="{D7ED693E-D508-424D-806B-C7E4233C746E}" srcOrd="0" destOrd="0" presId="urn:microsoft.com/office/officeart/2005/8/layout/chevron1"/>
    <dgm:cxn modelId="{4C0C038B-0911-4D3D-B7C0-3FFDB42D9BAD}" type="presOf" srcId="{9A2172D9-9147-468F-B367-C1FF45A3ADB7}" destId="{3CDC279F-DDF8-4802-A9C2-19920614E572}" srcOrd="0" destOrd="0" presId="urn:microsoft.com/office/officeart/2005/8/layout/chevron1"/>
    <dgm:cxn modelId="{DA8E71C6-1953-4CD6-A732-38BB83A0AC27}" srcId="{21D94AD1-2C11-428C-8E1E-AA6ACBD1F492}" destId="{B9B28001-9734-48DE-A349-7D1932BC7868}" srcOrd="1" destOrd="0" parTransId="{5989C0B4-0C8D-4E3D-815F-332CB834DBB9}" sibTransId="{A99EF712-17CA-48AE-80BC-F8127B9B6180}"/>
    <dgm:cxn modelId="{1AD7C9BE-A741-4D33-9FAE-A875814CA61F}" type="presOf" srcId="{21D94AD1-2C11-428C-8E1E-AA6ACBD1F492}" destId="{39E6F2E0-7136-44F5-BC0B-B2F8145E2E05}" srcOrd="0" destOrd="0" presId="urn:microsoft.com/office/officeart/2005/8/layout/chevron1"/>
    <dgm:cxn modelId="{AEBDA51B-4899-4560-8756-37715FD4D163}" srcId="{21D94AD1-2C11-428C-8E1E-AA6ACBD1F492}" destId="{A2EFFEB8-AA7A-4048-BD28-596491DE202B}" srcOrd="3" destOrd="0" parTransId="{91707BAC-2F61-4370-B333-A6273ACB3B2F}" sibTransId="{66FA5D5F-ADA8-4972-A8EE-E03CD6E70255}"/>
    <dgm:cxn modelId="{2C93DB26-DBE4-481E-9660-3D075D765258}" type="presOf" srcId="{B9B28001-9734-48DE-A349-7D1932BC7868}" destId="{650BC9AB-0EE9-485E-9E37-0B4A7563761D}" srcOrd="0" destOrd="0" presId="urn:microsoft.com/office/officeart/2005/8/layout/chevron1"/>
    <dgm:cxn modelId="{FCAF22AE-FCC2-4FC0-8551-1FF68E7CCA03}" type="presOf" srcId="{9A1A84D2-BD1C-4FA6-A2B8-22BA9F646969}" destId="{039FDB19-EF56-437B-A5BE-81B640B84266}" srcOrd="0" destOrd="0" presId="urn:microsoft.com/office/officeart/2005/8/layout/chevron1"/>
    <dgm:cxn modelId="{6BB6ED57-22CA-4F63-A8E8-A77EE4680216}" srcId="{21D94AD1-2C11-428C-8E1E-AA6ACBD1F492}" destId="{9A2172D9-9147-468F-B367-C1FF45A3ADB7}" srcOrd="0" destOrd="0" parTransId="{228F0EBF-4C06-41BA-A418-97F51EBF4C76}" sibTransId="{A9A14C34-90C1-4929-AAAF-6262083EDD3E}"/>
    <dgm:cxn modelId="{82EB83EE-7AD7-4102-BE20-40050909DC4A}" srcId="{21D94AD1-2C11-428C-8E1E-AA6ACBD1F492}" destId="{9A1A84D2-BD1C-4FA6-A2B8-22BA9F646969}" srcOrd="2" destOrd="0" parTransId="{C66B8357-FE98-40A9-A66B-C0D5AE932DFD}" sibTransId="{A3909AB4-05A6-4C50-A18F-F383C6FFE854}"/>
    <dgm:cxn modelId="{ECBFE73C-5234-4E69-810B-772989D98C34}" type="presParOf" srcId="{39E6F2E0-7136-44F5-BC0B-B2F8145E2E05}" destId="{3CDC279F-DDF8-4802-A9C2-19920614E572}" srcOrd="0" destOrd="0" presId="urn:microsoft.com/office/officeart/2005/8/layout/chevron1"/>
    <dgm:cxn modelId="{DAABB4D0-AA98-49EB-BA51-0E2A756373D8}" type="presParOf" srcId="{39E6F2E0-7136-44F5-BC0B-B2F8145E2E05}" destId="{E6204E36-B0E3-4036-95E1-A341C8725138}" srcOrd="1" destOrd="0" presId="urn:microsoft.com/office/officeart/2005/8/layout/chevron1"/>
    <dgm:cxn modelId="{2AFE36A9-B705-45A4-837B-8E4658348326}" type="presParOf" srcId="{39E6F2E0-7136-44F5-BC0B-B2F8145E2E05}" destId="{650BC9AB-0EE9-485E-9E37-0B4A7563761D}" srcOrd="2" destOrd="0" presId="urn:microsoft.com/office/officeart/2005/8/layout/chevron1"/>
    <dgm:cxn modelId="{6AFBE880-783D-40A4-969B-A9F13C47561B}" type="presParOf" srcId="{39E6F2E0-7136-44F5-BC0B-B2F8145E2E05}" destId="{443D65B9-19C3-4B1A-91A4-5291664BED8A}" srcOrd="3" destOrd="0" presId="urn:microsoft.com/office/officeart/2005/8/layout/chevron1"/>
    <dgm:cxn modelId="{522628B4-5752-49FF-B63A-22F4104B6281}" type="presParOf" srcId="{39E6F2E0-7136-44F5-BC0B-B2F8145E2E05}" destId="{039FDB19-EF56-437B-A5BE-81B640B84266}" srcOrd="4" destOrd="0" presId="urn:microsoft.com/office/officeart/2005/8/layout/chevron1"/>
    <dgm:cxn modelId="{FDDE0B9A-1F84-4983-BCF7-CEA7C672D81C}" type="presParOf" srcId="{39E6F2E0-7136-44F5-BC0B-B2F8145E2E05}" destId="{47EF7309-37AC-4551-8EB5-1704D0E1C05C}" srcOrd="5" destOrd="0" presId="urn:microsoft.com/office/officeart/2005/8/layout/chevron1"/>
    <dgm:cxn modelId="{7B66396D-2350-489E-BAB1-E77FA0E408A5}" type="presParOf" srcId="{39E6F2E0-7136-44F5-BC0B-B2F8145E2E05}" destId="{D7ED693E-D508-424D-806B-C7E4233C746E}" srcOrd="6"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9.xml><?xml version="1.0" encoding="utf-8"?>
<dgm:dataModel xmlns:dgm="http://schemas.openxmlformats.org/drawingml/2006/diagram" xmlns:a="http://schemas.openxmlformats.org/drawingml/2006/main">
  <dgm:ptLst>
    <dgm:pt modelId="{21D94AD1-2C11-428C-8E1E-AA6ACBD1F492}" type="doc">
      <dgm:prSet loTypeId="urn:microsoft.com/office/officeart/2005/8/layout/chevron1" loCatId="process" qsTypeId="urn:microsoft.com/office/officeart/2005/8/quickstyle/simple1" qsCatId="simple" csTypeId="urn:microsoft.com/office/officeart/2005/8/colors/colorful1" csCatId="colorful" phldr="1"/>
      <dgm:spPr/>
    </dgm:pt>
    <dgm:pt modelId="{9A2172D9-9147-468F-B367-C1FF45A3ADB7}">
      <dgm:prSet phldrT="[Texto]"/>
      <dgm:spPr/>
      <dgm:t>
        <a:bodyPr/>
        <a:lstStyle/>
        <a:p>
          <a:r>
            <a:rPr lang="es-CO" b="1" dirty="0" smtClean="0"/>
            <a:t>Subestaciones</a:t>
          </a:r>
          <a:endParaRPr lang="es-CO" b="1" dirty="0"/>
        </a:p>
      </dgm:t>
    </dgm:pt>
    <dgm:pt modelId="{228F0EBF-4C06-41BA-A418-97F51EBF4C76}" type="parTrans" cxnId="{6BB6ED57-22CA-4F63-A8E8-A77EE4680216}">
      <dgm:prSet/>
      <dgm:spPr/>
      <dgm:t>
        <a:bodyPr/>
        <a:lstStyle/>
        <a:p>
          <a:endParaRPr lang="es-CO" b="1"/>
        </a:p>
      </dgm:t>
    </dgm:pt>
    <dgm:pt modelId="{A9A14C34-90C1-4929-AAAF-6262083EDD3E}" type="sibTrans" cxnId="{6BB6ED57-22CA-4F63-A8E8-A77EE4680216}">
      <dgm:prSet/>
      <dgm:spPr/>
      <dgm:t>
        <a:bodyPr/>
        <a:lstStyle/>
        <a:p>
          <a:endParaRPr lang="es-CO" b="1"/>
        </a:p>
      </dgm:t>
    </dgm:pt>
    <dgm:pt modelId="{B9B28001-9734-48DE-A349-7D1932BC7868}">
      <dgm:prSet phldrT="[Texto]"/>
      <dgm:spPr>
        <a:solidFill>
          <a:schemeClr val="accent3">
            <a:lumMod val="60000"/>
            <a:lumOff val="40000"/>
          </a:schemeClr>
        </a:solidFill>
      </dgm:spPr>
      <dgm:t>
        <a:bodyPr/>
        <a:lstStyle/>
        <a:p>
          <a:r>
            <a:rPr lang="es-CO" b="1" dirty="0" smtClean="0">
              <a:solidFill>
                <a:schemeClr val="tx1"/>
              </a:solidFill>
            </a:rPr>
            <a:t>Líneas</a:t>
          </a:r>
          <a:endParaRPr lang="es-CO" b="1" dirty="0">
            <a:solidFill>
              <a:schemeClr val="tx1"/>
            </a:solidFill>
          </a:endParaRPr>
        </a:p>
      </dgm:t>
    </dgm:pt>
    <dgm:pt modelId="{5989C0B4-0C8D-4E3D-815F-332CB834DBB9}" type="parTrans" cxnId="{DA8E71C6-1953-4CD6-A732-38BB83A0AC27}">
      <dgm:prSet/>
      <dgm:spPr/>
      <dgm:t>
        <a:bodyPr/>
        <a:lstStyle/>
        <a:p>
          <a:endParaRPr lang="es-CO" b="1"/>
        </a:p>
      </dgm:t>
    </dgm:pt>
    <dgm:pt modelId="{A99EF712-17CA-48AE-80BC-F8127B9B6180}" type="sibTrans" cxnId="{DA8E71C6-1953-4CD6-A732-38BB83A0AC27}">
      <dgm:prSet/>
      <dgm:spPr/>
      <dgm:t>
        <a:bodyPr/>
        <a:lstStyle/>
        <a:p>
          <a:endParaRPr lang="es-CO" b="1"/>
        </a:p>
      </dgm:t>
    </dgm:pt>
    <dgm:pt modelId="{9A1A84D2-BD1C-4FA6-A2B8-22BA9F646969}">
      <dgm:prSet phldrT="[Texto]"/>
      <dgm:spPr>
        <a:solidFill>
          <a:schemeClr val="accent3">
            <a:lumMod val="60000"/>
            <a:lumOff val="40000"/>
          </a:schemeClr>
        </a:solidFill>
      </dgm:spPr>
      <dgm:t>
        <a:bodyPr/>
        <a:lstStyle/>
        <a:p>
          <a:r>
            <a:rPr lang="es-CO" b="1" dirty="0" smtClean="0">
              <a:solidFill>
                <a:schemeClr val="tx1"/>
              </a:solidFill>
            </a:rPr>
            <a:t>Redes</a:t>
          </a:r>
          <a:endParaRPr lang="es-CO" b="1" dirty="0">
            <a:solidFill>
              <a:schemeClr val="tx1"/>
            </a:solidFill>
          </a:endParaRPr>
        </a:p>
      </dgm:t>
    </dgm:pt>
    <dgm:pt modelId="{C66B8357-FE98-40A9-A66B-C0D5AE932DFD}" type="parTrans" cxnId="{82EB83EE-7AD7-4102-BE20-40050909DC4A}">
      <dgm:prSet/>
      <dgm:spPr/>
      <dgm:t>
        <a:bodyPr/>
        <a:lstStyle/>
        <a:p>
          <a:endParaRPr lang="es-CO" b="1"/>
        </a:p>
      </dgm:t>
    </dgm:pt>
    <dgm:pt modelId="{A3909AB4-05A6-4C50-A18F-F383C6FFE854}" type="sibTrans" cxnId="{82EB83EE-7AD7-4102-BE20-40050909DC4A}">
      <dgm:prSet/>
      <dgm:spPr/>
      <dgm:t>
        <a:bodyPr/>
        <a:lstStyle/>
        <a:p>
          <a:endParaRPr lang="es-CO" b="1"/>
        </a:p>
      </dgm:t>
    </dgm:pt>
    <dgm:pt modelId="{A2EFFEB8-AA7A-4048-BD28-596491DE202B}">
      <dgm:prSet phldrT="[Texto]"/>
      <dgm:spPr>
        <a:solidFill>
          <a:schemeClr val="accent3">
            <a:lumMod val="60000"/>
            <a:lumOff val="40000"/>
          </a:schemeClr>
        </a:solidFill>
      </dgm:spPr>
      <dgm:t>
        <a:bodyPr/>
        <a:lstStyle/>
        <a:p>
          <a:r>
            <a:rPr lang="es-CO" b="1" dirty="0" smtClean="0">
              <a:solidFill>
                <a:schemeClr val="tx1"/>
              </a:solidFill>
            </a:rPr>
            <a:t>Otros Elementos y Equipos</a:t>
          </a:r>
          <a:endParaRPr lang="es-CO" b="1" dirty="0">
            <a:solidFill>
              <a:schemeClr val="tx1"/>
            </a:solidFill>
          </a:endParaRPr>
        </a:p>
      </dgm:t>
    </dgm:pt>
    <dgm:pt modelId="{91707BAC-2F61-4370-B333-A6273ACB3B2F}" type="parTrans" cxnId="{AEBDA51B-4899-4560-8756-37715FD4D163}">
      <dgm:prSet/>
      <dgm:spPr/>
      <dgm:t>
        <a:bodyPr/>
        <a:lstStyle/>
        <a:p>
          <a:endParaRPr lang="es-CO" b="1"/>
        </a:p>
      </dgm:t>
    </dgm:pt>
    <dgm:pt modelId="{66FA5D5F-ADA8-4972-A8EE-E03CD6E70255}" type="sibTrans" cxnId="{AEBDA51B-4899-4560-8756-37715FD4D163}">
      <dgm:prSet/>
      <dgm:spPr/>
      <dgm:t>
        <a:bodyPr/>
        <a:lstStyle/>
        <a:p>
          <a:endParaRPr lang="es-CO" b="1"/>
        </a:p>
      </dgm:t>
    </dgm:pt>
    <dgm:pt modelId="{39E6F2E0-7136-44F5-BC0B-B2F8145E2E05}" type="pres">
      <dgm:prSet presAssocID="{21D94AD1-2C11-428C-8E1E-AA6ACBD1F492}" presName="Name0" presStyleCnt="0">
        <dgm:presLayoutVars>
          <dgm:dir/>
          <dgm:animLvl val="lvl"/>
          <dgm:resizeHandles val="exact"/>
        </dgm:presLayoutVars>
      </dgm:prSet>
      <dgm:spPr/>
    </dgm:pt>
    <dgm:pt modelId="{3CDC279F-DDF8-4802-A9C2-19920614E572}" type="pres">
      <dgm:prSet presAssocID="{9A2172D9-9147-468F-B367-C1FF45A3ADB7}" presName="parTxOnly" presStyleLbl="node1" presStyleIdx="0" presStyleCnt="4">
        <dgm:presLayoutVars>
          <dgm:chMax val="0"/>
          <dgm:chPref val="0"/>
          <dgm:bulletEnabled val="1"/>
        </dgm:presLayoutVars>
      </dgm:prSet>
      <dgm:spPr/>
      <dgm:t>
        <a:bodyPr/>
        <a:lstStyle/>
        <a:p>
          <a:endParaRPr lang="es-CO"/>
        </a:p>
      </dgm:t>
    </dgm:pt>
    <dgm:pt modelId="{E6204E36-B0E3-4036-95E1-A341C8725138}" type="pres">
      <dgm:prSet presAssocID="{A9A14C34-90C1-4929-AAAF-6262083EDD3E}" presName="parTxOnlySpace" presStyleCnt="0"/>
      <dgm:spPr/>
    </dgm:pt>
    <dgm:pt modelId="{650BC9AB-0EE9-485E-9E37-0B4A7563761D}" type="pres">
      <dgm:prSet presAssocID="{B9B28001-9734-48DE-A349-7D1932BC7868}" presName="parTxOnly" presStyleLbl="node1" presStyleIdx="1" presStyleCnt="4">
        <dgm:presLayoutVars>
          <dgm:chMax val="0"/>
          <dgm:chPref val="0"/>
          <dgm:bulletEnabled val="1"/>
        </dgm:presLayoutVars>
      </dgm:prSet>
      <dgm:spPr/>
      <dgm:t>
        <a:bodyPr/>
        <a:lstStyle/>
        <a:p>
          <a:endParaRPr lang="es-CO"/>
        </a:p>
      </dgm:t>
    </dgm:pt>
    <dgm:pt modelId="{443D65B9-19C3-4B1A-91A4-5291664BED8A}" type="pres">
      <dgm:prSet presAssocID="{A99EF712-17CA-48AE-80BC-F8127B9B6180}" presName="parTxOnlySpace" presStyleCnt="0"/>
      <dgm:spPr/>
    </dgm:pt>
    <dgm:pt modelId="{039FDB19-EF56-437B-A5BE-81B640B84266}" type="pres">
      <dgm:prSet presAssocID="{9A1A84D2-BD1C-4FA6-A2B8-22BA9F646969}" presName="parTxOnly" presStyleLbl="node1" presStyleIdx="2" presStyleCnt="4">
        <dgm:presLayoutVars>
          <dgm:chMax val="0"/>
          <dgm:chPref val="0"/>
          <dgm:bulletEnabled val="1"/>
        </dgm:presLayoutVars>
      </dgm:prSet>
      <dgm:spPr/>
      <dgm:t>
        <a:bodyPr/>
        <a:lstStyle/>
        <a:p>
          <a:endParaRPr lang="es-CO"/>
        </a:p>
      </dgm:t>
    </dgm:pt>
    <dgm:pt modelId="{47EF7309-37AC-4551-8EB5-1704D0E1C05C}" type="pres">
      <dgm:prSet presAssocID="{A3909AB4-05A6-4C50-A18F-F383C6FFE854}" presName="parTxOnlySpace" presStyleCnt="0"/>
      <dgm:spPr/>
    </dgm:pt>
    <dgm:pt modelId="{D7ED693E-D508-424D-806B-C7E4233C746E}" type="pres">
      <dgm:prSet presAssocID="{A2EFFEB8-AA7A-4048-BD28-596491DE202B}" presName="parTxOnly" presStyleLbl="node1" presStyleIdx="3" presStyleCnt="4">
        <dgm:presLayoutVars>
          <dgm:chMax val="0"/>
          <dgm:chPref val="0"/>
          <dgm:bulletEnabled val="1"/>
        </dgm:presLayoutVars>
      </dgm:prSet>
      <dgm:spPr/>
      <dgm:t>
        <a:bodyPr/>
        <a:lstStyle/>
        <a:p>
          <a:endParaRPr lang="es-CO"/>
        </a:p>
      </dgm:t>
    </dgm:pt>
  </dgm:ptLst>
  <dgm:cxnLst>
    <dgm:cxn modelId="{2FEF2331-DECE-4868-9FF2-FFD5905EBE99}" type="presOf" srcId="{9A2172D9-9147-468F-B367-C1FF45A3ADB7}" destId="{3CDC279F-DDF8-4802-A9C2-19920614E572}" srcOrd="0" destOrd="0" presId="urn:microsoft.com/office/officeart/2005/8/layout/chevron1"/>
    <dgm:cxn modelId="{DA8E71C6-1953-4CD6-A732-38BB83A0AC27}" srcId="{21D94AD1-2C11-428C-8E1E-AA6ACBD1F492}" destId="{B9B28001-9734-48DE-A349-7D1932BC7868}" srcOrd="1" destOrd="0" parTransId="{5989C0B4-0C8D-4E3D-815F-332CB834DBB9}" sibTransId="{A99EF712-17CA-48AE-80BC-F8127B9B6180}"/>
    <dgm:cxn modelId="{1BD7F28E-7A91-4FAF-AFF5-121DC815F66E}" type="presOf" srcId="{9A1A84D2-BD1C-4FA6-A2B8-22BA9F646969}" destId="{039FDB19-EF56-437B-A5BE-81B640B84266}" srcOrd="0" destOrd="0" presId="urn:microsoft.com/office/officeart/2005/8/layout/chevron1"/>
    <dgm:cxn modelId="{6BB6ED57-22CA-4F63-A8E8-A77EE4680216}" srcId="{21D94AD1-2C11-428C-8E1E-AA6ACBD1F492}" destId="{9A2172D9-9147-468F-B367-C1FF45A3ADB7}" srcOrd="0" destOrd="0" parTransId="{228F0EBF-4C06-41BA-A418-97F51EBF4C76}" sibTransId="{A9A14C34-90C1-4929-AAAF-6262083EDD3E}"/>
    <dgm:cxn modelId="{82EB83EE-7AD7-4102-BE20-40050909DC4A}" srcId="{21D94AD1-2C11-428C-8E1E-AA6ACBD1F492}" destId="{9A1A84D2-BD1C-4FA6-A2B8-22BA9F646969}" srcOrd="2" destOrd="0" parTransId="{C66B8357-FE98-40A9-A66B-C0D5AE932DFD}" sibTransId="{A3909AB4-05A6-4C50-A18F-F383C6FFE854}"/>
    <dgm:cxn modelId="{1361926A-0A57-469D-9B13-C18092898222}" type="presOf" srcId="{A2EFFEB8-AA7A-4048-BD28-596491DE202B}" destId="{D7ED693E-D508-424D-806B-C7E4233C746E}" srcOrd="0" destOrd="0" presId="urn:microsoft.com/office/officeart/2005/8/layout/chevron1"/>
    <dgm:cxn modelId="{AEBDA51B-4899-4560-8756-37715FD4D163}" srcId="{21D94AD1-2C11-428C-8E1E-AA6ACBD1F492}" destId="{A2EFFEB8-AA7A-4048-BD28-596491DE202B}" srcOrd="3" destOrd="0" parTransId="{91707BAC-2F61-4370-B333-A6273ACB3B2F}" sibTransId="{66FA5D5F-ADA8-4972-A8EE-E03CD6E70255}"/>
    <dgm:cxn modelId="{B53B6B17-05AC-4911-BB0D-FE1B90E0366B}" type="presOf" srcId="{21D94AD1-2C11-428C-8E1E-AA6ACBD1F492}" destId="{39E6F2E0-7136-44F5-BC0B-B2F8145E2E05}" srcOrd="0" destOrd="0" presId="urn:microsoft.com/office/officeart/2005/8/layout/chevron1"/>
    <dgm:cxn modelId="{C39C5508-E5BD-4D6D-BA99-4DD6CCF91096}" type="presOf" srcId="{B9B28001-9734-48DE-A349-7D1932BC7868}" destId="{650BC9AB-0EE9-485E-9E37-0B4A7563761D}" srcOrd="0" destOrd="0" presId="urn:microsoft.com/office/officeart/2005/8/layout/chevron1"/>
    <dgm:cxn modelId="{4E0B6B25-1EEE-4128-8F48-46743B86BC49}" type="presParOf" srcId="{39E6F2E0-7136-44F5-BC0B-B2F8145E2E05}" destId="{3CDC279F-DDF8-4802-A9C2-19920614E572}" srcOrd="0" destOrd="0" presId="urn:microsoft.com/office/officeart/2005/8/layout/chevron1"/>
    <dgm:cxn modelId="{B7B5F0B9-C5B5-45E3-9986-419ED253DBE1}" type="presParOf" srcId="{39E6F2E0-7136-44F5-BC0B-B2F8145E2E05}" destId="{E6204E36-B0E3-4036-95E1-A341C8725138}" srcOrd="1" destOrd="0" presId="urn:microsoft.com/office/officeart/2005/8/layout/chevron1"/>
    <dgm:cxn modelId="{D68B985D-BB65-445F-A955-18146912BF66}" type="presParOf" srcId="{39E6F2E0-7136-44F5-BC0B-B2F8145E2E05}" destId="{650BC9AB-0EE9-485E-9E37-0B4A7563761D}" srcOrd="2" destOrd="0" presId="urn:microsoft.com/office/officeart/2005/8/layout/chevron1"/>
    <dgm:cxn modelId="{CB66C6B4-C148-4A95-9687-782158CB4070}" type="presParOf" srcId="{39E6F2E0-7136-44F5-BC0B-B2F8145E2E05}" destId="{443D65B9-19C3-4B1A-91A4-5291664BED8A}" srcOrd="3" destOrd="0" presId="urn:microsoft.com/office/officeart/2005/8/layout/chevron1"/>
    <dgm:cxn modelId="{509607BD-5909-41D7-988B-F6190E8D9B25}" type="presParOf" srcId="{39E6F2E0-7136-44F5-BC0B-B2F8145E2E05}" destId="{039FDB19-EF56-437B-A5BE-81B640B84266}" srcOrd="4" destOrd="0" presId="urn:microsoft.com/office/officeart/2005/8/layout/chevron1"/>
    <dgm:cxn modelId="{CADAEBB4-46B4-43A4-BB16-245C70352815}" type="presParOf" srcId="{39E6F2E0-7136-44F5-BC0B-B2F8145E2E05}" destId="{47EF7309-37AC-4551-8EB5-1704D0E1C05C}" srcOrd="5" destOrd="0" presId="urn:microsoft.com/office/officeart/2005/8/layout/chevron1"/>
    <dgm:cxn modelId="{73AF5EC6-A60E-49B0-915B-6AB69224673D}" type="presParOf" srcId="{39E6F2E0-7136-44F5-BC0B-B2F8145E2E05}" destId="{D7ED693E-D508-424D-806B-C7E4233C746E}" srcOrd="6"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1D94AD1-2C11-428C-8E1E-AA6ACBD1F492}" type="doc">
      <dgm:prSet loTypeId="urn:microsoft.com/office/officeart/2005/8/layout/chevron1" loCatId="process" qsTypeId="urn:microsoft.com/office/officeart/2005/8/quickstyle/simple1" qsCatId="simple" csTypeId="urn:microsoft.com/office/officeart/2005/8/colors/colorful1" csCatId="colorful" phldr="1"/>
      <dgm:spPr/>
    </dgm:pt>
    <dgm:pt modelId="{9A2172D9-9147-468F-B367-C1FF45A3ADB7}">
      <dgm:prSet phldrT="[Texto]"/>
      <dgm:spPr/>
      <dgm:t>
        <a:bodyPr/>
        <a:lstStyle/>
        <a:p>
          <a:r>
            <a:rPr lang="es-CO" b="1" dirty="0" smtClean="0"/>
            <a:t>Subestaciones</a:t>
          </a:r>
          <a:endParaRPr lang="es-CO" b="1" dirty="0"/>
        </a:p>
      </dgm:t>
    </dgm:pt>
    <dgm:pt modelId="{228F0EBF-4C06-41BA-A418-97F51EBF4C76}" type="parTrans" cxnId="{6BB6ED57-22CA-4F63-A8E8-A77EE4680216}">
      <dgm:prSet/>
      <dgm:spPr/>
      <dgm:t>
        <a:bodyPr/>
        <a:lstStyle/>
        <a:p>
          <a:endParaRPr lang="es-CO" b="1"/>
        </a:p>
      </dgm:t>
    </dgm:pt>
    <dgm:pt modelId="{A9A14C34-90C1-4929-AAAF-6262083EDD3E}" type="sibTrans" cxnId="{6BB6ED57-22CA-4F63-A8E8-A77EE4680216}">
      <dgm:prSet/>
      <dgm:spPr/>
      <dgm:t>
        <a:bodyPr/>
        <a:lstStyle/>
        <a:p>
          <a:endParaRPr lang="es-CO" b="1"/>
        </a:p>
      </dgm:t>
    </dgm:pt>
    <dgm:pt modelId="{B9B28001-9734-48DE-A349-7D1932BC7868}">
      <dgm:prSet phldrT="[Texto]"/>
      <dgm:spPr>
        <a:solidFill>
          <a:schemeClr val="accent3">
            <a:lumMod val="60000"/>
            <a:lumOff val="40000"/>
          </a:schemeClr>
        </a:solidFill>
      </dgm:spPr>
      <dgm:t>
        <a:bodyPr/>
        <a:lstStyle/>
        <a:p>
          <a:r>
            <a:rPr lang="es-CO" b="1" dirty="0" smtClean="0">
              <a:solidFill>
                <a:schemeClr val="tx1"/>
              </a:solidFill>
            </a:rPr>
            <a:t>Líneas</a:t>
          </a:r>
          <a:endParaRPr lang="es-CO" b="1" dirty="0">
            <a:solidFill>
              <a:schemeClr val="tx1"/>
            </a:solidFill>
          </a:endParaRPr>
        </a:p>
      </dgm:t>
    </dgm:pt>
    <dgm:pt modelId="{5989C0B4-0C8D-4E3D-815F-332CB834DBB9}" type="parTrans" cxnId="{DA8E71C6-1953-4CD6-A732-38BB83A0AC27}">
      <dgm:prSet/>
      <dgm:spPr/>
      <dgm:t>
        <a:bodyPr/>
        <a:lstStyle/>
        <a:p>
          <a:endParaRPr lang="es-CO" b="1"/>
        </a:p>
      </dgm:t>
    </dgm:pt>
    <dgm:pt modelId="{A99EF712-17CA-48AE-80BC-F8127B9B6180}" type="sibTrans" cxnId="{DA8E71C6-1953-4CD6-A732-38BB83A0AC27}">
      <dgm:prSet/>
      <dgm:spPr/>
      <dgm:t>
        <a:bodyPr/>
        <a:lstStyle/>
        <a:p>
          <a:endParaRPr lang="es-CO" b="1"/>
        </a:p>
      </dgm:t>
    </dgm:pt>
    <dgm:pt modelId="{9A1A84D2-BD1C-4FA6-A2B8-22BA9F646969}">
      <dgm:prSet phldrT="[Texto]"/>
      <dgm:spPr>
        <a:solidFill>
          <a:schemeClr val="accent3">
            <a:lumMod val="60000"/>
            <a:lumOff val="40000"/>
          </a:schemeClr>
        </a:solidFill>
      </dgm:spPr>
      <dgm:t>
        <a:bodyPr/>
        <a:lstStyle/>
        <a:p>
          <a:r>
            <a:rPr lang="es-CO" b="1" dirty="0" smtClean="0">
              <a:solidFill>
                <a:schemeClr val="tx1"/>
              </a:solidFill>
            </a:rPr>
            <a:t>Redes</a:t>
          </a:r>
          <a:endParaRPr lang="es-CO" b="1" dirty="0">
            <a:solidFill>
              <a:schemeClr val="tx1"/>
            </a:solidFill>
          </a:endParaRPr>
        </a:p>
      </dgm:t>
    </dgm:pt>
    <dgm:pt modelId="{C66B8357-FE98-40A9-A66B-C0D5AE932DFD}" type="parTrans" cxnId="{82EB83EE-7AD7-4102-BE20-40050909DC4A}">
      <dgm:prSet/>
      <dgm:spPr/>
      <dgm:t>
        <a:bodyPr/>
        <a:lstStyle/>
        <a:p>
          <a:endParaRPr lang="es-CO" b="1"/>
        </a:p>
      </dgm:t>
    </dgm:pt>
    <dgm:pt modelId="{A3909AB4-05A6-4C50-A18F-F383C6FFE854}" type="sibTrans" cxnId="{82EB83EE-7AD7-4102-BE20-40050909DC4A}">
      <dgm:prSet/>
      <dgm:spPr/>
      <dgm:t>
        <a:bodyPr/>
        <a:lstStyle/>
        <a:p>
          <a:endParaRPr lang="es-CO" b="1"/>
        </a:p>
      </dgm:t>
    </dgm:pt>
    <dgm:pt modelId="{A2EFFEB8-AA7A-4048-BD28-596491DE202B}">
      <dgm:prSet phldrT="[Texto]"/>
      <dgm:spPr>
        <a:solidFill>
          <a:schemeClr val="accent3">
            <a:lumMod val="60000"/>
            <a:lumOff val="40000"/>
          </a:schemeClr>
        </a:solidFill>
      </dgm:spPr>
      <dgm:t>
        <a:bodyPr/>
        <a:lstStyle/>
        <a:p>
          <a:r>
            <a:rPr lang="es-CO" b="1" dirty="0" smtClean="0">
              <a:solidFill>
                <a:schemeClr val="tx1"/>
              </a:solidFill>
            </a:rPr>
            <a:t>Otros Elementos y Equipos</a:t>
          </a:r>
          <a:endParaRPr lang="es-CO" b="1" dirty="0">
            <a:solidFill>
              <a:schemeClr val="tx1"/>
            </a:solidFill>
          </a:endParaRPr>
        </a:p>
      </dgm:t>
    </dgm:pt>
    <dgm:pt modelId="{91707BAC-2F61-4370-B333-A6273ACB3B2F}" type="parTrans" cxnId="{AEBDA51B-4899-4560-8756-37715FD4D163}">
      <dgm:prSet/>
      <dgm:spPr/>
      <dgm:t>
        <a:bodyPr/>
        <a:lstStyle/>
        <a:p>
          <a:endParaRPr lang="es-CO" b="1"/>
        </a:p>
      </dgm:t>
    </dgm:pt>
    <dgm:pt modelId="{66FA5D5F-ADA8-4972-A8EE-E03CD6E70255}" type="sibTrans" cxnId="{AEBDA51B-4899-4560-8756-37715FD4D163}">
      <dgm:prSet/>
      <dgm:spPr/>
      <dgm:t>
        <a:bodyPr/>
        <a:lstStyle/>
        <a:p>
          <a:endParaRPr lang="es-CO" b="1"/>
        </a:p>
      </dgm:t>
    </dgm:pt>
    <dgm:pt modelId="{39E6F2E0-7136-44F5-BC0B-B2F8145E2E05}" type="pres">
      <dgm:prSet presAssocID="{21D94AD1-2C11-428C-8E1E-AA6ACBD1F492}" presName="Name0" presStyleCnt="0">
        <dgm:presLayoutVars>
          <dgm:dir/>
          <dgm:animLvl val="lvl"/>
          <dgm:resizeHandles val="exact"/>
        </dgm:presLayoutVars>
      </dgm:prSet>
      <dgm:spPr/>
    </dgm:pt>
    <dgm:pt modelId="{3CDC279F-DDF8-4802-A9C2-19920614E572}" type="pres">
      <dgm:prSet presAssocID="{9A2172D9-9147-468F-B367-C1FF45A3ADB7}" presName="parTxOnly" presStyleLbl="node1" presStyleIdx="0" presStyleCnt="4">
        <dgm:presLayoutVars>
          <dgm:chMax val="0"/>
          <dgm:chPref val="0"/>
          <dgm:bulletEnabled val="1"/>
        </dgm:presLayoutVars>
      </dgm:prSet>
      <dgm:spPr/>
      <dgm:t>
        <a:bodyPr/>
        <a:lstStyle/>
        <a:p>
          <a:endParaRPr lang="es-CO"/>
        </a:p>
      </dgm:t>
    </dgm:pt>
    <dgm:pt modelId="{E6204E36-B0E3-4036-95E1-A341C8725138}" type="pres">
      <dgm:prSet presAssocID="{A9A14C34-90C1-4929-AAAF-6262083EDD3E}" presName="parTxOnlySpace" presStyleCnt="0"/>
      <dgm:spPr/>
    </dgm:pt>
    <dgm:pt modelId="{650BC9AB-0EE9-485E-9E37-0B4A7563761D}" type="pres">
      <dgm:prSet presAssocID="{B9B28001-9734-48DE-A349-7D1932BC7868}" presName="parTxOnly" presStyleLbl="node1" presStyleIdx="1" presStyleCnt="4">
        <dgm:presLayoutVars>
          <dgm:chMax val="0"/>
          <dgm:chPref val="0"/>
          <dgm:bulletEnabled val="1"/>
        </dgm:presLayoutVars>
      </dgm:prSet>
      <dgm:spPr/>
      <dgm:t>
        <a:bodyPr/>
        <a:lstStyle/>
        <a:p>
          <a:endParaRPr lang="es-CO"/>
        </a:p>
      </dgm:t>
    </dgm:pt>
    <dgm:pt modelId="{443D65B9-19C3-4B1A-91A4-5291664BED8A}" type="pres">
      <dgm:prSet presAssocID="{A99EF712-17CA-48AE-80BC-F8127B9B6180}" presName="parTxOnlySpace" presStyleCnt="0"/>
      <dgm:spPr/>
    </dgm:pt>
    <dgm:pt modelId="{039FDB19-EF56-437B-A5BE-81B640B84266}" type="pres">
      <dgm:prSet presAssocID="{9A1A84D2-BD1C-4FA6-A2B8-22BA9F646969}" presName="parTxOnly" presStyleLbl="node1" presStyleIdx="2" presStyleCnt="4">
        <dgm:presLayoutVars>
          <dgm:chMax val="0"/>
          <dgm:chPref val="0"/>
          <dgm:bulletEnabled val="1"/>
        </dgm:presLayoutVars>
      </dgm:prSet>
      <dgm:spPr/>
      <dgm:t>
        <a:bodyPr/>
        <a:lstStyle/>
        <a:p>
          <a:endParaRPr lang="es-CO"/>
        </a:p>
      </dgm:t>
    </dgm:pt>
    <dgm:pt modelId="{47EF7309-37AC-4551-8EB5-1704D0E1C05C}" type="pres">
      <dgm:prSet presAssocID="{A3909AB4-05A6-4C50-A18F-F383C6FFE854}" presName="parTxOnlySpace" presStyleCnt="0"/>
      <dgm:spPr/>
    </dgm:pt>
    <dgm:pt modelId="{D7ED693E-D508-424D-806B-C7E4233C746E}" type="pres">
      <dgm:prSet presAssocID="{A2EFFEB8-AA7A-4048-BD28-596491DE202B}" presName="parTxOnly" presStyleLbl="node1" presStyleIdx="3" presStyleCnt="4">
        <dgm:presLayoutVars>
          <dgm:chMax val="0"/>
          <dgm:chPref val="0"/>
          <dgm:bulletEnabled val="1"/>
        </dgm:presLayoutVars>
      </dgm:prSet>
      <dgm:spPr/>
      <dgm:t>
        <a:bodyPr/>
        <a:lstStyle/>
        <a:p>
          <a:endParaRPr lang="es-CO"/>
        </a:p>
      </dgm:t>
    </dgm:pt>
  </dgm:ptLst>
  <dgm:cxnLst>
    <dgm:cxn modelId="{2D6B9B2B-B02E-421B-89B7-DFC4B086E79D}" type="presOf" srcId="{9A2172D9-9147-468F-B367-C1FF45A3ADB7}" destId="{3CDC279F-DDF8-4802-A9C2-19920614E572}" srcOrd="0" destOrd="0" presId="urn:microsoft.com/office/officeart/2005/8/layout/chevron1"/>
    <dgm:cxn modelId="{DA8E71C6-1953-4CD6-A732-38BB83A0AC27}" srcId="{21D94AD1-2C11-428C-8E1E-AA6ACBD1F492}" destId="{B9B28001-9734-48DE-A349-7D1932BC7868}" srcOrd="1" destOrd="0" parTransId="{5989C0B4-0C8D-4E3D-815F-332CB834DBB9}" sibTransId="{A99EF712-17CA-48AE-80BC-F8127B9B6180}"/>
    <dgm:cxn modelId="{4887E8EE-019B-4C4F-AAA1-370410240AF1}" type="presOf" srcId="{21D94AD1-2C11-428C-8E1E-AA6ACBD1F492}" destId="{39E6F2E0-7136-44F5-BC0B-B2F8145E2E05}" srcOrd="0" destOrd="0" presId="urn:microsoft.com/office/officeart/2005/8/layout/chevron1"/>
    <dgm:cxn modelId="{AEBDA51B-4899-4560-8756-37715FD4D163}" srcId="{21D94AD1-2C11-428C-8E1E-AA6ACBD1F492}" destId="{A2EFFEB8-AA7A-4048-BD28-596491DE202B}" srcOrd="3" destOrd="0" parTransId="{91707BAC-2F61-4370-B333-A6273ACB3B2F}" sibTransId="{66FA5D5F-ADA8-4972-A8EE-E03CD6E70255}"/>
    <dgm:cxn modelId="{C7F47BCD-8616-46D4-8881-4422CCA53EC7}" type="presOf" srcId="{9A1A84D2-BD1C-4FA6-A2B8-22BA9F646969}" destId="{039FDB19-EF56-437B-A5BE-81B640B84266}" srcOrd="0" destOrd="0" presId="urn:microsoft.com/office/officeart/2005/8/layout/chevron1"/>
    <dgm:cxn modelId="{F7432B20-1E72-4851-A2FC-2C778049FFD1}" type="presOf" srcId="{A2EFFEB8-AA7A-4048-BD28-596491DE202B}" destId="{D7ED693E-D508-424D-806B-C7E4233C746E}" srcOrd="0" destOrd="0" presId="urn:microsoft.com/office/officeart/2005/8/layout/chevron1"/>
    <dgm:cxn modelId="{6BB6ED57-22CA-4F63-A8E8-A77EE4680216}" srcId="{21D94AD1-2C11-428C-8E1E-AA6ACBD1F492}" destId="{9A2172D9-9147-468F-B367-C1FF45A3ADB7}" srcOrd="0" destOrd="0" parTransId="{228F0EBF-4C06-41BA-A418-97F51EBF4C76}" sibTransId="{A9A14C34-90C1-4929-AAAF-6262083EDD3E}"/>
    <dgm:cxn modelId="{82EB83EE-7AD7-4102-BE20-40050909DC4A}" srcId="{21D94AD1-2C11-428C-8E1E-AA6ACBD1F492}" destId="{9A1A84D2-BD1C-4FA6-A2B8-22BA9F646969}" srcOrd="2" destOrd="0" parTransId="{C66B8357-FE98-40A9-A66B-C0D5AE932DFD}" sibTransId="{A3909AB4-05A6-4C50-A18F-F383C6FFE854}"/>
    <dgm:cxn modelId="{43245F1F-8378-41B7-9D86-6F86BFAC946A}" type="presOf" srcId="{B9B28001-9734-48DE-A349-7D1932BC7868}" destId="{650BC9AB-0EE9-485E-9E37-0B4A7563761D}" srcOrd="0" destOrd="0" presId="urn:microsoft.com/office/officeart/2005/8/layout/chevron1"/>
    <dgm:cxn modelId="{8209A582-ADA4-4B2D-9027-345FDB2CA2A2}" type="presParOf" srcId="{39E6F2E0-7136-44F5-BC0B-B2F8145E2E05}" destId="{3CDC279F-DDF8-4802-A9C2-19920614E572}" srcOrd="0" destOrd="0" presId="urn:microsoft.com/office/officeart/2005/8/layout/chevron1"/>
    <dgm:cxn modelId="{EC4F8594-2898-461B-87A0-1BC05114A8D2}" type="presParOf" srcId="{39E6F2E0-7136-44F5-BC0B-B2F8145E2E05}" destId="{E6204E36-B0E3-4036-95E1-A341C8725138}" srcOrd="1" destOrd="0" presId="urn:microsoft.com/office/officeart/2005/8/layout/chevron1"/>
    <dgm:cxn modelId="{D7D7D02E-56FC-4145-8FD7-43E3ADDA9A79}" type="presParOf" srcId="{39E6F2E0-7136-44F5-BC0B-B2F8145E2E05}" destId="{650BC9AB-0EE9-485E-9E37-0B4A7563761D}" srcOrd="2" destOrd="0" presId="urn:microsoft.com/office/officeart/2005/8/layout/chevron1"/>
    <dgm:cxn modelId="{C09AB181-2DE9-4763-9CFD-BB699B9C4221}" type="presParOf" srcId="{39E6F2E0-7136-44F5-BC0B-B2F8145E2E05}" destId="{443D65B9-19C3-4B1A-91A4-5291664BED8A}" srcOrd="3" destOrd="0" presId="urn:microsoft.com/office/officeart/2005/8/layout/chevron1"/>
    <dgm:cxn modelId="{4F905FC9-F1B1-481A-A89D-4E4D4B3D9DEC}" type="presParOf" srcId="{39E6F2E0-7136-44F5-BC0B-B2F8145E2E05}" destId="{039FDB19-EF56-437B-A5BE-81B640B84266}" srcOrd="4" destOrd="0" presId="urn:microsoft.com/office/officeart/2005/8/layout/chevron1"/>
    <dgm:cxn modelId="{C5E1B4F4-948D-4A5E-B534-2EBC6EF1D776}" type="presParOf" srcId="{39E6F2E0-7136-44F5-BC0B-B2F8145E2E05}" destId="{47EF7309-37AC-4551-8EB5-1704D0E1C05C}" srcOrd="5" destOrd="0" presId="urn:microsoft.com/office/officeart/2005/8/layout/chevron1"/>
    <dgm:cxn modelId="{F0DDE8FD-8BEE-4C6C-99F2-C5AD1C0F6760}" type="presParOf" srcId="{39E6F2E0-7136-44F5-BC0B-B2F8145E2E05}" destId="{D7ED693E-D508-424D-806B-C7E4233C746E}" srcOrd="6"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0.xml><?xml version="1.0" encoding="utf-8"?>
<dgm:dataModel xmlns:dgm="http://schemas.openxmlformats.org/drawingml/2006/diagram" xmlns:a="http://schemas.openxmlformats.org/drawingml/2006/main">
  <dgm:ptLst>
    <dgm:pt modelId="{21D94AD1-2C11-428C-8E1E-AA6ACBD1F492}" type="doc">
      <dgm:prSet loTypeId="urn:microsoft.com/office/officeart/2005/8/layout/chevron1" loCatId="process" qsTypeId="urn:microsoft.com/office/officeart/2005/8/quickstyle/simple1" qsCatId="simple" csTypeId="urn:microsoft.com/office/officeart/2005/8/colors/colorful1" csCatId="colorful" phldr="1"/>
      <dgm:spPr/>
    </dgm:pt>
    <dgm:pt modelId="{9A2172D9-9147-468F-B367-C1FF45A3ADB7}">
      <dgm:prSet phldrT="[Texto]"/>
      <dgm:spPr/>
      <dgm:t>
        <a:bodyPr/>
        <a:lstStyle/>
        <a:p>
          <a:r>
            <a:rPr lang="es-CO" b="1" dirty="0" smtClean="0"/>
            <a:t>Subestaciones</a:t>
          </a:r>
          <a:endParaRPr lang="es-CO" b="1" dirty="0"/>
        </a:p>
      </dgm:t>
    </dgm:pt>
    <dgm:pt modelId="{228F0EBF-4C06-41BA-A418-97F51EBF4C76}" type="parTrans" cxnId="{6BB6ED57-22CA-4F63-A8E8-A77EE4680216}">
      <dgm:prSet/>
      <dgm:spPr/>
      <dgm:t>
        <a:bodyPr/>
        <a:lstStyle/>
        <a:p>
          <a:endParaRPr lang="es-CO" b="1"/>
        </a:p>
      </dgm:t>
    </dgm:pt>
    <dgm:pt modelId="{A9A14C34-90C1-4929-AAAF-6262083EDD3E}" type="sibTrans" cxnId="{6BB6ED57-22CA-4F63-A8E8-A77EE4680216}">
      <dgm:prSet/>
      <dgm:spPr/>
      <dgm:t>
        <a:bodyPr/>
        <a:lstStyle/>
        <a:p>
          <a:endParaRPr lang="es-CO" b="1"/>
        </a:p>
      </dgm:t>
    </dgm:pt>
    <dgm:pt modelId="{B9B28001-9734-48DE-A349-7D1932BC7868}">
      <dgm:prSet phldrT="[Texto]"/>
      <dgm:spPr>
        <a:solidFill>
          <a:schemeClr val="accent3">
            <a:lumMod val="60000"/>
            <a:lumOff val="40000"/>
          </a:schemeClr>
        </a:solidFill>
      </dgm:spPr>
      <dgm:t>
        <a:bodyPr/>
        <a:lstStyle/>
        <a:p>
          <a:r>
            <a:rPr lang="es-CO" b="1" dirty="0" smtClean="0">
              <a:solidFill>
                <a:schemeClr val="tx1"/>
              </a:solidFill>
            </a:rPr>
            <a:t>Líneas</a:t>
          </a:r>
          <a:endParaRPr lang="es-CO" b="1" dirty="0">
            <a:solidFill>
              <a:schemeClr val="tx1"/>
            </a:solidFill>
          </a:endParaRPr>
        </a:p>
      </dgm:t>
    </dgm:pt>
    <dgm:pt modelId="{5989C0B4-0C8D-4E3D-815F-332CB834DBB9}" type="parTrans" cxnId="{DA8E71C6-1953-4CD6-A732-38BB83A0AC27}">
      <dgm:prSet/>
      <dgm:spPr/>
      <dgm:t>
        <a:bodyPr/>
        <a:lstStyle/>
        <a:p>
          <a:endParaRPr lang="es-CO" b="1"/>
        </a:p>
      </dgm:t>
    </dgm:pt>
    <dgm:pt modelId="{A99EF712-17CA-48AE-80BC-F8127B9B6180}" type="sibTrans" cxnId="{DA8E71C6-1953-4CD6-A732-38BB83A0AC27}">
      <dgm:prSet/>
      <dgm:spPr/>
      <dgm:t>
        <a:bodyPr/>
        <a:lstStyle/>
        <a:p>
          <a:endParaRPr lang="es-CO" b="1"/>
        </a:p>
      </dgm:t>
    </dgm:pt>
    <dgm:pt modelId="{9A1A84D2-BD1C-4FA6-A2B8-22BA9F646969}">
      <dgm:prSet phldrT="[Texto]"/>
      <dgm:spPr>
        <a:solidFill>
          <a:schemeClr val="accent3">
            <a:lumMod val="60000"/>
            <a:lumOff val="40000"/>
          </a:schemeClr>
        </a:solidFill>
      </dgm:spPr>
      <dgm:t>
        <a:bodyPr/>
        <a:lstStyle/>
        <a:p>
          <a:r>
            <a:rPr lang="es-CO" b="1" dirty="0" smtClean="0">
              <a:solidFill>
                <a:schemeClr val="tx1"/>
              </a:solidFill>
            </a:rPr>
            <a:t>Redes</a:t>
          </a:r>
          <a:endParaRPr lang="es-CO" b="1" dirty="0">
            <a:solidFill>
              <a:schemeClr val="tx1"/>
            </a:solidFill>
          </a:endParaRPr>
        </a:p>
      </dgm:t>
    </dgm:pt>
    <dgm:pt modelId="{C66B8357-FE98-40A9-A66B-C0D5AE932DFD}" type="parTrans" cxnId="{82EB83EE-7AD7-4102-BE20-40050909DC4A}">
      <dgm:prSet/>
      <dgm:spPr/>
      <dgm:t>
        <a:bodyPr/>
        <a:lstStyle/>
        <a:p>
          <a:endParaRPr lang="es-CO" b="1"/>
        </a:p>
      </dgm:t>
    </dgm:pt>
    <dgm:pt modelId="{A3909AB4-05A6-4C50-A18F-F383C6FFE854}" type="sibTrans" cxnId="{82EB83EE-7AD7-4102-BE20-40050909DC4A}">
      <dgm:prSet/>
      <dgm:spPr/>
      <dgm:t>
        <a:bodyPr/>
        <a:lstStyle/>
        <a:p>
          <a:endParaRPr lang="es-CO" b="1"/>
        </a:p>
      </dgm:t>
    </dgm:pt>
    <dgm:pt modelId="{A2EFFEB8-AA7A-4048-BD28-596491DE202B}">
      <dgm:prSet phldrT="[Texto]"/>
      <dgm:spPr>
        <a:solidFill>
          <a:schemeClr val="accent3">
            <a:lumMod val="60000"/>
            <a:lumOff val="40000"/>
          </a:schemeClr>
        </a:solidFill>
      </dgm:spPr>
      <dgm:t>
        <a:bodyPr/>
        <a:lstStyle/>
        <a:p>
          <a:r>
            <a:rPr lang="es-CO" b="1" dirty="0" smtClean="0">
              <a:solidFill>
                <a:schemeClr val="tx1"/>
              </a:solidFill>
            </a:rPr>
            <a:t>Otros Elementos y Equipos</a:t>
          </a:r>
          <a:endParaRPr lang="es-CO" b="1" dirty="0">
            <a:solidFill>
              <a:schemeClr val="tx1"/>
            </a:solidFill>
          </a:endParaRPr>
        </a:p>
      </dgm:t>
    </dgm:pt>
    <dgm:pt modelId="{91707BAC-2F61-4370-B333-A6273ACB3B2F}" type="parTrans" cxnId="{AEBDA51B-4899-4560-8756-37715FD4D163}">
      <dgm:prSet/>
      <dgm:spPr/>
      <dgm:t>
        <a:bodyPr/>
        <a:lstStyle/>
        <a:p>
          <a:endParaRPr lang="es-CO" b="1"/>
        </a:p>
      </dgm:t>
    </dgm:pt>
    <dgm:pt modelId="{66FA5D5F-ADA8-4972-A8EE-E03CD6E70255}" type="sibTrans" cxnId="{AEBDA51B-4899-4560-8756-37715FD4D163}">
      <dgm:prSet/>
      <dgm:spPr/>
      <dgm:t>
        <a:bodyPr/>
        <a:lstStyle/>
        <a:p>
          <a:endParaRPr lang="es-CO" b="1"/>
        </a:p>
      </dgm:t>
    </dgm:pt>
    <dgm:pt modelId="{39E6F2E0-7136-44F5-BC0B-B2F8145E2E05}" type="pres">
      <dgm:prSet presAssocID="{21D94AD1-2C11-428C-8E1E-AA6ACBD1F492}" presName="Name0" presStyleCnt="0">
        <dgm:presLayoutVars>
          <dgm:dir/>
          <dgm:animLvl val="lvl"/>
          <dgm:resizeHandles val="exact"/>
        </dgm:presLayoutVars>
      </dgm:prSet>
      <dgm:spPr/>
    </dgm:pt>
    <dgm:pt modelId="{3CDC279F-DDF8-4802-A9C2-19920614E572}" type="pres">
      <dgm:prSet presAssocID="{9A2172D9-9147-468F-B367-C1FF45A3ADB7}" presName="parTxOnly" presStyleLbl="node1" presStyleIdx="0" presStyleCnt="4">
        <dgm:presLayoutVars>
          <dgm:chMax val="0"/>
          <dgm:chPref val="0"/>
          <dgm:bulletEnabled val="1"/>
        </dgm:presLayoutVars>
      </dgm:prSet>
      <dgm:spPr/>
      <dgm:t>
        <a:bodyPr/>
        <a:lstStyle/>
        <a:p>
          <a:endParaRPr lang="es-CO"/>
        </a:p>
      </dgm:t>
    </dgm:pt>
    <dgm:pt modelId="{E6204E36-B0E3-4036-95E1-A341C8725138}" type="pres">
      <dgm:prSet presAssocID="{A9A14C34-90C1-4929-AAAF-6262083EDD3E}" presName="parTxOnlySpace" presStyleCnt="0"/>
      <dgm:spPr/>
    </dgm:pt>
    <dgm:pt modelId="{650BC9AB-0EE9-485E-9E37-0B4A7563761D}" type="pres">
      <dgm:prSet presAssocID="{B9B28001-9734-48DE-A349-7D1932BC7868}" presName="parTxOnly" presStyleLbl="node1" presStyleIdx="1" presStyleCnt="4">
        <dgm:presLayoutVars>
          <dgm:chMax val="0"/>
          <dgm:chPref val="0"/>
          <dgm:bulletEnabled val="1"/>
        </dgm:presLayoutVars>
      </dgm:prSet>
      <dgm:spPr/>
      <dgm:t>
        <a:bodyPr/>
        <a:lstStyle/>
        <a:p>
          <a:endParaRPr lang="es-CO"/>
        </a:p>
      </dgm:t>
    </dgm:pt>
    <dgm:pt modelId="{443D65B9-19C3-4B1A-91A4-5291664BED8A}" type="pres">
      <dgm:prSet presAssocID="{A99EF712-17CA-48AE-80BC-F8127B9B6180}" presName="parTxOnlySpace" presStyleCnt="0"/>
      <dgm:spPr/>
    </dgm:pt>
    <dgm:pt modelId="{039FDB19-EF56-437B-A5BE-81B640B84266}" type="pres">
      <dgm:prSet presAssocID="{9A1A84D2-BD1C-4FA6-A2B8-22BA9F646969}" presName="parTxOnly" presStyleLbl="node1" presStyleIdx="2" presStyleCnt="4">
        <dgm:presLayoutVars>
          <dgm:chMax val="0"/>
          <dgm:chPref val="0"/>
          <dgm:bulletEnabled val="1"/>
        </dgm:presLayoutVars>
      </dgm:prSet>
      <dgm:spPr/>
      <dgm:t>
        <a:bodyPr/>
        <a:lstStyle/>
        <a:p>
          <a:endParaRPr lang="es-CO"/>
        </a:p>
      </dgm:t>
    </dgm:pt>
    <dgm:pt modelId="{47EF7309-37AC-4551-8EB5-1704D0E1C05C}" type="pres">
      <dgm:prSet presAssocID="{A3909AB4-05A6-4C50-A18F-F383C6FFE854}" presName="parTxOnlySpace" presStyleCnt="0"/>
      <dgm:spPr/>
    </dgm:pt>
    <dgm:pt modelId="{D7ED693E-D508-424D-806B-C7E4233C746E}" type="pres">
      <dgm:prSet presAssocID="{A2EFFEB8-AA7A-4048-BD28-596491DE202B}" presName="parTxOnly" presStyleLbl="node1" presStyleIdx="3" presStyleCnt="4">
        <dgm:presLayoutVars>
          <dgm:chMax val="0"/>
          <dgm:chPref val="0"/>
          <dgm:bulletEnabled val="1"/>
        </dgm:presLayoutVars>
      </dgm:prSet>
      <dgm:spPr/>
      <dgm:t>
        <a:bodyPr/>
        <a:lstStyle/>
        <a:p>
          <a:endParaRPr lang="es-CO"/>
        </a:p>
      </dgm:t>
    </dgm:pt>
  </dgm:ptLst>
  <dgm:cxnLst>
    <dgm:cxn modelId="{9837B1B7-CEE4-451A-BAE7-99C37B6C328E}" type="presOf" srcId="{A2EFFEB8-AA7A-4048-BD28-596491DE202B}" destId="{D7ED693E-D508-424D-806B-C7E4233C746E}" srcOrd="0" destOrd="0" presId="urn:microsoft.com/office/officeart/2005/8/layout/chevron1"/>
    <dgm:cxn modelId="{DA8E71C6-1953-4CD6-A732-38BB83A0AC27}" srcId="{21D94AD1-2C11-428C-8E1E-AA6ACBD1F492}" destId="{B9B28001-9734-48DE-A349-7D1932BC7868}" srcOrd="1" destOrd="0" parTransId="{5989C0B4-0C8D-4E3D-815F-332CB834DBB9}" sibTransId="{A99EF712-17CA-48AE-80BC-F8127B9B6180}"/>
    <dgm:cxn modelId="{FDDA7D47-CFAE-4CB0-8452-B770D1C71BC5}" type="presOf" srcId="{9A2172D9-9147-468F-B367-C1FF45A3ADB7}" destId="{3CDC279F-DDF8-4802-A9C2-19920614E572}" srcOrd="0" destOrd="0" presId="urn:microsoft.com/office/officeart/2005/8/layout/chevron1"/>
    <dgm:cxn modelId="{AEBDA51B-4899-4560-8756-37715FD4D163}" srcId="{21D94AD1-2C11-428C-8E1E-AA6ACBD1F492}" destId="{A2EFFEB8-AA7A-4048-BD28-596491DE202B}" srcOrd="3" destOrd="0" parTransId="{91707BAC-2F61-4370-B333-A6273ACB3B2F}" sibTransId="{66FA5D5F-ADA8-4972-A8EE-E03CD6E70255}"/>
    <dgm:cxn modelId="{74D27A87-E9AE-439B-A88A-C5C83B2B095F}" type="presOf" srcId="{B9B28001-9734-48DE-A349-7D1932BC7868}" destId="{650BC9AB-0EE9-485E-9E37-0B4A7563761D}" srcOrd="0" destOrd="0" presId="urn:microsoft.com/office/officeart/2005/8/layout/chevron1"/>
    <dgm:cxn modelId="{94D39994-90E7-430E-AB84-A53C2FBE12C2}" type="presOf" srcId="{21D94AD1-2C11-428C-8E1E-AA6ACBD1F492}" destId="{39E6F2E0-7136-44F5-BC0B-B2F8145E2E05}" srcOrd="0" destOrd="0" presId="urn:microsoft.com/office/officeart/2005/8/layout/chevron1"/>
    <dgm:cxn modelId="{6BB6ED57-22CA-4F63-A8E8-A77EE4680216}" srcId="{21D94AD1-2C11-428C-8E1E-AA6ACBD1F492}" destId="{9A2172D9-9147-468F-B367-C1FF45A3ADB7}" srcOrd="0" destOrd="0" parTransId="{228F0EBF-4C06-41BA-A418-97F51EBF4C76}" sibTransId="{A9A14C34-90C1-4929-AAAF-6262083EDD3E}"/>
    <dgm:cxn modelId="{82EB83EE-7AD7-4102-BE20-40050909DC4A}" srcId="{21D94AD1-2C11-428C-8E1E-AA6ACBD1F492}" destId="{9A1A84D2-BD1C-4FA6-A2B8-22BA9F646969}" srcOrd="2" destOrd="0" parTransId="{C66B8357-FE98-40A9-A66B-C0D5AE932DFD}" sibTransId="{A3909AB4-05A6-4C50-A18F-F383C6FFE854}"/>
    <dgm:cxn modelId="{B8DD5E4E-6C84-4044-932D-3E0E5A0C2336}" type="presOf" srcId="{9A1A84D2-BD1C-4FA6-A2B8-22BA9F646969}" destId="{039FDB19-EF56-437B-A5BE-81B640B84266}" srcOrd="0" destOrd="0" presId="urn:microsoft.com/office/officeart/2005/8/layout/chevron1"/>
    <dgm:cxn modelId="{C80CF5CF-A2B2-412D-968C-6BCCCD45897C}" type="presParOf" srcId="{39E6F2E0-7136-44F5-BC0B-B2F8145E2E05}" destId="{3CDC279F-DDF8-4802-A9C2-19920614E572}" srcOrd="0" destOrd="0" presId="urn:microsoft.com/office/officeart/2005/8/layout/chevron1"/>
    <dgm:cxn modelId="{76AF2DBD-A25F-4ADC-8E81-E14FA9591A01}" type="presParOf" srcId="{39E6F2E0-7136-44F5-BC0B-B2F8145E2E05}" destId="{E6204E36-B0E3-4036-95E1-A341C8725138}" srcOrd="1" destOrd="0" presId="urn:microsoft.com/office/officeart/2005/8/layout/chevron1"/>
    <dgm:cxn modelId="{B3915088-B3A1-4AF9-9B1D-F03B471FAD2E}" type="presParOf" srcId="{39E6F2E0-7136-44F5-BC0B-B2F8145E2E05}" destId="{650BC9AB-0EE9-485E-9E37-0B4A7563761D}" srcOrd="2" destOrd="0" presId="urn:microsoft.com/office/officeart/2005/8/layout/chevron1"/>
    <dgm:cxn modelId="{9894488E-C7B2-43BE-BE33-843B26236FBE}" type="presParOf" srcId="{39E6F2E0-7136-44F5-BC0B-B2F8145E2E05}" destId="{443D65B9-19C3-4B1A-91A4-5291664BED8A}" srcOrd="3" destOrd="0" presId="urn:microsoft.com/office/officeart/2005/8/layout/chevron1"/>
    <dgm:cxn modelId="{5AF96AD4-4F87-490E-9A7C-A8112741FBFE}" type="presParOf" srcId="{39E6F2E0-7136-44F5-BC0B-B2F8145E2E05}" destId="{039FDB19-EF56-437B-A5BE-81B640B84266}" srcOrd="4" destOrd="0" presId="urn:microsoft.com/office/officeart/2005/8/layout/chevron1"/>
    <dgm:cxn modelId="{7C27827B-B6B3-44B7-9CE9-B8EA1A4F5742}" type="presParOf" srcId="{39E6F2E0-7136-44F5-BC0B-B2F8145E2E05}" destId="{47EF7309-37AC-4551-8EB5-1704D0E1C05C}" srcOrd="5" destOrd="0" presId="urn:microsoft.com/office/officeart/2005/8/layout/chevron1"/>
    <dgm:cxn modelId="{D73DFE38-93A0-40BD-9B41-7414590E117E}" type="presParOf" srcId="{39E6F2E0-7136-44F5-BC0B-B2F8145E2E05}" destId="{D7ED693E-D508-424D-806B-C7E4233C746E}" srcOrd="6"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1.xml><?xml version="1.0" encoding="utf-8"?>
<dgm:dataModel xmlns:dgm="http://schemas.openxmlformats.org/drawingml/2006/diagram" xmlns:a="http://schemas.openxmlformats.org/drawingml/2006/main">
  <dgm:ptLst>
    <dgm:pt modelId="{21D94AD1-2C11-428C-8E1E-AA6ACBD1F492}" type="doc">
      <dgm:prSet loTypeId="urn:microsoft.com/office/officeart/2005/8/layout/chevron1" loCatId="process" qsTypeId="urn:microsoft.com/office/officeart/2005/8/quickstyle/simple1" qsCatId="simple" csTypeId="urn:microsoft.com/office/officeart/2005/8/colors/colorful1" csCatId="colorful" phldr="1"/>
      <dgm:spPr/>
    </dgm:pt>
    <dgm:pt modelId="{9A2172D9-9147-468F-B367-C1FF45A3ADB7}">
      <dgm:prSet phldrT="[Texto]"/>
      <dgm:spPr/>
      <dgm:t>
        <a:bodyPr/>
        <a:lstStyle/>
        <a:p>
          <a:r>
            <a:rPr lang="es-CO" b="1" dirty="0" smtClean="0"/>
            <a:t>Subestaciones</a:t>
          </a:r>
          <a:endParaRPr lang="es-CO" b="1" dirty="0"/>
        </a:p>
      </dgm:t>
    </dgm:pt>
    <dgm:pt modelId="{228F0EBF-4C06-41BA-A418-97F51EBF4C76}" type="parTrans" cxnId="{6BB6ED57-22CA-4F63-A8E8-A77EE4680216}">
      <dgm:prSet/>
      <dgm:spPr/>
      <dgm:t>
        <a:bodyPr/>
        <a:lstStyle/>
        <a:p>
          <a:endParaRPr lang="es-CO" b="1"/>
        </a:p>
      </dgm:t>
    </dgm:pt>
    <dgm:pt modelId="{A9A14C34-90C1-4929-AAAF-6262083EDD3E}" type="sibTrans" cxnId="{6BB6ED57-22CA-4F63-A8E8-A77EE4680216}">
      <dgm:prSet/>
      <dgm:spPr/>
      <dgm:t>
        <a:bodyPr/>
        <a:lstStyle/>
        <a:p>
          <a:endParaRPr lang="es-CO" b="1"/>
        </a:p>
      </dgm:t>
    </dgm:pt>
    <dgm:pt modelId="{B9B28001-9734-48DE-A349-7D1932BC7868}">
      <dgm:prSet phldrT="[Texto]"/>
      <dgm:spPr>
        <a:solidFill>
          <a:schemeClr val="accent3">
            <a:lumMod val="60000"/>
            <a:lumOff val="40000"/>
          </a:schemeClr>
        </a:solidFill>
      </dgm:spPr>
      <dgm:t>
        <a:bodyPr/>
        <a:lstStyle/>
        <a:p>
          <a:r>
            <a:rPr lang="es-CO" b="1" dirty="0" smtClean="0">
              <a:solidFill>
                <a:schemeClr val="tx1"/>
              </a:solidFill>
            </a:rPr>
            <a:t>Líneas</a:t>
          </a:r>
          <a:endParaRPr lang="es-CO" b="1" dirty="0">
            <a:solidFill>
              <a:schemeClr val="tx1"/>
            </a:solidFill>
          </a:endParaRPr>
        </a:p>
      </dgm:t>
    </dgm:pt>
    <dgm:pt modelId="{5989C0B4-0C8D-4E3D-815F-332CB834DBB9}" type="parTrans" cxnId="{DA8E71C6-1953-4CD6-A732-38BB83A0AC27}">
      <dgm:prSet/>
      <dgm:spPr/>
      <dgm:t>
        <a:bodyPr/>
        <a:lstStyle/>
        <a:p>
          <a:endParaRPr lang="es-CO" b="1"/>
        </a:p>
      </dgm:t>
    </dgm:pt>
    <dgm:pt modelId="{A99EF712-17CA-48AE-80BC-F8127B9B6180}" type="sibTrans" cxnId="{DA8E71C6-1953-4CD6-A732-38BB83A0AC27}">
      <dgm:prSet/>
      <dgm:spPr/>
      <dgm:t>
        <a:bodyPr/>
        <a:lstStyle/>
        <a:p>
          <a:endParaRPr lang="es-CO" b="1"/>
        </a:p>
      </dgm:t>
    </dgm:pt>
    <dgm:pt modelId="{9A1A84D2-BD1C-4FA6-A2B8-22BA9F646969}">
      <dgm:prSet phldrT="[Texto]"/>
      <dgm:spPr>
        <a:solidFill>
          <a:schemeClr val="accent3">
            <a:lumMod val="60000"/>
            <a:lumOff val="40000"/>
          </a:schemeClr>
        </a:solidFill>
      </dgm:spPr>
      <dgm:t>
        <a:bodyPr/>
        <a:lstStyle/>
        <a:p>
          <a:r>
            <a:rPr lang="es-CO" b="1" dirty="0" smtClean="0">
              <a:solidFill>
                <a:schemeClr val="tx1"/>
              </a:solidFill>
            </a:rPr>
            <a:t>Redes</a:t>
          </a:r>
          <a:endParaRPr lang="es-CO" b="1" dirty="0">
            <a:solidFill>
              <a:schemeClr val="tx1"/>
            </a:solidFill>
          </a:endParaRPr>
        </a:p>
      </dgm:t>
    </dgm:pt>
    <dgm:pt modelId="{C66B8357-FE98-40A9-A66B-C0D5AE932DFD}" type="parTrans" cxnId="{82EB83EE-7AD7-4102-BE20-40050909DC4A}">
      <dgm:prSet/>
      <dgm:spPr/>
      <dgm:t>
        <a:bodyPr/>
        <a:lstStyle/>
        <a:p>
          <a:endParaRPr lang="es-CO" b="1"/>
        </a:p>
      </dgm:t>
    </dgm:pt>
    <dgm:pt modelId="{A3909AB4-05A6-4C50-A18F-F383C6FFE854}" type="sibTrans" cxnId="{82EB83EE-7AD7-4102-BE20-40050909DC4A}">
      <dgm:prSet/>
      <dgm:spPr/>
      <dgm:t>
        <a:bodyPr/>
        <a:lstStyle/>
        <a:p>
          <a:endParaRPr lang="es-CO" b="1"/>
        </a:p>
      </dgm:t>
    </dgm:pt>
    <dgm:pt modelId="{A2EFFEB8-AA7A-4048-BD28-596491DE202B}">
      <dgm:prSet phldrT="[Texto]"/>
      <dgm:spPr>
        <a:solidFill>
          <a:schemeClr val="accent3">
            <a:lumMod val="60000"/>
            <a:lumOff val="40000"/>
          </a:schemeClr>
        </a:solidFill>
      </dgm:spPr>
      <dgm:t>
        <a:bodyPr/>
        <a:lstStyle/>
        <a:p>
          <a:r>
            <a:rPr lang="es-CO" b="1" dirty="0" smtClean="0">
              <a:solidFill>
                <a:schemeClr val="tx1"/>
              </a:solidFill>
            </a:rPr>
            <a:t>Otros Elementos y Equipos</a:t>
          </a:r>
          <a:endParaRPr lang="es-CO" b="1" dirty="0">
            <a:solidFill>
              <a:schemeClr val="tx1"/>
            </a:solidFill>
          </a:endParaRPr>
        </a:p>
      </dgm:t>
    </dgm:pt>
    <dgm:pt modelId="{91707BAC-2F61-4370-B333-A6273ACB3B2F}" type="parTrans" cxnId="{AEBDA51B-4899-4560-8756-37715FD4D163}">
      <dgm:prSet/>
      <dgm:spPr/>
      <dgm:t>
        <a:bodyPr/>
        <a:lstStyle/>
        <a:p>
          <a:endParaRPr lang="es-CO" b="1"/>
        </a:p>
      </dgm:t>
    </dgm:pt>
    <dgm:pt modelId="{66FA5D5F-ADA8-4972-A8EE-E03CD6E70255}" type="sibTrans" cxnId="{AEBDA51B-4899-4560-8756-37715FD4D163}">
      <dgm:prSet/>
      <dgm:spPr/>
      <dgm:t>
        <a:bodyPr/>
        <a:lstStyle/>
        <a:p>
          <a:endParaRPr lang="es-CO" b="1"/>
        </a:p>
      </dgm:t>
    </dgm:pt>
    <dgm:pt modelId="{39E6F2E0-7136-44F5-BC0B-B2F8145E2E05}" type="pres">
      <dgm:prSet presAssocID="{21D94AD1-2C11-428C-8E1E-AA6ACBD1F492}" presName="Name0" presStyleCnt="0">
        <dgm:presLayoutVars>
          <dgm:dir/>
          <dgm:animLvl val="lvl"/>
          <dgm:resizeHandles val="exact"/>
        </dgm:presLayoutVars>
      </dgm:prSet>
      <dgm:spPr/>
    </dgm:pt>
    <dgm:pt modelId="{3CDC279F-DDF8-4802-A9C2-19920614E572}" type="pres">
      <dgm:prSet presAssocID="{9A2172D9-9147-468F-B367-C1FF45A3ADB7}" presName="parTxOnly" presStyleLbl="node1" presStyleIdx="0" presStyleCnt="4">
        <dgm:presLayoutVars>
          <dgm:chMax val="0"/>
          <dgm:chPref val="0"/>
          <dgm:bulletEnabled val="1"/>
        </dgm:presLayoutVars>
      </dgm:prSet>
      <dgm:spPr/>
      <dgm:t>
        <a:bodyPr/>
        <a:lstStyle/>
        <a:p>
          <a:endParaRPr lang="es-CO"/>
        </a:p>
      </dgm:t>
    </dgm:pt>
    <dgm:pt modelId="{E6204E36-B0E3-4036-95E1-A341C8725138}" type="pres">
      <dgm:prSet presAssocID="{A9A14C34-90C1-4929-AAAF-6262083EDD3E}" presName="parTxOnlySpace" presStyleCnt="0"/>
      <dgm:spPr/>
    </dgm:pt>
    <dgm:pt modelId="{650BC9AB-0EE9-485E-9E37-0B4A7563761D}" type="pres">
      <dgm:prSet presAssocID="{B9B28001-9734-48DE-A349-7D1932BC7868}" presName="parTxOnly" presStyleLbl="node1" presStyleIdx="1" presStyleCnt="4">
        <dgm:presLayoutVars>
          <dgm:chMax val="0"/>
          <dgm:chPref val="0"/>
          <dgm:bulletEnabled val="1"/>
        </dgm:presLayoutVars>
      </dgm:prSet>
      <dgm:spPr/>
      <dgm:t>
        <a:bodyPr/>
        <a:lstStyle/>
        <a:p>
          <a:endParaRPr lang="es-CO"/>
        </a:p>
      </dgm:t>
    </dgm:pt>
    <dgm:pt modelId="{443D65B9-19C3-4B1A-91A4-5291664BED8A}" type="pres">
      <dgm:prSet presAssocID="{A99EF712-17CA-48AE-80BC-F8127B9B6180}" presName="parTxOnlySpace" presStyleCnt="0"/>
      <dgm:spPr/>
    </dgm:pt>
    <dgm:pt modelId="{039FDB19-EF56-437B-A5BE-81B640B84266}" type="pres">
      <dgm:prSet presAssocID="{9A1A84D2-BD1C-4FA6-A2B8-22BA9F646969}" presName="parTxOnly" presStyleLbl="node1" presStyleIdx="2" presStyleCnt="4">
        <dgm:presLayoutVars>
          <dgm:chMax val="0"/>
          <dgm:chPref val="0"/>
          <dgm:bulletEnabled val="1"/>
        </dgm:presLayoutVars>
      </dgm:prSet>
      <dgm:spPr/>
      <dgm:t>
        <a:bodyPr/>
        <a:lstStyle/>
        <a:p>
          <a:endParaRPr lang="es-CO"/>
        </a:p>
      </dgm:t>
    </dgm:pt>
    <dgm:pt modelId="{47EF7309-37AC-4551-8EB5-1704D0E1C05C}" type="pres">
      <dgm:prSet presAssocID="{A3909AB4-05A6-4C50-A18F-F383C6FFE854}" presName="parTxOnlySpace" presStyleCnt="0"/>
      <dgm:spPr/>
    </dgm:pt>
    <dgm:pt modelId="{D7ED693E-D508-424D-806B-C7E4233C746E}" type="pres">
      <dgm:prSet presAssocID="{A2EFFEB8-AA7A-4048-BD28-596491DE202B}" presName="parTxOnly" presStyleLbl="node1" presStyleIdx="3" presStyleCnt="4">
        <dgm:presLayoutVars>
          <dgm:chMax val="0"/>
          <dgm:chPref val="0"/>
          <dgm:bulletEnabled val="1"/>
        </dgm:presLayoutVars>
      </dgm:prSet>
      <dgm:spPr/>
      <dgm:t>
        <a:bodyPr/>
        <a:lstStyle/>
        <a:p>
          <a:endParaRPr lang="es-CO"/>
        </a:p>
      </dgm:t>
    </dgm:pt>
  </dgm:ptLst>
  <dgm:cxnLst>
    <dgm:cxn modelId="{BD16BEBD-4E91-48CF-BC76-3DE304B57A1E}" type="presOf" srcId="{9A2172D9-9147-468F-B367-C1FF45A3ADB7}" destId="{3CDC279F-DDF8-4802-A9C2-19920614E572}" srcOrd="0" destOrd="0" presId="urn:microsoft.com/office/officeart/2005/8/layout/chevron1"/>
    <dgm:cxn modelId="{DA8E71C6-1953-4CD6-A732-38BB83A0AC27}" srcId="{21D94AD1-2C11-428C-8E1E-AA6ACBD1F492}" destId="{B9B28001-9734-48DE-A349-7D1932BC7868}" srcOrd="1" destOrd="0" parTransId="{5989C0B4-0C8D-4E3D-815F-332CB834DBB9}" sibTransId="{A99EF712-17CA-48AE-80BC-F8127B9B6180}"/>
    <dgm:cxn modelId="{B82AB800-DB59-4467-852A-05F0724A6F9D}" type="presOf" srcId="{9A1A84D2-BD1C-4FA6-A2B8-22BA9F646969}" destId="{039FDB19-EF56-437B-A5BE-81B640B84266}" srcOrd="0" destOrd="0" presId="urn:microsoft.com/office/officeart/2005/8/layout/chevron1"/>
    <dgm:cxn modelId="{B806412C-9EFD-4F59-9075-EB8ED1ABCCEE}" type="presOf" srcId="{21D94AD1-2C11-428C-8E1E-AA6ACBD1F492}" destId="{39E6F2E0-7136-44F5-BC0B-B2F8145E2E05}" srcOrd="0" destOrd="0" presId="urn:microsoft.com/office/officeart/2005/8/layout/chevron1"/>
    <dgm:cxn modelId="{AEBDA51B-4899-4560-8756-37715FD4D163}" srcId="{21D94AD1-2C11-428C-8E1E-AA6ACBD1F492}" destId="{A2EFFEB8-AA7A-4048-BD28-596491DE202B}" srcOrd="3" destOrd="0" parTransId="{91707BAC-2F61-4370-B333-A6273ACB3B2F}" sibTransId="{66FA5D5F-ADA8-4972-A8EE-E03CD6E70255}"/>
    <dgm:cxn modelId="{19C61FE4-10D4-4854-8110-B803D3F8AABD}" type="presOf" srcId="{A2EFFEB8-AA7A-4048-BD28-596491DE202B}" destId="{D7ED693E-D508-424D-806B-C7E4233C746E}" srcOrd="0" destOrd="0" presId="urn:microsoft.com/office/officeart/2005/8/layout/chevron1"/>
    <dgm:cxn modelId="{6BB6ED57-22CA-4F63-A8E8-A77EE4680216}" srcId="{21D94AD1-2C11-428C-8E1E-AA6ACBD1F492}" destId="{9A2172D9-9147-468F-B367-C1FF45A3ADB7}" srcOrd="0" destOrd="0" parTransId="{228F0EBF-4C06-41BA-A418-97F51EBF4C76}" sibTransId="{A9A14C34-90C1-4929-AAAF-6262083EDD3E}"/>
    <dgm:cxn modelId="{82EB83EE-7AD7-4102-BE20-40050909DC4A}" srcId="{21D94AD1-2C11-428C-8E1E-AA6ACBD1F492}" destId="{9A1A84D2-BD1C-4FA6-A2B8-22BA9F646969}" srcOrd="2" destOrd="0" parTransId="{C66B8357-FE98-40A9-A66B-C0D5AE932DFD}" sibTransId="{A3909AB4-05A6-4C50-A18F-F383C6FFE854}"/>
    <dgm:cxn modelId="{1D443854-1A1D-439E-B7A6-0CA033517612}" type="presOf" srcId="{B9B28001-9734-48DE-A349-7D1932BC7868}" destId="{650BC9AB-0EE9-485E-9E37-0B4A7563761D}" srcOrd="0" destOrd="0" presId="urn:microsoft.com/office/officeart/2005/8/layout/chevron1"/>
    <dgm:cxn modelId="{E8D0B760-CC4C-4809-BD86-588ADAF5A404}" type="presParOf" srcId="{39E6F2E0-7136-44F5-BC0B-B2F8145E2E05}" destId="{3CDC279F-DDF8-4802-A9C2-19920614E572}" srcOrd="0" destOrd="0" presId="urn:microsoft.com/office/officeart/2005/8/layout/chevron1"/>
    <dgm:cxn modelId="{E61DEA70-A477-4869-94C2-B04B2DCE5A01}" type="presParOf" srcId="{39E6F2E0-7136-44F5-BC0B-B2F8145E2E05}" destId="{E6204E36-B0E3-4036-95E1-A341C8725138}" srcOrd="1" destOrd="0" presId="urn:microsoft.com/office/officeart/2005/8/layout/chevron1"/>
    <dgm:cxn modelId="{A7576FD2-6ECA-4E48-9D11-1C6501303C8D}" type="presParOf" srcId="{39E6F2E0-7136-44F5-BC0B-B2F8145E2E05}" destId="{650BC9AB-0EE9-485E-9E37-0B4A7563761D}" srcOrd="2" destOrd="0" presId="urn:microsoft.com/office/officeart/2005/8/layout/chevron1"/>
    <dgm:cxn modelId="{4E957105-4871-4409-AD28-2265425E86BC}" type="presParOf" srcId="{39E6F2E0-7136-44F5-BC0B-B2F8145E2E05}" destId="{443D65B9-19C3-4B1A-91A4-5291664BED8A}" srcOrd="3" destOrd="0" presId="urn:microsoft.com/office/officeart/2005/8/layout/chevron1"/>
    <dgm:cxn modelId="{CF540A92-6B2E-4A1C-A662-34C56B6DAC11}" type="presParOf" srcId="{39E6F2E0-7136-44F5-BC0B-B2F8145E2E05}" destId="{039FDB19-EF56-437B-A5BE-81B640B84266}" srcOrd="4" destOrd="0" presId="urn:microsoft.com/office/officeart/2005/8/layout/chevron1"/>
    <dgm:cxn modelId="{7E8F2300-6E15-4F00-8FFA-37990120AF79}" type="presParOf" srcId="{39E6F2E0-7136-44F5-BC0B-B2F8145E2E05}" destId="{47EF7309-37AC-4551-8EB5-1704D0E1C05C}" srcOrd="5" destOrd="0" presId="urn:microsoft.com/office/officeart/2005/8/layout/chevron1"/>
    <dgm:cxn modelId="{AD94A92D-41FD-4486-9A62-0CF45DB257F6}" type="presParOf" srcId="{39E6F2E0-7136-44F5-BC0B-B2F8145E2E05}" destId="{D7ED693E-D508-424D-806B-C7E4233C746E}" srcOrd="6"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2.xml><?xml version="1.0" encoding="utf-8"?>
<dgm:dataModel xmlns:dgm="http://schemas.openxmlformats.org/drawingml/2006/diagram" xmlns:a="http://schemas.openxmlformats.org/drawingml/2006/main">
  <dgm:ptLst>
    <dgm:pt modelId="{21D94AD1-2C11-428C-8E1E-AA6ACBD1F492}" type="doc">
      <dgm:prSet loTypeId="urn:microsoft.com/office/officeart/2005/8/layout/chevron1" loCatId="process" qsTypeId="urn:microsoft.com/office/officeart/2005/8/quickstyle/simple1" qsCatId="simple" csTypeId="urn:microsoft.com/office/officeart/2005/8/colors/colorful1" csCatId="colorful" phldr="1"/>
      <dgm:spPr/>
    </dgm:pt>
    <dgm:pt modelId="{9A2172D9-9147-468F-B367-C1FF45A3ADB7}">
      <dgm:prSet phldrT="[Texto]"/>
      <dgm:spPr/>
      <dgm:t>
        <a:bodyPr/>
        <a:lstStyle/>
        <a:p>
          <a:r>
            <a:rPr lang="es-CO" b="1" dirty="0" smtClean="0"/>
            <a:t>Subestaciones</a:t>
          </a:r>
          <a:endParaRPr lang="es-CO" b="1" dirty="0"/>
        </a:p>
      </dgm:t>
    </dgm:pt>
    <dgm:pt modelId="{228F0EBF-4C06-41BA-A418-97F51EBF4C76}" type="parTrans" cxnId="{6BB6ED57-22CA-4F63-A8E8-A77EE4680216}">
      <dgm:prSet/>
      <dgm:spPr/>
      <dgm:t>
        <a:bodyPr/>
        <a:lstStyle/>
        <a:p>
          <a:endParaRPr lang="es-CO" b="1"/>
        </a:p>
      </dgm:t>
    </dgm:pt>
    <dgm:pt modelId="{A9A14C34-90C1-4929-AAAF-6262083EDD3E}" type="sibTrans" cxnId="{6BB6ED57-22CA-4F63-A8E8-A77EE4680216}">
      <dgm:prSet/>
      <dgm:spPr/>
      <dgm:t>
        <a:bodyPr/>
        <a:lstStyle/>
        <a:p>
          <a:endParaRPr lang="es-CO" b="1"/>
        </a:p>
      </dgm:t>
    </dgm:pt>
    <dgm:pt modelId="{B9B28001-9734-48DE-A349-7D1932BC7868}">
      <dgm:prSet phldrT="[Texto]"/>
      <dgm:spPr>
        <a:solidFill>
          <a:schemeClr val="accent3">
            <a:lumMod val="60000"/>
            <a:lumOff val="40000"/>
          </a:schemeClr>
        </a:solidFill>
      </dgm:spPr>
      <dgm:t>
        <a:bodyPr/>
        <a:lstStyle/>
        <a:p>
          <a:r>
            <a:rPr lang="es-CO" b="1" dirty="0" smtClean="0">
              <a:solidFill>
                <a:schemeClr val="tx1"/>
              </a:solidFill>
            </a:rPr>
            <a:t>Líneas</a:t>
          </a:r>
          <a:endParaRPr lang="es-CO" b="1" dirty="0">
            <a:solidFill>
              <a:schemeClr val="tx1"/>
            </a:solidFill>
          </a:endParaRPr>
        </a:p>
      </dgm:t>
    </dgm:pt>
    <dgm:pt modelId="{5989C0B4-0C8D-4E3D-815F-332CB834DBB9}" type="parTrans" cxnId="{DA8E71C6-1953-4CD6-A732-38BB83A0AC27}">
      <dgm:prSet/>
      <dgm:spPr/>
      <dgm:t>
        <a:bodyPr/>
        <a:lstStyle/>
        <a:p>
          <a:endParaRPr lang="es-CO" b="1"/>
        </a:p>
      </dgm:t>
    </dgm:pt>
    <dgm:pt modelId="{A99EF712-17CA-48AE-80BC-F8127B9B6180}" type="sibTrans" cxnId="{DA8E71C6-1953-4CD6-A732-38BB83A0AC27}">
      <dgm:prSet/>
      <dgm:spPr/>
      <dgm:t>
        <a:bodyPr/>
        <a:lstStyle/>
        <a:p>
          <a:endParaRPr lang="es-CO" b="1"/>
        </a:p>
      </dgm:t>
    </dgm:pt>
    <dgm:pt modelId="{9A1A84D2-BD1C-4FA6-A2B8-22BA9F646969}">
      <dgm:prSet phldrT="[Texto]"/>
      <dgm:spPr>
        <a:solidFill>
          <a:schemeClr val="accent3">
            <a:lumMod val="60000"/>
            <a:lumOff val="40000"/>
          </a:schemeClr>
        </a:solidFill>
      </dgm:spPr>
      <dgm:t>
        <a:bodyPr/>
        <a:lstStyle/>
        <a:p>
          <a:r>
            <a:rPr lang="es-CO" b="1" dirty="0" smtClean="0">
              <a:solidFill>
                <a:schemeClr val="tx1"/>
              </a:solidFill>
            </a:rPr>
            <a:t>Redes</a:t>
          </a:r>
          <a:endParaRPr lang="es-CO" b="1" dirty="0">
            <a:solidFill>
              <a:schemeClr val="tx1"/>
            </a:solidFill>
          </a:endParaRPr>
        </a:p>
      </dgm:t>
    </dgm:pt>
    <dgm:pt modelId="{C66B8357-FE98-40A9-A66B-C0D5AE932DFD}" type="parTrans" cxnId="{82EB83EE-7AD7-4102-BE20-40050909DC4A}">
      <dgm:prSet/>
      <dgm:spPr/>
      <dgm:t>
        <a:bodyPr/>
        <a:lstStyle/>
        <a:p>
          <a:endParaRPr lang="es-CO" b="1"/>
        </a:p>
      </dgm:t>
    </dgm:pt>
    <dgm:pt modelId="{A3909AB4-05A6-4C50-A18F-F383C6FFE854}" type="sibTrans" cxnId="{82EB83EE-7AD7-4102-BE20-40050909DC4A}">
      <dgm:prSet/>
      <dgm:spPr/>
      <dgm:t>
        <a:bodyPr/>
        <a:lstStyle/>
        <a:p>
          <a:endParaRPr lang="es-CO" b="1"/>
        </a:p>
      </dgm:t>
    </dgm:pt>
    <dgm:pt modelId="{A2EFFEB8-AA7A-4048-BD28-596491DE202B}">
      <dgm:prSet phldrT="[Texto]"/>
      <dgm:spPr>
        <a:solidFill>
          <a:schemeClr val="accent3">
            <a:lumMod val="60000"/>
            <a:lumOff val="40000"/>
          </a:schemeClr>
        </a:solidFill>
      </dgm:spPr>
      <dgm:t>
        <a:bodyPr/>
        <a:lstStyle/>
        <a:p>
          <a:r>
            <a:rPr lang="es-CO" b="1" dirty="0" smtClean="0">
              <a:solidFill>
                <a:schemeClr val="tx1"/>
              </a:solidFill>
            </a:rPr>
            <a:t>Otros Elementos y Equipos</a:t>
          </a:r>
          <a:endParaRPr lang="es-CO" b="1" dirty="0">
            <a:solidFill>
              <a:schemeClr val="tx1"/>
            </a:solidFill>
          </a:endParaRPr>
        </a:p>
      </dgm:t>
    </dgm:pt>
    <dgm:pt modelId="{91707BAC-2F61-4370-B333-A6273ACB3B2F}" type="parTrans" cxnId="{AEBDA51B-4899-4560-8756-37715FD4D163}">
      <dgm:prSet/>
      <dgm:spPr/>
      <dgm:t>
        <a:bodyPr/>
        <a:lstStyle/>
        <a:p>
          <a:endParaRPr lang="es-CO" b="1"/>
        </a:p>
      </dgm:t>
    </dgm:pt>
    <dgm:pt modelId="{66FA5D5F-ADA8-4972-A8EE-E03CD6E70255}" type="sibTrans" cxnId="{AEBDA51B-4899-4560-8756-37715FD4D163}">
      <dgm:prSet/>
      <dgm:spPr/>
      <dgm:t>
        <a:bodyPr/>
        <a:lstStyle/>
        <a:p>
          <a:endParaRPr lang="es-CO" b="1"/>
        </a:p>
      </dgm:t>
    </dgm:pt>
    <dgm:pt modelId="{39E6F2E0-7136-44F5-BC0B-B2F8145E2E05}" type="pres">
      <dgm:prSet presAssocID="{21D94AD1-2C11-428C-8E1E-AA6ACBD1F492}" presName="Name0" presStyleCnt="0">
        <dgm:presLayoutVars>
          <dgm:dir/>
          <dgm:animLvl val="lvl"/>
          <dgm:resizeHandles val="exact"/>
        </dgm:presLayoutVars>
      </dgm:prSet>
      <dgm:spPr/>
    </dgm:pt>
    <dgm:pt modelId="{3CDC279F-DDF8-4802-A9C2-19920614E572}" type="pres">
      <dgm:prSet presAssocID="{9A2172D9-9147-468F-B367-C1FF45A3ADB7}" presName="parTxOnly" presStyleLbl="node1" presStyleIdx="0" presStyleCnt="4">
        <dgm:presLayoutVars>
          <dgm:chMax val="0"/>
          <dgm:chPref val="0"/>
          <dgm:bulletEnabled val="1"/>
        </dgm:presLayoutVars>
      </dgm:prSet>
      <dgm:spPr/>
      <dgm:t>
        <a:bodyPr/>
        <a:lstStyle/>
        <a:p>
          <a:endParaRPr lang="es-CO"/>
        </a:p>
      </dgm:t>
    </dgm:pt>
    <dgm:pt modelId="{E6204E36-B0E3-4036-95E1-A341C8725138}" type="pres">
      <dgm:prSet presAssocID="{A9A14C34-90C1-4929-AAAF-6262083EDD3E}" presName="parTxOnlySpace" presStyleCnt="0"/>
      <dgm:spPr/>
    </dgm:pt>
    <dgm:pt modelId="{650BC9AB-0EE9-485E-9E37-0B4A7563761D}" type="pres">
      <dgm:prSet presAssocID="{B9B28001-9734-48DE-A349-7D1932BC7868}" presName="parTxOnly" presStyleLbl="node1" presStyleIdx="1" presStyleCnt="4">
        <dgm:presLayoutVars>
          <dgm:chMax val="0"/>
          <dgm:chPref val="0"/>
          <dgm:bulletEnabled val="1"/>
        </dgm:presLayoutVars>
      </dgm:prSet>
      <dgm:spPr/>
      <dgm:t>
        <a:bodyPr/>
        <a:lstStyle/>
        <a:p>
          <a:endParaRPr lang="es-CO"/>
        </a:p>
      </dgm:t>
    </dgm:pt>
    <dgm:pt modelId="{443D65B9-19C3-4B1A-91A4-5291664BED8A}" type="pres">
      <dgm:prSet presAssocID="{A99EF712-17CA-48AE-80BC-F8127B9B6180}" presName="parTxOnlySpace" presStyleCnt="0"/>
      <dgm:spPr/>
    </dgm:pt>
    <dgm:pt modelId="{039FDB19-EF56-437B-A5BE-81B640B84266}" type="pres">
      <dgm:prSet presAssocID="{9A1A84D2-BD1C-4FA6-A2B8-22BA9F646969}" presName="parTxOnly" presStyleLbl="node1" presStyleIdx="2" presStyleCnt="4">
        <dgm:presLayoutVars>
          <dgm:chMax val="0"/>
          <dgm:chPref val="0"/>
          <dgm:bulletEnabled val="1"/>
        </dgm:presLayoutVars>
      </dgm:prSet>
      <dgm:spPr/>
      <dgm:t>
        <a:bodyPr/>
        <a:lstStyle/>
        <a:p>
          <a:endParaRPr lang="es-CO"/>
        </a:p>
      </dgm:t>
    </dgm:pt>
    <dgm:pt modelId="{47EF7309-37AC-4551-8EB5-1704D0E1C05C}" type="pres">
      <dgm:prSet presAssocID="{A3909AB4-05A6-4C50-A18F-F383C6FFE854}" presName="parTxOnlySpace" presStyleCnt="0"/>
      <dgm:spPr/>
    </dgm:pt>
    <dgm:pt modelId="{D7ED693E-D508-424D-806B-C7E4233C746E}" type="pres">
      <dgm:prSet presAssocID="{A2EFFEB8-AA7A-4048-BD28-596491DE202B}" presName="parTxOnly" presStyleLbl="node1" presStyleIdx="3" presStyleCnt="4">
        <dgm:presLayoutVars>
          <dgm:chMax val="0"/>
          <dgm:chPref val="0"/>
          <dgm:bulletEnabled val="1"/>
        </dgm:presLayoutVars>
      </dgm:prSet>
      <dgm:spPr/>
      <dgm:t>
        <a:bodyPr/>
        <a:lstStyle/>
        <a:p>
          <a:endParaRPr lang="es-CO"/>
        </a:p>
      </dgm:t>
    </dgm:pt>
  </dgm:ptLst>
  <dgm:cxnLst>
    <dgm:cxn modelId="{DA8E71C6-1953-4CD6-A732-38BB83A0AC27}" srcId="{21D94AD1-2C11-428C-8E1E-AA6ACBD1F492}" destId="{B9B28001-9734-48DE-A349-7D1932BC7868}" srcOrd="1" destOrd="0" parTransId="{5989C0B4-0C8D-4E3D-815F-332CB834DBB9}" sibTransId="{A99EF712-17CA-48AE-80BC-F8127B9B6180}"/>
    <dgm:cxn modelId="{5FE0387E-0D6F-419B-AD94-5C5985862278}" type="presOf" srcId="{21D94AD1-2C11-428C-8E1E-AA6ACBD1F492}" destId="{39E6F2E0-7136-44F5-BC0B-B2F8145E2E05}" srcOrd="0" destOrd="0" presId="urn:microsoft.com/office/officeart/2005/8/layout/chevron1"/>
    <dgm:cxn modelId="{AEBDA51B-4899-4560-8756-37715FD4D163}" srcId="{21D94AD1-2C11-428C-8E1E-AA6ACBD1F492}" destId="{A2EFFEB8-AA7A-4048-BD28-596491DE202B}" srcOrd="3" destOrd="0" parTransId="{91707BAC-2F61-4370-B333-A6273ACB3B2F}" sibTransId="{66FA5D5F-ADA8-4972-A8EE-E03CD6E70255}"/>
    <dgm:cxn modelId="{442564E9-E7E2-4633-A5D0-BEDDAD7F0A97}" type="presOf" srcId="{9A2172D9-9147-468F-B367-C1FF45A3ADB7}" destId="{3CDC279F-DDF8-4802-A9C2-19920614E572}" srcOrd="0" destOrd="0" presId="urn:microsoft.com/office/officeart/2005/8/layout/chevron1"/>
    <dgm:cxn modelId="{227395FE-CE1B-4C63-AB2F-D69ECC50D2C6}" type="presOf" srcId="{B9B28001-9734-48DE-A349-7D1932BC7868}" destId="{650BC9AB-0EE9-485E-9E37-0B4A7563761D}" srcOrd="0" destOrd="0" presId="urn:microsoft.com/office/officeart/2005/8/layout/chevron1"/>
    <dgm:cxn modelId="{3003CDBB-9855-43F3-86C6-3152A8E0BFEE}" type="presOf" srcId="{9A1A84D2-BD1C-4FA6-A2B8-22BA9F646969}" destId="{039FDB19-EF56-437B-A5BE-81B640B84266}" srcOrd="0" destOrd="0" presId="urn:microsoft.com/office/officeart/2005/8/layout/chevron1"/>
    <dgm:cxn modelId="{6BB6ED57-22CA-4F63-A8E8-A77EE4680216}" srcId="{21D94AD1-2C11-428C-8E1E-AA6ACBD1F492}" destId="{9A2172D9-9147-468F-B367-C1FF45A3ADB7}" srcOrd="0" destOrd="0" parTransId="{228F0EBF-4C06-41BA-A418-97F51EBF4C76}" sibTransId="{A9A14C34-90C1-4929-AAAF-6262083EDD3E}"/>
    <dgm:cxn modelId="{82EB83EE-7AD7-4102-BE20-40050909DC4A}" srcId="{21D94AD1-2C11-428C-8E1E-AA6ACBD1F492}" destId="{9A1A84D2-BD1C-4FA6-A2B8-22BA9F646969}" srcOrd="2" destOrd="0" parTransId="{C66B8357-FE98-40A9-A66B-C0D5AE932DFD}" sibTransId="{A3909AB4-05A6-4C50-A18F-F383C6FFE854}"/>
    <dgm:cxn modelId="{1E981C3B-0AC8-4148-A08A-F6BB3FCD387C}" type="presOf" srcId="{A2EFFEB8-AA7A-4048-BD28-596491DE202B}" destId="{D7ED693E-D508-424D-806B-C7E4233C746E}" srcOrd="0" destOrd="0" presId="urn:microsoft.com/office/officeart/2005/8/layout/chevron1"/>
    <dgm:cxn modelId="{F3D5204C-0CA9-4343-B2B6-70BB5CC0B7D5}" type="presParOf" srcId="{39E6F2E0-7136-44F5-BC0B-B2F8145E2E05}" destId="{3CDC279F-DDF8-4802-A9C2-19920614E572}" srcOrd="0" destOrd="0" presId="urn:microsoft.com/office/officeart/2005/8/layout/chevron1"/>
    <dgm:cxn modelId="{2CE66D78-E066-4736-83CE-AB030DB7C047}" type="presParOf" srcId="{39E6F2E0-7136-44F5-BC0B-B2F8145E2E05}" destId="{E6204E36-B0E3-4036-95E1-A341C8725138}" srcOrd="1" destOrd="0" presId="urn:microsoft.com/office/officeart/2005/8/layout/chevron1"/>
    <dgm:cxn modelId="{E1CD8D1D-A7C6-4406-9E3E-4E3FC06597BE}" type="presParOf" srcId="{39E6F2E0-7136-44F5-BC0B-B2F8145E2E05}" destId="{650BC9AB-0EE9-485E-9E37-0B4A7563761D}" srcOrd="2" destOrd="0" presId="urn:microsoft.com/office/officeart/2005/8/layout/chevron1"/>
    <dgm:cxn modelId="{8C5A5B4A-09BA-4680-8C6A-1038CBD4C0D3}" type="presParOf" srcId="{39E6F2E0-7136-44F5-BC0B-B2F8145E2E05}" destId="{443D65B9-19C3-4B1A-91A4-5291664BED8A}" srcOrd="3" destOrd="0" presId="urn:microsoft.com/office/officeart/2005/8/layout/chevron1"/>
    <dgm:cxn modelId="{C1EA7717-D064-4A04-BD09-DE1D197028A4}" type="presParOf" srcId="{39E6F2E0-7136-44F5-BC0B-B2F8145E2E05}" destId="{039FDB19-EF56-437B-A5BE-81B640B84266}" srcOrd="4" destOrd="0" presId="urn:microsoft.com/office/officeart/2005/8/layout/chevron1"/>
    <dgm:cxn modelId="{665A3034-244B-46D7-A9C5-E4C338DEB6C6}" type="presParOf" srcId="{39E6F2E0-7136-44F5-BC0B-B2F8145E2E05}" destId="{47EF7309-37AC-4551-8EB5-1704D0E1C05C}" srcOrd="5" destOrd="0" presId="urn:microsoft.com/office/officeart/2005/8/layout/chevron1"/>
    <dgm:cxn modelId="{32C2CE02-B9B4-4529-934D-11AB4D1B27EE}" type="presParOf" srcId="{39E6F2E0-7136-44F5-BC0B-B2F8145E2E05}" destId="{D7ED693E-D508-424D-806B-C7E4233C746E}" srcOrd="6"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3.xml><?xml version="1.0" encoding="utf-8"?>
<dgm:dataModel xmlns:dgm="http://schemas.openxmlformats.org/drawingml/2006/diagram" xmlns:a="http://schemas.openxmlformats.org/drawingml/2006/main">
  <dgm:ptLst>
    <dgm:pt modelId="{21D94AD1-2C11-428C-8E1E-AA6ACBD1F492}" type="doc">
      <dgm:prSet loTypeId="urn:microsoft.com/office/officeart/2005/8/layout/chevron1" loCatId="process" qsTypeId="urn:microsoft.com/office/officeart/2005/8/quickstyle/simple1" qsCatId="simple" csTypeId="urn:microsoft.com/office/officeart/2005/8/colors/colorful1" csCatId="colorful" phldr="1"/>
      <dgm:spPr/>
    </dgm:pt>
    <dgm:pt modelId="{9A2172D9-9147-468F-B367-C1FF45A3ADB7}">
      <dgm:prSet phldrT="[Texto]"/>
      <dgm:spPr/>
      <dgm:t>
        <a:bodyPr/>
        <a:lstStyle/>
        <a:p>
          <a:r>
            <a:rPr lang="es-CO" b="1" dirty="0" smtClean="0"/>
            <a:t>Subestaciones</a:t>
          </a:r>
          <a:endParaRPr lang="es-CO" b="1" dirty="0"/>
        </a:p>
      </dgm:t>
    </dgm:pt>
    <dgm:pt modelId="{228F0EBF-4C06-41BA-A418-97F51EBF4C76}" type="parTrans" cxnId="{6BB6ED57-22CA-4F63-A8E8-A77EE4680216}">
      <dgm:prSet/>
      <dgm:spPr/>
      <dgm:t>
        <a:bodyPr/>
        <a:lstStyle/>
        <a:p>
          <a:endParaRPr lang="es-CO" b="1"/>
        </a:p>
      </dgm:t>
    </dgm:pt>
    <dgm:pt modelId="{A9A14C34-90C1-4929-AAAF-6262083EDD3E}" type="sibTrans" cxnId="{6BB6ED57-22CA-4F63-A8E8-A77EE4680216}">
      <dgm:prSet/>
      <dgm:spPr/>
      <dgm:t>
        <a:bodyPr/>
        <a:lstStyle/>
        <a:p>
          <a:endParaRPr lang="es-CO" b="1"/>
        </a:p>
      </dgm:t>
    </dgm:pt>
    <dgm:pt modelId="{B9B28001-9734-48DE-A349-7D1932BC7868}">
      <dgm:prSet phldrT="[Texto]"/>
      <dgm:spPr>
        <a:solidFill>
          <a:schemeClr val="accent3">
            <a:lumMod val="60000"/>
            <a:lumOff val="40000"/>
          </a:schemeClr>
        </a:solidFill>
      </dgm:spPr>
      <dgm:t>
        <a:bodyPr/>
        <a:lstStyle/>
        <a:p>
          <a:r>
            <a:rPr lang="es-CO" b="1" dirty="0" smtClean="0">
              <a:solidFill>
                <a:schemeClr val="tx1"/>
              </a:solidFill>
            </a:rPr>
            <a:t>Líneas</a:t>
          </a:r>
          <a:endParaRPr lang="es-CO" b="1" dirty="0">
            <a:solidFill>
              <a:schemeClr val="tx1"/>
            </a:solidFill>
          </a:endParaRPr>
        </a:p>
      </dgm:t>
    </dgm:pt>
    <dgm:pt modelId="{5989C0B4-0C8D-4E3D-815F-332CB834DBB9}" type="parTrans" cxnId="{DA8E71C6-1953-4CD6-A732-38BB83A0AC27}">
      <dgm:prSet/>
      <dgm:spPr/>
      <dgm:t>
        <a:bodyPr/>
        <a:lstStyle/>
        <a:p>
          <a:endParaRPr lang="es-CO" b="1"/>
        </a:p>
      </dgm:t>
    </dgm:pt>
    <dgm:pt modelId="{A99EF712-17CA-48AE-80BC-F8127B9B6180}" type="sibTrans" cxnId="{DA8E71C6-1953-4CD6-A732-38BB83A0AC27}">
      <dgm:prSet/>
      <dgm:spPr/>
      <dgm:t>
        <a:bodyPr/>
        <a:lstStyle/>
        <a:p>
          <a:endParaRPr lang="es-CO" b="1"/>
        </a:p>
      </dgm:t>
    </dgm:pt>
    <dgm:pt modelId="{9A1A84D2-BD1C-4FA6-A2B8-22BA9F646969}">
      <dgm:prSet phldrT="[Texto]"/>
      <dgm:spPr>
        <a:solidFill>
          <a:schemeClr val="accent3">
            <a:lumMod val="60000"/>
            <a:lumOff val="40000"/>
          </a:schemeClr>
        </a:solidFill>
      </dgm:spPr>
      <dgm:t>
        <a:bodyPr/>
        <a:lstStyle/>
        <a:p>
          <a:r>
            <a:rPr lang="es-CO" b="1" dirty="0" smtClean="0">
              <a:solidFill>
                <a:schemeClr val="tx1"/>
              </a:solidFill>
            </a:rPr>
            <a:t>Redes</a:t>
          </a:r>
          <a:endParaRPr lang="es-CO" b="1" dirty="0">
            <a:solidFill>
              <a:schemeClr val="tx1"/>
            </a:solidFill>
          </a:endParaRPr>
        </a:p>
      </dgm:t>
    </dgm:pt>
    <dgm:pt modelId="{C66B8357-FE98-40A9-A66B-C0D5AE932DFD}" type="parTrans" cxnId="{82EB83EE-7AD7-4102-BE20-40050909DC4A}">
      <dgm:prSet/>
      <dgm:spPr/>
      <dgm:t>
        <a:bodyPr/>
        <a:lstStyle/>
        <a:p>
          <a:endParaRPr lang="es-CO" b="1"/>
        </a:p>
      </dgm:t>
    </dgm:pt>
    <dgm:pt modelId="{A3909AB4-05A6-4C50-A18F-F383C6FFE854}" type="sibTrans" cxnId="{82EB83EE-7AD7-4102-BE20-40050909DC4A}">
      <dgm:prSet/>
      <dgm:spPr/>
      <dgm:t>
        <a:bodyPr/>
        <a:lstStyle/>
        <a:p>
          <a:endParaRPr lang="es-CO" b="1"/>
        </a:p>
      </dgm:t>
    </dgm:pt>
    <dgm:pt modelId="{A2EFFEB8-AA7A-4048-BD28-596491DE202B}">
      <dgm:prSet phldrT="[Texto]"/>
      <dgm:spPr>
        <a:solidFill>
          <a:schemeClr val="accent3">
            <a:lumMod val="60000"/>
            <a:lumOff val="40000"/>
          </a:schemeClr>
        </a:solidFill>
      </dgm:spPr>
      <dgm:t>
        <a:bodyPr/>
        <a:lstStyle/>
        <a:p>
          <a:r>
            <a:rPr lang="es-CO" b="1" dirty="0" smtClean="0">
              <a:solidFill>
                <a:schemeClr val="tx1"/>
              </a:solidFill>
            </a:rPr>
            <a:t>Otros Elementos y Equipos</a:t>
          </a:r>
          <a:endParaRPr lang="es-CO" b="1" dirty="0">
            <a:solidFill>
              <a:schemeClr val="tx1"/>
            </a:solidFill>
          </a:endParaRPr>
        </a:p>
      </dgm:t>
    </dgm:pt>
    <dgm:pt modelId="{91707BAC-2F61-4370-B333-A6273ACB3B2F}" type="parTrans" cxnId="{AEBDA51B-4899-4560-8756-37715FD4D163}">
      <dgm:prSet/>
      <dgm:spPr/>
      <dgm:t>
        <a:bodyPr/>
        <a:lstStyle/>
        <a:p>
          <a:endParaRPr lang="es-CO" b="1"/>
        </a:p>
      </dgm:t>
    </dgm:pt>
    <dgm:pt modelId="{66FA5D5F-ADA8-4972-A8EE-E03CD6E70255}" type="sibTrans" cxnId="{AEBDA51B-4899-4560-8756-37715FD4D163}">
      <dgm:prSet/>
      <dgm:spPr/>
      <dgm:t>
        <a:bodyPr/>
        <a:lstStyle/>
        <a:p>
          <a:endParaRPr lang="es-CO" b="1"/>
        </a:p>
      </dgm:t>
    </dgm:pt>
    <dgm:pt modelId="{39E6F2E0-7136-44F5-BC0B-B2F8145E2E05}" type="pres">
      <dgm:prSet presAssocID="{21D94AD1-2C11-428C-8E1E-AA6ACBD1F492}" presName="Name0" presStyleCnt="0">
        <dgm:presLayoutVars>
          <dgm:dir/>
          <dgm:animLvl val="lvl"/>
          <dgm:resizeHandles val="exact"/>
        </dgm:presLayoutVars>
      </dgm:prSet>
      <dgm:spPr/>
    </dgm:pt>
    <dgm:pt modelId="{3CDC279F-DDF8-4802-A9C2-19920614E572}" type="pres">
      <dgm:prSet presAssocID="{9A2172D9-9147-468F-B367-C1FF45A3ADB7}" presName="parTxOnly" presStyleLbl="node1" presStyleIdx="0" presStyleCnt="4">
        <dgm:presLayoutVars>
          <dgm:chMax val="0"/>
          <dgm:chPref val="0"/>
          <dgm:bulletEnabled val="1"/>
        </dgm:presLayoutVars>
      </dgm:prSet>
      <dgm:spPr/>
      <dgm:t>
        <a:bodyPr/>
        <a:lstStyle/>
        <a:p>
          <a:endParaRPr lang="es-CO"/>
        </a:p>
      </dgm:t>
    </dgm:pt>
    <dgm:pt modelId="{E6204E36-B0E3-4036-95E1-A341C8725138}" type="pres">
      <dgm:prSet presAssocID="{A9A14C34-90C1-4929-AAAF-6262083EDD3E}" presName="parTxOnlySpace" presStyleCnt="0"/>
      <dgm:spPr/>
    </dgm:pt>
    <dgm:pt modelId="{650BC9AB-0EE9-485E-9E37-0B4A7563761D}" type="pres">
      <dgm:prSet presAssocID="{B9B28001-9734-48DE-A349-7D1932BC7868}" presName="parTxOnly" presStyleLbl="node1" presStyleIdx="1" presStyleCnt="4">
        <dgm:presLayoutVars>
          <dgm:chMax val="0"/>
          <dgm:chPref val="0"/>
          <dgm:bulletEnabled val="1"/>
        </dgm:presLayoutVars>
      </dgm:prSet>
      <dgm:spPr/>
      <dgm:t>
        <a:bodyPr/>
        <a:lstStyle/>
        <a:p>
          <a:endParaRPr lang="es-CO"/>
        </a:p>
      </dgm:t>
    </dgm:pt>
    <dgm:pt modelId="{443D65B9-19C3-4B1A-91A4-5291664BED8A}" type="pres">
      <dgm:prSet presAssocID="{A99EF712-17CA-48AE-80BC-F8127B9B6180}" presName="parTxOnlySpace" presStyleCnt="0"/>
      <dgm:spPr/>
    </dgm:pt>
    <dgm:pt modelId="{039FDB19-EF56-437B-A5BE-81B640B84266}" type="pres">
      <dgm:prSet presAssocID="{9A1A84D2-BD1C-4FA6-A2B8-22BA9F646969}" presName="parTxOnly" presStyleLbl="node1" presStyleIdx="2" presStyleCnt="4">
        <dgm:presLayoutVars>
          <dgm:chMax val="0"/>
          <dgm:chPref val="0"/>
          <dgm:bulletEnabled val="1"/>
        </dgm:presLayoutVars>
      </dgm:prSet>
      <dgm:spPr/>
      <dgm:t>
        <a:bodyPr/>
        <a:lstStyle/>
        <a:p>
          <a:endParaRPr lang="es-CO"/>
        </a:p>
      </dgm:t>
    </dgm:pt>
    <dgm:pt modelId="{47EF7309-37AC-4551-8EB5-1704D0E1C05C}" type="pres">
      <dgm:prSet presAssocID="{A3909AB4-05A6-4C50-A18F-F383C6FFE854}" presName="parTxOnlySpace" presStyleCnt="0"/>
      <dgm:spPr/>
    </dgm:pt>
    <dgm:pt modelId="{D7ED693E-D508-424D-806B-C7E4233C746E}" type="pres">
      <dgm:prSet presAssocID="{A2EFFEB8-AA7A-4048-BD28-596491DE202B}" presName="parTxOnly" presStyleLbl="node1" presStyleIdx="3" presStyleCnt="4">
        <dgm:presLayoutVars>
          <dgm:chMax val="0"/>
          <dgm:chPref val="0"/>
          <dgm:bulletEnabled val="1"/>
        </dgm:presLayoutVars>
      </dgm:prSet>
      <dgm:spPr/>
      <dgm:t>
        <a:bodyPr/>
        <a:lstStyle/>
        <a:p>
          <a:endParaRPr lang="es-CO"/>
        </a:p>
      </dgm:t>
    </dgm:pt>
  </dgm:ptLst>
  <dgm:cxnLst>
    <dgm:cxn modelId="{DA8E71C6-1953-4CD6-A732-38BB83A0AC27}" srcId="{21D94AD1-2C11-428C-8E1E-AA6ACBD1F492}" destId="{B9B28001-9734-48DE-A349-7D1932BC7868}" srcOrd="1" destOrd="0" parTransId="{5989C0B4-0C8D-4E3D-815F-332CB834DBB9}" sibTransId="{A99EF712-17CA-48AE-80BC-F8127B9B6180}"/>
    <dgm:cxn modelId="{6BB6ED57-22CA-4F63-A8E8-A77EE4680216}" srcId="{21D94AD1-2C11-428C-8E1E-AA6ACBD1F492}" destId="{9A2172D9-9147-468F-B367-C1FF45A3ADB7}" srcOrd="0" destOrd="0" parTransId="{228F0EBF-4C06-41BA-A418-97F51EBF4C76}" sibTransId="{A9A14C34-90C1-4929-AAAF-6262083EDD3E}"/>
    <dgm:cxn modelId="{82EB83EE-7AD7-4102-BE20-40050909DC4A}" srcId="{21D94AD1-2C11-428C-8E1E-AA6ACBD1F492}" destId="{9A1A84D2-BD1C-4FA6-A2B8-22BA9F646969}" srcOrd="2" destOrd="0" parTransId="{C66B8357-FE98-40A9-A66B-C0D5AE932DFD}" sibTransId="{A3909AB4-05A6-4C50-A18F-F383C6FFE854}"/>
    <dgm:cxn modelId="{AEBDA51B-4899-4560-8756-37715FD4D163}" srcId="{21D94AD1-2C11-428C-8E1E-AA6ACBD1F492}" destId="{A2EFFEB8-AA7A-4048-BD28-596491DE202B}" srcOrd="3" destOrd="0" parTransId="{91707BAC-2F61-4370-B333-A6273ACB3B2F}" sibTransId="{66FA5D5F-ADA8-4972-A8EE-E03CD6E70255}"/>
    <dgm:cxn modelId="{51AA6839-4FD0-4032-8ABE-C02553F3AAC9}" type="presOf" srcId="{9A2172D9-9147-468F-B367-C1FF45A3ADB7}" destId="{3CDC279F-DDF8-4802-A9C2-19920614E572}" srcOrd="0" destOrd="0" presId="urn:microsoft.com/office/officeart/2005/8/layout/chevron1"/>
    <dgm:cxn modelId="{13AB7745-2EB4-44F7-8F83-55C2B4C7930A}" type="presOf" srcId="{21D94AD1-2C11-428C-8E1E-AA6ACBD1F492}" destId="{39E6F2E0-7136-44F5-BC0B-B2F8145E2E05}" srcOrd="0" destOrd="0" presId="urn:microsoft.com/office/officeart/2005/8/layout/chevron1"/>
    <dgm:cxn modelId="{9CE98DEC-F4FC-4F51-AB6A-615D587D6A49}" type="presOf" srcId="{B9B28001-9734-48DE-A349-7D1932BC7868}" destId="{650BC9AB-0EE9-485E-9E37-0B4A7563761D}" srcOrd="0" destOrd="0" presId="urn:microsoft.com/office/officeart/2005/8/layout/chevron1"/>
    <dgm:cxn modelId="{CB97A78D-3727-4590-8332-EA91EB563BF1}" type="presOf" srcId="{A2EFFEB8-AA7A-4048-BD28-596491DE202B}" destId="{D7ED693E-D508-424D-806B-C7E4233C746E}" srcOrd="0" destOrd="0" presId="urn:microsoft.com/office/officeart/2005/8/layout/chevron1"/>
    <dgm:cxn modelId="{FED720F2-84D3-4D5D-86A2-F5F6A6440983}" type="presOf" srcId="{9A1A84D2-BD1C-4FA6-A2B8-22BA9F646969}" destId="{039FDB19-EF56-437B-A5BE-81B640B84266}" srcOrd="0" destOrd="0" presId="urn:microsoft.com/office/officeart/2005/8/layout/chevron1"/>
    <dgm:cxn modelId="{4C7EBB5C-0E57-4405-8FAF-48F7E1AB22EE}" type="presParOf" srcId="{39E6F2E0-7136-44F5-BC0B-B2F8145E2E05}" destId="{3CDC279F-DDF8-4802-A9C2-19920614E572}" srcOrd="0" destOrd="0" presId="urn:microsoft.com/office/officeart/2005/8/layout/chevron1"/>
    <dgm:cxn modelId="{8C74D3B8-D043-40F6-B514-2AD538ECC353}" type="presParOf" srcId="{39E6F2E0-7136-44F5-BC0B-B2F8145E2E05}" destId="{E6204E36-B0E3-4036-95E1-A341C8725138}" srcOrd="1" destOrd="0" presId="urn:microsoft.com/office/officeart/2005/8/layout/chevron1"/>
    <dgm:cxn modelId="{66281007-AF96-4744-B422-8F00A827C244}" type="presParOf" srcId="{39E6F2E0-7136-44F5-BC0B-B2F8145E2E05}" destId="{650BC9AB-0EE9-485E-9E37-0B4A7563761D}" srcOrd="2" destOrd="0" presId="urn:microsoft.com/office/officeart/2005/8/layout/chevron1"/>
    <dgm:cxn modelId="{24308643-72B2-492D-8651-1AEA092E12D7}" type="presParOf" srcId="{39E6F2E0-7136-44F5-BC0B-B2F8145E2E05}" destId="{443D65B9-19C3-4B1A-91A4-5291664BED8A}" srcOrd="3" destOrd="0" presId="urn:microsoft.com/office/officeart/2005/8/layout/chevron1"/>
    <dgm:cxn modelId="{4E157181-D87D-4322-804D-943F3D8CC77B}" type="presParOf" srcId="{39E6F2E0-7136-44F5-BC0B-B2F8145E2E05}" destId="{039FDB19-EF56-437B-A5BE-81B640B84266}" srcOrd="4" destOrd="0" presId="urn:microsoft.com/office/officeart/2005/8/layout/chevron1"/>
    <dgm:cxn modelId="{BF781254-E88B-48F6-9E38-3955E7240F84}" type="presParOf" srcId="{39E6F2E0-7136-44F5-BC0B-B2F8145E2E05}" destId="{47EF7309-37AC-4551-8EB5-1704D0E1C05C}" srcOrd="5" destOrd="0" presId="urn:microsoft.com/office/officeart/2005/8/layout/chevron1"/>
    <dgm:cxn modelId="{D017C452-108E-488C-99EA-7F379650D79D}" type="presParOf" srcId="{39E6F2E0-7136-44F5-BC0B-B2F8145E2E05}" destId="{D7ED693E-D508-424D-806B-C7E4233C746E}" srcOrd="6"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4.xml><?xml version="1.0" encoding="utf-8"?>
<dgm:dataModel xmlns:dgm="http://schemas.openxmlformats.org/drawingml/2006/diagram" xmlns:a="http://schemas.openxmlformats.org/drawingml/2006/main">
  <dgm:ptLst>
    <dgm:pt modelId="{21D94AD1-2C11-428C-8E1E-AA6ACBD1F492}" type="doc">
      <dgm:prSet loTypeId="urn:microsoft.com/office/officeart/2005/8/layout/chevron1" loCatId="process" qsTypeId="urn:microsoft.com/office/officeart/2005/8/quickstyle/simple1" qsCatId="simple" csTypeId="urn:microsoft.com/office/officeart/2005/8/colors/colorful1" csCatId="colorful" phldr="1"/>
      <dgm:spPr/>
    </dgm:pt>
    <dgm:pt modelId="{9A2172D9-9147-468F-B367-C1FF45A3ADB7}">
      <dgm:prSet phldrT="[Texto]"/>
      <dgm:spPr/>
      <dgm:t>
        <a:bodyPr/>
        <a:lstStyle/>
        <a:p>
          <a:r>
            <a:rPr lang="es-CO" b="1" dirty="0" smtClean="0"/>
            <a:t>Subestaciones</a:t>
          </a:r>
          <a:endParaRPr lang="es-CO" b="1" dirty="0"/>
        </a:p>
      </dgm:t>
    </dgm:pt>
    <dgm:pt modelId="{228F0EBF-4C06-41BA-A418-97F51EBF4C76}" type="parTrans" cxnId="{6BB6ED57-22CA-4F63-A8E8-A77EE4680216}">
      <dgm:prSet/>
      <dgm:spPr/>
      <dgm:t>
        <a:bodyPr/>
        <a:lstStyle/>
        <a:p>
          <a:endParaRPr lang="es-CO" b="1"/>
        </a:p>
      </dgm:t>
    </dgm:pt>
    <dgm:pt modelId="{A9A14C34-90C1-4929-AAAF-6262083EDD3E}" type="sibTrans" cxnId="{6BB6ED57-22CA-4F63-A8E8-A77EE4680216}">
      <dgm:prSet/>
      <dgm:spPr/>
      <dgm:t>
        <a:bodyPr/>
        <a:lstStyle/>
        <a:p>
          <a:endParaRPr lang="es-CO" b="1"/>
        </a:p>
      </dgm:t>
    </dgm:pt>
    <dgm:pt modelId="{B9B28001-9734-48DE-A349-7D1932BC7868}">
      <dgm:prSet phldrT="[Texto]"/>
      <dgm:spPr>
        <a:solidFill>
          <a:schemeClr val="accent3">
            <a:lumMod val="60000"/>
            <a:lumOff val="40000"/>
          </a:schemeClr>
        </a:solidFill>
      </dgm:spPr>
      <dgm:t>
        <a:bodyPr/>
        <a:lstStyle/>
        <a:p>
          <a:r>
            <a:rPr lang="es-CO" b="1" dirty="0" smtClean="0">
              <a:solidFill>
                <a:schemeClr val="tx1"/>
              </a:solidFill>
            </a:rPr>
            <a:t>Líneas</a:t>
          </a:r>
          <a:endParaRPr lang="es-CO" b="1" dirty="0">
            <a:solidFill>
              <a:schemeClr val="tx1"/>
            </a:solidFill>
          </a:endParaRPr>
        </a:p>
      </dgm:t>
    </dgm:pt>
    <dgm:pt modelId="{5989C0B4-0C8D-4E3D-815F-332CB834DBB9}" type="parTrans" cxnId="{DA8E71C6-1953-4CD6-A732-38BB83A0AC27}">
      <dgm:prSet/>
      <dgm:spPr/>
      <dgm:t>
        <a:bodyPr/>
        <a:lstStyle/>
        <a:p>
          <a:endParaRPr lang="es-CO" b="1"/>
        </a:p>
      </dgm:t>
    </dgm:pt>
    <dgm:pt modelId="{A99EF712-17CA-48AE-80BC-F8127B9B6180}" type="sibTrans" cxnId="{DA8E71C6-1953-4CD6-A732-38BB83A0AC27}">
      <dgm:prSet/>
      <dgm:spPr/>
      <dgm:t>
        <a:bodyPr/>
        <a:lstStyle/>
        <a:p>
          <a:endParaRPr lang="es-CO" b="1"/>
        </a:p>
      </dgm:t>
    </dgm:pt>
    <dgm:pt modelId="{9A1A84D2-BD1C-4FA6-A2B8-22BA9F646969}">
      <dgm:prSet phldrT="[Texto]"/>
      <dgm:spPr>
        <a:solidFill>
          <a:schemeClr val="accent3">
            <a:lumMod val="60000"/>
            <a:lumOff val="40000"/>
          </a:schemeClr>
        </a:solidFill>
      </dgm:spPr>
      <dgm:t>
        <a:bodyPr/>
        <a:lstStyle/>
        <a:p>
          <a:r>
            <a:rPr lang="es-CO" b="1" dirty="0" smtClean="0">
              <a:solidFill>
                <a:schemeClr val="tx1"/>
              </a:solidFill>
            </a:rPr>
            <a:t>Redes</a:t>
          </a:r>
          <a:endParaRPr lang="es-CO" b="1" dirty="0">
            <a:solidFill>
              <a:schemeClr val="tx1"/>
            </a:solidFill>
          </a:endParaRPr>
        </a:p>
      </dgm:t>
    </dgm:pt>
    <dgm:pt modelId="{C66B8357-FE98-40A9-A66B-C0D5AE932DFD}" type="parTrans" cxnId="{82EB83EE-7AD7-4102-BE20-40050909DC4A}">
      <dgm:prSet/>
      <dgm:spPr/>
      <dgm:t>
        <a:bodyPr/>
        <a:lstStyle/>
        <a:p>
          <a:endParaRPr lang="es-CO" b="1"/>
        </a:p>
      </dgm:t>
    </dgm:pt>
    <dgm:pt modelId="{A3909AB4-05A6-4C50-A18F-F383C6FFE854}" type="sibTrans" cxnId="{82EB83EE-7AD7-4102-BE20-40050909DC4A}">
      <dgm:prSet/>
      <dgm:spPr/>
      <dgm:t>
        <a:bodyPr/>
        <a:lstStyle/>
        <a:p>
          <a:endParaRPr lang="es-CO" b="1"/>
        </a:p>
      </dgm:t>
    </dgm:pt>
    <dgm:pt modelId="{A2EFFEB8-AA7A-4048-BD28-596491DE202B}">
      <dgm:prSet phldrT="[Texto]"/>
      <dgm:spPr>
        <a:solidFill>
          <a:schemeClr val="accent3">
            <a:lumMod val="60000"/>
            <a:lumOff val="40000"/>
          </a:schemeClr>
        </a:solidFill>
      </dgm:spPr>
      <dgm:t>
        <a:bodyPr/>
        <a:lstStyle/>
        <a:p>
          <a:r>
            <a:rPr lang="es-CO" b="1" dirty="0" smtClean="0">
              <a:solidFill>
                <a:schemeClr val="tx1"/>
              </a:solidFill>
            </a:rPr>
            <a:t>Otros Elementos y Equipos</a:t>
          </a:r>
          <a:endParaRPr lang="es-CO" b="1" dirty="0">
            <a:solidFill>
              <a:schemeClr val="tx1"/>
            </a:solidFill>
          </a:endParaRPr>
        </a:p>
      </dgm:t>
    </dgm:pt>
    <dgm:pt modelId="{91707BAC-2F61-4370-B333-A6273ACB3B2F}" type="parTrans" cxnId="{AEBDA51B-4899-4560-8756-37715FD4D163}">
      <dgm:prSet/>
      <dgm:spPr/>
      <dgm:t>
        <a:bodyPr/>
        <a:lstStyle/>
        <a:p>
          <a:endParaRPr lang="es-CO" b="1"/>
        </a:p>
      </dgm:t>
    </dgm:pt>
    <dgm:pt modelId="{66FA5D5F-ADA8-4972-A8EE-E03CD6E70255}" type="sibTrans" cxnId="{AEBDA51B-4899-4560-8756-37715FD4D163}">
      <dgm:prSet/>
      <dgm:spPr/>
      <dgm:t>
        <a:bodyPr/>
        <a:lstStyle/>
        <a:p>
          <a:endParaRPr lang="es-CO" b="1"/>
        </a:p>
      </dgm:t>
    </dgm:pt>
    <dgm:pt modelId="{39E6F2E0-7136-44F5-BC0B-B2F8145E2E05}" type="pres">
      <dgm:prSet presAssocID="{21D94AD1-2C11-428C-8E1E-AA6ACBD1F492}" presName="Name0" presStyleCnt="0">
        <dgm:presLayoutVars>
          <dgm:dir/>
          <dgm:animLvl val="lvl"/>
          <dgm:resizeHandles val="exact"/>
        </dgm:presLayoutVars>
      </dgm:prSet>
      <dgm:spPr/>
    </dgm:pt>
    <dgm:pt modelId="{3CDC279F-DDF8-4802-A9C2-19920614E572}" type="pres">
      <dgm:prSet presAssocID="{9A2172D9-9147-468F-B367-C1FF45A3ADB7}" presName="parTxOnly" presStyleLbl="node1" presStyleIdx="0" presStyleCnt="4">
        <dgm:presLayoutVars>
          <dgm:chMax val="0"/>
          <dgm:chPref val="0"/>
          <dgm:bulletEnabled val="1"/>
        </dgm:presLayoutVars>
      </dgm:prSet>
      <dgm:spPr/>
      <dgm:t>
        <a:bodyPr/>
        <a:lstStyle/>
        <a:p>
          <a:endParaRPr lang="es-CO"/>
        </a:p>
      </dgm:t>
    </dgm:pt>
    <dgm:pt modelId="{E6204E36-B0E3-4036-95E1-A341C8725138}" type="pres">
      <dgm:prSet presAssocID="{A9A14C34-90C1-4929-AAAF-6262083EDD3E}" presName="parTxOnlySpace" presStyleCnt="0"/>
      <dgm:spPr/>
    </dgm:pt>
    <dgm:pt modelId="{650BC9AB-0EE9-485E-9E37-0B4A7563761D}" type="pres">
      <dgm:prSet presAssocID="{B9B28001-9734-48DE-A349-7D1932BC7868}" presName="parTxOnly" presStyleLbl="node1" presStyleIdx="1" presStyleCnt="4">
        <dgm:presLayoutVars>
          <dgm:chMax val="0"/>
          <dgm:chPref val="0"/>
          <dgm:bulletEnabled val="1"/>
        </dgm:presLayoutVars>
      </dgm:prSet>
      <dgm:spPr/>
      <dgm:t>
        <a:bodyPr/>
        <a:lstStyle/>
        <a:p>
          <a:endParaRPr lang="es-CO"/>
        </a:p>
      </dgm:t>
    </dgm:pt>
    <dgm:pt modelId="{443D65B9-19C3-4B1A-91A4-5291664BED8A}" type="pres">
      <dgm:prSet presAssocID="{A99EF712-17CA-48AE-80BC-F8127B9B6180}" presName="parTxOnlySpace" presStyleCnt="0"/>
      <dgm:spPr/>
    </dgm:pt>
    <dgm:pt modelId="{039FDB19-EF56-437B-A5BE-81B640B84266}" type="pres">
      <dgm:prSet presAssocID="{9A1A84D2-BD1C-4FA6-A2B8-22BA9F646969}" presName="parTxOnly" presStyleLbl="node1" presStyleIdx="2" presStyleCnt="4">
        <dgm:presLayoutVars>
          <dgm:chMax val="0"/>
          <dgm:chPref val="0"/>
          <dgm:bulletEnabled val="1"/>
        </dgm:presLayoutVars>
      </dgm:prSet>
      <dgm:spPr/>
      <dgm:t>
        <a:bodyPr/>
        <a:lstStyle/>
        <a:p>
          <a:endParaRPr lang="es-CO"/>
        </a:p>
      </dgm:t>
    </dgm:pt>
    <dgm:pt modelId="{47EF7309-37AC-4551-8EB5-1704D0E1C05C}" type="pres">
      <dgm:prSet presAssocID="{A3909AB4-05A6-4C50-A18F-F383C6FFE854}" presName="parTxOnlySpace" presStyleCnt="0"/>
      <dgm:spPr/>
    </dgm:pt>
    <dgm:pt modelId="{D7ED693E-D508-424D-806B-C7E4233C746E}" type="pres">
      <dgm:prSet presAssocID="{A2EFFEB8-AA7A-4048-BD28-596491DE202B}" presName="parTxOnly" presStyleLbl="node1" presStyleIdx="3" presStyleCnt="4">
        <dgm:presLayoutVars>
          <dgm:chMax val="0"/>
          <dgm:chPref val="0"/>
          <dgm:bulletEnabled val="1"/>
        </dgm:presLayoutVars>
      </dgm:prSet>
      <dgm:spPr/>
      <dgm:t>
        <a:bodyPr/>
        <a:lstStyle/>
        <a:p>
          <a:endParaRPr lang="es-CO"/>
        </a:p>
      </dgm:t>
    </dgm:pt>
  </dgm:ptLst>
  <dgm:cxnLst>
    <dgm:cxn modelId="{DA8E71C6-1953-4CD6-A732-38BB83A0AC27}" srcId="{21D94AD1-2C11-428C-8E1E-AA6ACBD1F492}" destId="{B9B28001-9734-48DE-A349-7D1932BC7868}" srcOrd="1" destOrd="0" parTransId="{5989C0B4-0C8D-4E3D-815F-332CB834DBB9}" sibTransId="{A99EF712-17CA-48AE-80BC-F8127B9B6180}"/>
    <dgm:cxn modelId="{AEBDA51B-4899-4560-8756-37715FD4D163}" srcId="{21D94AD1-2C11-428C-8E1E-AA6ACBD1F492}" destId="{A2EFFEB8-AA7A-4048-BD28-596491DE202B}" srcOrd="3" destOrd="0" parTransId="{91707BAC-2F61-4370-B333-A6273ACB3B2F}" sibTransId="{66FA5D5F-ADA8-4972-A8EE-E03CD6E70255}"/>
    <dgm:cxn modelId="{E8B3F8E5-8C96-4002-BF29-F8D18FD92D5F}" type="presOf" srcId="{21D94AD1-2C11-428C-8E1E-AA6ACBD1F492}" destId="{39E6F2E0-7136-44F5-BC0B-B2F8145E2E05}" srcOrd="0" destOrd="0" presId="urn:microsoft.com/office/officeart/2005/8/layout/chevron1"/>
    <dgm:cxn modelId="{05A29D47-D030-4165-B363-0AF04CAA4EFB}" type="presOf" srcId="{9A2172D9-9147-468F-B367-C1FF45A3ADB7}" destId="{3CDC279F-DDF8-4802-A9C2-19920614E572}" srcOrd="0" destOrd="0" presId="urn:microsoft.com/office/officeart/2005/8/layout/chevron1"/>
    <dgm:cxn modelId="{3E8E8939-606C-43C9-B93B-141DFCA6EC27}" type="presOf" srcId="{B9B28001-9734-48DE-A349-7D1932BC7868}" destId="{650BC9AB-0EE9-485E-9E37-0B4A7563761D}" srcOrd="0" destOrd="0" presId="urn:microsoft.com/office/officeart/2005/8/layout/chevron1"/>
    <dgm:cxn modelId="{054AE4FA-F2EA-440F-8674-286BBBDD461D}" type="presOf" srcId="{A2EFFEB8-AA7A-4048-BD28-596491DE202B}" destId="{D7ED693E-D508-424D-806B-C7E4233C746E}" srcOrd="0" destOrd="0" presId="urn:microsoft.com/office/officeart/2005/8/layout/chevron1"/>
    <dgm:cxn modelId="{1CCC0252-7FA4-4EB9-B863-EDA9FA54BA5C}" type="presOf" srcId="{9A1A84D2-BD1C-4FA6-A2B8-22BA9F646969}" destId="{039FDB19-EF56-437B-A5BE-81B640B84266}" srcOrd="0" destOrd="0" presId="urn:microsoft.com/office/officeart/2005/8/layout/chevron1"/>
    <dgm:cxn modelId="{6BB6ED57-22CA-4F63-A8E8-A77EE4680216}" srcId="{21D94AD1-2C11-428C-8E1E-AA6ACBD1F492}" destId="{9A2172D9-9147-468F-B367-C1FF45A3ADB7}" srcOrd="0" destOrd="0" parTransId="{228F0EBF-4C06-41BA-A418-97F51EBF4C76}" sibTransId="{A9A14C34-90C1-4929-AAAF-6262083EDD3E}"/>
    <dgm:cxn modelId="{82EB83EE-7AD7-4102-BE20-40050909DC4A}" srcId="{21D94AD1-2C11-428C-8E1E-AA6ACBD1F492}" destId="{9A1A84D2-BD1C-4FA6-A2B8-22BA9F646969}" srcOrd="2" destOrd="0" parTransId="{C66B8357-FE98-40A9-A66B-C0D5AE932DFD}" sibTransId="{A3909AB4-05A6-4C50-A18F-F383C6FFE854}"/>
    <dgm:cxn modelId="{3F16DD9F-6A17-45C5-B5F1-F10F2C20527B}" type="presParOf" srcId="{39E6F2E0-7136-44F5-BC0B-B2F8145E2E05}" destId="{3CDC279F-DDF8-4802-A9C2-19920614E572}" srcOrd="0" destOrd="0" presId="urn:microsoft.com/office/officeart/2005/8/layout/chevron1"/>
    <dgm:cxn modelId="{329219F6-EEF1-475F-A4E0-823178DB6790}" type="presParOf" srcId="{39E6F2E0-7136-44F5-BC0B-B2F8145E2E05}" destId="{E6204E36-B0E3-4036-95E1-A341C8725138}" srcOrd="1" destOrd="0" presId="urn:microsoft.com/office/officeart/2005/8/layout/chevron1"/>
    <dgm:cxn modelId="{7C48B93B-5114-47BE-A161-3E6F0092A306}" type="presParOf" srcId="{39E6F2E0-7136-44F5-BC0B-B2F8145E2E05}" destId="{650BC9AB-0EE9-485E-9E37-0B4A7563761D}" srcOrd="2" destOrd="0" presId="urn:microsoft.com/office/officeart/2005/8/layout/chevron1"/>
    <dgm:cxn modelId="{9913A1A7-575B-4A8A-9C9C-17AC5BCEC34B}" type="presParOf" srcId="{39E6F2E0-7136-44F5-BC0B-B2F8145E2E05}" destId="{443D65B9-19C3-4B1A-91A4-5291664BED8A}" srcOrd="3" destOrd="0" presId="urn:microsoft.com/office/officeart/2005/8/layout/chevron1"/>
    <dgm:cxn modelId="{02B66A45-3887-4375-978B-0365E2680CED}" type="presParOf" srcId="{39E6F2E0-7136-44F5-BC0B-B2F8145E2E05}" destId="{039FDB19-EF56-437B-A5BE-81B640B84266}" srcOrd="4" destOrd="0" presId="urn:microsoft.com/office/officeart/2005/8/layout/chevron1"/>
    <dgm:cxn modelId="{EDA335CE-DE9F-4F6B-94FF-BB66B72EDB0B}" type="presParOf" srcId="{39E6F2E0-7136-44F5-BC0B-B2F8145E2E05}" destId="{47EF7309-37AC-4551-8EB5-1704D0E1C05C}" srcOrd="5" destOrd="0" presId="urn:microsoft.com/office/officeart/2005/8/layout/chevron1"/>
    <dgm:cxn modelId="{CBFF34C7-AE71-48DF-ADED-C8DC59EA9CE5}" type="presParOf" srcId="{39E6F2E0-7136-44F5-BC0B-B2F8145E2E05}" destId="{D7ED693E-D508-424D-806B-C7E4233C746E}" srcOrd="6"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5.xml><?xml version="1.0" encoding="utf-8"?>
<dgm:dataModel xmlns:dgm="http://schemas.openxmlformats.org/drawingml/2006/diagram" xmlns:a="http://schemas.openxmlformats.org/drawingml/2006/main">
  <dgm:ptLst>
    <dgm:pt modelId="{21D94AD1-2C11-428C-8E1E-AA6ACBD1F492}" type="doc">
      <dgm:prSet loTypeId="urn:microsoft.com/office/officeart/2005/8/layout/chevron1" loCatId="process" qsTypeId="urn:microsoft.com/office/officeart/2005/8/quickstyle/simple1" qsCatId="simple" csTypeId="urn:microsoft.com/office/officeart/2005/8/colors/colorful1" csCatId="colorful" phldr="1"/>
      <dgm:spPr/>
    </dgm:pt>
    <dgm:pt modelId="{9A2172D9-9147-468F-B367-C1FF45A3ADB7}">
      <dgm:prSet phldrT="[Texto]"/>
      <dgm:spPr/>
      <dgm:t>
        <a:bodyPr/>
        <a:lstStyle/>
        <a:p>
          <a:r>
            <a:rPr lang="es-CO" b="1" dirty="0" smtClean="0"/>
            <a:t>Subestaciones</a:t>
          </a:r>
          <a:endParaRPr lang="es-CO" b="1" dirty="0"/>
        </a:p>
      </dgm:t>
    </dgm:pt>
    <dgm:pt modelId="{228F0EBF-4C06-41BA-A418-97F51EBF4C76}" type="parTrans" cxnId="{6BB6ED57-22CA-4F63-A8E8-A77EE4680216}">
      <dgm:prSet/>
      <dgm:spPr/>
      <dgm:t>
        <a:bodyPr/>
        <a:lstStyle/>
        <a:p>
          <a:endParaRPr lang="es-CO" b="1"/>
        </a:p>
      </dgm:t>
    </dgm:pt>
    <dgm:pt modelId="{A9A14C34-90C1-4929-AAAF-6262083EDD3E}" type="sibTrans" cxnId="{6BB6ED57-22CA-4F63-A8E8-A77EE4680216}">
      <dgm:prSet/>
      <dgm:spPr/>
      <dgm:t>
        <a:bodyPr/>
        <a:lstStyle/>
        <a:p>
          <a:endParaRPr lang="es-CO" b="1"/>
        </a:p>
      </dgm:t>
    </dgm:pt>
    <dgm:pt modelId="{B9B28001-9734-48DE-A349-7D1932BC7868}">
      <dgm:prSet phldrT="[Texto]"/>
      <dgm:spPr>
        <a:solidFill>
          <a:schemeClr val="accent3">
            <a:lumMod val="60000"/>
            <a:lumOff val="40000"/>
          </a:schemeClr>
        </a:solidFill>
      </dgm:spPr>
      <dgm:t>
        <a:bodyPr/>
        <a:lstStyle/>
        <a:p>
          <a:r>
            <a:rPr lang="es-CO" b="1" dirty="0" smtClean="0">
              <a:solidFill>
                <a:schemeClr val="tx1"/>
              </a:solidFill>
            </a:rPr>
            <a:t>Líneas</a:t>
          </a:r>
          <a:endParaRPr lang="es-CO" b="1" dirty="0">
            <a:solidFill>
              <a:schemeClr val="tx1"/>
            </a:solidFill>
          </a:endParaRPr>
        </a:p>
      </dgm:t>
    </dgm:pt>
    <dgm:pt modelId="{5989C0B4-0C8D-4E3D-815F-332CB834DBB9}" type="parTrans" cxnId="{DA8E71C6-1953-4CD6-A732-38BB83A0AC27}">
      <dgm:prSet/>
      <dgm:spPr/>
      <dgm:t>
        <a:bodyPr/>
        <a:lstStyle/>
        <a:p>
          <a:endParaRPr lang="es-CO" b="1"/>
        </a:p>
      </dgm:t>
    </dgm:pt>
    <dgm:pt modelId="{A99EF712-17CA-48AE-80BC-F8127B9B6180}" type="sibTrans" cxnId="{DA8E71C6-1953-4CD6-A732-38BB83A0AC27}">
      <dgm:prSet/>
      <dgm:spPr/>
      <dgm:t>
        <a:bodyPr/>
        <a:lstStyle/>
        <a:p>
          <a:endParaRPr lang="es-CO" b="1"/>
        </a:p>
      </dgm:t>
    </dgm:pt>
    <dgm:pt modelId="{9A1A84D2-BD1C-4FA6-A2B8-22BA9F646969}">
      <dgm:prSet phldrT="[Texto]"/>
      <dgm:spPr>
        <a:solidFill>
          <a:schemeClr val="accent3">
            <a:lumMod val="60000"/>
            <a:lumOff val="40000"/>
          </a:schemeClr>
        </a:solidFill>
      </dgm:spPr>
      <dgm:t>
        <a:bodyPr/>
        <a:lstStyle/>
        <a:p>
          <a:r>
            <a:rPr lang="es-CO" b="1" dirty="0" smtClean="0">
              <a:solidFill>
                <a:schemeClr val="tx1"/>
              </a:solidFill>
            </a:rPr>
            <a:t>Redes</a:t>
          </a:r>
          <a:endParaRPr lang="es-CO" b="1" dirty="0">
            <a:solidFill>
              <a:schemeClr val="tx1"/>
            </a:solidFill>
          </a:endParaRPr>
        </a:p>
      </dgm:t>
    </dgm:pt>
    <dgm:pt modelId="{C66B8357-FE98-40A9-A66B-C0D5AE932DFD}" type="parTrans" cxnId="{82EB83EE-7AD7-4102-BE20-40050909DC4A}">
      <dgm:prSet/>
      <dgm:spPr/>
      <dgm:t>
        <a:bodyPr/>
        <a:lstStyle/>
        <a:p>
          <a:endParaRPr lang="es-CO" b="1"/>
        </a:p>
      </dgm:t>
    </dgm:pt>
    <dgm:pt modelId="{A3909AB4-05A6-4C50-A18F-F383C6FFE854}" type="sibTrans" cxnId="{82EB83EE-7AD7-4102-BE20-40050909DC4A}">
      <dgm:prSet/>
      <dgm:spPr/>
      <dgm:t>
        <a:bodyPr/>
        <a:lstStyle/>
        <a:p>
          <a:endParaRPr lang="es-CO" b="1"/>
        </a:p>
      </dgm:t>
    </dgm:pt>
    <dgm:pt modelId="{A2EFFEB8-AA7A-4048-BD28-596491DE202B}">
      <dgm:prSet phldrT="[Texto]"/>
      <dgm:spPr>
        <a:solidFill>
          <a:schemeClr val="accent3">
            <a:lumMod val="60000"/>
            <a:lumOff val="40000"/>
          </a:schemeClr>
        </a:solidFill>
      </dgm:spPr>
      <dgm:t>
        <a:bodyPr/>
        <a:lstStyle/>
        <a:p>
          <a:r>
            <a:rPr lang="es-CO" b="1" dirty="0" smtClean="0">
              <a:solidFill>
                <a:schemeClr val="tx1"/>
              </a:solidFill>
            </a:rPr>
            <a:t>Otros Elementos y Equipos</a:t>
          </a:r>
          <a:endParaRPr lang="es-CO" b="1" dirty="0">
            <a:solidFill>
              <a:schemeClr val="tx1"/>
            </a:solidFill>
          </a:endParaRPr>
        </a:p>
      </dgm:t>
    </dgm:pt>
    <dgm:pt modelId="{91707BAC-2F61-4370-B333-A6273ACB3B2F}" type="parTrans" cxnId="{AEBDA51B-4899-4560-8756-37715FD4D163}">
      <dgm:prSet/>
      <dgm:spPr/>
      <dgm:t>
        <a:bodyPr/>
        <a:lstStyle/>
        <a:p>
          <a:endParaRPr lang="es-CO" b="1"/>
        </a:p>
      </dgm:t>
    </dgm:pt>
    <dgm:pt modelId="{66FA5D5F-ADA8-4972-A8EE-E03CD6E70255}" type="sibTrans" cxnId="{AEBDA51B-4899-4560-8756-37715FD4D163}">
      <dgm:prSet/>
      <dgm:spPr/>
      <dgm:t>
        <a:bodyPr/>
        <a:lstStyle/>
        <a:p>
          <a:endParaRPr lang="es-CO" b="1"/>
        </a:p>
      </dgm:t>
    </dgm:pt>
    <dgm:pt modelId="{39E6F2E0-7136-44F5-BC0B-B2F8145E2E05}" type="pres">
      <dgm:prSet presAssocID="{21D94AD1-2C11-428C-8E1E-AA6ACBD1F492}" presName="Name0" presStyleCnt="0">
        <dgm:presLayoutVars>
          <dgm:dir/>
          <dgm:animLvl val="lvl"/>
          <dgm:resizeHandles val="exact"/>
        </dgm:presLayoutVars>
      </dgm:prSet>
      <dgm:spPr/>
    </dgm:pt>
    <dgm:pt modelId="{3CDC279F-DDF8-4802-A9C2-19920614E572}" type="pres">
      <dgm:prSet presAssocID="{9A2172D9-9147-468F-B367-C1FF45A3ADB7}" presName="parTxOnly" presStyleLbl="node1" presStyleIdx="0" presStyleCnt="4">
        <dgm:presLayoutVars>
          <dgm:chMax val="0"/>
          <dgm:chPref val="0"/>
          <dgm:bulletEnabled val="1"/>
        </dgm:presLayoutVars>
      </dgm:prSet>
      <dgm:spPr/>
      <dgm:t>
        <a:bodyPr/>
        <a:lstStyle/>
        <a:p>
          <a:endParaRPr lang="es-CO"/>
        </a:p>
      </dgm:t>
    </dgm:pt>
    <dgm:pt modelId="{E6204E36-B0E3-4036-95E1-A341C8725138}" type="pres">
      <dgm:prSet presAssocID="{A9A14C34-90C1-4929-AAAF-6262083EDD3E}" presName="parTxOnlySpace" presStyleCnt="0"/>
      <dgm:spPr/>
    </dgm:pt>
    <dgm:pt modelId="{650BC9AB-0EE9-485E-9E37-0B4A7563761D}" type="pres">
      <dgm:prSet presAssocID="{B9B28001-9734-48DE-A349-7D1932BC7868}" presName="parTxOnly" presStyleLbl="node1" presStyleIdx="1" presStyleCnt="4">
        <dgm:presLayoutVars>
          <dgm:chMax val="0"/>
          <dgm:chPref val="0"/>
          <dgm:bulletEnabled val="1"/>
        </dgm:presLayoutVars>
      </dgm:prSet>
      <dgm:spPr/>
      <dgm:t>
        <a:bodyPr/>
        <a:lstStyle/>
        <a:p>
          <a:endParaRPr lang="es-CO"/>
        </a:p>
      </dgm:t>
    </dgm:pt>
    <dgm:pt modelId="{443D65B9-19C3-4B1A-91A4-5291664BED8A}" type="pres">
      <dgm:prSet presAssocID="{A99EF712-17CA-48AE-80BC-F8127B9B6180}" presName="parTxOnlySpace" presStyleCnt="0"/>
      <dgm:spPr/>
    </dgm:pt>
    <dgm:pt modelId="{039FDB19-EF56-437B-A5BE-81B640B84266}" type="pres">
      <dgm:prSet presAssocID="{9A1A84D2-BD1C-4FA6-A2B8-22BA9F646969}" presName="parTxOnly" presStyleLbl="node1" presStyleIdx="2" presStyleCnt="4">
        <dgm:presLayoutVars>
          <dgm:chMax val="0"/>
          <dgm:chPref val="0"/>
          <dgm:bulletEnabled val="1"/>
        </dgm:presLayoutVars>
      </dgm:prSet>
      <dgm:spPr/>
      <dgm:t>
        <a:bodyPr/>
        <a:lstStyle/>
        <a:p>
          <a:endParaRPr lang="es-CO"/>
        </a:p>
      </dgm:t>
    </dgm:pt>
    <dgm:pt modelId="{47EF7309-37AC-4551-8EB5-1704D0E1C05C}" type="pres">
      <dgm:prSet presAssocID="{A3909AB4-05A6-4C50-A18F-F383C6FFE854}" presName="parTxOnlySpace" presStyleCnt="0"/>
      <dgm:spPr/>
    </dgm:pt>
    <dgm:pt modelId="{D7ED693E-D508-424D-806B-C7E4233C746E}" type="pres">
      <dgm:prSet presAssocID="{A2EFFEB8-AA7A-4048-BD28-596491DE202B}" presName="parTxOnly" presStyleLbl="node1" presStyleIdx="3" presStyleCnt="4">
        <dgm:presLayoutVars>
          <dgm:chMax val="0"/>
          <dgm:chPref val="0"/>
          <dgm:bulletEnabled val="1"/>
        </dgm:presLayoutVars>
      </dgm:prSet>
      <dgm:spPr/>
      <dgm:t>
        <a:bodyPr/>
        <a:lstStyle/>
        <a:p>
          <a:endParaRPr lang="es-CO"/>
        </a:p>
      </dgm:t>
    </dgm:pt>
  </dgm:ptLst>
  <dgm:cxnLst>
    <dgm:cxn modelId="{5469F195-6606-4682-992C-8954111BB924}" type="presOf" srcId="{9A2172D9-9147-468F-B367-C1FF45A3ADB7}" destId="{3CDC279F-DDF8-4802-A9C2-19920614E572}" srcOrd="0" destOrd="0" presId="urn:microsoft.com/office/officeart/2005/8/layout/chevron1"/>
    <dgm:cxn modelId="{DA8E71C6-1953-4CD6-A732-38BB83A0AC27}" srcId="{21D94AD1-2C11-428C-8E1E-AA6ACBD1F492}" destId="{B9B28001-9734-48DE-A349-7D1932BC7868}" srcOrd="1" destOrd="0" parTransId="{5989C0B4-0C8D-4E3D-815F-332CB834DBB9}" sibTransId="{A99EF712-17CA-48AE-80BC-F8127B9B6180}"/>
    <dgm:cxn modelId="{3087A7A0-ADB5-4AF2-9283-B07AC4386A65}" type="presOf" srcId="{B9B28001-9734-48DE-A349-7D1932BC7868}" destId="{650BC9AB-0EE9-485E-9E37-0B4A7563761D}" srcOrd="0" destOrd="0" presId="urn:microsoft.com/office/officeart/2005/8/layout/chevron1"/>
    <dgm:cxn modelId="{AEBDA51B-4899-4560-8756-37715FD4D163}" srcId="{21D94AD1-2C11-428C-8E1E-AA6ACBD1F492}" destId="{A2EFFEB8-AA7A-4048-BD28-596491DE202B}" srcOrd="3" destOrd="0" parTransId="{91707BAC-2F61-4370-B333-A6273ACB3B2F}" sibTransId="{66FA5D5F-ADA8-4972-A8EE-E03CD6E70255}"/>
    <dgm:cxn modelId="{25A59407-749E-4E33-ADEB-58F92A92B9B4}" type="presOf" srcId="{9A1A84D2-BD1C-4FA6-A2B8-22BA9F646969}" destId="{039FDB19-EF56-437B-A5BE-81B640B84266}" srcOrd="0" destOrd="0" presId="urn:microsoft.com/office/officeart/2005/8/layout/chevron1"/>
    <dgm:cxn modelId="{39084C0E-43DE-4921-8A6D-99B4950B707E}" type="presOf" srcId="{21D94AD1-2C11-428C-8E1E-AA6ACBD1F492}" destId="{39E6F2E0-7136-44F5-BC0B-B2F8145E2E05}" srcOrd="0" destOrd="0" presId="urn:microsoft.com/office/officeart/2005/8/layout/chevron1"/>
    <dgm:cxn modelId="{6BB6ED57-22CA-4F63-A8E8-A77EE4680216}" srcId="{21D94AD1-2C11-428C-8E1E-AA6ACBD1F492}" destId="{9A2172D9-9147-468F-B367-C1FF45A3ADB7}" srcOrd="0" destOrd="0" parTransId="{228F0EBF-4C06-41BA-A418-97F51EBF4C76}" sibTransId="{A9A14C34-90C1-4929-AAAF-6262083EDD3E}"/>
    <dgm:cxn modelId="{82EB83EE-7AD7-4102-BE20-40050909DC4A}" srcId="{21D94AD1-2C11-428C-8E1E-AA6ACBD1F492}" destId="{9A1A84D2-BD1C-4FA6-A2B8-22BA9F646969}" srcOrd="2" destOrd="0" parTransId="{C66B8357-FE98-40A9-A66B-C0D5AE932DFD}" sibTransId="{A3909AB4-05A6-4C50-A18F-F383C6FFE854}"/>
    <dgm:cxn modelId="{A4050B0B-8757-4ED6-BE50-03567DAC0EA4}" type="presOf" srcId="{A2EFFEB8-AA7A-4048-BD28-596491DE202B}" destId="{D7ED693E-D508-424D-806B-C7E4233C746E}" srcOrd="0" destOrd="0" presId="urn:microsoft.com/office/officeart/2005/8/layout/chevron1"/>
    <dgm:cxn modelId="{3E6B074A-9A6A-4ED9-A736-7EA355C71900}" type="presParOf" srcId="{39E6F2E0-7136-44F5-BC0B-B2F8145E2E05}" destId="{3CDC279F-DDF8-4802-A9C2-19920614E572}" srcOrd="0" destOrd="0" presId="urn:microsoft.com/office/officeart/2005/8/layout/chevron1"/>
    <dgm:cxn modelId="{5E7E2277-7398-45CC-BD62-EECE8F0C3B0F}" type="presParOf" srcId="{39E6F2E0-7136-44F5-BC0B-B2F8145E2E05}" destId="{E6204E36-B0E3-4036-95E1-A341C8725138}" srcOrd="1" destOrd="0" presId="urn:microsoft.com/office/officeart/2005/8/layout/chevron1"/>
    <dgm:cxn modelId="{7A924710-A1AA-4EDB-A27A-81FD1E248BFC}" type="presParOf" srcId="{39E6F2E0-7136-44F5-BC0B-B2F8145E2E05}" destId="{650BC9AB-0EE9-485E-9E37-0B4A7563761D}" srcOrd="2" destOrd="0" presId="urn:microsoft.com/office/officeart/2005/8/layout/chevron1"/>
    <dgm:cxn modelId="{1076B92F-543B-48E9-BE23-0753CF2D9BA0}" type="presParOf" srcId="{39E6F2E0-7136-44F5-BC0B-B2F8145E2E05}" destId="{443D65B9-19C3-4B1A-91A4-5291664BED8A}" srcOrd="3" destOrd="0" presId="urn:microsoft.com/office/officeart/2005/8/layout/chevron1"/>
    <dgm:cxn modelId="{AAEB85CC-3A88-4118-BAD6-672253547562}" type="presParOf" srcId="{39E6F2E0-7136-44F5-BC0B-B2F8145E2E05}" destId="{039FDB19-EF56-437B-A5BE-81B640B84266}" srcOrd="4" destOrd="0" presId="urn:microsoft.com/office/officeart/2005/8/layout/chevron1"/>
    <dgm:cxn modelId="{15B6E153-A07D-4FEB-851F-AA1F52632411}" type="presParOf" srcId="{39E6F2E0-7136-44F5-BC0B-B2F8145E2E05}" destId="{47EF7309-37AC-4551-8EB5-1704D0E1C05C}" srcOrd="5" destOrd="0" presId="urn:microsoft.com/office/officeart/2005/8/layout/chevron1"/>
    <dgm:cxn modelId="{C2DED15C-95A9-441D-82C3-95E0CD93EB91}" type="presParOf" srcId="{39E6F2E0-7136-44F5-BC0B-B2F8145E2E05}" destId="{D7ED693E-D508-424D-806B-C7E4233C746E}" srcOrd="6"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6.xml><?xml version="1.0" encoding="utf-8"?>
<dgm:dataModel xmlns:dgm="http://schemas.openxmlformats.org/drawingml/2006/diagram" xmlns:a="http://schemas.openxmlformats.org/drawingml/2006/main">
  <dgm:ptLst>
    <dgm:pt modelId="{21D94AD1-2C11-428C-8E1E-AA6ACBD1F492}" type="doc">
      <dgm:prSet loTypeId="urn:microsoft.com/office/officeart/2005/8/layout/chevron1" loCatId="process" qsTypeId="urn:microsoft.com/office/officeart/2005/8/quickstyle/simple1" qsCatId="simple" csTypeId="urn:microsoft.com/office/officeart/2005/8/colors/colorful1" csCatId="colorful" phldr="1"/>
      <dgm:spPr/>
    </dgm:pt>
    <dgm:pt modelId="{9A2172D9-9147-468F-B367-C1FF45A3ADB7}">
      <dgm:prSet phldrT="[Texto]"/>
      <dgm:spPr/>
      <dgm:t>
        <a:bodyPr/>
        <a:lstStyle/>
        <a:p>
          <a:r>
            <a:rPr lang="es-CO" b="1" dirty="0" smtClean="0"/>
            <a:t>Subestaciones</a:t>
          </a:r>
          <a:endParaRPr lang="es-CO" b="1" dirty="0"/>
        </a:p>
      </dgm:t>
    </dgm:pt>
    <dgm:pt modelId="{228F0EBF-4C06-41BA-A418-97F51EBF4C76}" type="parTrans" cxnId="{6BB6ED57-22CA-4F63-A8E8-A77EE4680216}">
      <dgm:prSet/>
      <dgm:spPr/>
      <dgm:t>
        <a:bodyPr/>
        <a:lstStyle/>
        <a:p>
          <a:endParaRPr lang="es-CO" b="1"/>
        </a:p>
      </dgm:t>
    </dgm:pt>
    <dgm:pt modelId="{A9A14C34-90C1-4929-AAAF-6262083EDD3E}" type="sibTrans" cxnId="{6BB6ED57-22CA-4F63-A8E8-A77EE4680216}">
      <dgm:prSet/>
      <dgm:spPr/>
      <dgm:t>
        <a:bodyPr/>
        <a:lstStyle/>
        <a:p>
          <a:endParaRPr lang="es-CO" b="1"/>
        </a:p>
      </dgm:t>
    </dgm:pt>
    <dgm:pt modelId="{B9B28001-9734-48DE-A349-7D1932BC7868}">
      <dgm:prSet phldrT="[Texto]"/>
      <dgm:spPr>
        <a:solidFill>
          <a:schemeClr val="accent3">
            <a:lumMod val="60000"/>
            <a:lumOff val="40000"/>
          </a:schemeClr>
        </a:solidFill>
      </dgm:spPr>
      <dgm:t>
        <a:bodyPr/>
        <a:lstStyle/>
        <a:p>
          <a:r>
            <a:rPr lang="es-CO" b="1" dirty="0" smtClean="0">
              <a:solidFill>
                <a:schemeClr val="tx1"/>
              </a:solidFill>
            </a:rPr>
            <a:t>Líneas</a:t>
          </a:r>
          <a:endParaRPr lang="es-CO" b="1" dirty="0">
            <a:solidFill>
              <a:schemeClr val="tx1"/>
            </a:solidFill>
          </a:endParaRPr>
        </a:p>
      </dgm:t>
    </dgm:pt>
    <dgm:pt modelId="{5989C0B4-0C8D-4E3D-815F-332CB834DBB9}" type="parTrans" cxnId="{DA8E71C6-1953-4CD6-A732-38BB83A0AC27}">
      <dgm:prSet/>
      <dgm:spPr/>
      <dgm:t>
        <a:bodyPr/>
        <a:lstStyle/>
        <a:p>
          <a:endParaRPr lang="es-CO" b="1"/>
        </a:p>
      </dgm:t>
    </dgm:pt>
    <dgm:pt modelId="{A99EF712-17CA-48AE-80BC-F8127B9B6180}" type="sibTrans" cxnId="{DA8E71C6-1953-4CD6-A732-38BB83A0AC27}">
      <dgm:prSet/>
      <dgm:spPr/>
      <dgm:t>
        <a:bodyPr/>
        <a:lstStyle/>
        <a:p>
          <a:endParaRPr lang="es-CO" b="1"/>
        </a:p>
      </dgm:t>
    </dgm:pt>
    <dgm:pt modelId="{9A1A84D2-BD1C-4FA6-A2B8-22BA9F646969}">
      <dgm:prSet phldrT="[Texto]"/>
      <dgm:spPr>
        <a:solidFill>
          <a:schemeClr val="accent3">
            <a:lumMod val="60000"/>
            <a:lumOff val="40000"/>
          </a:schemeClr>
        </a:solidFill>
      </dgm:spPr>
      <dgm:t>
        <a:bodyPr/>
        <a:lstStyle/>
        <a:p>
          <a:r>
            <a:rPr lang="es-CO" b="1" dirty="0" smtClean="0">
              <a:solidFill>
                <a:schemeClr val="tx1"/>
              </a:solidFill>
            </a:rPr>
            <a:t>Redes</a:t>
          </a:r>
          <a:endParaRPr lang="es-CO" b="1" dirty="0">
            <a:solidFill>
              <a:schemeClr val="tx1"/>
            </a:solidFill>
          </a:endParaRPr>
        </a:p>
      </dgm:t>
    </dgm:pt>
    <dgm:pt modelId="{C66B8357-FE98-40A9-A66B-C0D5AE932DFD}" type="parTrans" cxnId="{82EB83EE-7AD7-4102-BE20-40050909DC4A}">
      <dgm:prSet/>
      <dgm:spPr/>
      <dgm:t>
        <a:bodyPr/>
        <a:lstStyle/>
        <a:p>
          <a:endParaRPr lang="es-CO" b="1"/>
        </a:p>
      </dgm:t>
    </dgm:pt>
    <dgm:pt modelId="{A3909AB4-05A6-4C50-A18F-F383C6FFE854}" type="sibTrans" cxnId="{82EB83EE-7AD7-4102-BE20-40050909DC4A}">
      <dgm:prSet/>
      <dgm:spPr/>
      <dgm:t>
        <a:bodyPr/>
        <a:lstStyle/>
        <a:p>
          <a:endParaRPr lang="es-CO" b="1"/>
        </a:p>
      </dgm:t>
    </dgm:pt>
    <dgm:pt modelId="{A2EFFEB8-AA7A-4048-BD28-596491DE202B}">
      <dgm:prSet phldrT="[Texto]"/>
      <dgm:spPr>
        <a:solidFill>
          <a:schemeClr val="accent3">
            <a:lumMod val="60000"/>
            <a:lumOff val="40000"/>
          </a:schemeClr>
        </a:solidFill>
      </dgm:spPr>
      <dgm:t>
        <a:bodyPr/>
        <a:lstStyle/>
        <a:p>
          <a:r>
            <a:rPr lang="es-CO" b="1" dirty="0" smtClean="0">
              <a:solidFill>
                <a:schemeClr val="tx1"/>
              </a:solidFill>
            </a:rPr>
            <a:t>Otros Elementos y Equipos</a:t>
          </a:r>
          <a:endParaRPr lang="es-CO" b="1" dirty="0">
            <a:solidFill>
              <a:schemeClr val="tx1"/>
            </a:solidFill>
          </a:endParaRPr>
        </a:p>
      </dgm:t>
    </dgm:pt>
    <dgm:pt modelId="{91707BAC-2F61-4370-B333-A6273ACB3B2F}" type="parTrans" cxnId="{AEBDA51B-4899-4560-8756-37715FD4D163}">
      <dgm:prSet/>
      <dgm:spPr/>
      <dgm:t>
        <a:bodyPr/>
        <a:lstStyle/>
        <a:p>
          <a:endParaRPr lang="es-CO" b="1"/>
        </a:p>
      </dgm:t>
    </dgm:pt>
    <dgm:pt modelId="{66FA5D5F-ADA8-4972-A8EE-E03CD6E70255}" type="sibTrans" cxnId="{AEBDA51B-4899-4560-8756-37715FD4D163}">
      <dgm:prSet/>
      <dgm:spPr/>
      <dgm:t>
        <a:bodyPr/>
        <a:lstStyle/>
        <a:p>
          <a:endParaRPr lang="es-CO" b="1"/>
        </a:p>
      </dgm:t>
    </dgm:pt>
    <dgm:pt modelId="{39E6F2E0-7136-44F5-BC0B-B2F8145E2E05}" type="pres">
      <dgm:prSet presAssocID="{21D94AD1-2C11-428C-8E1E-AA6ACBD1F492}" presName="Name0" presStyleCnt="0">
        <dgm:presLayoutVars>
          <dgm:dir/>
          <dgm:animLvl val="lvl"/>
          <dgm:resizeHandles val="exact"/>
        </dgm:presLayoutVars>
      </dgm:prSet>
      <dgm:spPr/>
    </dgm:pt>
    <dgm:pt modelId="{3CDC279F-DDF8-4802-A9C2-19920614E572}" type="pres">
      <dgm:prSet presAssocID="{9A2172D9-9147-468F-B367-C1FF45A3ADB7}" presName="parTxOnly" presStyleLbl="node1" presStyleIdx="0" presStyleCnt="4">
        <dgm:presLayoutVars>
          <dgm:chMax val="0"/>
          <dgm:chPref val="0"/>
          <dgm:bulletEnabled val="1"/>
        </dgm:presLayoutVars>
      </dgm:prSet>
      <dgm:spPr/>
      <dgm:t>
        <a:bodyPr/>
        <a:lstStyle/>
        <a:p>
          <a:endParaRPr lang="es-CO"/>
        </a:p>
      </dgm:t>
    </dgm:pt>
    <dgm:pt modelId="{E6204E36-B0E3-4036-95E1-A341C8725138}" type="pres">
      <dgm:prSet presAssocID="{A9A14C34-90C1-4929-AAAF-6262083EDD3E}" presName="parTxOnlySpace" presStyleCnt="0"/>
      <dgm:spPr/>
    </dgm:pt>
    <dgm:pt modelId="{650BC9AB-0EE9-485E-9E37-0B4A7563761D}" type="pres">
      <dgm:prSet presAssocID="{B9B28001-9734-48DE-A349-7D1932BC7868}" presName="parTxOnly" presStyleLbl="node1" presStyleIdx="1" presStyleCnt="4">
        <dgm:presLayoutVars>
          <dgm:chMax val="0"/>
          <dgm:chPref val="0"/>
          <dgm:bulletEnabled val="1"/>
        </dgm:presLayoutVars>
      </dgm:prSet>
      <dgm:spPr/>
      <dgm:t>
        <a:bodyPr/>
        <a:lstStyle/>
        <a:p>
          <a:endParaRPr lang="es-CO"/>
        </a:p>
      </dgm:t>
    </dgm:pt>
    <dgm:pt modelId="{443D65B9-19C3-4B1A-91A4-5291664BED8A}" type="pres">
      <dgm:prSet presAssocID="{A99EF712-17CA-48AE-80BC-F8127B9B6180}" presName="parTxOnlySpace" presStyleCnt="0"/>
      <dgm:spPr/>
    </dgm:pt>
    <dgm:pt modelId="{039FDB19-EF56-437B-A5BE-81B640B84266}" type="pres">
      <dgm:prSet presAssocID="{9A1A84D2-BD1C-4FA6-A2B8-22BA9F646969}" presName="parTxOnly" presStyleLbl="node1" presStyleIdx="2" presStyleCnt="4">
        <dgm:presLayoutVars>
          <dgm:chMax val="0"/>
          <dgm:chPref val="0"/>
          <dgm:bulletEnabled val="1"/>
        </dgm:presLayoutVars>
      </dgm:prSet>
      <dgm:spPr/>
      <dgm:t>
        <a:bodyPr/>
        <a:lstStyle/>
        <a:p>
          <a:endParaRPr lang="es-CO"/>
        </a:p>
      </dgm:t>
    </dgm:pt>
    <dgm:pt modelId="{47EF7309-37AC-4551-8EB5-1704D0E1C05C}" type="pres">
      <dgm:prSet presAssocID="{A3909AB4-05A6-4C50-A18F-F383C6FFE854}" presName="parTxOnlySpace" presStyleCnt="0"/>
      <dgm:spPr/>
    </dgm:pt>
    <dgm:pt modelId="{D7ED693E-D508-424D-806B-C7E4233C746E}" type="pres">
      <dgm:prSet presAssocID="{A2EFFEB8-AA7A-4048-BD28-596491DE202B}" presName="parTxOnly" presStyleLbl="node1" presStyleIdx="3" presStyleCnt="4">
        <dgm:presLayoutVars>
          <dgm:chMax val="0"/>
          <dgm:chPref val="0"/>
          <dgm:bulletEnabled val="1"/>
        </dgm:presLayoutVars>
      </dgm:prSet>
      <dgm:spPr/>
      <dgm:t>
        <a:bodyPr/>
        <a:lstStyle/>
        <a:p>
          <a:endParaRPr lang="es-CO"/>
        </a:p>
      </dgm:t>
    </dgm:pt>
  </dgm:ptLst>
  <dgm:cxnLst>
    <dgm:cxn modelId="{DA8E71C6-1953-4CD6-A732-38BB83A0AC27}" srcId="{21D94AD1-2C11-428C-8E1E-AA6ACBD1F492}" destId="{B9B28001-9734-48DE-A349-7D1932BC7868}" srcOrd="1" destOrd="0" parTransId="{5989C0B4-0C8D-4E3D-815F-332CB834DBB9}" sibTransId="{A99EF712-17CA-48AE-80BC-F8127B9B6180}"/>
    <dgm:cxn modelId="{6BB6ED57-22CA-4F63-A8E8-A77EE4680216}" srcId="{21D94AD1-2C11-428C-8E1E-AA6ACBD1F492}" destId="{9A2172D9-9147-468F-B367-C1FF45A3ADB7}" srcOrd="0" destOrd="0" parTransId="{228F0EBF-4C06-41BA-A418-97F51EBF4C76}" sibTransId="{A9A14C34-90C1-4929-AAAF-6262083EDD3E}"/>
    <dgm:cxn modelId="{AC48DF4C-F4CB-432A-BA4A-EB11C8F318EB}" type="presOf" srcId="{21D94AD1-2C11-428C-8E1E-AA6ACBD1F492}" destId="{39E6F2E0-7136-44F5-BC0B-B2F8145E2E05}" srcOrd="0" destOrd="0" presId="urn:microsoft.com/office/officeart/2005/8/layout/chevron1"/>
    <dgm:cxn modelId="{82EB83EE-7AD7-4102-BE20-40050909DC4A}" srcId="{21D94AD1-2C11-428C-8E1E-AA6ACBD1F492}" destId="{9A1A84D2-BD1C-4FA6-A2B8-22BA9F646969}" srcOrd="2" destOrd="0" parTransId="{C66B8357-FE98-40A9-A66B-C0D5AE932DFD}" sibTransId="{A3909AB4-05A6-4C50-A18F-F383C6FFE854}"/>
    <dgm:cxn modelId="{AEBDA51B-4899-4560-8756-37715FD4D163}" srcId="{21D94AD1-2C11-428C-8E1E-AA6ACBD1F492}" destId="{A2EFFEB8-AA7A-4048-BD28-596491DE202B}" srcOrd="3" destOrd="0" parTransId="{91707BAC-2F61-4370-B333-A6273ACB3B2F}" sibTransId="{66FA5D5F-ADA8-4972-A8EE-E03CD6E70255}"/>
    <dgm:cxn modelId="{CB554FA3-82F6-4ECF-BDD5-343325B33769}" type="presOf" srcId="{9A2172D9-9147-468F-B367-C1FF45A3ADB7}" destId="{3CDC279F-DDF8-4802-A9C2-19920614E572}" srcOrd="0" destOrd="0" presId="urn:microsoft.com/office/officeart/2005/8/layout/chevron1"/>
    <dgm:cxn modelId="{51527302-1EF1-4E86-801B-FC33B1C2564A}" type="presOf" srcId="{A2EFFEB8-AA7A-4048-BD28-596491DE202B}" destId="{D7ED693E-D508-424D-806B-C7E4233C746E}" srcOrd="0" destOrd="0" presId="urn:microsoft.com/office/officeart/2005/8/layout/chevron1"/>
    <dgm:cxn modelId="{F9A575D1-6C3A-4EC9-A67A-B09ACEDEF9C3}" type="presOf" srcId="{9A1A84D2-BD1C-4FA6-A2B8-22BA9F646969}" destId="{039FDB19-EF56-437B-A5BE-81B640B84266}" srcOrd="0" destOrd="0" presId="urn:microsoft.com/office/officeart/2005/8/layout/chevron1"/>
    <dgm:cxn modelId="{A0F122CA-6C8C-4F81-AAF9-31DBED682F67}" type="presOf" srcId="{B9B28001-9734-48DE-A349-7D1932BC7868}" destId="{650BC9AB-0EE9-485E-9E37-0B4A7563761D}" srcOrd="0" destOrd="0" presId="urn:microsoft.com/office/officeart/2005/8/layout/chevron1"/>
    <dgm:cxn modelId="{7EAA4503-DEA1-415F-ABAD-E605947E399D}" type="presParOf" srcId="{39E6F2E0-7136-44F5-BC0B-B2F8145E2E05}" destId="{3CDC279F-DDF8-4802-A9C2-19920614E572}" srcOrd="0" destOrd="0" presId="urn:microsoft.com/office/officeart/2005/8/layout/chevron1"/>
    <dgm:cxn modelId="{8A71E04E-AE03-4CA2-9351-0387207C906D}" type="presParOf" srcId="{39E6F2E0-7136-44F5-BC0B-B2F8145E2E05}" destId="{E6204E36-B0E3-4036-95E1-A341C8725138}" srcOrd="1" destOrd="0" presId="urn:microsoft.com/office/officeart/2005/8/layout/chevron1"/>
    <dgm:cxn modelId="{2EBA2EC1-8C24-4BD1-8DBA-F9ADDEFB4AEC}" type="presParOf" srcId="{39E6F2E0-7136-44F5-BC0B-B2F8145E2E05}" destId="{650BC9AB-0EE9-485E-9E37-0B4A7563761D}" srcOrd="2" destOrd="0" presId="urn:microsoft.com/office/officeart/2005/8/layout/chevron1"/>
    <dgm:cxn modelId="{0A43B803-A909-4E43-BAE7-D7316ED3B734}" type="presParOf" srcId="{39E6F2E0-7136-44F5-BC0B-B2F8145E2E05}" destId="{443D65B9-19C3-4B1A-91A4-5291664BED8A}" srcOrd="3" destOrd="0" presId="urn:microsoft.com/office/officeart/2005/8/layout/chevron1"/>
    <dgm:cxn modelId="{BFBEC7CF-9A42-463C-9BA6-1F2264786DF1}" type="presParOf" srcId="{39E6F2E0-7136-44F5-BC0B-B2F8145E2E05}" destId="{039FDB19-EF56-437B-A5BE-81B640B84266}" srcOrd="4" destOrd="0" presId="urn:microsoft.com/office/officeart/2005/8/layout/chevron1"/>
    <dgm:cxn modelId="{74164ECB-2B66-4691-9BE0-02853E23A95A}" type="presParOf" srcId="{39E6F2E0-7136-44F5-BC0B-B2F8145E2E05}" destId="{47EF7309-37AC-4551-8EB5-1704D0E1C05C}" srcOrd="5" destOrd="0" presId="urn:microsoft.com/office/officeart/2005/8/layout/chevron1"/>
    <dgm:cxn modelId="{DCC3DBBB-545B-48DF-8B29-D5FCCFCA59D6}" type="presParOf" srcId="{39E6F2E0-7136-44F5-BC0B-B2F8145E2E05}" destId="{D7ED693E-D508-424D-806B-C7E4233C746E}" srcOrd="6"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7.xml><?xml version="1.0" encoding="utf-8"?>
<dgm:dataModel xmlns:dgm="http://schemas.openxmlformats.org/drawingml/2006/diagram" xmlns:a="http://schemas.openxmlformats.org/drawingml/2006/main">
  <dgm:ptLst>
    <dgm:pt modelId="{21D94AD1-2C11-428C-8E1E-AA6ACBD1F492}" type="doc">
      <dgm:prSet loTypeId="urn:microsoft.com/office/officeart/2005/8/layout/chevron1" loCatId="process" qsTypeId="urn:microsoft.com/office/officeart/2005/8/quickstyle/simple1" qsCatId="simple" csTypeId="urn:microsoft.com/office/officeart/2005/8/colors/colorful1" csCatId="colorful" phldr="1"/>
      <dgm:spPr/>
    </dgm:pt>
    <dgm:pt modelId="{9A2172D9-9147-468F-B367-C1FF45A3ADB7}">
      <dgm:prSet phldrT="[Texto]"/>
      <dgm:spPr/>
      <dgm:t>
        <a:bodyPr/>
        <a:lstStyle/>
        <a:p>
          <a:r>
            <a:rPr lang="es-CO" b="1" dirty="0" smtClean="0"/>
            <a:t>Subestaciones</a:t>
          </a:r>
          <a:endParaRPr lang="es-CO" b="1" dirty="0"/>
        </a:p>
      </dgm:t>
    </dgm:pt>
    <dgm:pt modelId="{228F0EBF-4C06-41BA-A418-97F51EBF4C76}" type="parTrans" cxnId="{6BB6ED57-22CA-4F63-A8E8-A77EE4680216}">
      <dgm:prSet/>
      <dgm:spPr/>
      <dgm:t>
        <a:bodyPr/>
        <a:lstStyle/>
        <a:p>
          <a:endParaRPr lang="es-CO" b="1"/>
        </a:p>
      </dgm:t>
    </dgm:pt>
    <dgm:pt modelId="{A9A14C34-90C1-4929-AAAF-6262083EDD3E}" type="sibTrans" cxnId="{6BB6ED57-22CA-4F63-A8E8-A77EE4680216}">
      <dgm:prSet/>
      <dgm:spPr/>
      <dgm:t>
        <a:bodyPr/>
        <a:lstStyle/>
        <a:p>
          <a:endParaRPr lang="es-CO" b="1"/>
        </a:p>
      </dgm:t>
    </dgm:pt>
    <dgm:pt modelId="{B9B28001-9734-48DE-A349-7D1932BC7868}">
      <dgm:prSet phldrT="[Texto]"/>
      <dgm:spPr>
        <a:solidFill>
          <a:schemeClr val="accent3">
            <a:lumMod val="60000"/>
            <a:lumOff val="40000"/>
          </a:schemeClr>
        </a:solidFill>
      </dgm:spPr>
      <dgm:t>
        <a:bodyPr/>
        <a:lstStyle/>
        <a:p>
          <a:r>
            <a:rPr lang="es-CO" b="1" dirty="0" smtClean="0">
              <a:solidFill>
                <a:schemeClr val="tx1"/>
              </a:solidFill>
            </a:rPr>
            <a:t>Líneas</a:t>
          </a:r>
          <a:endParaRPr lang="es-CO" b="1" dirty="0">
            <a:solidFill>
              <a:schemeClr val="tx1"/>
            </a:solidFill>
          </a:endParaRPr>
        </a:p>
      </dgm:t>
    </dgm:pt>
    <dgm:pt modelId="{5989C0B4-0C8D-4E3D-815F-332CB834DBB9}" type="parTrans" cxnId="{DA8E71C6-1953-4CD6-A732-38BB83A0AC27}">
      <dgm:prSet/>
      <dgm:spPr/>
      <dgm:t>
        <a:bodyPr/>
        <a:lstStyle/>
        <a:p>
          <a:endParaRPr lang="es-CO" b="1"/>
        </a:p>
      </dgm:t>
    </dgm:pt>
    <dgm:pt modelId="{A99EF712-17CA-48AE-80BC-F8127B9B6180}" type="sibTrans" cxnId="{DA8E71C6-1953-4CD6-A732-38BB83A0AC27}">
      <dgm:prSet/>
      <dgm:spPr/>
      <dgm:t>
        <a:bodyPr/>
        <a:lstStyle/>
        <a:p>
          <a:endParaRPr lang="es-CO" b="1"/>
        </a:p>
      </dgm:t>
    </dgm:pt>
    <dgm:pt modelId="{9A1A84D2-BD1C-4FA6-A2B8-22BA9F646969}">
      <dgm:prSet phldrT="[Texto]"/>
      <dgm:spPr>
        <a:solidFill>
          <a:schemeClr val="accent3">
            <a:lumMod val="60000"/>
            <a:lumOff val="40000"/>
          </a:schemeClr>
        </a:solidFill>
      </dgm:spPr>
      <dgm:t>
        <a:bodyPr/>
        <a:lstStyle/>
        <a:p>
          <a:r>
            <a:rPr lang="es-CO" b="1" dirty="0" smtClean="0">
              <a:solidFill>
                <a:schemeClr val="tx1"/>
              </a:solidFill>
            </a:rPr>
            <a:t>Redes</a:t>
          </a:r>
          <a:endParaRPr lang="es-CO" b="1" dirty="0">
            <a:solidFill>
              <a:schemeClr val="tx1"/>
            </a:solidFill>
          </a:endParaRPr>
        </a:p>
      </dgm:t>
    </dgm:pt>
    <dgm:pt modelId="{C66B8357-FE98-40A9-A66B-C0D5AE932DFD}" type="parTrans" cxnId="{82EB83EE-7AD7-4102-BE20-40050909DC4A}">
      <dgm:prSet/>
      <dgm:spPr/>
      <dgm:t>
        <a:bodyPr/>
        <a:lstStyle/>
        <a:p>
          <a:endParaRPr lang="es-CO" b="1"/>
        </a:p>
      </dgm:t>
    </dgm:pt>
    <dgm:pt modelId="{A3909AB4-05A6-4C50-A18F-F383C6FFE854}" type="sibTrans" cxnId="{82EB83EE-7AD7-4102-BE20-40050909DC4A}">
      <dgm:prSet/>
      <dgm:spPr/>
      <dgm:t>
        <a:bodyPr/>
        <a:lstStyle/>
        <a:p>
          <a:endParaRPr lang="es-CO" b="1"/>
        </a:p>
      </dgm:t>
    </dgm:pt>
    <dgm:pt modelId="{A2EFFEB8-AA7A-4048-BD28-596491DE202B}">
      <dgm:prSet phldrT="[Texto]"/>
      <dgm:spPr>
        <a:solidFill>
          <a:schemeClr val="accent3">
            <a:lumMod val="60000"/>
            <a:lumOff val="40000"/>
          </a:schemeClr>
        </a:solidFill>
      </dgm:spPr>
      <dgm:t>
        <a:bodyPr/>
        <a:lstStyle/>
        <a:p>
          <a:r>
            <a:rPr lang="es-CO" b="1" dirty="0" smtClean="0">
              <a:solidFill>
                <a:schemeClr val="tx1"/>
              </a:solidFill>
            </a:rPr>
            <a:t>Otros Elementos y Equipos</a:t>
          </a:r>
          <a:endParaRPr lang="es-CO" b="1" dirty="0">
            <a:solidFill>
              <a:schemeClr val="tx1"/>
            </a:solidFill>
          </a:endParaRPr>
        </a:p>
      </dgm:t>
    </dgm:pt>
    <dgm:pt modelId="{91707BAC-2F61-4370-B333-A6273ACB3B2F}" type="parTrans" cxnId="{AEBDA51B-4899-4560-8756-37715FD4D163}">
      <dgm:prSet/>
      <dgm:spPr/>
      <dgm:t>
        <a:bodyPr/>
        <a:lstStyle/>
        <a:p>
          <a:endParaRPr lang="es-CO" b="1"/>
        </a:p>
      </dgm:t>
    </dgm:pt>
    <dgm:pt modelId="{66FA5D5F-ADA8-4972-A8EE-E03CD6E70255}" type="sibTrans" cxnId="{AEBDA51B-4899-4560-8756-37715FD4D163}">
      <dgm:prSet/>
      <dgm:spPr/>
      <dgm:t>
        <a:bodyPr/>
        <a:lstStyle/>
        <a:p>
          <a:endParaRPr lang="es-CO" b="1"/>
        </a:p>
      </dgm:t>
    </dgm:pt>
    <dgm:pt modelId="{39E6F2E0-7136-44F5-BC0B-B2F8145E2E05}" type="pres">
      <dgm:prSet presAssocID="{21D94AD1-2C11-428C-8E1E-AA6ACBD1F492}" presName="Name0" presStyleCnt="0">
        <dgm:presLayoutVars>
          <dgm:dir/>
          <dgm:animLvl val="lvl"/>
          <dgm:resizeHandles val="exact"/>
        </dgm:presLayoutVars>
      </dgm:prSet>
      <dgm:spPr/>
    </dgm:pt>
    <dgm:pt modelId="{3CDC279F-DDF8-4802-A9C2-19920614E572}" type="pres">
      <dgm:prSet presAssocID="{9A2172D9-9147-468F-B367-C1FF45A3ADB7}" presName="parTxOnly" presStyleLbl="node1" presStyleIdx="0" presStyleCnt="4">
        <dgm:presLayoutVars>
          <dgm:chMax val="0"/>
          <dgm:chPref val="0"/>
          <dgm:bulletEnabled val="1"/>
        </dgm:presLayoutVars>
      </dgm:prSet>
      <dgm:spPr/>
      <dgm:t>
        <a:bodyPr/>
        <a:lstStyle/>
        <a:p>
          <a:endParaRPr lang="es-CO"/>
        </a:p>
      </dgm:t>
    </dgm:pt>
    <dgm:pt modelId="{E6204E36-B0E3-4036-95E1-A341C8725138}" type="pres">
      <dgm:prSet presAssocID="{A9A14C34-90C1-4929-AAAF-6262083EDD3E}" presName="parTxOnlySpace" presStyleCnt="0"/>
      <dgm:spPr/>
    </dgm:pt>
    <dgm:pt modelId="{650BC9AB-0EE9-485E-9E37-0B4A7563761D}" type="pres">
      <dgm:prSet presAssocID="{B9B28001-9734-48DE-A349-7D1932BC7868}" presName="parTxOnly" presStyleLbl="node1" presStyleIdx="1" presStyleCnt="4">
        <dgm:presLayoutVars>
          <dgm:chMax val="0"/>
          <dgm:chPref val="0"/>
          <dgm:bulletEnabled val="1"/>
        </dgm:presLayoutVars>
      </dgm:prSet>
      <dgm:spPr/>
      <dgm:t>
        <a:bodyPr/>
        <a:lstStyle/>
        <a:p>
          <a:endParaRPr lang="es-CO"/>
        </a:p>
      </dgm:t>
    </dgm:pt>
    <dgm:pt modelId="{443D65B9-19C3-4B1A-91A4-5291664BED8A}" type="pres">
      <dgm:prSet presAssocID="{A99EF712-17CA-48AE-80BC-F8127B9B6180}" presName="parTxOnlySpace" presStyleCnt="0"/>
      <dgm:spPr/>
    </dgm:pt>
    <dgm:pt modelId="{039FDB19-EF56-437B-A5BE-81B640B84266}" type="pres">
      <dgm:prSet presAssocID="{9A1A84D2-BD1C-4FA6-A2B8-22BA9F646969}" presName="parTxOnly" presStyleLbl="node1" presStyleIdx="2" presStyleCnt="4">
        <dgm:presLayoutVars>
          <dgm:chMax val="0"/>
          <dgm:chPref val="0"/>
          <dgm:bulletEnabled val="1"/>
        </dgm:presLayoutVars>
      </dgm:prSet>
      <dgm:spPr/>
      <dgm:t>
        <a:bodyPr/>
        <a:lstStyle/>
        <a:p>
          <a:endParaRPr lang="es-CO"/>
        </a:p>
      </dgm:t>
    </dgm:pt>
    <dgm:pt modelId="{47EF7309-37AC-4551-8EB5-1704D0E1C05C}" type="pres">
      <dgm:prSet presAssocID="{A3909AB4-05A6-4C50-A18F-F383C6FFE854}" presName="parTxOnlySpace" presStyleCnt="0"/>
      <dgm:spPr/>
    </dgm:pt>
    <dgm:pt modelId="{D7ED693E-D508-424D-806B-C7E4233C746E}" type="pres">
      <dgm:prSet presAssocID="{A2EFFEB8-AA7A-4048-BD28-596491DE202B}" presName="parTxOnly" presStyleLbl="node1" presStyleIdx="3" presStyleCnt="4">
        <dgm:presLayoutVars>
          <dgm:chMax val="0"/>
          <dgm:chPref val="0"/>
          <dgm:bulletEnabled val="1"/>
        </dgm:presLayoutVars>
      </dgm:prSet>
      <dgm:spPr/>
      <dgm:t>
        <a:bodyPr/>
        <a:lstStyle/>
        <a:p>
          <a:endParaRPr lang="es-CO"/>
        </a:p>
      </dgm:t>
    </dgm:pt>
  </dgm:ptLst>
  <dgm:cxnLst>
    <dgm:cxn modelId="{DA8E71C6-1953-4CD6-A732-38BB83A0AC27}" srcId="{21D94AD1-2C11-428C-8E1E-AA6ACBD1F492}" destId="{B9B28001-9734-48DE-A349-7D1932BC7868}" srcOrd="1" destOrd="0" parTransId="{5989C0B4-0C8D-4E3D-815F-332CB834DBB9}" sibTransId="{A99EF712-17CA-48AE-80BC-F8127B9B6180}"/>
    <dgm:cxn modelId="{CAC28C16-AA59-4F47-8ADD-89FEFA727AB8}" type="presOf" srcId="{9A2172D9-9147-468F-B367-C1FF45A3ADB7}" destId="{3CDC279F-DDF8-4802-A9C2-19920614E572}" srcOrd="0" destOrd="0" presId="urn:microsoft.com/office/officeart/2005/8/layout/chevron1"/>
    <dgm:cxn modelId="{5EA320D7-5C7B-4CF3-829A-F6DE119CE824}" type="presOf" srcId="{21D94AD1-2C11-428C-8E1E-AA6ACBD1F492}" destId="{39E6F2E0-7136-44F5-BC0B-B2F8145E2E05}" srcOrd="0" destOrd="0" presId="urn:microsoft.com/office/officeart/2005/8/layout/chevron1"/>
    <dgm:cxn modelId="{33D36361-723D-4958-BBFE-AB108D44731E}" type="presOf" srcId="{B9B28001-9734-48DE-A349-7D1932BC7868}" destId="{650BC9AB-0EE9-485E-9E37-0B4A7563761D}" srcOrd="0" destOrd="0" presId="urn:microsoft.com/office/officeart/2005/8/layout/chevron1"/>
    <dgm:cxn modelId="{AEBDA51B-4899-4560-8756-37715FD4D163}" srcId="{21D94AD1-2C11-428C-8E1E-AA6ACBD1F492}" destId="{A2EFFEB8-AA7A-4048-BD28-596491DE202B}" srcOrd="3" destOrd="0" parTransId="{91707BAC-2F61-4370-B333-A6273ACB3B2F}" sibTransId="{66FA5D5F-ADA8-4972-A8EE-E03CD6E70255}"/>
    <dgm:cxn modelId="{6BB6ED57-22CA-4F63-A8E8-A77EE4680216}" srcId="{21D94AD1-2C11-428C-8E1E-AA6ACBD1F492}" destId="{9A2172D9-9147-468F-B367-C1FF45A3ADB7}" srcOrd="0" destOrd="0" parTransId="{228F0EBF-4C06-41BA-A418-97F51EBF4C76}" sibTransId="{A9A14C34-90C1-4929-AAAF-6262083EDD3E}"/>
    <dgm:cxn modelId="{8AFCCD8A-204B-4B3D-9918-F2099A47EEA0}" type="presOf" srcId="{9A1A84D2-BD1C-4FA6-A2B8-22BA9F646969}" destId="{039FDB19-EF56-437B-A5BE-81B640B84266}" srcOrd="0" destOrd="0" presId="urn:microsoft.com/office/officeart/2005/8/layout/chevron1"/>
    <dgm:cxn modelId="{82EB83EE-7AD7-4102-BE20-40050909DC4A}" srcId="{21D94AD1-2C11-428C-8E1E-AA6ACBD1F492}" destId="{9A1A84D2-BD1C-4FA6-A2B8-22BA9F646969}" srcOrd="2" destOrd="0" parTransId="{C66B8357-FE98-40A9-A66B-C0D5AE932DFD}" sibTransId="{A3909AB4-05A6-4C50-A18F-F383C6FFE854}"/>
    <dgm:cxn modelId="{A12B28DF-1E80-4A8E-A62F-785EFD184258}" type="presOf" srcId="{A2EFFEB8-AA7A-4048-BD28-596491DE202B}" destId="{D7ED693E-D508-424D-806B-C7E4233C746E}" srcOrd="0" destOrd="0" presId="urn:microsoft.com/office/officeart/2005/8/layout/chevron1"/>
    <dgm:cxn modelId="{5991FA55-521F-41BE-8C70-92BAEC421E9F}" type="presParOf" srcId="{39E6F2E0-7136-44F5-BC0B-B2F8145E2E05}" destId="{3CDC279F-DDF8-4802-A9C2-19920614E572}" srcOrd="0" destOrd="0" presId="urn:microsoft.com/office/officeart/2005/8/layout/chevron1"/>
    <dgm:cxn modelId="{0F294C01-4207-466B-83B1-F396BE77F6CE}" type="presParOf" srcId="{39E6F2E0-7136-44F5-BC0B-B2F8145E2E05}" destId="{E6204E36-B0E3-4036-95E1-A341C8725138}" srcOrd="1" destOrd="0" presId="urn:microsoft.com/office/officeart/2005/8/layout/chevron1"/>
    <dgm:cxn modelId="{12931E6B-BC9C-4C6B-9D96-DDA9A3E90A22}" type="presParOf" srcId="{39E6F2E0-7136-44F5-BC0B-B2F8145E2E05}" destId="{650BC9AB-0EE9-485E-9E37-0B4A7563761D}" srcOrd="2" destOrd="0" presId="urn:microsoft.com/office/officeart/2005/8/layout/chevron1"/>
    <dgm:cxn modelId="{2EA0B3B7-3314-49D9-BA4D-59F59E6E1B3F}" type="presParOf" srcId="{39E6F2E0-7136-44F5-BC0B-B2F8145E2E05}" destId="{443D65B9-19C3-4B1A-91A4-5291664BED8A}" srcOrd="3" destOrd="0" presId="urn:microsoft.com/office/officeart/2005/8/layout/chevron1"/>
    <dgm:cxn modelId="{5EECD504-060A-4E63-9346-D0F1E4EEAD41}" type="presParOf" srcId="{39E6F2E0-7136-44F5-BC0B-B2F8145E2E05}" destId="{039FDB19-EF56-437B-A5BE-81B640B84266}" srcOrd="4" destOrd="0" presId="urn:microsoft.com/office/officeart/2005/8/layout/chevron1"/>
    <dgm:cxn modelId="{F480374C-D93A-4249-9F1A-D5012578C784}" type="presParOf" srcId="{39E6F2E0-7136-44F5-BC0B-B2F8145E2E05}" destId="{47EF7309-37AC-4551-8EB5-1704D0E1C05C}" srcOrd="5" destOrd="0" presId="urn:microsoft.com/office/officeart/2005/8/layout/chevron1"/>
    <dgm:cxn modelId="{B870C2AB-01D1-41F1-9C8F-F9FA29DD5010}" type="presParOf" srcId="{39E6F2E0-7136-44F5-BC0B-B2F8145E2E05}" destId="{D7ED693E-D508-424D-806B-C7E4233C746E}" srcOrd="6"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8.xml><?xml version="1.0" encoding="utf-8"?>
<dgm:dataModel xmlns:dgm="http://schemas.openxmlformats.org/drawingml/2006/diagram" xmlns:a="http://schemas.openxmlformats.org/drawingml/2006/main">
  <dgm:ptLst>
    <dgm:pt modelId="{21D94AD1-2C11-428C-8E1E-AA6ACBD1F492}" type="doc">
      <dgm:prSet loTypeId="urn:microsoft.com/office/officeart/2005/8/layout/chevron1" loCatId="process" qsTypeId="urn:microsoft.com/office/officeart/2005/8/quickstyle/simple1" qsCatId="simple" csTypeId="urn:microsoft.com/office/officeart/2005/8/colors/colorful1" csCatId="colorful" phldr="1"/>
      <dgm:spPr/>
    </dgm:pt>
    <dgm:pt modelId="{9A2172D9-9147-468F-B367-C1FF45A3ADB7}">
      <dgm:prSet phldrT="[Texto]"/>
      <dgm:spPr/>
      <dgm:t>
        <a:bodyPr/>
        <a:lstStyle/>
        <a:p>
          <a:r>
            <a:rPr lang="es-CO" b="1" dirty="0" smtClean="0"/>
            <a:t>Subestaciones</a:t>
          </a:r>
          <a:endParaRPr lang="es-CO" b="1" dirty="0"/>
        </a:p>
      </dgm:t>
    </dgm:pt>
    <dgm:pt modelId="{228F0EBF-4C06-41BA-A418-97F51EBF4C76}" type="parTrans" cxnId="{6BB6ED57-22CA-4F63-A8E8-A77EE4680216}">
      <dgm:prSet/>
      <dgm:spPr/>
      <dgm:t>
        <a:bodyPr/>
        <a:lstStyle/>
        <a:p>
          <a:endParaRPr lang="es-CO" b="1"/>
        </a:p>
      </dgm:t>
    </dgm:pt>
    <dgm:pt modelId="{A9A14C34-90C1-4929-AAAF-6262083EDD3E}" type="sibTrans" cxnId="{6BB6ED57-22CA-4F63-A8E8-A77EE4680216}">
      <dgm:prSet/>
      <dgm:spPr/>
      <dgm:t>
        <a:bodyPr/>
        <a:lstStyle/>
        <a:p>
          <a:endParaRPr lang="es-CO" b="1"/>
        </a:p>
      </dgm:t>
    </dgm:pt>
    <dgm:pt modelId="{B9B28001-9734-48DE-A349-7D1932BC7868}">
      <dgm:prSet phldrT="[Texto]"/>
      <dgm:spPr>
        <a:solidFill>
          <a:schemeClr val="accent3">
            <a:lumMod val="60000"/>
            <a:lumOff val="40000"/>
          </a:schemeClr>
        </a:solidFill>
      </dgm:spPr>
      <dgm:t>
        <a:bodyPr/>
        <a:lstStyle/>
        <a:p>
          <a:r>
            <a:rPr lang="es-CO" b="1" dirty="0" smtClean="0">
              <a:solidFill>
                <a:schemeClr val="tx1"/>
              </a:solidFill>
            </a:rPr>
            <a:t>Líneas</a:t>
          </a:r>
          <a:endParaRPr lang="es-CO" b="1" dirty="0">
            <a:solidFill>
              <a:schemeClr val="tx1"/>
            </a:solidFill>
          </a:endParaRPr>
        </a:p>
      </dgm:t>
    </dgm:pt>
    <dgm:pt modelId="{5989C0B4-0C8D-4E3D-815F-332CB834DBB9}" type="parTrans" cxnId="{DA8E71C6-1953-4CD6-A732-38BB83A0AC27}">
      <dgm:prSet/>
      <dgm:spPr/>
      <dgm:t>
        <a:bodyPr/>
        <a:lstStyle/>
        <a:p>
          <a:endParaRPr lang="es-CO" b="1"/>
        </a:p>
      </dgm:t>
    </dgm:pt>
    <dgm:pt modelId="{A99EF712-17CA-48AE-80BC-F8127B9B6180}" type="sibTrans" cxnId="{DA8E71C6-1953-4CD6-A732-38BB83A0AC27}">
      <dgm:prSet/>
      <dgm:spPr/>
      <dgm:t>
        <a:bodyPr/>
        <a:lstStyle/>
        <a:p>
          <a:endParaRPr lang="es-CO" b="1"/>
        </a:p>
      </dgm:t>
    </dgm:pt>
    <dgm:pt modelId="{9A1A84D2-BD1C-4FA6-A2B8-22BA9F646969}">
      <dgm:prSet phldrT="[Texto]"/>
      <dgm:spPr>
        <a:solidFill>
          <a:schemeClr val="accent3">
            <a:lumMod val="60000"/>
            <a:lumOff val="40000"/>
          </a:schemeClr>
        </a:solidFill>
      </dgm:spPr>
      <dgm:t>
        <a:bodyPr/>
        <a:lstStyle/>
        <a:p>
          <a:r>
            <a:rPr lang="es-CO" b="1" dirty="0" smtClean="0">
              <a:solidFill>
                <a:schemeClr val="tx1"/>
              </a:solidFill>
            </a:rPr>
            <a:t>Redes</a:t>
          </a:r>
          <a:endParaRPr lang="es-CO" b="1" dirty="0">
            <a:solidFill>
              <a:schemeClr val="tx1"/>
            </a:solidFill>
          </a:endParaRPr>
        </a:p>
      </dgm:t>
    </dgm:pt>
    <dgm:pt modelId="{C66B8357-FE98-40A9-A66B-C0D5AE932DFD}" type="parTrans" cxnId="{82EB83EE-7AD7-4102-BE20-40050909DC4A}">
      <dgm:prSet/>
      <dgm:spPr/>
      <dgm:t>
        <a:bodyPr/>
        <a:lstStyle/>
        <a:p>
          <a:endParaRPr lang="es-CO" b="1"/>
        </a:p>
      </dgm:t>
    </dgm:pt>
    <dgm:pt modelId="{A3909AB4-05A6-4C50-A18F-F383C6FFE854}" type="sibTrans" cxnId="{82EB83EE-7AD7-4102-BE20-40050909DC4A}">
      <dgm:prSet/>
      <dgm:spPr/>
      <dgm:t>
        <a:bodyPr/>
        <a:lstStyle/>
        <a:p>
          <a:endParaRPr lang="es-CO" b="1"/>
        </a:p>
      </dgm:t>
    </dgm:pt>
    <dgm:pt modelId="{A2EFFEB8-AA7A-4048-BD28-596491DE202B}">
      <dgm:prSet phldrT="[Texto]"/>
      <dgm:spPr>
        <a:solidFill>
          <a:schemeClr val="accent3">
            <a:lumMod val="60000"/>
            <a:lumOff val="40000"/>
          </a:schemeClr>
        </a:solidFill>
      </dgm:spPr>
      <dgm:t>
        <a:bodyPr/>
        <a:lstStyle/>
        <a:p>
          <a:r>
            <a:rPr lang="es-CO" b="1" dirty="0" smtClean="0">
              <a:solidFill>
                <a:schemeClr val="tx1"/>
              </a:solidFill>
            </a:rPr>
            <a:t>Otros Elementos y Equipos</a:t>
          </a:r>
          <a:endParaRPr lang="es-CO" b="1" dirty="0">
            <a:solidFill>
              <a:schemeClr val="tx1"/>
            </a:solidFill>
          </a:endParaRPr>
        </a:p>
      </dgm:t>
    </dgm:pt>
    <dgm:pt modelId="{91707BAC-2F61-4370-B333-A6273ACB3B2F}" type="parTrans" cxnId="{AEBDA51B-4899-4560-8756-37715FD4D163}">
      <dgm:prSet/>
      <dgm:spPr/>
      <dgm:t>
        <a:bodyPr/>
        <a:lstStyle/>
        <a:p>
          <a:endParaRPr lang="es-CO" b="1"/>
        </a:p>
      </dgm:t>
    </dgm:pt>
    <dgm:pt modelId="{66FA5D5F-ADA8-4972-A8EE-E03CD6E70255}" type="sibTrans" cxnId="{AEBDA51B-4899-4560-8756-37715FD4D163}">
      <dgm:prSet/>
      <dgm:spPr/>
      <dgm:t>
        <a:bodyPr/>
        <a:lstStyle/>
        <a:p>
          <a:endParaRPr lang="es-CO" b="1"/>
        </a:p>
      </dgm:t>
    </dgm:pt>
    <dgm:pt modelId="{39E6F2E0-7136-44F5-BC0B-B2F8145E2E05}" type="pres">
      <dgm:prSet presAssocID="{21D94AD1-2C11-428C-8E1E-AA6ACBD1F492}" presName="Name0" presStyleCnt="0">
        <dgm:presLayoutVars>
          <dgm:dir/>
          <dgm:animLvl val="lvl"/>
          <dgm:resizeHandles val="exact"/>
        </dgm:presLayoutVars>
      </dgm:prSet>
      <dgm:spPr/>
    </dgm:pt>
    <dgm:pt modelId="{3CDC279F-DDF8-4802-A9C2-19920614E572}" type="pres">
      <dgm:prSet presAssocID="{9A2172D9-9147-468F-B367-C1FF45A3ADB7}" presName="parTxOnly" presStyleLbl="node1" presStyleIdx="0" presStyleCnt="4">
        <dgm:presLayoutVars>
          <dgm:chMax val="0"/>
          <dgm:chPref val="0"/>
          <dgm:bulletEnabled val="1"/>
        </dgm:presLayoutVars>
      </dgm:prSet>
      <dgm:spPr/>
      <dgm:t>
        <a:bodyPr/>
        <a:lstStyle/>
        <a:p>
          <a:endParaRPr lang="es-CO"/>
        </a:p>
      </dgm:t>
    </dgm:pt>
    <dgm:pt modelId="{E6204E36-B0E3-4036-95E1-A341C8725138}" type="pres">
      <dgm:prSet presAssocID="{A9A14C34-90C1-4929-AAAF-6262083EDD3E}" presName="parTxOnlySpace" presStyleCnt="0"/>
      <dgm:spPr/>
    </dgm:pt>
    <dgm:pt modelId="{650BC9AB-0EE9-485E-9E37-0B4A7563761D}" type="pres">
      <dgm:prSet presAssocID="{B9B28001-9734-48DE-A349-7D1932BC7868}" presName="parTxOnly" presStyleLbl="node1" presStyleIdx="1" presStyleCnt="4">
        <dgm:presLayoutVars>
          <dgm:chMax val="0"/>
          <dgm:chPref val="0"/>
          <dgm:bulletEnabled val="1"/>
        </dgm:presLayoutVars>
      </dgm:prSet>
      <dgm:spPr/>
      <dgm:t>
        <a:bodyPr/>
        <a:lstStyle/>
        <a:p>
          <a:endParaRPr lang="es-CO"/>
        </a:p>
      </dgm:t>
    </dgm:pt>
    <dgm:pt modelId="{443D65B9-19C3-4B1A-91A4-5291664BED8A}" type="pres">
      <dgm:prSet presAssocID="{A99EF712-17CA-48AE-80BC-F8127B9B6180}" presName="parTxOnlySpace" presStyleCnt="0"/>
      <dgm:spPr/>
    </dgm:pt>
    <dgm:pt modelId="{039FDB19-EF56-437B-A5BE-81B640B84266}" type="pres">
      <dgm:prSet presAssocID="{9A1A84D2-BD1C-4FA6-A2B8-22BA9F646969}" presName="parTxOnly" presStyleLbl="node1" presStyleIdx="2" presStyleCnt="4">
        <dgm:presLayoutVars>
          <dgm:chMax val="0"/>
          <dgm:chPref val="0"/>
          <dgm:bulletEnabled val="1"/>
        </dgm:presLayoutVars>
      </dgm:prSet>
      <dgm:spPr/>
      <dgm:t>
        <a:bodyPr/>
        <a:lstStyle/>
        <a:p>
          <a:endParaRPr lang="es-CO"/>
        </a:p>
      </dgm:t>
    </dgm:pt>
    <dgm:pt modelId="{47EF7309-37AC-4551-8EB5-1704D0E1C05C}" type="pres">
      <dgm:prSet presAssocID="{A3909AB4-05A6-4C50-A18F-F383C6FFE854}" presName="parTxOnlySpace" presStyleCnt="0"/>
      <dgm:spPr/>
    </dgm:pt>
    <dgm:pt modelId="{D7ED693E-D508-424D-806B-C7E4233C746E}" type="pres">
      <dgm:prSet presAssocID="{A2EFFEB8-AA7A-4048-BD28-596491DE202B}" presName="parTxOnly" presStyleLbl="node1" presStyleIdx="3" presStyleCnt="4">
        <dgm:presLayoutVars>
          <dgm:chMax val="0"/>
          <dgm:chPref val="0"/>
          <dgm:bulletEnabled val="1"/>
        </dgm:presLayoutVars>
      </dgm:prSet>
      <dgm:spPr/>
      <dgm:t>
        <a:bodyPr/>
        <a:lstStyle/>
        <a:p>
          <a:endParaRPr lang="es-CO"/>
        </a:p>
      </dgm:t>
    </dgm:pt>
  </dgm:ptLst>
  <dgm:cxnLst>
    <dgm:cxn modelId="{DA8E71C6-1953-4CD6-A732-38BB83A0AC27}" srcId="{21D94AD1-2C11-428C-8E1E-AA6ACBD1F492}" destId="{B9B28001-9734-48DE-A349-7D1932BC7868}" srcOrd="1" destOrd="0" parTransId="{5989C0B4-0C8D-4E3D-815F-332CB834DBB9}" sibTransId="{A99EF712-17CA-48AE-80BC-F8127B9B6180}"/>
    <dgm:cxn modelId="{8DA220F4-72FE-4483-8CA3-972B62BA0610}" type="presOf" srcId="{B9B28001-9734-48DE-A349-7D1932BC7868}" destId="{650BC9AB-0EE9-485E-9E37-0B4A7563761D}" srcOrd="0" destOrd="0" presId="urn:microsoft.com/office/officeart/2005/8/layout/chevron1"/>
    <dgm:cxn modelId="{6BB6ED57-22CA-4F63-A8E8-A77EE4680216}" srcId="{21D94AD1-2C11-428C-8E1E-AA6ACBD1F492}" destId="{9A2172D9-9147-468F-B367-C1FF45A3ADB7}" srcOrd="0" destOrd="0" parTransId="{228F0EBF-4C06-41BA-A418-97F51EBF4C76}" sibTransId="{A9A14C34-90C1-4929-AAAF-6262083EDD3E}"/>
    <dgm:cxn modelId="{538FF36C-FECD-4EAF-B5F5-76CDA2069A6D}" type="presOf" srcId="{9A1A84D2-BD1C-4FA6-A2B8-22BA9F646969}" destId="{039FDB19-EF56-437B-A5BE-81B640B84266}" srcOrd="0" destOrd="0" presId="urn:microsoft.com/office/officeart/2005/8/layout/chevron1"/>
    <dgm:cxn modelId="{82EB83EE-7AD7-4102-BE20-40050909DC4A}" srcId="{21D94AD1-2C11-428C-8E1E-AA6ACBD1F492}" destId="{9A1A84D2-BD1C-4FA6-A2B8-22BA9F646969}" srcOrd="2" destOrd="0" parTransId="{C66B8357-FE98-40A9-A66B-C0D5AE932DFD}" sibTransId="{A3909AB4-05A6-4C50-A18F-F383C6FFE854}"/>
    <dgm:cxn modelId="{3B0B9F6B-C8EC-4ED0-911A-8F9366795174}" type="presOf" srcId="{21D94AD1-2C11-428C-8E1E-AA6ACBD1F492}" destId="{39E6F2E0-7136-44F5-BC0B-B2F8145E2E05}" srcOrd="0" destOrd="0" presId="urn:microsoft.com/office/officeart/2005/8/layout/chevron1"/>
    <dgm:cxn modelId="{AEBDA51B-4899-4560-8756-37715FD4D163}" srcId="{21D94AD1-2C11-428C-8E1E-AA6ACBD1F492}" destId="{A2EFFEB8-AA7A-4048-BD28-596491DE202B}" srcOrd="3" destOrd="0" parTransId="{91707BAC-2F61-4370-B333-A6273ACB3B2F}" sibTransId="{66FA5D5F-ADA8-4972-A8EE-E03CD6E70255}"/>
    <dgm:cxn modelId="{C20B5131-BB3B-4633-814B-F93D93FEE33E}" type="presOf" srcId="{9A2172D9-9147-468F-B367-C1FF45A3ADB7}" destId="{3CDC279F-DDF8-4802-A9C2-19920614E572}" srcOrd="0" destOrd="0" presId="urn:microsoft.com/office/officeart/2005/8/layout/chevron1"/>
    <dgm:cxn modelId="{88B6B397-F0E5-454D-BDE4-A7F5AAC49AE9}" type="presOf" srcId="{A2EFFEB8-AA7A-4048-BD28-596491DE202B}" destId="{D7ED693E-D508-424D-806B-C7E4233C746E}" srcOrd="0" destOrd="0" presId="urn:microsoft.com/office/officeart/2005/8/layout/chevron1"/>
    <dgm:cxn modelId="{F6FF5281-0598-4D35-9840-4F3E3D253B65}" type="presParOf" srcId="{39E6F2E0-7136-44F5-BC0B-B2F8145E2E05}" destId="{3CDC279F-DDF8-4802-A9C2-19920614E572}" srcOrd="0" destOrd="0" presId="urn:microsoft.com/office/officeart/2005/8/layout/chevron1"/>
    <dgm:cxn modelId="{1D305F19-E4B9-4523-B9B7-E3F9A6400BC5}" type="presParOf" srcId="{39E6F2E0-7136-44F5-BC0B-B2F8145E2E05}" destId="{E6204E36-B0E3-4036-95E1-A341C8725138}" srcOrd="1" destOrd="0" presId="urn:microsoft.com/office/officeart/2005/8/layout/chevron1"/>
    <dgm:cxn modelId="{FB3D1669-71C5-482E-91A7-81AF89F5E977}" type="presParOf" srcId="{39E6F2E0-7136-44F5-BC0B-B2F8145E2E05}" destId="{650BC9AB-0EE9-485E-9E37-0B4A7563761D}" srcOrd="2" destOrd="0" presId="urn:microsoft.com/office/officeart/2005/8/layout/chevron1"/>
    <dgm:cxn modelId="{0C66C2ED-4734-4AAF-B498-BDB67AE34822}" type="presParOf" srcId="{39E6F2E0-7136-44F5-BC0B-B2F8145E2E05}" destId="{443D65B9-19C3-4B1A-91A4-5291664BED8A}" srcOrd="3" destOrd="0" presId="urn:microsoft.com/office/officeart/2005/8/layout/chevron1"/>
    <dgm:cxn modelId="{6A692F6F-1FD0-40DC-806A-9AA568F36410}" type="presParOf" srcId="{39E6F2E0-7136-44F5-BC0B-B2F8145E2E05}" destId="{039FDB19-EF56-437B-A5BE-81B640B84266}" srcOrd="4" destOrd="0" presId="urn:microsoft.com/office/officeart/2005/8/layout/chevron1"/>
    <dgm:cxn modelId="{D4D60D10-BA49-47A2-A9B6-213503719CD2}" type="presParOf" srcId="{39E6F2E0-7136-44F5-BC0B-B2F8145E2E05}" destId="{47EF7309-37AC-4551-8EB5-1704D0E1C05C}" srcOrd="5" destOrd="0" presId="urn:microsoft.com/office/officeart/2005/8/layout/chevron1"/>
    <dgm:cxn modelId="{CB6CE350-5068-4D7F-B7B8-FAA9DBACD08B}" type="presParOf" srcId="{39E6F2E0-7136-44F5-BC0B-B2F8145E2E05}" destId="{D7ED693E-D508-424D-806B-C7E4233C746E}" srcOrd="6"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9.xml><?xml version="1.0" encoding="utf-8"?>
<dgm:dataModel xmlns:dgm="http://schemas.openxmlformats.org/drawingml/2006/diagram" xmlns:a="http://schemas.openxmlformats.org/drawingml/2006/main">
  <dgm:ptLst>
    <dgm:pt modelId="{21D94AD1-2C11-428C-8E1E-AA6ACBD1F492}" type="doc">
      <dgm:prSet loTypeId="urn:microsoft.com/office/officeart/2005/8/layout/chevron1" loCatId="process" qsTypeId="urn:microsoft.com/office/officeart/2005/8/quickstyle/simple1" qsCatId="simple" csTypeId="urn:microsoft.com/office/officeart/2005/8/colors/colorful1" csCatId="colorful" phldr="1"/>
      <dgm:spPr/>
    </dgm:pt>
    <dgm:pt modelId="{9A2172D9-9147-468F-B367-C1FF45A3ADB7}">
      <dgm:prSet phldrT="[Texto]"/>
      <dgm:spPr/>
      <dgm:t>
        <a:bodyPr/>
        <a:lstStyle/>
        <a:p>
          <a:r>
            <a:rPr lang="es-CO" b="1" dirty="0" smtClean="0"/>
            <a:t>Subestaciones</a:t>
          </a:r>
          <a:endParaRPr lang="es-CO" b="1" dirty="0"/>
        </a:p>
      </dgm:t>
    </dgm:pt>
    <dgm:pt modelId="{228F0EBF-4C06-41BA-A418-97F51EBF4C76}" type="parTrans" cxnId="{6BB6ED57-22CA-4F63-A8E8-A77EE4680216}">
      <dgm:prSet/>
      <dgm:spPr/>
      <dgm:t>
        <a:bodyPr/>
        <a:lstStyle/>
        <a:p>
          <a:endParaRPr lang="es-CO" b="1"/>
        </a:p>
      </dgm:t>
    </dgm:pt>
    <dgm:pt modelId="{A9A14C34-90C1-4929-AAAF-6262083EDD3E}" type="sibTrans" cxnId="{6BB6ED57-22CA-4F63-A8E8-A77EE4680216}">
      <dgm:prSet/>
      <dgm:spPr/>
      <dgm:t>
        <a:bodyPr/>
        <a:lstStyle/>
        <a:p>
          <a:endParaRPr lang="es-CO" b="1"/>
        </a:p>
      </dgm:t>
    </dgm:pt>
    <dgm:pt modelId="{B9B28001-9734-48DE-A349-7D1932BC7868}">
      <dgm:prSet phldrT="[Texto]"/>
      <dgm:spPr>
        <a:solidFill>
          <a:schemeClr val="accent3">
            <a:lumMod val="60000"/>
            <a:lumOff val="40000"/>
          </a:schemeClr>
        </a:solidFill>
      </dgm:spPr>
      <dgm:t>
        <a:bodyPr/>
        <a:lstStyle/>
        <a:p>
          <a:r>
            <a:rPr lang="es-CO" b="1" dirty="0" smtClean="0">
              <a:solidFill>
                <a:schemeClr val="tx1"/>
              </a:solidFill>
            </a:rPr>
            <a:t>Líneas</a:t>
          </a:r>
          <a:endParaRPr lang="es-CO" b="1" dirty="0">
            <a:solidFill>
              <a:schemeClr val="tx1"/>
            </a:solidFill>
          </a:endParaRPr>
        </a:p>
      </dgm:t>
    </dgm:pt>
    <dgm:pt modelId="{5989C0B4-0C8D-4E3D-815F-332CB834DBB9}" type="parTrans" cxnId="{DA8E71C6-1953-4CD6-A732-38BB83A0AC27}">
      <dgm:prSet/>
      <dgm:spPr/>
      <dgm:t>
        <a:bodyPr/>
        <a:lstStyle/>
        <a:p>
          <a:endParaRPr lang="es-CO" b="1"/>
        </a:p>
      </dgm:t>
    </dgm:pt>
    <dgm:pt modelId="{A99EF712-17CA-48AE-80BC-F8127B9B6180}" type="sibTrans" cxnId="{DA8E71C6-1953-4CD6-A732-38BB83A0AC27}">
      <dgm:prSet/>
      <dgm:spPr/>
      <dgm:t>
        <a:bodyPr/>
        <a:lstStyle/>
        <a:p>
          <a:endParaRPr lang="es-CO" b="1"/>
        </a:p>
      </dgm:t>
    </dgm:pt>
    <dgm:pt modelId="{9A1A84D2-BD1C-4FA6-A2B8-22BA9F646969}">
      <dgm:prSet phldrT="[Texto]"/>
      <dgm:spPr>
        <a:solidFill>
          <a:schemeClr val="accent3">
            <a:lumMod val="60000"/>
            <a:lumOff val="40000"/>
          </a:schemeClr>
        </a:solidFill>
      </dgm:spPr>
      <dgm:t>
        <a:bodyPr/>
        <a:lstStyle/>
        <a:p>
          <a:r>
            <a:rPr lang="es-CO" b="1" dirty="0" smtClean="0">
              <a:solidFill>
                <a:schemeClr val="tx1"/>
              </a:solidFill>
            </a:rPr>
            <a:t>Redes</a:t>
          </a:r>
          <a:endParaRPr lang="es-CO" b="1" dirty="0">
            <a:solidFill>
              <a:schemeClr val="tx1"/>
            </a:solidFill>
          </a:endParaRPr>
        </a:p>
      </dgm:t>
    </dgm:pt>
    <dgm:pt modelId="{C66B8357-FE98-40A9-A66B-C0D5AE932DFD}" type="parTrans" cxnId="{82EB83EE-7AD7-4102-BE20-40050909DC4A}">
      <dgm:prSet/>
      <dgm:spPr/>
      <dgm:t>
        <a:bodyPr/>
        <a:lstStyle/>
        <a:p>
          <a:endParaRPr lang="es-CO" b="1"/>
        </a:p>
      </dgm:t>
    </dgm:pt>
    <dgm:pt modelId="{A3909AB4-05A6-4C50-A18F-F383C6FFE854}" type="sibTrans" cxnId="{82EB83EE-7AD7-4102-BE20-40050909DC4A}">
      <dgm:prSet/>
      <dgm:spPr/>
      <dgm:t>
        <a:bodyPr/>
        <a:lstStyle/>
        <a:p>
          <a:endParaRPr lang="es-CO" b="1"/>
        </a:p>
      </dgm:t>
    </dgm:pt>
    <dgm:pt modelId="{A2EFFEB8-AA7A-4048-BD28-596491DE202B}">
      <dgm:prSet phldrT="[Texto]"/>
      <dgm:spPr>
        <a:solidFill>
          <a:schemeClr val="accent3">
            <a:lumMod val="60000"/>
            <a:lumOff val="40000"/>
          </a:schemeClr>
        </a:solidFill>
      </dgm:spPr>
      <dgm:t>
        <a:bodyPr/>
        <a:lstStyle/>
        <a:p>
          <a:r>
            <a:rPr lang="es-CO" b="1" dirty="0" smtClean="0">
              <a:solidFill>
                <a:schemeClr val="tx1"/>
              </a:solidFill>
            </a:rPr>
            <a:t>Otros Elementos y Equipos</a:t>
          </a:r>
          <a:endParaRPr lang="es-CO" b="1" dirty="0">
            <a:solidFill>
              <a:schemeClr val="tx1"/>
            </a:solidFill>
          </a:endParaRPr>
        </a:p>
      </dgm:t>
    </dgm:pt>
    <dgm:pt modelId="{91707BAC-2F61-4370-B333-A6273ACB3B2F}" type="parTrans" cxnId="{AEBDA51B-4899-4560-8756-37715FD4D163}">
      <dgm:prSet/>
      <dgm:spPr/>
      <dgm:t>
        <a:bodyPr/>
        <a:lstStyle/>
        <a:p>
          <a:endParaRPr lang="es-CO" b="1"/>
        </a:p>
      </dgm:t>
    </dgm:pt>
    <dgm:pt modelId="{66FA5D5F-ADA8-4972-A8EE-E03CD6E70255}" type="sibTrans" cxnId="{AEBDA51B-4899-4560-8756-37715FD4D163}">
      <dgm:prSet/>
      <dgm:spPr/>
      <dgm:t>
        <a:bodyPr/>
        <a:lstStyle/>
        <a:p>
          <a:endParaRPr lang="es-CO" b="1"/>
        </a:p>
      </dgm:t>
    </dgm:pt>
    <dgm:pt modelId="{39E6F2E0-7136-44F5-BC0B-B2F8145E2E05}" type="pres">
      <dgm:prSet presAssocID="{21D94AD1-2C11-428C-8E1E-AA6ACBD1F492}" presName="Name0" presStyleCnt="0">
        <dgm:presLayoutVars>
          <dgm:dir/>
          <dgm:animLvl val="lvl"/>
          <dgm:resizeHandles val="exact"/>
        </dgm:presLayoutVars>
      </dgm:prSet>
      <dgm:spPr/>
    </dgm:pt>
    <dgm:pt modelId="{3CDC279F-DDF8-4802-A9C2-19920614E572}" type="pres">
      <dgm:prSet presAssocID="{9A2172D9-9147-468F-B367-C1FF45A3ADB7}" presName="parTxOnly" presStyleLbl="node1" presStyleIdx="0" presStyleCnt="4">
        <dgm:presLayoutVars>
          <dgm:chMax val="0"/>
          <dgm:chPref val="0"/>
          <dgm:bulletEnabled val="1"/>
        </dgm:presLayoutVars>
      </dgm:prSet>
      <dgm:spPr/>
      <dgm:t>
        <a:bodyPr/>
        <a:lstStyle/>
        <a:p>
          <a:endParaRPr lang="es-CO"/>
        </a:p>
      </dgm:t>
    </dgm:pt>
    <dgm:pt modelId="{E6204E36-B0E3-4036-95E1-A341C8725138}" type="pres">
      <dgm:prSet presAssocID="{A9A14C34-90C1-4929-AAAF-6262083EDD3E}" presName="parTxOnlySpace" presStyleCnt="0"/>
      <dgm:spPr/>
    </dgm:pt>
    <dgm:pt modelId="{650BC9AB-0EE9-485E-9E37-0B4A7563761D}" type="pres">
      <dgm:prSet presAssocID="{B9B28001-9734-48DE-A349-7D1932BC7868}" presName="parTxOnly" presStyleLbl="node1" presStyleIdx="1" presStyleCnt="4">
        <dgm:presLayoutVars>
          <dgm:chMax val="0"/>
          <dgm:chPref val="0"/>
          <dgm:bulletEnabled val="1"/>
        </dgm:presLayoutVars>
      </dgm:prSet>
      <dgm:spPr/>
      <dgm:t>
        <a:bodyPr/>
        <a:lstStyle/>
        <a:p>
          <a:endParaRPr lang="es-CO"/>
        </a:p>
      </dgm:t>
    </dgm:pt>
    <dgm:pt modelId="{443D65B9-19C3-4B1A-91A4-5291664BED8A}" type="pres">
      <dgm:prSet presAssocID="{A99EF712-17CA-48AE-80BC-F8127B9B6180}" presName="parTxOnlySpace" presStyleCnt="0"/>
      <dgm:spPr/>
    </dgm:pt>
    <dgm:pt modelId="{039FDB19-EF56-437B-A5BE-81B640B84266}" type="pres">
      <dgm:prSet presAssocID="{9A1A84D2-BD1C-4FA6-A2B8-22BA9F646969}" presName="parTxOnly" presStyleLbl="node1" presStyleIdx="2" presStyleCnt="4">
        <dgm:presLayoutVars>
          <dgm:chMax val="0"/>
          <dgm:chPref val="0"/>
          <dgm:bulletEnabled val="1"/>
        </dgm:presLayoutVars>
      </dgm:prSet>
      <dgm:spPr/>
      <dgm:t>
        <a:bodyPr/>
        <a:lstStyle/>
        <a:p>
          <a:endParaRPr lang="es-CO"/>
        </a:p>
      </dgm:t>
    </dgm:pt>
    <dgm:pt modelId="{47EF7309-37AC-4551-8EB5-1704D0E1C05C}" type="pres">
      <dgm:prSet presAssocID="{A3909AB4-05A6-4C50-A18F-F383C6FFE854}" presName="parTxOnlySpace" presStyleCnt="0"/>
      <dgm:spPr/>
    </dgm:pt>
    <dgm:pt modelId="{D7ED693E-D508-424D-806B-C7E4233C746E}" type="pres">
      <dgm:prSet presAssocID="{A2EFFEB8-AA7A-4048-BD28-596491DE202B}" presName="parTxOnly" presStyleLbl="node1" presStyleIdx="3" presStyleCnt="4">
        <dgm:presLayoutVars>
          <dgm:chMax val="0"/>
          <dgm:chPref val="0"/>
          <dgm:bulletEnabled val="1"/>
        </dgm:presLayoutVars>
      </dgm:prSet>
      <dgm:spPr/>
      <dgm:t>
        <a:bodyPr/>
        <a:lstStyle/>
        <a:p>
          <a:endParaRPr lang="es-CO"/>
        </a:p>
      </dgm:t>
    </dgm:pt>
  </dgm:ptLst>
  <dgm:cxnLst>
    <dgm:cxn modelId="{DA8E71C6-1953-4CD6-A732-38BB83A0AC27}" srcId="{21D94AD1-2C11-428C-8E1E-AA6ACBD1F492}" destId="{B9B28001-9734-48DE-A349-7D1932BC7868}" srcOrd="1" destOrd="0" parTransId="{5989C0B4-0C8D-4E3D-815F-332CB834DBB9}" sibTransId="{A99EF712-17CA-48AE-80BC-F8127B9B6180}"/>
    <dgm:cxn modelId="{62CE5224-F4B1-4A59-88B0-6456AD55292C}" type="presOf" srcId="{9A1A84D2-BD1C-4FA6-A2B8-22BA9F646969}" destId="{039FDB19-EF56-437B-A5BE-81B640B84266}" srcOrd="0" destOrd="0" presId="urn:microsoft.com/office/officeart/2005/8/layout/chevron1"/>
    <dgm:cxn modelId="{E990D8C3-75E1-4EEE-A604-1DD7ABECD497}" type="presOf" srcId="{B9B28001-9734-48DE-A349-7D1932BC7868}" destId="{650BC9AB-0EE9-485E-9E37-0B4A7563761D}" srcOrd="0" destOrd="0" presId="urn:microsoft.com/office/officeart/2005/8/layout/chevron1"/>
    <dgm:cxn modelId="{AEBDA51B-4899-4560-8756-37715FD4D163}" srcId="{21D94AD1-2C11-428C-8E1E-AA6ACBD1F492}" destId="{A2EFFEB8-AA7A-4048-BD28-596491DE202B}" srcOrd="3" destOrd="0" parTransId="{91707BAC-2F61-4370-B333-A6273ACB3B2F}" sibTransId="{66FA5D5F-ADA8-4972-A8EE-E03CD6E70255}"/>
    <dgm:cxn modelId="{F56191E9-9A6F-46C7-BBA4-3BEC34C4CF94}" type="presOf" srcId="{9A2172D9-9147-468F-B367-C1FF45A3ADB7}" destId="{3CDC279F-DDF8-4802-A9C2-19920614E572}" srcOrd="0" destOrd="0" presId="urn:microsoft.com/office/officeart/2005/8/layout/chevron1"/>
    <dgm:cxn modelId="{EB013911-78FA-48CB-B581-63A9CF3F587B}" type="presOf" srcId="{A2EFFEB8-AA7A-4048-BD28-596491DE202B}" destId="{D7ED693E-D508-424D-806B-C7E4233C746E}" srcOrd="0" destOrd="0" presId="urn:microsoft.com/office/officeart/2005/8/layout/chevron1"/>
    <dgm:cxn modelId="{0BBCBEC8-E6E9-453F-BB84-900A42A98290}" type="presOf" srcId="{21D94AD1-2C11-428C-8E1E-AA6ACBD1F492}" destId="{39E6F2E0-7136-44F5-BC0B-B2F8145E2E05}" srcOrd="0" destOrd="0" presId="urn:microsoft.com/office/officeart/2005/8/layout/chevron1"/>
    <dgm:cxn modelId="{6BB6ED57-22CA-4F63-A8E8-A77EE4680216}" srcId="{21D94AD1-2C11-428C-8E1E-AA6ACBD1F492}" destId="{9A2172D9-9147-468F-B367-C1FF45A3ADB7}" srcOrd="0" destOrd="0" parTransId="{228F0EBF-4C06-41BA-A418-97F51EBF4C76}" sibTransId="{A9A14C34-90C1-4929-AAAF-6262083EDD3E}"/>
    <dgm:cxn modelId="{82EB83EE-7AD7-4102-BE20-40050909DC4A}" srcId="{21D94AD1-2C11-428C-8E1E-AA6ACBD1F492}" destId="{9A1A84D2-BD1C-4FA6-A2B8-22BA9F646969}" srcOrd="2" destOrd="0" parTransId="{C66B8357-FE98-40A9-A66B-C0D5AE932DFD}" sibTransId="{A3909AB4-05A6-4C50-A18F-F383C6FFE854}"/>
    <dgm:cxn modelId="{BF76948D-C417-41BF-943E-BEBC07C0F9CB}" type="presParOf" srcId="{39E6F2E0-7136-44F5-BC0B-B2F8145E2E05}" destId="{3CDC279F-DDF8-4802-A9C2-19920614E572}" srcOrd="0" destOrd="0" presId="urn:microsoft.com/office/officeart/2005/8/layout/chevron1"/>
    <dgm:cxn modelId="{9A4AE50A-FFC2-4929-8495-47C9BF48DE8D}" type="presParOf" srcId="{39E6F2E0-7136-44F5-BC0B-B2F8145E2E05}" destId="{E6204E36-B0E3-4036-95E1-A341C8725138}" srcOrd="1" destOrd="0" presId="urn:microsoft.com/office/officeart/2005/8/layout/chevron1"/>
    <dgm:cxn modelId="{4ACF3F0C-AEE5-4502-B455-9599EEEE2C77}" type="presParOf" srcId="{39E6F2E0-7136-44F5-BC0B-B2F8145E2E05}" destId="{650BC9AB-0EE9-485E-9E37-0B4A7563761D}" srcOrd="2" destOrd="0" presId="urn:microsoft.com/office/officeart/2005/8/layout/chevron1"/>
    <dgm:cxn modelId="{D6F4D7EF-A592-4FA8-AA77-480E6728F570}" type="presParOf" srcId="{39E6F2E0-7136-44F5-BC0B-B2F8145E2E05}" destId="{443D65B9-19C3-4B1A-91A4-5291664BED8A}" srcOrd="3" destOrd="0" presId="urn:microsoft.com/office/officeart/2005/8/layout/chevron1"/>
    <dgm:cxn modelId="{A0052CCF-FF9D-47D2-9A7C-AF217DD24440}" type="presParOf" srcId="{39E6F2E0-7136-44F5-BC0B-B2F8145E2E05}" destId="{039FDB19-EF56-437B-A5BE-81B640B84266}" srcOrd="4" destOrd="0" presId="urn:microsoft.com/office/officeart/2005/8/layout/chevron1"/>
    <dgm:cxn modelId="{7ACC062D-0DB6-40FA-8E61-2C46D0B1B621}" type="presParOf" srcId="{39E6F2E0-7136-44F5-BC0B-B2F8145E2E05}" destId="{47EF7309-37AC-4551-8EB5-1704D0E1C05C}" srcOrd="5" destOrd="0" presId="urn:microsoft.com/office/officeart/2005/8/layout/chevron1"/>
    <dgm:cxn modelId="{B27928C8-B076-4C40-86EF-98F7ED9CA3A0}" type="presParOf" srcId="{39E6F2E0-7136-44F5-BC0B-B2F8145E2E05}" destId="{D7ED693E-D508-424D-806B-C7E4233C746E}" srcOrd="6"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1D94AD1-2C11-428C-8E1E-AA6ACBD1F492}" type="doc">
      <dgm:prSet loTypeId="urn:microsoft.com/office/officeart/2005/8/layout/chevron1" loCatId="process" qsTypeId="urn:microsoft.com/office/officeart/2005/8/quickstyle/simple1" qsCatId="simple" csTypeId="urn:microsoft.com/office/officeart/2005/8/colors/colorful1" csCatId="colorful" phldr="1"/>
      <dgm:spPr/>
    </dgm:pt>
    <dgm:pt modelId="{9A2172D9-9147-468F-B367-C1FF45A3ADB7}">
      <dgm:prSet phldrT="[Texto]"/>
      <dgm:spPr/>
      <dgm:t>
        <a:bodyPr/>
        <a:lstStyle/>
        <a:p>
          <a:r>
            <a:rPr lang="es-CO" b="1" dirty="0" smtClean="0"/>
            <a:t>Subestaciones</a:t>
          </a:r>
          <a:endParaRPr lang="es-CO" b="1" dirty="0"/>
        </a:p>
      </dgm:t>
    </dgm:pt>
    <dgm:pt modelId="{228F0EBF-4C06-41BA-A418-97F51EBF4C76}" type="parTrans" cxnId="{6BB6ED57-22CA-4F63-A8E8-A77EE4680216}">
      <dgm:prSet/>
      <dgm:spPr/>
      <dgm:t>
        <a:bodyPr/>
        <a:lstStyle/>
        <a:p>
          <a:endParaRPr lang="es-CO" b="1"/>
        </a:p>
      </dgm:t>
    </dgm:pt>
    <dgm:pt modelId="{A9A14C34-90C1-4929-AAAF-6262083EDD3E}" type="sibTrans" cxnId="{6BB6ED57-22CA-4F63-A8E8-A77EE4680216}">
      <dgm:prSet/>
      <dgm:spPr/>
      <dgm:t>
        <a:bodyPr/>
        <a:lstStyle/>
        <a:p>
          <a:endParaRPr lang="es-CO" b="1"/>
        </a:p>
      </dgm:t>
    </dgm:pt>
    <dgm:pt modelId="{B9B28001-9734-48DE-A349-7D1932BC7868}">
      <dgm:prSet phldrT="[Texto]"/>
      <dgm:spPr>
        <a:solidFill>
          <a:schemeClr val="accent3">
            <a:lumMod val="60000"/>
            <a:lumOff val="40000"/>
          </a:schemeClr>
        </a:solidFill>
      </dgm:spPr>
      <dgm:t>
        <a:bodyPr/>
        <a:lstStyle/>
        <a:p>
          <a:r>
            <a:rPr lang="es-CO" b="1" dirty="0" smtClean="0">
              <a:solidFill>
                <a:schemeClr val="tx1"/>
              </a:solidFill>
            </a:rPr>
            <a:t>Líneas</a:t>
          </a:r>
          <a:endParaRPr lang="es-CO" b="1" dirty="0">
            <a:solidFill>
              <a:schemeClr val="tx1"/>
            </a:solidFill>
          </a:endParaRPr>
        </a:p>
      </dgm:t>
    </dgm:pt>
    <dgm:pt modelId="{5989C0B4-0C8D-4E3D-815F-332CB834DBB9}" type="parTrans" cxnId="{DA8E71C6-1953-4CD6-A732-38BB83A0AC27}">
      <dgm:prSet/>
      <dgm:spPr/>
      <dgm:t>
        <a:bodyPr/>
        <a:lstStyle/>
        <a:p>
          <a:endParaRPr lang="es-CO" b="1"/>
        </a:p>
      </dgm:t>
    </dgm:pt>
    <dgm:pt modelId="{A99EF712-17CA-48AE-80BC-F8127B9B6180}" type="sibTrans" cxnId="{DA8E71C6-1953-4CD6-A732-38BB83A0AC27}">
      <dgm:prSet/>
      <dgm:spPr/>
      <dgm:t>
        <a:bodyPr/>
        <a:lstStyle/>
        <a:p>
          <a:endParaRPr lang="es-CO" b="1"/>
        </a:p>
      </dgm:t>
    </dgm:pt>
    <dgm:pt modelId="{9A1A84D2-BD1C-4FA6-A2B8-22BA9F646969}">
      <dgm:prSet phldrT="[Texto]"/>
      <dgm:spPr>
        <a:solidFill>
          <a:schemeClr val="accent3">
            <a:lumMod val="60000"/>
            <a:lumOff val="40000"/>
          </a:schemeClr>
        </a:solidFill>
      </dgm:spPr>
      <dgm:t>
        <a:bodyPr/>
        <a:lstStyle/>
        <a:p>
          <a:r>
            <a:rPr lang="es-CO" b="1" dirty="0" smtClean="0">
              <a:solidFill>
                <a:schemeClr val="tx1"/>
              </a:solidFill>
            </a:rPr>
            <a:t>Redes</a:t>
          </a:r>
          <a:endParaRPr lang="es-CO" b="1" dirty="0">
            <a:solidFill>
              <a:schemeClr val="tx1"/>
            </a:solidFill>
          </a:endParaRPr>
        </a:p>
      </dgm:t>
    </dgm:pt>
    <dgm:pt modelId="{C66B8357-FE98-40A9-A66B-C0D5AE932DFD}" type="parTrans" cxnId="{82EB83EE-7AD7-4102-BE20-40050909DC4A}">
      <dgm:prSet/>
      <dgm:spPr/>
      <dgm:t>
        <a:bodyPr/>
        <a:lstStyle/>
        <a:p>
          <a:endParaRPr lang="es-CO" b="1"/>
        </a:p>
      </dgm:t>
    </dgm:pt>
    <dgm:pt modelId="{A3909AB4-05A6-4C50-A18F-F383C6FFE854}" type="sibTrans" cxnId="{82EB83EE-7AD7-4102-BE20-40050909DC4A}">
      <dgm:prSet/>
      <dgm:spPr/>
      <dgm:t>
        <a:bodyPr/>
        <a:lstStyle/>
        <a:p>
          <a:endParaRPr lang="es-CO" b="1"/>
        </a:p>
      </dgm:t>
    </dgm:pt>
    <dgm:pt modelId="{A2EFFEB8-AA7A-4048-BD28-596491DE202B}">
      <dgm:prSet phldrT="[Texto]"/>
      <dgm:spPr>
        <a:solidFill>
          <a:schemeClr val="accent3">
            <a:lumMod val="60000"/>
            <a:lumOff val="40000"/>
          </a:schemeClr>
        </a:solidFill>
      </dgm:spPr>
      <dgm:t>
        <a:bodyPr/>
        <a:lstStyle/>
        <a:p>
          <a:r>
            <a:rPr lang="es-CO" b="1" dirty="0" smtClean="0">
              <a:solidFill>
                <a:schemeClr val="tx1"/>
              </a:solidFill>
            </a:rPr>
            <a:t>Otros Elementos y Equipos</a:t>
          </a:r>
          <a:endParaRPr lang="es-CO" b="1" dirty="0">
            <a:solidFill>
              <a:schemeClr val="tx1"/>
            </a:solidFill>
          </a:endParaRPr>
        </a:p>
      </dgm:t>
    </dgm:pt>
    <dgm:pt modelId="{91707BAC-2F61-4370-B333-A6273ACB3B2F}" type="parTrans" cxnId="{AEBDA51B-4899-4560-8756-37715FD4D163}">
      <dgm:prSet/>
      <dgm:spPr/>
      <dgm:t>
        <a:bodyPr/>
        <a:lstStyle/>
        <a:p>
          <a:endParaRPr lang="es-CO" b="1"/>
        </a:p>
      </dgm:t>
    </dgm:pt>
    <dgm:pt modelId="{66FA5D5F-ADA8-4972-A8EE-E03CD6E70255}" type="sibTrans" cxnId="{AEBDA51B-4899-4560-8756-37715FD4D163}">
      <dgm:prSet/>
      <dgm:spPr/>
      <dgm:t>
        <a:bodyPr/>
        <a:lstStyle/>
        <a:p>
          <a:endParaRPr lang="es-CO" b="1"/>
        </a:p>
      </dgm:t>
    </dgm:pt>
    <dgm:pt modelId="{39E6F2E0-7136-44F5-BC0B-B2F8145E2E05}" type="pres">
      <dgm:prSet presAssocID="{21D94AD1-2C11-428C-8E1E-AA6ACBD1F492}" presName="Name0" presStyleCnt="0">
        <dgm:presLayoutVars>
          <dgm:dir/>
          <dgm:animLvl val="lvl"/>
          <dgm:resizeHandles val="exact"/>
        </dgm:presLayoutVars>
      </dgm:prSet>
      <dgm:spPr/>
    </dgm:pt>
    <dgm:pt modelId="{3CDC279F-DDF8-4802-A9C2-19920614E572}" type="pres">
      <dgm:prSet presAssocID="{9A2172D9-9147-468F-B367-C1FF45A3ADB7}" presName="parTxOnly" presStyleLbl="node1" presStyleIdx="0" presStyleCnt="4">
        <dgm:presLayoutVars>
          <dgm:chMax val="0"/>
          <dgm:chPref val="0"/>
          <dgm:bulletEnabled val="1"/>
        </dgm:presLayoutVars>
      </dgm:prSet>
      <dgm:spPr/>
      <dgm:t>
        <a:bodyPr/>
        <a:lstStyle/>
        <a:p>
          <a:endParaRPr lang="es-CO"/>
        </a:p>
      </dgm:t>
    </dgm:pt>
    <dgm:pt modelId="{E6204E36-B0E3-4036-95E1-A341C8725138}" type="pres">
      <dgm:prSet presAssocID="{A9A14C34-90C1-4929-AAAF-6262083EDD3E}" presName="parTxOnlySpace" presStyleCnt="0"/>
      <dgm:spPr/>
    </dgm:pt>
    <dgm:pt modelId="{650BC9AB-0EE9-485E-9E37-0B4A7563761D}" type="pres">
      <dgm:prSet presAssocID="{B9B28001-9734-48DE-A349-7D1932BC7868}" presName="parTxOnly" presStyleLbl="node1" presStyleIdx="1" presStyleCnt="4">
        <dgm:presLayoutVars>
          <dgm:chMax val="0"/>
          <dgm:chPref val="0"/>
          <dgm:bulletEnabled val="1"/>
        </dgm:presLayoutVars>
      </dgm:prSet>
      <dgm:spPr/>
      <dgm:t>
        <a:bodyPr/>
        <a:lstStyle/>
        <a:p>
          <a:endParaRPr lang="es-CO"/>
        </a:p>
      </dgm:t>
    </dgm:pt>
    <dgm:pt modelId="{443D65B9-19C3-4B1A-91A4-5291664BED8A}" type="pres">
      <dgm:prSet presAssocID="{A99EF712-17CA-48AE-80BC-F8127B9B6180}" presName="parTxOnlySpace" presStyleCnt="0"/>
      <dgm:spPr/>
    </dgm:pt>
    <dgm:pt modelId="{039FDB19-EF56-437B-A5BE-81B640B84266}" type="pres">
      <dgm:prSet presAssocID="{9A1A84D2-BD1C-4FA6-A2B8-22BA9F646969}" presName="parTxOnly" presStyleLbl="node1" presStyleIdx="2" presStyleCnt="4">
        <dgm:presLayoutVars>
          <dgm:chMax val="0"/>
          <dgm:chPref val="0"/>
          <dgm:bulletEnabled val="1"/>
        </dgm:presLayoutVars>
      </dgm:prSet>
      <dgm:spPr/>
      <dgm:t>
        <a:bodyPr/>
        <a:lstStyle/>
        <a:p>
          <a:endParaRPr lang="es-CO"/>
        </a:p>
      </dgm:t>
    </dgm:pt>
    <dgm:pt modelId="{47EF7309-37AC-4551-8EB5-1704D0E1C05C}" type="pres">
      <dgm:prSet presAssocID="{A3909AB4-05A6-4C50-A18F-F383C6FFE854}" presName="parTxOnlySpace" presStyleCnt="0"/>
      <dgm:spPr/>
    </dgm:pt>
    <dgm:pt modelId="{D7ED693E-D508-424D-806B-C7E4233C746E}" type="pres">
      <dgm:prSet presAssocID="{A2EFFEB8-AA7A-4048-BD28-596491DE202B}" presName="parTxOnly" presStyleLbl="node1" presStyleIdx="3" presStyleCnt="4">
        <dgm:presLayoutVars>
          <dgm:chMax val="0"/>
          <dgm:chPref val="0"/>
          <dgm:bulletEnabled val="1"/>
        </dgm:presLayoutVars>
      </dgm:prSet>
      <dgm:spPr/>
      <dgm:t>
        <a:bodyPr/>
        <a:lstStyle/>
        <a:p>
          <a:endParaRPr lang="es-CO"/>
        </a:p>
      </dgm:t>
    </dgm:pt>
  </dgm:ptLst>
  <dgm:cxnLst>
    <dgm:cxn modelId="{DA8E71C6-1953-4CD6-A732-38BB83A0AC27}" srcId="{21D94AD1-2C11-428C-8E1E-AA6ACBD1F492}" destId="{B9B28001-9734-48DE-A349-7D1932BC7868}" srcOrd="1" destOrd="0" parTransId="{5989C0B4-0C8D-4E3D-815F-332CB834DBB9}" sibTransId="{A99EF712-17CA-48AE-80BC-F8127B9B6180}"/>
    <dgm:cxn modelId="{D06F1AF8-F99F-43AF-9783-5784183F6BCC}" type="presOf" srcId="{9A2172D9-9147-468F-B367-C1FF45A3ADB7}" destId="{3CDC279F-DDF8-4802-A9C2-19920614E572}" srcOrd="0" destOrd="0" presId="urn:microsoft.com/office/officeart/2005/8/layout/chevron1"/>
    <dgm:cxn modelId="{AEBDA51B-4899-4560-8756-37715FD4D163}" srcId="{21D94AD1-2C11-428C-8E1E-AA6ACBD1F492}" destId="{A2EFFEB8-AA7A-4048-BD28-596491DE202B}" srcOrd="3" destOrd="0" parTransId="{91707BAC-2F61-4370-B333-A6273ACB3B2F}" sibTransId="{66FA5D5F-ADA8-4972-A8EE-E03CD6E70255}"/>
    <dgm:cxn modelId="{AC9EA1BF-B31B-4768-A349-84342AD53B6F}" type="presOf" srcId="{21D94AD1-2C11-428C-8E1E-AA6ACBD1F492}" destId="{39E6F2E0-7136-44F5-BC0B-B2F8145E2E05}" srcOrd="0" destOrd="0" presId="urn:microsoft.com/office/officeart/2005/8/layout/chevron1"/>
    <dgm:cxn modelId="{A057AFDA-7B33-4E76-966B-4D1DE0C328D2}" type="presOf" srcId="{9A1A84D2-BD1C-4FA6-A2B8-22BA9F646969}" destId="{039FDB19-EF56-437B-A5BE-81B640B84266}" srcOrd="0" destOrd="0" presId="urn:microsoft.com/office/officeart/2005/8/layout/chevron1"/>
    <dgm:cxn modelId="{6BB6ED57-22CA-4F63-A8E8-A77EE4680216}" srcId="{21D94AD1-2C11-428C-8E1E-AA6ACBD1F492}" destId="{9A2172D9-9147-468F-B367-C1FF45A3ADB7}" srcOrd="0" destOrd="0" parTransId="{228F0EBF-4C06-41BA-A418-97F51EBF4C76}" sibTransId="{A9A14C34-90C1-4929-AAAF-6262083EDD3E}"/>
    <dgm:cxn modelId="{82EB83EE-7AD7-4102-BE20-40050909DC4A}" srcId="{21D94AD1-2C11-428C-8E1E-AA6ACBD1F492}" destId="{9A1A84D2-BD1C-4FA6-A2B8-22BA9F646969}" srcOrd="2" destOrd="0" parTransId="{C66B8357-FE98-40A9-A66B-C0D5AE932DFD}" sibTransId="{A3909AB4-05A6-4C50-A18F-F383C6FFE854}"/>
    <dgm:cxn modelId="{AA32CCA5-AB65-45F4-B162-D3E5C2ABDBED}" type="presOf" srcId="{A2EFFEB8-AA7A-4048-BD28-596491DE202B}" destId="{D7ED693E-D508-424D-806B-C7E4233C746E}" srcOrd="0" destOrd="0" presId="urn:microsoft.com/office/officeart/2005/8/layout/chevron1"/>
    <dgm:cxn modelId="{1D41039C-D75B-4F81-8354-80E066BAD9B7}" type="presOf" srcId="{B9B28001-9734-48DE-A349-7D1932BC7868}" destId="{650BC9AB-0EE9-485E-9E37-0B4A7563761D}" srcOrd="0" destOrd="0" presId="urn:microsoft.com/office/officeart/2005/8/layout/chevron1"/>
    <dgm:cxn modelId="{6305D9B8-9858-4A51-98AB-EA55F83FAD7A}" type="presParOf" srcId="{39E6F2E0-7136-44F5-BC0B-B2F8145E2E05}" destId="{3CDC279F-DDF8-4802-A9C2-19920614E572}" srcOrd="0" destOrd="0" presId="urn:microsoft.com/office/officeart/2005/8/layout/chevron1"/>
    <dgm:cxn modelId="{5D36FD2E-3DA1-4574-BF5C-BEE0394078F5}" type="presParOf" srcId="{39E6F2E0-7136-44F5-BC0B-B2F8145E2E05}" destId="{E6204E36-B0E3-4036-95E1-A341C8725138}" srcOrd="1" destOrd="0" presId="urn:microsoft.com/office/officeart/2005/8/layout/chevron1"/>
    <dgm:cxn modelId="{B19070CC-7B04-4356-B953-5F64423A0F52}" type="presParOf" srcId="{39E6F2E0-7136-44F5-BC0B-B2F8145E2E05}" destId="{650BC9AB-0EE9-485E-9E37-0B4A7563761D}" srcOrd="2" destOrd="0" presId="urn:microsoft.com/office/officeart/2005/8/layout/chevron1"/>
    <dgm:cxn modelId="{2FC3E3E1-2A84-4371-91DF-C9A84AAF264F}" type="presParOf" srcId="{39E6F2E0-7136-44F5-BC0B-B2F8145E2E05}" destId="{443D65B9-19C3-4B1A-91A4-5291664BED8A}" srcOrd="3" destOrd="0" presId="urn:microsoft.com/office/officeart/2005/8/layout/chevron1"/>
    <dgm:cxn modelId="{3D65F5C3-F089-4077-A48D-9E7731B299C5}" type="presParOf" srcId="{39E6F2E0-7136-44F5-BC0B-B2F8145E2E05}" destId="{039FDB19-EF56-437B-A5BE-81B640B84266}" srcOrd="4" destOrd="0" presId="urn:microsoft.com/office/officeart/2005/8/layout/chevron1"/>
    <dgm:cxn modelId="{D67845B0-29FA-4AB3-8497-FCC14ED4EE4B}" type="presParOf" srcId="{39E6F2E0-7136-44F5-BC0B-B2F8145E2E05}" destId="{47EF7309-37AC-4551-8EB5-1704D0E1C05C}" srcOrd="5" destOrd="0" presId="urn:microsoft.com/office/officeart/2005/8/layout/chevron1"/>
    <dgm:cxn modelId="{ABE20D4F-BEC0-41B2-828B-3F93E42DB272}" type="presParOf" srcId="{39E6F2E0-7136-44F5-BC0B-B2F8145E2E05}" destId="{D7ED693E-D508-424D-806B-C7E4233C746E}" srcOrd="6"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0.xml><?xml version="1.0" encoding="utf-8"?>
<dgm:dataModel xmlns:dgm="http://schemas.openxmlformats.org/drawingml/2006/diagram" xmlns:a="http://schemas.openxmlformats.org/drawingml/2006/main">
  <dgm:ptLst>
    <dgm:pt modelId="{21D94AD1-2C11-428C-8E1E-AA6ACBD1F492}" type="doc">
      <dgm:prSet loTypeId="urn:microsoft.com/office/officeart/2005/8/layout/chevron1" loCatId="process" qsTypeId="urn:microsoft.com/office/officeart/2005/8/quickstyle/simple1" qsCatId="simple" csTypeId="urn:microsoft.com/office/officeart/2005/8/colors/colorful1" csCatId="colorful" phldr="1"/>
      <dgm:spPr/>
    </dgm:pt>
    <dgm:pt modelId="{9A2172D9-9147-468F-B367-C1FF45A3ADB7}">
      <dgm:prSet phldrT="[Texto]"/>
      <dgm:spPr/>
      <dgm:t>
        <a:bodyPr/>
        <a:lstStyle/>
        <a:p>
          <a:r>
            <a:rPr lang="es-CO" b="1" dirty="0" smtClean="0"/>
            <a:t>Subestaciones</a:t>
          </a:r>
          <a:endParaRPr lang="es-CO" b="1" dirty="0"/>
        </a:p>
      </dgm:t>
    </dgm:pt>
    <dgm:pt modelId="{228F0EBF-4C06-41BA-A418-97F51EBF4C76}" type="parTrans" cxnId="{6BB6ED57-22CA-4F63-A8E8-A77EE4680216}">
      <dgm:prSet/>
      <dgm:spPr/>
      <dgm:t>
        <a:bodyPr/>
        <a:lstStyle/>
        <a:p>
          <a:endParaRPr lang="es-CO" b="1"/>
        </a:p>
      </dgm:t>
    </dgm:pt>
    <dgm:pt modelId="{A9A14C34-90C1-4929-AAAF-6262083EDD3E}" type="sibTrans" cxnId="{6BB6ED57-22CA-4F63-A8E8-A77EE4680216}">
      <dgm:prSet/>
      <dgm:spPr/>
      <dgm:t>
        <a:bodyPr/>
        <a:lstStyle/>
        <a:p>
          <a:endParaRPr lang="es-CO" b="1"/>
        </a:p>
      </dgm:t>
    </dgm:pt>
    <dgm:pt modelId="{B9B28001-9734-48DE-A349-7D1932BC7868}">
      <dgm:prSet phldrT="[Texto]"/>
      <dgm:spPr>
        <a:solidFill>
          <a:schemeClr val="accent3">
            <a:lumMod val="60000"/>
            <a:lumOff val="40000"/>
          </a:schemeClr>
        </a:solidFill>
      </dgm:spPr>
      <dgm:t>
        <a:bodyPr/>
        <a:lstStyle/>
        <a:p>
          <a:r>
            <a:rPr lang="es-CO" b="1" dirty="0" smtClean="0">
              <a:solidFill>
                <a:schemeClr val="tx1"/>
              </a:solidFill>
            </a:rPr>
            <a:t>Líneas</a:t>
          </a:r>
          <a:endParaRPr lang="es-CO" b="1" dirty="0">
            <a:solidFill>
              <a:schemeClr val="tx1"/>
            </a:solidFill>
          </a:endParaRPr>
        </a:p>
      </dgm:t>
    </dgm:pt>
    <dgm:pt modelId="{5989C0B4-0C8D-4E3D-815F-332CB834DBB9}" type="parTrans" cxnId="{DA8E71C6-1953-4CD6-A732-38BB83A0AC27}">
      <dgm:prSet/>
      <dgm:spPr/>
      <dgm:t>
        <a:bodyPr/>
        <a:lstStyle/>
        <a:p>
          <a:endParaRPr lang="es-CO" b="1"/>
        </a:p>
      </dgm:t>
    </dgm:pt>
    <dgm:pt modelId="{A99EF712-17CA-48AE-80BC-F8127B9B6180}" type="sibTrans" cxnId="{DA8E71C6-1953-4CD6-A732-38BB83A0AC27}">
      <dgm:prSet/>
      <dgm:spPr/>
      <dgm:t>
        <a:bodyPr/>
        <a:lstStyle/>
        <a:p>
          <a:endParaRPr lang="es-CO" b="1"/>
        </a:p>
      </dgm:t>
    </dgm:pt>
    <dgm:pt modelId="{9A1A84D2-BD1C-4FA6-A2B8-22BA9F646969}">
      <dgm:prSet phldrT="[Texto]"/>
      <dgm:spPr>
        <a:solidFill>
          <a:schemeClr val="accent3">
            <a:lumMod val="60000"/>
            <a:lumOff val="40000"/>
          </a:schemeClr>
        </a:solidFill>
      </dgm:spPr>
      <dgm:t>
        <a:bodyPr/>
        <a:lstStyle/>
        <a:p>
          <a:r>
            <a:rPr lang="es-CO" b="1" dirty="0" smtClean="0">
              <a:solidFill>
                <a:schemeClr val="tx1"/>
              </a:solidFill>
            </a:rPr>
            <a:t>Redes</a:t>
          </a:r>
          <a:endParaRPr lang="es-CO" b="1" dirty="0">
            <a:solidFill>
              <a:schemeClr val="tx1"/>
            </a:solidFill>
          </a:endParaRPr>
        </a:p>
      </dgm:t>
    </dgm:pt>
    <dgm:pt modelId="{C66B8357-FE98-40A9-A66B-C0D5AE932DFD}" type="parTrans" cxnId="{82EB83EE-7AD7-4102-BE20-40050909DC4A}">
      <dgm:prSet/>
      <dgm:spPr/>
      <dgm:t>
        <a:bodyPr/>
        <a:lstStyle/>
        <a:p>
          <a:endParaRPr lang="es-CO" b="1"/>
        </a:p>
      </dgm:t>
    </dgm:pt>
    <dgm:pt modelId="{A3909AB4-05A6-4C50-A18F-F383C6FFE854}" type="sibTrans" cxnId="{82EB83EE-7AD7-4102-BE20-40050909DC4A}">
      <dgm:prSet/>
      <dgm:spPr/>
      <dgm:t>
        <a:bodyPr/>
        <a:lstStyle/>
        <a:p>
          <a:endParaRPr lang="es-CO" b="1"/>
        </a:p>
      </dgm:t>
    </dgm:pt>
    <dgm:pt modelId="{A2EFFEB8-AA7A-4048-BD28-596491DE202B}">
      <dgm:prSet phldrT="[Texto]"/>
      <dgm:spPr>
        <a:solidFill>
          <a:schemeClr val="accent3">
            <a:lumMod val="60000"/>
            <a:lumOff val="40000"/>
          </a:schemeClr>
        </a:solidFill>
      </dgm:spPr>
      <dgm:t>
        <a:bodyPr/>
        <a:lstStyle/>
        <a:p>
          <a:r>
            <a:rPr lang="es-CO" b="1" dirty="0" smtClean="0">
              <a:solidFill>
                <a:schemeClr val="tx1"/>
              </a:solidFill>
            </a:rPr>
            <a:t>Otros Elementos y Equipos</a:t>
          </a:r>
          <a:endParaRPr lang="es-CO" b="1" dirty="0">
            <a:solidFill>
              <a:schemeClr val="tx1"/>
            </a:solidFill>
          </a:endParaRPr>
        </a:p>
      </dgm:t>
    </dgm:pt>
    <dgm:pt modelId="{91707BAC-2F61-4370-B333-A6273ACB3B2F}" type="parTrans" cxnId="{AEBDA51B-4899-4560-8756-37715FD4D163}">
      <dgm:prSet/>
      <dgm:spPr/>
      <dgm:t>
        <a:bodyPr/>
        <a:lstStyle/>
        <a:p>
          <a:endParaRPr lang="es-CO" b="1"/>
        </a:p>
      </dgm:t>
    </dgm:pt>
    <dgm:pt modelId="{66FA5D5F-ADA8-4972-A8EE-E03CD6E70255}" type="sibTrans" cxnId="{AEBDA51B-4899-4560-8756-37715FD4D163}">
      <dgm:prSet/>
      <dgm:spPr/>
      <dgm:t>
        <a:bodyPr/>
        <a:lstStyle/>
        <a:p>
          <a:endParaRPr lang="es-CO" b="1"/>
        </a:p>
      </dgm:t>
    </dgm:pt>
    <dgm:pt modelId="{39E6F2E0-7136-44F5-BC0B-B2F8145E2E05}" type="pres">
      <dgm:prSet presAssocID="{21D94AD1-2C11-428C-8E1E-AA6ACBD1F492}" presName="Name0" presStyleCnt="0">
        <dgm:presLayoutVars>
          <dgm:dir/>
          <dgm:animLvl val="lvl"/>
          <dgm:resizeHandles val="exact"/>
        </dgm:presLayoutVars>
      </dgm:prSet>
      <dgm:spPr/>
    </dgm:pt>
    <dgm:pt modelId="{3CDC279F-DDF8-4802-A9C2-19920614E572}" type="pres">
      <dgm:prSet presAssocID="{9A2172D9-9147-468F-B367-C1FF45A3ADB7}" presName="parTxOnly" presStyleLbl="node1" presStyleIdx="0" presStyleCnt="4">
        <dgm:presLayoutVars>
          <dgm:chMax val="0"/>
          <dgm:chPref val="0"/>
          <dgm:bulletEnabled val="1"/>
        </dgm:presLayoutVars>
      </dgm:prSet>
      <dgm:spPr/>
      <dgm:t>
        <a:bodyPr/>
        <a:lstStyle/>
        <a:p>
          <a:endParaRPr lang="es-CO"/>
        </a:p>
      </dgm:t>
    </dgm:pt>
    <dgm:pt modelId="{E6204E36-B0E3-4036-95E1-A341C8725138}" type="pres">
      <dgm:prSet presAssocID="{A9A14C34-90C1-4929-AAAF-6262083EDD3E}" presName="parTxOnlySpace" presStyleCnt="0"/>
      <dgm:spPr/>
    </dgm:pt>
    <dgm:pt modelId="{650BC9AB-0EE9-485E-9E37-0B4A7563761D}" type="pres">
      <dgm:prSet presAssocID="{B9B28001-9734-48DE-A349-7D1932BC7868}" presName="parTxOnly" presStyleLbl="node1" presStyleIdx="1" presStyleCnt="4">
        <dgm:presLayoutVars>
          <dgm:chMax val="0"/>
          <dgm:chPref val="0"/>
          <dgm:bulletEnabled val="1"/>
        </dgm:presLayoutVars>
      </dgm:prSet>
      <dgm:spPr/>
      <dgm:t>
        <a:bodyPr/>
        <a:lstStyle/>
        <a:p>
          <a:endParaRPr lang="es-CO"/>
        </a:p>
      </dgm:t>
    </dgm:pt>
    <dgm:pt modelId="{443D65B9-19C3-4B1A-91A4-5291664BED8A}" type="pres">
      <dgm:prSet presAssocID="{A99EF712-17CA-48AE-80BC-F8127B9B6180}" presName="parTxOnlySpace" presStyleCnt="0"/>
      <dgm:spPr/>
    </dgm:pt>
    <dgm:pt modelId="{039FDB19-EF56-437B-A5BE-81B640B84266}" type="pres">
      <dgm:prSet presAssocID="{9A1A84D2-BD1C-4FA6-A2B8-22BA9F646969}" presName="parTxOnly" presStyleLbl="node1" presStyleIdx="2" presStyleCnt="4">
        <dgm:presLayoutVars>
          <dgm:chMax val="0"/>
          <dgm:chPref val="0"/>
          <dgm:bulletEnabled val="1"/>
        </dgm:presLayoutVars>
      </dgm:prSet>
      <dgm:spPr/>
      <dgm:t>
        <a:bodyPr/>
        <a:lstStyle/>
        <a:p>
          <a:endParaRPr lang="es-CO"/>
        </a:p>
      </dgm:t>
    </dgm:pt>
    <dgm:pt modelId="{47EF7309-37AC-4551-8EB5-1704D0E1C05C}" type="pres">
      <dgm:prSet presAssocID="{A3909AB4-05A6-4C50-A18F-F383C6FFE854}" presName="parTxOnlySpace" presStyleCnt="0"/>
      <dgm:spPr/>
    </dgm:pt>
    <dgm:pt modelId="{D7ED693E-D508-424D-806B-C7E4233C746E}" type="pres">
      <dgm:prSet presAssocID="{A2EFFEB8-AA7A-4048-BD28-596491DE202B}" presName="parTxOnly" presStyleLbl="node1" presStyleIdx="3" presStyleCnt="4">
        <dgm:presLayoutVars>
          <dgm:chMax val="0"/>
          <dgm:chPref val="0"/>
          <dgm:bulletEnabled val="1"/>
        </dgm:presLayoutVars>
      </dgm:prSet>
      <dgm:spPr/>
      <dgm:t>
        <a:bodyPr/>
        <a:lstStyle/>
        <a:p>
          <a:endParaRPr lang="es-CO"/>
        </a:p>
      </dgm:t>
    </dgm:pt>
  </dgm:ptLst>
  <dgm:cxnLst>
    <dgm:cxn modelId="{DA8E71C6-1953-4CD6-A732-38BB83A0AC27}" srcId="{21D94AD1-2C11-428C-8E1E-AA6ACBD1F492}" destId="{B9B28001-9734-48DE-A349-7D1932BC7868}" srcOrd="1" destOrd="0" parTransId="{5989C0B4-0C8D-4E3D-815F-332CB834DBB9}" sibTransId="{A99EF712-17CA-48AE-80BC-F8127B9B6180}"/>
    <dgm:cxn modelId="{53464FF2-55C5-4A4D-A9EF-0EEFA5F612E8}" type="presOf" srcId="{9A1A84D2-BD1C-4FA6-A2B8-22BA9F646969}" destId="{039FDB19-EF56-437B-A5BE-81B640B84266}" srcOrd="0" destOrd="0" presId="urn:microsoft.com/office/officeart/2005/8/layout/chevron1"/>
    <dgm:cxn modelId="{6BB6ED57-22CA-4F63-A8E8-A77EE4680216}" srcId="{21D94AD1-2C11-428C-8E1E-AA6ACBD1F492}" destId="{9A2172D9-9147-468F-B367-C1FF45A3ADB7}" srcOrd="0" destOrd="0" parTransId="{228F0EBF-4C06-41BA-A418-97F51EBF4C76}" sibTransId="{A9A14C34-90C1-4929-AAAF-6262083EDD3E}"/>
    <dgm:cxn modelId="{E287BDBA-9F6E-435B-8618-2311F3AC949A}" type="presOf" srcId="{A2EFFEB8-AA7A-4048-BD28-596491DE202B}" destId="{D7ED693E-D508-424D-806B-C7E4233C746E}" srcOrd="0" destOrd="0" presId="urn:microsoft.com/office/officeart/2005/8/layout/chevron1"/>
    <dgm:cxn modelId="{82EB83EE-7AD7-4102-BE20-40050909DC4A}" srcId="{21D94AD1-2C11-428C-8E1E-AA6ACBD1F492}" destId="{9A1A84D2-BD1C-4FA6-A2B8-22BA9F646969}" srcOrd="2" destOrd="0" parTransId="{C66B8357-FE98-40A9-A66B-C0D5AE932DFD}" sibTransId="{A3909AB4-05A6-4C50-A18F-F383C6FFE854}"/>
    <dgm:cxn modelId="{AEBDA51B-4899-4560-8756-37715FD4D163}" srcId="{21D94AD1-2C11-428C-8E1E-AA6ACBD1F492}" destId="{A2EFFEB8-AA7A-4048-BD28-596491DE202B}" srcOrd="3" destOrd="0" parTransId="{91707BAC-2F61-4370-B333-A6273ACB3B2F}" sibTransId="{66FA5D5F-ADA8-4972-A8EE-E03CD6E70255}"/>
    <dgm:cxn modelId="{8850C99F-DA63-49B5-9813-176462287A4B}" type="presOf" srcId="{B9B28001-9734-48DE-A349-7D1932BC7868}" destId="{650BC9AB-0EE9-485E-9E37-0B4A7563761D}" srcOrd="0" destOrd="0" presId="urn:microsoft.com/office/officeart/2005/8/layout/chevron1"/>
    <dgm:cxn modelId="{C857FE18-2EFD-4081-BE49-AF5A2B6D8DF1}" type="presOf" srcId="{21D94AD1-2C11-428C-8E1E-AA6ACBD1F492}" destId="{39E6F2E0-7136-44F5-BC0B-B2F8145E2E05}" srcOrd="0" destOrd="0" presId="urn:microsoft.com/office/officeart/2005/8/layout/chevron1"/>
    <dgm:cxn modelId="{73402A03-B21A-4F67-A93B-85A04CEEB071}" type="presOf" srcId="{9A2172D9-9147-468F-B367-C1FF45A3ADB7}" destId="{3CDC279F-DDF8-4802-A9C2-19920614E572}" srcOrd="0" destOrd="0" presId="urn:microsoft.com/office/officeart/2005/8/layout/chevron1"/>
    <dgm:cxn modelId="{459C492F-5135-4F1C-AB59-3C0137F65195}" type="presParOf" srcId="{39E6F2E0-7136-44F5-BC0B-B2F8145E2E05}" destId="{3CDC279F-DDF8-4802-A9C2-19920614E572}" srcOrd="0" destOrd="0" presId="urn:microsoft.com/office/officeart/2005/8/layout/chevron1"/>
    <dgm:cxn modelId="{89AA7B9F-AA69-470F-BC9B-FDB66EF1E6AA}" type="presParOf" srcId="{39E6F2E0-7136-44F5-BC0B-B2F8145E2E05}" destId="{E6204E36-B0E3-4036-95E1-A341C8725138}" srcOrd="1" destOrd="0" presId="urn:microsoft.com/office/officeart/2005/8/layout/chevron1"/>
    <dgm:cxn modelId="{E5FE4BB8-AAB9-44C2-B1E1-984FAFD08549}" type="presParOf" srcId="{39E6F2E0-7136-44F5-BC0B-B2F8145E2E05}" destId="{650BC9AB-0EE9-485E-9E37-0B4A7563761D}" srcOrd="2" destOrd="0" presId="urn:microsoft.com/office/officeart/2005/8/layout/chevron1"/>
    <dgm:cxn modelId="{0044A700-A0B2-47C4-884D-A5053BAC2874}" type="presParOf" srcId="{39E6F2E0-7136-44F5-BC0B-B2F8145E2E05}" destId="{443D65B9-19C3-4B1A-91A4-5291664BED8A}" srcOrd="3" destOrd="0" presId="urn:microsoft.com/office/officeart/2005/8/layout/chevron1"/>
    <dgm:cxn modelId="{F279D761-D498-412B-A618-5798E21F4C07}" type="presParOf" srcId="{39E6F2E0-7136-44F5-BC0B-B2F8145E2E05}" destId="{039FDB19-EF56-437B-A5BE-81B640B84266}" srcOrd="4" destOrd="0" presId="urn:microsoft.com/office/officeart/2005/8/layout/chevron1"/>
    <dgm:cxn modelId="{3E6B1479-E28A-4712-A612-3D5607FF530E}" type="presParOf" srcId="{39E6F2E0-7136-44F5-BC0B-B2F8145E2E05}" destId="{47EF7309-37AC-4551-8EB5-1704D0E1C05C}" srcOrd="5" destOrd="0" presId="urn:microsoft.com/office/officeart/2005/8/layout/chevron1"/>
    <dgm:cxn modelId="{493D3B1A-623C-48FB-8EFE-D52CFDF1435D}" type="presParOf" srcId="{39E6F2E0-7136-44F5-BC0B-B2F8145E2E05}" destId="{D7ED693E-D508-424D-806B-C7E4233C746E}" srcOrd="6"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1.xml><?xml version="1.0" encoding="utf-8"?>
<dgm:dataModel xmlns:dgm="http://schemas.openxmlformats.org/drawingml/2006/diagram" xmlns:a="http://schemas.openxmlformats.org/drawingml/2006/main">
  <dgm:ptLst>
    <dgm:pt modelId="{21D94AD1-2C11-428C-8E1E-AA6ACBD1F492}" type="doc">
      <dgm:prSet loTypeId="urn:microsoft.com/office/officeart/2005/8/layout/chevron1" loCatId="process" qsTypeId="urn:microsoft.com/office/officeart/2005/8/quickstyle/simple1" qsCatId="simple" csTypeId="urn:microsoft.com/office/officeart/2005/8/colors/colorful1" csCatId="colorful" phldr="1"/>
      <dgm:spPr/>
    </dgm:pt>
    <dgm:pt modelId="{9A2172D9-9147-468F-B367-C1FF45A3ADB7}">
      <dgm:prSet phldrT="[Texto]"/>
      <dgm:spPr/>
      <dgm:t>
        <a:bodyPr/>
        <a:lstStyle/>
        <a:p>
          <a:r>
            <a:rPr lang="es-CO" b="1" dirty="0" smtClean="0"/>
            <a:t>Subestaciones</a:t>
          </a:r>
          <a:endParaRPr lang="es-CO" b="1" dirty="0"/>
        </a:p>
      </dgm:t>
    </dgm:pt>
    <dgm:pt modelId="{228F0EBF-4C06-41BA-A418-97F51EBF4C76}" type="parTrans" cxnId="{6BB6ED57-22CA-4F63-A8E8-A77EE4680216}">
      <dgm:prSet/>
      <dgm:spPr/>
      <dgm:t>
        <a:bodyPr/>
        <a:lstStyle/>
        <a:p>
          <a:endParaRPr lang="es-CO" b="1"/>
        </a:p>
      </dgm:t>
    </dgm:pt>
    <dgm:pt modelId="{A9A14C34-90C1-4929-AAAF-6262083EDD3E}" type="sibTrans" cxnId="{6BB6ED57-22CA-4F63-A8E8-A77EE4680216}">
      <dgm:prSet/>
      <dgm:spPr/>
      <dgm:t>
        <a:bodyPr/>
        <a:lstStyle/>
        <a:p>
          <a:endParaRPr lang="es-CO" b="1"/>
        </a:p>
      </dgm:t>
    </dgm:pt>
    <dgm:pt modelId="{B9B28001-9734-48DE-A349-7D1932BC7868}">
      <dgm:prSet phldrT="[Texto]"/>
      <dgm:spPr>
        <a:solidFill>
          <a:schemeClr val="accent3">
            <a:lumMod val="60000"/>
            <a:lumOff val="40000"/>
          </a:schemeClr>
        </a:solidFill>
      </dgm:spPr>
      <dgm:t>
        <a:bodyPr/>
        <a:lstStyle/>
        <a:p>
          <a:r>
            <a:rPr lang="es-CO" b="1" dirty="0" smtClean="0">
              <a:solidFill>
                <a:schemeClr val="tx1"/>
              </a:solidFill>
            </a:rPr>
            <a:t>Líneas</a:t>
          </a:r>
          <a:endParaRPr lang="es-CO" b="1" dirty="0">
            <a:solidFill>
              <a:schemeClr val="tx1"/>
            </a:solidFill>
          </a:endParaRPr>
        </a:p>
      </dgm:t>
    </dgm:pt>
    <dgm:pt modelId="{5989C0B4-0C8D-4E3D-815F-332CB834DBB9}" type="parTrans" cxnId="{DA8E71C6-1953-4CD6-A732-38BB83A0AC27}">
      <dgm:prSet/>
      <dgm:spPr/>
      <dgm:t>
        <a:bodyPr/>
        <a:lstStyle/>
        <a:p>
          <a:endParaRPr lang="es-CO" b="1"/>
        </a:p>
      </dgm:t>
    </dgm:pt>
    <dgm:pt modelId="{A99EF712-17CA-48AE-80BC-F8127B9B6180}" type="sibTrans" cxnId="{DA8E71C6-1953-4CD6-A732-38BB83A0AC27}">
      <dgm:prSet/>
      <dgm:spPr/>
      <dgm:t>
        <a:bodyPr/>
        <a:lstStyle/>
        <a:p>
          <a:endParaRPr lang="es-CO" b="1"/>
        </a:p>
      </dgm:t>
    </dgm:pt>
    <dgm:pt modelId="{9A1A84D2-BD1C-4FA6-A2B8-22BA9F646969}">
      <dgm:prSet phldrT="[Texto]"/>
      <dgm:spPr>
        <a:solidFill>
          <a:schemeClr val="accent3">
            <a:lumMod val="60000"/>
            <a:lumOff val="40000"/>
          </a:schemeClr>
        </a:solidFill>
      </dgm:spPr>
      <dgm:t>
        <a:bodyPr/>
        <a:lstStyle/>
        <a:p>
          <a:r>
            <a:rPr lang="es-CO" b="1" dirty="0" smtClean="0">
              <a:solidFill>
                <a:schemeClr val="tx1"/>
              </a:solidFill>
            </a:rPr>
            <a:t>Redes</a:t>
          </a:r>
          <a:endParaRPr lang="es-CO" b="1" dirty="0">
            <a:solidFill>
              <a:schemeClr val="tx1"/>
            </a:solidFill>
          </a:endParaRPr>
        </a:p>
      </dgm:t>
    </dgm:pt>
    <dgm:pt modelId="{C66B8357-FE98-40A9-A66B-C0D5AE932DFD}" type="parTrans" cxnId="{82EB83EE-7AD7-4102-BE20-40050909DC4A}">
      <dgm:prSet/>
      <dgm:spPr/>
      <dgm:t>
        <a:bodyPr/>
        <a:lstStyle/>
        <a:p>
          <a:endParaRPr lang="es-CO" b="1"/>
        </a:p>
      </dgm:t>
    </dgm:pt>
    <dgm:pt modelId="{A3909AB4-05A6-4C50-A18F-F383C6FFE854}" type="sibTrans" cxnId="{82EB83EE-7AD7-4102-BE20-40050909DC4A}">
      <dgm:prSet/>
      <dgm:spPr/>
      <dgm:t>
        <a:bodyPr/>
        <a:lstStyle/>
        <a:p>
          <a:endParaRPr lang="es-CO" b="1"/>
        </a:p>
      </dgm:t>
    </dgm:pt>
    <dgm:pt modelId="{A2EFFEB8-AA7A-4048-BD28-596491DE202B}">
      <dgm:prSet phldrT="[Texto]"/>
      <dgm:spPr>
        <a:solidFill>
          <a:schemeClr val="accent3">
            <a:lumMod val="60000"/>
            <a:lumOff val="40000"/>
          </a:schemeClr>
        </a:solidFill>
      </dgm:spPr>
      <dgm:t>
        <a:bodyPr/>
        <a:lstStyle/>
        <a:p>
          <a:r>
            <a:rPr lang="es-CO" b="1" dirty="0" smtClean="0">
              <a:solidFill>
                <a:schemeClr val="tx1"/>
              </a:solidFill>
            </a:rPr>
            <a:t>Otros Elementos y Equipos</a:t>
          </a:r>
          <a:endParaRPr lang="es-CO" b="1" dirty="0">
            <a:solidFill>
              <a:schemeClr val="tx1"/>
            </a:solidFill>
          </a:endParaRPr>
        </a:p>
      </dgm:t>
    </dgm:pt>
    <dgm:pt modelId="{91707BAC-2F61-4370-B333-A6273ACB3B2F}" type="parTrans" cxnId="{AEBDA51B-4899-4560-8756-37715FD4D163}">
      <dgm:prSet/>
      <dgm:spPr/>
      <dgm:t>
        <a:bodyPr/>
        <a:lstStyle/>
        <a:p>
          <a:endParaRPr lang="es-CO" b="1"/>
        </a:p>
      </dgm:t>
    </dgm:pt>
    <dgm:pt modelId="{66FA5D5F-ADA8-4972-A8EE-E03CD6E70255}" type="sibTrans" cxnId="{AEBDA51B-4899-4560-8756-37715FD4D163}">
      <dgm:prSet/>
      <dgm:spPr/>
      <dgm:t>
        <a:bodyPr/>
        <a:lstStyle/>
        <a:p>
          <a:endParaRPr lang="es-CO" b="1"/>
        </a:p>
      </dgm:t>
    </dgm:pt>
    <dgm:pt modelId="{39E6F2E0-7136-44F5-BC0B-B2F8145E2E05}" type="pres">
      <dgm:prSet presAssocID="{21D94AD1-2C11-428C-8E1E-AA6ACBD1F492}" presName="Name0" presStyleCnt="0">
        <dgm:presLayoutVars>
          <dgm:dir/>
          <dgm:animLvl val="lvl"/>
          <dgm:resizeHandles val="exact"/>
        </dgm:presLayoutVars>
      </dgm:prSet>
      <dgm:spPr/>
    </dgm:pt>
    <dgm:pt modelId="{3CDC279F-DDF8-4802-A9C2-19920614E572}" type="pres">
      <dgm:prSet presAssocID="{9A2172D9-9147-468F-B367-C1FF45A3ADB7}" presName="parTxOnly" presStyleLbl="node1" presStyleIdx="0" presStyleCnt="4">
        <dgm:presLayoutVars>
          <dgm:chMax val="0"/>
          <dgm:chPref val="0"/>
          <dgm:bulletEnabled val="1"/>
        </dgm:presLayoutVars>
      </dgm:prSet>
      <dgm:spPr/>
      <dgm:t>
        <a:bodyPr/>
        <a:lstStyle/>
        <a:p>
          <a:endParaRPr lang="es-CO"/>
        </a:p>
      </dgm:t>
    </dgm:pt>
    <dgm:pt modelId="{E6204E36-B0E3-4036-95E1-A341C8725138}" type="pres">
      <dgm:prSet presAssocID="{A9A14C34-90C1-4929-AAAF-6262083EDD3E}" presName="parTxOnlySpace" presStyleCnt="0"/>
      <dgm:spPr/>
    </dgm:pt>
    <dgm:pt modelId="{650BC9AB-0EE9-485E-9E37-0B4A7563761D}" type="pres">
      <dgm:prSet presAssocID="{B9B28001-9734-48DE-A349-7D1932BC7868}" presName="parTxOnly" presStyleLbl="node1" presStyleIdx="1" presStyleCnt="4">
        <dgm:presLayoutVars>
          <dgm:chMax val="0"/>
          <dgm:chPref val="0"/>
          <dgm:bulletEnabled val="1"/>
        </dgm:presLayoutVars>
      </dgm:prSet>
      <dgm:spPr/>
      <dgm:t>
        <a:bodyPr/>
        <a:lstStyle/>
        <a:p>
          <a:endParaRPr lang="es-CO"/>
        </a:p>
      </dgm:t>
    </dgm:pt>
    <dgm:pt modelId="{443D65B9-19C3-4B1A-91A4-5291664BED8A}" type="pres">
      <dgm:prSet presAssocID="{A99EF712-17CA-48AE-80BC-F8127B9B6180}" presName="parTxOnlySpace" presStyleCnt="0"/>
      <dgm:spPr/>
    </dgm:pt>
    <dgm:pt modelId="{039FDB19-EF56-437B-A5BE-81B640B84266}" type="pres">
      <dgm:prSet presAssocID="{9A1A84D2-BD1C-4FA6-A2B8-22BA9F646969}" presName="parTxOnly" presStyleLbl="node1" presStyleIdx="2" presStyleCnt="4">
        <dgm:presLayoutVars>
          <dgm:chMax val="0"/>
          <dgm:chPref val="0"/>
          <dgm:bulletEnabled val="1"/>
        </dgm:presLayoutVars>
      </dgm:prSet>
      <dgm:spPr/>
      <dgm:t>
        <a:bodyPr/>
        <a:lstStyle/>
        <a:p>
          <a:endParaRPr lang="es-CO"/>
        </a:p>
      </dgm:t>
    </dgm:pt>
    <dgm:pt modelId="{47EF7309-37AC-4551-8EB5-1704D0E1C05C}" type="pres">
      <dgm:prSet presAssocID="{A3909AB4-05A6-4C50-A18F-F383C6FFE854}" presName="parTxOnlySpace" presStyleCnt="0"/>
      <dgm:spPr/>
    </dgm:pt>
    <dgm:pt modelId="{D7ED693E-D508-424D-806B-C7E4233C746E}" type="pres">
      <dgm:prSet presAssocID="{A2EFFEB8-AA7A-4048-BD28-596491DE202B}" presName="parTxOnly" presStyleLbl="node1" presStyleIdx="3" presStyleCnt="4">
        <dgm:presLayoutVars>
          <dgm:chMax val="0"/>
          <dgm:chPref val="0"/>
          <dgm:bulletEnabled val="1"/>
        </dgm:presLayoutVars>
      </dgm:prSet>
      <dgm:spPr/>
      <dgm:t>
        <a:bodyPr/>
        <a:lstStyle/>
        <a:p>
          <a:endParaRPr lang="es-CO"/>
        </a:p>
      </dgm:t>
    </dgm:pt>
  </dgm:ptLst>
  <dgm:cxnLst>
    <dgm:cxn modelId="{05AAA7AA-E7CF-48B8-9334-99BCB4EE58A4}" type="presOf" srcId="{B9B28001-9734-48DE-A349-7D1932BC7868}" destId="{650BC9AB-0EE9-485E-9E37-0B4A7563761D}" srcOrd="0" destOrd="0" presId="urn:microsoft.com/office/officeart/2005/8/layout/chevron1"/>
    <dgm:cxn modelId="{DA8E71C6-1953-4CD6-A732-38BB83A0AC27}" srcId="{21D94AD1-2C11-428C-8E1E-AA6ACBD1F492}" destId="{B9B28001-9734-48DE-A349-7D1932BC7868}" srcOrd="1" destOrd="0" parTransId="{5989C0B4-0C8D-4E3D-815F-332CB834DBB9}" sibTransId="{A99EF712-17CA-48AE-80BC-F8127B9B6180}"/>
    <dgm:cxn modelId="{9672FF29-EC9C-49ED-B4E1-D3E661EABDD0}" type="presOf" srcId="{9A2172D9-9147-468F-B367-C1FF45A3ADB7}" destId="{3CDC279F-DDF8-4802-A9C2-19920614E572}" srcOrd="0" destOrd="0" presId="urn:microsoft.com/office/officeart/2005/8/layout/chevron1"/>
    <dgm:cxn modelId="{6F8A425E-DCC3-45CA-BF4E-4919FA064ED5}" type="presOf" srcId="{21D94AD1-2C11-428C-8E1E-AA6ACBD1F492}" destId="{39E6F2E0-7136-44F5-BC0B-B2F8145E2E05}" srcOrd="0" destOrd="0" presId="urn:microsoft.com/office/officeart/2005/8/layout/chevron1"/>
    <dgm:cxn modelId="{AEBDA51B-4899-4560-8756-37715FD4D163}" srcId="{21D94AD1-2C11-428C-8E1E-AA6ACBD1F492}" destId="{A2EFFEB8-AA7A-4048-BD28-596491DE202B}" srcOrd="3" destOrd="0" parTransId="{91707BAC-2F61-4370-B333-A6273ACB3B2F}" sibTransId="{66FA5D5F-ADA8-4972-A8EE-E03CD6E70255}"/>
    <dgm:cxn modelId="{B79C6819-380D-4CF6-A771-C95361F84420}" type="presOf" srcId="{A2EFFEB8-AA7A-4048-BD28-596491DE202B}" destId="{D7ED693E-D508-424D-806B-C7E4233C746E}" srcOrd="0" destOrd="0" presId="urn:microsoft.com/office/officeart/2005/8/layout/chevron1"/>
    <dgm:cxn modelId="{F8C5EC2B-F2C9-4651-B45D-29E243F9BB62}" type="presOf" srcId="{9A1A84D2-BD1C-4FA6-A2B8-22BA9F646969}" destId="{039FDB19-EF56-437B-A5BE-81B640B84266}" srcOrd="0" destOrd="0" presId="urn:microsoft.com/office/officeart/2005/8/layout/chevron1"/>
    <dgm:cxn modelId="{6BB6ED57-22CA-4F63-A8E8-A77EE4680216}" srcId="{21D94AD1-2C11-428C-8E1E-AA6ACBD1F492}" destId="{9A2172D9-9147-468F-B367-C1FF45A3ADB7}" srcOrd="0" destOrd="0" parTransId="{228F0EBF-4C06-41BA-A418-97F51EBF4C76}" sibTransId="{A9A14C34-90C1-4929-AAAF-6262083EDD3E}"/>
    <dgm:cxn modelId="{82EB83EE-7AD7-4102-BE20-40050909DC4A}" srcId="{21D94AD1-2C11-428C-8E1E-AA6ACBD1F492}" destId="{9A1A84D2-BD1C-4FA6-A2B8-22BA9F646969}" srcOrd="2" destOrd="0" parTransId="{C66B8357-FE98-40A9-A66B-C0D5AE932DFD}" sibTransId="{A3909AB4-05A6-4C50-A18F-F383C6FFE854}"/>
    <dgm:cxn modelId="{46207499-C76E-4714-8F81-31C08F120A51}" type="presParOf" srcId="{39E6F2E0-7136-44F5-BC0B-B2F8145E2E05}" destId="{3CDC279F-DDF8-4802-A9C2-19920614E572}" srcOrd="0" destOrd="0" presId="urn:microsoft.com/office/officeart/2005/8/layout/chevron1"/>
    <dgm:cxn modelId="{4626ADF6-0891-489E-8493-161C888B88D3}" type="presParOf" srcId="{39E6F2E0-7136-44F5-BC0B-B2F8145E2E05}" destId="{E6204E36-B0E3-4036-95E1-A341C8725138}" srcOrd="1" destOrd="0" presId="urn:microsoft.com/office/officeart/2005/8/layout/chevron1"/>
    <dgm:cxn modelId="{E44DAE7F-E448-43AF-820B-57E034798801}" type="presParOf" srcId="{39E6F2E0-7136-44F5-BC0B-B2F8145E2E05}" destId="{650BC9AB-0EE9-485E-9E37-0B4A7563761D}" srcOrd="2" destOrd="0" presId="urn:microsoft.com/office/officeart/2005/8/layout/chevron1"/>
    <dgm:cxn modelId="{2B79338D-073B-4A8A-B996-D7625C42D667}" type="presParOf" srcId="{39E6F2E0-7136-44F5-BC0B-B2F8145E2E05}" destId="{443D65B9-19C3-4B1A-91A4-5291664BED8A}" srcOrd="3" destOrd="0" presId="urn:microsoft.com/office/officeart/2005/8/layout/chevron1"/>
    <dgm:cxn modelId="{CBB8263F-315F-4CB1-B0A1-C0376929FEA9}" type="presParOf" srcId="{39E6F2E0-7136-44F5-BC0B-B2F8145E2E05}" destId="{039FDB19-EF56-437B-A5BE-81B640B84266}" srcOrd="4" destOrd="0" presId="urn:microsoft.com/office/officeart/2005/8/layout/chevron1"/>
    <dgm:cxn modelId="{EC4A0020-B430-4E75-906D-FE4530B297A8}" type="presParOf" srcId="{39E6F2E0-7136-44F5-BC0B-B2F8145E2E05}" destId="{47EF7309-37AC-4551-8EB5-1704D0E1C05C}" srcOrd="5" destOrd="0" presId="urn:microsoft.com/office/officeart/2005/8/layout/chevron1"/>
    <dgm:cxn modelId="{0CED160A-58D9-48E4-813E-E9CA24AC43D0}" type="presParOf" srcId="{39E6F2E0-7136-44F5-BC0B-B2F8145E2E05}" destId="{D7ED693E-D508-424D-806B-C7E4233C746E}" srcOrd="6"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2.xml><?xml version="1.0" encoding="utf-8"?>
<dgm:dataModel xmlns:dgm="http://schemas.openxmlformats.org/drawingml/2006/diagram" xmlns:a="http://schemas.openxmlformats.org/drawingml/2006/main">
  <dgm:ptLst>
    <dgm:pt modelId="{21D94AD1-2C11-428C-8E1E-AA6ACBD1F492}" type="doc">
      <dgm:prSet loTypeId="urn:microsoft.com/office/officeart/2005/8/layout/chevron1" loCatId="process" qsTypeId="urn:microsoft.com/office/officeart/2005/8/quickstyle/simple1" qsCatId="simple" csTypeId="urn:microsoft.com/office/officeart/2005/8/colors/colorful1" csCatId="colorful" phldr="1"/>
      <dgm:spPr/>
    </dgm:pt>
    <dgm:pt modelId="{9A2172D9-9147-468F-B367-C1FF45A3ADB7}">
      <dgm:prSet phldrT="[Texto]"/>
      <dgm:spPr/>
      <dgm:t>
        <a:bodyPr/>
        <a:lstStyle/>
        <a:p>
          <a:r>
            <a:rPr lang="es-CO" b="1" dirty="0" smtClean="0"/>
            <a:t>Subestaciones</a:t>
          </a:r>
          <a:endParaRPr lang="es-CO" b="1" dirty="0"/>
        </a:p>
      </dgm:t>
    </dgm:pt>
    <dgm:pt modelId="{228F0EBF-4C06-41BA-A418-97F51EBF4C76}" type="parTrans" cxnId="{6BB6ED57-22CA-4F63-A8E8-A77EE4680216}">
      <dgm:prSet/>
      <dgm:spPr/>
      <dgm:t>
        <a:bodyPr/>
        <a:lstStyle/>
        <a:p>
          <a:endParaRPr lang="es-CO" b="1"/>
        </a:p>
      </dgm:t>
    </dgm:pt>
    <dgm:pt modelId="{A9A14C34-90C1-4929-AAAF-6262083EDD3E}" type="sibTrans" cxnId="{6BB6ED57-22CA-4F63-A8E8-A77EE4680216}">
      <dgm:prSet/>
      <dgm:spPr/>
      <dgm:t>
        <a:bodyPr/>
        <a:lstStyle/>
        <a:p>
          <a:endParaRPr lang="es-CO" b="1"/>
        </a:p>
      </dgm:t>
    </dgm:pt>
    <dgm:pt modelId="{B9B28001-9734-48DE-A349-7D1932BC7868}">
      <dgm:prSet phldrT="[Texto]"/>
      <dgm:spPr>
        <a:solidFill>
          <a:schemeClr val="accent3">
            <a:lumMod val="60000"/>
            <a:lumOff val="40000"/>
          </a:schemeClr>
        </a:solidFill>
      </dgm:spPr>
      <dgm:t>
        <a:bodyPr/>
        <a:lstStyle/>
        <a:p>
          <a:r>
            <a:rPr lang="es-CO" b="1" dirty="0" smtClean="0">
              <a:solidFill>
                <a:schemeClr val="tx1"/>
              </a:solidFill>
            </a:rPr>
            <a:t>Líneas</a:t>
          </a:r>
          <a:endParaRPr lang="es-CO" b="1" dirty="0">
            <a:solidFill>
              <a:schemeClr val="tx1"/>
            </a:solidFill>
          </a:endParaRPr>
        </a:p>
      </dgm:t>
    </dgm:pt>
    <dgm:pt modelId="{5989C0B4-0C8D-4E3D-815F-332CB834DBB9}" type="parTrans" cxnId="{DA8E71C6-1953-4CD6-A732-38BB83A0AC27}">
      <dgm:prSet/>
      <dgm:spPr/>
      <dgm:t>
        <a:bodyPr/>
        <a:lstStyle/>
        <a:p>
          <a:endParaRPr lang="es-CO" b="1"/>
        </a:p>
      </dgm:t>
    </dgm:pt>
    <dgm:pt modelId="{A99EF712-17CA-48AE-80BC-F8127B9B6180}" type="sibTrans" cxnId="{DA8E71C6-1953-4CD6-A732-38BB83A0AC27}">
      <dgm:prSet/>
      <dgm:spPr/>
      <dgm:t>
        <a:bodyPr/>
        <a:lstStyle/>
        <a:p>
          <a:endParaRPr lang="es-CO" b="1"/>
        </a:p>
      </dgm:t>
    </dgm:pt>
    <dgm:pt modelId="{9A1A84D2-BD1C-4FA6-A2B8-22BA9F646969}">
      <dgm:prSet phldrT="[Texto]"/>
      <dgm:spPr>
        <a:solidFill>
          <a:schemeClr val="accent3">
            <a:lumMod val="60000"/>
            <a:lumOff val="40000"/>
          </a:schemeClr>
        </a:solidFill>
      </dgm:spPr>
      <dgm:t>
        <a:bodyPr/>
        <a:lstStyle/>
        <a:p>
          <a:r>
            <a:rPr lang="es-CO" b="1" dirty="0" smtClean="0">
              <a:solidFill>
                <a:schemeClr val="tx1"/>
              </a:solidFill>
            </a:rPr>
            <a:t>Redes</a:t>
          </a:r>
          <a:endParaRPr lang="es-CO" b="1" dirty="0">
            <a:solidFill>
              <a:schemeClr val="tx1"/>
            </a:solidFill>
          </a:endParaRPr>
        </a:p>
      </dgm:t>
    </dgm:pt>
    <dgm:pt modelId="{C66B8357-FE98-40A9-A66B-C0D5AE932DFD}" type="parTrans" cxnId="{82EB83EE-7AD7-4102-BE20-40050909DC4A}">
      <dgm:prSet/>
      <dgm:spPr/>
      <dgm:t>
        <a:bodyPr/>
        <a:lstStyle/>
        <a:p>
          <a:endParaRPr lang="es-CO" b="1"/>
        </a:p>
      </dgm:t>
    </dgm:pt>
    <dgm:pt modelId="{A3909AB4-05A6-4C50-A18F-F383C6FFE854}" type="sibTrans" cxnId="{82EB83EE-7AD7-4102-BE20-40050909DC4A}">
      <dgm:prSet/>
      <dgm:spPr/>
      <dgm:t>
        <a:bodyPr/>
        <a:lstStyle/>
        <a:p>
          <a:endParaRPr lang="es-CO" b="1"/>
        </a:p>
      </dgm:t>
    </dgm:pt>
    <dgm:pt modelId="{A2EFFEB8-AA7A-4048-BD28-596491DE202B}">
      <dgm:prSet phldrT="[Texto]"/>
      <dgm:spPr>
        <a:solidFill>
          <a:schemeClr val="accent3">
            <a:lumMod val="60000"/>
            <a:lumOff val="40000"/>
          </a:schemeClr>
        </a:solidFill>
      </dgm:spPr>
      <dgm:t>
        <a:bodyPr/>
        <a:lstStyle/>
        <a:p>
          <a:r>
            <a:rPr lang="es-CO" b="1" dirty="0" smtClean="0">
              <a:solidFill>
                <a:schemeClr val="tx1"/>
              </a:solidFill>
            </a:rPr>
            <a:t>Otros Elementos y Equipos</a:t>
          </a:r>
          <a:endParaRPr lang="es-CO" b="1" dirty="0">
            <a:solidFill>
              <a:schemeClr val="tx1"/>
            </a:solidFill>
          </a:endParaRPr>
        </a:p>
      </dgm:t>
    </dgm:pt>
    <dgm:pt modelId="{91707BAC-2F61-4370-B333-A6273ACB3B2F}" type="parTrans" cxnId="{AEBDA51B-4899-4560-8756-37715FD4D163}">
      <dgm:prSet/>
      <dgm:spPr/>
      <dgm:t>
        <a:bodyPr/>
        <a:lstStyle/>
        <a:p>
          <a:endParaRPr lang="es-CO" b="1"/>
        </a:p>
      </dgm:t>
    </dgm:pt>
    <dgm:pt modelId="{66FA5D5F-ADA8-4972-A8EE-E03CD6E70255}" type="sibTrans" cxnId="{AEBDA51B-4899-4560-8756-37715FD4D163}">
      <dgm:prSet/>
      <dgm:spPr/>
      <dgm:t>
        <a:bodyPr/>
        <a:lstStyle/>
        <a:p>
          <a:endParaRPr lang="es-CO" b="1"/>
        </a:p>
      </dgm:t>
    </dgm:pt>
    <dgm:pt modelId="{39E6F2E0-7136-44F5-BC0B-B2F8145E2E05}" type="pres">
      <dgm:prSet presAssocID="{21D94AD1-2C11-428C-8E1E-AA6ACBD1F492}" presName="Name0" presStyleCnt="0">
        <dgm:presLayoutVars>
          <dgm:dir/>
          <dgm:animLvl val="lvl"/>
          <dgm:resizeHandles val="exact"/>
        </dgm:presLayoutVars>
      </dgm:prSet>
      <dgm:spPr/>
    </dgm:pt>
    <dgm:pt modelId="{3CDC279F-DDF8-4802-A9C2-19920614E572}" type="pres">
      <dgm:prSet presAssocID="{9A2172D9-9147-468F-B367-C1FF45A3ADB7}" presName="parTxOnly" presStyleLbl="node1" presStyleIdx="0" presStyleCnt="4">
        <dgm:presLayoutVars>
          <dgm:chMax val="0"/>
          <dgm:chPref val="0"/>
          <dgm:bulletEnabled val="1"/>
        </dgm:presLayoutVars>
      </dgm:prSet>
      <dgm:spPr/>
      <dgm:t>
        <a:bodyPr/>
        <a:lstStyle/>
        <a:p>
          <a:endParaRPr lang="es-CO"/>
        </a:p>
      </dgm:t>
    </dgm:pt>
    <dgm:pt modelId="{E6204E36-B0E3-4036-95E1-A341C8725138}" type="pres">
      <dgm:prSet presAssocID="{A9A14C34-90C1-4929-AAAF-6262083EDD3E}" presName="parTxOnlySpace" presStyleCnt="0"/>
      <dgm:spPr/>
    </dgm:pt>
    <dgm:pt modelId="{650BC9AB-0EE9-485E-9E37-0B4A7563761D}" type="pres">
      <dgm:prSet presAssocID="{B9B28001-9734-48DE-A349-7D1932BC7868}" presName="parTxOnly" presStyleLbl="node1" presStyleIdx="1" presStyleCnt="4">
        <dgm:presLayoutVars>
          <dgm:chMax val="0"/>
          <dgm:chPref val="0"/>
          <dgm:bulletEnabled val="1"/>
        </dgm:presLayoutVars>
      </dgm:prSet>
      <dgm:spPr/>
      <dgm:t>
        <a:bodyPr/>
        <a:lstStyle/>
        <a:p>
          <a:endParaRPr lang="es-CO"/>
        </a:p>
      </dgm:t>
    </dgm:pt>
    <dgm:pt modelId="{443D65B9-19C3-4B1A-91A4-5291664BED8A}" type="pres">
      <dgm:prSet presAssocID="{A99EF712-17CA-48AE-80BC-F8127B9B6180}" presName="parTxOnlySpace" presStyleCnt="0"/>
      <dgm:spPr/>
    </dgm:pt>
    <dgm:pt modelId="{039FDB19-EF56-437B-A5BE-81B640B84266}" type="pres">
      <dgm:prSet presAssocID="{9A1A84D2-BD1C-4FA6-A2B8-22BA9F646969}" presName="parTxOnly" presStyleLbl="node1" presStyleIdx="2" presStyleCnt="4">
        <dgm:presLayoutVars>
          <dgm:chMax val="0"/>
          <dgm:chPref val="0"/>
          <dgm:bulletEnabled val="1"/>
        </dgm:presLayoutVars>
      </dgm:prSet>
      <dgm:spPr/>
      <dgm:t>
        <a:bodyPr/>
        <a:lstStyle/>
        <a:p>
          <a:endParaRPr lang="es-CO"/>
        </a:p>
      </dgm:t>
    </dgm:pt>
    <dgm:pt modelId="{47EF7309-37AC-4551-8EB5-1704D0E1C05C}" type="pres">
      <dgm:prSet presAssocID="{A3909AB4-05A6-4C50-A18F-F383C6FFE854}" presName="parTxOnlySpace" presStyleCnt="0"/>
      <dgm:spPr/>
    </dgm:pt>
    <dgm:pt modelId="{D7ED693E-D508-424D-806B-C7E4233C746E}" type="pres">
      <dgm:prSet presAssocID="{A2EFFEB8-AA7A-4048-BD28-596491DE202B}" presName="parTxOnly" presStyleLbl="node1" presStyleIdx="3" presStyleCnt="4">
        <dgm:presLayoutVars>
          <dgm:chMax val="0"/>
          <dgm:chPref val="0"/>
          <dgm:bulletEnabled val="1"/>
        </dgm:presLayoutVars>
      </dgm:prSet>
      <dgm:spPr/>
      <dgm:t>
        <a:bodyPr/>
        <a:lstStyle/>
        <a:p>
          <a:endParaRPr lang="es-CO"/>
        </a:p>
      </dgm:t>
    </dgm:pt>
  </dgm:ptLst>
  <dgm:cxnLst>
    <dgm:cxn modelId="{DA8E71C6-1953-4CD6-A732-38BB83A0AC27}" srcId="{21D94AD1-2C11-428C-8E1E-AA6ACBD1F492}" destId="{B9B28001-9734-48DE-A349-7D1932BC7868}" srcOrd="1" destOrd="0" parTransId="{5989C0B4-0C8D-4E3D-815F-332CB834DBB9}" sibTransId="{A99EF712-17CA-48AE-80BC-F8127B9B6180}"/>
    <dgm:cxn modelId="{6BB6ED57-22CA-4F63-A8E8-A77EE4680216}" srcId="{21D94AD1-2C11-428C-8E1E-AA6ACBD1F492}" destId="{9A2172D9-9147-468F-B367-C1FF45A3ADB7}" srcOrd="0" destOrd="0" parTransId="{228F0EBF-4C06-41BA-A418-97F51EBF4C76}" sibTransId="{A9A14C34-90C1-4929-AAAF-6262083EDD3E}"/>
    <dgm:cxn modelId="{3F3A65DD-1868-4728-8622-2DAC47EA86F2}" type="presOf" srcId="{21D94AD1-2C11-428C-8E1E-AA6ACBD1F492}" destId="{39E6F2E0-7136-44F5-BC0B-B2F8145E2E05}" srcOrd="0" destOrd="0" presId="urn:microsoft.com/office/officeart/2005/8/layout/chevron1"/>
    <dgm:cxn modelId="{82EB83EE-7AD7-4102-BE20-40050909DC4A}" srcId="{21D94AD1-2C11-428C-8E1E-AA6ACBD1F492}" destId="{9A1A84D2-BD1C-4FA6-A2B8-22BA9F646969}" srcOrd="2" destOrd="0" parTransId="{C66B8357-FE98-40A9-A66B-C0D5AE932DFD}" sibTransId="{A3909AB4-05A6-4C50-A18F-F383C6FFE854}"/>
    <dgm:cxn modelId="{AEBDA51B-4899-4560-8756-37715FD4D163}" srcId="{21D94AD1-2C11-428C-8E1E-AA6ACBD1F492}" destId="{A2EFFEB8-AA7A-4048-BD28-596491DE202B}" srcOrd="3" destOrd="0" parTransId="{91707BAC-2F61-4370-B333-A6273ACB3B2F}" sibTransId="{66FA5D5F-ADA8-4972-A8EE-E03CD6E70255}"/>
    <dgm:cxn modelId="{70455C02-5354-40A3-AE86-01C0F909921C}" type="presOf" srcId="{A2EFFEB8-AA7A-4048-BD28-596491DE202B}" destId="{D7ED693E-D508-424D-806B-C7E4233C746E}" srcOrd="0" destOrd="0" presId="urn:microsoft.com/office/officeart/2005/8/layout/chevron1"/>
    <dgm:cxn modelId="{EE9DD75C-500B-4C49-9865-90D3D738B144}" type="presOf" srcId="{B9B28001-9734-48DE-A349-7D1932BC7868}" destId="{650BC9AB-0EE9-485E-9E37-0B4A7563761D}" srcOrd="0" destOrd="0" presId="urn:microsoft.com/office/officeart/2005/8/layout/chevron1"/>
    <dgm:cxn modelId="{BEA1E249-804B-4251-A504-D1FC9BBD9681}" type="presOf" srcId="{9A1A84D2-BD1C-4FA6-A2B8-22BA9F646969}" destId="{039FDB19-EF56-437B-A5BE-81B640B84266}" srcOrd="0" destOrd="0" presId="urn:microsoft.com/office/officeart/2005/8/layout/chevron1"/>
    <dgm:cxn modelId="{26732A0A-7948-4A0A-9810-072117A361C1}" type="presOf" srcId="{9A2172D9-9147-468F-B367-C1FF45A3ADB7}" destId="{3CDC279F-DDF8-4802-A9C2-19920614E572}" srcOrd="0" destOrd="0" presId="urn:microsoft.com/office/officeart/2005/8/layout/chevron1"/>
    <dgm:cxn modelId="{97FE0682-83D9-41F2-98CB-B5C0D2FB5D23}" type="presParOf" srcId="{39E6F2E0-7136-44F5-BC0B-B2F8145E2E05}" destId="{3CDC279F-DDF8-4802-A9C2-19920614E572}" srcOrd="0" destOrd="0" presId="urn:microsoft.com/office/officeart/2005/8/layout/chevron1"/>
    <dgm:cxn modelId="{70A161E2-399A-4ADB-894A-62F86C7CAE71}" type="presParOf" srcId="{39E6F2E0-7136-44F5-BC0B-B2F8145E2E05}" destId="{E6204E36-B0E3-4036-95E1-A341C8725138}" srcOrd="1" destOrd="0" presId="urn:microsoft.com/office/officeart/2005/8/layout/chevron1"/>
    <dgm:cxn modelId="{F690DD5C-737F-4F51-A777-9042902E62C8}" type="presParOf" srcId="{39E6F2E0-7136-44F5-BC0B-B2F8145E2E05}" destId="{650BC9AB-0EE9-485E-9E37-0B4A7563761D}" srcOrd="2" destOrd="0" presId="urn:microsoft.com/office/officeart/2005/8/layout/chevron1"/>
    <dgm:cxn modelId="{F34FE172-78ED-4A53-A8A3-14B357B44B42}" type="presParOf" srcId="{39E6F2E0-7136-44F5-BC0B-B2F8145E2E05}" destId="{443D65B9-19C3-4B1A-91A4-5291664BED8A}" srcOrd="3" destOrd="0" presId="urn:microsoft.com/office/officeart/2005/8/layout/chevron1"/>
    <dgm:cxn modelId="{997F3F75-117C-4BA1-AD17-E5C773749B22}" type="presParOf" srcId="{39E6F2E0-7136-44F5-BC0B-B2F8145E2E05}" destId="{039FDB19-EF56-437B-A5BE-81B640B84266}" srcOrd="4" destOrd="0" presId="urn:microsoft.com/office/officeart/2005/8/layout/chevron1"/>
    <dgm:cxn modelId="{49397BF8-0D01-40F5-98A5-20A8F345CE3C}" type="presParOf" srcId="{39E6F2E0-7136-44F5-BC0B-B2F8145E2E05}" destId="{47EF7309-37AC-4551-8EB5-1704D0E1C05C}" srcOrd="5" destOrd="0" presId="urn:microsoft.com/office/officeart/2005/8/layout/chevron1"/>
    <dgm:cxn modelId="{D6F70052-C703-4612-9B67-0A1DFF55E6F0}" type="presParOf" srcId="{39E6F2E0-7136-44F5-BC0B-B2F8145E2E05}" destId="{D7ED693E-D508-424D-806B-C7E4233C746E}" srcOrd="6"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3.xml><?xml version="1.0" encoding="utf-8"?>
<dgm:dataModel xmlns:dgm="http://schemas.openxmlformats.org/drawingml/2006/diagram" xmlns:a="http://schemas.openxmlformats.org/drawingml/2006/main">
  <dgm:ptLst>
    <dgm:pt modelId="{21D94AD1-2C11-428C-8E1E-AA6ACBD1F492}" type="doc">
      <dgm:prSet loTypeId="urn:microsoft.com/office/officeart/2005/8/layout/chevron1" loCatId="process" qsTypeId="urn:microsoft.com/office/officeart/2005/8/quickstyle/simple1" qsCatId="simple" csTypeId="urn:microsoft.com/office/officeart/2005/8/colors/colorful1" csCatId="colorful" phldr="1"/>
      <dgm:spPr/>
    </dgm:pt>
    <dgm:pt modelId="{9A2172D9-9147-468F-B367-C1FF45A3ADB7}">
      <dgm:prSet phldrT="[Texto]"/>
      <dgm:spPr/>
      <dgm:t>
        <a:bodyPr/>
        <a:lstStyle/>
        <a:p>
          <a:r>
            <a:rPr lang="es-CO" b="1" dirty="0" smtClean="0"/>
            <a:t>Subestaciones</a:t>
          </a:r>
          <a:endParaRPr lang="es-CO" b="1" dirty="0"/>
        </a:p>
      </dgm:t>
    </dgm:pt>
    <dgm:pt modelId="{228F0EBF-4C06-41BA-A418-97F51EBF4C76}" type="parTrans" cxnId="{6BB6ED57-22CA-4F63-A8E8-A77EE4680216}">
      <dgm:prSet/>
      <dgm:spPr/>
      <dgm:t>
        <a:bodyPr/>
        <a:lstStyle/>
        <a:p>
          <a:endParaRPr lang="es-CO" b="1"/>
        </a:p>
      </dgm:t>
    </dgm:pt>
    <dgm:pt modelId="{A9A14C34-90C1-4929-AAAF-6262083EDD3E}" type="sibTrans" cxnId="{6BB6ED57-22CA-4F63-A8E8-A77EE4680216}">
      <dgm:prSet/>
      <dgm:spPr/>
      <dgm:t>
        <a:bodyPr/>
        <a:lstStyle/>
        <a:p>
          <a:endParaRPr lang="es-CO" b="1"/>
        </a:p>
      </dgm:t>
    </dgm:pt>
    <dgm:pt modelId="{B9B28001-9734-48DE-A349-7D1932BC7868}">
      <dgm:prSet phldrT="[Texto]"/>
      <dgm:spPr>
        <a:solidFill>
          <a:schemeClr val="accent3">
            <a:lumMod val="60000"/>
            <a:lumOff val="40000"/>
          </a:schemeClr>
        </a:solidFill>
      </dgm:spPr>
      <dgm:t>
        <a:bodyPr/>
        <a:lstStyle/>
        <a:p>
          <a:r>
            <a:rPr lang="es-CO" b="1" dirty="0" smtClean="0">
              <a:solidFill>
                <a:schemeClr val="tx1"/>
              </a:solidFill>
            </a:rPr>
            <a:t>Líneas</a:t>
          </a:r>
          <a:endParaRPr lang="es-CO" b="1" dirty="0">
            <a:solidFill>
              <a:schemeClr val="tx1"/>
            </a:solidFill>
          </a:endParaRPr>
        </a:p>
      </dgm:t>
    </dgm:pt>
    <dgm:pt modelId="{5989C0B4-0C8D-4E3D-815F-332CB834DBB9}" type="parTrans" cxnId="{DA8E71C6-1953-4CD6-A732-38BB83A0AC27}">
      <dgm:prSet/>
      <dgm:spPr/>
      <dgm:t>
        <a:bodyPr/>
        <a:lstStyle/>
        <a:p>
          <a:endParaRPr lang="es-CO" b="1"/>
        </a:p>
      </dgm:t>
    </dgm:pt>
    <dgm:pt modelId="{A99EF712-17CA-48AE-80BC-F8127B9B6180}" type="sibTrans" cxnId="{DA8E71C6-1953-4CD6-A732-38BB83A0AC27}">
      <dgm:prSet/>
      <dgm:spPr/>
      <dgm:t>
        <a:bodyPr/>
        <a:lstStyle/>
        <a:p>
          <a:endParaRPr lang="es-CO" b="1"/>
        </a:p>
      </dgm:t>
    </dgm:pt>
    <dgm:pt modelId="{9A1A84D2-BD1C-4FA6-A2B8-22BA9F646969}">
      <dgm:prSet phldrT="[Texto]"/>
      <dgm:spPr>
        <a:solidFill>
          <a:schemeClr val="accent3">
            <a:lumMod val="60000"/>
            <a:lumOff val="40000"/>
          </a:schemeClr>
        </a:solidFill>
      </dgm:spPr>
      <dgm:t>
        <a:bodyPr/>
        <a:lstStyle/>
        <a:p>
          <a:r>
            <a:rPr lang="es-CO" b="1" dirty="0" smtClean="0">
              <a:solidFill>
                <a:schemeClr val="tx1"/>
              </a:solidFill>
            </a:rPr>
            <a:t>Redes</a:t>
          </a:r>
          <a:endParaRPr lang="es-CO" b="1" dirty="0">
            <a:solidFill>
              <a:schemeClr val="tx1"/>
            </a:solidFill>
          </a:endParaRPr>
        </a:p>
      </dgm:t>
    </dgm:pt>
    <dgm:pt modelId="{C66B8357-FE98-40A9-A66B-C0D5AE932DFD}" type="parTrans" cxnId="{82EB83EE-7AD7-4102-BE20-40050909DC4A}">
      <dgm:prSet/>
      <dgm:spPr/>
      <dgm:t>
        <a:bodyPr/>
        <a:lstStyle/>
        <a:p>
          <a:endParaRPr lang="es-CO" b="1"/>
        </a:p>
      </dgm:t>
    </dgm:pt>
    <dgm:pt modelId="{A3909AB4-05A6-4C50-A18F-F383C6FFE854}" type="sibTrans" cxnId="{82EB83EE-7AD7-4102-BE20-40050909DC4A}">
      <dgm:prSet/>
      <dgm:spPr/>
      <dgm:t>
        <a:bodyPr/>
        <a:lstStyle/>
        <a:p>
          <a:endParaRPr lang="es-CO" b="1"/>
        </a:p>
      </dgm:t>
    </dgm:pt>
    <dgm:pt modelId="{A2EFFEB8-AA7A-4048-BD28-596491DE202B}">
      <dgm:prSet phldrT="[Texto]"/>
      <dgm:spPr>
        <a:solidFill>
          <a:schemeClr val="accent3">
            <a:lumMod val="60000"/>
            <a:lumOff val="40000"/>
          </a:schemeClr>
        </a:solidFill>
      </dgm:spPr>
      <dgm:t>
        <a:bodyPr/>
        <a:lstStyle/>
        <a:p>
          <a:r>
            <a:rPr lang="es-CO" b="1" dirty="0" smtClean="0">
              <a:solidFill>
                <a:schemeClr val="tx1"/>
              </a:solidFill>
            </a:rPr>
            <a:t>Otros Elementos y Equipos</a:t>
          </a:r>
          <a:endParaRPr lang="es-CO" b="1" dirty="0">
            <a:solidFill>
              <a:schemeClr val="tx1"/>
            </a:solidFill>
          </a:endParaRPr>
        </a:p>
      </dgm:t>
    </dgm:pt>
    <dgm:pt modelId="{91707BAC-2F61-4370-B333-A6273ACB3B2F}" type="parTrans" cxnId="{AEBDA51B-4899-4560-8756-37715FD4D163}">
      <dgm:prSet/>
      <dgm:spPr/>
      <dgm:t>
        <a:bodyPr/>
        <a:lstStyle/>
        <a:p>
          <a:endParaRPr lang="es-CO" b="1"/>
        </a:p>
      </dgm:t>
    </dgm:pt>
    <dgm:pt modelId="{66FA5D5F-ADA8-4972-A8EE-E03CD6E70255}" type="sibTrans" cxnId="{AEBDA51B-4899-4560-8756-37715FD4D163}">
      <dgm:prSet/>
      <dgm:spPr/>
      <dgm:t>
        <a:bodyPr/>
        <a:lstStyle/>
        <a:p>
          <a:endParaRPr lang="es-CO" b="1"/>
        </a:p>
      </dgm:t>
    </dgm:pt>
    <dgm:pt modelId="{39E6F2E0-7136-44F5-BC0B-B2F8145E2E05}" type="pres">
      <dgm:prSet presAssocID="{21D94AD1-2C11-428C-8E1E-AA6ACBD1F492}" presName="Name0" presStyleCnt="0">
        <dgm:presLayoutVars>
          <dgm:dir/>
          <dgm:animLvl val="lvl"/>
          <dgm:resizeHandles val="exact"/>
        </dgm:presLayoutVars>
      </dgm:prSet>
      <dgm:spPr/>
    </dgm:pt>
    <dgm:pt modelId="{3CDC279F-DDF8-4802-A9C2-19920614E572}" type="pres">
      <dgm:prSet presAssocID="{9A2172D9-9147-468F-B367-C1FF45A3ADB7}" presName="parTxOnly" presStyleLbl="node1" presStyleIdx="0" presStyleCnt="4">
        <dgm:presLayoutVars>
          <dgm:chMax val="0"/>
          <dgm:chPref val="0"/>
          <dgm:bulletEnabled val="1"/>
        </dgm:presLayoutVars>
      </dgm:prSet>
      <dgm:spPr/>
      <dgm:t>
        <a:bodyPr/>
        <a:lstStyle/>
        <a:p>
          <a:endParaRPr lang="es-CO"/>
        </a:p>
      </dgm:t>
    </dgm:pt>
    <dgm:pt modelId="{E6204E36-B0E3-4036-95E1-A341C8725138}" type="pres">
      <dgm:prSet presAssocID="{A9A14C34-90C1-4929-AAAF-6262083EDD3E}" presName="parTxOnlySpace" presStyleCnt="0"/>
      <dgm:spPr/>
    </dgm:pt>
    <dgm:pt modelId="{650BC9AB-0EE9-485E-9E37-0B4A7563761D}" type="pres">
      <dgm:prSet presAssocID="{B9B28001-9734-48DE-A349-7D1932BC7868}" presName="parTxOnly" presStyleLbl="node1" presStyleIdx="1" presStyleCnt="4">
        <dgm:presLayoutVars>
          <dgm:chMax val="0"/>
          <dgm:chPref val="0"/>
          <dgm:bulletEnabled val="1"/>
        </dgm:presLayoutVars>
      </dgm:prSet>
      <dgm:spPr/>
      <dgm:t>
        <a:bodyPr/>
        <a:lstStyle/>
        <a:p>
          <a:endParaRPr lang="es-CO"/>
        </a:p>
      </dgm:t>
    </dgm:pt>
    <dgm:pt modelId="{443D65B9-19C3-4B1A-91A4-5291664BED8A}" type="pres">
      <dgm:prSet presAssocID="{A99EF712-17CA-48AE-80BC-F8127B9B6180}" presName="parTxOnlySpace" presStyleCnt="0"/>
      <dgm:spPr/>
    </dgm:pt>
    <dgm:pt modelId="{039FDB19-EF56-437B-A5BE-81B640B84266}" type="pres">
      <dgm:prSet presAssocID="{9A1A84D2-BD1C-4FA6-A2B8-22BA9F646969}" presName="parTxOnly" presStyleLbl="node1" presStyleIdx="2" presStyleCnt="4">
        <dgm:presLayoutVars>
          <dgm:chMax val="0"/>
          <dgm:chPref val="0"/>
          <dgm:bulletEnabled val="1"/>
        </dgm:presLayoutVars>
      </dgm:prSet>
      <dgm:spPr/>
      <dgm:t>
        <a:bodyPr/>
        <a:lstStyle/>
        <a:p>
          <a:endParaRPr lang="es-CO"/>
        </a:p>
      </dgm:t>
    </dgm:pt>
    <dgm:pt modelId="{47EF7309-37AC-4551-8EB5-1704D0E1C05C}" type="pres">
      <dgm:prSet presAssocID="{A3909AB4-05A6-4C50-A18F-F383C6FFE854}" presName="parTxOnlySpace" presStyleCnt="0"/>
      <dgm:spPr/>
    </dgm:pt>
    <dgm:pt modelId="{D7ED693E-D508-424D-806B-C7E4233C746E}" type="pres">
      <dgm:prSet presAssocID="{A2EFFEB8-AA7A-4048-BD28-596491DE202B}" presName="parTxOnly" presStyleLbl="node1" presStyleIdx="3" presStyleCnt="4">
        <dgm:presLayoutVars>
          <dgm:chMax val="0"/>
          <dgm:chPref val="0"/>
          <dgm:bulletEnabled val="1"/>
        </dgm:presLayoutVars>
      </dgm:prSet>
      <dgm:spPr/>
      <dgm:t>
        <a:bodyPr/>
        <a:lstStyle/>
        <a:p>
          <a:endParaRPr lang="es-CO"/>
        </a:p>
      </dgm:t>
    </dgm:pt>
  </dgm:ptLst>
  <dgm:cxnLst>
    <dgm:cxn modelId="{03A41833-4351-4604-ABAB-EFD4629BCB8B}" type="presOf" srcId="{9A1A84D2-BD1C-4FA6-A2B8-22BA9F646969}" destId="{039FDB19-EF56-437B-A5BE-81B640B84266}" srcOrd="0" destOrd="0" presId="urn:microsoft.com/office/officeart/2005/8/layout/chevron1"/>
    <dgm:cxn modelId="{C53E1407-0C67-4901-9915-0BAC1158C8EE}" type="presOf" srcId="{21D94AD1-2C11-428C-8E1E-AA6ACBD1F492}" destId="{39E6F2E0-7136-44F5-BC0B-B2F8145E2E05}" srcOrd="0" destOrd="0" presId="urn:microsoft.com/office/officeart/2005/8/layout/chevron1"/>
    <dgm:cxn modelId="{DA8E71C6-1953-4CD6-A732-38BB83A0AC27}" srcId="{21D94AD1-2C11-428C-8E1E-AA6ACBD1F492}" destId="{B9B28001-9734-48DE-A349-7D1932BC7868}" srcOrd="1" destOrd="0" parTransId="{5989C0B4-0C8D-4E3D-815F-332CB834DBB9}" sibTransId="{A99EF712-17CA-48AE-80BC-F8127B9B6180}"/>
    <dgm:cxn modelId="{8BD8CACA-F9F5-4857-92F7-BFA5C3C2CB9B}" type="presOf" srcId="{B9B28001-9734-48DE-A349-7D1932BC7868}" destId="{650BC9AB-0EE9-485E-9E37-0B4A7563761D}" srcOrd="0" destOrd="0" presId="urn:microsoft.com/office/officeart/2005/8/layout/chevron1"/>
    <dgm:cxn modelId="{BB58F4DA-275F-4CE5-BF7F-3BF4AD98AEFE}" type="presOf" srcId="{A2EFFEB8-AA7A-4048-BD28-596491DE202B}" destId="{D7ED693E-D508-424D-806B-C7E4233C746E}" srcOrd="0" destOrd="0" presId="urn:microsoft.com/office/officeart/2005/8/layout/chevron1"/>
    <dgm:cxn modelId="{583D3402-AF54-4A76-920B-15F2452FFC7E}" type="presOf" srcId="{9A2172D9-9147-468F-B367-C1FF45A3ADB7}" destId="{3CDC279F-DDF8-4802-A9C2-19920614E572}" srcOrd="0" destOrd="0" presId="urn:microsoft.com/office/officeart/2005/8/layout/chevron1"/>
    <dgm:cxn modelId="{AEBDA51B-4899-4560-8756-37715FD4D163}" srcId="{21D94AD1-2C11-428C-8E1E-AA6ACBD1F492}" destId="{A2EFFEB8-AA7A-4048-BD28-596491DE202B}" srcOrd="3" destOrd="0" parTransId="{91707BAC-2F61-4370-B333-A6273ACB3B2F}" sibTransId="{66FA5D5F-ADA8-4972-A8EE-E03CD6E70255}"/>
    <dgm:cxn modelId="{6BB6ED57-22CA-4F63-A8E8-A77EE4680216}" srcId="{21D94AD1-2C11-428C-8E1E-AA6ACBD1F492}" destId="{9A2172D9-9147-468F-B367-C1FF45A3ADB7}" srcOrd="0" destOrd="0" parTransId="{228F0EBF-4C06-41BA-A418-97F51EBF4C76}" sibTransId="{A9A14C34-90C1-4929-AAAF-6262083EDD3E}"/>
    <dgm:cxn modelId="{82EB83EE-7AD7-4102-BE20-40050909DC4A}" srcId="{21D94AD1-2C11-428C-8E1E-AA6ACBD1F492}" destId="{9A1A84D2-BD1C-4FA6-A2B8-22BA9F646969}" srcOrd="2" destOrd="0" parTransId="{C66B8357-FE98-40A9-A66B-C0D5AE932DFD}" sibTransId="{A3909AB4-05A6-4C50-A18F-F383C6FFE854}"/>
    <dgm:cxn modelId="{9AB47688-EDD6-4590-9553-675E31B0216A}" type="presParOf" srcId="{39E6F2E0-7136-44F5-BC0B-B2F8145E2E05}" destId="{3CDC279F-DDF8-4802-A9C2-19920614E572}" srcOrd="0" destOrd="0" presId="urn:microsoft.com/office/officeart/2005/8/layout/chevron1"/>
    <dgm:cxn modelId="{86E7BDA4-61C3-499C-84B8-8A890865845F}" type="presParOf" srcId="{39E6F2E0-7136-44F5-BC0B-B2F8145E2E05}" destId="{E6204E36-B0E3-4036-95E1-A341C8725138}" srcOrd="1" destOrd="0" presId="urn:microsoft.com/office/officeart/2005/8/layout/chevron1"/>
    <dgm:cxn modelId="{5F6BACC5-CF60-45AB-8CDB-AC5F1DB5AAA5}" type="presParOf" srcId="{39E6F2E0-7136-44F5-BC0B-B2F8145E2E05}" destId="{650BC9AB-0EE9-485E-9E37-0B4A7563761D}" srcOrd="2" destOrd="0" presId="urn:microsoft.com/office/officeart/2005/8/layout/chevron1"/>
    <dgm:cxn modelId="{18F12E61-5568-4A03-BF8B-FC5C34A68647}" type="presParOf" srcId="{39E6F2E0-7136-44F5-BC0B-B2F8145E2E05}" destId="{443D65B9-19C3-4B1A-91A4-5291664BED8A}" srcOrd="3" destOrd="0" presId="urn:microsoft.com/office/officeart/2005/8/layout/chevron1"/>
    <dgm:cxn modelId="{26C4749E-96DE-4E35-BF1B-B9BB880CDAE0}" type="presParOf" srcId="{39E6F2E0-7136-44F5-BC0B-B2F8145E2E05}" destId="{039FDB19-EF56-437B-A5BE-81B640B84266}" srcOrd="4" destOrd="0" presId="urn:microsoft.com/office/officeart/2005/8/layout/chevron1"/>
    <dgm:cxn modelId="{56BA026C-61CF-4455-A9FD-BA26ECBCBDB7}" type="presParOf" srcId="{39E6F2E0-7136-44F5-BC0B-B2F8145E2E05}" destId="{47EF7309-37AC-4551-8EB5-1704D0E1C05C}" srcOrd="5" destOrd="0" presId="urn:microsoft.com/office/officeart/2005/8/layout/chevron1"/>
    <dgm:cxn modelId="{A4B8C622-4A75-44A4-AA38-268CF300A03D}" type="presParOf" srcId="{39E6F2E0-7136-44F5-BC0B-B2F8145E2E05}" destId="{D7ED693E-D508-424D-806B-C7E4233C746E}" srcOrd="6"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4.xml><?xml version="1.0" encoding="utf-8"?>
<dgm:dataModel xmlns:dgm="http://schemas.openxmlformats.org/drawingml/2006/diagram" xmlns:a="http://schemas.openxmlformats.org/drawingml/2006/main">
  <dgm:ptLst>
    <dgm:pt modelId="{21D94AD1-2C11-428C-8E1E-AA6ACBD1F492}" type="doc">
      <dgm:prSet loTypeId="urn:microsoft.com/office/officeart/2005/8/layout/chevron1" loCatId="process" qsTypeId="urn:microsoft.com/office/officeart/2005/8/quickstyle/simple1" qsCatId="simple" csTypeId="urn:microsoft.com/office/officeart/2005/8/colors/colorful1" csCatId="colorful" phldr="1"/>
      <dgm:spPr/>
    </dgm:pt>
    <dgm:pt modelId="{9A2172D9-9147-468F-B367-C1FF45A3ADB7}">
      <dgm:prSet phldrT="[Texto]"/>
      <dgm:spPr/>
      <dgm:t>
        <a:bodyPr/>
        <a:lstStyle/>
        <a:p>
          <a:r>
            <a:rPr lang="es-CO" b="1" dirty="0" smtClean="0"/>
            <a:t>Subestaciones</a:t>
          </a:r>
          <a:endParaRPr lang="es-CO" b="1" dirty="0"/>
        </a:p>
      </dgm:t>
    </dgm:pt>
    <dgm:pt modelId="{228F0EBF-4C06-41BA-A418-97F51EBF4C76}" type="parTrans" cxnId="{6BB6ED57-22CA-4F63-A8E8-A77EE4680216}">
      <dgm:prSet/>
      <dgm:spPr/>
      <dgm:t>
        <a:bodyPr/>
        <a:lstStyle/>
        <a:p>
          <a:endParaRPr lang="es-CO" b="1"/>
        </a:p>
      </dgm:t>
    </dgm:pt>
    <dgm:pt modelId="{A9A14C34-90C1-4929-AAAF-6262083EDD3E}" type="sibTrans" cxnId="{6BB6ED57-22CA-4F63-A8E8-A77EE4680216}">
      <dgm:prSet/>
      <dgm:spPr/>
      <dgm:t>
        <a:bodyPr/>
        <a:lstStyle/>
        <a:p>
          <a:endParaRPr lang="es-CO" b="1"/>
        </a:p>
      </dgm:t>
    </dgm:pt>
    <dgm:pt modelId="{B9B28001-9734-48DE-A349-7D1932BC7868}">
      <dgm:prSet phldrT="[Texto]"/>
      <dgm:spPr>
        <a:solidFill>
          <a:schemeClr val="accent3">
            <a:lumMod val="60000"/>
            <a:lumOff val="40000"/>
          </a:schemeClr>
        </a:solidFill>
      </dgm:spPr>
      <dgm:t>
        <a:bodyPr/>
        <a:lstStyle/>
        <a:p>
          <a:r>
            <a:rPr lang="es-CO" b="1" dirty="0" smtClean="0">
              <a:solidFill>
                <a:schemeClr val="tx1"/>
              </a:solidFill>
            </a:rPr>
            <a:t>Líneas</a:t>
          </a:r>
          <a:endParaRPr lang="es-CO" b="1" dirty="0">
            <a:solidFill>
              <a:schemeClr val="tx1"/>
            </a:solidFill>
          </a:endParaRPr>
        </a:p>
      </dgm:t>
    </dgm:pt>
    <dgm:pt modelId="{5989C0B4-0C8D-4E3D-815F-332CB834DBB9}" type="parTrans" cxnId="{DA8E71C6-1953-4CD6-A732-38BB83A0AC27}">
      <dgm:prSet/>
      <dgm:spPr/>
      <dgm:t>
        <a:bodyPr/>
        <a:lstStyle/>
        <a:p>
          <a:endParaRPr lang="es-CO" b="1"/>
        </a:p>
      </dgm:t>
    </dgm:pt>
    <dgm:pt modelId="{A99EF712-17CA-48AE-80BC-F8127B9B6180}" type="sibTrans" cxnId="{DA8E71C6-1953-4CD6-A732-38BB83A0AC27}">
      <dgm:prSet/>
      <dgm:spPr/>
      <dgm:t>
        <a:bodyPr/>
        <a:lstStyle/>
        <a:p>
          <a:endParaRPr lang="es-CO" b="1"/>
        </a:p>
      </dgm:t>
    </dgm:pt>
    <dgm:pt modelId="{9A1A84D2-BD1C-4FA6-A2B8-22BA9F646969}">
      <dgm:prSet phldrT="[Texto]"/>
      <dgm:spPr>
        <a:solidFill>
          <a:schemeClr val="accent3">
            <a:lumMod val="60000"/>
            <a:lumOff val="40000"/>
          </a:schemeClr>
        </a:solidFill>
      </dgm:spPr>
      <dgm:t>
        <a:bodyPr/>
        <a:lstStyle/>
        <a:p>
          <a:r>
            <a:rPr lang="es-CO" b="1" dirty="0" smtClean="0">
              <a:solidFill>
                <a:schemeClr val="tx1"/>
              </a:solidFill>
            </a:rPr>
            <a:t>Redes</a:t>
          </a:r>
          <a:endParaRPr lang="es-CO" b="1" dirty="0">
            <a:solidFill>
              <a:schemeClr val="tx1"/>
            </a:solidFill>
          </a:endParaRPr>
        </a:p>
      </dgm:t>
    </dgm:pt>
    <dgm:pt modelId="{C66B8357-FE98-40A9-A66B-C0D5AE932DFD}" type="parTrans" cxnId="{82EB83EE-7AD7-4102-BE20-40050909DC4A}">
      <dgm:prSet/>
      <dgm:spPr/>
      <dgm:t>
        <a:bodyPr/>
        <a:lstStyle/>
        <a:p>
          <a:endParaRPr lang="es-CO" b="1"/>
        </a:p>
      </dgm:t>
    </dgm:pt>
    <dgm:pt modelId="{A3909AB4-05A6-4C50-A18F-F383C6FFE854}" type="sibTrans" cxnId="{82EB83EE-7AD7-4102-BE20-40050909DC4A}">
      <dgm:prSet/>
      <dgm:spPr/>
      <dgm:t>
        <a:bodyPr/>
        <a:lstStyle/>
        <a:p>
          <a:endParaRPr lang="es-CO" b="1"/>
        </a:p>
      </dgm:t>
    </dgm:pt>
    <dgm:pt modelId="{A2EFFEB8-AA7A-4048-BD28-596491DE202B}">
      <dgm:prSet phldrT="[Texto]"/>
      <dgm:spPr>
        <a:solidFill>
          <a:schemeClr val="accent3">
            <a:lumMod val="60000"/>
            <a:lumOff val="40000"/>
          </a:schemeClr>
        </a:solidFill>
      </dgm:spPr>
      <dgm:t>
        <a:bodyPr/>
        <a:lstStyle/>
        <a:p>
          <a:r>
            <a:rPr lang="es-CO" b="1" dirty="0" smtClean="0">
              <a:solidFill>
                <a:schemeClr val="tx1"/>
              </a:solidFill>
            </a:rPr>
            <a:t>Otros Elementos y Equipos</a:t>
          </a:r>
          <a:endParaRPr lang="es-CO" b="1" dirty="0">
            <a:solidFill>
              <a:schemeClr val="tx1"/>
            </a:solidFill>
          </a:endParaRPr>
        </a:p>
      </dgm:t>
    </dgm:pt>
    <dgm:pt modelId="{91707BAC-2F61-4370-B333-A6273ACB3B2F}" type="parTrans" cxnId="{AEBDA51B-4899-4560-8756-37715FD4D163}">
      <dgm:prSet/>
      <dgm:spPr/>
      <dgm:t>
        <a:bodyPr/>
        <a:lstStyle/>
        <a:p>
          <a:endParaRPr lang="es-CO" b="1"/>
        </a:p>
      </dgm:t>
    </dgm:pt>
    <dgm:pt modelId="{66FA5D5F-ADA8-4972-A8EE-E03CD6E70255}" type="sibTrans" cxnId="{AEBDA51B-4899-4560-8756-37715FD4D163}">
      <dgm:prSet/>
      <dgm:spPr/>
      <dgm:t>
        <a:bodyPr/>
        <a:lstStyle/>
        <a:p>
          <a:endParaRPr lang="es-CO" b="1"/>
        </a:p>
      </dgm:t>
    </dgm:pt>
    <dgm:pt modelId="{39E6F2E0-7136-44F5-BC0B-B2F8145E2E05}" type="pres">
      <dgm:prSet presAssocID="{21D94AD1-2C11-428C-8E1E-AA6ACBD1F492}" presName="Name0" presStyleCnt="0">
        <dgm:presLayoutVars>
          <dgm:dir/>
          <dgm:animLvl val="lvl"/>
          <dgm:resizeHandles val="exact"/>
        </dgm:presLayoutVars>
      </dgm:prSet>
      <dgm:spPr/>
    </dgm:pt>
    <dgm:pt modelId="{3CDC279F-DDF8-4802-A9C2-19920614E572}" type="pres">
      <dgm:prSet presAssocID="{9A2172D9-9147-468F-B367-C1FF45A3ADB7}" presName="parTxOnly" presStyleLbl="node1" presStyleIdx="0" presStyleCnt="4">
        <dgm:presLayoutVars>
          <dgm:chMax val="0"/>
          <dgm:chPref val="0"/>
          <dgm:bulletEnabled val="1"/>
        </dgm:presLayoutVars>
      </dgm:prSet>
      <dgm:spPr/>
      <dgm:t>
        <a:bodyPr/>
        <a:lstStyle/>
        <a:p>
          <a:endParaRPr lang="es-CO"/>
        </a:p>
      </dgm:t>
    </dgm:pt>
    <dgm:pt modelId="{E6204E36-B0E3-4036-95E1-A341C8725138}" type="pres">
      <dgm:prSet presAssocID="{A9A14C34-90C1-4929-AAAF-6262083EDD3E}" presName="parTxOnlySpace" presStyleCnt="0"/>
      <dgm:spPr/>
    </dgm:pt>
    <dgm:pt modelId="{650BC9AB-0EE9-485E-9E37-0B4A7563761D}" type="pres">
      <dgm:prSet presAssocID="{B9B28001-9734-48DE-A349-7D1932BC7868}" presName="parTxOnly" presStyleLbl="node1" presStyleIdx="1" presStyleCnt="4">
        <dgm:presLayoutVars>
          <dgm:chMax val="0"/>
          <dgm:chPref val="0"/>
          <dgm:bulletEnabled val="1"/>
        </dgm:presLayoutVars>
      </dgm:prSet>
      <dgm:spPr/>
      <dgm:t>
        <a:bodyPr/>
        <a:lstStyle/>
        <a:p>
          <a:endParaRPr lang="es-CO"/>
        </a:p>
      </dgm:t>
    </dgm:pt>
    <dgm:pt modelId="{443D65B9-19C3-4B1A-91A4-5291664BED8A}" type="pres">
      <dgm:prSet presAssocID="{A99EF712-17CA-48AE-80BC-F8127B9B6180}" presName="parTxOnlySpace" presStyleCnt="0"/>
      <dgm:spPr/>
    </dgm:pt>
    <dgm:pt modelId="{039FDB19-EF56-437B-A5BE-81B640B84266}" type="pres">
      <dgm:prSet presAssocID="{9A1A84D2-BD1C-4FA6-A2B8-22BA9F646969}" presName="parTxOnly" presStyleLbl="node1" presStyleIdx="2" presStyleCnt="4">
        <dgm:presLayoutVars>
          <dgm:chMax val="0"/>
          <dgm:chPref val="0"/>
          <dgm:bulletEnabled val="1"/>
        </dgm:presLayoutVars>
      </dgm:prSet>
      <dgm:spPr/>
      <dgm:t>
        <a:bodyPr/>
        <a:lstStyle/>
        <a:p>
          <a:endParaRPr lang="es-CO"/>
        </a:p>
      </dgm:t>
    </dgm:pt>
    <dgm:pt modelId="{47EF7309-37AC-4551-8EB5-1704D0E1C05C}" type="pres">
      <dgm:prSet presAssocID="{A3909AB4-05A6-4C50-A18F-F383C6FFE854}" presName="parTxOnlySpace" presStyleCnt="0"/>
      <dgm:spPr/>
    </dgm:pt>
    <dgm:pt modelId="{D7ED693E-D508-424D-806B-C7E4233C746E}" type="pres">
      <dgm:prSet presAssocID="{A2EFFEB8-AA7A-4048-BD28-596491DE202B}" presName="parTxOnly" presStyleLbl="node1" presStyleIdx="3" presStyleCnt="4">
        <dgm:presLayoutVars>
          <dgm:chMax val="0"/>
          <dgm:chPref val="0"/>
          <dgm:bulletEnabled val="1"/>
        </dgm:presLayoutVars>
      </dgm:prSet>
      <dgm:spPr/>
      <dgm:t>
        <a:bodyPr/>
        <a:lstStyle/>
        <a:p>
          <a:endParaRPr lang="es-CO"/>
        </a:p>
      </dgm:t>
    </dgm:pt>
  </dgm:ptLst>
  <dgm:cxnLst>
    <dgm:cxn modelId="{DA8E71C6-1953-4CD6-A732-38BB83A0AC27}" srcId="{21D94AD1-2C11-428C-8E1E-AA6ACBD1F492}" destId="{B9B28001-9734-48DE-A349-7D1932BC7868}" srcOrd="1" destOrd="0" parTransId="{5989C0B4-0C8D-4E3D-815F-332CB834DBB9}" sibTransId="{A99EF712-17CA-48AE-80BC-F8127B9B6180}"/>
    <dgm:cxn modelId="{6BB6ED57-22CA-4F63-A8E8-A77EE4680216}" srcId="{21D94AD1-2C11-428C-8E1E-AA6ACBD1F492}" destId="{9A2172D9-9147-468F-B367-C1FF45A3ADB7}" srcOrd="0" destOrd="0" parTransId="{228F0EBF-4C06-41BA-A418-97F51EBF4C76}" sibTransId="{A9A14C34-90C1-4929-AAAF-6262083EDD3E}"/>
    <dgm:cxn modelId="{82EB83EE-7AD7-4102-BE20-40050909DC4A}" srcId="{21D94AD1-2C11-428C-8E1E-AA6ACBD1F492}" destId="{9A1A84D2-BD1C-4FA6-A2B8-22BA9F646969}" srcOrd="2" destOrd="0" parTransId="{C66B8357-FE98-40A9-A66B-C0D5AE932DFD}" sibTransId="{A3909AB4-05A6-4C50-A18F-F383C6FFE854}"/>
    <dgm:cxn modelId="{AEBDA51B-4899-4560-8756-37715FD4D163}" srcId="{21D94AD1-2C11-428C-8E1E-AA6ACBD1F492}" destId="{A2EFFEB8-AA7A-4048-BD28-596491DE202B}" srcOrd="3" destOrd="0" parTransId="{91707BAC-2F61-4370-B333-A6273ACB3B2F}" sibTransId="{66FA5D5F-ADA8-4972-A8EE-E03CD6E70255}"/>
    <dgm:cxn modelId="{E839F63F-829B-4E7B-B830-C914D05E17FD}" type="presOf" srcId="{21D94AD1-2C11-428C-8E1E-AA6ACBD1F492}" destId="{39E6F2E0-7136-44F5-BC0B-B2F8145E2E05}" srcOrd="0" destOrd="0" presId="urn:microsoft.com/office/officeart/2005/8/layout/chevron1"/>
    <dgm:cxn modelId="{8B9F6C94-C584-4300-872E-30C22F1AF727}" type="presOf" srcId="{9A1A84D2-BD1C-4FA6-A2B8-22BA9F646969}" destId="{039FDB19-EF56-437B-A5BE-81B640B84266}" srcOrd="0" destOrd="0" presId="urn:microsoft.com/office/officeart/2005/8/layout/chevron1"/>
    <dgm:cxn modelId="{9008411A-5E19-4C7E-9DCB-95711D4A6372}" type="presOf" srcId="{B9B28001-9734-48DE-A349-7D1932BC7868}" destId="{650BC9AB-0EE9-485E-9E37-0B4A7563761D}" srcOrd="0" destOrd="0" presId="urn:microsoft.com/office/officeart/2005/8/layout/chevron1"/>
    <dgm:cxn modelId="{750411CD-F70F-4C31-AD9A-3B7C7342AD0C}" type="presOf" srcId="{9A2172D9-9147-468F-B367-C1FF45A3ADB7}" destId="{3CDC279F-DDF8-4802-A9C2-19920614E572}" srcOrd="0" destOrd="0" presId="urn:microsoft.com/office/officeart/2005/8/layout/chevron1"/>
    <dgm:cxn modelId="{B7B2A5AA-3578-43FE-8B18-8264B6565DB4}" type="presOf" srcId="{A2EFFEB8-AA7A-4048-BD28-596491DE202B}" destId="{D7ED693E-D508-424D-806B-C7E4233C746E}" srcOrd="0" destOrd="0" presId="urn:microsoft.com/office/officeart/2005/8/layout/chevron1"/>
    <dgm:cxn modelId="{765ACD8F-D7ED-47BD-9728-87C9AEAA6D3A}" type="presParOf" srcId="{39E6F2E0-7136-44F5-BC0B-B2F8145E2E05}" destId="{3CDC279F-DDF8-4802-A9C2-19920614E572}" srcOrd="0" destOrd="0" presId="urn:microsoft.com/office/officeart/2005/8/layout/chevron1"/>
    <dgm:cxn modelId="{CACB8275-4FC7-421B-A3BE-38BB89BDACDF}" type="presParOf" srcId="{39E6F2E0-7136-44F5-BC0B-B2F8145E2E05}" destId="{E6204E36-B0E3-4036-95E1-A341C8725138}" srcOrd="1" destOrd="0" presId="urn:microsoft.com/office/officeart/2005/8/layout/chevron1"/>
    <dgm:cxn modelId="{5C1DED2C-11FB-4665-B135-32380BB53AC7}" type="presParOf" srcId="{39E6F2E0-7136-44F5-BC0B-B2F8145E2E05}" destId="{650BC9AB-0EE9-485E-9E37-0B4A7563761D}" srcOrd="2" destOrd="0" presId="urn:microsoft.com/office/officeart/2005/8/layout/chevron1"/>
    <dgm:cxn modelId="{BB8EC07B-E244-4395-B34F-751C6C9D4F9D}" type="presParOf" srcId="{39E6F2E0-7136-44F5-BC0B-B2F8145E2E05}" destId="{443D65B9-19C3-4B1A-91A4-5291664BED8A}" srcOrd="3" destOrd="0" presId="urn:microsoft.com/office/officeart/2005/8/layout/chevron1"/>
    <dgm:cxn modelId="{33AE6C47-1FA4-478C-AAED-A0709734EF1C}" type="presParOf" srcId="{39E6F2E0-7136-44F5-BC0B-B2F8145E2E05}" destId="{039FDB19-EF56-437B-A5BE-81B640B84266}" srcOrd="4" destOrd="0" presId="urn:microsoft.com/office/officeart/2005/8/layout/chevron1"/>
    <dgm:cxn modelId="{CB62EC44-861D-4C61-9A82-D0F71415AA64}" type="presParOf" srcId="{39E6F2E0-7136-44F5-BC0B-B2F8145E2E05}" destId="{47EF7309-37AC-4551-8EB5-1704D0E1C05C}" srcOrd="5" destOrd="0" presId="urn:microsoft.com/office/officeart/2005/8/layout/chevron1"/>
    <dgm:cxn modelId="{14DDC5A0-BA35-4C5F-9DC7-0BB3F75E1BC3}" type="presParOf" srcId="{39E6F2E0-7136-44F5-BC0B-B2F8145E2E05}" destId="{D7ED693E-D508-424D-806B-C7E4233C746E}" srcOrd="6"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5.xml><?xml version="1.0" encoding="utf-8"?>
<dgm:dataModel xmlns:dgm="http://schemas.openxmlformats.org/drawingml/2006/diagram" xmlns:a="http://schemas.openxmlformats.org/drawingml/2006/main">
  <dgm:ptLst>
    <dgm:pt modelId="{21D94AD1-2C11-428C-8E1E-AA6ACBD1F492}" type="doc">
      <dgm:prSet loTypeId="urn:microsoft.com/office/officeart/2005/8/layout/chevron1" loCatId="process" qsTypeId="urn:microsoft.com/office/officeart/2005/8/quickstyle/simple1" qsCatId="simple" csTypeId="urn:microsoft.com/office/officeart/2005/8/colors/colorful1" csCatId="colorful" phldr="1"/>
      <dgm:spPr/>
    </dgm:pt>
    <dgm:pt modelId="{9A2172D9-9147-468F-B367-C1FF45A3ADB7}">
      <dgm:prSet phldrT="[Texto]"/>
      <dgm:spPr/>
      <dgm:t>
        <a:bodyPr/>
        <a:lstStyle/>
        <a:p>
          <a:r>
            <a:rPr lang="es-CO" b="1" dirty="0" smtClean="0"/>
            <a:t>Subestaciones</a:t>
          </a:r>
          <a:endParaRPr lang="es-CO" b="1" dirty="0"/>
        </a:p>
      </dgm:t>
    </dgm:pt>
    <dgm:pt modelId="{228F0EBF-4C06-41BA-A418-97F51EBF4C76}" type="parTrans" cxnId="{6BB6ED57-22CA-4F63-A8E8-A77EE4680216}">
      <dgm:prSet/>
      <dgm:spPr/>
      <dgm:t>
        <a:bodyPr/>
        <a:lstStyle/>
        <a:p>
          <a:endParaRPr lang="es-CO" b="1"/>
        </a:p>
      </dgm:t>
    </dgm:pt>
    <dgm:pt modelId="{A9A14C34-90C1-4929-AAAF-6262083EDD3E}" type="sibTrans" cxnId="{6BB6ED57-22CA-4F63-A8E8-A77EE4680216}">
      <dgm:prSet/>
      <dgm:spPr/>
      <dgm:t>
        <a:bodyPr/>
        <a:lstStyle/>
        <a:p>
          <a:endParaRPr lang="es-CO" b="1"/>
        </a:p>
      </dgm:t>
    </dgm:pt>
    <dgm:pt modelId="{B9B28001-9734-48DE-A349-7D1932BC7868}">
      <dgm:prSet phldrT="[Texto]"/>
      <dgm:spPr>
        <a:solidFill>
          <a:schemeClr val="accent3">
            <a:lumMod val="60000"/>
            <a:lumOff val="40000"/>
          </a:schemeClr>
        </a:solidFill>
      </dgm:spPr>
      <dgm:t>
        <a:bodyPr/>
        <a:lstStyle/>
        <a:p>
          <a:r>
            <a:rPr lang="es-CO" b="1" dirty="0" smtClean="0">
              <a:solidFill>
                <a:schemeClr val="tx1"/>
              </a:solidFill>
            </a:rPr>
            <a:t>Líneas</a:t>
          </a:r>
          <a:endParaRPr lang="es-CO" b="1" dirty="0">
            <a:solidFill>
              <a:schemeClr val="tx1"/>
            </a:solidFill>
          </a:endParaRPr>
        </a:p>
      </dgm:t>
    </dgm:pt>
    <dgm:pt modelId="{5989C0B4-0C8D-4E3D-815F-332CB834DBB9}" type="parTrans" cxnId="{DA8E71C6-1953-4CD6-A732-38BB83A0AC27}">
      <dgm:prSet/>
      <dgm:spPr/>
      <dgm:t>
        <a:bodyPr/>
        <a:lstStyle/>
        <a:p>
          <a:endParaRPr lang="es-CO" b="1"/>
        </a:p>
      </dgm:t>
    </dgm:pt>
    <dgm:pt modelId="{A99EF712-17CA-48AE-80BC-F8127B9B6180}" type="sibTrans" cxnId="{DA8E71C6-1953-4CD6-A732-38BB83A0AC27}">
      <dgm:prSet/>
      <dgm:spPr/>
      <dgm:t>
        <a:bodyPr/>
        <a:lstStyle/>
        <a:p>
          <a:endParaRPr lang="es-CO" b="1"/>
        </a:p>
      </dgm:t>
    </dgm:pt>
    <dgm:pt modelId="{9A1A84D2-BD1C-4FA6-A2B8-22BA9F646969}">
      <dgm:prSet phldrT="[Texto]"/>
      <dgm:spPr>
        <a:solidFill>
          <a:schemeClr val="accent3">
            <a:lumMod val="60000"/>
            <a:lumOff val="40000"/>
          </a:schemeClr>
        </a:solidFill>
      </dgm:spPr>
      <dgm:t>
        <a:bodyPr/>
        <a:lstStyle/>
        <a:p>
          <a:r>
            <a:rPr lang="es-CO" b="1" dirty="0" smtClean="0">
              <a:solidFill>
                <a:schemeClr val="tx1"/>
              </a:solidFill>
            </a:rPr>
            <a:t>Redes</a:t>
          </a:r>
          <a:endParaRPr lang="es-CO" b="1" dirty="0">
            <a:solidFill>
              <a:schemeClr val="tx1"/>
            </a:solidFill>
          </a:endParaRPr>
        </a:p>
      </dgm:t>
    </dgm:pt>
    <dgm:pt modelId="{C66B8357-FE98-40A9-A66B-C0D5AE932DFD}" type="parTrans" cxnId="{82EB83EE-7AD7-4102-BE20-40050909DC4A}">
      <dgm:prSet/>
      <dgm:spPr/>
      <dgm:t>
        <a:bodyPr/>
        <a:lstStyle/>
        <a:p>
          <a:endParaRPr lang="es-CO" b="1"/>
        </a:p>
      </dgm:t>
    </dgm:pt>
    <dgm:pt modelId="{A3909AB4-05A6-4C50-A18F-F383C6FFE854}" type="sibTrans" cxnId="{82EB83EE-7AD7-4102-BE20-40050909DC4A}">
      <dgm:prSet/>
      <dgm:spPr/>
      <dgm:t>
        <a:bodyPr/>
        <a:lstStyle/>
        <a:p>
          <a:endParaRPr lang="es-CO" b="1"/>
        </a:p>
      </dgm:t>
    </dgm:pt>
    <dgm:pt modelId="{A2EFFEB8-AA7A-4048-BD28-596491DE202B}">
      <dgm:prSet phldrT="[Texto]"/>
      <dgm:spPr>
        <a:solidFill>
          <a:schemeClr val="accent3">
            <a:lumMod val="60000"/>
            <a:lumOff val="40000"/>
          </a:schemeClr>
        </a:solidFill>
      </dgm:spPr>
      <dgm:t>
        <a:bodyPr/>
        <a:lstStyle/>
        <a:p>
          <a:r>
            <a:rPr lang="es-CO" b="1" dirty="0" smtClean="0">
              <a:solidFill>
                <a:schemeClr val="tx1"/>
              </a:solidFill>
            </a:rPr>
            <a:t>Otros Elementos y Equipos</a:t>
          </a:r>
          <a:endParaRPr lang="es-CO" b="1" dirty="0">
            <a:solidFill>
              <a:schemeClr val="tx1"/>
            </a:solidFill>
          </a:endParaRPr>
        </a:p>
      </dgm:t>
    </dgm:pt>
    <dgm:pt modelId="{91707BAC-2F61-4370-B333-A6273ACB3B2F}" type="parTrans" cxnId="{AEBDA51B-4899-4560-8756-37715FD4D163}">
      <dgm:prSet/>
      <dgm:spPr/>
      <dgm:t>
        <a:bodyPr/>
        <a:lstStyle/>
        <a:p>
          <a:endParaRPr lang="es-CO" b="1"/>
        </a:p>
      </dgm:t>
    </dgm:pt>
    <dgm:pt modelId="{66FA5D5F-ADA8-4972-A8EE-E03CD6E70255}" type="sibTrans" cxnId="{AEBDA51B-4899-4560-8756-37715FD4D163}">
      <dgm:prSet/>
      <dgm:spPr/>
      <dgm:t>
        <a:bodyPr/>
        <a:lstStyle/>
        <a:p>
          <a:endParaRPr lang="es-CO" b="1"/>
        </a:p>
      </dgm:t>
    </dgm:pt>
    <dgm:pt modelId="{39E6F2E0-7136-44F5-BC0B-B2F8145E2E05}" type="pres">
      <dgm:prSet presAssocID="{21D94AD1-2C11-428C-8E1E-AA6ACBD1F492}" presName="Name0" presStyleCnt="0">
        <dgm:presLayoutVars>
          <dgm:dir/>
          <dgm:animLvl val="lvl"/>
          <dgm:resizeHandles val="exact"/>
        </dgm:presLayoutVars>
      </dgm:prSet>
      <dgm:spPr/>
    </dgm:pt>
    <dgm:pt modelId="{3CDC279F-DDF8-4802-A9C2-19920614E572}" type="pres">
      <dgm:prSet presAssocID="{9A2172D9-9147-468F-B367-C1FF45A3ADB7}" presName="parTxOnly" presStyleLbl="node1" presStyleIdx="0" presStyleCnt="4">
        <dgm:presLayoutVars>
          <dgm:chMax val="0"/>
          <dgm:chPref val="0"/>
          <dgm:bulletEnabled val="1"/>
        </dgm:presLayoutVars>
      </dgm:prSet>
      <dgm:spPr/>
      <dgm:t>
        <a:bodyPr/>
        <a:lstStyle/>
        <a:p>
          <a:endParaRPr lang="es-CO"/>
        </a:p>
      </dgm:t>
    </dgm:pt>
    <dgm:pt modelId="{E6204E36-B0E3-4036-95E1-A341C8725138}" type="pres">
      <dgm:prSet presAssocID="{A9A14C34-90C1-4929-AAAF-6262083EDD3E}" presName="parTxOnlySpace" presStyleCnt="0"/>
      <dgm:spPr/>
    </dgm:pt>
    <dgm:pt modelId="{650BC9AB-0EE9-485E-9E37-0B4A7563761D}" type="pres">
      <dgm:prSet presAssocID="{B9B28001-9734-48DE-A349-7D1932BC7868}" presName="parTxOnly" presStyleLbl="node1" presStyleIdx="1" presStyleCnt="4">
        <dgm:presLayoutVars>
          <dgm:chMax val="0"/>
          <dgm:chPref val="0"/>
          <dgm:bulletEnabled val="1"/>
        </dgm:presLayoutVars>
      </dgm:prSet>
      <dgm:spPr/>
      <dgm:t>
        <a:bodyPr/>
        <a:lstStyle/>
        <a:p>
          <a:endParaRPr lang="es-CO"/>
        </a:p>
      </dgm:t>
    </dgm:pt>
    <dgm:pt modelId="{443D65B9-19C3-4B1A-91A4-5291664BED8A}" type="pres">
      <dgm:prSet presAssocID="{A99EF712-17CA-48AE-80BC-F8127B9B6180}" presName="parTxOnlySpace" presStyleCnt="0"/>
      <dgm:spPr/>
    </dgm:pt>
    <dgm:pt modelId="{039FDB19-EF56-437B-A5BE-81B640B84266}" type="pres">
      <dgm:prSet presAssocID="{9A1A84D2-BD1C-4FA6-A2B8-22BA9F646969}" presName="parTxOnly" presStyleLbl="node1" presStyleIdx="2" presStyleCnt="4">
        <dgm:presLayoutVars>
          <dgm:chMax val="0"/>
          <dgm:chPref val="0"/>
          <dgm:bulletEnabled val="1"/>
        </dgm:presLayoutVars>
      </dgm:prSet>
      <dgm:spPr/>
      <dgm:t>
        <a:bodyPr/>
        <a:lstStyle/>
        <a:p>
          <a:endParaRPr lang="es-CO"/>
        </a:p>
      </dgm:t>
    </dgm:pt>
    <dgm:pt modelId="{47EF7309-37AC-4551-8EB5-1704D0E1C05C}" type="pres">
      <dgm:prSet presAssocID="{A3909AB4-05A6-4C50-A18F-F383C6FFE854}" presName="parTxOnlySpace" presStyleCnt="0"/>
      <dgm:spPr/>
    </dgm:pt>
    <dgm:pt modelId="{D7ED693E-D508-424D-806B-C7E4233C746E}" type="pres">
      <dgm:prSet presAssocID="{A2EFFEB8-AA7A-4048-BD28-596491DE202B}" presName="parTxOnly" presStyleLbl="node1" presStyleIdx="3" presStyleCnt="4">
        <dgm:presLayoutVars>
          <dgm:chMax val="0"/>
          <dgm:chPref val="0"/>
          <dgm:bulletEnabled val="1"/>
        </dgm:presLayoutVars>
      </dgm:prSet>
      <dgm:spPr/>
      <dgm:t>
        <a:bodyPr/>
        <a:lstStyle/>
        <a:p>
          <a:endParaRPr lang="es-CO"/>
        </a:p>
      </dgm:t>
    </dgm:pt>
  </dgm:ptLst>
  <dgm:cxnLst>
    <dgm:cxn modelId="{DA8E71C6-1953-4CD6-A732-38BB83A0AC27}" srcId="{21D94AD1-2C11-428C-8E1E-AA6ACBD1F492}" destId="{B9B28001-9734-48DE-A349-7D1932BC7868}" srcOrd="1" destOrd="0" parTransId="{5989C0B4-0C8D-4E3D-815F-332CB834DBB9}" sibTransId="{A99EF712-17CA-48AE-80BC-F8127B9B6180}"/>
    <dgm:cxn modelId="{32205D47-EBB9-49F5-B59F-AE2E34B16E96}" type="presOf" srcId="{9A1A84D2-BD1C-4FA6-A2B8-22BA9F646969}" destId="{039FDB19-EF56-437B-A5BE-81B640B84266}" srcOrd="0" destOrd="0" presId="urn:microsoft.com/office/officeart/2005/8/layout/chevron1"/>
    <dgm:cxn modelId="{6BB6ED57-22CA-4F63-A8E8-A77EE4680216}" srcId="{21D94AD1-2C11-428C-8E1E-AA6ACBD1F492}" destId="{9A2172D9-9147-468F-B367-C1FF45A3ADB7}" srcOrd="0" destOrd="0" parTransId="{228F0EBF-4C06-41BA-A418-97F51EBF4C76}" sibTransId="{A9A14C34-90C1-4929-AAAF-6262083EDD3E}"/>
    <dgm:cxn modelId="{82EB83EE-7AD7-4102-BE20-40050909DC4A}" srcId="{21D94AD1-2C11-428C-8E1E-AA6ACBD1F492}" destId="{9A1A84D2-BD1C-4FA6-A2B8-22BA9F646969}" srcOrd="2" destOrd="0" parTransId="{C66B8357-FE98-40A9-A66B-C0D5AE932DFD}" sibTransId="{A3909AB4-05A6-4C50-A18F-F383C6FFE854}"/>
    <dgm:cxn modelId="{AEBDA51B-4899-4560-8756-37715FD4D163}" srcId="{21D94AD1-2C11-428C-8E1E-AA6ACBD1F492}" destId="{A2EFFEB8-AA7A-4048-BD28-596491DE202B}" srcOrd="3" destOrd="0" parTransId="{91707BAC-2F61-4370-B333-A6273ACB3B2F}" sibTransId="{66FA5D5F-ADA8-4972-A8EE-E03CD6E70255}"/>
    <dgm:cxn modelId="{66C69DAD-206B-464E-B13F-4FFB56548CCF}" type="presOf" srcId="{9A2172D9-9147-468F-B367-C1FF45A3ADB7}" destId="{3CDC279F-DDF8-4802-A9C2-19920614E572}" srcOrd="0" destOrd="0" presId="urn:microsoft.com/office/officeart/2005/8/layout/chevron1"/>
    <dgm:cxn modelId="{0242B75B-0C81-4F04-A612-7CB60BC3F97E}" type="presOf" srcId="{21D94AD1-2C11-428C-8E1E-AA6ACBD1F492}" destId="{39E6F2E0-7136-44F5-BC0B-B2F8145E2E05}" srcOrd="0" destOrd="0" presId="urn:microsoft.com/office/officeart/2005/8/layout/chevron1"/>
    <dgm:cxn modelId="{5D7FEF95-F176-4DFE-B2DC-105C98F3A7AF}" type="presOf" srcId="{A2EFFEB8-AA7A-4048-BD28-596491DE202B}" destId="{D7ED693E-D508-424D-806B-C7E4233C746E}" srcOrd="0" destOrd="0" presId="urn:microsoft.com/office/officeart/2005/8/layout/chevron1"/>
    <dgm:cxn modelId="{5B3BCACC-2E00-4E67-8C66-4D40A55DED26}" type="presOf" srcId="{B9B28001-9734-48DE-A349-7D1932BC7868}" destId="{650BC9AB-0EE9-485E-9E37-0B4A7563761D}" srcOrd="0" destOrd="0" presId="urn:microsoft.com/office/officeart/2005/8/layout/chevron1"/>
    <dgm:cxn modelId="{0A835569-8A7A-4EA1-BF08-9B524A24631B}" type="presParOf" srcId="{39E6F2E0-7136-44F5-BC0B-B2F8145E2E05}" destId="{3CDC279F-DDF8-4802-A9C2-19920614E572}" srcOrd="0" destOrd="0" presId="urn:microsoft.com/office/officeart/2005/8/layout/chevron1"/>
    <dgm:cxn modelId="{BCF23435-7F7A-49E0-AA56-8791960BE8C9}" type="presParOf" srcId="{39E6F2E0-7136-44F5-BC0B-B2F8145E2E05}" destId="{E6204E36-B0E3-4036-95E1-A341C8725138}" srcOrd="1" destOrd="0" presId="urn:microsoft.com/office/officeart/2005/8/layout/chevron1"/>
    <dgm:cxn modelId="{8AD6DC6C-DC32-41ED-B1A9-D4BE4852053E}" type="presParOf" srcId="{39E6F2E0-7136-44F5-BC0B-B2F8145E2E05}" destId="{650BC9AB-0EE9-485E-9E37-0B4A7563761D}" srcOrd="2" destOrd="0" presId="urn:microsoft.com/office/officeart/2005/8/layout/chevron1"/>
    <dgm:cxn modelId="{E7489E74-92AA-4164-A779-C172D6964ECB}" type="presParOf" srcId="{39E6F2E0-7136-44F5-BC0B-B2F8145E2E05}" destId="{443D65B9-19C3-4B1A-91A4-5291664BED8A}" srcOrd="3" destOrd="0" presId="urn:microsoft.com/office/officeart/2005/8/layout/chevron1"/>
    <dgm:cxn modelId="{E030342E-DC0F-436D-AE2D-03D092490BA7}" type="presParOf" srcId="{39E6F2E0-7136-44F5-BC0B-B2F8145E2E05}" destId="{039FDB19-EF56-437B-A5BE-81B640B84266}" srcOrd="4" destOrd="0" presId="urn:microsoft.com/office/officeart/2005/8/layout/chevron1"/>
    <dgm:cxn modelId="{A577A506-1CF0-468E-87B1-B2342352EF83}" type="presParOf" srcId="{39E6F2E0-7136-44F5-BC0B-B2F8145E2E05}" destId="{47EF7309-37AC-4551-8EB5-1704D0E1C05C}" srcOrd="5" destOrd="0" presId="urn:microsoft.com/office/officeart/2005/8/layout/chevron1"/>
    <dgm:cxn modelId="{6816A5C4-BD4F-4977-B2B3-9CD0A833417A}" type="presParOf" srcId="{39E6F2E0-7136-44F5-BC0B-B2F8145E2E05}" destId="{D7ED693E-D508-424D-806B-C7E4233C746E}" srcOrd="6"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6.xml><?xml version="1.0" encoding="utf-8"?>
<dgm:dataModel xmlns:dgm="http://schemas.openxmlformats.org/drawingml/2006/diagram" xmlns:a="http://schemas.openxmlformats.org/drawingml/2006/main">
  <dgm:ptLst>
    <dgm:pt modelId="{21D94AD1-2C11-428C-8E1E-AA6ACBD1F492}" type="doc">
      <dgm:prSet loTypeId="urn:microsoft.com/office/officeart/2005/8/layout/chevron1" loCatId="process" qsTypeId="urn:microsoft.com/office/officeart/2005/8/quickstyle/simple1" qsCatId="simple" csTypeId="urn:microsoft.com/office/officeart/2005/8/colors/colorful1" csCatId="colorful" phldr="1"/>
      <dgm:spPr/>
    </dgm:pt>
    <dgm:pt modelId="{9A2172D9-9147-468F-B367-C1FF45A3ADB7}">
      <dgm:prSet phldrT="[Texto]"/>
      <dgm:spPr/>
      <dgm:t>
        <a:bodyPr/>
        <a:lstStyle/>
        <a:p>
          <a:r>
            <a:rPr lang="es-CO" b="1" dirty="0" smtClean="0"/>
            <a:t>Subestaciones</a:t>
          </a:r>
          <a:endParaRPr lang="es-CO" b="1" dirty="0"/>
        </a:p>
      </dgm:t>
    </dgm:pt>
    <dgm:pt modelId="{228F0EBF-4C06-41BA-A418-97F51EBF4C76}" type="parTrans" cxnId="{6BB6ED57-22CA-4F63-A8E8-A77EE4680216}">
      <dgm:prSet/>
      <dgm:spPr/>
      <dgm:t>
        <a:bodyPr/>
        <a:lstStyle/>
        <a:p>
          <a:endParaRPr lang="es-CO" b="1"/>
        </a:p>
      </dgm:t>
    </dgm:pt>
    <dgm:pt modelId="{A9A14C34-90C1-4929-AAAF-6262083EDD3E}" type="sibTrans" cxnId="{6BB6ED57-22CA-4F63-A8E8-A77EE4680216}">
      <dgm:prSet/>
      <dgm:spPr/>
      <dgm:t>
        <a:bodyPr/>
        <a:lstStyle/>
        <a:p>
          <a:endParaRPr lang="es-CO" b="1"/>
        </a:p>
      </dgm:t>
    </dgm:pt>
    <dgm:pt modelId="{B9B28001-9734-48DE-A349-7D1932BC7868}">
      <dgm:prSet phldrT="[Texto]"/>
      <dgm:spPr>
        <a:solidFill>
          <a:schemeClr val="accent3">
            <a:lumMod val="60000"/>
            <a:lumOff val="40000"/>
          </a:schemeClr>
        </a:solidFill>
      </dgm:spPr>
      <dgm:t>
        <a:bodyPr/>
        <a:lstStyle/>
        <a:p>
          <a:r>
            <a:rPr lang="es-CO" b="1" dirty="0" smtClean="0">
              <a:solidFill>
                <a:schemeClr val="tx1"/>
              </a:solidFill>
            </a:rPr>
            <a:t>Líneas</a:t>
          </a:r>
          <a:endParaRPr lang="es-CO" b="1" dirty="0">
            <a:solidFill>
              <a:schemeClr val="tx1"/>
            </a:solidFill>
          </a:endParaRPr>
        </a:p>
      </dgm:t>
    </dgm:pt>
    <dgm:pt modelId="{5989C0B4-0C8D-4E3D-815F-332CB834DBB9}" type="parTrans" cxnId="{DA8E71C6-1953-4CD6-A732-38BB83A0AC27}">
      <dgm:prSet/>
      <dgm:spPr/>
      <dgm:t>
        <a:bodyPr/>
        <a:lstStyle/>
        <a:p>
          <a:endParaRPr lang="es-CO" b="1"/>
        </a:p>
      </dgm:t>
    </dgm:pt>
    <dgm:pt modelId="{A99EF712-17CA-48AE-80BC-F8127B9B6180}" type="sibTrans" cxnId="{DA8E71C6-1953-4CD6-A732-38BB83A0AC27}">
      <dgm:prSet/>
      <dgm:spPr/>
      <dgm:t>
        <a:bodyPr/>
        <a:lstStyle/>
        <a:p>
          <a:endParaRPr lang="es-CO" b="1"/>
        </a:p>
      </dgm:t>
    </dgm:pt>
    <dgm:pt modelId="{9A1A84D2-BD1C-4FA6-A2B8-22BA9F646969}">
      <dgm:prSet phldrT="[Texto]"/>
      <dgm:spPr>
        <a:solidFill>
          <a:schemeClr val="accent3">
            <a:lumMod val="60000"/>
            <a:lumOff val="40000"/>
          </a:schemeClr>
        </a:solidFill>
      </dgm:spPr>
      <dgm:t>
        <a:bodyPr/>
        <a:lstStyle/>
        <a:p>
          <a:r>
            <a:rPr lang="es-CO" b="1" dirty="0" smtClean="0">
              <a:solidFill>
                <a:schemeClr val="tx1"/>
              </a:solidFill>
            </a:rPr>
            <a:t>Redes</a:t>
          </a:r>
          <a:endParaRPr lang="es-CO" b="1" dirty="0">
            <a:solidFill>
              <a:schemeClr val="tx1"/>
            </a:solidFill>
          </a:endParaRPr>
        </a:p>
      </dgm:t>
    </dgm:pt>
    <dgm:pt modelId="{C66B8357-FE98-40A9-A66B-C0D5AE932DFD}" type="parTrans" cxnId="{82EB83EE-7AD7-4102-BE20-40050909DC4A}">
      <dgm:prSet/>
      <dgm:spPr/>
      <dgm:t>
        <a:bodyPr/>
        <a:lstStyle/>
        <a:p>
          <a:endParaRPr lang="es-CO" b="1"/>
        </a:p>
      </dgm:t>
    </dgm:pt>
    <dgm:pt modelId="{A3909AB4-05A6-4C50-A18F-F383C6FFE854}" type="sibTrans" cxnId="{82EB83EE-7AD7-4102-BE20-40050909DC4A}">
      <dgm:prSet/>
      <dgm:spPr/>
      <dgm:t>
        <a:bodyPr/>
        <a:lstStyle/>
        <a:p>
          <a:endParaRPr lang="es-CO" b="1"/>
        </a:p>
      </dgm:t>
    </dgm:pt>
    <dgm:pt modelId="{A2EFFEB8-AA7A-4048-BD28-596491DE202B}">
      <dgm:prSet phldrT="[Texto]"/>
      <dgm:spPr>
        <a:solidFill>
          <a:schemeClr val="accent3">
            <a:lumMod val="60000"/>
            <a:lumOff val="40000"/>
          </a:schemeClr>
        </a:solidFill>
      </dgm:spPr>
      <dgm:t>
        <a:bodyPr/>
        <a:lstStyle/>
        <a:p>
          <a:r>
            <a:rPr lang="es-CO" b="1" dirty="0" smtClean="0">
              <a:solidFill>
                <a:schemeClr val="tx1"/>
              </a:solidFill>
            </a:rPr>
            <a:t>Otros Elementos y Equipos</a:t>
          </a:r>
          <a:endParaRPr lang="es-CO" b="1" dirty="0">
            <a:solidFill>
              <a:schemeClr val="tx1"/>
            </a:solidFill>
          </a:endParaRPr>
        </a:p>
      </dgm:t>
    </dgm:pt>
    <dgm:pt modelId="{91707BAC-2F61-4370-B333-A6273ACB3B2F}" type="parTrans" cxnId="{AEBDA51B-4899-4560-8756-37715FD4D163}">
      <dgm:prSet/>
      <dgm:spPr/>
      <dgm:t>
        <a:bodyPr/>
        <a:lstStyle/>
        <a:p>
          <a:endParaRPr lang="es-CO" b="1"/>
        </a:p>
      </dgm:t>
    </dgm:pt>
    <dgm:pt modelId="{66FA5D5F-ADA8-4972-A8EE-E03CD6E70255}" type="sibTrans" cxnId="{AEBDA51B-4899-4560-8756-37715FD4D163}">
      <dgm:prSet/>
      <dgm:spPr/>
      <dgm:t>
        <a:bodyPr/>
        <a:lstStyle/>
        <a:p>
          <a:endParaRPr lang="es-CO" b="1"/>
        </a:p>
      </dgm:t>
    </dgm:pt>
    <dgm:pt modelId="{39E6F2E0-7136-44F5-BC0B-B2F8145E2E05}" type="pres">
      <dgm:prSet presAssocID="{21D94AD1-2C11-428C-8E1E-AA6ACBD1F492}" presName="Name0" presStyleCnt="0">
        <dgm:presLayoutVars>
          <dgm:dir/>
          <dgm:animLvl val="lvl"/>
          <dgm:resizeHandles val="exact"/>
        </dgm:presLayoutVars>
      </dgm:prSet>
      <dgm:spPr/>
    </dgm:pt>
    <dgm:pt modelId="{3CDC279F-DDF8-4802-A9C2-19920614E572}" type="pres">
      <dgm:prSet presAssocID="{9A2172D9-9147-468F-B367-C1FF45A3ADB7}" presName="parTxOnly" presStyleLbl="node1" presStyleIdx="0" presStyleCnt="4">
        <dgm:presLayoutVars>
          <dgm:chMax val="0"/>
          <dgm:chPref val="0"/>
          <dgm:bulletEnabled val="1"/>
        </dgm:presLayoutVars>
      </dgm:prSet>
      <dgm:spPr/>
      <dgm:t>
        <a:bodyPr/>
        <a:lstStyle/>
        <a:p>
          <a:endParaRPr lang="es-CO"/>
        </a:p>
      </dgm:t>
    </dgm:pt>
    <dgm:pt modelId="{E6204E36-B0E3-4036-95E1-A341C8725138}" type="pres">
      <dgm:prSet presAssocID="{A9A14C34-90C1-4929-AAAF-6262083EDD3E}" presName="parTxOnlySpace" presStyleCnt="0"/>
      <dgm:spPr/>
    </dgm:pt>
    <dgm:pt modelId="{650BC9AB-0EE9-485E-9E37-0B4A7563761D}" type="pres">
      <dgm:prSet presAssocID="{B9B28001-9734-48DE-A349-7D1932BC7868}" presName="parTxOnly" presStyleLbl="node1" presStyleIdx="1" presStyleCnt="4">
        <dgm:presLayoutVars>
          <dgm:chMax val="0"/>
          <dgm:chPref val="0"/>
          <dgm:bulletEnabled val="1"/>
        </dgm:presLayoutVars>
      </dgm:prSet>
      <dgm:spPr/>
      <dgm:t>
        <a:bodyPr/>
        <a:lstStyle/>
        <a:p>
          <a:endParaRPr lang="es-CO"/>
        </a:p>
      </dgm:t>
    </dgm:pt>
    <dgm:pt modelId="{443D65B9-19C3-4B1A-91A4-5291664BED8A}" type="pres">
      <dgm:prSet presAssocID="{A99EF712-17CA-48AE-80BC-F8127B9B6180}" presName="parTxOnlySpace" presStyleCnt="0"/>
      <dgm:spPr/>
    </dgm:pt>
    <dgm:pt modelId="{039FDB19-EF56-437B-A5BE-81B640B84266}" type="pres">
      <dgm:prSet presAssocID="{9A1A84D2-BD1C-4FA6-A2B8-22BA9F646969}" presName="parTxOnly" presStyleLbl="node1" presStyleIdx="2" presStyleCnt="4">
        <dgm:presLayoutVars>
          <dgm:chMax val="0"/>
          <dgm:chPref val="0"/>
          <dgm:bulletEnabled val="1"/>
        </dgm:presLayoutVars>
      </dgm:prSet>
      <dgm:spPr/>
      <dgm:t>
        <a:bodyPr/>
        <a:lstStyle/>
        <a:p>
          <a:endParaRPr lang="es-CO"/>
        </a:p>
      </dgm:t>
    </dgm:pt>
    <dgm:pt modelId="{47EF7309-37AC-4551-8EB5-1704D0E1C05C}" type="pres">
      <dgm:prSet presAssocID="{A3909AB4-05A6-4C50-A18F-F383C6FFE854}" presName="parTxOnlySpace" presStyleCnt="0"/>
      <dgm:spPr/>
    </dgm:pt>
    <dgm:pt modelId="{D7ED693E-D508-424D-806B-C7E4233C746E}" type="pres">
      <dgm:prSet presAssocID="{A2EFFEB8-AA7A-4048-BD28-596491DE202B}" presName="parTxOnly" presStyleLbl="node1" presStyleIdx="3" presStyleCnt="4">
        <dgm:presLayoutVars>
          <dgm:chMax val="0"/>
          <dgm:chPref val="0"/>
          <dgm:bulletEnabled val="1"/>
        </dgm:presLayoutVars>
      </dgm:prSet>
      <dgm:spPr/>
      <dgm:t>
        <a:bodyPr/>
        <a:lstStyle/>
        <a:p>
          <a:endParaRPr lang="es-CO"/>
        </a:p>
      </dgm:t>
    </dgm:pt>
  </dgm:ptLst>
  <dgm:cxnLst>
    <dgm:cxn modelId="{C5EDEB7F-328F-47B4-B0D2-095063DFF69B}" type="presOf" srcId="{B9B28001-9734-48DE-A349-7D1932BC7868}" destId="{650BC9AB-0EE9-485E-9E37-0B4A7563761D}" srcOrd="0" destOrd="0" presId="urn:microsoft.com/office/officeart/2005/8/layout/chevron1"/>
    <dgm:cxn modelId="{DA8E71C6-1953-4CD6-A732-38BB83A0AC27}" srcId="{21D94AD1-2C11-428C-8E1E-AA6ACBD1F492}" destId="{B9B28001-9734-48DE-A349-7D1932BC7868}" srcOrd="1" destOrd="0" parTransId="{5989C0B4-0C8D-4E3D-815F-332CB834DBB9}" sibTransId="{A99EF712-17CA-48AE-80BC-F8127B9B6180}"/>
    <dgm:cxn modelId="{14A1A46F-6848-4E1B-B11E-02F4B0A5B4EE}" type="presOf" srcId="{A2EFFEB8-AA7A-4048-BD28-596491DE202B}" destId="{D7ED693E-D508-424D-806B-C7E4233C746E}" srcOrd="0" destOrd="0" presId="urn:microsoft.com/office/officeart/2005/8/layout/chevron1"/>
    <dgm:cxn modelId="{AEBDA51B-4899-4560-8756-37715FD4D163}" srcId="{21D94AD1-2C11-428C-8E1E-AA6ACBD1F492}" destId="{A2EFFEB8-AA7A-4048-BD28-596491DE202B}" srcOrd="3" destOrd="0" parTransId="{91707BAC-2F61-4370-B333-A6273ACB3B2F}" sibTransId="{66FA5D5F-ADA8-4972-A8EE-E03CD6E70255}"/>
    <dgm:cxn modelId="{140D9478-A85A-4112-AACD-C445B7199CCE}" type="presOf" srcId="{9A1A84D2-BD1C-4FA6-A2B8-22BA9F646969}" destId="{039FDB19-EF56-437B-A5BE-81B640B84266}" srcOrd="0" destOrd="0" presId="urn:microsoft.com/office/officeart/2005/8/layout/chevron1"/>
    <dgm:cxn modelId="{1975AFFD-8178-4BBB-A506-48486F093B2A}" type="presOf" srcId="{9A2172D9-9147-468F-B367-C1FF45A3ADB7}" destId="{3CDC279F-DDF8-4802-A9C2-19920614E572}" srcOrd="0" destOrd="0" presId="urn:microsoft.com/office/officeart/2005/8/layout/chevron1"/>
    <dgm:cxn modelId="{6BB6ED57-22CA-4F63-A8E8-A77EE4680216}" srcId="{21D94AD1-2C11-428C-8E1E-AA6ACBD1F492}" destId="{9A2172D9-9147-468F-B367-C1FF45A3ADB7}" srcOrd="0" destOrd="0" parTransId="{228F0EBF-4C06-41BA-A418-97F51EBF4C76}" sibTransId="{A9A14C34-90C1-4929-AAAF-6262083EDD3E}"/>
    <dgm:cxn modelId="{BDD0ABDE-5213-402C-8EC2-F56FC9D9A0E1}" type="presOf" srcId="{21D94AD1-2C11-428C-8E1E-AA6ACBD1F492}" destId="{39E6F2E0-7136-44F5-BC0B-B2F8145E2E05}" srcOrd="0" destOrd="0" presId="urn:microsoft.com/office/officeart/2005/8/layout/chevron1"/>
    <dgm:cxn modelId="{82EB83EE-7AD7-4102-BE20-40050909DC4A}" srcId="{21D94AD1-2C11-428C-8E1E-AA6ACBD1F492}" destId="{9A1A84D2-BD1C-4FA6-A2B8-22BA9F646969}" srcOrd="2" destOrd="0" parTransId="{C66B8357-FE98-40A9-A66B-C0D5AE932DFD}" sibTransId="{A3909AB4-05A6-4C50-A18F-F383C6FFE854}"/>
    <dgm:cxn modelId="{E4C2ABBF-AD52-4C39-A447-583D292D95CC}" type="presParOf" srcId="{39E6F2E0-7136-44F5-BC0B-B2F8145E2E05}" destId="{3CDC279F-DDF8-4802-A9C2-19920614E572}" srcOrd="0" destOrd="0" presId="urn:microsoft.com/office/officeart/2005/8/layout/chevron1"/>
    <dgm:cxn modelId="{64DBEA84-ED00-4F19-A865-BE0A68CFD100}" type="presParOf" srcId="{39E6F2E0-7136-44F5-BC0B-B2F8145E2E05}" destId="{E6204E36-B0E3-4036-95E1-A341C8725138}" srcOrd="1" destOrd="0" presId="urn:microsoft.com/office/officeart/2005/8/layout/chevron1"/>
    <dgm:cxn modelId="{AB82FBFE-C069-433E-8A02-358211D61D37}" type="presParOf" srcId="{39E6F2E0-7136-44F5-BC0B-B2F8145E2E05}" destId="{650BC9AB-0EE9-485E-9E37-0B4A7563761D}" srcOrd="2" destOrd="0" presId="urn:microsoft.com/office/officeart/2005/8/layout/chevron1"/>
    <dgm:cxn modelId="{DBD8C0FC-B6A9-46BF-84E5-288BA37918EE}" type="presParOf" srcId="{39E6F2E0-7136-44F5-BC0B-B2F8145E2E05}" destId="{443D65B9-19C3-4B1A-91A4-5291664BED8A}" srcOrd="3" destOrd="0" presId="urn:microsoft.com/office/officeart/2005/8/layout/chevron1"/>
    <dgm:cxn modelId="{BEBF1740-08CC-4D58-9A68-C007B714218E}" type="presParOf" srcId="{39E6F2E0-7136-44F5-BC0B-B2F8145E2E05}" destId="{039FDB19-EF56-437B-A5BE-81B640B84266}" srcOrd="4" destOrd="0" presId="urn:microsoft.com/office/officeart/2005/8/layout/chevron1"/>
    <dgm:cxn modelId="{BCB9671E-9EEE-491B-8FBE-95BC6CC2B881}" type="presParOf" srcId="{39E6F2E0-7136-44F5-BC0B-B2F8145E2E05}" destId="{47EF7309-37AC-4551-8EB5-1704D0E1C05C}" srcOrd="5" destOrd="0" presId="urn:microsoft.com/office/officeart/2005/8/layout/chevron1"/>
    <dgm:cxn modelId="{65A78323-8887-467B-80BF-7F5A6354F0F8}" type="presParOf" srcId="{39E6F2E0-7136-44F5-BC0B-B2F8145E2E05}" destId="{D7ED693E-D508-424D-806B-C7E4233C746E}" srcOrd="6"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7.xml><?xml version="1.0" encoding="utf-8"?>
<dgm:dataModel xmlns:dgm="http://schemas.openxmlformats.org/drawingml/2006/diagram" xmlns:a="http://schemas.openxmlformats.org/drawingml/2006/main">
  <dgm:ptLst>
    <dgm:pt modelId="{21D94AD1-2C11-428C-8E1E-AA6ACBD1F492}" type="doc">
      <dgm:prSet loTypeId="urn:microsoft.com/office/officeart/2005/8/layout/chevron1" loCatId="process" qsTypeId="urn:microsoft.com/office/officeart/2005/8/quickstyle/simple1" qsCatId="simple" csTypeId="urn:microsoft.com/office/officeart/2005/8/colors/colorful1" csCatId="colorful" phldr="1"/>
      <dgm:spPr/>
    </dgm:pt>
    <dgm:pt modelId="{9A2172D9-9147-468F-B367-C1FF45A3ADB7}">
      <dgm:prSet phldrT="[Texto]"/>
      <dgm:spPr/>
      <dgm:t>
        <a:bodyPr/>
        <a:lstStyle/>
        <a:p>
          <a:r>
            <a:rPr lang="es-CO" b="1" dirty="0" smtClean="0"/>
            <a:t>Subestaciones</a:t>
          </a:r>
          <a:endParaRPr lang="es-CO" b="1" dirty="0"/>
        </a:p>
      </dgm:t>
    </dgm:pt>
    <dgm:pt modelId="{228F0EBF-4C06-41BA-A418-97F51EBF4C76}" type="parTrans" cxnId="{6BB6ED57-22CA-4F63-A8E8-A77EE4680216}">
      <dgm:prSet/>
      <dgm:spPr/>
      <dgm:t>
        <a:bodyPr/>
        <a:lstStyle/>
        <a:p>
          <a:endParaRPr lang="es-CO" b="1"/>
        </a:p>
      </dgm:t>
    </dgm:pt>
    <dgm:pt modelId="{A9A14C34-90C1-4929-AAAF-6262083EDD3E}" type="sibTrans" cxnId="{6BB6ED57-22CA-4F63-A8E8-A77EE4680216}">
      <dgm:prSet/>
      <dgm:spPr/>
      <dgm:t>
        <a:bodyPr/>
        <a:lstStyle/>
        <a:p>
          <a:endParaRPr lang="es-CO" b="1"/>
        </a:p>
      </dgm:t>
    </dgm:pt>
    <dgm:pt modelId="{B9B28001-9734-48DE-A349-7D1932BC7868}">
      <dgm:prSet phldrT="[Texto]"/>
      <dgm:spPr>
        <a:solidFill>
          <a:schemeClr val="accent3">
            <a:lumMod val="60000"/>
            <a:lumOff val="40000"/>
          </a:schemeClr>
        </a:solidFill>
      </dgm:spPr>
      <dgm:t>
        <a:bodyPr/>
        <a:lstStyle/>
        <a:p>
          <a:r>
            <a:rPr lang="es-CO" b="1" dirty="0" smtClean="0">
              <a:solidFill>
                <a:schemeClr val="tx1"/>
              </a:solidFill>
            </a:rPr>
            <a:t>Líneas</a:t>
          </a:r>
          <a:endParaRPr lang="es-CO" b="1" dirty="0">
            <a:solidFill>
              <a:schemeClr val="tx1"/>
            </a:solidFill>
          </a:endParaRPr>
        </a:p>
      </dgm:t>
    </dgm:pt>
    <dgm:pt modelId="{5989C0B4-0C8D-4E3D-815F-332CB834DBB9}" type="parTrans" cxnId="{DA8E71C6-1953-4CD6-A732-38BB83A0AC27}">
      <dgm:prSet/>
      <dgm:spPr/>
      <dgm:t>
        <a:bodyPr/>
        <a:lstStyle/>
        <a:p>
          <a:endParaRPr lang="es-CO" b="1"/>
        </a:p>
      </dgm:t>
    </dgm:pt>
    <dgm:pt modelId="{A99EF712-17CA-48AE-80BC-F8127B9B6180}" type="sibTrans" cxnId="{DA8E71C6-1953-4CD6-A732-38BB83A0AC27}">
      <dgm:prSet/>
      <dgm:spPr/>
      <dgm:t>
        <a:bodyPr/>
        <a:lstStyle/>
        <a:p>
          <a:endParaRPr lang="es-CO" b="1"/>
        </a:p>
      </dgm:t>
    </dgm:pt>
    <dgm:pt modelId="{9A1A84D2-BD1C-4FA6-A2B8-22BA9F646969}">
      <dgm:prSet phldrT="[Texto]"/>
      <dgm:spPr>
        <a:solidFill>
          <a:schemeClr val="accent3">
            <a:lumMod val="60000"/>
            <a:lumOff val="40000"/>
          </a:schemeClr>
        </a:solidFill>
      </dgm:spPr>
      <dgm:t>
        <a:bodyPr/>
        <a:lstStyle/>
        <a:p>
          <a:r>
            <a:rPr lang="es-CO" b="1" dirty="0" smtClean="0">
              <a:solidFill>
                <a:schemeClr val="tx1"/>
              </a:solidFill>
            </a:rPr>
            <a:t>Redes</a:t>
          </a:r>
          <a:endParaRPr lang="es-CO" b="1" dirty="0">
            <a:solidFill>
              <a:schemeClr val="tx1"/>
            </a:solidFill>
          </a:endParaRPr>
        </a:p>
      </dgm:t>
    </dgm:pt>
    <dgm:pt modelId="{C66B8357-FE98-40A9-A66B-C0D5AE932DFD}" type="parTrans" cxnId="{82EB83EE-7AD7-4102-BE20-40050909DC4A}">
      <dgm:prSet/>
      <dgm:spPr/>
      <dgm:t>
        <a:bodyPr/>
        <a:lstStyle/>
        <a:p>
          <a:endParaRPr lang="es-CO" b="1"/>
        </a:p>
      </dgm:t>
    </dgm:pt>
    <dgm:pt modelId="{A3909AB4-05A6-4C50-A18F-F383C6FFE854}" type="sibTrans" cxnId="{82EB83EE-7AD7-4102-BE20-40050909DC4A}">
      <dgm:prSet/>
      <dgm:spPr/>
      <dgm:t>
        <a:bodyPr/>
        <a:lstStyle/>
        <a:p>
          <a:endParaRPr lang="es-CO" b="1"/>
        </a:p>
      </dgm:t>
    </dgm:pt>
    <dgm:pt modelId="{A2EFFEB8-AA7A-4048-BD28-596491DE202B}">
      <dgm:prSet phldrT="[Texto]"/>
      <dgm:spPr>
        <a:solidFill>
          <a:schemeClr val="accent3">
            <a:lumMod val="60000"/>
            <a:lumOff val="40000"/>
          </a:schemeClr>
        </a:solidFill>
      </dgm:spPr>
      <dgm:t>
        <a:bodyPr/>
        <a:lstStyle/>
        <a:p>
          <a:r>
            <a:rPr lang="es-CO" b="1" dirty="0" smtClean="0">
              <a:solidFill>
                <a:schemeClr val="tx1"/>
              </a:solidFill>
            </a:rPr>
            <a:t>Otros Elementos y Equipos</a:t>
          </a:r>
          <a:endParaRPr lang="es-CO" b="1" dirty="0">
            <a:solidFill>
              <a:schemeClr val="tx1"/>
            </a:solidFill>
          </a:endParaRPr>
        </a:p>
      </dgm:t>
    </dgm:pt>
    <dgm:pt modelId="{91707BAC-2F61-4370-B333-A6273ACB3B2F}" type="parTrans" cxnId="{AEBDA51B-4899-4560-8756-37715FD4D163}">
      <dgm:prSet/>
      <dgm:spPr/>
      <dgm:t>
        <a:bodyPr/>
        <a:lstStyle/>
        <a:p>
          <a:endParaRPr lang="es-CO" b="1"/>
        </a:p>
      </dgm:t>
    </dgm:pt>
    <dgm:pt modelId="{66FA5D5F-ADA8-4972-A8EE-E03CD6E70255}" type="sibTrans" cxnId="{AEBDA51B-4899-4560-8756-37715FD4D163}">
      <dgm:prSet/>
      <dgm:spPr/>
      <dgm:t>
        <a:bodyPr/>
        <a:lstStyle/>
        <a:p>
          <a:endParaRPr lang="es-CO" b="1"/>
        </a:p>
      </dgm:t>
    </dgm:pt>
    <dgm:pt modelId="{39E6F2E0-7136-44F5-BC0B-B2F8145E2E05}" type="pres">
      <dgm:prSet presAssocID="{21D94AD1-2C11-428C-8E1E-AA6ACBD1F492}" presName="Name0" presStyleCnt="0">
        <dgm:presLayoutVars>
          <dgm:dir/>
          <dgm:animLvl val="lvl"/>
          <dgm:resizeHandles val="exact"/>
        </dgm:presLayoutVars>
      </dgm:prSet>
      <dgm:spPr/>
    </dgm:pt>
    <dgm:pt modelId="{3CDC279F-DDF8-4802-A9C2-19920614E572}" type="pres">
      <dgm:prSet presAssocID="{9A2172D9-9147-468F-B367-C1FF45A3ADB7}" presName="parTxOnly" presStyleLbl="node1" presStyleIdx="0" presStyleCnt="4">
        <dgm:presLayoutVars>
          <dgm:chMax val="0"/>
          <dgm:chPref val="0"/>
          <dgm:bulletEnabled val="1"/>
        </dgm:presLayoutVars>
      </dgm:prSet>
      <dgm:spPr/>
      <dgm:t>
        <a:bodyPr/>
        <a:lstStyle/>
        <a:p>
          <a:endParaRPr lang="es-CO"/>
        </a:p>
      </dgm:t>
    </dgm:pt>
    <dgm:pt modelId="{E6204E36-B0E3-4036-95E1-A341C8725138}" type="pres">
      <dgm:prSet presAssocID="{A9A14C34-90C1-4929-AAAF-6262083EDD3E}" presName="parTxOnlySpace" presStyleCnt="0"/>
      <dgm:spPr/>
    </dgm:pt>
    <dgm:pt modelId="{650BC9AB-0EE9-485E-9E37-0B4A7563761D}" type="pres">
      <dgm:prSet presAssocID="{B9B28001-9734-48DE-A349-7D1932BC7868}" presName="parTxOnly" presStyleLbl="node1" presStyleIdx="1" presStyleCnt="4">
        <dgm:presLayoutVars>
          <dgm:chMax val="0"/>
          <dgm:chPref val="0"/>
          <dgm:bulletEnabled val="1"/>
        </dgm:presLayoutVars>
      </dgm:prSet>
      <dgm:spPr/>
      <dgm:t>
        <a:bodyPr/>
        <a:lstStyle/>
        <a:p>
          <a:endParaRPr lang="es-CO"/>
        </a:p>
      </dgm:t>
    </dgm:pt>
    <dgm:pt modelId="{443D65B9-19C3-4B1A-91A4-5291664BED8A}" type="pres">
      <dgm:prSet presAssocID="{A99EF712-17CA-48AE-80BC-F8127B9B6180}" presName="parTxOnlySpace" presStyleCnt="0"/>
      <dgm:spPr/>
    </dgm:pt>
    <dgm:pt modelId="{039FDB19-EF56-437B-A5BE-81B640B84266}" type="pres">
      <dgm:prSet presAssocID="{9A1A84D2-BD1C-4FA6-A2B8-22BA9F646969}" presName="parTxOnly" presStyleLbl="node1" presStyleIdx="2" presStyleCnt="4">
        <dgm:presLayoutVars>
          <dgm:chMax val="0"/>
          <dgm:chPref val="0"/>
          <dgm:bulletEnabled val="1"/>
        </dgm:presLayoutVars>
      </dgm:prSet>
      <dgm:spPr/>
      <dgm:t>
        <a:bodyPr/>
        <a:lstStyle/>
        <a:p>
          <a:endParaRPr lang="es-CO"/>
        </a:p>
      </dgm:t>
    </dgm:pt>
    <dgm:pt modelId="{47EF7309-37AC-4551-8EB5-1704D0E1C05C}" type="pres">
      <dgm:prSet presAssocID="{A3909AB4-05A6-4C50-A18F-F383C6FFE854}" presName="parTxOnlySpace" presStyleCnt="0"/>
      <dgm:spPr/>
    </dgm:pt>
    <dgm:pt modelId="{D7ED693E-D508-424D-806B-C7E4233C746E}" type="pres">
      <dgm:prSet presAssocID="{A2EFFEB8-AA7A-4048-BD28-596491DE202B}" presName="parTxOnly" presStyleLbl="node1" presStyleIdx="3" presStyleCnt="4">
        <dgm:presLayoutVars>
          <dgm:chMax val="0"/>
          <dgm:chPref val="0"/>
          <dgm:bulletEnabled val="1"/>
        </dgm:presLayoutVars>
      </dgm:prSet>
      <dgm:spPr/>
      <dgm:t>
        <a:bodyPr/>
        <a:lstStyle/>
        <a:p>
          <a:endParaRPr lang="es-CO"/>
        </a:p>
      </dgm:t>
    </dgm:pt>
  </dgm:ptLst>
  <dgm:cxnLst>
    <dgm:cxn modelId="{DA8E71C6-1953-4CD6-A732-38BB83A0AC27}" srcId="{21D94AD1-2C11-428C-8E1E-AA6ACBD1F492}" destId="{B9B28001-9734-48DE-A349-7D1932BC7868}" srcOrd="1" destOrd="0" parTransId="{5989C0B4-0C8D-4E3D-815F-332CB834DBB9}" sibTransId="{A99EF712-17CA-48AE-80BC-F8127B9B6180}"/>
    <dgm:cxn modelId="{50A1D29E-F088-440C-8294-3345FF136A9B}" type="presOf" srcId="{A2EFFEB8-AA7A-4048-BD28-596491DE202B}" destId="{D7ED693E-D508-424D-806B-C7E4233C746E}" srcOrd="0" destOrd="0" presId="urn:microsoft.com/office/officeart/2005/8/layout/chevron1"/>
    <dgm:cxn modelId="{C76FDED8-A62D-4505-A67B-BC0B8BC64A3A}" type="presOf" srcId="{9A1A84D2-BD1C-4FA6-A2B8-22BA9F646969}" destId="{039FDB19-EF56-437B-A5BE-81B640B84266}" srcOrd="0" destOrd="0" presId="urn:microsoft.com/office/officeart/2005/8/layout/chevron1"/>
    <dgm:cxn modelId="{6BB6ED57-22CA-4F63-A8E8-A77EE4680216}" srcId="{21D94AD1-2C11-428C-8E1E-AA6ACBD1F492}" destId="{9A2172D9-9147-468F-B367-C1FF45A3ADB7}" srcOrd="0" destOrd="0" parTransId="{228F0EBF-4C06-41BA-A418-97F51EBF4C76}" sibTransId="{A9A14C34-90C1-4929-AAAF-6262083EDD3E}"/>
    <dgm:cxn modelId="{82EB83EE-7AD7-4102-BE20-40050909DC4A}" srcId="{21D94AD1-2C11-428C-8E1E-AA6ACBD1F492}" destId="{9A1A84D2-BD1C-4FA6-A2B8-22BA9F646969}" srcOrd="2" destOrd="0" parTransId="{C66B8357-FE98-40A9-A66B-C0D5AE932DFD}" sibTransId="{A3909AB4-05A6-4C50-A18F-F383C6FFE854}"/>
    <dgm:cxn modelId="{AEBDA51B-4899-4560-8756-37715FD4D163}" srcId="{21D94AD1-2C11-428C-8E1E-AA6ACBD1F492}" destId="{A2EFFEB8-AA7A-4048-BD28-596491DE202B}" srcOrd="3" destOrd="0" parTransId="{91707BAC-2F61-4370-B333-A6273ACB3B2F}" sibTransId="{66FA5D5F-ADA8-4972-A8EE-E03CD6E70255}"/>
    <dgm:cxn modelId="{8FB1DCF4-5CD0-49F9-A317-13880F039E93}" type="presOf" srcId="{21D94AD1-2C11-428C-8E1E-AA6ACBD1F492}" destId="{39E6F2E0-7136-44F5-BC0B-B2F8145E2E05}" srcOrd="0" destOrd="0" presId="urn:microsoft.com/office/officeart/2005/8/layout/chevron1"/>
    <dgm:cxn modelId="{6752E08F-F7FA-4374-AB43-23F417ABA7E5}" type="presOf" srcId="{9A2172D9-9147-468F-B367-C1FF45A3ADB7}" destId="{3CDC279F-DDF8-4802-A9C2-19920614E572}" srcOrd="0" destOrd="0" presId="urn:microsoft.com/office/officeart/2005/8/layout/chevron1"/>
    <dgm:cxn modelId="{DA1FF982-19CC-4F00-A711-276109A95A88}" type="presOf" srcId="{B9B28001-9734-48DE-A349-7D1932BC7868}" destId="{650BC9AB-0EE9-485E-9E37-0B4A7563761D}" srcOrd="0" destOrd="0" presId="urn:microsoft.com/office/officeart/2005/8/layout/chevron1"/>
    <dgm:cxn modelId="{96C32D9A-FB41-479B-A7B5-DC6B3A594ADE}" type="presParOf" srcId="{39E6F2E0-7136-44F5-BC0B-B2F8145E2E05}" destId="{3CDC279F-DDF8-4802-A9C2-19920614E572}" srcOrd="0" destOrd="0" presId="urn:microsoft.com/office/officeart/2005/8/layout/chevron1"/>
    <dgm:cxn modelId="{4038B26A-C45E-44F8-98B4-17ABABFA0115}" type="presParOf" srcId="{39E6F2E0-7136-44F5-BC0B-B2F8145E2E05}" destId="{E6204E36-B0E3-4036-95E1-A341C8725138}" srcOrd="1" destOrd="0" presId="urn:microsoft.com/office/officeart/2005/8/layout/chevron1"/>
    <dgm:cxn modelId="{5C35FF40-18B6-4D6B-9922-694604074D61}" type="presParOf" srcId="{39E6F2E0-7136-44F5-BC0B-B2F8145E2E05}" destId="{650BC9AB-0EE9-485E-9E37-0B4A7563761D}" srcOrd="2" destOrd="0" presId="urn:microsoft.com/office/officeart/2005/8/layout/chevron1"/>
    <dgm:cxn modelId="{E76731A0-94A8-45F9-A068-F2646640EF1B}" type="presParOf" srcId="{39E6F2E0-7136-44F5-BC0B-B2F8145E2E05}" destId="{443D65B9-19C3-4B1A-91A4-5291664BED8A}" srcOrd="3" destOrd="0" presId="urn:microsoft.com/office/officeart/2005/8/layout/chevron1"/>
    <dgm:cxn modelId="{F4793BEB-59E7-43DE-BBE8-78126E19148C}" type="presParOf" srcId="{39E6F2E0-7136-44F5-BC0B-B2F8145E2E05}" destId="{039FDB19-EF56-437B-A5BE-81B640B84266}" srcOrd="4" destOrd="0" presId="urn:microsoft.com/office/officeart/2005/8/layout/chevron1"/>
    <dgm:cxn modelId="{BD9C9F30-1A56-4FE3-804B-C6118F16F2D2}" type="presParOf" srcId="{39E6F2E0-7136-44F5-BC0B-B2F8145E2E05}" destId="{47EF7309-37AC-4551-8EB5-1704D0E1C05C}" srcOrd="5" destOrd="0" presId="urn:microsoft.com/office/officeart/2005/8/layout/chevron1"/>
    <dgm:cxn modelId="{B65B34CC-8B9C-46F3-BF0B-4B4599421C6E}" type="presParOf" srcId="{39E6F2E0-7136-44F5-BC0B-B2F8145E2E05}" destId="{D7ED693E-D508-424D-806B-C7E4233C746E}" srcOrd="6"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8.xml><?xml version="1.0" encoding="utf-8"?>
<dgm:dataModel xmlns:dgm="http://schemas.openxmlformats.org/drawingml/2006/diagram" xmlns:a="http://schemas.openxmlformats.org/drawingml/2006/main">
  <dgm:ptLst>
    <dgm:pt modelId="{21D94AD1-2C11-428C-8E1E-AA6ACBD1F492}" type="doc">
      <dgm:prSet loTypeId="urn:microsoft.com/office/officeart/2005/8/layout/chevron1" loCatId="process" qsTypeId="urn:microsoft.com/office/officeart/2005/8/quickstyle/simple1" qsCatId="simple" csTypeId="urn:microsoft.com/office/officeart/2005/8/colors/colorful1" csCatId="colorful" phldr="1"/>
      <dgm:spPr/>
    </dgm:pt>
    <dgm:pt modelId="{9A2172D9-9147-468F-B367-C1FF45A3ADB7}">
      <dgm:prSet phldrT="[Texto]"/>
      <dgm:spPr/>
      <dgm:t>
        <a:bodyPr/>
        <a:lstStyle/>
        <a:p>
          <a:r>
            <a:rPr lang="es-CO" b="1" dirty="0" smtClean="0"/>
            <a:t>Subestaciones</a:t>
          </a:r>
          <a:endParaRPr lang="es-CO" b="1" dirty="0"/>
        </a:p>
      </dgm:t>
    </dgm:pt>
    <dgm:pt modelId="{228F0EBF-4C06-41BA-A418-97F51EBF4C76}" type="parTrans" cxnId="{6BB6ED57-22CA-4F63-A8E8-A77EE4680216}">
      <dgm:prSet/>
      <dgm:spPr/>
      <dgm:t>
        <a:bodyPr/>
        <a:lstStyle/>
        <a:p>
          <a:endParaRPr lang="es-CO" b="1"/>
        </a:p>
      </dgm:t>
    </dgm:pt>
    <dgm:pt modelId="{A9A14C34-90C1-4929-AAAF-6262083EDD3E}" type="sibTrans" cxnId="{6BB6ED57-22CA-4F63-A8E8-A77EE4680216}">
      <dgm:prSet/>
      <dgm:spPr/>
      <dgm:t>
        <a:bodyPr/>
        <a:lstStyle/>
        <a:p>
          <a:endParaRPr lang="es-CO" b="1"/>
        </a:p>
      </dgm:t>
    </dgm:pt>
    <dgm:pt modelId="{B9B28001-9734-48DE-A349-7D1932BC7868}">
      <dgm:prSet phldrT="[Texto]"/>
      <dgm:spPr>
        <a:solidFill>
          <a:schemeClr val="accent3">
            <a:lumMod val="60000"/>
            <a:lumOff val="40000"/>
          </a:schemeClr>
        </a:solidFill>
      </dgm:spPr>
      <dgm:t>
        <a:bodyPr/>
        <a:lstStyle/>
        <a:p>
          <a:r>
            <a:rPr lang="es-CO" b="1" dirty="0" smtClean="0">
              <a:solidFill>
                <a:schemeClr val="tx1"/>
              </a:solidFill>
            </a:rPr>
            <a:t>Líneas</a:t>
          </a:r>
          <a:endParaRPr lang="es-CO" b="1" dirty="0">
            <a:solidFill>
              <a:schemeClr val="tx1"/>
            </a:solidFill>
          </a:endParaRPr>
        </a:p>
      </dgm:t>
    </dgm:pt>
    <dgm:pt modelId="{5989C0B4-0C8D-4E3D-815F-332CB834DBB9}" type="parTrans" cxnId="{DA8E71C6-1953-4CD6-A732-38BB83A0AC27}">
      <dgm:prSet/>
      <dgm:spPr/>
      <dgm:t>
        <a:bodyPr/>
        <a:lstStyle/>
        <a:p>
          <a:endParaRPr lang="es-CO" b="1"/>
        </a:p>
      </dgm:t>
    </dgm:pt>
    <dgm:pt modelId="{A99EF712-17CA-48AE-80BC-F8127B9B6180}" type="sibTrans" cxnId="{DA8E71C6-1953-4CD6-A732-38BB83A0AC27}">
      <dgm:prSet/>
      <dgm:spPr/>
      <dgm:t>
        <a:bodyPr/>
        <a:lstStyle/>
        <a:p>
          <a:endParaRPr lang="es-CO" b="1"/>
        </a:p>
      </dgm:t>
    </dgm:pt>
    <dgm:pt modelId="{9A1A84D2-BD1C-4FA6-A2B8-22BA9F646969}">
      <dgm:prSet phldrT="[Texto]"/>
      <dgm:spPr>
        <a:solidFill>
          <a:schemeClr val="accent3">
            <a:lumMod val="60000"/>
            <a:lumOff val="40000"/>
          </a:schemeClr>
        </a:solidFill>
      </dgm:spPr>
      <dgm:t>
        <a:bodyPr/>
        <a:lstStyle/>
        <a:p>
          <a:r>
            <a:rPr lang="es-CO" b="1" dirty="0" smtClean="0">
              <a:solidFill>
                <a:schemeClr val="tx1"/>
              </a:solidFill>
            </a:rPr>
            <a:t>Redes</a:t>
          </a:r>
          <a:endParaRPr lang="es-CO" b="1" dirty="0">
            <a:solidFill>
              <a:schemeClr val="tx1"/>
            </a:solidFill>
          </a:endParaRPr>
        </a:p>
      </dgm:t>
    </dgm:pt>
    <dgm:pt modelId="{C66B8357-FE98-40A9-A66B-C0D5AE932DFD}" type="parTrans" cxnId="{82EB83EE-7AD7-4102-BE20-40050909DC4A}">
      <dgm:prSet/>
      <dgm:spPr/>
      <dgm:t>
        <a:bodyPr/>
        <a:lstStyle/>
        <a:p>
          <a:endParaRPr lang="es-CO" b="1"/>
        </a:p>
      </dgm:t>
    </dgm:pt>
    <dgm:pt modelId="{A3909AB4-05A6-4C50-A18F-F383C6FFE854}" type="sibTrans" cxnId="{82EB83EE-7AD7-4102-BE20-40050909DC4A}">
      <dgm:prSet/>
      <dgm:spPr/>
      <dgm:t>
        <a:bodyPr/>
        <a:lstStyle/>
        <a:p>
          <a:endParaRPr lang="es-CO" b="1"/>
        </a:p>
      </dgm:t>
    </dgm:pt>
    <dgm:pt modelId="{A2EFFEB8-AA7A-4048-BD28-596491DE202B}">
      <dgm:prSet phldrT="[Texto]"/>
      <dgm:spPr>
        <a:solidFill>
          <a:schemeClr val="accent3">
            <a:lumMod val="60000"/>
            <a:lumOff val="40000"/>
          </a:schemeClr>
        </a:solidFill>
      </dgm:spPr>
      <dgm:t>
        <a:bodyPr/>
        <a:lstStyle/>
        <a:p>
          <a:r>
            <a:rPr lang="es-CO" b="1" dirty="0" smtClean="0">
              <a:solidFill>
                <a:schemeClr val="tx1"/>
              </a:solidFill>
            </a:rPr>
            <a:t>Otros Elementos y Equipos</a:t>
          </a:r>
          <a:endParaRPr lang="es-CO" b="1" dirty="0">
            <a:solidFill>
              <a:schemeClr val="tx1"/>
            </a:solidFill>
          </a:endParaRPr>
        </a:p>
      </dgm:t>
    </dgm:pt>
    <dgm:pt modelId="{91707BAC-2F61-4370-B333-A6273ACB3B2F}" type="parTrans" cxnId="{AEBDA51B-4899-4560-8756-37715FD4D163}">
      <dgm:prSet/>
      <dgm:spPr/>
      <dgm:t>
        <a:bodyPr/>
        <a:lstStyle/>
        <a:p>
          <a:endParaRPr lang="es-CO" b="1"/>
        </a:p>
      </dgm:t>
    </dgm:pt>
    <dgm:pt modelId="{66FA5D5F-ADA8-4972-A8EE-E03CD6E70255}" type="sibTrans" cxnId="{AEBDA51B-4899-4560-8756-37715FD4D163}">
      <dgm:prSet/>
      <dgm:spPr/>
      <dgm:t>
        <a:bodyPr/>
        <a:lstStyle/>
        <a:p>
          <a:endParaRPr lang="es-CO" b="1"/>
        </a:p>
      </dgm:t>
    </dgm:pt>
    <dgm:pt modelId="{39E6F2E0-7136-44F5-BC0B-B2F8145E2E05}" type="pres">
      <dgm:prSet presAssocID="{21D94AD1-2C11-428C-8E1E-AA6ACBD1F492}" presName="Name0" presStyleCnt="0">
        <dgm:presLayoutVars>
          <dgm:dir/>
          <dgm:animLvl val="lvl"/>
          <dgm:resizeHandles val="exact"/>
        </dgm:presLayoutVars>
      </dgm:prSet>
      <dgm:spPr/>
    </dgm:pt>
    <dgm:pt modelId="{3CDC279F-DDF8-4802-A9C2-19920614E572}" type="pres">
      <dgm:prSet presAssocID="{9A2172D9-9147-468F-B367-C1FF45A3ADB7}" presName="parTxOnly" presStyleLbl="node1" presStyleIdx="0" presStyleCnt="4">
        <dgm:presLayoutVars>
          <dgm:chMax val="0"/>
          <dgm:chPref val="0"/>
          <dgm:bulletEnabled val="1"/>
        </dgm:presLayoutVars>
      </dgm:prSet>
      <dgm:spPr/>
      <dgm:t>
        <a:bodyPr/>
        <a:lstStyle/>
        <a:p>
          <a:endParaRPr lang="es-CO"/>
        </a:p>
      </dgm:t>
    </dgm:pt>
    <dgm:pt modelId="{E6204E36-B0E3-4036-95E1-A341C8725138}" type="pres">
      <dgm:prSet presAssocID="{A9A14C34-90C1-4929-AAAF-6262083EDD3E}" presName="parTxOnlySpace" presStyleCnt="0"/>
      <dgm:spPr/>
    </dgm:pt>
    <dgm:pt modelId="{650BC9AB-0EE9-485E-9E37-0B4A7563761D}" type="pres">
      <dgm:prSet presAssocID="{B9B28001-9734-48DE-A349-7D1932BC7868}" presName="parTxOnly" presStyleLbl="node1" presStyleIdx="1" presStyleCnt="4">
        <dgm:presLayoutVars>
          <dgm:chMax val="0"/>
          <dgm:chPref val="0"/>
          <dgm:bulletEnabled val="1"/>
        </dgm:presLayoutVars>
      </dgm:prSet>
      <dgm:spPr/>
      <dgm:t>
        <a:bodyPr/>
        <a:lstStyle/>
        <a:p>
          <a:endParaRPr lang="es-CO"/>
        </a:p>
      </dgm:t>
    </dgm:pt>
    <dgm:pt modelId="{443D65B9-19C3-4B1A-91A4-5291664BED8A}" type="pres">
      <dgm:prSet presAssocID="{A99EF712-17CA-48AE-80BC-F8127B9B6180}" presName="parTxOnlySpace" presStyleCnt="0"/>
      <dgm:spPr/>
    </dgm:pt>
    <dgm:pt modelId="{039FDB19-EF56-437B-A5BE-81B640B84266}" type="pres">
      <dgm:prSet presAssocID="{9A1A84D2-BD1C-4FA6-A2B8-22BA9F646969}" presName="parTxOnly" presStyleLbl="node1" presStyleIdx="2" presStyleCnt="4">
        <dgm:presLayoutVars>
          <dgm:chMax val="0"/>
          <dgm:chPref val="0"/>
          <dgm:bulletEnabled val="1"/>
        </dgm:presLayoutVars>
      </dgm:prSet>
      <dgm:spPr/>
      <dgm:t>
        <a:bodyPr/>
        <a:lstStyle/>
        <a:p>
          <a:endParaRPr lang="es-CO"/>
        </a:p>
      </dgm:t>
    </dgm:pt>
    <dgm:pt modelId="{47EF7309-37AC-4551-8EB5-1704D0E1C05C}" type="pres">
      <dgm:prSet presAssocID="{A3909AB4-05A6-4C50-A18F-F383C6FFE854}" presName="parTxOnlySpace" presStyleCnt="0"/>
      <dgm:spPr/>
    </dgm:pt>
    <dgm:pt modelId="{D7ED693E-D508-424D-806B-C7E4233C746E}" type="pres">
      <dgm:prSet presAssocID="{A2EFFEB8-AA7A-4048-BD28-596491DE202B}" presName="parTxOnly" presStyleLbl="node1" presStyleIdx="3" presStyleCnt="4">
        <dgm:presLayoutVars>
          <dgm:chMax val="0"/>
          <dgm:chPref val="0"/>
          <dgm:bulletEnabled val="1"/>
        </dgm:presLayoutVars>
      </dgm:prSet>
      <dgm:spPr/>
      <dgm:t>
        <a:bodyPr/>
        <a:lstStyle/>
        <a:p>
          <a:endParaRPr lang="es-CO"/>
        </a:p>
      </dgm:t>
    </dgm:pt>
  </dgm:ptLst>
  <dgm:cxnLst>
    <dgm:cxn modelId="{DA8E71C6-1953-4CD6-A732-38BB83A0AC27}" srcId="{21D94AD1-2C11-428C-8E1E-AA6ACBD1F492}" destId="{B9B28001-9734-48DE-A349-7D1932BC7868}" srcOrd="1" destOrd="0" parTransId="{5989C0B4-0C8D-4E3D-815F-332CB834DBB9}" sibTransId="{A99EF712-17CA-48AE-80BC-F8127B9B6180}"/>
    <dgm:cxn modelId="{8B9FFEA7-4251-499C-A9D9-DD12D37931D2}" type="presOf" srcId="{9A1A84D2-BD1C-4FA6-A2B8-22BA9F646969}" destId="{039FDB19-EF56-437B-A5BE-81B640B84266}" srcOrd="0" destOrd="0" presId="urn:microsoft.com/office/officeart/2005/8/layout/chevron1"/>
    <dgm:cxn modelId="{6BB6ED57-22CA-4F63-A8E8-A77EE4680216}" srcId="{21D94AD1-2C11-428C-8E1E-AA6ACBD1F492}" destId="{9A2172D9-9147-468F-B367-C1FF45A3ADB7}" srcOrd="0" destOrd="0" parTransId="{228F0EBF-4C06-41BA-A418-97F51EBF4C76}" sibTransId="{A9A14C34-90C1-4929-AAAF-6262083EDD3E}"/>
    <dgm:cxn modelId="{82EB83EE-7AD7-4102-BE20-40050909DC4A}" srcId="{21D94AD1-2C11-428C-8E1E-AA6ACBD1F492}" destId="{9A1A84D2-BD1C-4FA6-A2B8-22BA9F646969}" srcOrd="2" destOrd="0" parTransId="{C66B8357-FE98-40A9-A66B-C0D5AE932DFD}" sibTransId="{A3909AB4-05A6-4C50-A18F-F383C6FFE854}"/>
    <dgm:cxn modelId="{AEBDA51B-4899-4560-8756-37715FD4D163}" srcId="{21D94AD1-2C11-428C-8E1E-AA6ACBD1F492}" destId="{A2EFFEB8-AA7A-4048-BD28-596491DE202B}" srcOrd="3" destOrd="0" parTransId="{91707BAC-2F61-4370-B333-A6273ACB3B2F}" sibTransId="{66FA5D5F-ADA8-4972-A8EE-E03CD6E70255}"/>
    <dgm:cxn modelId="{18DDAA2B-CC6E-4D91-9E05-AA898F9CB49B}" type="presOf" srcId="{B9B28001-9734-48DE-A349-7D1932BC7868}" destId="{650BC9AB-0EE9-485E-9E37-0B4A7563761D}" srcOrd="0" destOrd="0" presId="urn:microsoft.com/office/officeart/2005/8/layout/chevron1"/>
    <dgm:cxn modelId="{2F5FEA49-A9BB-4E87-8032-74CDC693F890}" type="presOf" srcId="{A2EFFEB8-AA7A-4048-BD28-596491DE202B}" destId="{D7ED693E-D508-424D-806B-C7E4233C746E}" srcOrd="0" destOrd="0" presId="urn:microsoft.com/office/officeart/2005/8/layout/chevron1"/>
    <dgm:cxn modelId="{DBE963F2-6F10-4DDE-BC65-2693B734BEC6}" type="presOf" srcId="{21D94AD1-2C11-428C-8E1E-AA6ACBD1F492}" destId="{39E6F2E0-7136-44F5-BC0B-B2F8145E2E05}" srcOrd="0" destOrd="0" presId="urn:microsoft.com/office/officeart/2005/8/layout/chevron1"/>
    <dgm:cxn modelId="{8D38AD02-6EB2-4C43-84BF-D6B8C8321822}" type="presOf" srcId="{9A2172D9-9147-468F-B367-C1FF45A3ADB7}" destId="{3CDC279F-DDF8-4802-A9C2-19920614E572}" srcOrd="0" destOrd="0" presId="urn:microsoft.com/office/officeart/2005/8/layout/chevron1"/>
    <dgm:cxn modelId="{5A1F0EA3-ADDF-48C8-821C-A08747CAE6F5}" type="presParOf" srcId="{39E6F2E0-7136-44F5-BC0B-B2F8145E2E05}" destId="{3CDC279F-DDF8-4802-A9C2-19920614E572}" srcOrd="0" destOrd="0" presId="urn:microsoft.com/office/officeart/2005/8/layout/chevron1"/>
    <dgm:cxn modelId="{A89B4040-35BE-4B24-8D2E-71AF1D4386E2}" type="presParOf" srcId="{39E6F2E0-7136-44F5-BC0B-B2F8145E2E05}" destId="{E6204E36-B0E3-4036-95E1-A341C8725138}" srcOrd="1" destOrd="0" presId="urn:microsoft.com/office/officeart/2005/8/layout/chevron1"/>
    <dgm:cxn modelId="{5CE13846-5056-4345-9311-9B1633459A65}" type="presParOf" srcId="{39E6F2E0-7136-44F5-BC0B-B2F8145E2E05}" destId="{650BC9AB-0EE9-485E-9E37-0B4A7563761D}" srcOrd="2" destOrd="0" presId="urn:microsoft.com/office/officeart/2005/8/layout/chevron1"/>
    <dgm:cxn modelId="{A3B2B770-0FA7-43C1-A3DD-94EDEADD1468}" type="presParOf" srcId="{39E6F2E0-7136-44F5-BC0B-B2F8145E2E05}" destId="{443D65B9-19C3-4B1A-91A4-5291664BED8A}" srcOrd="3" destOrd="0" presId="urn:microsoft.com/office/officeart/2005/8/layout/chevron1"/>
    <dgm:cxn modelId="{FC347957-6FF1-4FE9-8F28-17D300188BCF}" type="presParOf" srcId="{39E6F2E0-7136-44F5-BC0B-B2F8145E2E05}" destId="{039FDB19-EF56-437B-A5BE-81B640B84266}" srcOrd="4" destOrd="0" presId="urn:microsoft.com/office/officeart/2005/8/layout/chevron1"/>
    <dgm:cxn modelId="{C833B4C3-01CD-4BCB-BEA0-0DB660BD538C}" type="presParOf" srcId="{39E6F2E0-7136-44F5-BC0B-B2F8145E2E05}" destId="{47EF7309-37AC-4551-8EB5-1704D0E1C05C}" srcOrd="5" destOrd="0" presId="urn:microsoft.com/office/officeart/2005/8/layout/chevron1"/>
    <dgm:cxn modelId="{42E9A48E-48BD-470B-BA29-52DC5AE7525E}" type="presParOf" srcId="{39E6F2E0-7136-44F5-BC0B-B2F8145E2E05}" destId="{D7ED693E-D508-424D-806B-C7E4233C746E}" srcOrd="6"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9.xml><?xml version="1.0" encoding="utf-8"?>
<dgm:dataModel xmlns:dgm="http://schemas.openxmlformats.org/drawingml/2006/diagram" xmlns:a="http://schemas.openxmlformats.org/drawingml/2006/main">
  <dgm:ptLst>
    <dgm:pt modelId="{21D94AD1-2C11-428C-8E1E-AA6ACBD1F492}" type="doc">
      <dgm:prSet loTypeId="urn:microsoft.com/office/officeart/2005/8/layout/chevron1" loCatId="process" qsTypeId="urn:microsoft.com/office/officeart/2005/8/quickstyle/simple1" qsCatId="simple" csTypeId="urn:microsoft.com/office/officeart/2005/8/colors/colorful1" csCatId="colorful" phldr="1"/>
      <dgm:spPr/>
    </dgm:pt>
    <dgm:pt modelId="{9A2172D9-9147-468F-B367-C1FF45A3ADB7}">
      <dgm:prSet phldrT="[Texto]"/>
      <dgm:spPr/>
      <dgm:t>
        <a:bodyPr/>
        <a:lstStyle/>
        <a:p>
          <a:r>
            <a:rPr lang="es-CO" b="1" dirty="0" smtClean="0"/>
            <a:t>Subestaciones</a:t>
          </a:r>
          <a:endParaRPr lang="es-CO" b="1" dirty="0"/>
        </a:p>
      </dgm:t>
    </dgm:pt>
    <dgm:pt modelId="{228F0EBF-4C06-41BA-A418-97F51EBF4C76}" type="parTrans" cxnId="{6BB6ED57-22CA-4F63-A8E8-A77EE4680216}">
      <dgm:prSet/>
      <dgm:spPr/>
      <dgm:t>
        <a:bodyPr/>
        <a:lstStyle/>
        <a:p>
          <a:endParaRPr lang="es-CO" b="1"/>
        </a:p>
      </dgm:t>
    </dgm:pt>
    <dgm:pt modelId="{A9A14C34-90C1-4929-AAAF-6262083EDD3E}" type="sibTrans" cxnId="{6BB6ED57-22CA-4F63-A8E8-A77EE4680216}">
      <dgm:prSet/>
      <dgm:spPr/>
      <dgm:t>
        <a:bodyPr/>
        <a:lstStyle/>
        <a:p>
          <a:endParaRPr lang="es-CO" b="1"/>
        </a:p>
      </dgm:t>
    </dgm:pt>
    <dgm:pt modelId="{B9B28001-9734-48DE-A349-7D1932BC7868}">
      <dgm:prSet phldrT="[Texto]"/>
      <dgm:spPr>
        <a:solidFill>
          <a:schemeClr val="accent3">
            <a:lumMod val="60000"/>
            <a:lumOff val="40000"/>
          </a:schemeClr>
        </a:solidFill>
      </dgm:spPr>
      <dgm:t>
        <a:bodyPr/>
        <a:lstStyle/>
        <a:p>
          <a:r>
            <a:rPr lang="es-CO" b="1" dirty="0" smtClean="0">
              <a:solidFill>
                <a:schemeClr val="tx1"/>
              </a:solidFill>
            </a:rPr>
            <a:t>Líneas</a:t>
          </a:r>
          <a:endParaRPr lang="es-CO" b="1" dirty="0">
            <a:solidFill>
              <a:schemeClr val="tx1"/>
            </a:solidFill>
          </a:endParaRPr>
        </a:p>
      </dgm:t>
    </dgm:pt>
    <dgm:pt modelId="{5989C0B4-0C8D-4E3D-815F-332CB834DBB9}" type="parTrans" cxnId="{DA8E71C6-1953-4CD6-A732-38BB83A0AC27}">
      <dgm:prSet/>
      <dgm:spPr/>
      <dgm:t>
        <a:bodyPr/>
        <a:lstStyle/>
        <a:p>
          <a:endParaRPr lang="es-CO" b="1"/>
        </a:p>
      </dgm:t>
    </dgm:pt>
    <dgm:pt modelId="{A99EF712-17CA-48AE-80BC-F8127B9B6180}" type="sibTrans" cxnId="{DA8E71C6-1953-4CD6-A732-38BB83A0AC27}">
      <dgm:prSet/>
      <dgm:spPr/>
      <dgm:t>
        <a:bodyPr/>
        <a:lstStyle/>
        <a:p>
          <a:endParaRPr lang="es-CO" b="1"/>
        </a:p>
      </dgm:t>
    </dgm:pt>
    <dgm:pt modelId="{9A1A84D2-BD1C-4FA6-A2B8-22BA9F646969}">
      <dgm:prSet phldrT="[Texto]"/>
      <dgm:spPr>
        <a:solidFill>
          <a:schemeClr val="accent3">
            <a:lumMod val="60000"/>
            <a:lumOff val="40000"/>
          </a:schemeClr>
        </a:solidFill>
      </dgm:spPr>
      <dgm:t>
        <a:bodyPr/>
        <a:lstStyle/>
        <a:p>
          <a:r>
            <a:rPr lang="es-CO" b="1" dirty="0" smtClean="0">
              <a:solidFill>
                <a:schemeClr val="tx1"/>
              </a:solidFill>
            </a:rPr>
            <a:t>Redes</a:t>
          </a:r>
          <a:endParaRPr lang="es-CO" b="1" dirty="0">
            <a:solidFill>
              <a:schemeClr val="tx1"/>
            </a:solidFill>
          </a:endParaRPr>
        </a:p>
      </dgm:t>
    </dgm:pt>
    <dgm:pt modelId="{C66B8357-FE98-40A9-A66B-C0D5AE932DFD}" type="parTrans" cxnId="{82EB83EE-7AD7-4102-BE20-40050909DC4A}">
      <dgm:prSet/>
      <dgm:spPr/>
      <dgm:t>
        <a:bodyPr/>
        <a:lstStyle/>
        <a:p>
          <a:endParaRPr lang="es-CO" b="1"/>
        </a:p>
      </dgm:t>
    </dgm:pt>
    <dgm:pt modelId="{A3909AB4-05A6-4C50-A18F-F383C6FFE854}" type="sibTrans" cxnId="{82EB83EE-7AD7-4102-BE20-40050909DC4A}">
      <dgm:prSet/>
      <dgm:spPr/>
      <dgm:t>
        <a:bodyPr/>
        <a:lstStyle/>
        <a:p>
          <a:endParaRPr lang="es-CO" b="1"/>
        </a:p>
      </dgm:t>
    </dgm:pt>
    <dgm:pt modelId="{A2EFFEB8-AA7A-4048-BD28-596491DE202B}">
      <dgm:prSet phldrT="[Texto]"/>
      <dgm:spPr>
        <a:solidFill>
          <a:schemeClr val="accent3">
            <a:lumMod val="60000"/>
            <a:lumOff val="40000"/>
          </a:schemeClr>
        </a:solidFill>
      </dgm:spPr>
      <dgm:t>
        <a:bodyPr/>
        <a:lstStyle/>
        <a:p>
          <a:r>
            <a:rPr lang="es-CO" b="1" dirty="0" smtClean="0">
              <a:solidFill>
                <a:schemeClr val="tx1"/>
              </a:solidFill>
            </a:rPr>
            <a:t>Otros Elementos y Equipos</a:t>
          </a:r>
          <a:endParaRPr lang="es-CO" b="1" dirty="0">
            <a:solidFill>
              <a:schemeClr val="tx1"/>
            </a:solidFill>
          </a:endParaRPr>
        </a:p>
      </dgm:t>
    </dgm:pt>
    <dgm:pt modelId="{91707BAC-2F61-4370-B333-A6273ACB3B2F}" type="parTrans" cxnId="{AEBDA51B-4899-4560-8756-37715FD4D163}">
      <dgm:prSet/>
      <dgm:spPr/>
      <dgm:t>
        <a:bodyPr/>
        <a:lstStyle/>
        <a:p>
          <a:endParaRPr lang="es-CO" b="1"/>
        </a:p>
      </dgm:t>
    </dgm:pt>
    <dgm:pt modelId="{66FA5D5F-ADA8-4972-A8EE-E03CD6E70255}" type="sibTrans" cxnId="{AEBDA51B-4899-4560-8756-37715FD4D163}">
      <dgm:prSet/>
      <dgm:spPr/>
      <dgm:t>
        <a:bodyPr/>
        <a:lstStyle/>
        <a:p>
          <a:endParaRPr lang="es-CO" b="1"/>
        </a:p>
      </dgm:t>
    </dgm:pt>
    <dgm:pt modelId="{39E6F2E0-7136-44F5-BC0B-B2F8145E2E05}" type="pres">
      <dgm:prSet presAssocID="{21D94AD1-2C11-428C-8E1E-AA6ACBD1F492}" presName="Name0" presStyleCnt="0">
        <dgm:presLayoutVars>
          <dgm:dir/>
          <dgm:animLvl val="lvl"/>
          <dgm:resizeHandles val="exact"/>
        </dgm:presLayoutVars>
      </dgm:prSet>
      <dgm:spPr/>
    </dgm:pt>
    <dgm:pt modelId="{3CDC279F-DDF8-4802-A9C2-19920614E572}" type="pres">
      <dgm:prSet presAssocID="{9A2172D9-9147-468F-B367-C1FF45A3ADB7}" presName="parTxOnly" presStyleLbl="node1" presStyleIdx="0" presStyleCnt="4">
        <dgm:presLayoutVars>
          <dgm:chMax val="0"/>
          <dgm:chPref val="0"/>
          <dgm:bulletEnabled val="1"/>
        </dgm:presLayoutVars>
      </dgm:prSet>
      <dgm:spPr/>
      <dgm:t>
        <a:bodyPr/>
        <a:lstStyle/>
        <a:p>
          <a:endParaRPr lang="es-CO"/>
        </a:p>
      </dgm:t>
    </dgm:pt>
    <dgm:pt modelId="{E6204E36-B0E3-4036-95E1-A341C8725138}" type="pres">
      <dgm:prSet presAssocID="{A9A14C34-90C1-4929-AAAF-6262083EDD3E}" presName="parTxOnlySpace" presStyleCnt="0"/>
      <dgm:spPr/>
    </dgm:pt>
    <dgm:pt modelId="{650BC9AB-0EE9-485E-9E37-0B4A7563761D}" type="pres">
      <dgm:prSet presAssocID="{B9B28001-9734-48DE-A349-7D1932BC7868}" presName="parTxOnly" presStyleLbl="node1" presStyleIdx="1" presStyleCnt="4">
        <dgm:presLayoutVars>
          <dgm:chMax val="0"/>
          <dgm:chPref val="0"/>
          <dgm:bulletEnabled val="1"/>
        </dgm:presLayoutVars>
      </dgm:prSet>
      <dgm:spPr/>
      <dgm:t>
        <a:bodyPr/>
        <a:lstStyle/>
        <a:p>
          <a:endParaRPr lang="es-CO"/>
        </a:p>
      </dgm:t>
    </dgm:pt>
    <dgm:pt modelId="{443D65B9-19C3-4B1A-91A4-5291664BED8A}" type="pres">
      <dgm:prSet presAssocID="{A99EF712-17CA-48AE-80BC-F8127B9B6180}" presName="parTxOnlySpace" presStyleCnt="0"/>
      <dgm:spPr/>
    </dgm:pt>
    <dgm:pt modelId="{039FDB19-EF56-437B-A5BE-81B640B84266}" type="pres">
      <dgm:prSet presAssocID="{9A1A84D2-BD1C-4FA6-A2B8-22BA9F646969}" presName="parTxOnly" presStyleLbl="node1" presStyleIdx="2" presStyleCnt="4">
        <dgm:presLayoutVars>
          <dgm:chMax val="0"/>
          <dgm:chPref val="0"/>
          <dgm:bulletEnabled val="1"/>
        </dgm:presLayoutVars>
      </dgm:prSet>
      <dgm:spPr/>
      <dgm:t>
        <a:bodyPr/>
        <a:lstStyle/>
        <a:p>
          <a:endParaRPr lang="es-CO"/>
        </a:p>
      </dgm:t>
    </dgm:pt>
    <dgm:pt modelId="{47EF7309-37AC-4551-8EB5-1704D0E1C05C}" type="pres">
      <dgm:prSet presAssocID="{A3909AB4-05A6-4C50-A18F-F383C6FFE854}" presName="parTxOnlySpace" presStyleCnt="0"/>
      <dgm:spPr/>
    </dgm:pt>
    <dgm:pt modelId="{D7ED693E-D508-424D-806B-C7E4233C746E}" type="pres">
      <dgm:prSet presAssocID="{A2EFFEB8-AA7A-4048-BD28-596491DE202B}" presName="parTxOnly" presStyleLbl="node1" presStyleIdx="3" presStyleCnt="4">
        <dgm:presLayoutVars>
          <dgm:chMax val="0"/>
          <dgm:chPref val="0"/>
          <dgm:bulletEnabled val="1"/>
        </dgm:presLayoutVars>
      </dgm:prSet>
      <dgm:spPr/>
      <dgm:t>
        <a:bodyPr/>
        <a:lstStyle/>
        <a:p>
          <a:endParaRPr lang="es-CO"/>
        </a:p>
      </dgm:t>
    </dgm:pt>
  </dgm:ptLst>
  <dgm:cxnLst>
    <dgm:cxn modelId="{DA8E71C6-1953-4CD6-A732-38BB83A0AC27}" srcId="{21D94AD1-2C11-428C-8E1E-AA6ACBD1F492}" destId="{B9B28001-9734-48DE-A349-7D1932BC7868}" srcOrd="1" destOrd="0" parTransId="{5989C0B4-0C8D-4E3D-815F-332CB834DBB9}" sibTransId="{A99EF712-17CA-48AE-80BC-F8127B9B6180}"/>
    <dgm:cxn modelId="{6BB6ED57-22CA-4F63-A8E8-A77EE4680216}" srcId="{21D94AD1-2C11-428C-8E1E-AA6ACBD1F492}" destId="{9A2172D9-9147-468F-B367-C1FF45A3ADB7}" srcOrd="0" destOrd="0" parTransId="{228F0EBF-4C06-41BA-A418-97F51EBF4C76}" sibTransId="{A9A14C34-90C1-4929-AAAF-6262083EDD3E}"/>
    <dgm:cxn modelId="{82EB83EE-7AD7-4102-BE20-40050909DC4A}" srcId="{21D94AD1-2C11-428C-8E1E-AA6ACBD1F492}" destId="{9A1A84D2-BD1C-4FA6-A2B8-22BA9F646969}" srcOrd="2" destOrd="0" parTransId="{C66B8357-FE98-40A9-A66B-C0D5AE932DFD}" sibTransId="{A3909AB4-05A6-4C50-A18F-F383C6FFE854}"/>
    <dgm:cxn modelId="{AEBDA51B-4899-4560-8756-37715FD4D163}" srcId="{21D94AD1-2C11-428C-8E1E-AA6ACBD1F492}" destId="{A2EFFEB8-AA7A-4048-BD28-596491DE202B}" srcOrd="3" destOrd="0" parTransId="{91707BAC-2F61-4370-B333-A6273ACB3B2F}" sibTransId="{66FA5D5F-ADA8-4972-A8EE-E03CD6E70255}"/>
    <dgm:cxn modelId="{C9158781-7D94-4F6D-B39A-0D5125093078}" type="presOf" srcId="{9A1A84D2-BD1C-4FA6-A2B8-22BA9F646969}" destId="{039FDB19-EF56-437B-A5BE-81B640B84266}" srcOrd="0" destOrd="0" presId="urn:microsoft.com/office/officeart/2005/8/layout/chevron1"/>
    <dgm:cxn modelId="{E74AEB67-6D96-4689-BA55-99A4AF10C245}" type="presOf" srcId="{B9B28001-9734-48DE-A349-7D1932BC7868}" destId="{650BC9AB-0EE9-485E-9E37-0B4A7563761D}" srcOrd="0" destOrd="0" presId="urn:microsoft.com/office/officeart/2005/8/layout/chevron1"/>
    <dgm:cxn modelId="{62780EB2-2280-4041-83F1-51B1F3DE2AEC}" type="presOf" srcId="{21D94AD1-2C11-428C-8E1E-AA6ACBD1F492}" destId="{39E6F2E0-7136-44F5-BC0B-B2F8145E2E05}" srcOrd="0" destOrd="0" presId="urn:microsoft.com/office/officeart/2005/8/layout/chevron1"/>
    <dgm:cxn modelId="{111ABDB0-87F4-41A5-9638-D8D0DFE973CC}" type="presOf" srcId="{9A2172D9-9147-468F-B367-C1FF45A3ADB7}" destId="{3CDC279F-DDF8-4802-A9C2-19920614E572}" srcOrd="0" destOrd="0" presId="urn:microsoft.com/office/officeart/2005/8/layout/chevron1"/>
    <dgm:cxn modelId="{971F9077-8735-43B6-BAE6-370DC32CF229}" type="presOf" srcId="{A2EFFEB8-AA7A-4048-BD28-596491DE202B}" destId="{D7ED693E-D508-424D-806B-C7E4233C746E}" srcOrd="0" destOrd="0" presId="urn:microsoft.com/office/officeart/2005/8/layout/chevron1"/>
    <dgm:cxn modelId="{B383A9A1-1A15-4C13-A42B-A1073E7A9DED}" type="presParOf" srcId="{39E6F2E0-7136-44F5-BC0B-B2F8145E2E05}" destId="{3CDC279F-DDF8-4802-A9C2-19920614E572}" srcOrd="0" destOrd="0" presId="urn:microsoft.com/office/officeart/2005/8/layout/chevron1"/>
    <dgm:cxn modelId="{5E99835F-F56D-4863-B280-935F58D75384}" type="presParOf" srcId="{39E6F2E0-7136-44F5-BC0B-B2F8145E2E05}" destId="{E6204E36-B0E3-4036-95E1-A341C8725138}" srcOrd="1" destOrd="0" presId="urn:microsoft.com/office/officeart/2005/8/layout/chevron1"/>
    <dgm:cxn modelId="{D704B90F-0361-4857-BC77-F067BD814425}" type="presParOf" srcId="{39E6F2E0-7136-44F5-BC0B-B2F8145E2E05}" destId="{650BC9AB-0EE9-485E-9E37-0B4A7563761D}" srcOrd="2" destOrd="0" presId="urn:microsoft.com/office/officeart/2005/8/layout/chevron1"/>
    <dgm:cxn modelId="{A74E1085-BB55-42BE-8061-12EA8FBC7C42}" type="presParOf" srcId="{39E6F2E0-7136-44F5-BC0B-B2F8145E2E05}" destId="{443D65B9-19C3-4B1A-91A4-5291664BED8A}" srcOrd="3" destOrd="0" presId="urn:microsoft.com/office/officeart/2005/8/layout/chevron1"/>
    <dgm:cxn modelId="{2EA4CBE2-8271-47FC-80F2-7D3ED5452F82}" type="presParOf" srcId="{39E6F2E0-7136-44F5-BC0B-B2F8145E2E05}" destId="{039FDB19-EF56-437B-A5BE-81B640B84266}" srcOrd="4" destOrd="0" presId="urn:microsoft.com/office/officeart/2005/8/layout/chevron1"/>
    <dgm:cxn modelId="{E7A5AACB-79CC-41E4-B602-0184FB80873C}" type="presParOf" srcId="{39E6F2E0-7136-44F5-BC0B-B2F8145E2E05}" destId="{47EF7309-37AC-4551-8EB5-1704D0E1C05C}" srcOrd="5" destOrd="0" presId="urn:microsoft.com/office/officeart/2005/8/layout/chevron1"/>
    <dgm:cxn modelId="{1DE1BAA3-2130-4EAF-8AEF-F31925FCB29F}" type="presParOf" srcId="{39E6F2E0-7136-44F5-BC0B-B2F8145E2E05}" destId="{D7ED693E-D508-424D-806B-C7E4233C746E}" srcOrd="6"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21D94AD1-2C11-428C-8E1E-AA6ACBD1F492}" type="doc">
      <dgm:prSet loTypeId="urn:microsoft.com/office/officeart/2005/8/layout/chevron1" loCatId="process" qsTypeId="urn:microsoft.com/office/officeart/2005/8/quickstyle/simple1" qsCatId="simple" csTypeId="urn:microsoft.com/office/officeart/2005/8/colors/colorful1" csCatId="colorful" phldr="1"/>
      <dgm:spPr/>
    </dgm:pt>
    <dgm:pt modelId="{9A2172D9-9147-468F-B367-C1FF45A3ADB7}">
      <dgm:prSet phldrT="[Texto]"/>
      <dgm:spPr/>
      <dgm:t>
        <a:bodyPr/>
        <a:lstStyle/>
        <a:p>
          <a:r>
            <a:rPr lang="es-CO" b="1" dirty="0" smtClean="0"/>
            <a:t>Subestaciones</a:t>
          </a:r>
          <a:endParaRPr lang="es-CO" b="1" dirty="0"/>
        </a:p>
      </dgm:t>
    </dgm:pt>
    <dgm:pt modelId="{228F0EBF-4C06-41BA-A418-97F51EBF4C76}" type="parTrans" cxnId="{6BB6ED57-22CA-4F63-A8E8-A77EE4680216}">
      <dgm:prSet/>
      <dgm:spPr/>
      <dgm:t>
        <a:bodyPr/>
        <a:lstStyle/>
        <a:p>
          <a:endParaRPr lang="es-CO" b="1"/>
        </a:p>
      </dgm:t>
    </dgm:pt>
    <dgm:pt modelId="{A9A14C34-90C1-4929-AAAF-6262083EDD3E}" type="sibTrans" cxnId="{6BB6ED57-22CA-4F63-A8E8-A77EE4680216}">
      <dgm:prSet/>
      <dgm:spPr/>
      <dgm:t>
        <a:bodyPr/>
        <a:lstStyle/>
        <a:p>
          <a:endParaRPr lang="es-CO" b="1"/>
        </a:p>
      </dgm:t>
    </dgm:pt>
    <dgm:pt modelId="{B9B28001-9734-48DE-A349-7D1932BC7868}">
      <dgm:prSet phldrT="[Texto]"/>
      <dgm:spPr>
        <a:solidFill>
          <a:schemeClr val="accent3">
            <a:lumMod val="60000"/>
            <a:lumOff val="40000"/>
          </a:schemeClr>
        </a:solidFill>
      </dgm:spPr>
      <dgm:t>
        <a:bodyPr/>
        <a:lstStyle/>
        <a:p>
          <a:r>
            <a:rPr lang="es-CO" b="1" dirty="0" smtClean="0">
              <a:solidFill>
                <a:schemeClr val="tx1"/>
              </a:solidFill>
            </a:rPr>
            <a:t>Líneas</a:t>
          </a:r>
          <a:endParaRPr lang="es-CO" b="1" dirty="0">
            <a:solidFill>
              <a:schemeClr val="tx1"/>
            </a:solidFill>
          </a:endParaRPr>
        </a:p>
      </dgm:t>
    </dgm:pt>
    <dgm:pt modelId="{5989C0B4-0C8D-4E3D-815F-332CB834DBB9}" type="parTrans" cxnId="{DA8E71C6-1953-4CD6-A732-38BB83A0AC27}">
      <dgm:prSet/>
      <dgm:spPr/>
      <dgm:t>
        <a:bodyPr/>
        <a:lstStyle/>
        <a:p>
          <a:endParaRPr lang="es-CO" b="1"/>
        </a:p>
      </dgm:t>
    </dgm:pt>
    <dgm:pt modelId="{A99EF712-17CA-48AE-80BC-F8127B9B6180}" type="sibTrans" cxnId="{DA8E71C6-1953-4CD6-A732-38BB83A0AC27}">
      <dgm:prSet/>
      <dgm:spPr/>
      <dgm:t>
        <a:bodyPr/>
        <a:lstStyle/>
        <a:p>
          <a:endParaRPr lang="es-CO" b="1"/>
        </a:p>
      </dgm:t>
    </dgm:pt>
    <dgm:pt modelId="{9A1A84D2-BD1C-4FA6-A2B8-22BA9F646969}">
      <dgm:prSet phldrT="[Texto]"/>
      <dgm:spPr>
        <a:solidFill>
          <a:schemeClr val="accent3">
            <a:lumMod val="60000"/>
            <a:lumOff val="40000"/>
          </a:schemeClr>
        </a:solidFill>
      </dgm:spPr>
      <dgm:t>
        <a:bodyPr/>
        <a:lstStyle/>
        <a:p>
          <a:r>
            <a:rPr lang="es-CO" b="1" dirty="0" smtClean="0">
              <a:solidFill>
                <a:schemeClr val="tx1"/>
              </a:solidFill>
            </a:rPr>
            <a:t>Redes</a:t>
          </a:r>
          <a:endParaRPr lang="es-CO" b="1" dirty="0">
            <a:solidFill>
              <a:schemeClr val="tx1"/>
            </a:solidFill>
          </a:endParaRPr>
        </a:p>
      </dgm:t>
    </dgm:pt>
    <dgm:pt modelId="{C66B8357-FE98-40A9-A66B-C0D5AE932DFD}" type="parTrans" cxnId="{82EB83EE-7AD7-4102-BE20-40050909DC4A}">
      <dgm:prSet/>
      <dgm:spPr/>
      <dgm:t>
        <a:bodyPr/>
        <a:lstStyle/>
        <a:p>
          <a:endParaRPr lang="es-CO" b="1"/>
        </a:p>
      </dgm:t>
    </dgm:pt>
    <dgm:pt modelId="{A3909AB4-05A6-4C50-A18F-F383C6FFE854}" type="sibTrans" cxnId="{82EB83EE-7AD7-4102-BE20-40050909DC4A}">
      <dgm:prSet/>
      <dgm:spPr/>
      <dgm:t>
        <a:bodyPr/>
        <a:lstStyle/>
        <a:p>
          <a:endParaRPr lang="es-CO" b="1"/>
        </a:p>
      </dgm:t>
    </dgm:pt>
    <dgm:pt modelId="{A2EFFEB8-AA7A-4048-BD28-596491DE202B}">
      <dgm:prSet phldrT="[Texto]"/>
      <dgm:spPr>
        <a:solidFill>
          <a:schemeClr val="accent3">
            <a:lumMod val="60000"/>
            <a:lumOff val="40000"/>
          </a:schemeClr>
        </a:solidFill>
      </dgm:spPr>
      <dgm:t>
        <a:bodyPr/>
        <a:lstStyle/>
        <a:p>
          <a:r>
            <a:rPr lang="es-CO" b="1" dirty="0" smtClean="0">
              <a:solidFill>
                <a:schemeClr val="tx1"/>
              </a:solidFill>
            </a:rPr>
            <a:t>Otros Elementos y Equipos</a:t>
          </a:r>
          <a:endParaRPr lang="es-CO" b="1" dirty="0">
            <a:solidFill>
              <a:schemeClr val="tx1"/>
            </a:solidFill>
          </a:endParaRPr>
        </a:p>
      </dgm:t>
    </dgm:pt>
    <dgm:pt modelId="{91707BAC-2F61-4370-B333-A6273ACB3B2F}" type="parTrans" cxnId="{AEBDA51B-4899-4560-8756-37715FD4D163}">
      <dgm:prSet/>
      <dgm:spPr/>
      <dgm:t>
        <a:bodyPr/>
        <a:lstStyle/>
        <a:p>
          <a:endParaRPr lang="es-CO" b="1"/>
        </a:p>
      </dgm:t>
    </dgm:pt>
    <dgm:pt modelId="{66FA5D5F-ADA8-4972-A8EE-E03CD6E70255}" type="sibTrans" cxnId="{AEBDA51B-4899-4560-8756-37715FD4D163}">
      <dgm:prSet/>
      <dgm:spPr/>
      <dgm:t>
        <a:bodyPr/>
        <a:lstStyle/>
        <a:p>
          <a:endParaRPr lang="es-CO" b="1"/>
        </a:p>
      </dgm:t>
    </dgm:pt>
    <dgm:pt modelId="{39E6F2E0-7136-44F5-BC0B-B2F8145E2E05}" type="pres">
      <dgm:prSet presAssocID="{21D94AD1-2C11-428C-8E1E-AA6ACBD1F492}" presName="Name0" presStyleCnt="0">
        <dgm:presLayoutVars>
          <dgm:dir/>
          <dgm:animLvl val="lvl"/>
          <dgm:resizeHandles val="exact"/>
        </dgm:presLayoutVars>
      </dgm:prSet>
      <dgm:spPr/>
    </dgm:pt>
    <dgm:pt modelId="{3CDC279F-DDF8-4802-A9C2-19920614E572}" type="pres">
      <dgm:prSet presAssocID="{9A2172D9-9147-468F-B367-C1FF45A3ADB7}" presName="parTxOnly" presStyleLbl="node1" presStyleIdx="0" presStyleCnt="4">
        <dgm:presLayoutVars>
          <dgm:chMax val="0"/>
          <dgm:chPref val="0"/>
          <dgm:bulletEnabled val="1"/>
        </dgm:presLayoutVars>
      </dgm:prSet>
      <dgm:spPr/>
      <dgm:t>
        <a:bodyPr/>
        <a:lstStyle/>
        <a:p>
          <a:endParaRPr lang="es-CO"/>
        </a:p>
      </dgm:t>
    </dgm:pt>
    <dgm:pt modelId="{E6204E36-B0E3-4036-95E1-A341C8725138}" type="pres">
      <dgm:prSet presAssocID="{A9A14C34-90C1-4929-AAAF-6262083EDD3E}" presName="parTxOnlySpace" presStyleCnt="0"/>
      <dgm:spPr/>
    </dgm:pt>
    <dgm:pt modelId="{650BC9AB-0EE9-485E-9E37-0B4A7563761D}" type="pres">
      <dgm:prSet presAssocID="{B9B28001-9734-48DE-A349-7D1932BC7868}" presName="parTxOnly" presStyleLbl="node1" presStyleIdx="1" presStyleCnt="4">
        <dgm:presLayoutVars>
          <dgm:chMax val="0"/>
          <dgm:chPref val="0"/>
          <dgm:bulletEnabled val="1"/>
        </dgm:presLayoutVars>
      </dgm:prSet>
      <dgm:spPr/>
      <dgm:t>
        <a:bodyPr/>
        <a:lstStyle/>
        <a:p>
          <a:endParaRPr lang="es-CO"/>
        </a:p>
      </dgm:t>
    </dgm:pt>
    <dgm:pt modelId="{443D65B9-19C3-4B1A-91A4-5291664BED8A}" type="pres">
      <dgm:prSet presAssocID="{A99EF712-17CA-48AE-80BC-F8127B9B6180}" presName="parTxOnlySpace" presStyleCnt="0"/>
      <dgm:spPr/>
    </dgm:pt>
    <dgm:pt modelId="{039FDB19-EF56-437B-A5BE-81B640B84266}" type="pres">
      <dgm:prSet presAssocID="{9A1A84D2-BD1C-4FA6-A2B8-22BA9F646969}" presName="parTxOnly" presStyleLbl="node1" presStyleIdx="2" presStyleCnt="4">
        <dgm:presLayoutVars>
          <dgm:chMax val="0"/>
          <dgm:chPref val="0"/>
          <dgm:bulletEnabled val="1"/>
        </dgm:presLayoutVars>
      </dgm:prSet>
      <dgm:spPr/>
      <dgm:t>
        <a:bodyPr/>
        <a:lstStyle/>
        <a:p>
          <a:endParaRPr lang="es-CO"/>
        </a:p>
      </dgm:t>
    </dgm:pt>
    <dgm:pt modelId="{47EF7309-37AC-4551-8EB5-1704D0E1C05C}" type="pres">
      <dgm:prSet presAssocID="{A3909AB4-05A6-4C50-A18F-F383C6FFE854}" presName="parTxOnlySpace" presStyleCnt="0"/>
      <dgm:spPr/>
    </dgm:pt>
    <dgm:pt modelId="{D7ED693E-D508-424D-806B-C7E4233C746E}" type="pres">
      <dgm:prSet presAssocID="{A2EFFEB8-AA7A-4048-BD28-596491DE202B}" presName="parTxOnly" presStyleLbl="node1" presStyleIdx="3" presStyleCnt="4">
        <dgm:presLayoutVars>
          <dgm:chMax val="0"/>
          <dgm:chPref val="0"/>
          <dgm:bulletEnabled val="1"/>
        </dgm:presLayoutVars>
      </dgm:prSet>
      <dgm:spPr/>
      <dgm:t>
        <a:bodyPr/>
        <a:lstStyle/>
        <a:p>
          <a:endParaRPr lang="es-CO"/>
        </a:p>
      </dgm:t>
    </dgm:pt>
  </dgm:ptLst>
  <dgm:cxnLst>
    <dgm:cxn modelId="{DA8E71C6-1953-4CD6-A732-38BB83A0AC27}" srcId="{21D94AD1-2C11-428C-8E1E-AA6ACBD1F492}" destId="{B9B28001-9734-48DE-A349-7D1932BC7868}" srcOrd="1" destOrd="0" parTransId="{5989C0B4-0C8D-4E3D-815F-332CB834DBB9}" sibTransId="{A99EF712-17CA-48AE-80BC-F8127B9B6180}"/>
    <dgm:cxn modelId="{B9FA0C79-46CA-4C34-922F-9C59C8849846}" type="presOf" srcId="{A2EFFEB8-AA7A-4048-BD28-596491DE202B}" destId="{D7ED693E-D508-424D-806B-C7E4233C746E}" srcOrd="0" destOrd="0" presId="urn:microsoft.com/office/officeart/2005/8/layout/chevron1"/>
    <dgm:cxn modelId="{8161B602-A8AB-4998-89FF-B8EF4A3F7535}" type="presOf" srcId="{21D94AD1-2C11-428C-8E1E-AA6ACBD1F492}" destId="{39E6F2E0-7136-44F5-BC0B-B2F8145E2E05}" srcOrd="0" destOrd="0" presId="urn:microsoft.com/office/officeart/2005/8/layout/chevron1"/>
    <dgm:cxn modelId="{259B47F5-0DEC-48B0-9B95-09345A31EC65}" type="presOf" srcId="{9A1A84D2-BD1C-4FA6-A2B8-22BA9F646969}" destId="{039FDB19-EF56-437B-A5BE-81B640B84266}" srcOrd="0" destOrd="0" presId="urn:microsoft.com/office/officeart/2005/8/layout/chevron1"/>
    <dgm:cxn modelId="{AEBDA51B-4899-4560-8756-37715FD4D163}" srcId="{21D94AD1-2C11-428C-8E1E-AA6ACBD1F492}" destId="{A2EFFEB8-AA7A-4048-BD28-596491DE202B}" srcOrd="3" destOrd="0" parTransId="{91707BAC-2F61-4370-B333-A6273ACB3B2F}" sibTransId="{66FA5D5F-ADA8-4972-A8EE-E03CD6E70255}"/>
    <dgm:cxn modelId="{6BB6ED57-22CA-4F63-A8E8-A77EE4680216}" srcId="{21D94AD1-2C11-428C-8E1E-AA6ACBD1F492}" destId="{9A2172D9-9147-468F-B367-C1FF45A3ADB7}" srcOrd="0" destOrd="0" parTransId="{228F0EBF-4C06-41BA-A418-97F51EBF4C76}" sibTransId="{A9A14C34-90C1-4929-AAAF-6262083EDD3E}"/>
    <dgm:cxn modelId="{B0AC54C1-171A-4BB8-B3AD-0AC353576DDC}" type="presOf" srcId="{9A2172D9-9147-468F-B367-C1FF45A3ADB7}" destId="{3CDC279F-DDF8-4802-A9C2-19920614E572}" srcOrd="0" destOrd="0" presId="urn:microsoft.com/office/officeart/2005/8/layout/chevron1"/>
    <dgm:cxn modelId="{030C5023-DBD0-4451-B517-2EE168A5EF26}" type="presOf" srcId="{B9B28001-9734-48DE-A349-7D1932BC7868}" destId="{650BC9AB-0EE9-485E-9E37-0B4A7563761D}" srcOrd="0" destOrd="0" presId="urn:microsoft.com/office/officeart/2005/8/layout/chevron1"/>
    <dgm:cxn modelId="{82EB83EE-7AD7-4102-BE20-40050909DC4A}" srcId="{21D94AD1-2C11-428C-8E1E-AA6ACBD1F492}" destId="{9A1A84D2-BD1C-4FA6-A2B8-22BA9F646969}" srcOrd="2" destOrd="0" parTransId="{C66B8357-FE98-40A9-A66B-C0D5AE932DFD}" sibTransId="{A3909AB4-05A6-4C50-A18F-F383C6FFE854}"/>
    <dgm:cxn modelId="{255F8BA4-0A7C-4CF8-B1A1-F4D4FA975AFA}" type="presParOf" srcId="{39E6F2E0-7136-44F5-BC0B-B2F8145E2E05}" destId="{3CDC279F-DDF8-4802-A9C2-19920614E572}" srcOrd="0" destOrd="0" presId="urn:microsoft.com/office/officeart/2005/8/layout/chevron1"/>
    <dgm:cxn modelId="{7E34FD22-40A8-473A-B5E7-B1A7E7DC250A}" type="presParOf" srcId="{39E6F2E0-7136-44F5-BC0B-B2F8145E2E05}" destId="{E6204E36-B0E3-4036-95E1-A341C8725138}" srcOrd="1" destOrd="0" presId="urn:microsoft.com/office/officeart/2005/8/layout/chevron1"/>
    <dgm:cxn modelId="{63D2849F-9767-499F-A40F-EC8C3E5118E1}" type="presParOf" srcId="{39E6F2E0-7136-44F5-BC0B-B2F8145E2E05}" destId="{650BC9AB-0EE9-485E-9E37-0B4A7563761D}" srcOrd="2" destOrd="0" presId="urn:microsoft.com/office/officeart/2005/8/layout/chevron1"/>
    <dgm:cxn modelId="{69ED48F7-0319-4E67-A18C-CCE672706ED8}" type="presParOf" srcId="{39E6F2E0-7136-44F5-BC0B-B2F8145E2E05}" destId="{443D65B9-19C3-4B1A-91A4-5291664BED8A}" srcOrd="3" destOrd="0" presId="urn:microsoft.com/office/officeart/2005/8/layout/chevron1"/>
    <dgm:cxn modelId="{129C5856-8FAC-4110-A4F9-C64D610A73DD}" type="presParOf" srcId="{39E6F2E0-7136-44F5-BC0B-B2F8145E2E05}" destId="{039FDB19-EF56-437B-A5BE-81B640B84266}" srcOrd="4" destOrd="0" presId="urn:microsoft.com/office/officeart/2005/8/layout/chevron1"/>
    <dgm:cxn modelId="{4FBCF24A-DC34-400D-A30B-DDF2DE5B66D7}" type="presParOf" srcId="{39E6F2E0-7136-44F5-BC0B-B2F8145E2E05}" destId="{47EF7309-37AC-4551-8EB5-1704D0E1C05C}" srcOrd="5" destOrd="0" presId="urn:microsoft.com/office/officeart/2005/8/layout/chevron1"/>
    <dgm:cxn modelId="{C64FE1D1-D554-410C-86AB-5A041DDE9E30}" type="presParOf" srcId="{39E6F2E0-7136-44F5-BC0B-B2F8145E2E05}" destId="{D7ED693E-D508-424D-806B-C7E4233C746E}" srcOrd="6"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0.xml><?xml version="1.0" encoding="utf-8"?>
<dgm:dataModel xmlns:dgm="http://schemas.openxmlformats.org/drawingml/2006/diagram" xmlns:a="http://schemas.openxmlformats.org/drawingml/2006/main">
  <dgm:ptLst>
    <dgm:pt modelId="{21D94AD1-2C11-428C-8E1E-AA6ACBD1F492}" type="doc">
      <dgm:prSet loTypeId="urn:microsoft.com/office/officeart/2005/8/layout/chevron1" loCatId="process" qsTypeId="urn:microsoft.com/office/officeart/2005/8/quickstyle/simple1" qsCatId="simple" csTypeId="urn:microsoft.com/office/officeart/2005/8/colors/colorful1" csCatId="colorful" phldr="1"/>
      <dgm:spPr/>
    </dgm:pt>
    <dgm:pt modelId="{9A2172D9-9147-468F-B367-C1FF45A3ADB7}">
      <dgm:prSet phldrT="[Texto]"/>
      <dgm:spPr/>
      <dgm:t>
        <a:bodyPr/>
        <a:lstStyle/>
        <a:p>
          <a:r>
            <a:rPr lang="es-CO" b="1" dirty="0" smtClean="0"/>
            <a:t>Subestaciones</a:t>
          </a:r>
          <a:endParaRPr lang="es-CO" b="1" dirty="0"/>
        </a:p>
      </dgm:t>
    </dgm:pt>
    <dgm:pt modelId="{228F0EBF-4C06-41BA-A418-97F51EBF4C76}" type="parTrans" cxnId="{6BB6ED57-22CA-4F63-A8E8-A77EE4680216}">
      <dgm:prSet/>
      <dgm:spPr/>
      <dgm:t>
        <a:bodyPr/>
        <a:lstStyle/>
        <a:p>
          <a:endParaRPr lang="es-CO" b="1"/>
        </a:p>
      </dgm:t>
    </dgm:pt>
    <dgm:pt modelId="{A9A14C34-90C1-4929-AAAF-6262083EDD3E}" type="sibTrans" cxnId="{6BB6ED57-22CA-4F63-A8E8-A77EE4680216}">
      <dgm:prSet/>
      <dgm:spPr/>
      <dgm:t>
        <a:bodyPr/>
        <a:lstStyle/>
        <a:p>
          <a:endParaRPr lang="es-CO" b="1"/>
        </a:p>
      </dgm:t>
    </dgm:pt>
    <dgm:pt modelId="{B9B28001-9734-48DE-A349-7D1932BC7868}">
      <dgm:prSet phldrT="[Texto]"/>
      <dgm:spPr>
        <a:solidFill>
          <a:schemeClr val="accent3">
            <a:lumMod val="60000"/>
            <a:lumOff val="40000"/>
          </a:schemeClr>
        </a:solidFill>
      </dgm:spPr>
      <dgm:t>
        <a:bodyPr/>
        <a:lstStyle/>
        <a:p>
          <a:r>
            <a:rPr lang="es-CO" b="1" dirty="0" smtClean="0">
              <a:solidFill>
                <a:schemeClr val="tx1"/>
              </a:solidFill>
            </a:rPr>
            <a:t>Líneas</a:t>
          </a:r>
          <a:endParaRPr lang="es-CO" b="1" dirty="0">
            <a:solidFill>
              <a:schemeClr val="tx1"/>
            </a:solidFill>
          </a:endParaRPr>
        </a:p>
      </dgm:t>
    </dgm:pt>
    <dgm:pt modelId="{5989C0B4-0C8D-4E3D-815F-332CB834DBB9}" type="parTrans" cxnId="{DA8E71C6-1953-4CD6-A732-38BB83A0AC27}">
      <dgm:prSet/>
      <dgm:spPr/>
      <dgm:t>
        <a:bodyPr/>
        <a:lstStyle/>
        <a:p>
          <a:endParaRPr lang="es-CO" b="1"/>
        </a:p>
      </dgm:t>
    </dgm:pt>
    <dgm:pt modelId="{A99EF712-17CA-48AE-80BC-F8127B9B6180}" type="sibTrans" cxnId="{DA8E71C6-1953-4CD6-A732-38BB83A0AC27}">
      <dgm:prSet/>
      <dgm:spPr/>
      <dgm:t>
        <a:bodyPr/>
        <a:lstStyle/>
        <a:p>
          <a:endParaRPr lang="es-CO" b="1"/>
        </a:p>
      </dgm:t>
    </dgm:pt>
    <dgm:pt modelId="{9A1A84D2-BD1C-4FA6-A2B8-22BA9F646969}">
      <dgm:prSet phldrT="[Texto]"/>
      <dgm:spPr>
        <a:solidFill>
          <a:schemeClr val="accent3">
            <a:lumMod val="60000"/>
            <a:lumOff val="40000"/>
          </a:schemeClr>
        </a:solidFill>
      </dgm:spPr>
      <dgm:t>
        <a:bodyPr/>
        <a:lstStyle/>
        <a:p>
          <a:r>
            <a:rPr lang="es-CO" b="1" dirty="0" smtClean="0">
              <a:solidFill>
                <a:schemeClr val="tx1"/>
              </a:solidFill>
            </a:rPr>
            <a:t>Redes</a:t>
          </a:r>
          <a:endParaRPr lang="es-CO" b="1" dirty="0">
            <a:solidFill>
              <a:schemeClr val="tx1"/>
            </a:solidFill>
          </a:endParaRPr>
        </a:p>
      </dgm:t>
    </dgm:pt>
    <dgm:pt modelId="{C66B8357-FE98-40A9-A66B-C0D5AE932DFD}" type="parTrans" cxnId="{82EB83EE-7AD7-4102-BE20-40050909DC4A}">
      <dgm:prSet/>
      <dgm:spPr/>
      <dgm:t>
        <a:bodyPr/>
        <a:lstStyle/>
        <a:p>
          <a:endParaRPr lang="es-CO" b="1"/>
        </a:p>
      </dgm:t>
    </dgm:pt>
    <dgm:pt modelId="{A3909AB4-05A6-4C50-A18F-F383C6FFE854}" type="sibTrans" cxnId="{82EB83EE-7AD7-4102-BE20-40050909DC4A}">
      <dgm:prSet/>
      <dgm:spPr/>
      <dgm:t>
        <a:bodyPr/>
        <a:lstStyle/>
        <a:p>
          <a:endParaRPr lang="es-CO" b="1"/>
        </a:p>
      </dgm:t>
    </dgm:pt>
    <dgm:pt modelId="{A2EFFEB8-AA7A-4048-BD28-596491DE202B}">
      <dgm:prSet phldrT="[Texto]"/>
      <dgm:spPr>
        <a:solidFill>
          <a:schemeClr val="accent3">
            <a:lumMod val="60000"/>
            <a:lumOff val="40000"/>
          </a:schemeClr>
        </a:solidFill>
      </dgm:spPr>
      <dgm:t>
        <a:bodyPr/>
        <a:lstStyle/>
        <a:p>
          <a:r>
            <a:rPr lang="es-CO" b="1" dirty="0" smtClean="0">
              <a:solidFill>
                <a:schemeClr val="tx1"/>
              </a:solidFill>
            </a:rPr>
            <a:t>Otros Elementos y Equipos</a:t>
          </a:r>
          <a:endParaRPr lang="es-CO" b="1" dirty="0">
            <a:solidFill>
              <a:schemeClr val="tx1"/>
            </a:solidFill>
          </a:endParaRPr>
        </a:p>
      </dgm:t>
    </dgm:pt>
    <dgm:pt modelId="{91707BAC-2F61-4370-B333-A6273ACB3B2F}" type="parTrans" cxnId="{AEBDA51B-4899-4560-8756-37715FD4D163}">
      <dgm:prSet/>
      <dgm:spPr/>
      <dgm:t>
        <a:bodyPr/>
        <a:lstStyle/>
        <a:p>
          <a:endParaRPr lang="es-CO" b="1"/>
        </a:p>
      </dgm:t>
    </dgm:pt>
    <dgm:pt modelId="{66FA5D5F-ADA8-4972-A8EE-E03CD6E70255}" type="sibTrans" cxnId="{AEBDA51B-4899-4560-8756-37715FD4D163}">
      <dgm:prSet/>
      <dgm:spPr/>
      <dgm:t>
        <a:bodyPr/>
        <a:lstStyle/>
        <a:p>
          <a:endParaRPr lang="es-CO" b="1"/>
        </a:p>
      </dgm:t>
    </dgm:pt>
    <dgm:pt modelId="{39E6F2E0-7136-44F5-BC0B-B2F8145E2E05}" type="pres">
      <dgm:prSet presAssocID="{21D94AD1-2C11-428C-8E1E-AA6ACBD1F492}" presName="Name0" presStyleCnt="0">
        <dgm:presLayoutVars>
          <dgm:dir/>
          <dgm:animLvl val="lvl"/>
          <dgm:resizeHandles val="exact"/>
        </dgm:presLayoutVars>
      </dgm:prSet>
      <dgm:spPr/>
    </dgm:pt>
    <dgm:pt modelId="{3CDC279F-DDF8-4802-A9C2-19920614E572}" type="pres">
      <dgm:prSet presAssocID="{9A2172D9-9147-468F-B367-C1FF45A3ADB7}" presName="parTxOnly" presStyleLbl="node1" presStyleIdx="0" presStyleCnt="4">
        <dgm:presLayoutVars>
          <dgm:chMax val="0"/>
          <dgm:chPref val="0"/>
          <dgm:bulletEnabled val="1"/>
        </dgm:presLayoutVars>
      </dgm:prSet>
      <dgm:spPr/>
      <dgm:t>
        <a:bodyPr/>
        <a:lstStyle/>
        <a:p>
          <a:endParaRPr lang="es-CO"/>
        </a:p>
      </dgm:t>
    </dgm:pt>
    <dgm:pt modelId="{E6204E36-B0E3-4036-95E1-A341C8725138}" type="pres">
      <dgm:prSet presAssocID="{A9A14C34-90C1-4929-AAAF-6262083EDD3E}" presName="parTxOnlySpace" presStyleCnt="0"/>
      <dgm:spPr/>
    </dgm:pt>
    <dgm:pt modelId="{650BC9AB-0EE9-485E-9E37-0B4A7563761D}" type="pres">
      <dgm:prSet presAssocID="{B9B28001-9734-48DE-A349-7D1932BC7868}" presName="parTxOnly" presStyleLbl="node1" presStyleIdx="1" presStyleCnt="4">
        <dgm:presLayoutVars>
          <dgm:chMax val="0"/>
          <dgm:chPref val="0"/>
          <dgm:bulletEnabled val="1"/>
        </dgm:presLayoutVars>
      </dgm:prSet>
      <dgm:spPr/>
      <dgm:t>
        <a:bodyPr/>
        <a:lstStyle/>
        <a:p>
          <a:endParaRPr lang="es-CO"/>
        </a:p>
      </dgm:t>
    </dgm:pt>
    <dgm:pt modelId="{443D65B9-19C3-4B1A-91A4-5291664BED8A}" type="pres">
      <dgm:prSet presAssocID="{A99EF712-17CA-48AE-80BC-F8127B9B6180}" presName="parTxOnlySpace" presStyleCnt="0"/>
      <dgm:spPr/>
    </dgm:pt>
    <dgm:pt modelId="{039FDB19-EF56-437B-A5BE-81B640B84266}" type="pres">
      <dgm:prSet presAssocID="{9A1A84D2-BD1C-4FA6-A2B8-22BA9F646969}" presName="parTxOnly" presStyleLbl="node1" presStyleIdx="2" presStyleCnt="4">
        <dgm:presLayoutVars>
          <dgm:chMax val="0"/>
          <dgm:chPref val="0"/>
          <dgm:bulletEnabled val="1"/>
        </dgm:presLayoutVars>
      </dgm:prSet>
      <dgm:spPr/>
      <dgm:t>
        <a:bodyPr/>
        <a:lstStyle/>
        <a:p>
          <a:endParaRPr lang="es-CO"/>
        </a:p>
      </dgm:t>
    </dgm:pt>
    <dgm:pt modelId="{47EF7309-37AC-4551-8EB5-1704D0E1C05C}" type="pres">
      <dgm:prSet presAssocID="{A3909AB4-05A6-4C50-A18F-F383C6FFE854}" presName="parTxOnlySpace" presStyleCnt="0"/>
      <dgm:spPr/>
    </dgm:pt>
    <dgm:pt modelId="{D7ED693E-D508-424D-806B-C7E4233C746E}" type="pres">
      <dgm:prSet presAssocID="{A2EFFEB8-AA7A-4048-BD28-596491DE202B}" presName="parTxOnly" presStyleLbl="node1" presStyleIdx="3" presStyleCnt="4">
        <dgm:presLayoutVars>
          <dgm:chMax val="0"/>
          <dgm:chPref val="0"/>
          <dgm:bulletEnabled val="1"/>
        </dgm:presLayoutVars>
      </dgm:prSet>
      <dgm:spPr/>
      <dgm:t>
        <a:bodyPr/>
        <a:lstStyle/>
        <a:p>
          <a:endParaRPr lang="es-CO"/>
        </a:p>
      </dgm:t>
    </dgm:pt>
  </dgm:ptLst>
  <dgm:cxnLst>
    <dgm:cxn modelId="{DA8E71C6-1953-4CD6-A732-38BB83A0AC27}" srcId="{21D94AD1-2C11-428C-8E1E-AA6ACBD1F492}" destId="{B9B28001-9734-48DE-A349-7D1932BC7868}" srcOrd="1" destOrd="0" parTransId="{5989C0B4-0C8D-4E3D-815F-332CB834DBB9}" sibTransId="{A99EF712-17CA-48AE-80BC-F8127B9B6180}"/>
    <dgm:cxn modelId="{6BB6ED57-22CA-4F63-A8E8-A77EE4680216}" srcId="{21D94AD1-2C11-428C-8E1E-AA6ACBD1F492}" destId="{9A2172D9-9147-468F-B367-C1FF45A3ADB7}" srcOrd="0" destOrd="0" parTransId="{228F0EBF-4C06-41BA-A418-97F51EBF4C76}" sibTransId="{A9A14C34-90C1-4929-AAAF-6262083EDD3E}"/>
    <dgm:cxn modelId="{82EB83EE-7AD7-4102-BE20-40050909DC4A}" srcId="{21D94AD1-2C11-428C-8E1E-AA6ACBD1F492}" destId="{9A1A84D2-BD1C-4FA6-A2B8-22BA9F646969}" srcOrd="2" destOrd="0" parTransId="{C66B8357-FE98-40A9-A66B-C0D5AE932DFD}" sibTransId="{A3909AB4-05A6-4C50-A18F-F383C6FFE854}"/>
    <dgm:cxn modelId="{AEBDA51B-4899-4560-8756-37715FD4D163}" srcId="{21D94AD1-2C11-428C-8E1E-AA6ACBD1F492}" destId="{A2EFFEB8-AA7A-4048-BD28-596491DE202B}" srcOrd="3" destOrd="0" parTransId="{91707BAC-2F61-4370-B333-A6273ACB3B2F}" sibTransId="{66FA5D5F-ADA8-4972-A8EE-E03CD6E70255}"/>
    <dgm:cxn modelId="{B18AA32A-869B-45E4-B2F4-3D238449C94F}" type="presOf" srcId="{9A2172D9-9147-468F-B367-C1FF45A3ADB7}" destId="{3CDC279F-DDF8-4802-A9C2-19920614E572}" srcOrd="0" destOrd="0" presId="urn:microsoft.com/office/officeart/2005/8/layout/chevron1"/>
    <dgm:cxn modelId="{F9A02C4D-6B24-417E-8FAA-29124A159D14}" type="presOf" srcId="{B9B28001-9734-48DE-A349-7D1932BC7868}" destId="{650BC9AB-0EE9-485E-9E37-0B4A7563761D}" srcOrd="0" destOrd="0" presId="urn:microsoft.com/office/officeart/2005/8/layout/chevron1"/>
    <dgm:cxn modelId="{278DC51F-7F60-424C-9D95-8D47D12DDE61}" type="presOf" srcId="{21D94AD1-2C11-428C-8E1E-AA6ACBD1F492}" destId="{39E6F2E0-7136-44F5-BC0B-B2F8145E2E05}" srcOrd="0" destOrd="0" presId="urn:microsoft.com/office/officeart/2005/8/layout/chevron1"/>
    <dgm:cxn modelId="{A5C0A8B6-1020-4BDC-8225-82C1A8140757}" type="presOf" srcId="{A2EFFEB8-AA7A-4048-BD28-596491DE202B}" destId="{D7ED693E-D508-424D-806B-C7E4233C746E}" srcOrd="0" destOrd="0" presId="urn:microsoft.com/office/officeart/2005/8/layout/chevron1"/>
    <dgm:cxn modelId="{53A7DE7D-40C3-4879-8A38-0B9CB8320F71}" type="presOf" srcId="{9A1A84D2-BD1C-4FA6-A2B8-22BA9F646969}" destId="{039FDB19-EF56-437B-A5BE-81B640B84266}" srcOrd="0" destOrd="0" presId="urn:microsoft.com/office/officeart/2005/8/layout/chevron1"/>
    <dgm:cxn modelId="{ED954F00-68CA-4107-8E6E-6BC70502D8AD}" type="presParOf" srcId="{39E6F2E0-7136-44F5-BC0B-B2F8145E2E05}" destId="{3CDC279F-DDF8-4802-A9C2-19920614E572}" srcOrd="0" destOrd="0" presId="urn:microsoft.com/office/officeart/2005/8/layout/chevron1"/>
    <dgm:cxn modelId="{501D3322-DC21-4FD8-960F-6C3F659F32C7}" type="presParOf" srcId="{39E6F2E0-7136-44F5-BC0B-B2F8145E2E05}" destId="{E6204E36-B0E3-4036-95E1-A341C8725138}" srcOrd="1" destOrd="0" presId="urn:microsoft.com/office/officeart/2005/8/layout/chevron1"/>
    <dgm:cxn modelId="{009313E7-D0FC-4F3D-A576-5E86CA0E720D}" type="presParOf" srcId="{39E6F2E0-7136-44F5-BC0B-B2F8145E2E05}" destId="{650BC9AB-0EE9-485E-9E37-0B4A7563761D}" srcOrd="2" destOrd="0" presId="urn:microsoft.com/office/officeart/2005/8/layout/chevron1"/>
    <dgm:cxn modelId="{5613916C-E8DA-463C-92D6-C8B6671B7E39}" type="presParOf" srcId="{39E6F2E0-7136-44F5-BC0B-B2F8145E2E05}" destId="{443D65B9-19C3-4B1A-91A4-5291664BED8A}" srcOrd="3" destOrd="0" presId="urn:microsoft.com/office/officeart/2005/8/layout/chevron1"/>
    <dgm:cxn modelId="{6B18B656-65F7-4A65-9247-87833FDF42C8}" type="presParOf" srcId="{39E6F2E0-7136-44F5-BC0B-B2F8145E2E05}" destId="{039FDB19-EF56-437B-A5BE-81B640B84266}" srcOrd="4" destOrd="0" presId="urn:microsoft.com/office/officeart/2005/8/layout/chevron1"/>
    <dgm:cxn modelId="{7379C8ED-D583-48C8-8E39-1EA8B5B56A0E}" type="presParOf" srcId="{39E6F2E0-7136-44F5-BC0B-B2F8145E2E05}" destId="{47EF7309-37AC-4551-8EB5-1704D0E1C05C}" srcOrd="5" destOrd="0" presId="urn:microsoft.com/office/officeart/2005/8/layout/chevron1"/>
    <dgm:cxn modelId="{114829E3-37B6-4CC8-A64E-4DAF0C373525}" type="presParOf" srcId="{39E6F2E0-7136-44F5-BC0B-B2F8145E2E05}" destId="{D7ED693E-D508-424D-806B-C7E4233C746E}" srcOrd="6"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1.xml><?xml version="1.0" encoding="utf-8"?>
<dgm:dataModel xmlns:dgm="http://schemas.openxmlformats.org/drawingml/2006/diagram" xmlns:a="http://schemas.openxmlformats.org/drawingml/2006/main">
  <dgm:ptLst>
    <dgm:pt modelId="{21D94AD1-2C11-428C-8E1E-AA6ACBD1F492}" type="doc">
      <dgm:prSet loTypeId="urn:microsoft.com/office/officeart/2005/8/layout/chevron1" loCatId="process" qsTypeId="urn:microsoft.com/office/officeart/2005/8/quickstyle/simple1" qsCatId="simple" csTypeId="urn:microsoft.com/office/officeart/2005/8/colors/colorful1" csCatId="colorful" phldr="1"/>
      <dgm:spPr/>
    </dgm:pt>
    <dgm:pt modelId="{9A2172D9-9147-468F-B367-C1FF45A3ADB7}">
      <dgm:prSet phldrT="[Texto]"/>
      <dgm:spPr/>
      <dgm:t>
        <a:bodyPr/>
        <a:lstStyle/>
        <a:p>
          <a:r>
            <a:rPr lang="es-CO" b="1" dirty="0" smtClean="0"/>
            <a:t>Subestaciones</a:t>
          </a:r>
          <a:endParaRPr lang="es-CO" b="1" dirty="0"/>
        </a:p>
      </dgm:t>
    </dgm:pt>
    <dgm:pt modelId="{228F0EBF-4C06-41BA-A418-97F51EBF4C76}" type="parTrans" cxnId="{6BB6ED57-22CA-4F63-A8E8-A77EE4680216}">
      <dgm:prSet/>
      <dgm:spPr/>
      <dgm:t>
        <a:bodyPr/>
        <a:lstStyle/>
        <a:p>
          <a:endParaRPr lang="es-CO" b="1"/>
        </a:p>
      </dgm:t>
    </dgm:pt>
    <dgm:pt modelId="{A9A14C34-90C1-4929-AAAF-6262083EDD3E}" type="sibTrans" cxnId="{6BB6ED57-22CA-4F63-A8E8-A77EE4680216}">
      <dgm:prSet/>
      <dgm:spPr/>
      <dgm:t>
        <a:bodyPr/>
        <a:lstStyle/>
        <a:p>
          <a:endParaRPr lang="es-CO" b="1"/>
        </a:p>
      </dgm:t>
    </dgm:pt>
    <dgm:pt modelId="{B9B28001-9734-48DE-A349-7D1932BC7868}">
      <dgm:prSet phldrT="[Texto]"/>
      <dgm:spPr>
        <a:solidFill>
          <a:schemeClr val="accent3">
            <a:lumMod val="60000"/>
            <a:lumOff val="40000"/>
          </a:schemeClr>
        </a:solidFill>
      </dgm:spPr>
      <dgm:t>
        <a:bodyPr/>
        <a:lstStyle/>
        <a:p>
          <a:r>
            <a:rPr lang="es-CO" b="1" dirty="0" smtClean="0">
              <a:solidFill>
                <a:schemeClr val="tx1"/>
              </a:solidFill>
            </a:rPr>
            <a:t>Líneas</a:t>
          </a:r>
          <a:endParaRPr lang="es-CO" b="1" dirty="0">
            <a:solidFill>
              <a:schemeClr val="tx1"/>
            </a:solidFill>
          </a:endParaRPr>
        </a:p>
      </dgm:t>
    </dgm:pt>
    <dgm:pt modelId="{5989C0B4-0C8D-4E3D-815F-332CB834DBB9}" type="parTrans" cxnId="{DA8E71C6-1953-4CD6-A732-38BB83A0AC27}">
      <dgm:prSet/>
      <dgm:spPr/>
      <dgm:t>
        <a:bodyPr/>
        <a:lstStyle/>
        <a:p>
          <a:endParaRPr lang="es-CO" b="1"/>
        </a:p>
      </dgm:t>
    </dgm:pt>
    <dgm:pt modelId="{A99EF712-17CA-48AE-80BC-F8127B9B6180}" type="sibTrans" cxnId="{DA8E71C6-1953-4CD6-A732-38BB83A0AC27}">
      <dgm:prSet/>
      <dgm:spPr/>
      <dgm:t>
        <a:bodyPr/>
        <a:lstStyle/>
        <a:p>
          <a:endParaRPr lang="es-CO" b="1"/>
        </a:p>
      </dgm:t>
    </dgm:pt>
    <dgm:pt modelId="{9A1A84D2-BD1C-4FA6-A2B8-22BA9F646969}">
      <dgm:prSet phldrT="[Texto]"/>
      <dgm:spPr>
        <a:solidFill>
          <a:schemeClr val="accent3">
            <a:lumMod val="60000"/>
            <a:lumOff val="40000"/>
          </a:schemeClr>
        </a:solidFill>
      </dgm:spPr>
      <dgm:t>
        <a:bodyPr/>
        <a:lstStyle/>
        <a:p>
          <a:r>
            <a:rPr lang="es-CO" b="1" dirty="0" smtClean="0">
              <a:solidFill>
                <a:schemeClr val="tx1"/>
              </a:solidFill>
            </a:rPr>
            <a:t>Redes</a:t>
          </a:r>
          <a:endParaRPr lang="es-CO" b="1" dirty="0">
            <a:solidFill>
              <a:schemeClr val="tx1"/>
            </a:solidFill>
          </a:endParaRPr>
        </a:p>
      </dgm:t>
    </dgm:pt>
    <dgm:pt modelId="{C66B8357-FE98-40A9-A66B-C0D5AE932DFD}" type="parTrans" cxnId="{82EB83EE-7AD7-4102-BE20-40050909DC4A}">
      <dgm:prSet/>
      <dgm:spPr/>
      <dgm:t>
        <a:bodyPr/>
        <a:lstStyle/>
        <a:p>
          <a:endParaRPr lang="es-CO" b="1"/>
        </a:p>
      </dgm:t>
    </dgm:pt>
    <dgm:pt modelId="{A3909AB4-05A6-4C50-A18F-F383C6FFE854}" type="sibTrans" cxnId="{82EB83EE-7AD7-4102-BE20-40050909DC4A}">
      <dgm:prSet/>
      <dgm:spPr/>
      <dgm:t>
        <a:bodyPr/>
        <a:lstStyle/>
        <a:p>
          <a:endParaRPr lang="es-CO" b="1"/>
        </a:p>
      </dgm:t>
    </dgm:pt>
    <dgm:pt modelId="{A2EFFEB8-AA7A-4048-BD28-596491DE202B}">
      <dgm:prSet phldrT="[Texto]"/>
      <dgm:spPr>
        <a:solidFill>
          <a:schemeClr val="accent3">
            <a:lumMod val="60000"/>
            <a:lumOff val="40000"/>
          </a:schemeClr>
        </a:solidFill>
      </dgm:spPr>
      <dgm:t>
        <a:bodyPr/>
        <a:lstStyle/>
        <a:p>
          <a:r>
            <a:rPr lang="es-CO" b="1" dirty="0" smtClean="0">
              <a:solidFill>
                <a:schemeClr val="tx1"/>
              </a:solidFill>
            </a:rPr>
            <a:t>Otros Elementos y Equipos</a:t>
          </a:r>
          <a:endParaRPr lang="es-CO" b="1" dirty="0">
            <a:solidFill>
              <a:schemeClr val="tx1"/>
            </a:solidFill>
          </a:endParaRPr>
        </a:p>
      </dgm:t>
    </dgm:pt>
    <dgm:pt modelId="{91707BAC-2F61-4370-B333-A6273ACB3B2F}" type="parTrans" cxnId="{AEBDA51B-4899-4560-8756-37715FD4D163}">
      <dgm:prSet/>
      <dgm:spPr/>
      <dgm:t>
        <a:bodyPr/>
        <a:lstStyle/>
        <a:p>
          <a:endParaRPr lang="es-CO" b="1"/>
        </a:p>
      </dgm:t>
    </dgm:pt>
    <dgm:pt modelId="{66FA5D5F-ADA8-4972-A8EE-E03CD6E70255}" type="sibTrans" cxnId="{AEBDA51B-4899-4560-8756-37715FD4D163}">
      <dgm:prSet/>
      <dgm:spPr/>
      <dgm:t>
        <a:bodyPr/>
        <a:lstStyle/>
        <a:p>
          <a:endParaRPr lang="es-CO" b="1"/>
        </a:p>
      </dgm:t>
    </dgm:pt>
    <dgm:pt modelId="{39E6F2E0-7136-44F5-BC0B-B2F8145E2E05}" type="pres">
      <dgm:prSet presAssocID="{21D94AD1-2C11-428C-8E1E-AA6ACBD1F492}" presName="Name0" presStyleCnt="0">
        <dgm:presLayoutVars>
          <dgm:dir/>
          <dgm:animLvl val="lvl"/>
          <dgm:resizeHandles val="exact"/>
        </dgm:presLayoutVars>
      </dgm:prSet>
      <dgm:spPr/>
    </dgm:pt>
    <dgm:pt modelId="{3CDC279F-DDF8-4802-A9C2-19920614E572}" type="pres">
      <dgm:prSet presAssocID="{9A2172D9-9147-468F-B367-C1FF45A3ADB7}" presName="parTxOnly" presStyleLbl="node1" presStyleIdx="0" presStyleCnt="4">
        <dgm:presLayoutVars>
          <dgm:chMax val="0"/>
          <dgm:chPref val="0"/>
          <dgm:bulletEnabled val="1"/>
        </dgm:presLayoutVars>
      </dgm:prSet>
      <dgm:spPr/>
      <dgm:t>
        <a:bodyPr/>
        <a:lstStyle/>
        <a:p>
          <a:endParaRPr lang="es-CO"/>
        </a:p>
      </dgm:t>
    </dgm:pt>
    <dgm:pt modelId="{E6204E36-B0E3-4036-95E1-A341C8725138}" type="pres">
      <dgm:prSet presAssocID="{A9A14C34-90C1-4929-AAAF-6262083EDD3E}" presName="parTxOnlySpace" presStyleCnt="0"/>
      <dgm:spPr/>
    </dgm:pt>
    <dgm:pt modelId="{650BC9AB-0EE9-485E-9E37-0B4A7563761D}" type="pres">
      <dgm:prSet presAssocID="{B9B28001-9734-48DE-A349-7D1932BC7868}" presName="parTxOnly" presStyleLbl="node1" presStyleIdx="1" presStyleCnt="4">
        <dgm:presLayoutVars>
          <dgm:chMax val="0"/>
          <dgm:chPref val="0"/>
          <dgm:bulletEnabled val="1"/>
        </dgm:presLayoutVars>
      </dgm:prSet>
      <dgm:spPr/>
      <dgm:t>
        <a:bodyPr/>
        <a:lstStyle/>
        <a:p>
          <a:endParaRPr lang="es-CO"/>
        </a:p>
      </dgm:t>
    </dgm:pt>
    <dgm:pt modelId="{443D65B9-19C3-4B1A-91A4-5291664BED8A}" type="pres">
      <dgm:prSet presAssocID="{A99EF712-17CA-48AE-80BC-F8127B9B6180}" presName="parTxOnlySpace" presStyleCnt="0"/>
      <dgm:spPr/>
    </dgm:pt>
    <dgm:pt modelId="{039FDB19-EF56-437B-A5BE-81B640B84266}" type="pres">
      <dgm:prSet presAssocID="{9A1A84D2-BD1C-4FA6-A2B8-22BA9F646969}" presName="parTxOnly" presStyleLbl="node1" presStyleIdx="2" presStyleCnt="4">
        <dgm:presLayoutVars>
          <dgm:chMax val="0"/>
          <dgm:chPref val="0"/>
          <dgm:bulletEnabled val="1"/>
        </dgm:presLayoutVars>
      </dgm:prSet>
      <dgm:spPr/>
      <dgm:t>
        <a:bodyPr/>
        <a:lstStyle/>
        <a:p>
          <a:endParaRPr lang="es-CO"/>
        </a:p>
      </dgm:t>
    </dgm:pt>
    <dgm:pt modelId="{47EF7309-37AC-4551-8EB5-1704D0E1C05C}" type="pres">
      <dgm:prSet presAssocID="{A3909AB4-05A6-4C50-A18F-F383C6FFE854}" presName="parTxOnlySpace" presStyleCnt="0"/>
      <dgm:spPr/>
    </dgm:pt>
    <dgm:pt modelId="{D7ED693E-D508-424D-806B-C7E4233C746E}" type="pres">
      <dgm:prSet presAssocID="{A2EFFEB8-AA7A-4048-BD28-596491DE202B}" presName="parTxOnly" presStyleLbl="node1" presStyleIdx="3" presStyleCnt="4">
        <dgm:presLayoutVars>
          <dgm:chMax val="0"/>
          <dgm:chPref val="0"/>
          <dgm:bulletEnabled val="1"/>
        </dgm:presLayoutVars>
      </dgm:prSet>
      <dgm:spPr/>
      <dgm:t>
        <a:bodyPr/>
        <a:lstStyle/>
        <a:p>
          <a:endParaRPr lang="es-CO"/>
        </a:p>
      </dgm:t>
    </dgm:pt>
  </dgm:ptLst>
  <dgm:cxnLst>
    <dgm:cxn modelId="{DA8E71C6-1953-4CD6-A732-38BB83A0AC27}" srcId="{21D94AD1-2C11-428C-8E1E-AA6ACBD1F492}" destId="{B9B28001-9734-48DE-A349-7D1932BC7868}" srcOrd="1" destOrd="0" parTransId="{5989C0B4-0C8D-4E3D-815F-332CB834DBB9}" sibTransId="{A99EF712-17CA-48AE-80BC-F8127B9B6180}"/>
    <dgm:cxn modelId="{6BB6ED57-22CA-4F63-A8E8-A77EE4680216}" srcId="{21D94AD1-2C11-428C-8E1E-AA6ACBD1F492}" destId="{9A2172D9-9147-468F-B367-C1FF45A3ADB7}" srcOrd="0" destOrd="0" parTransId="{228F0EBF-4C06-41BA-A418-97F51EBF4C76}" sibTransId="{A9A14C34-90C1-4929-AAAF-6262083EDD3E}"/>
    <dgm:cxn modelId="{986AE6DF-16F1-4866-97E8-DF0A434ABCC2}" type="presOf" srcId="{A2EFFEB8-AA7A-4048-BD28-596491DE202B}" destId="{D7ED693E-D508-424D-806B-C7E4233C746E}" srcOrd="0" destOrd="0" presId="urn:microsoft.com/office/officeart/2005/8/layout/chevron1"/>
    <dgm:cxn modelId="{2B4A7EB0-6D51-4352-A8E5-966621C11800}" type="presOf" srcId="{9A1A84D2-BD1C-4FA6-A2B8-22BA9F646969}" destId="{039FDB19-EF56-437B-A5BE-81B640B84266}" srcOrd="0" destOrd="0" presId="urn:microsoft.com/office/officeart/2005/8/layout/chevron1"/>
    <dgm:cxn modelId="{82EB83EE-7AD7-4102-BE20-40050909DC4A}" srcId="{21D94AD1-2C11-428C-8E1E-AA6ACBD1F492}" destId="{9A1A84D2-BD1C-4FA6-A2B8-22BA9F646969}" srcOrd="2" destOrd="0" parTransId="{C66B8357-FE98-40A9-A66B-C0D5AE932DFD}" sibTransId="{A3909AB4-05A6-4C50-A18F-F383C6FFE854}"/>
    <dgm:cxn modelId="{AEBDA51B-4899-4560-8756-37715FD4D163}" srcId="{21D94AD1-2C11-428C-8E1E-AA6ACBD1F492}" destId="{A2EFFEB8-AA7A-4048-BD28-596491DE202B}" srcOrd="3" destOrd="0" parTransId="{91707BAC-2F61-4370-B333-A6273ACB3B2F}" sibTransId="{66FA5D5F-ADA8-4972-A8EE-E03CD6E70255}"/>
    <dgm:cxn modelId="{4BE09E80-5CEF-4A47-A73B-FD613B24B759}" type="presOf" srcId="{B9B28001-9734-48DE-A349-7D1932BC7868}" destId="{650BC9AB-0EE9-485E-9E37-0B4A7563761D}" srcOrd="0" destOrd="0" presId="urn:microsoft.com/office/officeart/2005/8/layout/chevron1"/>
    <dgm:cxn modelId="{F3194F6C-94B1-4423-B06C-C86D18C62EA0}" type="presOf" srcId="{9A2172D9-9147-468F-B367-C1FF45A3ADB7}" destId="{3CDC279F-DDF8-4802-A9C2-19920614E572}" srcOrd="0" destOrd="0" presId="urn:microsoft.com/office/officeart/2005/8/layout/chevron1"/>
    <dgm:cxn modelId="{37771C3E-2E14-4606-8715-3A8FBB1ECA4A}" type="presOf" srcId="{21D94AD1-2C11-428C-8E1E-AA6ACBD1F492}" destId="{39E6F2E0-7136-44F5-BC0B-B2F8145E2E05}" srcOrd="0" destOrd="0" presId="urn:microsoft.com/office/officeart/2005/8/layout/chevron1"/>
    <dgm:cxn modelId="{33188AD6-99FD-49D0-8FE9-36CA20A067DF}" type="presParOf" srcId="{39E6F2E0-7136-44F5-BC0B-B2F8145E2E05}" destId="{3CDC279F-DDF8-4802-A9C2-19920614E572}" srcOrd="0" destOrd="0" presId="urn:microsoft.com/office/officeart/2005/8/layout/chevron1"/>
    <dgm:cxn modelId="{20D2B243-075E-4BF5-8283-EA63444D27FC}" type="presParOf" srcId="{39E6F2E0-7136-44F5-BC0B-B2F8145E2E05}" destId="{E6204E36-B0E3-4036-95E1-A341C8725138}" srcOrd="1" destOrd="0" presId="urn:microsoft.com/office/officeart/2005/8/layout/chevron1"/>
    <dgm:cxn modelId="{BF32CD5A-1D03-4533-B630-3E1E7A22A23C}" type="presParOf" srcId="{39E6F2E0-7136-44F5-BC0B-B2F8145E2E05}" destId="{650BC9AB-0EE9-485E-9E37-0B4A7563761D}" srcOrd="2" destOrd="0" presId="urn:microsoft.com/office/officeart/2005/8/layout/chevron1"/>
    <dgm:cxn modelId="{B43A2292-706F-4F47-BAE7-54BC4A5FDEF2}" type="presParOf" srcId="{39E6F2E0-7136-44F5-BC0B-B2F8145E2E05}" destId="{443D65B9-19C3-4B1A-91A4-5291664BED8A}" srcOrd="3" destOrd="0" presId="urn:microsoft.com/office/officeart/2005/8/layout/chevron1"/>
    <dgm:cxn modelId="{08C534EF-3DDD-455D-88AF-36262160927E}" type="presParOf" srcId="{39E6F2E0-7136-44F5-BC0B-B2F8145E2E05}" destId="{039FDB19-EF56-437B-A5BE-81B640B84266}" srcOrd="4" destOrd="0" presId="urn:microsoft.com/office/officeart/2005/8/layout/chevron1"/>
    <dgm:cxn modelId="{BA8DE3F8-0D23-4926-BA84-D4C099F22A08}" type="presParOf" srcId="{39E6F2E0-7136-44F5-BC0B-B2F8145E2E05}" destId="{47EF7309-37AC-4551-8EB5-1704D0E1C05C}" srcOrd="5" destOrd="0" presId="urn:microsoft.com/office/officeart/2005/8/layout/chevron1"/>
    <dgm:cxn modelId="{1E65FB39-5EC1-4D1B-AA54-685146E9244B}" type="presParOf" srcId="{39E6F2E0-7136-44F5-BC0B-B2F8145E2E05}" destId="{D7ED693E-D508-424D-806B-C7E4233C746E}" srcOrd="6"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2.xml><?xml version="1.0" encoding="utf-8"?>
<dgm:dataModel xmlns:dgm="http://schemas.openxmlformats.org/drawingml/2006/diagram" xmlns:a="http://schemas.openxmlformats.org/drawingml/2006/main">
  <dgm:ptLst>
    <dgm:pt modelId="{21D94AD1-2C11-428C-8E1E-AA6ACBD1F492}" type="doc">
      <dgm:prSet loTypeId="urn:microsoft.com/office/officeart/2005/8/layout/chevron1" loCatId="process" qsTypeId="urn:microsoft.com/office/officeart/2005/8/quickstyle/simple1" qsCatId="simple" csTypeId="urn:microsoft.com/office/officeart/2005/8/colors/colorful1" csCatId="colorful" phldr="1"/>
      <dgm:spPr/>
    </dgm:pt>
    <dgm:pt modelId="{9A2172D9-9147-468F-B367-C1FF45A3ADB7}">
      <dgm:prSet phldrT="[Texto]"/>
      <dgm:spPr/>
      <dgm:t>
        <a:bodyPr/>
        <a:lstStyle/>
        <a:p>
          <a:r>
            <a:rPr lang="es-CO" b="1" dirty="0" smtClean="0"/>
            <a:t>Subestaciones</a:t>
          </a:r>
          <a:endParaRPr lang="es-CO" b="1" dirty="0"/>
        </a:p>
      </dgm:t>
    </dgm:pt>
    <dgm:pt modelId="{228F0EBF-4C06-41BA-A418-97F51EBF4C76}" type="parTrans" cxnId="{6BB6ED57-22CA-4F63-A8E8-A77EE4680216}">
      <dgm:prSet/>
      <dgm:spPr/>
      <dgm:t>
        <a:bodyPr/>
        <a:lstStyle/>
        <a:p>
          <a:endParaRPr lang="es-CO" b="1"/>
        </a:p>
      </dgm:t>
    </dgm:pt>
    <dgm:pt modelId="{A9A14C34-90C1-4929-AAAF-6262083EDD3E}" type="sibTrans" cxnId="{6BB6ED57-22CA-4F63-A8E8-A77EE4680216}">
      <dgm:prSet/>
      <dgm:spPr/>
      <dgm:t>
        <a:bodyPr/>
        <a:lstStyle/>
        <a:p>
          <a:endParaRPr lang="es-CO" b="1"/>
        </a:p>
      </dgm:t>
    </dgm:pt>
    <dgm:pt modelId="{B9B28001-9734-48DE-A349-7D1932BC7868}">
      <dgm:prSet phldrT="[Texto]"/>
      <dgm:spPr>
        <a:solidFill>
          <a:schemeClr val="accent3">
            <a:lumMod val="60000"/>
            <a:lumOff val="40000"/>
          </a:schemeClr>
        </a:solidFill>
      </dgm:spPr>
      <dgm:t>
        <a:bodyPr/>
        <a:lstStyle/>
        <a:p>
          <a:r>
            <a:rPr lang="es-CO" b="1" dirty="0" smtClean="0">
              <a:solidFill>
                <a:schemeClr val="tx1"/>
              </a:solidFill>
            </a:rPr>
            <a:t>Líneas</a:t>
          </a:r>
          <a:endParaRPr lang="es-CO" b="1" dirty="0">
            <a:solidFill>
              <a:schemeClr val="tx1"/>
            </a:solidFill>
          </a:endParaRPr>
        </a:p>
      </dgm:t>
    </dgm:pt>
    <dgm:pt modelId="{5989C0B4-0C8D-4E3D-815F-332CB834DBB9}" type="parTrans" cxnId="{DA8E71C6-1953-4CD6-A732-38BB83A0AC27}">
      <dgm:prSet/>
      <dgm:spPr/>
      <dgm:t>
        <a:bodyPr/>
        <a:lstStyle/>
        <a:p>
          <a:endParaRPr lang="es-CO" b="1"/>
        </a:p>
      </dgm:t>
    </dgm:pt>
    <dgm:pt modelId="{A99EF712-17CA-48AE-80BC-F8127B9B6180}" type="sibTrans" cxnId="{DA8E71C6-1953-4CD6-A732-38BB83A0AC27}">
      <dgm:prSet/>
      <dgm:spPr/>
      <dgm:t>
        <a:bodyPr/>
        <a:lstStyle/>
        <a:p>
          <a:endParaRPr lang="es-CO" b="1"/>
        </a:p>
      </dgm:t>
    </dgm:pt>
    <dgm:pt modelId="{9A1A84D2-BD1C-4FA6-A2B8-22BA9F646969}">
      <dgm:prSet phldrT="[Texto]"/>
      <dgm:spPr>
        <a:solidFill>
          <a:schemeClr val="accent3">
            <a:lumMod val="60000"/>
            <a:lumOff val="40000"/>
          </a:schemeClr>
        </a:solidFill>
      </dgm:spPr>
      <dgm:t>
        <a:bodyPr/>
        <a:lstStyle/>
        <a:p>
          <a:r>
            <a:rPr lang="es-CO" b="1" dirty="0" smtClean="0">
              <a:solidFill>
                <a:schemeClr val="tx1"/>
              </a:solidFill>
            </a:rPr>
            <a:t>Redes</a:t>
          </a:r>
          <a:endParaRPr lang="es-CO" b="1" dirty="0">
            <a:solidFill>
              <a:schemeClr val="tx1"/>
            </a:solidFill>
          </a:endParaRPr>
        </a:p>
      </dgm:t>
    </dgm:pt>
    <dgm:pt modelId="{C66B8357-FE98-40A9-A66B-C0D5AE932DFD}" type="parTrans" cxnId="{82EB83EE-7AD7-4102-BE20-40050909DC4A}">
      <dgm:prSet/>
      <dgm:spPr/>
      <dgm:t>
        <a:bodyPr/>
        <a:lstStyle/>
        <a:p>
          <a:endParaRPr lang="es-CO" b="1"/>
        </a:p>
      </dgm:t>
    </dgm:pt>
    <dgm:pt modelId="{A3909AB4-05A6-4C50-A18F-F383C6FFE854}" type="sibTrans" cxnId="{82EB83EE-7AD7-4102-BE20-40050909DC4A}">
      <dgm:prSet/>
      <dgm:spPr/>
      <dgm:t>
        <a:bodyPr/>
        <a:lstStyle/>
        <a:p>
          <a:endParaRPr lang="es-CO" b="1"/>
        </a:p>
      </dgm:t>
    </dgm:pt>
    <dgm:pt modelId="{A2EFFEB8-AA7A-4048-BD28-596491DE202B}">
      <dgm:prSet phldrT="[Texto]"/>
      <dgm:spPr>
        <a:solidFill>
          <a:schemeClr val="accent3">
            <a:lumMod val="60000"/>
            <a:lumOff val="40000"/>
          </a:schemeClr>
        </a:solidFill>
      </dgm:spPr>
      <dgm:t>
        <a:bodyPr/>
        <a:lstStyle/>
        <a:p>
          <a:r>
            <a:rPr lang="es-CO" b="1" dirty="0" smtClean="0">
              <a:solidFill>
                <a:schemeClr val="tx1"/>
              </a:solidFill>
            </a:rPr>
            <a:t>Otros Elementos y Equipos</a:t>
          </a:r>
          <a:endParaRPr lang="es-CO" b="1" dirty="0">
            <a:solidFill>
              <a:schemeClr val="tx1"/>
            </a:solidFill>
          </a:endParaRPr>
        </a:p>
      </dgm:t>
    </dgm:pt>
    <dgm:pt modelId="{91707BAC-2F61-4370-B333-A6273ACB3B2F}" type="parTrans" cxnId="{AEBDA51B-4899-4560-8756-37715FD4D163}">
      <dgm:prSet/>
      <dgm:spPr/>
      <dgm:t>
        <a:bodyPr/>
        <a:lstStyle/>
        <a:p>
          <a:endParaRPr lang="es-CO" b="1"/>
        </a:p>
      </dgm:t>
    </dgm:pt>
    <dgm:pt modelId="{66FA5D5F-ADA8-4972-A8EE-E03CD6E70255}" type="sibTrans" cxnId="{AEBDA51B-4899-4560-8756-37715FD4D163}">
      <dgm:prSet/>
      <dgm:spPr/>
      <dgm:t>
        <a:bodyPr/>
        <a:lstStyle/>
        <a:p>
          <a:endParaRPr lang="es-CO" b="1"/>
        </a:p>
      </dgm:t>
    </dgm:pt>
    <dgm:pt modelId="{39E6F2E0-7136-44F5-BC0B-B2F8145E2E05}" type="pres">
      <dgm:prSet presAssocID="{21D94AD1-2C11-428C-8E1E-AA6ACBD1F492}" presName="Name0" presStyleCnt="0">
        <dgm:presLayoutVars>
          <dgm:dir/>
          <dgm:animLvl val="lvl"/>
          <dgm:resizeHandles val="exact"/>
        </dgm:presLayoutVars>
      </dgm:prSet>
      <dgm:spPr/>
    </dgm:pt>
    <dgm:pt modelId="{3CDC279F-DDF8-4802-A9C2-19920614E572}" type="pres">
      <dgm:prSet presAssocID="{9A2172D9-9147-468F-B367-C1FF45A3ADB7}" presName="parTxOnly" presStyleLbl="node1" presStyleIdx="0" presStyleCnt="4">
        <dgm:presLayoutVars>
          <dgm:chMax val="0"/>
          <dgm:chPref val="0"/>
          <dgm:bulletEnabled val="1"/>
        </dgm:presLayoutVars>
      </dgm:prSet>
      <dgm:spPr/>
      <dgm:t>
        <a:bodyPr/>
        <a:lstStyle/>
        <a:p>
          <a:endParaRPr lang="es-CO"/>
        </a:p>
      </dgm:t>
    </dgm:pt>
    <dgm:pt modelId="{E6204E36-B0E3-4036-95E1-A341C8725138}" type="pres">
      <dgm:prSet presAssocID="{A9A14C34-90C1-4929-AAAF-6262083EDD3E}" presName="parTxOnlySpace" presStyleCnt="0"/>
      <dgm:spPr/>
    </dgm:pt>
    <dgm:pt modelId="{650BC9AB-0EE9-485E-9E37-0B4A7563761D}" type="pres">
      <dgm:prSet presAssocID="{B9B28001-9734-48DE-A349-7D1932BC7868}" presName="parTxOnly" presStyleLbl="node1" presStyleIdx="1" presStyleCnt="4">
        <dgm:presLayoutVars>
          <dgm:chMax val="0"/>
          <dgm:chPref val="0"/>
          <dgm:bulletEnabled val="1"/>
        </dgm:presLayoutVars>
      </dgm:prSet>
      <dgm:spPr/>
      <dgm:t>
        <a:bodyPr/>
        <a:lstStyle/>
        <a:p>
          <a:endParaRPr lang="es-CO"/>
        </a:p>
      </dgm:t>
    </dgm:pt>
    <dgm:pt modelId="{443D65B9-19C3-4B1A-91A4-5291664BED8A}" type="pres">
      <dgm:prSet presAssocID="{A99EF712-17CA-48AE-80BC-F8127B9B6180}" presName="parTxOnlySpace" presStyleCnt="0"/>
      <dgm:spPr/>
    </dgm:pt>
    <dgm:pt modelId="{039FDB19-EF56-437B-A5BE-81B640B84266}" type="pres">
      <dgm:prSet presAssocID="{9A1A84D2-BD1C-4FA6-A2B8-22BA9F646969}" presName="parTxOnly" presStyleLbl="node1" presStyleIdx="2" presStyleCnt="4">
        <dgm:presLayoutVars>
          <dgm:chMax val="0"/>
          <dgm:chPref val="0"/>
          <dgm:bulletEnabled val="1"/>
        </dgm:presLayoutVars>
      </dgm:prSet>
      <dgm:spPr/>
      <dgm:t>
        <a:bodyPr/>
        <a:lstStyle/>
        <a:p>
          <a:endParaRPr lang="es-CO"/>
        </a:p>
      </dgm:t>
    </dgm:pt>
    <dgm:pt modelId="{47EF7309-37AC-4551-8EB5-1704D0E1C05C}" type="pres">
      <dgm:prSet presAssocID="{A3909AB4-05A6-4C50-A18F-F383C6FFE854}" presName="parTxOnlySpace" presStyleCnt="0"/>
      <dgm:spPr/>
    </dgm:pt>
    <dgm:pt modelId="{D7ED693E-D508-424D-806B-C7E4233C746E}" type="pres">
      <dgm:prSet presAssocID="{A2EFFEB8-AA7A-4048-BD28-596491DE202B}" presName="parTxOnly" presStyleLbl="node1" presStyleIdx="3" presStyleCnt="4">
        <dgm:presLayoutVars>
          <dgm:chMax val="0"/>
          <dgm:chPref val="0"/>
          <dgm:bulletEnabled val="1"/>
        </dgm:presLayoutVars>
      </dgm:prSet>
      <dgm:spPr/>
      <dgm:t>
        <a:bodyPr/>
        <a:lstStyle/>
        <a:p>
          <a:endParaRPr lang="es-CO"/>
        </a:p>
      </dgm:t>
    </dgm:pt>
  </dgm:ptLst>
  <dgm:cxnLst>
    <dgm:cxn modelId="{DA8E71C6-1953-4CD6-A732-38BB83A0AC27}" srcId="{21D94AD1-2C11-428C-8E1E-AA6ACBD1F492}" destId="{B9B28001-9734-48DE-A349-7D1932BC7868}" srcOrd="1" destOrd="0" parTransId="{5989C0B4-0C8D-4E3D-815F-332CB834DBB9}" sibTransId="{A99EF712-17CA-48AE-80BC-F8127B9B6180}"/>
    <dgm:cxn modelId="{6BB6ED57-22CA-4F63-A8E8-A77EE4680216}" srcId="{21D94AD1-2C11-428C-8E1E-AA6ACBD1F492}" destId="{9A2172D9-9147-468F-B367-C1FF45A3ADB7}" srcOrd="0" destOrd="0" parTransId="{228F0EBF-4C06-41BA-A418-97F51EBF4C76}" sibTransId="{A9A14C34-90C1-4929-AAAF-6262083EDD3E}"/>
    <dgm:cxn modelId="{9E9025CE-B626-466A-ACF7-28D2D4518D91}" type="presOf" srcId="{B9B28001-9734-48DE-A349-7D1932BC7868}" destId="{650BC9AB-0EE9-485E-9E37-0B4A7563761D}" srcOrd="0" destOrd="0" presId="urn:microsoft.com/office/officeart/2005/8/layout/chevron1"/>
    <dgm:cxn modelId="{82EB83EE-7AD7-4102-BE20-40050909DC4A}" srcId="{21D94AD1-2C11-428C-8E1E-AA6ACBD1F492}" destId="{9A1A84D2-BD1C-4FA6-A2B8-22BA9F646969}" srcOrd="2" destOrd="0" parTransId="{C66B8357-FE98-40A9-A66B-C0D5AE932DFD}" sibTransId="{A3909AB4-05A6-4C50-A18F-F383C6FFE854}"/>
    <dgm:cxn modelId="{58DFB45D-B84D-457B-A2B3-74569A7107F5}" type="presOf" srcId="{21D94AD1-2C11-428C-8E1E-AA6ACBD1F492}" destId="{39E6F2E0-7136-44F5-BC0B-B2F8145E2E05}" srcOrd="0" destOrd="0" presId="urn:microsoft.com/office/officeart/2005/8/layout/chevron1"/>
    <dgm:cxn modelId="{AEBDA51B-4899-4560-8756-37715FD4D163}" srcId="{21D94AD1-2C11-428C-8E1E-AA6ACBD1F492}" destId="{A2EFFEB8-AA7A-4048-BD28-596491DE202B}" srcOrd="3" destOrd="0" parTransId="{91707BAC-2F61-4370-B333-A6273ACB3B2F}" sibTransId="{66FA5D5F-ADA8-4972-A8EE-E03CD6E70255}"/>
    <dgm:cxn modelId="{D6292F98-2E0D-4244-9716-3F3114D2AE24}" type="presOf" srcId="{9A2172D9-9147-468F-B367-C1FF45A3ADB7}" destId="{3CDC279F-DDF8-4802-A9C2-19920614E572}" srcOrd="0" destOrd="0" presId="urn:microsoft.com/office/officeart/2005/8/layout/chevron1"/>
    <dgm:cxn modelId="{727BCE59-D4B1-460B-9BE8-89D91C9AF735}" type="presOf" srcId="{A2EFFEB8-AA7A-4048-BD28-596491DE202B}" destId="{D7ED693E-D508-424D-806B-C7E4233C746E}" srcOrd="0" destOrd="0" presId="urn:microsoft.com/office/officeart/2005/8/layout/chevron1"/>
    <dgm:cxn modelId="{667DCB9C-C641-4ADC-9F92-D7A5CF5332B2}" type="presOf" srcId="{9A1A84D2-BD1C-4FA6-A2B8-22BA9F646969}" destId="{039FDB19-EF56-437B-A5BE-81B640B84266}" srcOrd="0" destOrd="0" presId="urn:microsoft.com/office/officeart/2005/8/layout/chevron1"/>
    <dgm:cxn modelId="{C33B8B80-3FCD-42E6-9A08-BB58D53BDC50}" type="presParOf" srcId="{39E6F2E0-7136-44F5-BC0B-B2F8145E2E05}" destId="{3CDC279F-DDF8-4802-A9C2-19920614E572}" srcOrd="0" destOrd="0" presId="urn:microsoft.com/office/officeart/2005/8/layout/chevron1"/>
    <dgm:cxn modelId="{E994C86C-92D8-403B-95A8-971340749DA9}" type="presParOf" srcId="{39E6F2E0-7136-44F5-BC0B-B2F8145E2E05}" destId="{E6204E36-B0E3-4036-95E1-A341C8725138}" srcOrd="1" destOrd="0" presId="urn:microsoft.com/office/officeart/2005/8/layout/chevron1"/>
    <dgm:cxn modelId="{C44BB7AA-A725-48F1-9E06-122417923C85}" type="presParOf" srcId="{39E6F2E0-7136-44F5-BC0B-B2F8145E2E05}" destId="{650BC9AB-0EE9-485E-9E37-0B4A7563761D}" srcOrd="2" destOrd="0" presId="urn:microsoft.com/office/officeart/2005/8/layout/chevron1"/>
    <dgm:cxn modelId="{D43FA6FD-C409-4F55-9C50-B9694E9659A9}" type="presParOf" srcId="{39E6F2E0-7136-44F5-BC0B-B2F8145E2E05}" destId="{443D65B9-19C3-4B1A-91A4-5291664BED8A}" srcOrd="3" destOrd="0" presId="urn:microsoft.com/office/officeart/2005/8/layout/chevron1"/>
    <dgm:cxn modelId="{E2779DD6-47F3-4C98-A398-D24EB01BBBE6}" type="presParOf" srcId="{39E6F2E0-7136-44F5-BC0B-B2F8145E2E05}" destId="{039FDB19-EF56-437B-A5BE-81B640B84266}" srcOrd="4" destOrd="0" presId="urn:microsoft.com/office/officeart/2005/8/layout/chevron1"/>
    <dgm:cxn modelId="{387AE1D9-25F7-4428-A25F-7D6ECE65B069}" type="presParOf" srcId="{39E6F2E0-7136-44F5-BC0B-B2F8145E2E05}" destId="{47EF7309-37AC-4551-8EB5-1704D0E1C05C}" srcOrd="5" destOrd="0" presId="urn:microsoft.com/office/officeart/2005/8/layout/chevron1"/>
    <dgm:cxn modelId="{A1AF17ED-B9D3-453E-97EE-BB83106DB9D5}" type="presParOf" srcId="{39E6F2E0-7136-44F5-BC0B-B2F8145E2E05}" destId="{D7ED693E-D508-424D-806B-C7E4233C746E}" srcOrd="6"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3.xml><?xml version="1.0" encoding="utf-8"?>
<dgm:dataModel xmlns:dgm="http://schemas.openxmlformats.org/drawingml/2006/diagram" xmlns:a="http://schemas.openxmlformats.org/drawingml/2006/main">
  <dgm:ptLst>
    <dgm:pt modelId="{21D94AD1-2C11-428C-8E1E-AA6ACBD1F492}" type="doc">
      <dgm:prSet loTypeId="urn:microsoft.com/office/officeart/2005/8/layout/chevron1" loCatId="process" qsTypeId="urn:microsoft.com/office/officeart/2005/8/quickstyle/simple1" qsCatId="simple" csTypeId="urn:microsoft.com/office/officeart/2005/8/colors/colorful1" csCatId="colorful" phldr="1"/>
      <dgm:spPr/>
    </dgm:pt>
    <dgm:pt modelId="{9A2172D9-9147-468F-B367-C1FF45A3ADB7}">
      <dgm:prSet phldrT="[Texto]"/>
      <dgm:spPr/>
      <dgm:t>
        <a:bodyPr/>
        <a:lstStyle/>
        <a:p>
          <a:r>
            <a:rPr lang="es-CO" b="1" dirty="0" smtClean="0"/>
            <a:t>Subestaciones</a:t>
          </a:r>
          <a:endParaRPr lang="es-CO" b="1" dirty="0"/>
        </a:p>
      </dgm:t>
    </dgm:pt>
    <dgm:pt modelId="{228F0EBF-4C06-41BA-A418-97F51EBF4C76}" type="parTrans" cxnId="{6BB6ED57-22CA-4F63-A8E8-A77EE4680216}">
      <dgm:prSet/>
      <dgm:spPr/>
      <dgm:t>
        <a:bodyPr/>
        <a:lstStyle/>
        <a:p>
          <a:endParaRPr lang="es-CO" b="1"/>
        </a:p>
      </dgm:t>
    </dgm:pt>
    <dgm:pt modelId="{A9A14C34-90C1-4929-AAAF-6262083EDD3E}" type="sibTrans" cxnId="{6BB6ED57-22CA-4F63-A8E8-A77EE4680216}">
      <dgm:prSet/>
      <dgm:spPr/>
      <dgm:t>
        <a:bodyPr/>
        <a:lstStyle/>
        <a:p>
          <a:endParaRPr lang="es-CO" b="1"/>
        </a:p>
      </dgm:t>
    </dgm:pt>
    <dgm:pt modelId="{B9B28001-9734-48DE-A349-7D1932BC7868}">
      <dgm:prSet phldrT="[Texto]"/>
      <dgm:spPr>
        <a:solidFill>
          <a:schemeClr val="accent3">
            <a:lumMod val="60000"/>
            <a:lumOff val="40000"/>
          </a:schemeClr>
        </a:solidFill>
      </dgm:spPr>
      <dgm:t>
        <a:bodyPr/>
        <a:lstStyle/>
        <a:p>
          <a:r>
            <a:rPr lang="es-CO" b="1" dirty="0" smtClean="0">
              <a:solidFill>
                <a:schemeClr val="tx1"/>
              </a:solidFill>
            </a:rPr>
            <a:t>Líneas</a:t>
          </a:r>
          <a:endParaRPr lang="es-CO" b="1" dirty="0">
            <a:solidFill>
              <a:schemeClr val="tx1"/>
            </a:solidFill>
          </a:endParaRPr>
        </a:p>
      </dgm:t>
    </dgm:pt>
    <dgm:pt modelId="{5989C0B4-0C8D-4E3D-815F-332CB834DBB9}" type="parTrans" cxnId="{DA8E71C6-1953-4CD6-A732-38BB83A0AC27}">
      <dgm:prSet/>
      <dgm:spPr/>
      <dgm:t>
        <a:bodyPr/>
        <a:lstStyle/>
        <a:p>
          <a:endParaRPr lang="es-CO" b="1"/>
        </a:p>
      </dgm:t>
    </dgm:pt>
    <dgm:pt modelId="{A99EF712-17CA-48AE-80BC-F8127B9B6180}" type="sibTrans" cxnId="{DA8E71C6-1953-4CD6-A732-38BB83A0AC27}">
      <dgm:prSet/>
      <dgm:spPr/>
      <dgm:t>
        <a:bodyPr/>
        <a:lstStyle/>
        <a:p>
          <a:endParaRPr lang="es-CO" b="1"/>
        </a:p>
      </dgm:t>
    </dgm:pt>
    <dgm:pt modelId="{9A1A84D2-BD1C-4FA6-A2B8-22BA9F646969}">
      <dgm:prSet phldrT="[Texto]"/>
      <dgm:spPr>
        <a:solidFill>
          <a:schemeClr val="accent3">
            <a:lumMod val="60000"/>
            <a:lumOff val="40000"/>
          </a:schemeClr>
        </a:solidFill>
      </dgm:spPr>
      <dgm:t>
        <a:bodyPr/>
        <a:lstStyle/>
        <a:p>
          <a:r>
            <a:rPr lang="es-CO" b="1" dirty="0" smtClean="0">
              <a:solidFill>
                <a:schemeClr val="tx1"/>
              </a:solidFill>
            </a:rPr>
            <a:t>Redes</a:t>
          </a:r>
          <a:endParaRPr lang="es-CO" b="1" dirty="0">
            <a:solidFill>
              <a:schemeClr val="tx1"/>
            </a:solidFill>
          </a:endParaRPr>
        </a:p>
      </dgm:t>
    </dgm:pt>
    <dgm:pt modelId="{C66B8357-FE98-40A9-A66B-C0D5AE932DFD}" type="parTrans" cxnId="{82EB83EE-7AD7-4102-BE20-40050909DC4A}">
      <dgm:prSet/>
      <dgm:spPr/>
      <dgm:t>
        <a:bodyPr/>
        <a:lstStyle/>
        <a:p>
          <a:endParaRPr lang="es-CO" b="1"/>
        </a:p>
      </dgm:t>
    </dgm:pt>
    <dgm:pt modelId="{A3909AB4-05A6-4C50-A18F-F383C6FFE854}" type="sibTrans" cxnId="{82EB83EE-7AD7-4102-BE20-40050909DC4A}">
      <dgm:prSet/>
      <dgm:spPr/>
      <dgm:t>
        <a:bodyPr/>
        <a:lstStyle/>
        <a:p>
          <a:endParaRPr lang="es-CO" b="1"/>
        </a:p>
      </dgm:t>
    </dgm:pt>
    <dgm:pt modelId="{A2EFFEB8-AA7A-4048-BD28-596491DE202B}">
      <dgm:prSet phldrT="[Texto]"/>
      <dgm:spPr>
        <a:solidFill>
          <a:schemeClr val="accent3">
            <a:lumMod val="60000"/>
            <a:lumOff val="40000"/>
          </a:schemeClr>
        </a:solidFill>
      </dgm:spPr>
      <dgm:t>
        <a:bodyPr/>
        <a:lstStyle/>
        <a:p>
          <a:r>
            <a:rPr lang="es-CO" b="1" dirty="0" smtClean="0">
              <a:solidFill>
                <a:schemeClr val="tx1"/>
              </a:solidFill>
            </a:rPr>
            <a:t>Otros Elementos y Equipos</a:t>
          </a:r>
          <a:endParaRPr lang="es-CO" b="1" dirty="0">
            <a:solidFill>
              <a:schemeClr val="tx1"/>
            </a:solidFill>
          </a:endParaRPr>
        </a:p>
      </dgm:t>
    </dgm:pt>
    <dgm:pt modelId="{91707BAC-2F61-4370-B333-A6273ACB3B2F}" type="parTrans" cxnId="{AEBDA51B-4899-4560-8756-37715FD4D163}">
      <dgm:prSet/>
      <dgm:spPr/>
      <dgm:t>
        <a:bodyPr/>
        <a:lstStyle/>
        <a:p>
          <a:endParaRPr lang="es-CO" b="1"/>
        </a:p>
      </dgm:t>
    </dgm:pt>
    <dgm:pt modelId="{66FA5D5F-ADA8-4972-A8EE-E03CD6E70255}" type="sibTrans" cxnId="{AEBDA51B-4899-4560-8756-37715FD4D163}">
      <dgm:prSet/>
      <dgm:spPr/>
      <dgm:t>
        <a:bodyPr/>
        <a:lstStyle/>
        <a:p>
          <a:endParaRPr lang="es-CO" b="1"/>
        </a:p>
      </dgm:t>
    </dgm:pt>
    <dgm:pt modelId="{39E6F2E0-7136-44F5-BC0B-B2F8145E2E05}" type="pres">
      <dgm:prSet presAssocID="{21D94AD1-2C11-428C-8E1E-AA6ACBD1F492}" presName="Name0" presStyleCnt="0">
        <dgm:presLayoutVars>
          <dgm:dir/>
          <dgm:animLvl val="lvl"/>
          <dgm:resizeHandles val="exact"/>
        </dgm:presLayoutVars>
      </dgm:prSet>
      <dgm:spPr/>
    </dgm:pt>
    <dgm:pt modelId="{3CDC279F-DDF8-4802-A9C2-19920614E572}" type="pres">
      <dgm:prSet presAssocID="{9A2172D9-9147-468F-B367-C1FF45A3ADB7}" presName="parTxOnly" presStyleLbl="node1" presStyleIdx="0" presStyleCnt="4">
        <dgm:presLayoutVars>
          <dgm:chMax val="0"/>
          <dgm:chPref val="0"/>
          <dgm:bulletEnabled val="1"/>
        </dgm:presLayoutVars>
      </dgm:prSet>
      <dgm:spPr/>
      <dgm:t>
        <a:bodyPr/>
        <a:lstStyle/>
        <a:p>
          <a:endParaRPr lang="es-CO"/>
        </a:p>
      </dgm:t>
    </dgm:pt>
    <dgm:pt modelId="{E6204E36-B0E3-4036-95E1-A341C8725138}" type="pres">
      <dgm:prSet presAssocID="{A9A14C34-90C1-4929-AAAF-6262083EDD3E}" presName="parTxOnlySpace" presStyleCnt="0"/>
      <dgm:spPr/>
    </dgm:pt>
    <dgm:pt modelId="{650BC9AB-0EE9-485E-9E37-0B4A7563761D}" type="pres">
      <dgm:prSet presAssocID="{B9B28001-9734-48DE-A349-7D1932BC7868}" presName="parTxOnly" presStyleLbl="node1" presStyleIdx="1" presStyleCnt="4">
        <dgm:presLayoutVars>
          <dgm:chMax val="0"/>
          <dgm:chPref val="0"/>
          <dgm:bulletEnabled val="1"/>
        </dgm:presLayoutVars>
      </dgm:prSet>
      <dgm:spPr/>
      <dgm:t>
        <a:bodyPr/>
        <a:lstStyle/>
        <a:p>
          <a:endParaRPr lang="es-CO"/>
        </a:p>
      </dgm:t>
    </dgm:pt>
    <dgm:pt modelId="{443D65B9-19C3-4B1A-91A4-5291664BED8A}" type="pres">
      <dgm:prSet presAssocID="{A99EF712-17CA-48AE-80BC-F8127B9B6180}" presName="parTxOnlySpace" presStyleCnt="0"/>
      <dgm:spPr/>
    </dgm:pt>
    <dgm:pt modelId="{039FDB19-EF56-437B-A5BE-81B640B84266}" type="pres">
      <dgm:prSet presAssocID="{9A1A84D2-BD1C-4FA6-A2B8-22BA9F646969}" presName="parTxOnly" presStyleLbl="node1" presStyleIdx="2" presStyleCnt="4">
        <dgm:presLayoutVars>
          <dgm:chMax val="0"/>
          <dgm:chPref val="0"/>
          <dgm:bulletEnabled val="1"/>
        </dgm:presLayoutVars>
      </dgm:prSet>
      <dgm:spPr/>
      <dgm:t>
        <a:bodyPr/>
        <a:lstStyle/>
        <a:p>
          <a:endParaRPr lang="es-CO"/>
        </a:p>
      </dgm:t>
    </dgm:pt>
    <dgm:pt modelId="{47EF7309-37AC-4551-8EB5-1704D0E1C05C}" type="pres">
      <dgm:prSet presAssocID="{A3909AB4-05A6-4C50-A18F-F383C6FFE854}" presName="parTxOnlySpace" presStyleCnt="0"/>
      <dgm:spPr/>
    </dgm:pt>
    <dgm:pt modelId="{D7ED693E-D508-424D-806B-C7E4233C746E}" type="pres">
      <dgm:prSet presAssocID="{A2EFFEB8-AA7A-4048-BD28-596491DE202B}" presName="parTxOnly" presStyleLbl="node1" presStyleIdx="3" presStyleCnt="4">
        <dgm:presLayoutVars>
          <dgm:chMax val="0"/>
          <dgm:chPref val="0"/>
          <dgm:bulletEnabled val="1"/>
        </dgm:presLayoutVars>
      </dgm:prSet>
      <dgm:spPr/>
      <dgm:t>
        <a:bodyPr/>
        <a:lstStyle/>
        <a:p>
          <a:endParaRPr lang="es-CO"/>
        </a:p>
      </dgm:t>
    </dgm:pt>
  </dgm:ptLst>
  <dgm:cxnLst>
    <dgm:cxn modelId="{DA8E71C6-1953-4CD6-A732-38BB83A0AC27}" srcId="{21D94AD1-2C11-428C-8E1E-AA6ACBD1F492}" destId="{B9B28001-9734-48DE-A349-7D1932BC7868}" srcOrd="1" destOrd="0" parTransId="{5989C0B4-0C8D-4E3D-815F-332CB834DBB9}" sibTransId="{A99EF712-17CA-48AE-80BC-F8127B9B6180}"/>
    <dgm:cxn modelId="{6BB6ED57-22CA-4F63-A8E8-A77EE4680216}" srcId="{21D94AD1-2C11-428C-8E1E-AA6ACBD1F492}" destId="{9A2172D9-9147-468F-B367-C1FF45A3ADB7}" srcOrd="0" destOrd="0" parTransId="{228F0EBF-4C06-41BA-A418-97F51EBF4C76}" sibTransId="{A9A14C34-90C1-4929-AAAF-6262083EDD3E}"/>
    <dgm:cxn modelId="{8164EA9F-A095-4FF3-A53B-841F51BDB16F}" type="presOf" srcId="{9A2172D9-9147-468F-B367-C1FF45A3ADB7}" destId="{3CDC279F-DDF8-4802-A9C2-19920614E572}" srcOrd="0" destOrd="0" presId="urn:microsoft.com/office/officeart/2005/8/layout/chevron1"/>
    <dgm:cxn modelId="{82EB83EE-7AD7-4102-BE20-40050909DC4A}" srcId="{21D94AD1-2C11-428C-8E1E-AA6ACBD1F492}" destId="{9A1A84D2-BD1C-4FA6-A2B8-22BA9F646969}" srcOrd="2" destOrd="0" parTransId="{C66B8357-FE98-40A9-A66B-C0D5AE932DFD}" sibTransId="{A3909AB4-05A6-4C50-A18F-F383C6FFE854}"/>
    <dgm:cxn modelId="{AEBDA51B-4899-4560-8756-37715FD4D163}" srcId="{21D94AD1-2C11-428C-8E1E-AA6ACBD1F492}" destId="{A2EFFEB8-AA7A-4048-BD28-596491DE202B}" srcOrd="3" destOrd="0" parTransId="{91707BAC-2F61-4370-B333-A6273ACB3B2F}" sibTransId="{66FA5D5F-ADA8-4972-A8EE-E03CD6E70255}"/>
    <dgm:cxn modelId="{25B089DD-EF5E-4157-BEA2-74D398443123}" type="presOf" srcId="{21D94AD1-2C11-428C-8E1E-AA6ACBD1F492}" destId="{39E6F2E0-7136-44F5-BC0B-B2F8145E2E05}" srcOrd="0" destOrd="0" presId="urn:microsoft.com/office/officeart/2005/8/layout/chevron1"/>
    <dgm:cxn modelId="{7082F3E6-981D-43DF-A1B8-1E1FF262D888}" type="presOf" srcId="{9A1A84D2-BD1C-4FA6-A2B8-22BA9F646969}" destId="{039FDB19-EF56-437B-A5BE-81B640B84266}" srcOrd="0" destOrd="0" presId="urn:microsoft.com/office/officeart/2005/8/layout/chevron1"/>
    <dgm:cxn modelId="{70D543F0-14F7-41F7-A943-8817F3BB0B16}" type="presOf" srcId="{A2EFFEB8-AA7A-4048-BD28-596491DE202B}" destId="{D7ED693E-D508-424D-806B-C7E4233C746E}" srcOrd="0" destOrd="0" presId="urn:microsoft.com/office/officeart/2005/8/layout/chevron1"/>
    <dgm:cxn modelId="{5CC4DF30-E17D-473A-B960-B3338166B1D6}" type="presOf" srcId="{B9B28001-9734-48DE-A349-7D1932BC7868}" destId="{650BC9AB-0EE9-485E-9E37-0B4A7563761D}" srcOrd="0" destOrd="0" presId="urn:microsoft.com/office/officeart/2005/8/layout/chevron1"/>
    <dgm:cxn modelId="{0D70D7F7-875B-4AA4-86AD-A3A592C43DB9}" type="presParOf" srcId="{39E6F2E0-7136-44F5-BC0B-B2F8145E2E05}" destId="{3CDC279F-DDF8-4802-A9C2-19920614E572}" srcOrd="0" destOrd="0" presId="urn:microsoft.com/office/officeart/2005/8/layout/chevron1"/>
    <dgm:cxn modelId="{2EA9A847-1AD9-427B-A432-B65D1946FF6D}" type="presParOf" srcId="{39E6F2E0-7136-44F5-BC0B-B2F8145E2E05}" destId="{E6204E36-B0E3-4036-95E1-A341C8725138}" srcOrd="1" destOrd="0" presId="urn:microsoft.com/office/officeart/2005/8/layout/chevron1"/>
    <dgm:cxn modelId="{132E68D2-A2FA-44E3-807E-371979B9DA8A}" type="presParOf" srcId="{39E6F2E0-7136-44F5-BC0B-B2F8145E2E05}" destId="{650BC9AB-0EE9-485E-9E37-0B4A7563761D}" srcOrd="2" destOrd="0" presId="urn:microsoft.com/office/officeart/2005/8/layout/chevron1"/>
    <dgm:cxn modelId="{5891BE43-8ACA-4995-8938-C11553FF81C1}" type="presParOf" srcId="{39E6F2E0-7136-44F5-BC0B-B2F8145E2E05}" destId="{443D65B9-19C3-4B1A-91A4-5291664BED8A}" srcOrd="3" destOrd="0" presId="urn:microsoft.com/office/officeart/2005/8/layout/chevron1"/>
    <dgm:cxn modelId="{DA3A0AB8-B24B-420A-95ED-1DA80E751B19}" type="presParOf" srcId="{39E6F2E0-7136-44F5-BC0B-B2F8145E2E05}" destId="{039FDB19-EF56-437B-A5BE-81B640B84266}" srcOrd="4" destOrd="0" presId="urn:microsoft.com/office/officeart/2005/8/layout/chevron1"/>
    <dgm:cxn modelId="{C7D91185-C12C-4978-83F0-3C6667568F53}" type="presParOf" srcId="{39E6F2E0-7136-44F5-BC0B-B2F8145E2E05}" destId="{47EF7309-37AC-4551-8EB5-1704D0E1C05C}" srcOrd="5" destOrd="0" presId="urn:microsoft.com/office/officeart/2005/8/layout/chevron1"/>
    <dgm:cxn modelId="{9FF822C6-0E88-4EE4-A0C1-4C74C9BD2AEA}" type="presParOf" srcId="{39E6F2E0-7136-44F5-BC0B-B2F8145E2E05}" destId="{D7ED693E-D508-424D-806B-C7E4233C746E}" srcOrd="6" destOrd="0" presId="urn:microsoft.com/office/officeart/2005/8/layout/chevro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4.xml><?xml version="1.0" encoding="utf-8"?>
<dgm:dataModel xmlns:dgm="http://schemas.openxmlformats.org/drawingml/2006/diagram" xmlns:a="http://schemas.openxmlformats.org/drawingml/2006/main">
  <dgm:ptLst>
    <dgm:pt modelId="{21D94AD1-2C11-428C-8E1E-AA6ACBD1F492}" type="doc">
      <dgm:prSet loTypeId="urn:microsoft.com/office/officeart/2005/8/layout/chevron1" loCatId="process" qsTypeId="urn:microsoft.com/office/officeart/2005/8/quickstyle/simple1" qsCatId="simple" csTypeId="urn:microsoft.com/office/officeart/2005/8/colors/colorful1" csCatId="colorful" phldr="1"/>
      <dgm:spPr/>
    </dgm:pt>
    <dgm:pt modelId="{9A2172D9-9147-468F-B367-C1FF45A3ADB7}">
      <dgm:prSet phldrT="[Texto]"/>
      <dgm:spPr/>
      <dgm:t>
        <a:bodyPr/>
        <a:lstStyle/>
        <a:p>
          <a:r>
            <a:rPr lang="es-CO" b="1" dirty="0" smtClean="0"/>
            <a:t>Subestaciones</a:t>
          </a:r>
          <a:endParaRPr lang="es-CO" b="1" dirty="0"/>
        </a:p>
      </dgm:t>
    </dgm:pt>
    <dgm:pt modelId="{228F0EBF-4C06-41BA-A418-97F51EBF4C76}" type="parTrans" cxnId="{6BB6ED57-22CA-4F63-A8E8-A77EE4680216}">
      <dgm:prSet/>
      <dgm:spPr/>
      <dgm:t>
        <a:bodyPr/>
        <a:lstStyle/>
        <a:p>
          <a:endParaRPr lang="es-CO" b="1"/>
        </a:p>
      </dgm:t>
    </dgm:pt>
    <dgm:pt modelId="{A9A14C34-90C1-4929-AAAF-6262083EDD3E}" type="sibTrans" cxnId="{6BB6ED57-22CA-4F63-A8E8-A77EE4680216}">
      <dgm:prSet/>
      <dgm:spPr/>
      <dgm:t>
        <a:bodyPr/>
        <a:lstStyle/>
        <a:p>
          <a:endParaRPr lang="es-CO" b="1"/>
        </a:p>
      </dgm:t>
    </dgm:pt>
    <dgm:pt modelId="{B9B28001-9734-48DE-A349-7D1932BC7868}">
      <dgm:prSet phldrT="[Texto]"/>
      <dgm:spPr>
        <a:solidFill>
          <a:schemeClr val="accent3">
            <a:lumMod val="60000"/>
            <a:lumOff val="40000"/>
          </a:schemeClr>
        </a:solidFill>
      </dgm:spPr>
      <dgm:t>
        <a:bodyPr/>
        <a:lstStyle/>
        <a:p>
          <a:r>
            <a:rPr lang="es-CO" b="1" dirty="0" smtClean="0">
              <a:solidFill>
                <a:schemeClr val="tx1"/>
              </a:solidFill>
            </a:rPr>
            <a:t>Líneas</a:t>
          </a:r>
          <a:endParaRPr lang="es-CO" b="1" dirty="0">
            <a:solidFill>
              <a:schemeClr val="tx1"/>
            </a:solidFill>
          </a:endParaRPr>
        </a:p>
      </dgm:t>
    </dgm:pt>
    <dgm:pt modelId="{5989C0B4-0C8D-4E3D-815F-332CB834DBB9}" type="parTrans" cxnId="{DA8E71C6-1953-4CD6-A732-38BB83A0AC27}">
      <dgm:prSet/>
      <dgm:spPr/>
      <dgm:t>
        <a:bodyPr/>
        <a:lstStyle/>
        <a:p>
          <a:endParaRPr lang="es-CO" b="1"/>
        </a:p>
      </dgm:t>
    </dgm:pt>
    <dgm:pt modelId="{A99EF712-17CA-48AE-80BC-F8127B9B6180}" type="sibTrans" cxnId="{DA8E71C6-1953-4CD6-A732-38BB83A0AC27}">
      <dgm:prSet/>
      <dgm:spPr/>
      <dgm:t>
        <a:bodyPr/>
        <a:lstStyle/>
        <a:p>
          <a:endParaRPr lang="es-CO" b="1"/>
        </a:p>
      </dgm:t>
    </dgm:pt>
    <dgm:pt modelId="{9A1A84D2-BD1C-4FA6-A2B8-22BA9F646969}">
      <dgm:prSet phldrT="[Texto]"/>
      <dgm:spPr>
        <a:solidFill>
          <a:schemeClr val="accent3">
            <a:lumMod val="60000"/>
            <a:lumOff val="40000"/>
          </a:schemeClr>
        </a:solidFill>
      </dgm:spPr>
      <dgm:t>
        <a:bodyPr/>
        <a:lstStyle/>
        <a:p>
          <a:r>
            <a:rPr lang="es-CO" b="1" dirty="0" smtClean="0">
              <a:solidFill>
                <a:schemeClr val="tx1"/>
              </a:solidFill>
            </a:rPr>
            <a:t>Redes</a:t>
          </a:r>
          <a:endParaRPr lang="es-CO" b="1" dirty="0">
            <a:solidFill>
              <a:schemeClr val="tx1"/>
            </a:solidFill>
          </a:endParaRPr>
        </a:p>
      </dgm:t>
    </dgm:pt>
    <dgm:pt modelId="{C66B8357-FE98-40A9-A66B-C0D5AE932DFD}" type="parTrans" cxnId="{82EB83EE-7AD7-4102-BE20-40050909DC4A}">
      <dgm:prSet/>
      <dgm:spPr/>
      <dgm:t>
        <a:bodyPr/>
        <a:lstStyle/>
        <a:p>
          <a:endParaRPr lang="es-CO" b="1"/>
        </a:p>
      </dgm:t>
    </dgm:pt>
    <dgm:pt modelId="{A3909AB4-05A6-4C50-A18F-F383C6FFE854}" type="sibTrans" cxnId="{82EB83EE-7AD7-4102-BE20-40050909DC4A}">
      <dgm:prSet/>
      <dgm:spPr/>
      <dgm:t>
        <a:bodyPr/>
        <a:lstStyle/>
        <a:p>
          <a:endParaRPr lang="es-CO" b="1"/>
        </a:p>
      </dgm:t>
    </dgm:pt>
    <dgm:pt modelId="{A2EFFEB8-AA7A-4048-BD28-596491DE202B}">
      <dgm:prSet phldrT="[Texto]"/>
      <dgm:spPr>
        <a:solidFill>
          <a:schemeClr val="accent3">
            <a:lumMod val="60000"/>
            <a:lumOff val="40000"/>
          </a:schemeClr>
        </a:solidFill>
      </dgm:spPr>
      <dgm:t>
        <a:bodyPr/>
        <a:lstStyle/>
        <a:p>
          <a:r>
            <a:rPr lang="es-CO" b="1" dirty="0" smtClean="0">
              <a:solidFill>
                <a:schemeClr val="tx1"/>
              </a:solidFill>
            </a:rPr>
            <a:t>Otros Elementos y Equipos</a:t>
          </a:r>
          <a:endParaRPr lang="es-CO" b="1" dirty="0">
            <a:solidFill>
              <a:schemeClr val="tx1"/>
            </a:solidFill>
          </a:endParaRPr>
        </a:p>
      </dgm:t>
    </dgm:pt>
    <dgm:pt modelId="{91707BAC-2F61-4370-B333-A6273ACB3B2F}" type="parTrans" cxnId="{AEBDA51B-4899-4560-8756-37715FD4D163}">
      <dgm:prSet/>
      <dgm:spPr/>
      <dgm:t>
        <a:bodyPr/>
        <a:lstStyle/>
        <a:p>
          <a:endParaRPr lang="es-CO" b="1"/>
        </a:p>
      </dgm:t>
    </dgm:pt>
    <dgm:pt modelId="{66FA5D5F-ADA8-4972-A8EE-E03CD6E70255}" type="sibTrans" cxnId="{AEBDA51B-4899-4560-8756-37715FD4D163}">
      <dgm:prSet/>
      <dgm:spPr/>
      <dgm:t>
        <a:bodyPr/>
        <a:lstStyle/>
        <a:p>
          <a:endParaRPr lang="es-CO" b="1"/>
        </a:p>
      </dgm:t>
    </dgm:pt>
    <dgm:pt modelId="{39E6F2E0-7136-44F5-BC0B-B2F8145E2E05}" type="pres">
      <dgm:prSet presAssocID="{21D94AD1-2C11-428C-8E1E-AA6ACBD1F492}" presName="Name0" presStyleCnt="0">
        <dgm:presLayoutVars>
          <dgm:dir/>
          <dgm:animLvl val="lvl"/>
          <dgm:resizeHandles val="exact"/>
        </dgm:presLayoutVars>
      </dgm:prSet>
      <dgm:spPr/>
    </dgm:pt>
    <dgm:pt modelId="{3CDC279F-DDF8-4802-A9C2-19920614E572}" type="pres">
      <dgm:prSet presAssocID="{9A2172D9-9147-468F-B367-C1FF45A3ADB7}" presName="parTxOnly" presStyleLbl="node1" presStyleIdx="0" presStyleCnt="4">
        <dgm:presLayoutVars>
          <dgm:chMax val="0"/>
          <dgm:chPref val="0"/>
          <dgm:bulletEnabled val="1"/>
        </dgm:presLayoutVars>
      </dgm:prSet>
      <dgm:spPr/>
      <dgm:t>
        <a:bodyPr/>
        <a:lstStyle/>
        <a:p>
          <a:endParaRPr lang="es-CO"/>
        </a:p>
      </dgm:t>
    </dgm:pt>
    <dgm:pt modelId="{E6204E36-B0E3-4036-95E1-A341C8725138}" type="pres">
      <dgm:prSet presAssocID="{A9A14C34-90C1-4929-AAAF-6262083EDD3E}" presName="parTxOnlySpace" presStyleCnt="0"/>
      <dgm:spPr/>
    </dgm:pt>
    <dgm:pt modelId="{650BC9AB-0EE9-485E-9E37-0B4A7563761D}" type="pres">
      <dgm:prSet presAssocID="{B9B28001-9734-48DE-A349-7D1932BC7868}" presName="parTxOnly" presStyleLbl="node1" presStyleIdx="1" presStyleCnt="4">
        <dgm:presLayoutVars>
          <dgm:chMax val="0"/>
          <dgm:chPref val="0"/>
          <dgm:bulletEnabled val="1"/>
        </dgm:presLayoutVars>
      </dgm:prSet>
      <dgm:spPr/>
      <dgm:t>
        <a:bodyPr/>
        <a:lstStyle/>
        <a:p>
          <a:endParaRPr lang="es-CO"/>
        </a:p>
      </dgm:t>
    </dgm:pt>
    <dgm:pt modelId="{443D65B9-19C3-4B1A-91A4-5291664BED8A}" type="pres">
      <dgm:prSet presAssocID="{A99EF712-17CA-48AE-80BC-F8127B9B6180}" presName="parTxOnlySpace" presStyleCnt="0"/>
      <dgm:spPr/>
    </dgm:pt>
    <dgm:pt modelId="{039FDB19-EF56-437B-A5BE-81B640B84266}" type="pres">
      <dgm:prSet presAssocID="{9A1A84D2-BD1C-4FA6-A2B8-22BA9F646969}" presName="parTxOnly" presStyleLbl="node1" presStyleIdx="2" presStyleCnt="4">
        <dgm:presLayoutVars>
          <dgm:chMax val="0"/>
          <dgm:chPref val="0"/>
          <dgm:bulletEnabled val="1"/>
        </dgm:presLayoutVars>
      </dgm:prSet>
      <dgm:spPr/>
      <dgm:t>
        <a:bodyPr/>
        <a:lstStyle/>
        <a:p>
          <a:endParaRPr lang="es-CO"/>
        </a:p>
      </dgm:t>
    </dgm:pt>
    <dgm:pt modelId="{47EF7309-37AC-4551-8EB5-1704D0E1C05C}" type="pres">
      <dgm:prSet presAssocID="{A3909AB4-05A6-4C50-A18F-F383C6FFE854}" presName="parTxOnlySpace" presStyleCnt="0"/>
      <dgm:spPr/>
    </dgm:pt>
    <dgm:pt modelId="{D7ED693E-D508-424D-806B-C7E4233C746E}" type="pres">
      <dgm:prSet presAssocID="{A2EFFEB8-AA7A-4048-BD28-596491DE202B}" presName="parTxOnly" presStyleLbl="node1" presStyleIdx="3" presStyleCnt="4">
        <dgm:presLayoutVars>
          <dgm:chMax val="0"/>
          <dgm:chPref val="0"/>
          <dgm:bulletEnabled val="1"/>
        </dgm:presLayoutVars>
      </dgm:prSet>
      <dgm:spPr/>
      <dgm:t>
        <a:bodyPr/>
        <a:lstStyle/>
        <a:p>
          <a:endParaRPr lang="es-CO"/>
        </a:p>
      </dgm:t>
    </dgm:pt>
  </dgm:ptLst>
  <dgm:cxnLst>
    <dgm:cxn modelId="{B2F5FC83-0FAE-4BAC-892C-CB3EA74EBE7E}" type="presOf" srcId="{9A1A84D2-BD1C-4FA6-A2B8-22BA9F646969}" destId="{039FDB19-EF56-437B-A5BE-81B640B84266}" srcOrd="0" destOrd="0" presId="urn:microsoft.com/office/officeart/2005/8/layout/chevron1"/>
    <dgm:cxn modelId="{DA8E71C6-1953-4CD6-A732-38BB83A0AC27}" srcId="{21D94AD1-2C11-428C-8E1E-AA6ACBD1F492}" destId="{B9B28001-9734-48DE-A349-7D1932BC7868}" srcOrd="1" destOrd="0" parTransId="{5989C0B4-0C8D-4E3D-815F-332CB834DBB9}" sibTransId="{A99EF712-17CA-48AE-80BC-F8127B9B6180}"/>
    <dgm:cxn modelId="{6BB6ED57-22CA-4F63-A8E8-A77EE4680216}" srcId="{21D94AD1-2C11-428C-8E1E-AA6ACBD1F492}" destId="{9A2172D9-9147-468F-B367-C1FF45A3ADB7}" srcOrd="0" destOrd="0" parTransId="{228F0EBF-4C06-41BA-A418-97F51EBF4C76}" sibTransId="{A9A14C34-90C1-4929-AAAF-6262083EDD3E}"/>
    <dgm:cxn modelId="{82EB83EE-7AD7-4102-BE20-40050909DC4A}" srcId="{21D94AD1-2C11-428C-8E1E-AA6ACBD1F492}" destId="{9A1A84D2-BD1C-4FA6-A2B8-22BA9F646969}" srcOrd="2" destOrd="0" parTransId="{C66B8357-FE98-40A9-A66B-C0D5AE932DFD}" sibTransId="{A3909AB4-05A6-4C50-A18F-F383C6FFE854}"/>
    <dgm:cxn modelId="{AEBDA51B-4899-4560-8756-37715FD4D163}" srcId="{21D94AD1-2C11-428C-8E1E-AA6ACBD1F492}" destId="{A2EFFEB8-AA7A-4048-BD28-596491DE202B}" srcOrd="3" destOrd="0" parTransId="{91707BAC-2F61-4370-B333-A6273ACB3B2F}" sibTransId="{66FA5D5F-ADA8-4972-A8EE-E03CD6E70255}"/>
    <dgm:cxn modelId="{C6600CF5-C57C-41C4-9B19-0454495E6C73}" type="presOf" srcId="{9A2172D9-9147-468F-B367-C1FF45A3ADB7}" destId="{3CDC279F-DDF8-4802-A9C2-19920614E572}" srcOrd="0" destOrd="0" presId="urn:microsoft.com/office/officeart/2005/8/layout/chevron1"/>
    <dgm:cxn modelId="{CC387674-7D7F-4258-91BC-5C392FD788FE}" type="presOf" srcId="{B9B28001-9734-48DE-A349-7D1932BC7868}" destId="{650BC9AB-0EE9-485E-9E37-0B4A7563761D}" srcOrd="0" destOrd="0" presId="urn:microsoft.com/office/officeart/2005/8/layout/chevron1"/>
    <dgm:cxn modelId="{36F15482-9EAF-47F5-B2DC-5188D002DA2F}" type="presOf" srcId="{A2EFFEB8-AA7A-4048-BD28-596491DE202B}" destId="{D7ED693E-D508-424D-806B-C7E4233C746E}" srcOrd="0" destOrd="0" presId="urn:microsoft.com/office/officeart/2005/8/layout/chevron1"/>
    <dgm:cxn modelId="{59627AFA-7A84-46A6-8E0D-59C752F6B84E}" type="presOf" srcId="{21D94AD1-2C11-428C-8E1E-AA6ACBD1F492}" destId="{39E6F2E0-7136-44F5-BC0B-B2F8145E2E05}" srcOrd="0" destOrd="0" presId="urn:microsoft.com/office/officeart/2005/8/layout/chevron1"/>
    <dgm:cxn modelId="{6212A749-8E61-4729-B1A9-AE99EB74AE3C}" type="presParOf" srcId="{39E6F2E0-7136-44F5-BC0B-B2F8145E2E05}" destId="{3CDC279F-DDF8-4802-A9C2-19920614E572}" srcOrd="0" destOrd="0" presId="urn:microsoft.com/office/officeart/2005/8/layout/chevron1"/>
    <dgm:cxn modelId="{1FC4F0B2-092A-4AC3-A2D8-7AD0ADCC6B23}" type="presParOf" srcId="{39E6F2E0-7136-44F5-BC0B-B2F8145E2E05}" destId="{E6204E36-B0E3-4036-95E1-A341C8725138}" srcOrd="1" destOrd="0" presId="urn:microsoft.com/office/officeart/2005/8/layout/chevron1"/>
    <dgm:cxn modelId="{24A8EA9A-9C9F-43DE-A599-D73BF37A7400}" type="presParOf" srcId="{39E6F2E0-7136-44F5-BC0B-B2F8145E2E05}" destId="{650BC9AB-0EE9-485E-9E37-0B4A7563761D}" srcOrd="2" destOrd="0" presId="urn:microsoft.com/office/officeart/2005/8/layout/chevron1"/>
    <dgm:cxn modelId="{C56DEF57-C98C-4602-B791-6A4D8B461940}" type="presParOf" srcId="{39E6F2E0-7136-44F5-BC0B-B2F8145E2E05}" destId="{443D65B9-19C3-4B1A-91A4-5291664BED8A}" srcOrd="3" destOrd="0" presId="urn:microsoft.com/office/officeart/2005/8/layout/chevron1"/>
    <dgm:cxn modelId="{CD5BC3BF-2441-4746-AE7E-F79F08EC8374}" type="presParOf" srcId="{39E6F2E0-7136-44F5-BC0B-B2F8145E2E05}" destId="{039FDB19-EF56-437B-A5BE-81B640B84266}" srcOrd="4" destOrd="0" presId="urn:microsoft.com/office/officeart/2005/8/layout/chevron1"/>
    <dgm:cxn modelId="{48059AC8-4110-44A1-AC57-AC02C33F1D22}" type="presParOf" srcId="{39E6F2E0-7136-44F5-BC0B-B2F8145E2E05}" destId="{47EF7309-37AC-4551-8EB5-1704D0E1C05C}" srcOrd="5" destOrd="0" presId="urn:microsoft.com/office/officeart/2005/8/layout/chevron1"/>
    <dgm:cxn modelId="{F257CFB9-5265-4919-86E3-35A3D11EC5C4}" type="presParOf" srcId="{39E6F2E0-7136-44F5-BC0B-B2F8145E2E05}" destId="{D7ED693E-D508-424D-806B-C7E4233C746E}" srcOrd="6" destOrd="0" presId="urn:microsoft.com/office/officeart/2005/8/layout/chevro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5.xml><?xml version="1.0" encoding="utf-8"?>
<dgm:dataModel xmlns:dgm="http://schemas.openxmlformats.org/drawingml/2006/diagram" xmlns:a="http://schemas.openxmlformats.org/drawingml/2006/main">
  <dgm:ptLst>
    <dgm:pt modelId="{21D94AD1-2C11-428C-8E1E-AA6ACBD1F492}" type="doc">
      <dgm:prSet loTypeId="urn:microsoft.com/office/officeart/2005/8/layout/chevron1" loCatId="process" qsTypeId="urn:microsoft.com/office/officeart/2005/8/quickstyle/simple1" qsCatId="simple" csTypeId="urn:microsoft.com/office/officeart/2005/8/colors/colorful1" csCatId="colorful" phldr="1"/>
      <dgm:spPr/>
    </dgm:pt>
    <dgm:pt modelId="{9A2172D9-9147-468F-B367-C1FF45A3ADB7}">
      <dgm:prSet phldrT="[Texto]"/>
      <dgm:spPr/>
      <dgm:t>
        <a:bodyPr/>
        <a:lstStyle/>
        <a:p>
          <a:r>
            <a:rPr lang="es-CO" b="1" dirty="0" smtClean="0"/>
            <a:t>Subestaciones</a:t>
          </a:r>
          <a:endParaRPr lang="es-CO" b="1" dirty="0"/>
        </a:p>
      </dgm:t>
    </dgm:pt>
    <dgm:pt modelId="{228F0EBF-4C06-41BA-A418-97F51EBF4C76}" type="parTrans" cxnId="{6BB6ED57-22CA-4F63-A8E8-A77EE4680216}">
      <dgm:prSet/>
      <dgm:spPr/>
      <dgm:t>
        <a:bodyPr/>
        <a:lstStyle/>
        <a:p>
          <a:endParaRPr lang="es-CO" b="1"/>
        </a:p>
      </dgm:t>
    </dgm:pt>
    <dgm:pt modelId="{A9A14C34-90C1-4929-AAAF-6262083EDD3E}" type="sibTrans" cxnId="{6BB6ED57-22CA-4F63-A8E8-A77EE4680216}">
      <dgm:prSet/>
      <dgm:spPr/>
      <dgm:t>
        <a:bodyPr/>
        <a:lstStyle/>
        <a:p>
          <a:endParaRPr lang="es-CO" b="1"/>
        </a:p>
      </dgm:t>
    </dgm:pt>
    <dgm:pt modelId="{B9B28001-9734-48DE-A349-7D1932BC7868}">
      <dgm:prSet phldrT="[Texto]"/>
      <dgm:spPr>
        <a:solidFill>
          <a:schemeClr val="accent3">
            <a:lumMod val="60000"/>
            <a:lumOff val="40000"/>
          </a:schemeClr>
        </a:solidFill>
      </dgm:spPr>
      <dgm:t>
        <a:bodyPr/>
        <a:lstStyle/>
        <a:p>
          <a:r>
            <a:rPr lang="es-CO" b="1" dirty="0" smtClean="0">
              <a:solidFill>
                <a:schemeClr val="tx1"/>
              </a:solidFill>
            </a:rPr>
            <a:t>Líneas</a:t>
          </a:r>
          <a:endParaRPr lang="es-CO" b="1" dirty="0">
            <a:solidFill>
              <a:schemeClr val="tx1"/>
            </a:solidFill>
          </a:endParaRPr>
        </a:p>
      </dgm:t>
    </dgm:pt>
    <dgm:pt modelId="{5989C0B4-0C8D-4E3D-815F-332CB834DBB9}" type="parTrans" cxnId="{DA8E71C6-1953-4CD6-A732-38BB83A0AC27}">
      <dgm:prSet/>
      <dgm:spPr/>
      <dgm:t>
        <a:bodyPr/>
        <a:lstStyle/>
        <a:p>
          <a:endParaRPr lang="es-CO" b="1"/>
        </a:p>
      </dgm:t>
    </dgm:pt>
    <dgm:pt modelId="{A99EF712-17CA-48AE-80BC-F8127B9B6180}" type="sibTrans" cxnId="{DA8E71C6-1953-4CD6-A732-38BB83A0AC27}">
      <dgm:prSet/>
      <dgm:spPr/>
      <dgm:t>
        <a:bodyPr/>
        <a:lstStyle/>
        <a:p>
          <a:endParaRPr lang="es-CO" b="1"/>
        </a:p>
      </dgm:t>
    </dgm:pt>
    <dgm:pt modelId="{9A1A84D2-BD1C-4FA6-A2B8-22BA9F646969}">
      <dgm:prSet phldrT="[Texto]"/>
      <dgm:spPr>
        <a:solidFill>
          <a:schemeClr val="accent3">
            <a:lumMod val="60000"/>
            <a:lumOff val="40000"/>
          </a:schemeClr>
        </a:solidFill>
      </dgm:spPr>
      <dgm:t>
        <a:bodyPr/>
        <a:lstStyle/>
        <a:p>
          <a:r>
            <a:rPr lang="es-CO" b="1" dirty="0" smtClean="0">
              <a:solidFill>
                <a:schemeClr val="tx1"/>
              </a:solidFill>
            </a:rPr>
            <a:t>Redes</a:t>
          </a:r>
          <a:endParaRPr lang="es-CO" b="1" dirty="0">
            <a:solidFill>
              <a:schemeClr val="tx1"/>
            </a:solidFill>
          </a:endParaRPr>
        </a:p>
      </dgm:t>
    </dgm:pt>
    <dgm:pt modelId="{C66B8357-FE98-40A9-A66B-C0D5AE932DFD}" type="parTrans" cxnId="{82EB83EE-7AD7-4102-BE20-40050909DC4A}">
      <dgm:prSet/>
      <dgm:spPr/>
      <dgm:t>
        <a:bodyPr/>
        <a:lstStyle/>
        <a:p>
          <a:endParaRPr lang="es-CO" b="1"/>
        </a:p>
      </dgm:t>
    </dgm:pt>
    <dgm:pt modelId="{A3909AB4-05A6-4C50-A18F-F383C6FFE854}" type="sibTrans" cxnId="{82EB83EE-7AD7-4102-BE20-40050909DC4A}">
      <dgm:prSet/>
      <dgm:spPr/>
      <dgm:t>
        <a:bodyPr/>
        <a:lstStyle/>
        <a:p>
          <a:endParaRPr lang="es-CO" b="1"/>
        </a:p>
      </dgm:t>
    </dgm:pt>
    <dgm:pt modelId="{A2EFFEB8-AA7A-4048-BD28-596491DE202B}">
      <dgm:prSet phldrT="[Texto]"/>
      <dgm:spPr>
        <a:solidFill>
          <a:schemeClr val="accent3">
            <a:lumMod val="60000"/>
            <a:lumOff val="40000"/>
          </a:schemeClr>
        </a:solidFill>
      </dgm:spPr>
      <dgm:t>
        <a:bodyPr/>
        <a:lstStyle/>
        <a:p>
          <a:r>
            <a:rPr lang="es-CO" b="1" dirty="0" smtClean="0">
              <a:solidFill>
                <a:schemeClr val="tx1"/>
              </a:solidFill>
            </a:rPr>
            <a:t>Otros Elementos y Equipos</a:t>
          </a:r>
          <a:endParaRPr lang="es-CO" b="1" dirty="0">
            <a:solidFill>
              <a:schemeClr val="tx1"/>
            </a:solidFill>
          </a:endParaRPr>
        </a:p>
      </dgm:t>
    </dgm:pt>
    <dgm:pt modelId="{91707BAC-2F61-4370-B333-A6273ACB3B2F}" type="parTrans" cxnId="{AEBDA51B-4899-4560-8756-37715FD4D163}">
      <dgm:prSet/>
      <dgm:spPr/>
      <dgm:t>
        <a:bodyPr/>
        <a:lstStyle/>
        <a:p>
          <a:endParaRPr lang="es-CO" b="1"/>
        </a:p>
      </dgm:t>
    </dgm:pt>
    <dgm:pt modelId="{66FA5D5F-ADA8-4972-A8EE-E03CD6E70255}" type="sibTrans" cxnId="{AEBDA51B-4899-4560-8756-37715FD4D163}">
      <dgm:prSet/>
      <dgm:spPr/>
      <dgm:t>
        <a:bodyPr/>
        <a:lstStyle/>
        <a:p>
          <a:endParaRPr lang="es-CO" b="1"/>
        </a:p>
      </dgm:t>
    </dgm:pt>
    <dgm:pt modelId="{39E6F2E0-7136-44F5-BC0B-B2F8145E2E05}" type="pres">
      <dgm:prSet presAssocID="{21D94AD1-2C11-428C-8E1E-AA6ACBD1F492}" presName="Name0" presStyleCnt="0">
        <dgm:presLayoutVars>
          <dgm:dir/>
          <dgm:animLvl val="lvl"/>
          <dgm:resizeHandles val="exact"/>
        </dgm:presLayoutVars>
      </dgm:prSet>
      <dgm:spPr/>
    </dgm:pt>
    <dgm:pt modelId="{3CDC279F-DDF8-4802-A9C2-19920614E572}" type="pres">
      <dgm:prSet presAssocID="{9A2172D9-9147-468F-B367-C1FF45A3ADB7}" presName="parTxOnly" presStyleLbl="node1" presStyleIdx="0" presStyleCnt="4">
        <dgm:presLayoutVars>
          <dgm:chMax val="0"/>
          <dgm:chPref val="0"/>
          <dgm:bulletEnabled val="1"/>
        </dgm:presLayoutVars>
      </dgm:prSet>
      <dgm:spPr/>
      <dgm:t>
        <a:bodyPr/>
        <a:lstStyle/>
        <a:p>
          <a:endParaRPr lang="es-CO"/>
        </a:p>
      </dgm:t>
    </dgm:pt>
    <dgm:pt modelId="{E6204E36-B0E3-4036-95E1-A341C8725138}" type="pres">
      <dgm:prSet presAssocID="{A9A14C34-90C1-4929-AAAF-6262083EDD3E}" presName="parTxOnlySpace" presStyleCnt="0"/>
      <dgm:spPr/>
    </dgm:pt>
    <dgm:pt modelId="{650BC9AB-0EE9-485E-9E37-0B4A7563761D}" type="pres">
      <dgm:prSet presAssocID="{B9B28001-9734-48DE-A349-7D1932BC7868}" presName="parTxOnly" presStyleLbl="node1" presStyleIdx="1" presStyleCnt="4">
        <dgm:presLayoutVars>
          <dgm:chMax val="0"/>
          <dgm:chPref val="0"/>
          <dgm:bulletEnabled val="1"/>
        </dgm:presLayoutVars>
      </dgm:prSet>
      <dgm:spPr/>
      <dgm:t>
        <a:bodyPr/>
        <a:lstStyle/>
        <a:p>
          <a:endParaRPr lang="es-CO"/>
        </a:p>
      </dgm:t>
    </dgm:pt>
    <dgm:pt modelId="{443D65B9-19C3-4B1A-91A4-5291664BED8A}" type="pres">
      <dgm:prSet presAssocID="{A99EF712-17CA-48AE-80BC-F8127B9B6180}" presName="parTxOnlySpace" presStyleCnt="0"/>
      <dgm:spPr/>
    </dgm:pt>
    <dgm:pt modelId="{039FDB19-EF56-437B-A5BE-81B640B84266}" type="pres">
      <dgm:prSet presAssocID="{9A1A84D2-BD1C-4FA6-A2B8-22BA9F646969}" presName="parTxOnly" presStyleLbl="node1" presStyleIdx="2" presStyleCnt="4">
        <dgm:presLayoutVars>
          <dgm:chMax val="0"/>
          <dgm:chPref val="0"/>
          <dgm:bulletEnabled val="1"/>
        </dgm:presLayoutVars>
      </dgm:prSet>
      <dgm:spPr/>
      <dgm:t>
        <a:bodyPr/>
        <a:lstStyle/>
        <a:p>
          <a:endParaRPr lang="es-CO"/>
        </a:p>
      </dgm:t>
    </dgm:pt>
    <dgm:pt modelId="{47EF7309-37AC-4551-8EB5-1704D0E1C05C}" type="pres">
      <dgm:prSet presAssocID="{A3909AB4-05A6-4C50-A18F-F383C6FFE854}" presName="parTxOnlySpace" presStyleCnt="0"/>
      <dgm:spPr/>
    </dgm:pt>
    <dgm:pt modelId="{D7ED693E-D508-424D-806B-C7E4233C746E}" type="pres">
      <dgm:prSet presAssocID="{A2EFFEB8-AA7A-4048-BD28-596491DE202B}" presName="parTxOnly" presStyleLbl="node1" presStyleIdx="3" presStyleCnt="4">
        <dgm:presLayoutVars>
          <dgm:chMax val="0"/>
          <dgm:chPref val="0"/>
          <dgm:bulletEnabled val="1"/>
        </dgm:presLayoutVars>
      </dgm:prSet>
      <dgm:spPr/>
      <dgm:t>
        <a:bodyPr/>
        <a:lstStyle/>
        <a:p>
          <a:endParaRPr lang="es-CO"/>
        </a:p>
      </dgm:t>
    </dgm:pt>
  </dgm:ptLst>
  <dgm:cxnLst>
    <dgm:cxn modelId="{DA8E71C6-1953-4CD6-A732-38BB83A0AC27}" srcId="{21D94AD1-2C11-428C-8E1E-AA6ACBD1F492}" destId="{B9B28001-9734-48DE-A349-7D1932BC7868}" srcOrd="1" destOrd="0" parTransId="{5989C0B4-0C8D-4E3D-815F-332CB834DBB9}" sibTransId="{A99EF712-17CA-48AE-80BC-F8127B9B6180}"/>
    <dgm:cxn modelId="{8C208AE4-136E-4DA9-99B2-2BD00405CAB6}" type="presOf" srcId="{B9B28001-9734-48DE-A349-7D1932BC7868}" destId="{650BC9AB-0EE9-485E-9E37-0B4A7563761D}" srcOrd="0" destOrd="0" presId="urn:microsoft.com/office/officeart/2005/8/layout/chevron1"/>
    <dgm:cxn modelId="{DEC6AFC2-7BC0-41E3-9AE2-C41904459811}" type="presOf" srcId="{21D94AD1-2C11-428C-8E1E-AA6ACBD1F492}" destId="{39E6F2E0-7136-44F5-BC0B-B2F8145E2E05}" srcOrd="0" destOrd="0" presId="urn:microsoft.com/office/officeart/2005/8/layout/chevron1"/>
    <dgm:cxn modelId="{AEBDA51B-4899-4560-8756-37715FD4D163}" srcId="{21D94AD1-2C11-428C-8E1E-AA6ACBD1F492}" destId="{A2EFFEB8-AA7A-4048-BD28-596491DE202B}" srcOrd="3" destOrd="0" parTransId="{91707BAC-2F61-4370-B333-A6273ACB3B2F}" sibTransId="{66FA5D5F-ADA8-4972-A8EE-E03CD6E70255}"/>
    <dgm:cxn modelId="{CC1B1578-A590-4DF2-9D3A-BBFB6ED09620}" type="presOf" srcId="{9A1A84D2-BD1C-4FA6-A2B8-22BA9F646969}" destId="{039FDB19-EF56-437B-A5BE-81B640B84266}" srcOrd="0" destOrd="0" presId="urn:microsoft.com/office/officeart/2005/8/layout/chevron1"/>
    <dgm:cxn modelId="{0681FAB7-D688-4CB0-828D-D29A1A178470}" type="presOf" srcId="{9A2172D9-9147-468F-B367-C1FF45A3ADB7}" destId="{3CDC279F-DDF8-4802-A9C2-19920614E572}" srcOrd="0" destOrd="0" presId="urn:microsoft.com/office/officeart/2005/8/layout/chevron1"/>
    <dgm:cxn modelId="{6BB6ED57-22CA-4F63-A8E8-A77EE4680216}" srcId="{21D94AD1-2C11-428C-8E1E-AA6ACBD1F492}" destId="{9A2172D9-9147-468F-B367-C1FF45A3ADB7}" srcOrd="0" destOrd="0" parTransId="{228F0EBF-4C06-41BA-A418-97F51EBF4C76}" sibTransId="{A9A14C34-90C1-4929-AAAF-6262083EDD3E}"/>
    <dgm:cxn modelId="{82EB83EE-7AD7-4102-BE20-40050909DC4A}" srcId="{21D94AD1-2C11-428C-8E1E-AA6ACBD1F492}" destId="{9A1A84D2-BD1C-4FA6-A2B8-22BA9F646969}" srcOrd="2" destOrd="0" parTransId="{C66B8357-FE98-40A9-A66B-C0D5AE932DFD}" sibTransId="{A3909AB4-05A6-4C50-A18F-F383C6FFE854}"/>
    <dgm:cxn modelId="{640D73A1-3AFF-4D9A-84E6-9522BCAFB472}" type="presOf" srcId="{A2EFFEB8-AA7A-4048-BD28-596491DE202B}" destId="{D7ED693E-D508-424D-806B-C7E4233C746E}" srcOrd="0" destOrd="0" presId="urn:microsoft.com/office/officeart/2005/8/layout/chevron1"/>
    <dgm:cxn modelId="{D432728B-1C11-4CF1-B3A5-68F62051573F}" type="presParOf" srcId="{39E6F2E0-7136-44F5-BC0B-B2F8145E2E05}" destId="{3CDC279F-DDF8-4802-A9C2-19920614E572}" srcOrd="0" destOrd="0" presId="urn:microsoft.com/office/officeart/2005/8/layout/chevron1"/>
    <dgm:cxn modelId="{E6CD590F-5363-4FDF-826E-72B3EFE772D0}" type="presParOf" srcId="{39E6F2E0-7136-44F5-BC0B-B2F8145E2E05}" destId="{E6204E36-B0E3-4036-95E1-A341C8725138}" srcOrd="1" destOrd="0" presId="urn:microsoft.com/office/officeart/2005/8/layout/chevron1"/>
    <dgm:cxn modelId="{9A1C4F6C-C1AE-4107-9B02-33DAEAB656A4}" type="presParOf" srcId="{39E6F2E0-7136-44F5-BC0B-B2F8145E2E05}" destId="{650BC9AB-0EE9-485E-9E37-0B4A7563761D}" srcOrd="2" destOrd="0" presId="urn:microsoft.com/office/officeart/2005/8/layout/chevron1"/>
    <dgm:cxn modelId="{B7D2A948-F555-402A-A16E-A66EA7166EB3}" type="presParOf" srcId="{39E6F2E0-7136-44F5-BC0B-B2F8145E2E05}" destId="{443D65B9-19C3-4B1A-91A4-5291664BED8A}" srcOrd="3" destOrd="0" presId="urn:microsoft.com/office/officeart/2005/8/layout/chevron1"/>
    <dgm:cxn modelId="{F0BD44C9-369E-4A1E-BF79-86D4D197B3B0}" type="presParOf" srcId="{39E6F2E0-7136-44F5-BC0B-B2F8145E2E05}" destId="{039FDB19-EF56-437B-A5BE-81B640B84266}" srcOrd="4" destOrd="0" presId="urn:microsoft.com/office/officeart/2005/8/layout/chevron1"/>
    <dgm:cxn modelId="{5B0EDC4A-65C6-4BDA-998A-52C99791555E}" type="presParOf" srcId="{39E6F2E0-7136-44F5-BC0B-B2F8145E2E05}" destId="{47EF7309-37AC-4551-8EB5-1704D0E1C05C}" srcOrd="5" destOrd="0" presId="urn:microsoft.com/office/officeart/2005/8/layout/chevron1"/>
    <dgm:cxn modelId="{E79197D5-B3BC-4C5D-8B30-C51960E21D20}" type="presParOf" srcId="{39E6F2E0-7136-44F5-BC0B-B2F8145E2E05}" destId="{D7ED693E-D508-424D-806B-C7E4233C746E}" srcOrd="6"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6.xml><?xml version="1.0" encoding="utf-8"?>
<dgm:dataModel xmlns:dgm="http://schemas.openxmlformats.org/drawingml/2006/diagram" xmlns:a="http://schemas.openxmlformats.org/drawingml/2006/main">
  <dgm:ptLst>
    <dgm:pt modelId="{21D94AD1-2C11-428C-8E1E-AA6ACBD1F492}" type="doc">
      <dgm:prSet loTypeId="urn:microsoft.com/office/officeart/2005/8/layout/chevron1" loCatId="process" qsTypeId="urn:microsoft.com/office/officeart/2005/8/quickstyle/simple1" qsCatId="simple" csTypeId="urn:microsoft.com/office/officeart/2005/8/colors/colorful1" csCatId="colorful" phldr="1"/>
      <dgm:spPr/>
    </dgm:pt>
    <dgm:pt modelId="{9A2172D9-9147-468F-B367-C1FF45A3ADB7}">
      <dgm:prSet phldrT="[Texto]"/>
      <dgm:spPr/>
      <dgm:t>
        <a:bodyPr/>
        <a:lstStyle/>
        <a:p>
          <a:r>
            <a:rPr lang="es-CO" b="1" dirty="0" smtClean="0"/>
            <a:t>Subestaciones</a:t>
          </a:r>
          <a:endParaRPr lang="es-CO" b="1" dirty="0"/>
        </a:p>
      </dgm:t>
    </dgm:pt>
    <dgm:pt modelId="{228F0EBF-4C06-41BA-A418-97F51EBF4C76}" type="parTrans" cxnId="{6BB6ED57-22CA-4F63-A8E8-A77EE4680216}">
      <dgm:prSet/>
      <dgm:spPr/>
      <dgm:t>
        <a:bodyPr/>
        <a:lstStyle/>
        <a:p>
          <a:endParaRPr lang="es-CO" b="1"/>
        </a:p>
      </dgm:t>
    </dgm:pt>
    <dgm:pt modelId="{A9A14C34-90C1-4929-AAAF-6262083EDD3E}" type="sibTrans" cxnId="{6BB6ED57-22CA-4F63-A8E8-A77EE4680216}">
      <dgm:prSet/>
      <dgm:spPr/>
      <dgm:t>
        <a:bodyPr/>
        <a:lstStyle/>
        <a:p>
          <a:endParaRPr lang="es-CO" b="1"/>
        </a:p>
      </dgm:t>
    </dgm:pt>
    <dgm:pt modelId="{B9B28001-9734-48DE-A349-7D1932BC7868}">
      <dgm:prSet phldrT="[Texto]"/>
      <dgm:spPr>
        <a:solidFill>
          <a:schemeClr val="accent3">
            <a:lumMod val="60000"/>
            <a:lumOff val="40000"/>
          </a:schemeClr>
        </a:solidFill>
      </dgm:spPr>
      <dgm:t>
        <a:bodyPr/>
        <a:lstStyle/>
        <a:p>
          <a:r>
            <a:rPr lang="es-CO" b="1" dirty="0" smtClean="0">
              <a:solidFill>
                <a:schemeClr val="tx1"/>
              </a:solidFill>
            </a:rPr>
            <a:t>Líneas</a:t>
          </a:r>
          <a:endParaRPr lang="es-CO" b="1" dirty="0">
            <a:solidFill>
              <a:schemeClr val="tx1"/>
            </a:solidFill>
          </a:endParaRPr>
        </a:p>
      </dgm:t>
    </dgm:pt>
    <dgm:pt modelId="{5989C0B4-0C8D-4E3D-815F-332CB834DBB9}" type="parTrans" cxnId="{DA8E71C6-1953-4CD6-A732-38BB83A0AC27}">
      <dgm:prSet/>
      <dgm:spPr/>
      <dgm:t>
        <a:bodyPr/>
        <a:lstStyle/>
        <a:p>
          <a:endParaRPr lang="es-CO" b="1"/>
        </a:p>
      </dgm:t>
    </dgm:pt>
    <dgm:pt modelId="{A99EF712-17CA-48AE-80BC-F8127B9B6180}" type="sibTrans" cxnId="{DA8E71C6-1953-4CD6-A732-38BB83A0AC27}">
      <dgm:prSet/>
      <dgm:spPr/>
      <dgm:t>
        <a:bodyPr/>
        <a:lstStyle/>
        <a:p>
          <a:endParaRPr lang="es-CO" b="1"/>
        </a:p>
      </dgm:t>
    </dgm:pt>
    <dgm:pt modelId="{9A1A84D2-BD1C-4FA6-A2B8-22BA9F646969}">
      <dgm:prSet phldrT="[Texto]"/>
      <dgm:spPr>
        <a:solidFill>
          <a:schemeClr val="accent3">
            <a:lumMod val="60000"/>
            <a:lumOff val="40000"/>
          </a:schemeClr>
        </a:solidFill>
      </dgm:spPr>
      <dgm:t>
        <a:bodyPr/>
        <a:lstStyle/>
        <a:p>
          <a:r>
            <a:rPr lang="es-CO" b="1" dirty="0" smtClean="0">
              <a:solidFill>
                <a:schemeClr val="tx1"/>
              </a:solidFill>
            </a:rPr>
            <a:t>Redes</a:t>
          </a:r>
          <a:endParaRPr lang="es-CO" b="1" dirty="0">
            <a:solidFill>
              <a:schemeClr val="tx1"/>
            </a:solidFill>
          </a:endParaRPr>
        </a:p>
      </dgm:t>
    </dgm:pt>
    <dgm:pt modelId="{C66B8357-FE98-40A9-A66B-C0D5AE932DFD}" type="parTrans" cxnId="{82EB83EE-7AD7-4102-BE20-40050909DC4A}">
      <dgm:prSet/>
      <dgm:spPr/>
      <dgm:t>
        <a:bodyPr/>
        <a:lstStyle/>
        <a:p>
          <a:endParaRPr lang="es-CO" b="1"/>
        </a:p>
      </dgm:t>
    </dgm:pt>
    <dgm:pt modelId="{A3909AB4-05A6-4C50-A18F-F383C6FFE854}" type="sibTrans" cxnId="{82EB83EE-7AD7-4102-BE20-40050909DC4A}">
      <dgm:prSet/>
      <dgm:spPr/>
      <dgm:t>
        <a:bodyPr/>
        <a:lstStyle/>
        <a:p>
          <a:endParaRPr lang="es-CO" b="1"/>
        </a:p>
      </dgm:t>
    </dgm:pt>
    <dgm:pt modelId="{A2EFFEB8-AA7A-4048-BD28-596491DE202B}">
      <dgm:prSet phldrT="[Texto]"/>
      <dgm:spPr>
        <a:solidFill>
          <a:schemeClr val="accent3">
            <a:lumMod val="60000"/>
            <a:lumOff val="40000"/>
          </a:schemeClr>
        </a:solidFill>
      </dgm:spPr>
      <dgm:t>
        <a:bodyPr/>
        <a:lstStyle/>
        <a:p>
          <a:r>
            <a:rPr lang="es-CO" b="1" dirty="0" smtClean="0">
              <a:solidFill>
                <a:schemeClr val="tx1"/>
              </a:solidFill>
            </a:rPr>
            <a:t>Otros Elementos y Equipos</a:t>
          </a:r>
          <a:endParaRPr lang="es-CO" b="1" dirty="0">
            <a:solidFill>
              <a:schemeClr val="tx1"/>
            </a:solidFill>
          </a:endParaRPr>
        </a:p>
      </dgm:t>
    </dgm:pt>
    <dgm:pt modelId="{91707BAC-2F61-4370-B333-A6273ACB3B2F}" type="parTrans" cxnId="{AEBDA51B-4899-4560-8756-37715FD4D163}">
      <dgm:prSet/>
      <dgm:spPr/>
      <dgm:t>
        <a:bodyPr/>
        <a:lstStyle/>
        <a:p>
          <a:endParaRPr lang="es-CO" b="1"/>
        </a:p>
      </dgm:t>
    </dgm:pt>
    <dgm:pt modelId="{66FA5D5F-ADA8-4972-A8EE-E03CD6E70255}" type="sibTrans" cxnId="{AEBDA51B-4899-4560-8756-37715FD4D163}">
      <dgm:prSet/>
      <dgm:spPr/>
      <dgm:t>
        <a:bodyPr/>
        <a:lstStyle/>
        <a:p>
          <a:endParaRPr lang="es-CO" b="1"/>
        </a:p>
      </dgm:t>
    </dgm:pt>
    <dgm:pt modelId="{39E6F2E0-7136-44F5-BC0B-B2F8145E2E05}" type="pres">
      <dgm:prSet presAssocID="{21D94AD1-2C11-428C-8E1E-AA6ACBD1F492}" presName="Name0" presStyleCnt="0">
        <dgm:presLayoutVars>
          <dgm:dir/>
          <dgm:animLvl val="lvl"/>
          <dgm:resizeHandles val="exact"/>
        </dgm:presLayoutVars>
      </dgm:prSet>
      <dgm:spPr/>
    </dgm:pt>
    <dgm:pt modelId="{3CDC279F-DDF8-4802-A9C2-19920614E572}" type="pres">
      <dgm:prSet presAssocID="{9A2172D9-9147-468F-B367-C1FF45A3ADB7}" presName="parTxOnly" presStyleLbl="node1" presStyleIdx="0" presStyleCnt="4">
        <dgm:presLayoutVars>
          <dgm:chMax val="0"/>
          <dgm:chPref val="0"/>
          <dgm:bulletEnabled val="1"/>
        </dgm:presLayoutVars>
      </dgm:prSet>
      <dgm:spPr/>
      <dgm:t>
        <a:bodyPr/>
        <a:lstStyle/>
        <a:p>
          <a:endParaRPr lang="es-CO"/>
        </a:p>
      </dgm:t>
    </dgm:pt>
    <dgm:pt modelId="{E6204E36-B0E3-4036-95E1-A341C8725138}" type="pres">
      <dgm:prSet presAssocID="{A9A14C34-90C1-4929-AAAF-6262083EDD3E}" presName="parTxOnlySpace" presStyleCnt="0"/>
      <dgm:spPr/>
    </dgm:pt>
    <dgm:pt modelId="{650BC9AB-0EE9-485E-9E37-0B4A7563761D}" type="pres">
      <dgm:prSet presAssocID="{B9B28001-9734-48DE-A349-7D1932BC7868}" presName="parTxOnly" presStyleLbl="node1" presStyleIdx="1" presStyleCnt="4">
        <dgm:presLayoutVars>
          <dgm:chMax val="0"/>
          <dgm:chPref val="0"/>
          <dgm:bulletEnabled val="1"/>
        </dgm:presLayoutVars>
      </dgm:prSet>
      <dgm:spPr/>
      <dgm:t>
        <a:bodyPr/>
        <a:lstStyle/>
        <a:p>
          <a:endParaRPr lang="es-CO"/>
        </a:p>
      </dgm:t>
    </dgm:pt>
    <dgm:pt modelId="{443D65B9-19C3-4B1A-91A4-5291664BED8A}" type="pres">
      <dgm:prSet presAssocID="{A99EF712-17CA-48AE-80BC-F8127B9B6180}" presName="parTxOnlySpace" presStyleCnt="0"/>
      <dgm:spPr/>
    </dgm:pt>
    <dgm:pt modelId="{039FDB19-EF56-437B-A5BE-81B640B84266}" type="pres">
      <dgm:prSet presAssocID="{9A1A84D2-BD1C-4FA6-A2B8-22BA9F646969}" presName="parTxOnly" presStyleLbl="node1" presStyleIdx="2" presStyleCnt="4">
        <dgm:presLayoutVars>
          <dgm:chMax val="0"/>
          <dgm:chPref val="0"/>
          <dgm:bulletEnabled val="1"/>
        </dgm:presLayoutVars>
      </dgm:prSet>
      <dgm:spPr/>
      <dgm:t>
        <a:bodyPr/>
        <a:lstStyle/>
        <a:p>
          <a:endParaRPr lang="es-CO"/>
        </a:p>
      </dgm:t>
    </dgm:pt>
    <dgm:pt modelId="{47EF7309-37AC-4551-8EB5-1704D0E1C05C}" type="pres">
      <dgm:prSet presAssocID="{A3909AB4-05A6-4C50-A18F-F383C6FFE854}" presName="parTxOnlySpace" presStyleCnt="0"/>
      <dgm:spPr/>
    </dgm:pt>
    <dgm:pt modelId="{D7ED693E-D508-424D-806B-C7E4233C746E}" type="pres">
      <dgm:prSet presAssocID="{A2EFFEB8-AA7A-4048-BD28-596491DE202B}" presName="parTxOnly" presStyleLbl="node1" presStyleIdx="3" presStyleCnt="4">
        <dgm:presLayoutVars>
          <dgm:chMax val="0"/>
          <dgm:chPref val="0"/>
          <dgm:bulletEnabled val="1"/>
        </dgm:presLayoutVars>
      </dgm:prSet>
      <dgm:spPr/>
      <dgm:t>
        <a:bodyPr/>
        <a:lstStyle/>
        <a:p>
          <a:endParaRPr lang="es-CO"/>
        </a:p>
      </dgm:t>
    </dgm:pt>
  </dgm:ptLst>
  <dgm:cxnLst>
    <dgm:cxn modelId="{DA8E71C6-1953-4CD6-A732-38BB83A0AC27}" srcId="{21D94AD1-2C11-428C-8E1E-AA6ACBD1F492}" destId="{B9B28001-9734-48DE-A349-7D1932BC7868}" srcOrd="1" destOrd="0" parTransId="{5989C0B4-0C8D-4E3D-815F-332CB834DBB9}" sibTransId="{A99EF712-17CA-48AE-80BC-F8127B9B6180}"/>
    <dgm:cxn modelId="{FFDC3899-5789-4D0A-97FE-17E4FBDC0C23}" type="presOf" srcId="{9A2172D9-9147-468F-B367-C1FF45A3ADB7}" destId="{3CDC279F-DDF8-4802-A9C2-19920614E572}" srcOrd="0" destOrd="0" presId="urn:microsoft.com/office/officeart/2005/8/layout/chevron1"/>
    <dgm:cxn modelId="{AEBDA51B-4899-4560-8756-37715FD4D163}" srcId="{21D94AD1-2C11-428C-8E1E-AA6ACBD1F492}" destId="{A2EFFEB8-AA7A-4048-BD28-596491DE202B}" srcOrd="3" destOrd="0" parTransId="{91707BAC-2F61-4370-B333-A6273ACB3B2F}" sibTransId="{66FA5D5F-ADA8-4972-A8EE-E03CD6E70255}"/>
    <dgm:cxn modelId="{99C29F98-28B8-4BB5-8D24-F68455081892}" type="presOf" srcId="{21D94AD1-2C11-428C-8E1E-AA6ACBD1F492}" destId="{39E6F2E0-7136-44F5-BC0B-B2F8145E2E05}" srcOrd="0" destOrd="0" presId="urn:microsoft.com/office/officeart/2005/8/layout/chevron1"/>
    <dgm:cxn modelId="{FBD48CE6-1DC8-49CB-BE87-B0E516A62E5B}" type="presOf" srcId="{A2EFFEB8-AA7A-4048-BD28-596491DE202B}" destId="{D7ED693E-D508-424D-806B-C7E4233C746E}" srcOrd="0" destOrd="0" presId="urn:microsoft.com/office/officeart/2005/8/layout/chevron1"/>
    <dgm:cxn modelId="{6BB6ED57-22CA-4F63-A8E8-A77EE4680216}" srcId="{21D94AD1-2C11-428C-8E1E-AA6ACBD1F492}" destId="{9A2172D9-9147-468F-B367-C1FF45A3ADB7}" srcOrd="0" destOrd="0" parTransId="{228F0EBF-4C06-41BA-A418-97F51EBF4C76}" sibTransId="{A9A14C34-90C1-4929-AAAF-6262083EDD3E}"/>
    <dgm:cxn modelId="{82EB83EE-7AD7-4102-BE20-40050909DC4A}" srcId="{21D94AD1-2C11-428C-8E1E-AA6ACBD1F492}" destId="{9A1A84D2-BD1C-4FA6-A2B8-22BA9F646969}" srcOrd="2" destOrd="0" parTransId="{C66B8357-FE98-40A9-A66B-C0D5AE932DFD}" sibTransId="{A3909AB4-05A6-4C50-A18F-F383C6FFE854}"/>
    <dgm:cxn modelId="{87DDE8F0-212C-4811-924F-EFC34F6B9288}" type="presOf" srcId="{B9B28001-9734-48DE-A349-7D1932BC7868}" destId="{650BC9AB-0EE9-485E-9E37-0B4A7563761D}" srcOrd="0" destOrd="0" presId="urn:microsoft.com/office/officeart/2005/8/layout/chevron1"/>
    <dgm:cxn modelId="{E3C7D21D-4C00-40CB-B020-0BA287CB0573}" type="presOf" srcId="{9A1A84D2-BD1C-4FA6-A2B8-22BA9F646969}" destId="{039FDB19-EF56-437B-A5BE-81B640B84266}" srcOrd="0" destOrd="0" presId="urn:microsoft.com/office/officeart/2005/8/layout/chevron1"/>
    <dgm:cxn modelId="{BA40C74B-5A65-4936-A1F9-B0AD35735D18}" type="presParOf" srcId="{39E6F2E0-7136-44F5-BC0B-B2F8145E2E05}" destId="{3CDC279F-DDF8-4802-A9C2-19920614E572}" srcOrd="0" destOrd="0" presId="urn:microsoft.com/office/officeart/2005/8/layout/chevron1"/>
    <dgm:cxn modelId="{3B47F6FD-3E6A-4D02-8051-A9EA383B173C}" type="presParOf" srcId="{39E6F2E0-7136-44F5-BC0B-B2F8145E2E05}" destId="{E6204E36-B0E3-4036-95E1-A341C8725138}" srcOrd="1" destOrd="0" presId="urn:microsoft.com/office/officeart/2005/8/layout/chevron1"/>
    <dgm:cxn modelId="{F59652AF-86B7-472E-A8FE-35D04A88BEFD}" type="presParOf" srcId="{39E6F2E0-7136-44F5-BC0B-B2F8145E2E05}" destId="{650BC9AB-0EE9-485E-9E37-0B4A7563761D}" srcOrd="2" destOrd="0" presId="urn:microsoft.com/office/officeart/2005/8/layout/chevron1"/>
    <dgm:cxn modelId="{961E3E5C-4E66-44AB-8466-6960E7ECC476}" type="presParOf" srcId="{39E6F2E0-7136-44F5-BC0B-B2F8145E2E05}" destId="{443D65B9-19C3-4B1A-91A4-5291664BED8A}" srcOrd="3" destOrd="0" presId="urn:microsoft.com/office/officeart/2005/8/layout/chevron1"/>
    <dgm:cxn modelId="{487605A9-59AB-48DD-A288-AFE12418A66F}" type="presParOf" srcId="{39E6F2E0-7136-44F5-BC0B-B2F8145E2E05}" destId="{039FDB19-EF56-437B-A5BE-81B640B84266}" srcOrd="4" destOrd="0" presId="urn:microsoft.com/office/officeart/2005/8/layout/chevron1"/>
    <dgm:cxn modelId="{CB3BAEBE-5C30-4242-9E0E-F16A0C3625D5}" type="presParOf" srcId="{39E6F2E0-7136-44F5-BC0B-B2F8145E2E05}" destId="{47EF7309-37AC-4551-8EB5-1704D0E1C05C}" srcOrd="5" destOrd="0" presId="urn:microsoft.com/office/officeart/2005/8/layout/chevron1"/>
    <dgm:cxn modelId="{795A5366-14DA-49BA-B868-0C3406DCA589}" type="presParOf" srcId="{39E6F2E0-7136-44F5-BC0B-B2F8145E2E05}" destId="{D7ED693E-D508-424D-806B-C7E4233C746E}" srcOrd="6"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7.xml><?xml version="1.0" encoding="utf-8"?>
<dgm:dataModel xmlns:dgm="http://schemas.openxmlformats.org/drawingml/2006/diagram" xmlns:a="http://schemas.openxmlformats.org/drawingml/2006/main">
  <dgm:ptLst>
    <dgm:pt modelId="{21D94AD1-2C11-428C-8E1E-AA6ACBD1F492}" type="doc">
      <dgm:prSet loTypeId="urn:microsoft.com/office/officeart/2005/8/layout/chevron1" loCatId="process" qsTypeId="urn:microsoft.com/office/officeart/2005/8/quickstyle/simple1" qsCatId="simple" csTypeId="urn:microsoft.com/office/officeart/2005/8/colors/colorful1" csCatId="colorful" phldr="1"/>
      <dgm:spPr/>
    </dgm:pt>
    <dgm:pt modelId="{9A2172D9-9147-468F-B367-C1FF45A3ADB7}">
      <dgm:prSet phldrT="[Texto]"/>
      <dgm:spPr/>
      <dgm:t>
        <a:bodyPr/>
        <a:lstStyle/>
        <a:p>
          <a:r>
            <a:rPr lang="es-CO" b="1" dirty="0" smtClean="0"/>
            <a:t>Subestaciones</a:t>
          </a:r>
          <a:endParaRPr lang="es-CO" b="1" dirty="0"/>
        </a:p>
      </dgm:t>
    </dgm:pt>
    <dgm:pt modelId="{228F0EBF-4C06-41BA-A418-97F51EBF4C76}" type="parTrans" cxnId="{6BB6ED57-22CA-4F63-A8E8-A77EE4680216}">
      <dgm:prSet/>
      <dgm:spPr/>
      <dgm:t>
        <a:bodyPr/>
        <a:lstStyle/>
        <a:p>
          <a:endParaRPr lang="es-CO" b="1"/>
        </a:p>
      </dgm:t>
    </dgm:pt>
    <dgm:pt modelId="{A9A14C34-90C1-4929-AAAF-6262083EDD3E}" type="sibTrans" cxnId="{6BB6ED57-22CA-4F63-A8E8-A77EE4680216}">
      <dgm:prSet/>
      <dgm:spPr/>
      <dgm:t>
        <a:bodyPr/>
        <a:lstStyle/>
        <a:p>
          <a:endParaRPr lang="es-CO" b="1"/>
        </a:p>
      </dgm:t>
    </dgm:pt>
    <dgm:pt modelId="{B9B28001-9734-48DE-A349-7D1932BC7868}">
      <dgm:prSet phldrT="[Texto]"/>
      <dgm:spPr>
        <a:solidFill>
          <a:schemeClr val="accent3">
            <a:lumMod val="60000"/>
            <a:lumOff val="40000"/>
          </a:schemeClr>
        </a:solidFill>
      </dgm:spPr>
      <dgm:t>
        <a:bodyPr/>
        <a:lstStyle/>
        <a:p>
          <a:r>
            <a:rPr lang="es-CO" b="1" dirty="0" smtClean="0">
              <a:solidFill>
                <a:schemeClr val="tx1"/>
              </a:solidFill>
            </a:rPr>
            <a:t>Líneas</a:t>
          </a:r>
          <a:endParaRPr lang="es-CO" b="1" dirty="0">
            <a:solidFill>
              <a:schemeClr val="tx1"/>
            </a:solidFill>
          </a:endParaRPr>
        </a:p>
      </dgm:t>
    </dgm:pt>
    <dgm:pt modelId="{5989C0B4-0C8D-4E3D-815F-332CB834DBB9}" type="parTrans" cxnId="{DA8E71C6-1953-4CD6-A732-38BB83A0AC27}">
      <dgm:prSet/>
      <dgm:spPr/>
      <dgm:t>
        <a:bodyPr/>
        <a:lstStyle/>
        <a:p>
          <a:endParaRPr lang="es-CO" b="1"/>
        </a:p>
      </dgm:t>
    </dgm:pt>
    <dgm:pt modelId="{A99EF712-17CA-48AE-80BC-F8127B9B6180}" type="sibTrans" cxnId="{DA8E71C6-1953-4CD6-A732-38BB83A0AC27}">
      <dgm:prSet/>
      <dgm:spPr/>
      <dgm:t>
        <a:bodyPr/>
        <a:lstStyle/>
        <a:p>
          <a:endParaRPr lang="es-CO" b="1"/>
        </a:p>
      </dgm:t>
    </dgm:pt>
    <dgm:pt modelId="{9A1A84D2-BD1C-4FA6-A2B8-22BA9F646969}">
      <dgm:prSet phldrT="[Texto]"/>
      <dgm:spPr>
        <a:solidFill>
          <a:schemeClr val="accent3">
            <a:lumMod val="60000"/>
            <a:lumOff val="40000"/>
          </a:schemeClr>
        </a:solidFill>
      </dgm:spPr>
      <dgm:t>
        <a:bodyPr/>
        <a:lstStyle/>
        <a:p>
          <a:r>
            <a:rPr lang="es-CO" b="1" dirty="0" smtClean="0">
              <a:solidFill>
                <a:schemeClr val="tx1"/>
              </a:solidFill>
            </a:rPr>
            <a:t>Redes</a:t>
          </a:r>
          <a:endParaRPr lang="es-CO" b="1" dirty="0">
            <a:solidFill>
              <a:schemeClr val="tx1"/>
            </a:solidFill>
          </a:endParaRPr>
        </a:p>
      </dgm:t>
    </dgm:pt>
    <dgm:pt modelId="{C66B8357-FE98-40A9-A66B-C0D5AE932DFD}" type="parTrans" cxnId="{82EB83EE-7AD7-4102-BE20-40050909DC4A}">
      <dgm:prSet/>
      <dgm:spPr/>
      <dgm:t>
        <a:bodyPr/>
        <a:lstStyle/>
        <a:p>
          <a:endParaRPr lang="es-CO" b="1"/>
        </a:p>
      </dgm:t>
    </dgm:pt>
    <dgm:pt modelId="{A3909AB4-05A6-4C50-A18F-F383C6FFE854}" type="sibTrans" cxnId="{82EB83EE-7AD7-4102-BE20-40050909DC4A}">
      <dgm:prSet/>
      <dgm:spPr/>
      <dgm:t>
        <a:bodyPr/>
        <a:lstStyle/>
        <a:p>
          <a:endParaRPr lang="es-CO" b="1"/>
        </a:p>
      </dgm:t>
    </dgm:pt>
    <dgm:pt modelId="{A2EFFEB8-AA7A-4048-BD28-596491DE202B}">
      <dgm:prSet phldrT="[Texto]"/>
      <dgm:spPr>
        <a:solidFill>
          <a:schemeClr val="accent3">
            <a:lumMod val="60000"/>
            <a:lumOff val="40000"/>
          </a:schemeClr>
        </a:solidFill>
      </dgm:spPr>
      <dgm:t>
        <a:bodyPr/>
        <a:lstStyle/>
        <a:p>
          <a:r>
            <a:rPr lang="es-CO" b="1" dirty="0" smtClean="0">
              <a:solidFill>
                <a:schemeClr val="tx1"/>
              </a:solidFill>
            </a:rPr>
            <a:t>Otros Elementos y Equipos</a:t>
          </a:r>
          <a:endParaRPr lang="es-CO" b="1" dirty="0">
            <a:solidFill>
              <a:schemeClr val="tx1"/>
            </a:solidFill>
          </a:endParaRPr>
        </a:p>
      </dgm:t>
    </dgm:pt>
    <dgm:pt modelId="{91707BAC-2F61-4370-B333-A6273ACB3B2F}" type="parTrans" cxnId="{AEBDA51B-4899-4560-8756-37715FD4D163}">
      <dgm:prSet/>
      <dgm:spPr/>
      <dgm:t>
        <a:bodyPr/>
        <a:lstStyle/>
        <a:p>
          <a:endParaRPr lang="es-CO" b="1"/>
        </a:p>
      </dgm:t>
    </dgm:pt>
    <dgm:pt modelId="{66FA5D5F-ADA8-4972-A8EE-E03CD6E70255}" type="sibTrans" cxnId="{AEBDA51B-4899-4560-8756-37715FD4D163}">
      <dgm:prSet/>
      <dgm:spPr/>
      <dgm:t>
        <a:bodyPr/>
        <a:lstStyle/>
        <a:p>
          <a:endParaRPr lang="es-CO" b="1"/>
        </a:p>
      </dgm:t>
    </dgm:pt>
    <dgm:pt modelId="{39E6F2E0-7136-44F5-BC0B-B2F8145E2E05}" type="pres">
      <dgm:prSet presAssocID="{21D94AD1-2C11-428C-8E1E-AA6ACBD1F492}" presName="Name0" presStyleCnt="0">
        <dgm:presLayoutVars>
          <dgm:dir/>
          <dgm:animLvl val="lvl"/>
          <dgm:resizeHandles val="exact"/>
        </dgm:presLayoutVars>
      </dgm:prSet>
      <dgm:spPr/>
    </dgm:pt>
    <dgm:pt modelId="{3CDC279F-DDF8-4802-A9C2-19920614E572}" type="pres">
      <dgm:prSet presAssocID="{9A2172D9-9147-468F-B367-C1FF45A3ADB7}" presName="parTxOnly" presStyleLbl="node1" presStyleIdx="0" presStyleCnt="4">
        <dgm:presLayoutVars>
          <dgm:chMax val="0"/>
          <dgm:chPref val="0"/>
          <dgm:bulletEnabled val="1"/>
        </dgm:presLayoutVars>
      </dgm:prSet>
      <dgm:spPr/>
      <dgm:t>
        <a:bodyPr/>
        <a:lstStyle/>
        <a:p>
          <a:endParaRPr lang="es-CO"/>
        </a:p>
      </dgm:t>
    </dgm:pt>
    <dgm:pt modelId="{E6204E36-B0E3-4036-95E1-A341C8725138}" type="pres">
      <dgm:prSet presAssocID="{A9A14C34-90C1-4929-AAAF-6262083EDD3E}" presName="parTxOnlySpace" presStyleCnt="0"/>
      <dgm:spPr/>
    </dgm:pt>
    <dgm:pt modelId="{650BC9AB-0EE9-485E-9E37-0B4A7563761D}" type="pres">
      <dgm:prSet presAssocID="{B9B28001-9734-48DE-A349-7D1932BC7868}" presName="parTxOnly" presStyleLbl="node1" presStyleIdx="1" presStyleCnt="4">
        <dgm:presLayoutVars>
          <dgm:chMax val="0"/>
          <dgm:chPref val="0"/>
          <dgm:bulletEnabled val="1"/>
        </dgm:presLayoutVars>
      </dgm:prSet>
      <dgm:spPr/>
      <dgm:t>
        <a:bodyPr/>
        <a:lstStyle/>
        <a:p>
          <a:endParaRPr lang="es-CO"/>
        </a:p>
      </dgm:t>
    </dgm:pt>
    <dgm:pt modelId="{443D65B9-19C3-4B1A-91A4-5291664BED8A}" type="pres">
      <dgm:prSet presAssocID="{A99EF712-17CA-48AE-80BC-F8127B9B6180}" presName="parTxOnlySpace" presStyleCnt="0"/>
      <dgm:spPr/>
    </dgm:pt>
    <dgm:pt modelId="{039FDB19-EF56-437B-A5BE-81B640B84266}" type="pres">
      <dgm:prSet presAssocID="{9A1A84D2-BD1C-4FA6-A2B8-22BA9F646969}" presName="parTxOnly" presStyleLbl="node1" presStyleIdx="2" presStyleCnt="4">
        <dgm:presLayoutVars>
          <dgm:chMax val="0"/>
          <dgm:chPref val="0"/>
          <dgm:bulletEnabled val="1"/>
        </dgm:presLayoutVars>
      </dgm:prSet>
      <dgm:spPr/>
      <dgm:t>
        <a:bodyPr/>
        <a:lstStyle/>
        <a:p>
          <a:endParaRPr lang="es-CO"/>
        </a:p>
      </dgm:t>
    </dgm:pt>
    <dgm:pt modelId="{47EF7309-37AC-4551-8EB5-1704D0E1C05C}" type="pres">
      <dgm:prSet presAssocID="{A3909AB4-05A6-4C50-A18F-F383C6FFE854}" presName="parTxOnlySpace" presStyleCnt="0"/>
      <dgm:spPr/>
    </dgm:pt>
    <dgm:pt modelId="{D7ED693E-D508-424D-806B-C7E4233C746E}" type="pres">
      <dgm:prSet presAssocID="{A2EFFEB8-AA7A-4048-BD28-596491DE202B}" presName="parTxOnly" presStyleLbl="node1" presStyleIdx="3" presStyleCnt="4">
        <dgm:presLayoutVars>
          <dgm:chMax val="0"/>
          <dgm:chPref val="0"/>
          <dgm:bulletEnabled val="1"/>
        </dgm:presLayoutVars>
      </dgm:prSet>
      <dgm:spPr/>
      <dgm:t>
        <a:bodyPr/>
        <a:lstStyle/>
        <a:p>
          <a:endParaRPr lang="es-CO"/>
        </a:p>
      </dgm:t>
    </dgm:pt>
  </dgm:ptLst>
  <dgm:cxnLst>
    <dgm:cxn modelId="{DA8E71C6-1953-4CD6-A732-38BB83A0AC27}" srcId="{21D94AD1-2C11-428C-8E1E-AA6ACBD1F492}" destId="{B9B28001-9734-48DE-A349-7D1932BC7868}" srcOrd="1" destOrd="0" parTransId="{5989C0B4-0C8D-4E3D-815F-332CB834DBB9}" sibTransId="{A99EF712-17CA-48AE-80BC-F8127B9B6180}"/>
    <dgm:cxn modelId="{EE01486B-0239-4BC4-8A64-5F2B93A6B072}" type="presOf" srcId="{9A2172D9-9147-468F-B367-C1FF45A3ADB7}" destId="{3CDC279F-DDF8-4802-A9C2-19920614E572}" srcOrd="0" destOrd="0" presId="urn:microsoft.com/office/officeart/2005/8/layout/chevron1"/>
    <dgm:cxn modelId="{AEBDA51B-4899-4560-8756-37715FD4D163}" srcId="{21D94AD1-2C11-428C-8E1E-AA6ACBD1F492}" destId="{A2EFFEB8-AA7A-4048-BD28-596491DE202B}" srcOrd="3" destOrd="0" parTransId="{91707BAC-2F61-4370-B333-A6273ACB3B2F}" sibTransId="{66FA5D5F-ADA8-4972-A8EE-E03CD6E70255}"/>
    <dgm:cxn modelId="{7ED4FE87-C2DC-4B65-A621-F30692E6D40E}" type="presOf" srcId="{A2EFFEB8-AA7A-4048-BD28-596491DE202B}" destId="{D7ED693E-D508-424D-806B-C7E4233C746E}" srcOrd="0" destOrd="0" presId="urn:microsoft.com/office/officeart/2005/8/layout/chevron1"/>
    <dgm:cxn modelId="{4A5C8B5C-F3DD-40C1-83C7-E03F6106A420}" type="presOf" srcId="{21D94AD1-2C11-428C-8E1E-AA6ACBD1F492}" destId="{39E6F2E0-7136-44F5-BC0B-B2F8145E2E05}" srcOrd="0" destOrd="0" presId="urn:microsoft.com/office/officeart/2005/8/layout/chevron1"/>
    <dgm:cxn modelId="{6BB6ED57-22CA-4F63-A8E8-A77EE4680216}" srcId="{21D94AD1-2C11-428C-8E1E-AA6ACBD1F492}" destId="{9A2172D9-9147-468F-B367-C1FF45A3ADB7}" srcOrd="0" destOrd="0" parTransId="{228F0EBF-4C06-41BA-A418-97F51EBF4C76}" sibTransId="{A9A14C34-90C1-4929-AAAF-6262083EDD3E}"/>
    <dgm:cxn modelId="{82EB83EE-7AD7-4102-BE20-40050909DC4A}" srcId="{21D94AD1-2C11-428C-8E1E-AA6ACBD1F492}" destId="{9A1A84D2-BD1C-4FA6-A2B8-22BA9F646969}" srcOrd="2" destOrd="0" parTransId="{C66B8357-FE98-40A9-A66B-C0D5AE932DFD}" sibTransId="{A3909AB4-05A6-4C50-A18F-F383C6FFE854}"/>
    <dgm:cxn modelId="{5C6FA288-8854-4EAB-B214-0C4F8E86BB6C}" type="presOf" srcId="{9A1A84D2-BD1C-4FA6-A2B8-22BA9F646969}" destId="{039FDB19-EF56-437B-A5BE-81B640B84266}" srcOrd="0" destOrd="0" presId="urn:microsoft.com/office/officeart/2005/8/layout/chevron1"/>
    <dgm:cxn modelId="{D2D64C16-9D8B-4CC9-B912-2D85956CF9F3}" type="presOf" srcId="{B9B28001-9734-48DE-A349-7D1932BC7868}" destId="{650BC9AB-0EE9-485E-9E37-0B4A7563761D}" srcOrd="0" destOrd="0" presId="urn:microsoft.com/office/officeart/2005/8/layout/chevron1"/>
    <dgm:cxn modelId="{EA784CDA-73CE-4742-BE64-84CC5A11C7F3}" type="presParOf" srcId="{39E6F2E0-7136-44F5-BC0B-B2F8145E2E05}" destId="{3CDC279F-DDF8-4802-A9C2-19920614E572}" srcOrd="0" destOrd="0" presId="urn:microsoft.com/office/officeart/2005/8/layout/chevron1"/>
    <dgm:cxn modelId="{4676DBB6-EF6F-49C2-B864-819C63AE189E}" type="presParOf" srcId="{39E6F2E0-7136-44F5-BC0B-B2F8145E2E05}" destId="{E6204E36-B0E3-4036-95E1-A341C8725138}" srcOrd="1" destOrd="0" presId="urn:microsoft.com/office/officeart/2005/8/layout/chevron1"/>
    <dgm:cxn modelId="{F60EE211-8ADE-4EE0-84C7-3FF8E5BF7CFE}" type="presParOf" srcId="{39E6F2E0-7136-44F5-BC0B-B2F8145E2E05}" destId="{650BC9AB-0EE9-485E-9E37-0B4A7563761D}" srcOrd="2" destOrd="0" presId="urn:microsoft.com/office/officeart/2005/8/layout/chevron1"/>
    <dgm:cxn modelId="{2694CC0D-67DC-45D5-A008-3E8DD7FB2E2D}" type="presParOf" srcId="{39E6F2E0-7136-44F5-BC0B-B2F8145E2E05}" destId="{443D65B9-19C3-4B1A-91A4-5291664BED8A}" srcOrd="3" destOrd="0" presId="urn:microsoft.com/office/officeart/2005/8/layout/chevron1"/>
    <dgm:cxn modelId="{D293C20B-240A-4CBB-8E75-5E513CE07653}" type="presParOf" srcId="{39E6F2E0-7136-44F5-BC0B-B2F8145E2E05}" destId="{039FDB19-EF56-437B-A5BE-81B640B84266}" srcOrd="4" destOrd="0" presId="urn:microsoft.com/office/officeart/2005/8/layout/chevron1"/>
    <dgm:cxn modelId="{755B77A2-76B3-4BB9-8FD7-895C753260BB}" type="presParOf" srcId="{39E6F2E0-7136-44F5-BC0B-B2F8145E2E05}" destId="{47EF7309-37AC-4551-8EB5-1704D0E1C05C}" srcOrd="5" destOrd="0" presId="urn:microsoft.com/office/officeart/2005/8/layout/chevron1"/>
    <dgm:cxn modelId="{F182A4B2-A32E-4B77-BD4F-8DA819FDF6DD}" type="presParOf" srcId="{39E6F2E0-7136-44F5-BC0B-B2F8145E2E05}" destId="{D7ED693E-D508-424D-806B-C7E4233C746E}" srcOrd="6"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8.xml><?xml version="1.0" encoding="utf-8"?>
<dgm:dataModel xmlns:dgm="http://schemas.openxmlformats.org/drawingml/2006/diagram" xmlns:a="http://schemas.openxmlformats.org/drawingml/2006/main">
  <dgm:ptLst>
    <dgm:pt modelId="{21D94AD1-2C11-428C-8E1E-AA6ACBD1F492}" type="doc">
      <dgm:prSet loTypeId="urn:microsoft.com/office/officeart/2005/8/layout/chevron1" loCatId="process" qsTypeId="urn:microsoft.com/office/officeart/2005/8/quickstyle/simple1" qsCatId="simple" csTypeId="urn:microsoft.com/office/officeart/2005/8/colors/colorful1" csCatId="colorful" phldr="1"/>
      <dgm:spPr/>
    </dgm:pt>
    <dgm:pt modelId="{9A2172D9-9147-468F-B367-C1FF45A3ADB7}">
      <dgm:prSet phldrT="[Texto]"/>
      <dgm:spPr/>
      <dgm:t>
        <a:bodyPr/>
        <a:lstStyle/>
        <a:p>
          <a:r>
            <a:rPr lang="es-CO" b="1" dirty="0" smtClean="0"/>
            <a:t>Subestaciones</a:t>
          </a:r>
          <a:endParaRPr lang="es-CO" b="1" dirty="0"/>
        </a:p>
      </dgm:t>
    </dgm:pt>
    <dgm:pt modelId="{228F0EBF-4C06-41BA-A418-97F51EBF4C76}" type="parTrans" cxnId="{6BB6ED57-22CA-4F63-A8E8-A77EE4680216}">
      <dgm:prSet/>
      <dgm:spPr/>
      <dgm:t>
        <a:bodyPr/>
        <a:lstStyle/>
        <a:p>
          <a:endParaRPr lang="es-CO" b="1"/>
        </a:p>
      </dgm:t>
    </dgm:pt>
    <dgm:pt modelId="{A9A14C34-90C1-4929-AAAF-6262083EDD3E}" type="sibTrans" cxnId="{6BB6ED57-22CA-4F63-A8E8-A77EE4680216}">
      <dgm:prSet/>
      <dgm:spPr/>
      <dgm:t>
        <a:bodyPr/>
        <a:lstStyle/>
        <a:p>
          <a:endParaRPr lang="es-CO" b="1"/>
        </a:p>
      </dgm:t>
    </dgm:pt>
    <dgm:pt modelId="{B9B28001-9734-48DE-A349-7D1932BC7868}">
      <dgm:prSet phldrT="[Texto]"/>
      <dgm:spPr>
        <a:solidFill>
          <a:schemeClr val="accent3">
            <a:lumMod val="60000"/>
            <a:lumOff val="40000"/>
          </a:schemeClr>
        </a:solidFill>
      </dgm:spPr>
      <dgm:t>
        <a:bodyPr/>
        <a:lstStyle/>
        <a:p>
          <a:r>
            <a:rPr lang="es-CO" b="1" dirty="0" smtClean="0">
              <a:solidFill>
                <a:schemeClr val="tx1"/>
              </a:solidFill>
            </a:rPr>
            <a:t>Líneas</a:t>
          </a:r>
          <a:endParaRPr lang="es-CO" b="1" dirty="0">
            <a:solidFill>
              <a:schemeClr val="tx1"/>
            </a:solidFill>
          </a:endParaRPr>
        </a:p>
      </dgm:t>
    </dgm:pt>
    <dgm:pt modelId="{5989C0B4-0C8D-4E3D-815F-332CB834DBB9}" type="parTrans" cxnId="{DA8E71C6-1953-4CD6-A732-38BB83A0AC27}">
      <dgm:prSet/>
      <dgm:spPr/>
      <dgm:t>
        <a:bodyPr/>
        <a:lstStyle/>
        <a:p>
          <a:endParaRPr lang="es-CO" b="1"/>
        </a:p>
      </dgm:t>
    </dgm:pt>
    <dgm:pt modelId="{A99EF712-17CA-48AE-80BC-F8127B9B6180}" type="sibTrans" cxnId="{DA8E71C6-1953-4CD6-A732-38BB83A0AC27}">
      <dgm:prSet/>
      <dgm:spPr/>
      <dgm:t>
        <a:bodyPr/>
        <a:lstStyle/>
        <a:p>
          <a:endParaRPr lang="es-CO" b="1"/>
        </a:p>
      </dgm:t>
    </dgm:pt>
    <dgm:pt modelId="{9A1A84D2-BD1C-4FA6-A2B8-22BA9F646969}">
      <dgm:prSet phldrT="[Texto]"/>
      <dgm:spPr>
        <a:solidFill>
          <a:schemeClr val="accent3">
            <a:lumMod val="60000"/>
            <a:lumOff val="40000"/>
          </a:schemeClr>
        </a:solidFill>
      </dgm:spPr>
      <dgm:t>
        <a:bodyPr/>
        <a:lstStyle/>
        <a:p>
          <a:r>
            <a:rPr lang="es-CO" b="1" dirty="0" smtClean="0">
              <a:solidFill>
                <a:schemeClr val="tx1"/>
              </a:solidFill>
            </a:rPr>
            <a:t>Redes</a:t>
          </a:r>
          <a:endParaRPr lang="es-CO" b="1" dirty="0">
            <a:solidFill>
              <a:schemeClr val="tx1"/>
            </a:solidFill>
          </a:endParaRPr>
        </a:p>
      </dgm:t>
    </dgm:pt>
    <dgm:pt modelId="{C66B8357-FE98-40A9-A66B-C0D5AE932DFD}" type="parTrans" cxnId="{82EB83EE-7AD7-4102-BE20-40050909DC4A}">
      <dgm:prSet/>
      <dgm:spPr/>
      <dgm:t>
        <a:bodyPr/>
        <a:lstStyle/>
        <a:p>
          <a:endParaRPr lang="es-CO" b="1"/>
        </a:p>
      </dgm:t>
    </dgm:pt>
    <dgm:pt modelId="{A3909AB4-05A6-4C50-A18F-F383C6FFE854}" type="sibTrans" cxnId="{82EB83EE-7AD7-4102-BE20-40050909DC4A}">
      <dgm:prSet/>
      <dgm:spPr/>
      <dgm:t>
        <a:bodyPr/>
        <a:lstStyle/>
        <a:p>
          <a:endParaRPr lang="es-CO" b="1"/>
        </a:p>
      </dgm:t>
    </dgm:pt>
    <dgm:pt modelId="{A2EFFEB8-AA7A-4048-BD28-596491DE202B}">
      <dgm:prSet phldrT="[Texto]"/>
      <dgm:spPr>
        <a:solidFill>
          <a:schemeClr val="accent3">
            <a:lumMod val="60000"/>
            <a:lumOff val="40000"/>
          </a:schemeClr>
        </a:solidFill>
      </dgm:spPr>
      <dgm:t>
        <a:bodyPr/>
        <a:lstStyle/>
        <a:p>
          <a:r>
            <a:rPr lang="es-CO" b="1" dirty="0" smtClean="0">
              <a:solidFill>
                <a:schemeClr val="tx1"/>
              </a:solidFill>
            </a:rPr>
            <a:t>Otros Elementos y Equipos</a:t>
          </a:r>
          <a:endParaRPr lang="es-CO" b="1" dirty="0">
            <a:solidFill>
              <a:schemeClr val="tx1"/>
            </a:solidFill>
          </a:endParaRPr>
        </a:p>
      </dgm:t>
    </dgm:pt>
    <dgm:pt modelId="{91707BAC-2F61-4370-B333-A6273ACB3B2F}" type="parTrans" cxnId="{AEBDA51B-4899-4560-8756-37715FD4D163}">
      <dgm:prSet/>
      <dgm:spPr/>
      <dgm:t>
        <a:bodyPr/>
        <a:lstStyle/>
        <a:p>
          <a:endParaRPr lang="es-CO" b="1"/>
        </a:p>
      </dgm:t>
    </dgm:pt>
    <dgm:pt modelId="{66FA5D5F-ADA8-4972-A8EE-E03CD6E70255}" type="sibTrans" cxnId="{AEBDA51B-4899-4560-8756-37715FD4D163}">
      <dgm:prSet/>
      <dgm:spPr/>
      <dgm:t>
        <a:bodyPr/>
        <a:lstStyle/>
        <a:p>
          <a:endParaRPr lang="es-CO" b="1"/>
        </a:p>
      </dgm:t>
    </dgm:pt>
    <dgm:pt modelId="{39E6F2E0-7136-44F5-BC0B-B2F8145E2E05}" type="pres">
      <dgm:prSet presAssocID="{21D94AD1-2C11-428C-8E1E-AA6ACBD1F492}" presName="Name0" presStyleCnt="0">
        <dgm:presLayoutVars>
          <dgm:dir/>
          <dgm:animLvl val="lvl"/>
          <dgm:resizeHandles val="exact"/>
        </dgm:presLayoutVars>
      </dgm:prSet>
      <dgm:spPr/>
    </dgm:pt>
    <dgm:pt modelId="{3CDC279F-DDF8-4802-A9C2-19920614E572}" type="pres">
      <dgm:prSet presAssocID="{9A2172D9-9147-468F-B367-C1FF45A3ADB7}" presName="parTxOnly" presStyleLbl="node1" presStyleIdx="0" presStyleCnt="4">
        <dgm:presLayoutVars>
          <dgm:chMax val="0"/>
          <dgm:chPref val="0"/>
          <dgm:bulletEnabled val="1"/>
        </dgm:presLayoutVars>
      </dgm:prSet>
      <dgm:spPr/>
      <dgm:t>
        <a:bodyPr/>
        <a:lstStyle/>
        <a:p>
          <a:endParaRPr lang="es-CO"/>
        </a:p>
      </dgm:t>
    </dgm:pt>
    <dgm:pt modelId="{E6204E36-B0E3-4036-95E1-A341C8725138}" type="pres">
      <dgm:prSet presAssocID="{A9A14C34-90C1-4929-AAAF-6262083EDD3E}" presName="parTxOnlySpace" presStyleCnt="0"/>
      <dgm:spPr/>
    </dgm:pt>
    <dgm:pt modelId="{650BC9AB-0EE9-485E-9E37-0B4A7563761D}" type="pres">
      <dgm:prSet presAssocID="{B9B28001-9734-48DE-A349-7D1932BC7868}" presName="parTxOnly" presStyleLbl="node1" presStyleIdx="1" presStyleCnt="4">
        <dgm:presLayoutVars>
          <dgm:chMax val="0"/>
          <dgm:chPref val="0"/>
          <dgm:bulletEnabled val="1"/>
        </dgm:presLayoutVars>
      </dgm:prSet>
      <dgm:spPr/>
      <dgm:t>
        <a:bodyPr/>
        <a:lstStyle/>
        <a:p>
          <a:endParaRPr lang="es-CO"/>
        </a:p>
      </dgm:t>
    </dgm:pt>
    <dgm:pt modelId="{443D65B9-19C3-4B1A-91A4-5291664BED8A}" type="pres">
      <dgm:prSet presAssocID="{A99EF712-17CA-48AE-80BC-F8127B9B6180}" presName="parTxOnlySpace" presStyleCnt="0"/>
      <dgm:spPr/>
    </dgm:pt>
    <dgm:pt modelId="{039FDB19-EF56-437B-A5BE-81B640B84266}" type="pres">
      <dgm:prSet presAssocID="{9A1A84D2-BD1C-4FA6-A2B8-22BA9F646969}" presName="parTxOnly" presStyleLbl="node1" presStyleIdx="2" presStyleCnt="4">
        <dgm:presLayoutVars>
          <dgm:chMax val="0"/>
          <dgm:chPref val="0"/>
          <dgm:bulletEnabled val="1"/>
        </dgm:presLayoutVars>
      </dgm:prSet>
      <dgm:spPr/>
      <dgm:t>
        <a:bodyPr/>
        <a:lstStyle/>
        <a:p>
          <a:endParaRPr lang="es-CO"/>
        </a:p>
      </dgm:t>
    </dgm:pt>
    <dgm:pt modelId="{47EF7309-37AC-4551-8EB5-1704D0E1C05C}" type="pres">
      <dgm:prSet presAssocID="{A3909AB4-05A6-4C50-A18F-F383C6FFE854}" presName="parTxOnlySpace" presStyleCnt="0"/>
      <dgm:spPr/>
    </dgm:pt>
    <dgm:pt modelId="{D7ED693E-D508-424D-806B-C7E4233C746E}" type="pres">
      <dgm:prSet presAssocID="{A2EFFEB8-AA7A-4048-BD28-596491DE202B}" presName="parTxOnly" presStyleLbl="node1" presStyleIdx="3" presStyleCnt="4">
        <dgm:presLayoutVars>
          <dgm:chMax val="0"/>
          <dgm:chPref val="0"/>
          <dgm:bulletEnabled val="1"/>
        </dgm:presLayoutVars>
      </dgm:prSet>
      <dgm:spPr/>
      <dgm:t>
        <a:bodyPr/>
        <a:lstStyle/>
        <a:p>
          <a:endParaRPr lang="es-CO"/>
        </a:p>
      </dgm:t>
    </dgm:pt>
  </dgm:ptLst>
  <dgm:cxnLst>
    <dgm:cxn modelId="{DA8E71C6-1953-4CD6-A732-38BB83A0AC27}" srcId="{21D94AD1-2C11-428C-8E1E-AA6ACBD1F492}" destId="{B9B28001-9734-48DE-A349-7D1932BC7868}" srcOrd="1" destOrd="0" parTransId="{5989C0B4-0C8D-4E3D-815F-332CB834DBB9}" sibTransId="{A99EF712-17CA-48AE-80BC-F8127B9B6180}"/>
    <dgm:cxn modelId="{BAD16A56-DD6C-4BA4-A007-C1B962123412}" type="presOf" srcId="{B9B28001-9734-48DE-A349-7D1932BC7868}" destId="{650BC9AB-0EE9-485E-9E37-0B4A7563761D}" srcOrd="0" destOrd="0" presId="urn:microsoft.com/office/officeart/2005/8/layout/chevron1"/>
    <dgm:cxn modelId="{AEBDA51B-4899-4560-8756-37715FD4D163}" srcId="{21D94AD1-2C11-428C-8E1E-AA6ACBD1F492}" destId="{A2EFFEB8-AA7A-4048-BD28-596491DE202B}" srcOrd="3" destOrd="0" parTransId="{91707BAC-2F61-4370-B333-A6273ACB3B2F}" sibTransId="{66FA5D5F-ADA8-4972-A8EE-E03CD6E70255}"/>
    <dgm:cxn modelId="{5B04903E-DB23-400B-BC2E-25636F4333B2}" type="presOf" srcId="{9A1A84D2-BD1C-4FA6-A2B8-22BA9F646969}" destId="{039FDB19-EF56-437B-A5BE-81B640B84266}" srcOrd="0" destOrd="0" presId="urn:microsoft.com/office/officeart/2005/8/layout/chevron1"/>
    <dgm:cxn modelId="{977B41F8-029D-43F0-92E7-C80A4E3BDA71}" type="presOf" srcId="{21D94AD1-2C11-428C-8E1E-AA6ACBD1F492}" destId="{39E6F2E0-7136-44F5-BC0B-B2F8145E2E05}" srcOrd="0" destOrd="0" presId="urn:microsoft.com/office/officeart/2005/8/layout/chevron1"/>
    <dgm:cxn modelId="{9340853E-2871-4A7A-AF64-DF914A569DFE}" type="presOf" srcId="{A2EFFEB8-AA7A-4048-BD28-596491DE202B}" destId="{D7ED693E-D508-424D-806B-C7E4233C746E}" srcOrd="0" destOrd="0" presId="urn:microsoft.com/office/officeart/2005/8/layout/chevron1"/>
    <dgm:cxn modelId="{6BB6ED57-22CA-4F63-A8E8-A77EE4680216}" srcId="{21D94AD1-2C11-428C-8E1E-AA6ACBD1F492}" destId="{9A2172D9-9147-468F-B367-C1FF45A3ADB7}" srcOrd="0" destOrd="0" parTransId="{228F0EBF-4C06-41BA-A418-97F51EBF4C76}" sibTransId="{A9A14C34-90C1-4929-AAAF-6262083EDD3E}"/>
    <dgm:cxn modelId="{82EB83EE-7AD7-4102-BE20-40050909DC4A}" srcId="{21D94AD1-2C11-428C-8E1E-AA6ACBD1F492}" destId="{9A1A84D2-BD1C-4FA6-A2B8-22BA9F646969}" srcOrd="2" destOrd="0" parTransId="{C66B8357-FE98-40A9-A66B-C0D5AE932DFD}" sibTransId="{A3909AB4-05A6-4C50-A18F-F383C6FFE854}"/>
    <dgm:cxn modelId="{054BCAFB-2630-463E-A119-95EF8B6CD46B}" type="presOf" srcId="{9A2172D9-9147-468F-B367-C1FF45A3ADB7}" destId="{3CDC279F-DDF8-4802-A9C2-19920614E572}" srcOrd="0" destOrd="0" presId="urn:microsoft.com/office/officeart/2005/8/layout/chevron1"/>
    <dgm:cxn modelId="{0001CDB2-C874-4CD8-BEFB-DD2F2F19291F}" type="presParOf" srcId="{39E6F2E0-7136-44F5-BC0B-B2F8145E2E05}" destId="{3CDC279F-DDF8-4802-A9C2-19920614E572}" srcOrd="0" destOrd="0" presId="urn:microsoft.com/office/officeart/2005/8/layout/chevron1"/>
    <dgm:cxn modelId="{1B7CC6AA-5F00-4856-87E4-DF7522A474CF}" type="presParOf" srcId="{39E6F2E0-7136-44F5-BC0B-B2F8145E2E05}" destId="{E6204E36-B0E3-4036-95E1-A341C8725138}" srcOrd="1" destOrd="0" presId="urn:microsoft.com/office/officeart/2005/8/layout/chevron1"/>
    <dgm:cxn modelId="{764DD48E-19F0-4843-A632-482AE2427AF4}" type="presParOf" srcId="{39E6F2E0-7136-44F5-BC0B-B2F8145E2E05}" destId="{650BC9AB-0EE9-485E-9E37-0B4A7563761D}" srcOrd="2" destOrd="0" presId="urn:microsoft.com/office/officeart/2005/8/layout/chevron1"/>
    <dgm:cxn modelId="{8894089E-6132-4F37-ABA1-C3B2B6B282B0}" type="presParOf" srcId="{39E6F2E0-7136-44F5-BC0B-B2F8145E2E05}" destId="{443D65B9-19C3-4B1A-91A4-5291664BED8A}" srcOrd="3" destOrd="0" presId="urn:microsoft.com/office/officeart/2005/8/layout/chevron1"/>
    <dgm:cxn modelId="{68812CEE-129C-4D4A-BCAF-6C0AD61AEC69}" type="presParOf" srcId="{39E6F2E0-7136-44F5-BC0B-B2F8145E2E05}" destId="{039FDB19-EF56-437B-A5BE-81B640B84266}" srcOrd="4" destOrd="0" presId="urn:microsoft.com/office/officeart/2005/8/layout/chevron1"/>
    <dgm:cxn modelId="{9ADF68F3-F96A-4F62-AA4E-59BE6CA46152}" type="presParOf" srcId="{39E6F2E0-7136-44F5-BC0B-B2F8145E2E05}" destId="{47EF7309-37AC-4551-8EB5-1704D0E1C05C}" srcOrd="5" destOrd="0" presId="urn:microsoft.com/office/officeart/2005/8/layout/chevron1"/>
    <dgm:cxn modelId="{4B205398-ACDC-4769-9890-E95D3538BA16}" type="presParOf" srcId="{39E6F2E0-7136-44F5-BC0B-B2F8145E2E05}" destId="{D7ED693E-D508-424D-806B-C7E4233C746E}" srcOrd="6"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9.xml><?xml version="1.0" encoding="utf-8"?>
<dgm:dataModel xmlns:dgm="http://schemas.openxmlformats.org/drawingml/2006/diagram" xmlns:a="http://schemas.openxmlformats.org/drawingml/2006/main">
  <dgm:ptLst>
    <dgm:pt modelId="{21D94AD1-2C11-428C-8E1E-AA6ACBD1F492}" type="doc">
      <dgm:prSet loTypeId="urn:microsoft.com/office/officeart/2005/8/layout/chevron1" loCatId="process" qsTypeId="urn:microsoft.com/office/officeart/2005/8/quickstyle/simple1" qsCatId="simple" csTypeId="urn:microsoft.com/office/officeart/2005/8/colors/colorful1" csCatId="colorful" phldr="1"/>
      <dgm:spPr/>
    </dgm:pt>
    <dgm:pt modelId="{9A2172D9-9147-468F-B367-C1FF45A3ADB7}">
      <dgm:prSet phldrT="[Texto]"/>
      <dgm:spPr/>
      <dgm:t>
        <a:bodyPr/>
        <a:lstStyle/>
        <a:p>
          <a:r>
            <a:rPr lang="es-CO" b="1" dirty="0" smtClean="0"/>
            <a:t>Subestaciones</a:t>
          </a:r>
          <a:endParaRPr lang="es-CO" b="1" dirty="0"/>
        </a:p>
      </dgm:t>
    </dgm:pt>
    <dgm:pt modelId="{228F0EBF-4C06-41BA-A418-97F51EBF4C76}" type="parTrans" cxnId="{6BB6ED57-22CA-4F63-A8E8-A77EE4680216}">
      <dgm:prSet/>
      <dgm:spPr/>
      <dgm:t>
        <a:bodyPr/>
        <a:lstStyle/>
        <a:p>
          <a:endParaRPr lang="es-CO" b="1"/>
        </a:p>
      </dgm:t>
    </dgm:pt>
    <dgm:pt modelId="{A9A14C34-90C1-4929-AAAF-6262083EDD3E}" type="sibTrans" cxnId="{6BB6ED57-22CA-4F63-A8E8-A77EE4680216}">
      <dgm:prSet/>
      <dgm:spPr/>
      <dgm:t>
        <a:bodyPr/>
        <a:lstStyle/>
        <a:p>
          <a:endParaRPr lang="es-CO" b="1"/>
        </a:p>
      </dgm:t>
    </dgm:pt>
    <dgm:pt modelId="{B9B28001-9734-48DE-A349-7D1932BC7868}">
      <dgm:prSet phldrT="[Texto]"/>
      <dgm:spPr>
        <a:solidFill>
          <a:schemeClr val="accent3">
            <a:lumMod val="60000"/>
            <a:lumOff val="40000"/>
          </a:schemeClr>
        </a:solidFill>
      </dgm:spPr>
      <dgm:t>
        <a:bodyPr/>
        <a:lstStyle/>
        <a:p>
          <a:r>
            <a:rPr lang="es-CO" b="1" dirty="0" smtClean="0">
              <a:solidFill>
                <a:schemeClr val="tx1"/>
              </a:solidFill>
            </a:rPr>
            <a:t>Líneas</a:t>
          </a:r>
          <a:endParaRPr lang="es-CO" b="1" dirty="0">
            <a:solidFill>
              <a:schemeClr val="tx1"/>
            </a:solidFill>
          </a:endParaRPr>
        </a:p>
      </dgm:t>
    </dgm:pt>
    <dgm:pt modelId="{5989C0B4-0C8D-4E3D-815F-332CB834DBB9}" type="parTrans" cxnId="{DA8E71C6-1953-4CD6-A732-38BB83A0AC27}">
      <dgm:prSet/>
      <dgm:spPr/>
      <dgm:t>
        <a:bodyPr/>
        <a:lstStyle/>
        <a:p>
          <a:endParaRPr lang="es-CO" b="1"/>
        </a:p>
      </dgm:t>
    </dgm:pt>
    <dgm:pt modelId="{A99EF712-17CA-48AE-80BC-F8127B9B6180}" type="sibTrans" cxnId="{DA8E71C6-1953-4CD6-A732-38BB83A0AC27}">
      <dgm:prSet/>
      <dgm:spPr/>
      <dgm:t>
        <a:bodyPr/>
        <a:lstStyle/>
        <a:p>
          <a:endParaRPr lang="es-CO" b="1"/>
        </a:p>
      </dgm:t>
    </dgm:pt>
    <dgm:pt modelId="{9A1A84D2-BD1C-4FA6-A2B8-22BA9F646969}">
      <dgm:prSet phldrT="[Texto]"/>
      <dgm:spPr>
        <a:solidFill>
          <a:schemeClr val="accent3">
            <a:lumMod val="60000"/>
            <a:lumOff val="40000"/>
          </a:schemeClr>
        </a:solidFill>
      </dgm:spPr>
      <dgm:t>
        <a:bodyPr/>
        <a:lstStyle/>
        <a:p>
          <a:r>
            <a:rPr lang="es-CO" b="1" dirty="0" smtClean="0">
              <a:solidFill>
                <a:schemeClr val="tx1"/>
              </a:solidFill>
            </a:rPr>
            <a:t>Redes</a:t>
          </a:r>
          <a:endParaRPr lang="es-CO" b="1" dirty="0">
            <a:solidFill>
              <a:schemeClr val="tx1"/>
            </a:solidFill>
          </a:endParaRPr>
        </a:p>
      </dgm:t>
    </dgm:pt>
    <dgm:pt modelId="{C66B8357-FE98-40A9-A66B-C0D5AE932DFD}" type="parTrans" cxnId="{82EB83EE-7AD7-4102-BE20-40050909DC4A}">
      <dgm:prSet/>
      <dgm:spPr/>
      <dgm:t>
        <a:bodyPr/>
        <a:lstStyle/>
        <a:p>
          <a:endParaRPr lang="es-CO" b="1"/>
        </a:p>
      </dgm:t>
    </dgm:pt>
    <dgm:pt modelId="{A3909AB4-05A6-4C50-A18F-F383C6FFE854}" type="sibTrans" cxnId="{82EB83EE-7AD7-4102-BE20-40050909DC4A}">
      <dgm:prSet/>
      <dgm:spPr/>
      <dgm:t>
        <a:bodyPr/>
        <a:lstStyle/>
        <a:p>
          <a:endParaRPr lang="es-CO" b="1"/>
        </a:p>
      </dgm:t>
    </dgm:pt>
    <dgm:pt modelId="{A2EFFEB8-AA7A-4048-BD28-596491DE202B}">
      <dgm:prSet phldrT="[Texto]"/>
      <dgm:spPr>
        <a:solidFill>
          <a:schemeClr val="accent3">
            <a:lumMod val="60000"/>
            <a:lumOff val="40000"/>
          </a:schemeClr>
        </a:solidFill>
      </dgm:spPr>
      <dgm:t>
        <a:bodyPr/>
        <a:lstStyle/>
        <a:p>
          <a:r>
            <a:rPr lang="es-CO" b="1" dirty="0" smtClean="0">
              <a:solidFill>
                <a:schemeClr val="tx1"/>
              </a:solidFill>
            </a:rPr>
            <a:t>Otros Elementos y Equipos</a:t>
          </a:r>
          <a:endParaRPr lang="es-CO" b="1" dirty="0">
            <a:solidFill>
              <a:schemeClr val="tx1"/>
            </a:solidFill>
          </a:endParaRPr>
        </a:p>
      </dgm:t>
    </dgm:pt>
    <dgm:pt modelId="{91707BAC-2F61-4370-B333-A6273ACB3B2F}" type="parTrans" cxnId="{AEBDA51B-4899-4560-8756-37715FD4D163}">
      <dgm:prSet/>
      <dgm:spPr/>
      <dgm:t>
        <a:bodyPr/>
        <a:lstStyle/>
        <a:p>
          <a:endParaRPr lang="es-CO" b="1"/>
        </a:p>
      </dgm:t>
    </dgm:pt>
    <dgm:pt modelId="{66FA5D5F-ADA8-4972-A8EE-E03CD6E70255}" type="sibTrans" cxnId="{AEBDA51B-4899-4560-8756-37715FD4D163}">
      <dgm:prSet/>
      <dgm:spPr/>
      <dgm:t>
        <a:bodyPr/>
        <a:lstStyle/>
        <a:p>
          <a:endParaRPr lang="es-CO" b="1"/>
        </a:p>
      </dgm:t>
    </dgm:pt>
    <dgm:pt modelId="{39E6F2E0-7136-44F5-BC0B-B2F8145E2E05}" type="pres">
      <dgm:prSet presAssocID="{21D94AD1-2C11-428C-8E1E-AA6ACBD1F492}" presName="Name0" presStyleCnt="0">
        <dgm:presLayoutVars>
          <dgm:dir/>
          <dgm:animLvl val="lvl"/>
          <dgm:resizeHandles val="exact"/>
        </dgm:presLayoutVars>
      </dgm:prSet>
      <dgm:spPr/>
    </dgm:pt>
    <dgm:pt modelId="{3CDC279F-DDF8-4802-A9C2-19920614E572}" type="pres">
      <dgm:prSet presAssocID="{9A2172D9-9147-468F-B367-C1FF45A3ADB7}" presName="parTxOnly" presStyleLbl="node1" presStyleIdx="0" presStyleCnt="4">
        <dgm:presLayoutVars>
          <dgm:chMax val="0"/>
          <dgm:chPref val="0"/>
          <dgm:bulletEnabled val="1"/>
        </dgm:presLayoutVars>
      </dgm:prSet>
      <dgm:spPr/>
      <dgm:t>
        <a:bodyPr/>
        <a:lstStyle/>
        <a:p>
          <a:endParaRPr lang="es-CO"/>
        </a:p>
      </dgm:t>
    </dgm:pt>
    <dgm:pt modelId="{E6204E36-B0E3-4036-95E1-A341C8725138}" type="pres">
      <dgm:prSet presAssocID="{A9A14C34-90C1-4929-AAAF-6262083EDD3E}" presName="parTxOnlySpace" presStyleCnt="0"/>
      <dgm:spPr/>
    </dgm:pt>
    <dgm:pt modelId="{650BC9AB-0EE9-485E-9E37-0B4A7563761D}" type="pres">
      <dgm:prSet presAssocID="{B9B28001-9734-48DE-A349-7D1932BC7868}" presName="parTxOnly" presStyleLbl="node1" presStyleIdx="1" presStyleCnt="4">
        <dgm:presLayoutVars>
          <dgm:chMax val="0"/>
          <dgm:chPref val="0"/>
          <dgm:bulletEnabled val="1"/>
        </dgm:presLayoutVars>
      </dgm:prSet>
      <dgm:spPr/>
      <dgm:t>
        <a:bodyPr/>
        <a:lstStyle/>
        <a:p>
          <a:endParaRPr lang="es-CO"/>
        </a:p>
      </dgm:t>
    </dgm:pt>
    <dgm:pt modelId="{443D65B9-19C3-4B1A-91A4-5291664BED8A}" type="pres">
      <dgm:prSet presAssocID="{A99EF712-17CA-48AE-80BC-F8127B9B6180}" presName="parTxOnlySpace" presStyleCnt="0"/>
      <dgm:spPr/>
    </dgm:pt>
    <dgm:pt modelId="{039FDB19-EF56-437B-A5BE-81B640B84266}" type="pres">
      <dgm:prSet presAssocID="{9A1A84D2-BD1C-4FA6-A2B8-22BA9F646969}" presName="parTxOnly" presStyleLbl="node1" presStyleIdx="2" presStyleCnt="4">
        <dgm:presLayoutVars>
          <dgm:chMax val="0"/>
          <dgm:chPref val="0"/>
          <dgm:bulletEnabled val="1"/>
        </dgm:presLayoutVars>
      </dgm:prSet>
      <dgm:spPr/>
      <dgm:t>
        <a:bodyPr/>
        <a:lstStyle/>
        <a:p>
          <a:endParaRPr lang="es-CO"/>
        </a:p>
      </dgm:t>
    </dgm:pt>
    <dgm:pt modelId="{47EF7309-37AC-4551-8EB5-1704D0E1C05C}" type="pres">
      <dgm:prSet presAssocID="{A3909AB4-05A6-4C50-A18F-F383C6FFE854}" presName="parTxOnlySpace" presStyleCnt="0"/>
      <dgm:spPr/>
    </dgm:pt>
    <dgm:pt modelId="{D7ED693E-D508-424D-806B-C7E4233C746E}" type="pres">
      <dgm:prSet presAssocID="{A2EFFEB8-AA7A-4048-BD28-596491DE202B}" presName="parTxOnly" presStyleLbl="node1" presStyleIdx="3" presStyleCnt="4">
        <dgm:presLayoutVars>
          <dgm:chMax val="0"/>
          <dgm:chPref val="0"/>
          <dgm:bulletEnabled val="1"/>
        </dgm:presLayoutVars>
      </dgm:prSet>
      <dgm:spPr/>
      <dgm:t>
        <a:bodyPr/>
        <a:lstStyle/>
        <a:p>
          <a:endParaRPr lang="es-CO"/>
        </a:p>
      </dgm:t>
    </dgm:pt>
  </dgm:ptLst>
  <dgm:cxnLst>
    <dgm:cxn modelId="{DA8E71C6-1953-4CD6-A732-38BB83A0AC27}" srcId="{21D94AD1-2C11-428C-8E1E-AA6ACBD1F492}" destId="{B9B28001-9734-48DE-A349-7D1932BC7868}" srcOrd="1" destOrd="0" parTransId="{5989C0B4-0C8D-4E3D-815F-332CB834DBB9}" sibTransId="{A99EF712-17CA-48AE-80BC-F8127B9B6180}"/>
    <dgm:cxn modelId="{FB6D9EA8-D76D-4D73-931A-82AAB67851C8}" type="presOf" srcId="{A2EFFEB8-AA7A-4048-BD28-596491DE202B}" destId="{D7ED693E-D508-424D-806B-C7E4233C746E}" srcOrd="0" destOrd="0" presId="urn:microsoft.com/office/officeart/2005/8/layout/chevron1"/>
    <dgm:cxn modelId="{6BB6ED57-22CA-4F63-A8E8-A77EE4680216}" srcId="{21D94AD1-2C11-428C-8E1E-AA6ACBD1F492}" destId="{9A2172D9-9147-468F-B367-C1FF45A3ADB7}" srcOrd="0" destOrd="0" parTransId="{228F0EBF-4C06-41BA-A418-97F51EBF4C76}" sibTransId="{A9A14C34-90C1-4929-AAAF-6262083EDD3E}"/>
    <dgm:cxn modelId="{82EB83EE-7AD7-4102-BE20-40050909DC4A}" srcId="{21D94AD1-2C11-428C-8E1E-AA6ACBD1F492}" destId="{9A1A84D2-BD1C-4FA6-A2B8-22BA9F646969}" srcOrd="2" destOrd="0" parTransId="{C66B8357-FE98-40A9-A66B-C0D5AE932DFD}" sibTransId="{A3909AB4-05A6-4C50-A18F-F383C6FFE854}"/>
    <dgm:cxn modelId="{AEBDA51B-4899-4560-8756-37715FD4D163}" srcId="{21D94AD1-2C11-428C-8E1E-AA6ACBD1F492}" destId="{A2EFFEB8-AA7A-4048-BD28-596491DE202B}" srcOrd="3" destOrd="0" parTransId="{91707BAC-2F61-4370-B333-A6273ACB3B2F}" sibTransId="{66FA5D5F-ADA8-4972-A8EE-E03CD6E70255}"/>
    <dgm:cxn modelId="{55ECC539-1C3E-4CCF-856F-3892F92FF8EF}" type="presOf" srcId="{B9B28001-9734-48DE-A349-7D1932BC7868}" destId="{650BC9AB-0EE9-485E-9E37-0B4A7563761D}" srcOrd="0" destOrd="0" presId="urn:microsoft.com/office/officeart/2005/8/layout/chevron1"/>
    <dgm:cxn modelId="{2E504B5F-6AE9-46AF-A782-81767B62FC7B}" type="presOf" srcId="{9A2172D9-9147-468F-B367-C1FF45A3ADB7}" destId="{3CDC279F-DDF8-4802-A9C2-19920614E572}" srcOrd="0" destOrd="0" presId="urn:microsoft.com/office/officeart/2005/8/layout/chevron1"/>
    <dgm:cxn modelId="{31905868-E4FA-43B9-9427-FA9EC1FC2E89}" type="presOf" srcId="{21D94AD1-2C11-428C-8E1E-AA6ACBD1F492}" destId="{39E6F2E0-7136-44F5-BC0B-B2F8145E2E05}" srcOrd="0" destOrd="0" presId="urn:microsoft.com/office/officeart/2005/8/layout/chevron1"/>
    <dgm:cxn modelId="{CCE5CB57-57EB-4142-A83E-7B54963838E4}" type="presOf" srcId="{9A1A84D2-BD1C-4FA6-A2B8-22BA9F646969}" destId="{039FDB19-EF56-437B-A5BE-81B640B84266}" srcOrd="0" destOrd="0" presId="urn:microsoft.com/office/officeart/2005/8/layout/chevron1"/>
    <dgm:cxn modelId="{EE7B6C7A-8224-4F50-97F0-A100276EC7AC}" type="presParOf" srcId="{39E6F2E0-7136-44F5-BC0B-B2F8145E2E05}" destId="{3CDC279F-DDF8-4802-A9C2-19920614E572}" srcOrd="0" destOrd="0" presId="urn:microsoft.com/office/officeart/2005/8/layout/chevron1"/>
    <dgm:cxn modelId="{5503F3BA-CCEC-4F12-AB6D-E11A4077CDAE}" type="presParOf" srcId="{39E6F2E0-7136-44F5-BC0B-B2F8145E2E05}" destId="{E6204E36-B0E3-4036-95E1-A341C8725138}" srcOrd="1" destOrd="0" presId="urn:microsoft.com/office/officeart/2005/8/layout/chevron1"/>
    <dgm:cxn modelId="{21FBAB25-662E-4878-B154-9ECAD1DEC9AB}" type="presParOf" srcId="{39E6F2E0-7136-44F5-BC0B-B2F8145E2E05}" destId="{650BC9AB-0EE9-485E-9E37-0B4A7563761D}" srcOrd="2" destOrd="0" presId="urn:microsoft.com/office/officeart/2005/8/layout/chevron1"/>
    <dgm:cxn modelId="{FD23DBAD-5992-4479-817D-E20BEE9BAFA6}" type="presParOf" srcId="{39E6F2E0-7136-44F5-BC0B-B2F8145E2E05}" destId="{443D65B9-19C3-4B1A-91A4-5291664BED8A}" srcOrd="3" destOrd="0" presId="urn:microsoft.com/office/officeart/2005/8/layout/chevron1"/>
    <dgm:cxn modelId="{2A7227DC-88CC-4EC4-BA5B-FBD33EAB43A5}" type="presParOf" srcId="{39E6F2E0-7136-44F5-BC0B-B2F8145E2E05}" destId="{039FDB19-EF56-437B-A5BE-81B640B84266}" srcOrd="4" destOrd="0" presId="urn:microsoft.com/office/officeart/2005/8/layout/chevron1"/>
    <dgm:cxn modelId="{767F7471-73D9-4960-A88F-9E0001457F53}" type="presParOf" srcId="{39E6F2E0-7136-44F5-BC0B-B2F8145E2E05}" destId="{47EF7309-37AC-4551-8EB5-1704D0E1C05C}" srcOrd="5" destOrd="0" presId="urn:microsoft.com/office/officeart/2005/8/layout/chevron1"/>
    <dgm:cxn modelId="{00A731E8-0691-4A2C-87C2-E6B19D961AA1}" type="presParOf" srcId="{39E6F2E0-7136-44F5-BC0B-B2F8145E2E05}" destId="{D7ED693E-D508-424D-806B-C7E4233C746E}" srcOrd="6" destOrd="0" presId="urn:microsoft.com/office/officeart/2005/8/layout/chevron1"/>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21D94AD1-2C11-428C-8E1E-AA6ACBD1F492}" type="doc">
      <dgm:prSet loTypeId="urn:microsoft.com/office/officeart/2005/8/layout/chevron1" loCatId="process" qsTypeId="urn:microsoft.com/office/officeart/2005/8/quickstyle/simple1" qsCatId="simple" csTypeId="urn:microsoft.com/office/officeart/2005/8/colors/colorful1" csCatId="colorful" phldr="1"/>
      <dgm:spPr/>
    </dgm:pt>
    <dgm:pt modelId="{9A2172D9-9147-468F-B367-C1FF45A3ADB7}">
      <dgm:prSet phldrT="[Texto]"/>
      <dgm:spPr/>
      <dgm:t>
        <a:bodyPr/>
        <a:lstStyle/>
        <a:p>
          <a:r>
            <a:rPr lang="es-CO" b="1" dirty="0" smtClean="0"/>
            <a:t>Subestaciones</a:t>
          </a:r>
          <a:endParaRPr lang="es-CO" b="1" dirty="0"/>
        </a:p>
      </dgm:t>
    </dgm:pt>
    <dgm:pt modelId="{228F0EBF-4C06-41BA-A418-97F51EBF4C76}" type="parTrans" cxnId="{6BB6ED57-22CA-4F63-A8E8-A77EE4680216}">
      <dgm:prSet/>
      <dgm:spPr/>
      <dgm:t>
        <a:bodyPr/>
        <a:lstStyle/>
        <a:p>
          <a:endParaRPr lang="es-CO" b="1"/>
        </a:p>
      </dgm:t>
    </dgm:pt>
    <dgm:pt modelId="{A9A14C34-90C1-4929-AAAF-6262083EDD3E}" type="sibTrans" cxnId="{6BB6ED57-22CA-4F63-A8E8-A77EE4680216}">
      <dgm:prSet/>
      <dgm:spPr/>
      <dgm:t>
        <a:bodyPr/>
        <a:lstStyle/>
        <a:p>
          <a:endParaRPr lang="es-CO" b="1"/>
        </a:p>
      </dgm:t>
    </dgm:pt>
    <dgm:pt modelId="{B9B28001-9734-48DE-A349-7D1932BC7868}">
      <dgm:prSet phldrT="[Texto]"/>
      <dgm:spPr>
        <a:solidFill>
          <a:schemeClr val="accent3">
            <a:lumMod val="60000"/>
            <a:lumOff val="40000"/>
          </a:schemeClr>
        </a:solidFill>
      </dgm:spPr>
      <dgm:t>
        <a:bodyPr/>
        <a:lstStyle/>
        <a:p>
          <a:r>
            <a:rPr lang="es-CO" b="1" dirty="0" smtClean="0">
              <a:solidFill>
                <a:schemeClr val="tx1"/>
              </a:solidFill>
            </a:rPr>
            <a:t>Líneas</a:t>
          </a:r>
          <a:endParaRPr lang="es-CO" b="1" dirty="0">
            <a:solidFill>
              <a:schemeClr val="tx1"/>
            </a:solidFill>
          </a:endParaRPr>
        </a:p>
      </dgm:t>
    </dgm:pt>
    <dgm:pt modelId="{5989C0B4-0C8D-4E3D-815F-332CB834DBB9}" type="parTrans" cxnId="{DA8E71C6-1953-4CD6-A732-38BB83A0AC27}">
      <dgm:prSet/>
      <dgm:spPr/>
      <dgm:t>
        <a:bodyPr/>
        <a:lstStyle/>
        <a:p>
          <a:endParaRPr lang="es-CO" b="1"/>
        </a:p>
      </dgm:t>
    </dgm:pt>
    <dgm:pt modelId="{A99EF712-17CA-48AE-80BC-F8127B9B6180}" type="sibTrans" cxnId="{DA8E71C6-1953-4CD6-A732-38BB83A0AC27}">
      <dgm:prSet/>
      <dgm:spPr/>
      <dgm:t>
        <a:bodyPr/>
        <a:lstStyle/>
        <a:p>
          <a:endParaRPr lang="es-CO" b="1"/>
        </a:p>
      </dgm:t>
    </dgm:pt>
    <dgm:pt modelId="{9A1A84D2-BD1C-4FA6-A2B8-22BA9F646969}">
      <dgm:prSet phldrT="[Texto]"/>
      <dgm:spPr>
        <a:solidFill>
          <a:schemeClr val="accent3">
            <a:lumMod val="60000"/>
            <a:lumOff val="40000"/>
          </a:schemeClr>
        </a:solidFill>
      </dgm:spPr>
      <dgm:t>
        <a:bodyPr/>
        <a:lstStyle/>
        <a:p>
          <a:r>
            <a:rPr lang="es-CO" b="1" dirty="0" smtClean="0">
              <a:solidFill>
                <a:schemeClr val="tx1"/>
              </a:solidFill>
            </a:rPr>
            <a:t>Redes</a:t>
          </a:r>
          <a:endParaRPr lang="es-CO" b="1" dirty="0">
            <a:solidFill>
              <a:schemeClr val="tx1"/>
            </a:solidFill>
          </a:endParaRPr>
        </a:p>
      </dgm:t>
    </dgm:pt>
    <dgm:pt modelId="{C66B8357-FE98-40A9-A66B-C0D5AE932DFD}" type="parTrans" cxnId="{82EB83EE-7AD7-4102-BE20-40050909DC4A}">
      <dgm:prSet/>
      <dgm:spPr/>
      <dgm:t>
        <a:bodyPr/>
        <a:lstStyle/>
        <a:p>
          <a:endParaRPr lang="es-CO" b="1"/>
        </a:p>
      </dgm:t>
    </dgm:pt>
    <dgm:pt modelId="{A3909AB4-05A6-4C50-A18F-F383C6FFE854}" type="sibTrans" cxnId="{82EB83EE-7AD7-4102-BE20-40050909DC4A}">
      <dgm:prSet/>
      <dgm:spPr/>
      <dgm:t>
        <a:bodyPr/>
        <a:lstStyle/>
        <a:p>
          <a:endParaRPr lang="es-CO" b="1"/>
        </a:p>
      </dgm:t>
    </dgm:pt>
    <dgm:pt modelId="{A2EFFEB8-AA7A-4048-BD28-596491DE202B}">
      <dgm:prSet phldrT="[Texto]"/>
      <dgm:spPr>
        <a:solidFill>
          <a:schemeClr val="accent3">
            <a:lumMod val="60000"/>
            <a:lumOff val="40000"/>
          </a:schemeClr>
        </a:solidFill>
      </dgm:spPr>
      <dgm:t>
        <a:bodyPr/>
        <a:lstStyle/>
        <a:p>
          <a:r>
            <a:rPr lang="es-CO" b="1" dirty="0" smtClean="0">
              <a:solidFill>
                <a:schemeClr val="tx1"/>
              </a:solidFill>
            </a:rPr>
            <a:t>Otros Elementos y Equipos</a:t>
          </a:r>
          <a:endParaRPr lang="es-CO" b="1" dirty="0">
            <a:solidFill>
              <a:schemeClr val="tx1"/>
            </a:solidFill>
          </a:endParaRPr>
        </a:p>
      </dgm:t>
    </dgm:pt>
    <dgm:pt modelId="{91707BAC-2F61-4370-B333-A6273ACB3B2F}" type="parTrans" cxnId="{AEBDA51B-4899-4560-8756-37715FD4D163}">
      <dgm:prSet/>
      <dgm:spPr/>
      <dgm:t>
        <a:bodyPr/>
        <a:lstStyle/>
        <a:p>
          <a:endParaRPr lang="es-CO" b="1"/>
        </a:p>
      </dgm:t>
    </dgm:pt>
    <dgm:pt modelId="{66FA5D5F-ADA8-4972-A8EE-E03CD6E70255}" type="sibTrans" cxnId="{AEBDA51B-4899-4560-8756-37715FD4D163}">
      <dgm:prSet/>
      <dgm:spPr/>
      <dgm:t>
        <a:bodyPr/>
        <a:lstStyle/>
        <a:p>
          <a:endParaRPr lang="es-CO" b="1"/>
        </a:p>
      </dgm:t>
    </dgm:pt>
    <dgm:pt modelId="{39E6F2E0-7136-44F5-BC0B-B2F8145E2E05}" type="pres">
      <dgm:prSet presAssocID="{21D94AD1-2C11-428C-8E1E-AA6ACBD1F492}" presName="Name0" presStyleCnt="0">
        <dgm:presLayoutVars>
          <dgm:dir/>
          <dgm:animLvl val="lvl"/>
          <dgm:resizeHandles val="exact"/>
        </dgm:presLayoutVars>
      </dgm:prSet>
      <dgm:spPr/>
    </dgm:pt>
    <dgm:pt modelId="{3CDC279F-DDF8-4802-A9C2-19920614E572}" type="pres">
      <dgm:prSet presAssocID="{9A2172D9-9147-468F-B367-C1FF45A3ADB7}" presName="parTxOnly" presStyleLbl="node1" presStyleIdx="0" presStyleCnt="4">
        <dgm:presLayoutVars>
          <dgm:chMax val="0"/>
          <dgm:chPref val="0"/>
          <dgm:bulletEnabled val="1"/>
        </dgm:presLayoutVars>
      </dgm:prSet>
      <dgm:spPr/>
      <dgm:t>
        <a:bodyPr/>
        <a:lstStyle/>
        <a:p>
          <a:endParaRPr lang="es-CO"/>
        </a:p>
      </dgm:t>
    </dgm:pt>
    <dgm:pt modelId="{E6204E36-B0E3-4036-95E1-A341C8725138}" type="pres">
      <dgm:prSet presAssocID="{A9A14C34-90C1-4929-AAAF-6262083EDD3E}" presName="parTxOnlySpace" presStyleCnt="0"/>
      <dgm:spPr/>
    </dgm:pt>
    <dgm:pt modelId="{650BC9AB-0EE9-485E-9E37-0B4A7563761D}" type="pres">
      <dgm:prSet presAssocID="{B9B28001-9734-48DE-A349-7D1932BC7868}" presName="parTxOnly" presStyleLbl="node1" presStyleIdx="1" presStyleCnt="4">
        <dgm:presLayoutVars>
          <dgm:chMax val="0"/>
          <dgm:chPref val="0"/>
          <dgm:bulletEnabled val="1"/>
        </dgm:presLayoutVars>
      </dgm:prSet>
      <dgm:spPr/>
      <dgm:t>
        <a:bodyPr/>
        <a:lstStyle/>
        <a:p>
          <a:endParaRPr lang="es-CO"/>
        </a:p>
      </dgm:t>
    </dgm:pt>
    <dgm:pt modelId="{443D65B9-19C3-4B1A-91A4-5291664BED8A}" type="pres">
      <dgm:prSet presAssocID="{A99EF712-17CA-48AE-80BC-F8127B9B6180}" presName="parTxOnlySpace" presStyleCnt="0"/>
      <dgm:spPr/>
    </dgm:pt>
    <dgm:pt modelId="{039FDB19-EF56-437B-A5BE-81B640B84266}" type="pres">
      <dgm:prSet presAssocID="{9A1A84D2-BD1C-4FA6-A2B8-22BA9F646969}" presName="parTxOnly" presStyleLbl="node1" presStyleIdx="2" presStyleCnt="4">
        <dgm:presLayoutVars>
          <dgm:chMax val="0"/>
          <dgm:chPref val="0"/>
          <dgm:bulletEnabled val="1"/>
        </dgm:presLayoutVars>
      </dgm:prSet>
      <dgm:spPr/>
      <dgm:t>
        <a:bodyPr/>
        <a:lstStyle/>
        <a:p>
          <a:endParaRPr lang="es-CO"/>
        </a:p>
      </dgm:t>
    </dgm:pt>
    <dgm:pt modelId="{47EF7309-37AC-4551-8EB5-1704D0E1C05C}" type="pres">
      <dgm:prSet presAssocID="{A3909AB4-05A6-4C50-A18F-F383C6FFE854}" presName="parTxOnlySpace" presStyleCnt="0"/>
      <dgm:spPr/>
    </dgm:pt>
    <dgm:pt modelId="{D7ED693E-D508-424D-806B-C7E4233C746E}" type="pres">
      <dgm:prSet presAssocID="{A2EFFEB8-AA7A-4048-BD28-596491DE202B}" presName="parTxOnly" presStyleLbl="node1" presStyleIdx="3" presStyleCnt="4">
        <dgm:presLayoutVars>
          <dgm:chMax val="0"/>
          <dgm:chPref val="0"/>
          <dgm:bulletEnabled val="1"/>
        </dgm:presLayoutVars>
      </dgm:prSet>
      <dgm:spPr/>
      <dgm:t>
        <a:bodyPr/>
        <a:lstStyle/>
        <a:p>
          <a:endParaRPr lang="es-CO"/>
        </a:p>
      </dgm:t>
    </dgm:pt>
  </dgm:ptLst>
  <dgm:cxnLst>
    <dgm:cxn modelId="{DA8E71C6-1953-4CD6-A732-38BB83A0AC27}" srcId="{21D94AD1-2C11-428C-8E1E-AA6ACBD1F492}" destId="{B9B28001-9734-48DE-A349-7D1932BC7868}" srcOrd="1" destOrd="0" parTransId="{5989C0B4-0C8D-4E3D-815F-332CB834DBB9}" sibTransId="{A99EF712-17CA-48AE-80BC-F8127B9B6180}"/>
    <dgm:cxn modelId="{6886ED16-FBDD-4237-B553-8C9D4DF6B284}" type="presOf" srcId="{21D94AD1-2C11-428C-8E1E-AA6ACBD1F492}" destId="{39E6F2E0-7136-44F5-BC0B-B2F8145E2E05}" srcOrd="0" destOrd="0" presId="urn:microsoft.com/office/officeart/2005/8/layout/chevron1"/>
    <dgm:cxn modelId="{9834B4E0-CD56-4236-B562-4151249FC08D}" type="presOf" srcId="{9A2172D9-9147-468F-B367-C1FF45A3ADB7}" destId="{3CDC279F-DDF8-4802-A9C2-19920614E572}" srcOrd="0" destOrd="0" presId="urn:microsoft.com/office/officeart/2005/8/layout/chevron1"/>
    <dgm:cxn modelId="{AEBDA51B-4899-4560-8756-37715FD4D163}" srcId="{21D94AD1-2C11-428C-8E1E-AA6ACBD1F492}" destId="{A2EFFEB8-AA7A-4048-BD28-596491DE202B}" srcOrd="3" destOrd="0" parTransId="{91707BAC-2F61-4370-B333-A6273ACB3B2F}" sibTransId="{66FA5D5F-ADA8-4972-A8EE-E03CD6E70255}"/>
    <dgm:cxn modelId="{4926EF33-ABFF-4E19-9FD8-0658B0954E07}" type="presOf" srcId="{9A1A84D2-BD1C-4FA6-A2B8-22BA9F646969}" destId="{039FDB19-EF56-437B-A5BE-81B640B84266}" srcOrd="0" destOrd="0" presId="urn:microsoft.com/office/officeart/2005/8/layout/chevron1"/>
    <dgm:cxn modelId="{6BB6ED57-22CA-4F63-A8E8-A77EE4680216}" srcId="{21D94AD1-2C11-428C-8E1E-AA6ACBD1F492}" destId="{9A2172D9-9147-468F-B367-C1FF45A3ADB7}" srcOrd="0" destOrd="0" parTransId="{228F0EBF-4C06-41BA-A418-97F51EBF4C76}" sibTransId="{A9A14C34-90C1-4929-AAAF-6262083EDD3E}"/>
    <dgm:cxn modelId="{C23C0A3C-F3A5-48D4-91DC-A6C681C83EA5}" type="presOf" srcId="{A2EFFEB8-AA7A-4048-BD28-596491DE202B}" destId="{D7ED693E-D508-424D-806B-C7E4233C746E}" srcOrd="0" destOrd="0" presId="urn:microsoft.com/office/officeart/2005/8/layout/chevron1"/>
    <dgm:cxn modelId="{82EB83EE-7AD7-4102-BE20-40050909DC4A}" srcId="{21D94AD1-2C11-428C-8E1E-AA6ACBD1F492}" destId="{9A1A84D2-BD1C-4FA6-A2B8-22BA9F646969}" srcOrd="2" destOrd="0" parTransId="{C66B8357-FE98-40A9-A66B-C0D5AE932DFD}" sibTransId="{A3909AB4-05A6-4C50-A18F-F383C6FFE854}"/>
    <dgm:cxn modelId="{80B20C98-E327-4FAE-9D1B-3C94010DFFDF}" type="presOf" srcId="{B9B28001-9734-48DE-A349-7D1932BC7868}" destId="{650BC9AB-0EE9-485E-9E37-0B4A7563761D}" srcOrd="0" destOrd="0" presId="urn:microsoft.com/office/officeart/2005/8/layout/chevron1"/>
    <dgm:cxn modelId="{ECDCA178-DF53-4650-8633-9A0C97246FA0}" type="presParOf" srcId="{39E6F2E0-7136-44F5-BC0B-B2F8145E2E05}" destId="{3CDC279F-DDF8-4802-A9C2-19920614E572}" srcOrd="0" destOrd="0" presId="urn:microsoft.com/office/officeart/2005/8/layout/chevron1"/>
    <dgm:cxn modelId="{03D77C1F-A639-44FC-BE5F-E4E0536A70D8}" type="presParOf" srcId="{39E6F2E0-7136-44F5-BC0B-B2F8145E2E05}" destId="{E6204E36-B0E3-4036-95E1-A341C8725138}" srcOrd="1" destOrd="0" presId="urn:microsoft.com/office/officeart/2005/8/layout/chevron1"/>
    <dgm:cxn modelId="{E0F21A2E-A4D9-4531-B89D-AFDF45B587C4}" type="presParOf" srcId="{39E6F2E0-7136-44F5-BC0B-B2F8145E2E05}" destId="{650BC9AB-0EE9-485E-9E37-0B4A7563761D}" srcOrd="2" destOrd="0" presId="urn:microsoft.com/office/officeart/2005/8/layout/chevron1"/>
    <dgm:cxn modelId="{B509B1E6-256B-4EB0-88BF-4A56C874AE79}" type="presParOf" srcId="{39E6F2E0-7136-44F5-BC0B-B2F8145E2E05}" destId="{443D65B9-19C3-4B1A-91A4-5291664BED8A}" srcOrd="3" destOrd="0" presId="urn:microsoft.com/office/officeart/2005/8/layout/chevron1"/>
    <dgm:cxn modelId="{7F4EF296-745C-43E0-A730-693CF6211019}" type="presParOf" srcId="{39E6F2E0-7136-44F5-BC0B-B2F8145E2E05}" destId="{039FDB19-EF56-437B-A5BE-81B640B84266}" srcOrd="4" destOrd="0" presId="urn:microsoft.com/office/officeart/2005/8/layout/chevron1"/>
    <dgm:cxn modelId="{7269FEE9-7D7F-46F7-B588-021AE227CF54}" type="presParOf" srcId="{39E6F2E0-7136-44F5-BC0B-B2F8145E2E05}" destId="{47EF7309-37AC-4551-8EB5-1704D0E1C05C}" srcOrd="5" destOrd="0" presId="urn:microsoft.com/office/officeart/2005/8/layout/chevron1"/>
    <dgm:cxn modelId="{BAFDA5D0-F564-4757-808A-5BC7B16D8587}" type="presParOf" srcId="{39E6F2E0-7136-44F5-BC0B-B2F8145E2E05}" destId="{D7ED693E-D508-424D-806B-C7E4233C746E}" srcOrd="6"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0.xml><?xml version="1.0" encoding="utf-8"?>
<dgm:dataModel xmlns:dgm="http://schemas.openxmlformats.org/drawingml/2006/diagram" xmlns:a="http://schemas.openxmlformats.org/drawingml/2006/main">
  <dgm:ptLst>
    <dgm:pt modelId="{21D94AD1-2C11-428C-8E1E-AA6ACBD1F492}" type="doc">
      <dgm:prSet loTypeId="urn:microsoft.com/office/officeart/2005/8/layout/chevron1" loCatId="process" qsTypeId="urn:microsoft.com/office/officeart/2005/8/quickstyle/simple1" qsCatId="simple" csTypeId="urn:microsoft.com/office/officeart/2005/8/colors/colorful1" csCatId="colorful" phldr="1"/>
      <dgm:spPr/>
    </dgm:pt>
    <dgm:pt modelId="{9A2172D9-9147-468F-B367-C1FF45A3ADB7}">
      <dgm:prSet phldrT="[Texto]"/>
      <dgm:spPr/>
      <dgm:t>
        <a:bodyPr/>
        <a:lstStyle/>
        <a:p>
          <a:r>
            <a:rPr lang="es-CO" b="1" dirty="0" smtClean="0"/>
            <a:t>Subestaciones</a:t>
          </a:r>
          <a:endParaRPr lang="es-CO" b="1" dirty="0"/>
        </a:p>
      </dgm:t>
    </dgm:pt>
    <dgm:pt modelId="{228F0EBF-4C06-41BA-A418-97F51EBF4C76}" type="parTrans" cxnId="{6BB6ED57-22CA-4F63-A8E8-A77EE4680216}">
      <dgm:prSet/>
      <dgm:spPr/>
      <dgm:t>
        <a:bodyPr/>
        <a:lstStyle/>
        <a:p>
          <a:endParaRPr lang="es-CO" b="1"/>
        </a:p>
      </dgm:t>
    </dgm:pt>
    <dgm:pt modelId="{A9A14C34-90C1-4929-AAAF-6262083EDD3E}" type="sibTrans" cxnId="{6BB6ED57-22CA-4F63-A8E8-A77EE4680216}">
      <dgm:prSet/>
      <dgm:spPr/>
      <dgm:t>
        <a:bodyPr/>
        <a:lstStyle/>
        <a:p>
          <a:endParaRPr lang="es-CO" b="1"/>
        </a:p>
      </dgm:t>
    </dgm:pt>
    <dgm:pt modelId="{B9B28001-9734-48DE-A349-7D1932BC7868}">
      <dgm:prSet phldrT="[Texto]"/>
      <dgm:spPr>
        <a:solidFill>
          <a:schemeClr val="accent3">
            <a:lumMod val="60000"/>
            <a:lumOff val="40000"/>
          </a:schemeClr>
        </a:solidFill>
      </dgm:spPr>
      <dgm:t>
        <a:bodyPr/>
        <a:lstStyle/>
        <a:p>
          <a:r>
            <a:rPr lang="es-CO" b="1" dirty="0" smtClean="0">
              <a:solidFill>
                <a:schemeClr val="tx1"/>
              </a:solidFill>
            </a:rPr>
            <a:t>Líneas</a:t>
          </a:r>
          <a:endParaRPr lang="es-CO" b="1" dirty="0">
            <a:solidFill>
              <a:schemeClr val="tx1"/>
            </a:solidFill>
          </a:endParaRPr>
        </a:p>
      </dgm:t>
    </dgm:pt>
    <dgm:pt modelId="{5989C0B4-0C8D-4E3D-815F-332CB834DBB9}" type="parTrans" cxnId="{DA8E71C6-1953-4CD6-A732-38BB83A0AC27}">
      <dgm:prSet/>
      <dgm:spPr/>
      <dgm:t>
        <a:bodyPr/>
        <a:lstStyle/>
        <a:p>
          <a:endParaRPr lang="es-CO" b="1"/>
        </a:p>
      </dgm:t>
    </dgm:pt>
    <dgm:pt modelId="{A99EF712-17CA-48AE-80BC-F8127B9B6180}" type="sibTrans" cxnId="{DA8E71C6-1953-4CD6-A732-38BB83A0AC27}">
      <dgm:prSet/>
      <dgm:spPr/>
      <dgm:t>
        <a:bodyPr/>
        <a:lstStyle/>
        <a:p>
          <a:endParaRPr lang="es-CO" b="1"/>
        </a:p>
      </dgm:t>
    </dgm:pt>
    <dgm:pt modelId="{9A1A84D2-BD1C-4FA6-A2B8-22BA9F646969}">
      <dgm:prSet phldrT="[Texto]"/>
      <dgm:spPr>
        <a:solidFill>
          <a:schemeClr val="accent3">
            <a:lumMod val="60000"/>
            <a:lumOff val="40000"/>
          </a:schemeClr>
        </a:solidFill>
      </dgm:spPr>
      <dgm:t>
        <a:bodyPr/>
        <a:lstStyle/>
        <a:p>
          <a:r>
            <a:rPr lang="es-CO" b="1" dirty="0" smtClean="0">
              <a:solidFill>
                <a:schemeClr val="tx1"/>
              </a:solidFill>
            </a:rPr>
            <a:t>Redes</a:t>
          </a:r>
          <a:endParaRPr lang="es-CO" b="1" dirty="0">
            <a:solidFill>
              <a:schemeClr val="tx1"/>
            </a:solidFill>
          </a:endParaRPr>
        </a:p>
      </dgm:t>
    </dgm:pt>
    <dgm:pt modelId="{C66B8357-FE98-40A9-A66B-C0D5AE932DFD}" type="parTrans" cxnId="{82EB83EE-7AD7-4102-BE20-40050909DC4A}">
      <dgm:prSet/>
      <dgm:spPr/>
      <dgm:t>
        <a:bodyPr/>
        <a:lstStyle/>
        <a:p>
          <a:endParaRPr lang="es-CO" b="1"/>
        </a:p>
      </dgm:t>
    </dgm:pt>
    <dgm:pt modelId="{A3909AB4-05A6-4C50-A18F-F383C6FFE854}" type="sibTrans" cxnId="{82EB83EE-7AD7-4102-BE20-40050909DC4A}">
      <dgm:prSet/>
      <dgm:spPr/>
      <dgm:t>
        <a:bodyPr/>
        <a:lstStyle/>
        <a:p>
          <a:endParaRPr lang="es-CO" b="1"/>
        </a:p>
      </dgm:t>
    </dgm:pt>
    <dgm:pt modelId="{A2EFFEB8-AA7A-4048-BD28-596491DE202B}">
      <dgm:prSet phldrT="[Texto]"/>
      <dgm:spPr>
        <a:solidFill>
          <a:schemeClr val="accent3">
            <a:lumMod val="60000"/>
            <a:lumOff val="40000"/>
          </a:schemeClr>
        </a:solidFill>
      </dgm:spPr>
      <dgm:t>
        <a:bodyPr/>
        <a:lstStyle/>
        <a:p>
          <a:r>
            <a:rPr lang="es-CO" b="1" dirty="0" smtClean="0">
              <a:solidFill>
                <a:schemeClr val="tx1"/>
              </a:solidFill>
            </a:rPr>
            <a:t>Otros Elementos y Equipos</a:t>
          </a:r>
          <a:endParaRPr lang="es-CO" b="1" dirty="0">
            <a:solidFill>
              <a:schemeClr val="tx1"/>
            </a:solidFill>
          </a:endParaRPr>
        </a:p>
      </dgm:t>
    </dgm:pt>
    <dgm:pt modelId="{91707BAC-2F61-4370-B333-A6273ACB3B2F}" type="parTrans" cxnId="{AEBDA51B-4899-4560-8756-37715FD4D163}">
      <dgm:prSet/>
      <dgm:spPr/>
      <dgm:t>
        <a:bodyPr/>
        <a:lstStyle/>
        <a:p>
          <a:endParaRPr lang="es-CO" b="1"/>
        </a:p>
      </dgm:t>
    </dgm:pt>
    <dgm:pt modelId="{66FA5D5F-ADA8-4972-A8EE-E03CD6E70255}" type="sibTrans" cxnId="{AEBDA51B-4899-4560-8756-37715FD4D163}">
      <dgm:prSet/>
      <dgm:spPr/>
      <dgm:t>
        <a:bodyPr/>
        <a:lstStyle/>
        <a:p>
          <a:endParaRPr lang="es-CO" b="1"/>
        </a:p>
      </dgm:t>
    </dgm:pt>
    <dgm:pt modelId="{39E6F2E0-7136-44F5-BC0B-B2F8145E2E05}" type="pres">
      <dgm:prSet presAssocID="{21D94AD1-2C11-428C-8E1E-AA6ACBD1F492}" presName="Name0" presStyleCnt="0">
        <dgm:presLayoutVars>
          <dgm:dir/>
          <dgm:animLvl val="lvl"/>
          <dgm:resizeHandles val="exact"/>
        </dgm:presLayoutVars>
      </dgm:prSet>
      <dgm:spPr/>
    </dgm:pt>
    <dgm:pt modelId="{3CDC279F-DDF8-4802-A9C2-19920614E572}" type="pres">
      <dgm:prSet presAssocID="{9A2172D9-9147-468F-B367-C1FF45A3ADB7}" presName="parTxOnly" presStyleLbl="node1" presStyleIdx="0" presStyleCnt="4">
        <dgm:presLayoutVars>
          <dgm:chMax val="0"/>
          <dgm:chPref val="0"/>
          <dgm:bulletEnabled val="1"/>
        </dgm:presLayoutVars>
      </dgm:prSet>
      <dgm:spPr/>
      <dgm:t>
        <a:bodyPr/>
        <a:lstStyle/>
        <a:p>
          <a:endParaRPr lang="es-CO"/>
        </a:p>
      </dgm:t>
    </dgm:pt>
    <dgm:pt modelId="{E6204E36-B0E3-4036-95E1-A341C8725138}" type="pres">
      <dgm:prSet presAssocID="{A9A14C34-90C1-4929-AAAF-6262083EDD3E}" presName="parTxOnlySpace" presStyleCnt="0"/>
      <dgm:spPr/>
    </dgm:pt>
    <dgm:pt modelId="{650BC9AB-0EE9-485E-9E37-0B4A7563761D}" type="pres">
      <dgm:prSet presAssocID="{B9B28001-9734-48DE-A349-7D1932BC7868}" presName="parTxOnly" presStyleLbl="node1" presStyleIdx="1" presStyleCnt="4">
        <dgm:presLayoutVars>
          <dgm:chMax val="0"/>
          <dgm:chPref val="0"/>
          <dgm:bulletEnabled val="1"/>
        </dgm:presLayoutVars>
      </dgm:prSet>
      <dgm:spPr/>
      <dgm:t>
        <a:bodyPr/>
        <a:lstStyle/>
        <a:p>
          <a:endParaRPr lang="es-CO"/>
        </a:p>
      </dgm:t>
    </dgm:pt>
    <dgm:pt modelId="{443D65B9-19C3-4B1A-91A4-5291664BED8A}" type="pres">
      <dgm:prSet presAssocID="{A99EF712-17CA-48AE-80BC-F8127B9B6180}" presName="parTxOnlySpace" presStyleCnt="0"/>
      <dgm:spPr/>
    </dgm:pt>
    <dgm:pt modelId="{039FDB19-EF56-437B-A5BE-81B640B84266}" type="pres">
      <dgm:prSet presAssocID="{9A1A84D2-BD1C-4FA6-A2B8-22BA9F646969}" presName="parTxOnly" presStyleLbl="node1" presStyleIdx="2" presStyleCnt="4">
        <dgm:presLayoutVars>
          <dgm:chMax val="0"/>
          <dgm:chPref val="0"/>
          <dgm:bulletEnabled val="1"/>
        </dgm:presLayoutVars>
      </dgm:prSet>
      <dgm:spPr/>
      <dgm:t>
        <a:bodyPr/>
        <a:lstStyle/>
        <a:p>
          <a:endParaRPr lang="es-CO"/>
        </a:p>
      </dgm:t>
    </dgm:pt>
    <dgm:pt modelId="{47EF7309-37AC-4551-8EB5-1704D0E1C05C}" type="pres">
      <dgm:prSet presAssocID="{A3909AB4-05A6-4C50-A18F-F383C6FFE854}" presName="parTxOnlySpace" presStyleCnt="0"/>
      <dgm:spPr/>
    </dgm:pt>
    <dgm:pt modelId="{D7ED693E-D508-424D-806B-C7E4233C746E}" type="pres">
      <dgm:prSet presAssocID="{A2EFFEB8-AA7A-4048-BD28-596491DE202B}" presName="parTxOnly" presStyleLbl="node1" presStyleIdx="3" presStyleCnt="4">
        <dgm:presLayoutVars>
          <dgm:chMax val="0"/>
          <dgm:chPref val="0"/>
          <dgm:bulletEnabled val="1"/>
        </dgm:presLayoutVars>
      </dgm:prSet>
      <dgm:spPr/>
      <dgm:t>
        <a:bodyPr/>
        <a:lstStyle/>
        <a:p>
          <a:endParaRPr lang="es-CO"/>
        </a:p>
      </dgm:t>
    </dgm:pt>
  </dgm:ptLst>
  <dgm:cxnLst>
    <dgm:cxn modelId="{DA8E71C6-1953-4CD6-A732-38BB83A0AC27}" srcId="{21D94AD1-2C11-428C-8E1E-AA6ACBD1F492}" destId="{B9B28001-9734-48DE-A349-7D1932BC7868}" srcOrd="1" destOrd="0" parTransId="{5989C0B4-0C8D-4E3D-815F-332CB834DBB9}" sibTransId="{A99EF712-17CA-48AE-80BC-F8127B9B6180}"/>
    <dgm:cxn modelId="{80208188-82C0-4107-91D3-D1BA025C4D9B}" type="presOf" srcId="{21D94AD1-2C11-428C-8E1E-AA6ACBD1F492}" destId="{39E6F2E0-7136-44F5-BC0B-B2F8145E2E05}" srcOrd="0" destOrd="0" presId="urn:microsoft.com/office/officeart/2005/8/layout/chevron1"/>
    <dgm:cxn modelId="{0DDA1B76-E6F9-4A0C-AE9C-8D45571DE534}" type="presOf" srcId="{B9B28001-9734-48DE-A349-7D1932BC7868}" destId="{650BC9AB-0EE9-485E-9E37-0B4A7563761D}" srcOrd="0" destOrd="0" presId="urn:microsoft.com/office/officeart/2005/8/layout/chevron1"/>
    <dgm:cxn modelId="{F9A75EAB-74F9-4C97-8046-C27DB507E2B3}" type="presOf" srcId="{A2EFFEB8-AA7A-4048-BD28-596491DE202B}" destId="{D7ED693E-D508-424D-806B-C7E4233C746E}" srcOrd="0" destOrd="0" presId="urn:microsoft.com/office/officeart/2005/8/layout/chevron1"/>
    <dgm:cxn modelId="{AEBDA51B-4899-4560-8756-37715FD4D163}" srcId="{21D94AD1-2C11-428C-8E1E-AA6ACBD1F492}" destId="{A2EFFEB8-AA7A-4048-BD28-596491DE202B}" srcOrd="3" destOrd="0" parTransId="{91707BAC-2F61-4370-B333-A6273ACB3B2F}" sibTransId="{66FA5D5F-ADA8-4972-A8EE-E03CD6E70255}"/>
    <dgm:cxn modelId="{2341759D-0CBA-47D1-AE76-D6D3ACA5A338}" type="presOf" srcId="{9A2172D9-9147-468F-B367-C1FF45A3ADB7}" destId="{3CDC279F-DDF8-4802-A9C2-19920614E572}" srcOrd="0" destOrd="0" presId="urn:microsoft.com/office/officeart/2005/8/layout/chevron1"/>
    <dgm:cxn modelId="{3A10BA18-00B4-4DE1-AB78-5DD27469BD27}" type="presOf" srcId="{9A1A84D2-BD1C-4FA6-A2B8-22BA9F646969}" destId="{039FDB19-EF56-437B-A5BE-81B640B84266}" srcOrd="0" destOrd="0" presId="urn:microsoft.com/office/officeart/2005/8/layout/chevron1"/>
    <dgm:cxn modelId="{6BB6ED57-22CA-4F63-A8E8-A77EE4680216}" srcId="{21D94AD1-2C11-428C-8E1E-AA6ACBD1F492}" destId="{9A2172D9-9147-468F-B367-C1FF45A3ADB7}" srcOrd="0" destOrd="0" parTransId="{228F0EBF-4C06-41BA-A418-97F51EBF4C76}" sibTransId="{A9A14C34-90C1-4929-AAAF-6262083EDD3E}"/>
    <dgm:cxn modelId="{82EB83EE-7AD7-4102-BE20-40050909DC4A}" srcId="{21D94AD1-2C11-428C-8E1E-AA6ACBD1F492}" destId="{9A1A84D2-BD1C-4FA6-A2B8-22BA9F646969}" srcOrd="2" destOrd="0" parTransId="{C66B8357-FE98-40A9-A66B-C0D5AE932DFD}" sibTransId="{A3909AB4-05A6-4C50-A18F-F383C6FFE854}"/>
    <dgm:cxn modelId="{89417AD5-9B99-4BC5-9AA7-42F12E92E534}" type="presParOf" srcId="{39E6F2E0-7136-44F5-BC0B-B2F8145E2E05}" destId="{3CDC279F-DDF8-4802-A9C2-19920614E572}" srcOrd="0" destOrd="0" presId="urn:microsoft.com/office/officeart/2005/8/layout/chevron1"/>
    <dgm:cxn modelId="{E01D5134-0795-4387-9350-FB487C308349}" type="presParOf" srcId="{39E6F2E0-7136-44F5-BC0B-B2F8145E2E05}" destId="{E6204E36-B0E3-4036-95E1-A341C8725138}" srcOrd="1" destOrd="0" presId="urn:microsoft.com/office/officeart/2005/8/layout/chevron1"/>
    <dgm:cxn modelId="{47A4B37A-3343-4ED3-B407-7E3799D4123F}" type="presParOf" srcId="{39E6F2E0-7136-44F5-BC0B-B2F8145E2E05}" destId="{650BC9AB-0EE9-485E-9E37-0B4A7563761D}" srcOrd="2" destOrd="0" presId="urn:microsoft.com/office/officeart/2005/8/layout/chevron1"/>
    <dgm:cxn modelId="{D8C4AA24-E407-40F9-8D32-7C6A59618A3E}" type="presParOf" srcId="{39E6F2E0-7136-44F5-BC0B-B2F8145E2E05}" destId="{443D65B9-19C3-4B1A-91A4-5291664BED8A}" srcOrd="3" destOrd="0" presId="urn:microsoft.com/office/officeart/2005/8/layout/chevron1"/>
    <dgm:cxn modelId="{F539F264-9B0B-4900-8207-0232FA039757}" type="presParOf" srcId="{39E6F2E0-7136-44F5-BC0B-B2F8145E2E05}" destId="{039FDB19-EF56-437B-A5BE-81B640B84266}" srcOrd="4" destOrd="0" presId="urn:microsoft.com/office/officeart/2005/8/layout/chevron1"/>
    <dgm:cxn modelId="{B75E2123-0CDA-4556-A88E-0B2E309D1F67}" type="presParOf" srcId="{39E6F2E0-7136-44F5-BC0B-B2F8145E2E05}" destId="{47EF7309-37AC-4551-8EB5-1704D0E1C05C}" srcOrd="5" destOrd="0" presId="urn:microsoft.com/office/officeart/2005/8/layout/chevron1"/>
    <dgm:cxn modelId="{02882B10-B674-4CAC-B942-C29C3D4603CA}" type="presParOf" srcId="{39E6F2E0-7136-44F5-BC0B-B2F8145E2E05}" destId="{D7ED693E-D508-424D-806B-C7E4233C746E}" srcOrd="6"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1.xml><?xml version="1.0" encoding="utf-8"?>
<dgm:dataModel xmlns:dgm="http://schemas.openxmlformats.org/drawingml/2006/diagram" xmlns:a="http://schemas.openxmlformats.org/drawingml/2006/main">
  <dgm:ptLst>
    <dgm:pt modelId="{21D94AD1-2C11-428C-8E1E-AA6ACBD1F492}" type="doc">
      <dgm:prSet loTypeId="urn:microsoft.com/office/officeart/2005/8/layout/chevron1" loCatId="process" qsTypeId="urn:microsoft.com/office/officeart/2005/8/quickstyle/simple1" qsCatId="simple" csTypeId="urn:microsoft.com/office/officeart/2005/8/colors/colorful1" csCatId="colorful" phldr="1"/>
      <dgm:spPr/>
    </dgm:pt>
    <dgm:pt modelId="{9A2172D9-9147-468F-B367-C1FF45A3ADB7}">
      <dgm:prSet phldrT="[Texto]"/>
      <dgm:spPr/>
      <dgm:t>
        <a:bodyPr/>
        <a:lstStyle/>
        <a:p>
          <a:r>
            <a:rPr lang="es-CO" b="1" dirty="0" smtClean="0"/>
            <a:t>Subestaciones</a:t>
          </a:r>
          <a:endParaRPr lang="es-CO" b="1" dirty="0"/>
        </a:p>
      </dgm:t>
    </dgm:pt>
    <dgm:pt modelId="{228F0EBF-4C06-41BA-A418-97F51EBF4C76}" type="parTrans" cxnId="{6BB6ED57-22CA-4F63-A8E8-A77EE4680216}">
      <dgm:prSet/>
      <dgm:spPr/>
      <dgm:t>
        <a:bodyPr/>
        <a:lstStyle/>
        <a:p>
          <a:endParaRPr lang="es-CO" b="1"/>
        </a:p>
      </dgm:t>
    </dgm:pt>
    <dgm:pt modelId="{A9A14C34-90C1-4929-AAAF-6262083EDD3E}" type="sibTrans" cxnId="{6BB6ED57-22CA-4F63-A8E8-A77EE4680216}">
      <dgm:prSet/>
      <dgm:spPr/>
      <dgm:t>
        <a:bodyPr/>
        <a:lstStyle/>
        <a:p>
          <a:endParaRPr lang="es-CO" b="1"/>
        </a:p>
      </dgm:t>
    </dgm:pt>
    <dgm:pt modelId="{B9B28001-9734-48DE-A349-7D1932BC7868}">
      <dgm:prSet phldrT="[Texto]"/>
      <dgm:spPr>
        <a:solidFill>
          <a:schemeClr val="accent3">
            <a:lumMod val="60000"/>
            <a:lumOff val="40000"/>
          </a:schemeClr>
        </a:solidFill>
      </dgm:spPr>
      <dgm:t>
        <a:bodyPr/>
        <a:lstStyle/>
        <a:p>
          <a:r>
            <a:rPr lang="es-CO" b="1" dirty="0" smtClean="0">
              <a:solidFill>
                <a:schemeClr val="tx1"/>
              </a:solidFill>
            </a:rPr>
            <a:t>Líneas</a:t>
          </a:r>
          <a:endParaRPr lang="es-CO" b="1" dirty="0">
            <a:solidFill>
              <a:schemeClr val="tx1"/>
            </a:solidFill>
          </a:endParaRPr>
        </a:p>
      </dgm:t>
    </dgm:pt>
    <dgm:pt modelId="{5989C0B4-0C8D-4E3D-815F-332CB834DBB9}" type="parTrans" cxnId="{DA8E71C6-1953-4CD6-A732-38BB83A0AC27}">
      <dgm:prSet/>
      <dgm:spPr/>
      <dgm:t>
        <a:bodyPr/>
        <a:lstStyle/>
        <a:p>
          <a:endParaRPr lang="es-CO" b="1"/>
        </a:p>
      </dgm:t>
    </dgm:pt>
    <dgm:pt modelId="{A99EF712-17CA-48AE-80BC-F8127B9B6180}" type="sibTrans" cxnId="{DA8E71C6-1953-4CD6-A732-38BB83A0AC27}">
      <dgm:prSet/>
      <dgm:spPr/>
      <dgm:t>
        <a:bodyPr/>
        <a:lstStyle/>
        <a:p>
          <a:endParaRPr lang="es-CO" b="1"/>
        </a:p>
      </dgm:t>
    </dgm:pt>
    <dgm:pt modelId="{9A1A84D2-BD1C-4FA6-A2B8-22BA9F646969}">
      <dgm:prSet phldrT="[Texto]"/>
      <dgm:spPr>
        <a:solidFill>
          <a:schemeClr val="accent3">
            <a:lumMod val="60000"/>
            <a:lumOff val="40000"/>
          </a:schemeClr>
        </a:solidFill>
      </dgm:spPr>
      <dgm:t>
        <a:bodyPr/>
        <a:lstStyle/>
        <a:p>
          <a:r>
            <a:rPr lang="es-CO" b="1" dirty="0" smtClean="0">
              <a:solidFill>
                <a:schemeClr val="tx1"/>
              </a:solidFill>
            </a:rPr>
            <a:t>Redes</a:t>
          </a:r>
          <a:endParaRPr lang="es-CO" b="1" dirty="0">
            <a:solidFill>
              <a:schemeClr val="tx1"/>
            </a:solidFill>
          </a:endParaRPr>
        </a:p>
      </dgm:t>
    </dgm:pt>
    <dgm:pt modelId="{C66B8357-FE98-40A9-A66B-C0D5AE932DFD}" type="parTrans" cxnId="{82EB83EE-7AD7-4102-BE20-40050909DC4A}">
      <dgm:prSet/>
      <dgm:spPr/>
      <dgm:t>
        <a:bodyPr/>
        <a:lstStyle/>
        <a:p>
          <a:endParaRPr lang="es-CO" b="1"/>
        </a:p>
      </dgm:t>
    </dgm:pt>
    <dgm:pt modelId="{A3909AB4-05A6-4C50-A18F-F383C6FFE854}" type="sibTrans" cxnId="{82EB83EE-7AD7-4102-BE20-40050909DC4A}">
      <dgm:prSet/>
      <dgm:spPr/>
      <dgm:t>
        <a:bodyPr/>
        <a:lstStyle/>
        <a:p>
          <a:endParaRPr lang="es-CO" b="1"/>
        </a:p>
      </dgm:t>
    </dgm:pt>
    <dgm:pt modelId="{A2EFFEB8-AA7A-4048-BD28-596491DE202B}">
      <dgm:prSet phldrT="[Texto]"/>
      <dgm:spPr>
        <a:solidFill>
          <a:schemeClr val="accent3">
            <a:lumMod val="60000"/>
            <a:lumOff val="40000"/>
          </a:schemeClr>
        </a:solidFill>
      </dgm:spPr>
      <dgm:t>
        <a:bodyPr/>
        <a:lstStyle/>
        <a:p>
          <a:r>
            <a:rPr lang="es-CO" b="1" dirty="0" smtClean="0">
              <a:solidFill>
                <a:schemeClr val="tx1"/>
              </a:solidFill>
            </a:rPr>
            <a:t>Otros Elementos y Equipos</a:t>
          </a:r>
          <a:endParaRPr lang="es-CO" b="1" dirty="0">
            <a:solidFill>
              <a:schemeClr val="tx1"/>
            </a:solidFill>
          </a:endParaRPr>
        </a:p>
      </dgm:t>
    </dgm:pt>
    <dgm:pt modelId="{91707BAC-2F61-4370-B333-A6273ACB3B2F}" type="parTrans" cxnId="{AEBDA51B-4899-4560-8756-37715FD4D163}">
      <dgm:prSet/>
      <dgm:spPr/>
      <dgm:t>
        <a:bodyPr/>
        <a:lstStyle/>
        <a:p>
          <a:endParaRPr lang="es-CO" b="1"/>
        </a:p>
      </dgm:t>
    </dgm:pt>
    <dgm:pt modelId="{66FA5D5F-ADA8-4972-A8EE-E03CD6E70255}" type="sibTrans" cxnId="{AEBDA51B-4899-4560-8756-37715FD4D163}">
      <dgm:prSet/>
      <dgm:spPr/>
      <dgm:t>
        <a:bodyPr/>
        <a:lstStyle/>
        <a:p>
          <a:endParaRPr lang="es-CO" b="1"/>
        </a:p>
      </dgm:t>
    </dgm:pt>
    <dgm:pt modelId="{39E6F2E0-7136-44F5-BC0B-B2F8145E2E05}" type="pres">
      <dgm:prSet presAssocID="{21D94AD1-2C11-428C-8E1E-AA6ACBD1F492}" presName="Name0" presStyleCnt="0">
        <dgm:presLayoutVars>
          <dgm:dir/>
          <dgm:animLvl val="lvl"/>
          <dgm:resizeHandles val="exact"/>
        </dgm:presLayoutVars>
      </dgm:prSet>
      <dgm:spPr/>
    </dgm:pt>
    <dgm:pt modelId="{3CDC279F-DDF8-4802-A9C2-19920614E572}" type="pres">
      <dgm:prSet presAssocID="{9A2172D9-9147-468F-B367-C1FF45A3ADB7}" presName="parTxOnly" presStyleLbl="node1" presStyleIdx="0" presStyleCnt="4">
        <dgm:presLayoutVars>
          <dgm:chMax val="0"/>
          <dgm:chPref val="0"/>
          <dgm:bulletEnabled val="1"/>
        </dgm:presLayoutVars>
      </dgm:prSet>
      <dgm:spPr/>
      <dgm:t>
        <a:bodyPr/>
        <a:lstStyle/>
        <a:p>
          <a:endParaRPr lang="es-CO"/>
        </a:p>
      </dgm:t>
    </dgm:pt>
    <dgm:pt modelId="{E6204E36-B0E3-4036-95E1-A341C8725138}" type="pres">
      <dgm:prSet presAssocID="{A9A14C34-90C1-4929-AAAF-6262083EDD3E}" presName="parTxOnlySpace" presStyleCnt="0"/>
      <dgm:spPr/>
    </dgm:pt>
    <dgm:pt modelId="{650BC9AB-0EE9-485E-9E37-0B4A7563761D}" type="pres">
      <dgm:prSet presAssocID="{B9B28001-9734-48DE-A349-7D1932BC7868}" presName="parTxOnly" presStyleLbl="node1" presStyleIdx="1" presStyleCnt="4">
        <dgm:presLayoutVars>
          <dgm:chMax val="0"/>
          <dgm:chPref val="0"/>
          <dgm:bulletEnabled val="1"/>
        </dgm:presLayoutVars>
      </dgm:prSet>
      <dgm:spPr/>
      <dgm:t>
        <a:bodyPr/>
        <a:lstStyle/>
        <a:p>
          <a:endParaRPr lang="es-CO"/>
        </a:p>
      </dgm:t>
    </dgm:pt>
    <dgm:pt modelId="{443D65B9-19C3-4B1A-91A4-5291664BED8A}" type="pres">
      <dgm:prSet presAssocID="{A99EF712-17CA-48AE-80BC-F8127B9B6180}" presName="parTxOnlySpace" presStyleCnt="0"/>
      <dgm:spPr/>
    </dgm:pt>
    <dgm:pt modelId="{039FDB19-EF56-437B-A5BE-81B640B84266}" type="pres">
      <dgm:prSet presAssocID="{9A1A84D2-BD1C-4FA6-A2B8-22BA9F646969}" presName="parTxOnly" presStyleLbl="node1" presStyleIdx="2" presStyleCnt="4">
        <dgm:presLayoutVars>
          <dgm:chMax val="0"/>
          <dgm:chPref val="0"/>
          <dgm:bulletEnabled val="1"/>
        </dgm:presLayoutVars>
      </dgm:prSet>
      <dgm:spPr/>
      <dgm:t>
        <a:bodyPr/>
        <a:lstStyle/>
        <a:p>
          <a:endParaRPr lang="es-CO"/>
        </a:p>
      </dgm:t>
    </dgm:pt>
    <dgm:pt modelId="{47EF7309-37AC-4551-8EB5-1704D0E1C05C}" type="pres">
      <dgm:prSet presAssocID="{A3909AB4-05A6-4C50-A18F-F383C6FFE854}" presName="parTxOnlySpace" presStyleCnt="0"/>
      <dgm:spPr/>
    </dgm:pt>
    <dgm:pt modelId="{D7ED693E-D508-424D-806B-C7E4233C746E}" type="pres">
      <dgm:prSet presAssocID="{A2EFFEB8-AA7A-4048-BD28-596491DE202B}" presName="parTxOnly" presStyleLbl="node1" presStyleIdx="3" presStyleCnt="4">
        <dgm:presLayoutVars>
          <dgm:chMax val="0"/>
          <dgm:chPref val="0"/>
          <dgm:bulletEnabled val="1"/>
        </dgm:presLayoutVars>
      </dgm:prSet>
      <dgm:spPr/>
      <dgm:t>
        <a:bodyPr/>
        <a:lstStyle/>
        <a:p>
          <a:endParaRPr lang="es-CO"/>
        </a:p>
      </dgm:t>
    </dgm:pt>
  </dgm:ptLst>
  <dgm:cxnLst>
    <dgm:cxn modelId="{DA8E71C6-1953-4CD6-A732-38BB83A0AC27}" srcId="{21D94AD1-2C11-428C-8E1E-AA6ACBD1F492}" destId="{B9B28001-9734-48DE-A349-7D1932BC7868}" srcOrd="1" destOrd="0" parTransId="{5989C0B4-0C8D-4E3D-815F-332CB834DBB9}" sibTransId="{A99EF712-17CA-48AE-80BC-F8127B9B6180}"/>
    <dgm:cxn modelId="{91AFB291-0487-46EF-B7DC-4ACA4FE6B2DB}" type="presOf" srcId="{9A1A84D2-BD1C-4FA6-A2B8-22BA9F646969}" destId="{039FDB19-EF56-437B-A5BE-81B640B84266}" srcOrd="0" destOrd="0" presId="urn:microsoft.com/office/officeart/2005/8/layout/chevron1"/>
    <dgm:cxn modelId="{4E499045-8ED9-476D-BE0B-7543F6B4250C}" type="presOf" srcId="{9A2172D9-9147-468F-B367-C1FF45A3ADB7}" destId="{3CDC279F-DDF8-4802-A9C2-19920614E572}" srcOrd="0" destOrd="0" presId="urn:microsoft.com/office/officeart/2005/8/layout/chevron1"/>
    <dgm:cxn modelId="{BF13AC54-A1AD-4E78-99A0-EEE0E88AAFDD}" type="presOf" srcId="{B9B28001-9734-48DE-A349-7D1932BC7868}" destId="{650BC9AB-0EE9-485E-9E37-0B4A7563761D}" srcOrd="0" destOrd="0" presId="urn:microsoft.com/office/officeart/2005/8/layout/chevron1"/>
    <dgm:cxn modelId="{AEBDA51B-4899-4560-8756-37715FD4D163}" srcId="{21D94AD1-2C11-428C-8E1E-AA6ACBD1F492}" destId="{A2EFFEB8-AA7A-4048-BD28-596491DE202B}" srcOrd="3" destOrd="0" parTransId="{91707BAC-2F61-4370-B333-A6273ACB3B2F}" sibTransId="{66FA5D5F-ADA8-4972-A8EE-E03CD6E70255}"/>
    <dgm:cxn modelId="{1846C54B-CD3A-4B7D-BC28-FEC661A0B85C}" type="presOf" srcId="{A2EFFEB8-AA7A-4048-BD28-596491DE202B}" destId="{D7ED693E-D508-424D-806B-C7E4233C746E}" srcOrd="0" destOrd="0" presId="urn:microsoft.com/office/officeart/2005/8/layout/chevron1"/>
    <dgm:cxn modelId="{6BB6ED57-22CA-4F63-A8E8-A77EE4680216}" srcId="{21D94AD1-2C11-428C-8E1E-AA6ACBD1F492}" destId="{9A2172D9-9147-468F-B367-C1FF45A3ADB7}" srcOrd="0" destOrd="0" parTransId="{228F0EBF-4C06-41BA-A418-97F51EBF4C76}" sibTransId="{A9A14C34-90C1-4929-AAAF-6262083EDD3E}"/>
    <dgm:cxn modelId="{29AEEB20-97AD-45A1-BF47-18A50FA8F64F}" type="presOf" srcId="{21D94AD1-2C11-428C-8E1E-AA6ACBD1F492}" destId="{39E6F2E0-7136-44F5-BC0B-B2F8145E2E05}" srcOrd="0" destOrd="0" presId="urn:microsoft.com/office/officeart/2005/8/layout/chevron1"/>
    <dgm:cxn modelId="{82EB83EE-7AD7-4102-BE20-40050909DC4A}" srcId="{21D94AD1-2C11-428C-8E1E-AA6ACBD1F492}" destId="{9A1A84D2-BD1C-4FA6-A2B8-22BA9F646969}" srcOrd="2" destOrd="0" parTransId="{C66B8357-FE98-40A9-A66B-C0D5AE932DFD}" sibTransId="{A3909AB4-05A6-4C50-A18F-F383C6FFE854}"/>
    <dgm:cxn modelId="{32E66970-E0A7-4F92-A033-1F67AC9BB056}" type="presParOf" srcId="{39E6F2E0-7136-44F5-BC0B-B2F8145E2E05}" destId="{3CDC279F-DDF8-4802-A9C2-19920614E572}" srcOrd="0" destOrd="0" presId="urn:microsoft.com/office/officeart/2005/8/layout/chevron1"/>
    <dgm:cxn modelId="{C0E6846C-7FCF-4FEB-A18B-BD0F8F1A343B}" type="presParOf" srcId="{39E6F2E0-7136-44F5-BC0B-B2F8145E2E05}" destId="{E6204E36-B0E3-4036-95E1-A341C8725138}" srcOrd="1" destOrd="0" presId="urn:microsoft.com/office/officeart/2005/8/layout/chevron1"/>
    <dgm:cxn modelId="{504092A7-E88E-4E5F-9057-784859A2F44A}" type="presParOf" srcId="{39E6F2E0-7136-44F5-BC0B-B2F8145E2E05}" destId="{650BC9AB-0EE9-485E-9E37-0B4A7563761D}" srcOrd="2" destOrd="0" presId="urn:microsoft.com/office/officeart/2005/8/layout/chevron1"/>
    <dgm:cxn modelId="{51EE6294-76CD-4AFE-926A-58D0933820B0}" type="presParOf" srcId="{39E6F2E0-7136-44F5-BC0B-B2F8145E2E05}" destId="{443D65B9-19C3-4B1A-91A4-5291664BED8A}" srcOrd="3" destOrd="0" presId="urn:microsoft.com/office/officeart/2005/8/layout/chevron1"/>
    <dgm:cxn modelId="{E196A8A8-F679-4644-A576-BD793D22B661}" type="presParOf" srcId="{39E6F2E0-7136-44F5-BC0B-B2F8145E2E05}" destId="{039FDB19-EF56-437B-A5BE-81B640B84266}" srcOrd="4" destOrd="0" presId="urn:microsoft.com/office/officeart/2005/8/layout/chevron1"/>
    <dgm:cxn modelId="{720BE223-ECC0-46C1-A7CC-7FD86EBE84F5}" type="presParOf" srcId="{39E6F2E0-7136-44F5-BC0B-B2F8145E2E05}" destId="{47EF7309-37AC-4551-8EB5-1704D0E1C05C}" srcOrd="5" destOrd="0" presId="urn:microsoft.com/office/officeart/2005/8/layout/chevron1"/>
    <dgm:cxn modelId="{9339EFF5-AAB0-4C0E-86D3-D9A9EA8A39B1}" type="presParOf" srcId="{39E6F2E0-7136-44F5-BC0B-B2F8145E2E05}" destId="{D7ED693E-D508-424D-806B-C7E4233C746E}" srcOrd="6"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2.xml><?xml version="1.0" encoding="utf-8"?>
<dgm:dataModel xmlns:dgm="http://schemas.openxmlformats.org/drawingml/2006/diagram" xmlns:a="http://schemas.openxmlformats.org/drawingml/2006/main">
  <dgm:ptLst>
    <dgm:pt modelId="{21D94AD1-2C11-428C-8E1E-AA6ACBD1F492}" type="doc">
      <dgm:prSet loTypeId="urn:microsoft.com/office/officeart/2005/8/layout/chevron1" loCatId="process" qsTypeId="urn:microsoft.com/office/officeart/2005/8/quickstyle/simple1" qsCatId="simple" csTypeId="urn:microsoft.com/office/officeart/2005/8/colors/colorful1" csCatId="colorful" phldr="1"/>
      <dgm:spPr/>
    </dgm:pt>
    <dgm:pt modelId="{9A2172D9-9147-468F-B367-C1FF45A3ADB7}">
      <dgm:prSet phldrT="[Texto]"/>
      <dgm:spPr/>
      <dgm:t>
        <a:bodyPr/>
        <a:lstStyle/>
        <a:p>
          <a:r>
            <a:rPr lang="es-CO" b="1" dirty="0" smtClean="0"/>
            <a:t>Subestaciones</a:t>
          </a:r>
          <a:endParaRPr lang="es-CO" b="1" dirty="0"/>
        </a:p>
      </dgm:t>
    </dgm:pt>
    <dgm:pt modelId="{228F0EBF-4C06-41BA-A418-97F51EBF4C76}" type="parTrans" cxnId="{6BB6ED57-22CA-4F63-A8E8-A77EE4680216}">
      <dgm:prSet/>
      <dgm:spPr/>
      <dgm:t>
        <a:bodyPr/>
        <a:lstStyle/>
        <a:p>
          <a:endParaRPr lang="es-CO" b="1"/>
        </a:p>
      </dgm:t>
    </dgm:pt>
    <dgm:pt modelId="{A9A14C34-90C1-4929-AAAF-6262083EDD3E}" type="sibTrans" cxnId="{6BB6ED57-22CA-4F63-A8E8-A77EE4680216}">
      <dgm:prSet/>
      <dgm:spPr/>
      <dgm:t>
        <a:bodyPr/>
        <a:lstStyle/>
        <a:p>
          <a:endParaRPr lang="es-CO" b="1"/>
        </a:p>
      </dgm:t>
    </dgm:pt>
    <dgm:pt modelId="{B9B28001-9734-48DE-A349-7D1932BC7868}">
      <dgm:prSet phldrT="[Texto]"/>
      <dgm:spPr>
        <a:solidFill>
          <a:schemeClr val="accent3">
            <a:lumMod val="60000"/>
            <a:lumOff val="40000"/>
          </a:schemeClr>
        </a:solidFill>
      </dgm:spPr>
      <dgm:t>
        <a:bodyPr/>
        <a:lstStyle/>
        <a:p>
          <a:r>
            <a:rPr lang="es-CO" b="1" dirty="0" smtClean="0">
              <a:solidFill>
                <a:schemeClr val="tx1"/>
              </a:solidFill>
            </a:rPr>
            <a:t>Líneas</a:t>
          </a:r>
          <a:endParaRPr lang="es-CO" b="1" dirty="0">
            <a:solidFill>
              <a:schemeClr val="tx1"/>
            </a:solidFill>
          </a:endParaRPr>
        </a:p>
      </dgm:t>
    </dgm:pt>
    <dgm:pt modelId="{5989C0B4-0C8D-4E3D-815F-332CB834DBB9}" type="parTrans" cxnId="{DA8E71C6-1953-4CD6-A732-38BB83A0AC27}">
      <dgm:prSet/>
      <dgm:spPr/>
      <dgm:t>
        <a:bodyPr/>
        <a:lstStyle/>
        <a:p>
          <a:endParaRPr lang="es-CO" b="1"/>
        </a:p>
      </dgm:t>
    </dgm:pt>
    <dgm:pt modelId="{A99EF712-17CA-48AE-80BC-F8127B9B6180}" type="sibTrans" cxnId="{DA8E71C6-1953-4CD6-A732-38BB83A0AC27}">
      <dgm:prSet/>
      <dgm:spPr/>
      <dgm:t>
        <a:bodyPr/>
        <a:lstStyle/>
        <a:p>
          <a:endParaRPr lang="es-CO" b="1"/>
        </a:p>
      </dgm:t>
    </dgm:pt>
    <dgm:pt modelId="{9A1A84D2-BD1C-4FA6-A2B8-22BA9F646969}">
      <dgm:prSet phldrT="[Texto]"/>
      <dgm:spPr>
        <a:solidFill>
          <a:schemeClr val="accent3">
            <a:lumMod val="60000"/>
            <a:lumOff val="40000"/>
          </a:schemeClr>
        </a:solidFill>
      </dgm:spPr>
      <dgm:t>
        <a:bodyPr/>
        <a:lstStyle/>
        <a:p>
          <a:r>
            <a:rPr lang="es-CO" b="1" dirty="0" smtClean="0">
              <a:solidFill>
                <a:schemeClr val="tx1"/>
              </a:solidFill>
            </a:rPr>
            <a:t>Redes</a:t>
          </a:r>
          <a:endParaRPr lang="es-CO" b="1" dirty="0">
            <a:solidFill>
              <a:schemeClr val="tx1"/>
            </a:solidFill>
          </a:endParaRPr>
        </a:p>
      </dgm:t>
    </dgm:pt>
    <dgm:pt modelId="{C66B8357-FE98-40A9-A66B-C0D5AE932DFD}" type="parTrans" cxnId="{82EB83EE-7AD7-4102-BE20-40050909DC4A}">
      <dgm:prSet/>
      <dgm:spPr/>
      <dgm:t>
        <a:bodyPr/>
        <a:lstStyle/>
        <a:p>
          <a:endParaRPr lang="es-CO" b="1"/>
        </a:p>
      </dgm:t>
    </dgm:pt>
    <dgm:pt modelId="{A3909AB4-05A6-4C50-A18F-F383C6FFE854}" type="sibTrans" cxnId="{82EB83EE-7AD7-4102-BE20-40050909DC4A}">
      <dgm:prSet/>
      <dgm:spPr/>
      <dgm:t>
        <a:bodyPr/>
        <a:lstStyle/>
        <a:p>
          <a:endParaRPr lang="es-CO" b="1"/>
        </a:p>
      </dgm:t>
    </dgm:pt>
    <dgm:pt modelId="{A2EFFEB8-AA7A-4048-BD28-596491DE202B}">
      <dgm:prSet phldrT="[Texto]"/>
      <dgm:spPr>
        <a:solidFill>
          <a:schemeClr val="accent3">
            <a:lumMod val="60000"/>
            <a:lumOff val="40000"/>
          </a:schemeClr>
        </a:solidFill>
      </dgm:spPr>
      <dgm:t>
        <a:bodyPr/>
        <a:lstStyle/>
        <a:p>
          <a:r>
            <a:rPr lang="es-CO" b="1" dirty="0" smtClean="0">
              <a:solidFill>
                <a:schemeClr val="tx1"/>
              </a:solidFill>
            </a:rPr>
            <a:t>Otros Elementos y Equipos</a:t>
          </a:r>
          <a:endParaRPr lang="es-CO" b="1" dirty="0">
            <a:solidFill>
              <a:schemeClr val="tx1"/>
            </a:solidFill>
          </a:endParaRPr>
        </a:p>
      </dgm:t>
    </dgm:pt>
    <dgm:pt modelId="{91707BAC-2F61-4370-B333-A6273ACB3B2F}" type="parTrans" cxnId="{AEBDA51B-4899-4560-8756-37715FD4D163}">
      <dgm:prSet/>
      <dgm:spPr/>
      <dgm:t>
        <a:bodyPr/>
        <a:lstStyle/>
        <a:p>
          <a:endParaRPr lang="es-CO" b="1"/>
        </a:p>
      </dgm:t>
    </dgm:pt>
    <dgm:pt modelId="{66FA5D5F-ADA8-4972-A8EE-E03CD6E70255}" type="sibTrans" cxnId="{AEBDA51B-4899-4560-8756-37715FD4D163}">
      <dgm:prSet/>
      <dgm:spPr/>
      <dgm:t>
        <a:bodyPr/>
        <a:lstStyle/>
        <a:p>
          <a:endParaRPr lang="es-CO" b="1"/>
        </a:p>
      </dgm:t>
    </dgm:pt>
    <dgm:pt modelId="{39E6F2E0-7136-44F5-BC0B-B2F8145E2E05}" type="pres">
      <dgm:prSet presAssocID="{21D94AD1-2C11-428C-8E1E-AA6ACBD1F492}" presName="Name0" presStyleCnt="0">
        <dgm:presLayoutVars>
          <dgm:dir/>
          <dgm:animLvl val="lvl"/>
          <dgm:resizeHandles val="exact"/>
        </dgm:presLayoutVars>
      </dgm:prSet>
      <dgm:spPr/>
    </dgm:pt>
    <dgm:pt modelId="{3CDC279F-DDF8-4802-A9C2-19920614E572}" type="pres">
      <dgm:prSet presAssocID="{9A2172D9-9147-468F-B367-C1FF45A3ADB7}" presName="parTxOnly" presStyleLbl="node1" presStyleIdx="0" presStyleCnt="4">
        <dgm:presLayoutVars>
          <dgm:chMax val="0"/>
          <dgm:chPref val="0"/>
          <dgm:bulletEnabled val="1"/>
        </dgm:presLayoutVars>
      </dgm:prSet>
      <dgm:spPr/>
      <dgm:t>
        <a:bodyPr/>
        <a:lstStyle/>
        <a:p>
          <a:endParaRPr lang="es-CO"/>
        </a:p>
      </dgm:t>
    </dgm:pt>
    <dgm:pt modelId="{E6204E36-B0E3-4036-95E1-A341C8725138}" type="pres">
      <dgm:prSet presAssocID="{A9A14C34-90C1-4929-AAAF-6262083EDD3E}" presName="parTxOnlySpace" presStyleCnt="0"/>
      <dgm:spPr/>
    </dgm:pt>
    <dgm:pt modelId="{650BC9AB-0EE9-485E-9E37-0B4A7563761D}" type="pres">
      <dgm:prSet presAssocID="{B9B28001-9734-48DE-A349-7D1932BC7868}" presName="parTxOnly" presStyleLbl="node1" presStyleIdx="1" presStyleCnt="4">
        <dgm:presLayoutVars>
          <dgm:chMax val="0"/>
          <dgm:chPref val="0"/>
          <dgm:bulletEnabled val="1"/>
        </dgm:presLayoutVars>
      </dgm:prSet>
      <dgm:spPr/>
      <dgm:t>
        <a:bodyPr/>
        <a:lstStyle/>
        <a:p>
          <a:endParaRPr lang="es-CO"/>
        </a:p>
      </dgm:t>
    </dgm:pt>
    <dgm:pt modelId="{443D65B9-19C3-4B1A-91A4-5291664BED8A}" type="pres">
      <dgm:prSet presAssocID="{A99EF712-17CA-48AE-80BC-F8127B9B6180}" presName="parTxOnlySpace" presStyleCnt="0"/>
      <dgm:spPr/>
    </dgm:pt>
    <dgm:pt modelId="{039FDB19-EF56-437B-A5BE-81B640B84266}" type="pres">
      <dgm:prSet presAssocID="{9A1A84D2-BD1C-4FA6-A2B8-22BA9F646969}" presName="parTxOnly" presStyleLbl="node1" presStyleIdx="2" presStyleCnt="4">
        <dgm:presLayoutVars>
          <dgm:chMax val="0"/>
          <dgm:chPref val="0"/>
          <dgm:bulletEnabled val="1"/>
        </dgm:presLayoutVars>
      </dgm:prSet>
      <dgm:spPr/>
      <dgm:t>
        <a:bodyPr/>
        <a:lstStyle/>
        <a:p>
          <a:endParaRPr lang="es-CO"/>
        </a:p>
      </dgm:t>
    </dgm:pt>
    <dgm:pt modelId="{47EF7309-37AC-4551-8EB5-1704D0E1C05C}" type="pres">
      <dgm:prSet presAssocID="{A3909AB4-05A6-4C50-A18F-F383C6FFE854}" presName="parTxOnlySpace" presStyleCnt="0"/>
      <dgm:spPr/>
    </dgm:pt>
    <dgm:pt modelId="{D7ED693E-D508-424D-806B-C7E4233C746E}" type="pres">
      <dgm:prSet presAssocID="{A2EFFEB8-AA7A-4048-BD28-596491DE202B}" presName="parTxOnly" presStyleLbl="node1" presStyleIdx="3" presStyleCnt="4">
        <dgm:presLayoutVars>
          <dgm:chMax val="0"/>
          <dgm:chPref val="0"/>
          <dgm:bulletEnabled val="1"/>
        </dgm:presLayoutVars>
      </dgm:prSet>
      <dgm:spPr/>
      <dgm:t>
        <a:bodyPr/>
        <a:lstStyle/>
        <a:p>
          <a:endParaRPr lang="es-CO"/>
        </a:p>
      </dgm:t>
    </dgm:pt>
  </dgm:ptLst>
  <dgm:cxnLst>
    <dgm:cxn modelId="{DA8E71C6-1953-4CD6-A732-38BB83A0AC27}" srcId="{21D94AD1-2C11-428C-8E1E-AA6ACBD1F492}" destId="{B9B28001-9734-48DE-A349-7D1932BC7868}" srcOrd="1" destOrd="0" parTransId="{5989C0B4-0C8D-4E3D-815F-332CB834DBB9}" sibTransId="{A99EF712-17CA-48AE-80BC-F8127B9B6180}"/>
    <dgm:cxn modelId="{6BB6ED57-22CA-4F63-A8E8-A77EE4680216}" srcId="{21D94AD1-2C11-428C-8E1E-AA6ACBD1F492}" destId="{9A2172D9-9147-468F-B367-C1FF45A3ADB7}" srcOrd="0" destOrd="0" parTransId="{228F0EBF-4C06-41BA-A418-97F51EBF4C76}" sibTransId="{A9A14C34-90C1-4929-AAAF-6262083EDD3E}"/>
    <dgm:cxn modelId="{3E95F8B9-B4EE-4885-9E25-13E036EBABF1}" type="presOf" srcId="{B9B28001-9734-48DE-A349-7D1932BC7868}" destId="{650BC9AB-0EE9-485E-9E37-0B4A7563761D}" srcOrd="0" destOrd="0" presId="urn:microsoft.com/office/officeart/2005/8/layout/chevron1"/>
    <dgm:cxn modelId="{82EB83EE-7AD7-4102-BE20-40050909DC4A}" srcId="{21D94AD1-2C11-428C-8E1E-AA6ACBD1F492}" destId="{9A1A84D2-BD1C-4FA6-A2B8-22BA9F646969}" srcOrd="2" destOrd="0" parTransId="{C66B8357-FE98-40A9-A66B-C0D5AE932DFD}" sibTransId="{A3909AB4-05A6-4C50-A18F-F383C6FFE854}"/>
    <dgm:cxn modelId="{AEBDA51B-4899-4560-8756-37715FD4D163}" srcId="{21D94AD1-2C11-428C-8E1E-AA6ACBD1F492}" destId="{A2EFFEB8-AA7A-4048-BD28-596491DE202B}" srcOrd="3" destOrd="0" parTransId="{91707BAC-2F61-4370-B333-A6273ACB3B2F}" sibTransId="{66FA5D5F-ADA8-4972-A8EE-E03CD6E70255}"/>
    <dgm:cxn modelId="{7F8DF331-2896-4284-AE77-A054EF31FA79}" type="presOf" srcId="{9A2172D9-9147-468F-B367-C1FF45A3ADB7}" destId="{3CDC279F-DDF8-4802-A9C2-19920614E572}" srcOrd="0" destOrd="0" presId="urn:microsoft.com/office/officeart/2005/8/layout/chevron1"/>
    <dgm:cxn modelId="{CE4D75B3-6382-47CD-9FB9-DA0E544747F5}" type="presOf" srcId="{A2EFFEB8-AA7A-4048-BD28-596491DE202B}" destId="{D7ED693E-D508-424D-806B-C7E4233C746E}" srcOrd="0" destOrd="0" presId="urn:microsoft.com/office/officeart/2005/8/layout/chevron1"/>
    <dgm:cxn modelId="{1962C99D-A464-4E34-A6A4-74FD8339D5AB}" type="presOf" srcId="{9A1A84D2-BD1C-4FA6-A2B8-22BA9F646969}" destId="{039FDB19-EF56-437B-A5BE-81B640B84266}" srcOrd="0" destOrd="0" presId="urn:microsoft.com/office/officeart/2005/8/layout/chevron1"/>
    <dgm:cxn modelId="{8C509569-F9E1-4400-B6A8-01755769CE0D}" type="presOf" srcId="{21D94AD1-2C11-428C-8E1E-AA6ACBD1F492}" destId="{39E6F2E0-7136-44F5-BC0B-B2F8145E2E05}" srcOrd="0" destOrd="0" presId="urn:microsoft.com/office/officeart/2005/8/layout/chevron1"/>
    <dgm:cxn modelId="{C3735404-9E46-499E-A5DC-65087317EC3F}" type="presParOf" srcId="{39E6F2E0-7136-44F5-BC0B-B2F8145E2E05}" destId="{3CDC279F-DDF8-4802-A9C2-19920614E572}" srcOrd="0" destOrd="0" presId="urn:microsoft.com/office/officeart/2005/8/layout/chevron1"/>
    <dgm:cxn modelId="{F4F7D9C7-59C5-42F9-A202-591D99C0E70A}" type="presParOf" srcId="{39E6F2E0-7136-44F5-BC0B-B2F8145E2E05}" destId="{E6204E36-B0E3-4036-95E1-A341C8725138}" srcOrd="1" destOrd="0" presId="urn:microsoft.com/office/officeart/2005/8/layout/chevron1"/>
    <dgm:cxn modelId="{BBCAAA1F-FE9E-4D38-9D59-5F16FCB05FEA}" type="presParOf" srcId="{39E6F2E0-7136-44F5-BC0B-B2F8145E2E05}" destId="{650BC9AB-0EE9-485E-9E37-0B4A7563761D}" srcOrd="2" destOrd="0" presId="urn:microsoft.com/office/officeart/2005/8/layout/chevron1"/>
    <dgm:cxn modelId="{4F1D3E88-F865-4B1E-8D83-230CB94E45FE}" type="presParOf" srcId="{39E6F2E0-7136-44F5-BC0B-B2F8145E2E05}" destId="{443D65B9-19C3-4B1A-91A4-5291664BED8A}" srcOrd="3" destOrd="0" presId="urn:microsoft.com/office/officeart/2005/8/layout/chevron1"/>
    <dgm:cxn modelId="{7CCCF8E7-8CD6-417E-B0C1-4A1F85A3A2D5}" type="presParOf" srcId="{39E6F2E0-7136-44F5-BC0B-B2F8145E2E05}" destId="{039FDB19-EF56-437B-A5BE-81B640B84266}" srcOrd="4" destOrd="0" presId="urn:microsoft.com/office/officeart/2005/8/layout/chevron1"/>
    <dgm:cxn modelId="{5951185E-D801-413B-BF70-6E35D408812C}" type="presParOf" srcId="{39E6F2E0-7136-44F5-BC0B-B2F8145E2E05}" destId="{47EF7309-37AC-4551-8EB5-1704D0E1C05C}" srcOrd="5" destOrd="0" presId="urn:microsoft.com/office/officeart/2005/8/layout/chevron1"/>
    <dgm:cxn modelId="{BC6C8561-83D0-454B-BFF6-A4583276559C}" type="presParOf" srcId="{39E6F2E0-7136-44F5-BC0B-B2F8145E2E05}" destId="{D7ED693E-D508-424D-806B-C7E4233C746E}" srcOrd="6" destOrd="0" presId="urn:microsoft.com/office/officeart/2005/8/layout/chevron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93.xml><?xml version="1.0" encoding="utf-8"?>
<dgm:dataModel xmlns:dgm="http://schemas.openxmlformats.org/drawingml/2006/diagram" xmlns:a="http://schemas.openxmlformats.org/drawingml/2006/main">
  <dgm:ptLst>
    <dgm:pt modelId="{21D94AD1-2C11-428C-8E1E-AA6ACBD1F492}" type="doc">
      <dgm:prSet loTypeId="urn:microsoft.com/office/officeart/2005/8/layout/chevron1" loCatId="process" qsTypeId="urn:microsoft.com/office/officeart/2005/8/quickstyle/simple1" qsCatId="simple" csTypeId="urn:microsoft.com/office/officeart/2005/8/colors/colorful1" csCatId="colorful" phldr="1"/>
      <dgm:spPr/>
    </dgm:pt>
    <dgm:pt modelId="{9A2172D9-9147-468F-B367-C1FF45A3ADB7}">
      <dgm:prSet phldrT="[Texto]"/>
      <dgm:spPr/>
      <dgm:t>
        <a:bodyPr/>
        <a:lstStyle/>
        <a:p>
          <a:r>
            <a:rPr lang="es-CO" b="1" dirty="0" smtClean="0"/>
            <a:t>Subestaciones</a:t>
          </a:r>
          <a:endParaRPr lang="es-CO" b="1" dirty="0"/>
        </a:p>
      </dgm:t>
    </dgm:pt>
    <dgm:pt modelId="{228F0EBF-4C06-41BA-A418-97F51EBF4C76}" type="parTrans" cxnId="{6BB6ED57-22CA-4F63-A8E8-A77EE4680216}">
      <dgm:prSet/>
      <dgm:spPr/>
      <dgm:t>
        <a:bodyPr/>
        <a:lstStyle/>
        <a:p>
          <a:endParaRPr lang="es-CO" b="1"/>
        </a:p>
      </dgm:t>
    </dgm:pt>
    <dgm:pt modelId="{A9A14C34-90C1-4929-AAAF-6262083EDD3E}" type="sibTrans" cxnId="{6BB6ED57-22CA-4F63-A8E8-A77EE4680216}">
      <dgm:prSet/>
      <dgm:spPr/>
      <dgm:t>
        <a:bodyPr/>
        <a:lstStyle/>
        <a:p>
          <a:endParaRPr lang="es-CO" b="1"/>
        </a:p>
      </dgm:t>
    </dgm:pt>
    <dgm:pt modelId="{B9B28001-9734-48DE-A349-7D1932BC7868}">
      <dgm:prSet phldrT="[Texto]"/>
      <dgm:spPr>
        <a:solidFill>
          <a:schemeClr val="accent3">
            <a:lumMod val="60000"/>
            <a:lumOff val="40000"/>
          </a:schemeClr>
        </a:solidFill>
      </dgm:spPr>
      <dgm:t>
        <a:bodyPr/>
        <a:lstStyle/>
        <a:p>
          <a:r>
            <a:rPr lang="es-CO" b="1" dirty="0" smtClean="0">
              <a:solidFill>
                <a:schemeClr val="tx1"/>
              </a:solidFill>
            </a:rPr>
            <a:t>Líneas</a:t>
          </a:r>
          <a:endParaRPr lang="es-CO" b="1" dirty="0">
            <a:solidFill>
              <a:schemeClr val="tx1"/>
            </a:solidFill>
          </a:endParaRPr>
        </a:p>
      </dgm:t>
    </dgm:pt>
    <dgm:pt modelId="{5989C0B4-0C8D-4E3D-815F-332CB834DBB9}" type="parTrans" cxnId="{DA8E71C6-1953-4CD6-A732-38BB83A0AC27}">
      <dgm:prSet/>
      <dgm:spPr/>
      <dgm:t>
        <a:bodyPr/>
        <a:lstStyle/>
        <a:p>
          <a:endParaRPr lang="es-CO" b="1"/>
        </a:p>
      </dgm:t>
    </dgm:pt>
    <dgm:pt modelId="{A99EF712-17CA-48AE-80BC-F8127B9B6180}" type="sibTrans" cxnId="{DA8E71C6-1953-4CD6-A732-38BB83A0AC27}">
      <dgm:prSet/>
      <dgm:spPr/>
      <dgm:t>
        <a:bodyPr/>
        <a:lstStyle/>
        <a:p>
          <a:endParaRPr lang="es-CO" b="1"/>
        </a:p>
      </dgm:t>
    </dgm:pt>
    <dgm:pt modelId="{9A1A84D2-BD1C-4FA6-A2B8-22BA9F646969}">
      <dgm:prSet phldrT="[Texto]"/>
      <dgm:spPr>
        <a:solidFill>
          <a:schemeClr val="accent3">
            <a:lumMod val="60000"/>
            <a:lumOff val="40000"/>
          </a:schemeClr>
        </a:solidFill>
      </dgm:spPr>
      <dgm:t>
        <a:bodyPr/>
        <a:lstStyle/>
        <a:p>
          <a:r>
            <a:rPr lang="es-CO" b="1" dirty="0" smtClean="0">
              <a:solidFill>
                <a:schemeClr val="tx1"/>
              </a:solidFill>
            </a:rPr>
            <a:t>Redes</a:t>
          </a:r>
          <a:endParaRPr lang="es-CO" b="1" dirty="0">
            <a:solidFill>
              <a:schemeClr val="tx1"/>
            </a:solidFill>
          </a:endParaRPr>
        </a:p>
      </dgm:t>
    </dgm:pt>
    <dgm:pt modelId="{C66B8357-FE98-40A9-A66B-C0D5AE932DFD}" type="parTrans" cxnId="{82EB83EE-7AD7-4102-BE20-40050909DC4A}">
      <dgm:prSet/>
      <dgm:spPr/>
      <dgm:t>
        <a:bodyPr/>
        <a:lstStyle/>
        <a:p>
          <a:endParaRPr lang="es-CO" b="1"/>
        </a:p>
      </dgm:t>
    </dgm:pt>
    <dgm:pt modelId="{A3909AB4-05A6-4C50-A18F-F383C6FFE854}" type="sibTrans" cxnId="{82EB83EE-7AD7-4102-BE20-40050909DC4A}">
      <dgm:prSet/>
      <dgm:spPr/>
      <dgm:t>
        <a:bodyPr/>
        <a:lstStyle/>
        <a:p>
          <a:endParaRPr lang="es-CO" b="1"/>
        </a:p>
      </dgm:t>
    </dgm:pt>
    <dgm:pt modelId="{A2EFFEB8-AA7A-4048-BD28-596491DE202B}">
      <dgm:prSet phldrT="[Texto]"/>
      <dgm:spPr>
        <a:solidFill>
          <a:schemeClr val="accent3">
            <a:lumMod val="60000"/>
            <a:lumOff val="40000"/>
          </a:schemeClr>
        </a:solidFill>
      </dgm:spPr>
      <dgm:t>
        <a:bodyPr/>
        <a:lstStyle/>
        <a:p>
          <a:r>
            <a:rPr lang="es-CO" b="1" dirty="0" smtClean="0">
              <a:solidFill>
                <a:schemeClr val="tx1"/>
              </a:solidFill>
            </a:rPr>
            <a:t>Otros Elementos y Equipos</a:t>
          </a:r>
          <a:endParaRPr lang="es-CO" b="1" dirty="0">
            <a:solidFill>
              <a:schemeClr val="tx1"/>
            </a:solidFill>
          </a:endParaRPr>
        </a:p>
      </dgm:t>
    </dgm:pt>
    <dgm:pt modelId="{91707BAC-2F61-4370-B333-A6273ACB3B2F}" type="parTrans" cxnId="{AEBDA51B-4899-4560-8756-37715FD4D163}">
      <dgm:prSet/>
      <dgm:spPr/>
      <dgm:t>
        <a:bodyPr/>
        <a:lstStyle/>
        <a:p>
          <a:endParaRPr lang="es-CO" b="1"/>
        </a:p>
      </dgm:t>
    </dgm:pt>
    <dgm:pt modelId="{66FA5D5F-ADA8-4972-A8EE-E03CD6E70255}" type="sibTrans" cxnId="{AEBDA51B-4899-4560-8756-37715FD4D163}">
      <dgm:prSet/>
      <dgm:spPr/>
      <dgm:t>
        <a:bodyPr/>
        <a:lstStyle/>
        <a:p>
          <a:endParaRPr lang="es-CO" b="1"/>
        </a:p>
      </dgm:t>
    </dgm:pt>
    <dgm:pt modelId="{39E6F2E0-7136-44F5-BC0B-B2F8145E2E05}" type="pres">
      <dgm:prSet presAssocID="{21D94AD1-2C11-428C-8E1E-AA6ACBD1F492}" presName="Name0" presStyleCnt="0">
        <dgm:presLayoutVars>
          <dgm:dir/>
          <dgm:animLvl val="lvl"/>
          <dgm:resizeHandles val="exact"/>
        </dgm:presLayoutVars>
      </dgm:prSet>
      <dgm:spPr/>
    </dgm:pt>
    <dgm:pt modelId="{3CDC279F-DDF8-4802-A9C2-19920614E572}" type="pres">
      <dgm:prSet presAssocID="{9A2172D9-9147-468F-B367-C1FF45A3ADB7}" presName="parTxOnly" presStyleLbl="node1" presStyleIdx="0" presStyleCnt="4">
        <dgm:presLayoutVars>
          <dgm:chMax val="0"/>
          <dgm:chPref val="0"/>
          <dgm:bulletEnabled val="1"/>
        </dgm:presLayoutVars>
      </dgm:prSet>
      <dgm:spPr/>
      <dgm:t>
        <a:bodyPr/>
        <a:lstStyle/>
        <a:p>
          <a:endParaRPr lang="es-CO"/>
        </a:p>
      </dgm:t>
    </dgm:pt>
    <dgm:pt modelId="{E6204E36-B0E3-4036-95E1-A341C8725138}" type="pres">
      <dgm:prSet presAssocID="{A9A14C34-90C1-4929-AAAF-6262083EDD3E}" presName="parTxOnlySpace" presStyleCnt="0"/>
      <dgm:spPr/>
    </dgm:pt>
    <dgm:pt modelId="{650BC9AB-0EE9-485E-9E37-0B4A7563761D}" type="pres">
      <dgm:prSet presAssocID="{B9B28001-9734-48DE-A349-7D1932BC7868}" presName="parTxOnly" presStyleLbl="node1" presStyleIdx="1" presStyleCnt="4">
        <dgm:presLayoutVars>
          <dgm:chMax val="0"/>
          <dgm:chPref val="0"/>
          <dgm:bulletEnabled val="1"/>
        </dgm:presLayoutVars>
      </dgm:prSet>
      <dgm:spPr/>
      <dgm:t>
        <a:bodyPr/>
        <a:lstStyle/>
        <a:p>
          <a:endParaRPr lang="es-CO"/>
        </a:p>
      </dgm:t>
    </dgm:pt>
    <dgm:pt modelId="{443D65B9-19C3-4B1A-91A4-5291664BED8A}" type="pres">
      <dgm:prSet presAssocID="{A99EF712-17CA-48AE-80BC-F8127B9B6180}" presName="parTxOnlySpace" presStyleCnt="0"/>
      <dgm:spPr/>
    </dgm:pt>
    <dgm:pt modelId="{039FDB19-EF56-437B-A5BE-81B640B84266}" type="pres">
      <dgm:prSet presAssocID="{9A1A84D2-BD1C-4FA6-A2B8-22BA9F646969}" presName="parTxOnly" presStyleLbl="node1" presStyleIdx="2" presStyleCnt="4">
        <dgm:presLayoutVars>
          <dgm:chMax val="0"/>
          <dgm:chPref val="0"/>
          <dgm:bulletEnabled val="1"/>
        </dgm:presLayoutVars>
      </dgm:prSet>
      <dgm:spPr/>
      <dgm:t>
        <a:bodyPr/>
        <a:lstStyle/>
        <a:p>
          <a:endParaRPr lang="es-CO"/>
        </a:p>
      </dgm:t>
    </dgm:pt>
    <dgm:pt modelId="{47EF7309-37AC-4551-8EB5-1704D0E1C05C}" type="pres">
      <dgm:prSet presAssocID="{A3909AB4-05A6-4C50-A18F-F383C6FFE854}" presName="parTxOnlySpace" presStyleCnt="0"/>
      <dgm:spPr/>
    </dgm:pt>
    <dgm:pt modelId="{D7ED693E-D508-424D-806B-C7E4233C746E}" type="pres">
      <dgm:prSet presAssocID="{A2EFFEB8-AA7A-4048-BD28-596491DE202B}" presName="parTxOnly" presStyleLbl="node1" presStyleIdx="3" presStyleCnt="4">
        <dgm:presLayoutVars>
          <dgm:chMax val="0"/>
          <dgm:chPref val="0"/>
          <dgm:bulletEnabled val="1"/>
        </dgm:presLayoutVars>
      </dgm:prSet>
      <dgm:spPr/>
      <dgm:t>
        <a:bodyPr/>
        <a:lstStyle/>
        <a:p>
          <a:endParaRPr lang="es-CO"/>
        </a:p>
      </dgm:t>
    </dgm:pt>
  </dgm:ptLst>
  <dgm:cxnLst>
    <dgm:cxn modelId="{0A48BB25-49F3-4E5E-89FD-9F42F7BF3383}" type="presOf" srcId="{9A2172D9-9147-468F-B367-C1FF45A3ADB7}" destId="{3CDC279F-DDF8-4802-A9C2-19920614E572}" srcOrd="0" destOrd="0" presId="urn:microsoft.com/office/officeart/2005/8/layout/chevron1"/>
    <dgm:cxn modelId="{DA8E71C6-1953-4CD6-A732-38BB83A0AC27}" srcId="{21D94AD1-2C11-428C-8E1E-AA6ACBD1F492}" destId="{B9B28001-9734-48DE-A349-7D1932BC7868}" srcOrd="1" destOrd="0" parTransId="{5989C0B4-0C8D-4E3D-815F-332CB834DBB9}" sibTransId="{A99EF712-17CA-48AE-80BC-F8127B9B6180}"/>
    <dgm:cxn modelId="{A1F4018E-3C76-4CCF-854C-8F2627949627}" type="presOf" srcId="{B9B28001-9734-48DE-A349-7D1932BC7868}" destId="{650BC9AB-0EE9-485E-9E37-0B4A7563761D}" srcOrd="0" destOrd="0" presId="urn:microsoft.com/office/officeart/2005/8/layout/chevron1"/>
    <dgm:cxn modelId="{A477FF64-963E-4F1C-A308-621632CCF306}" type="presOf" srcId="{21D94AD1-2C11-428C-8E1E-AA6ACBD1F492}" destId="{39E6F2E0-7136-44F5-BC0B-B2F8145E2E05}" srcOrd="0" destOrd="0" presId="urn:microsoft.com/office/officeart/2005/8/layout/chevron1"/>
    <dgm:cxn modelId="{5782ACC7-F5A9-4853-90BC-3954E8674C0C}" type="presOf" srcId="{A2EFFEB8-AA7A-4048-BD28-596491DE202B}" destId="{D7ED693E-D508-424D-806B-C7E4233C746E}" srcOrd="0" destOrd="0" presId="urn:microsoft.com/office/officeart/2005/8/layout/chevron1"/>
    <dgm:cxn modelId="{AEBDA51B-4899-4560-8756-37715FD4D163}" srcId="{21D94AD1-2C11-428C-8E1E-AA6ACBD1F492}" destId="{A2EFFEB8-AA7A-4048-BD28-596491DE202B}" srcOrd="3" destOrd="0" parTransId="{91707BAC-2F61-4370-B333-A6273ACB3B2F}" sibTransId="{66FA5D5F-ADA8-4972-A8EE-E03CD6E70255}"/>
    <dgm:cxn modelId="{6BB6ED57-22CA-4F63-A8E8-A77EE4680216}" srcId="{21D94AD1-2C11-428C-8E1E-AA6ACBD1F492}" destId="{9A2172D9-9147-468F-B367-C1FF45A3ADB7}" srcOrd="0" destOrd="0" parTransId="{228F0EBF-4C06-41BA-A418-97F51EBF4C76}" sibTransId="{A9A14C34-90C1-4929-AAAF-6262083EDD3E}"/>
    <dgm:cxn modelId="{A54E46AB-FBFB-4431-8232-17D467E89B6A}" type="presOf" srcId="{9A1A84D2-BD1C-4FA6-A2B8-22BA9F646969}" destId="{039FDB19-EF56-437B-A5BE-81B640B84266}" srcOrd="0" destOrd="0" presId="urn:microsoft.com/office/officeart/2005/8/layout/chevron1"/>
    <dgm:cxn modelId="{82EB83EE-7AD7-4102-BE20-40050909DC4A}" srcId="{21D94AD1-2C11-428C-8E1E-AA6ACBD1F492}" destId="{9A1A84D2-BD1C-4FA6-A2B8-22BA9F646969}" srcOrd="2" destOrd="0" parTransId="{C66B8357-FE98-40A9-A66B-C0D5AE932DFD}" sibTransId="{A3909AB4-05A6-4C50-A18F-F383C6FFE854}"/>
    <dgm:cxn modelId="{709738A3-BB50-425F-97B6-6D79569424E2}" type="presParOf" srcId="{39E6F2E0-7136-44F5-BC0B-B2F8145E2E05}" destId="{3CDC279F-DDF8-4802-A9C2-19920614E572}" srcOrd="0" destOrd="0" presId="urn:microsoft.com/office/officeart/2005/8/layout/chevron1"/>
    <dgm:cxn modelId="{50823744-197E-4C2B-82E5-780618B1BF72}" type="presParOf" srcId="{39E6F2E0-7136-44F5-BC0B-B2F8145E2E05}" destId="{E6204E36-B0E3-4036-95E1-A341C8725138}" srcOrd="1" destOrd="0" presId="urn:microsoft.com/office/officeart/2005/8/layout/chevron1"/>
    <dgm:cxn modelId="{2E17C604-2908-4504-820B-C0A18741EC77}" type="presParOf" srcId="{39E6F2E0-7136-44F5-BC0B-B2F8145E2E05}" destId="{650BC9AB-0EE9-485E-9E37-0B4A7563761D}" srcOrd="2" destOrd="0" presId="urn:microsoft.com/office/officeart/2005/8/layout/chevron1"/>
    <dgm:cxn modelId="{EEE6E7BA-263E-4573-A177-78F027F922C5}" type="presParOf" srcId="{39E6F2E0-7136-44F5-BC0B-B2F8145E2E05}" destId="{443D65B9-19C3-4B1A-91A4-5291664BED8A}" srcOrd="3" destOrd="0" presId="urn:microsoft.com/office/officeart/2005/8/layout/chevron1"/>
    <dgm:cxn modelId="{4C66E4B3-1493-4206-85E6-D40890FC56A2}" type="presParOf" srcId="{39E6F2E0-7136-44F5-BC0B-B2F8145E2E05}" destId="{039FDB19-EF56-437B-A5BE-81B640B84266}" srcOrd="4" destOrd="0" presId="urn:microsoft.com/office/officeart/2005/8/layout/chevron1"/>
    <dgm:cxn modelId="{2FABD625-BB6B-4588-82CC-7BD36283E062}" type="presParOf" srcId="{39E6F2E0-7136-44F5-BC0B-B2F8145E2E05}" destId="{47EF7309-37AC-4551-8EB5-1704D0E1C05C}" srcOrd="5" destOrd="0" presId="urn:microsoft.com/office/officeart/2005/8/layout/chevron1"/>
    <dgm:cxn modelId="{B24C772C-B181-40D3-8222-57989C4B9255}" type="presParOf" srcId="{39E6F2E0-7136-44F5-BC0B-B2F8145E2E05}" destId="{D7ED693E-D508-424D-806B-C7E4233C746E}" srcOrd="6"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4.xml><?xml version="1.0" encoding="utf-8"?>
<dgm:dataModel xmlns:dgm="http://schemas.openxmlformats.org/drawingml/2006/diagram" xmlns:a="http://schemas.openxmlformats.org/drawingml/2006/main">
  <dgm:ptLst>
    <dgm:pt modelId="{21D94AD1-2C11-428C-8E1E-AA6ACBD1F492}" type="doc">
      <dgm:prSet loTypeId="urn:microsoft.com/office/officeart/2005/8/layout/chevron1" loCatId="process" qsTypeId="urn:microsoft.com/office/officeart/2005/8/quickstyle/simple1" qsCatId="simple" csTypeId="urn:microsoft.com/office/officeart/2005/8/colors/colorful1" csCatId="colorful" phldr="1"/>
      <dgm:spPr/>
    </dgm:pt>
    <dgm:pt modelId="{9A2172D9-9147-468F-B367-C1FF45A3ADB7}">
      <dgm:prSet phldrT="[Texto]"/>
      <dgm:spPr/>
      <dgm:t>
        <a:bodyPr/>
        <a:lstStyle/>
        <a:p>
          <a:r>
            <a:rPr lang="es-CO" b="1" dirty="0" smtClean="0"/>
            <a:t>Subestaciones</a:t>
          </a:r>
          <a:endParaRPr lang="es-CO" b="1" dirty="0"/>
        </a:p>
      </dgm:t>
    </dgm:pt>
    <dgm:pt modelId="{228F0EBF-4C06-41BA-A418-97F51EBF4C76}" type="parTrans" cxnId="{6BB6ED57-22CA-4F63-A8E8-A77EE4680216}">
      <dgm:prSet/>
      <dgm:spPr/>
      <dgm:t>
        <a:bodyPr/>
        <a:lstStyle/>
        <a:p>
          <a:endParaRPr lang="es-CO" b="1"/>
        </a:p>
      </dgm:t>
    </dgm:pt>
    <dgm:pt modelId="{A9A14C34-90C1-4929-AAAF-6262083EDD3E}" type="sibTrans" cxnId="{6BB6ED57-22CA-4F63-A8E8-A77EE4680216}">
      <dgm:prSet/>
      <dgm:spPr/>
      <dgm:t>
        <a:bodyPr/>
        <a:lstStyle/>
        <a:p>
          <a:endParaRPr lang="es-CO" b="1"/>
        </a:p>
      </dgm:t>
    </dgm:pt>
    <dgm:pt modelId="{B9B28001-9734-48DE-A349-7D1932BC7868}">
      <dgm:prSet phldrT="[Texto]"/>
      <dgm:spPr>
        <a:solidFill>
          <a:schemeClr val="accent3">
            <a:lumMod val="60000"/>
            <a:lumOff val="40000"/>
          </a:schemeClr>
        </a:solidFill>
      </dgm:spPr>
      <dgm:t>
        <a:bodyPr/>
        <a:lstStyle/>
        <a:p>
          <a:r>
            <a:rPr lang="es-CO" b="1" dirty="0" smtClean="0">
              <a:solidFill>
                <a:schemeClr val="tx1"/>
              </a:solidFill>
            </a:rPr>
            <a:t>Líneas</a:t>
          </a:r>
          <a:endParaRPr lang="es-CO" b="1" dirty="0">
            <a:solidFill>
              <a:schemeClr val="tx1"/>
            </a:solidFill>
          </a:endParaRPr>
        </a:p>
      </dgm:t>
    </dgm:pt>
    <dgm:pt modelId="{5989C0B4-0C8D-4E3D-815F-332CB834DBB9}" type="parTrans" cxnId="{DA8E71C6-1953-4CD6-A732-38BB83A0AC27}">
      <dgm:prSet/>
      <dgm:spPr/>
      <dgm:t>
        <a:bodyPr/>
        <a:lstStyle/>
        <a:p>
          <a:endParaRPr lang="es-CO" b="1"/>
        </a:p>
      </dgm:t>
    </dgm:pt>
    <dgm:pt modelId="{A99EF712-17CA-48AE-80BC-F8127B9B6180}" type="sibTrans" cxnId="{DA8E71C6-1953-4CD6-A732-38BB83A0AC27}">
      <dgm:prSet/>
      <dgm:spPr/>
      <dgm:t>
        <a:bodyPr/>
        <a:lstStyle/>
        <a:p>
          <a:endParaRPr lang="es-CO" b="1"/>
        </a:p>
      </dgm:t>
    </dgm:pt>
    <dgm:pt modelId="{9A1A84D2-BD1C-4FA6-A2B8-22BA9F646969}">
      <dgm:prSet phldrT="[Texto]"/>
      <dgm:spPr>
        <a:solidFill>
          <a:schemeClr val="accent3">
            <a:lumMod val="60000"/>
            <a:lumOff val="40000"/>
          </a:schemeClr>
        </a:solidFill>
      </dgm:spPr>
      <dgm:t>
        <a:bodyPr/>
        <a:lstStyle/>
        <a:p>
          <a:r>
            <a:rPr lang="es-CO" b="1" dirty="0" smtClean="0">
              <a:solidFill>
                <a:schemeClr val="tx1"/>
              </a:solidFill>
            </a:rPr>
            <a:t>Redes</a:t>
          </a:r>
          <a:endParaRPr lang="es-CO" b="1" dirty="0">
            <a:solidFill>
              <a:schemeClr val="tx1"/>
            </a:solidFill>
          </a:endParaRPr>
        </a:p>
      </dgm:t>
    </dgm:pt>
    <dgm:pt modelId="{C66B8357-FE98-40A9-A66B-C0D5AE932DFD}" type="parTrans" cxnId="{82EB83EE-7AD7-4102-BE20-40050909DC4A}">
      <dgm:prSet/>
      <dgm:spPr/>
      <dgm:t>
        <a:bodyPr/>
        <a:lstStyle/>
        <a:p>
          <a:endParaRPr lang="es-CO" b="1"/>
        </a:p>
      </dgm:t>
    </dgm:pt>
    <dgm:pt modelId="{A3909AB4-05A6-4C50-A18F-F383C6FFE854}" type="sibTrans" cxnId="{82EB83EE-7AD7-4102-BE20-40050909DC4A}">
      <dgm:prSet/>
      <dgm:spPr/>
      <dgm:t>
        <a:bodyPr/>
        <a:lstStyle/>
        <a:p>
          <a:endParaRPr lang="es-CO" b="1"/>
        </a:p>
      </dgm:t>
    </dgm:pt>
    <dgm:pt modelId="{A2EFFEB8-AA7A-4048-BD28-596491DE202B}">
      <dgm:prSet phldrT="[Texto]"/>
      <dgm:spPr>
        <a:solidFill>
          <a:schemeClr val="accent3">
            <a:lumMod val="60000"/>
            <a:lumOff val="40000"/>
          </a:schemeClr>
        </a:solidFill>
      </dgm:spPr>
      <dgm:t>
        <a:bodyPr/>
        <a:lstStyle/>
        <a:p>
          <a:r>
            <a:rPr lang="es-CO" b="1" dirty="0" smtClean="0">
              <a:solidFill>
                <a:schemeClr val="tx1"/>
              </a:solidFill>
            </a:rPr>
            <a:t>Otros Elementos y Equipos</a:t>
          </a:r>
          <a:endParaRPr lang="es-CO" b="1" dirty="0">
            <a:solidFill>
              <a:schemeClr val="tx1"/>
            </a:solidFill>
          </a:endParaRPr>
        </a:p>
      </dgm:t>
    </dgm:pt>
    <dgm:pt modelId="{91707BAC-2F61-4370-B333-A6273ACB3B2F}" type="parTrans" cxnId="{AEBDA51B-4899-4560-8756-37715FD4D163}">
      <dgm:prSet/>
      <dgm:spPr/>
      <dgm:t>
        <a:bodyPr/>
        <a:lstStyle/>
        <a:p>
          <a:endParaRPr lang="es-CO" b="1"/>
        </a:p>
      </dgm:t>
    </dgm:pt>
    <dgm:pt modelId="{66FA5D5F-ADA8-4972-A8EE-E03CD6E70255}" type="sibTrans" cxnId="{AEBDA51B-4899-4560-8756-37715FD4D163}">
      <dgm:prSet/>
      <dgm:spPr/>
      <dgm:t>
        <a:bodyPr/>
        <a:lstStyle/>
        <a:p>
          <a:endParaRPr lang="es-CO" b="1"/>
        </a:p>
      </dgm:t>
    </dgm:pt>
    <dgm:pt modelId="{39E6F2E0-7136-44F5-BC0B-B2F8145E2E05}" type="pres">
      <dgm:prSet presAssocID="{21D94AD1-2C11-428C-8E1E-AA6ACBD1F492}" presName="Name0" presStyleCnt="0">
        <dgm:presLayoutVars>
          <dgm:dir/>
          <dgm:animLvl val="lvl"/>
          <dgm:resizeHandles val="exact"/>
        </dgm:presLayoutVars>
      </dgm:prSet>
      <dgm:spPr/>
    </dgm:pt>
    <dgm:pt modelId="{3CDC279F-DDF8-4802-A9C2-19920614E572}" type="pres">
      <dgm:prSet presAssocID="{9A2172D9-9147-468F-B367-C1FF45A3ADB7}" presName="parTxOnly" presStyleLbl="node1" presStyleIdx="0" presStyleCnt="4">
        <dgm:presLayoutVars>
          <dgm:chMax val="0"/>
          <dgm:chPref val="0"/>
          <dgm:bulletEnabled val="1"/>
        </dgm:presLayoutVars>
      </dgm:prSet>
      <dgm:spPr/>
      <dgm:t>
        <a:bodyPr/>
        <a:lstStyle/>
        <a:p>
          <a:endParaRPr lang="es-CO"/>
        </a:p>
      </dgm:t>
    </dgm:pt>
    <dgm:pt modelId="{E6204E36-B0E3-4036-95E1-A341C8725138}" type="pres">
      <dgm:prSet presAssocID="{A9A14C34-90C1-4929-AAAF-6262083EDD3E}" presName="parTxOnlySpace" presStyleCnt="0"/>
      <dgm:spPr/>
    </dgm:pt>
    <dgm:pt modelId="{650BC9AB-0EE9-485E-9E37-0B4A7563761D}" type="pres">
      <dgm:prSet presAssocID="{B9B28001-9734-48DE-A349-7D1932BC7868}" presName="parTxOnly" presStyleLbl="node1" presStyleIdx="1" presStyleCnt="4">
        <dgm:presLayoutVars>
          <dgm:chMax val="0"/>
          <dgm:chPref val="0"/>
          <dgm:bulletEnabled val="1"/>
        </dgm:presLayoutVars>
      </dgm:prSet>
      <dgm:spPr/>
      <dgm:t>
        <a:bodyPr/>
        <a:lstStyle/>
        <a:p>
          <a:endParaRPr lang="es-CO"/>
        </a:p>
      </dgm:t>
    </dgm:pt>
    <dgm:pt modelId="{443D65B9-19C3-4B1A-91A4-5291664BED8A}" type="pres">
      <dgm:prSet presAssocID="{A99EF712-17CA-48AE-80BC-F8127B9B6180}" presName="parTxOnlySpace" presStyleCnt="0"/>
      <dgm:spPr/>
    </dgm:pt>
    <dgm:pt modelId="{039FDB19-EF56-437B-A5BE-81B640B84266}" type="pres">
      <dgm:prSet presAssocID="{9A1A84D2-BD1C-4FA6-A2B8-22BA9F646969}" presName="parTxOnly" presStyleLbl="node1" presStyleIdx="2" presStyleCnt="4">
        <dgm:presLayoutVars>
          <dgm:chMax val="0"/>
          <dgm:chPref val="0"/>
          <dgm:bulletEnabled val="1"/>
        </dgm:presLayoutVars>
      </dgm:prSet>
      <dgm:spPr/>
      <dgm:t>
        <a:bodyPr/>
        <a:lstStyle/>
        <a:p>
          <a:endParaRPr lang="es-CO"/>
        </a:p>
      </dgm:t>
    </dgm:pt>
    <dgm:pt modelId="{47EF7309-37AC-4551-8EB5-1704D0E1C05C}" type="pres">
      <dgm:prSet presAssocID="{A3909AB4-05A6-4C50-A18F-F383C6FFE854}" presName="parTxOnlySpace" presStyleCnt="0"/>
      <dgm:spPr/>
    </dgm:pt>
    <dgm:pt modelId="{D7ED693E-D508-424D-806B-C7E4233C746E}" type="pres">
      <dgm:prSet presAssocID="{A2EFFEB8-AA7A-4048-BD28-596491DE202B}" presName="parTxOnly" presStyleLbl="node1" presStyleIdx="3" presStyleCnt="4">
        <dgm:presLayoutVars>
          <dgm:chMax val="0"/>
          <dgm:chPref val="0"/>
          <dgm:bulletEnabled val="1"/>
        </dgm:presLayoutVars>
      </dgm:prSet>
      <dgm:spPr/>
      <dgm:t>
        <a:bodyPr/>
        <a:lstStyle/>
        <a:p>
          <a:endParaRPr lang="es-CO"/>
        </a:p>
      </dgm:t>
    </dgm:pt>
  </dgm:ptLst>
  <dgm:cxnLst>
    <dgm:cxn modelId="{4438B2DD-9067-40E3-8765-5EECC1FB09D9}" type="presOf" srcId="{9A2172D9-9147-468F-B367-C1FF45A3ADB7}" destId="{3CDC279F-DDF8-4802-A9C2-19920614E572}" srcOrd="0" destOrd="0" presId="urn:microsoft.com/office/officeart/2005/8/layout/chevron1"/>
    <dgm:cxn modelId="{DA8E71C6-1953-4CD6-A732-38BB83A0AC27}" srcId="{21D94AD1-2C11-428C-8E1E-AA6ACBD1F492}" destId="{B9B28001-9734-48DE-A349-7D1932BC7868}" srcOrd="1" destOrd="0" parTransId="{5989C0B4-0C8D-4E3D-815F-332CB834DBB9}" sibTransId="{A99EF712-17CA-48AE-80BC-F8127B9B6180}"/>
    <dgm:cxn modelId="{4839412D-FE95-406E-9164-4C410E53CA98}" type="presOf" srcId="{9A1A84D2-BD1C-4FA6-A2B8-22BA9F646969}" destId="{039FDB19-EF56-437B-A5BE-81B640B84266}" srcOrd="0" destOrd="0" presId="urn:microsoft.com/office/officeart/2005/8/layout/chevron1"/>
    <dgm:cxn modelId="{AEBDA51B-4899-4560-8756-37715FD4D163}" srcId="{21D94AD1-2C11-428C-8E1E-AA6ACBD1F492}" destId="{A2EFFEB8-AA7A-4048-BD28-596491DE202B}" srcOrd="3" destOrd="0" parTransId="{91707BAC-2F61-4370-B333-A6273ACB3B2F}" sibTransId="{66FA5D5F-ADA8-4972-A8EE-E03CD6E70255}"/>
    <dgm:cxn modelId="{997AB46D-2C6E-4091-90DC-86A5038C8E1B}" type="presOf" srcId="{A2EFFEB8-AA7A-4048-BD28-596491DE202B}" destId="{D7ED693E-D508-424D-806B-C7E4233C746E}" srcOrd="0" destOrd="0" presId="urn:microsoft.com/office/officeart/2005/8/layout/chevron1"/>
    <dgm:cxn modelId="{CA80E836-78E7-4904-AB56-C8D7A2D4D79B}" type="presOf" srcId="{B9B28001-9734-48DE-A349-7D1932BC7868}" destId="{650BC9AB-0EE9-485E-9E37-0B4A7563761D}" srcOrd="0" destOrd="0" presId="urn:microsoft.com/office/officeart/2005/8/layout/chevron1"/>
    <dgm:cxn modelId="{321D994B-893A-48B1-8B76-903D1F98033A}" type="presOf" srcId="{21D94AD1-2C11-428C-8E1E-AA6ACBD1F492}" destId="{39E6F2E0-7136-44F5-BC0B-B2F8145E2E05}" srcOrd="0" destOrd="0" presId="urn:microsoft.com/office/officeart/2005/8/layout/chevron1"/>
    <dgm:cxn modelId="{6BB6ED57-22CA-4F63-A8E8-A77EE4680216}" srcId="{21D94AD1-2C11-428C-8E1E-AA6ACBD1F492}" destId="{9A2172D9-9147-468F-B367-C1FF45A3ADB7}" srcOrd="0" destOrd="0" parTransId="{228F0EBF-4C06-41BA-A418-97F51EBF4C76}" sibTransId="{A9A14C34-90C1-4929-AAAF-6262083EDD3E}"/>
    <dgm:cxn modelId="{82EB83EE-7AD7-4102-BE20-40050909DC4A}" srcId="{21D94AD1-2C11-428C-8E1E-AA6ACBD1F492}" destId="{9A1A84D2-BD1C-4FA6-A2B8-22BA9F646969}" srcOrd="2" destOrd="0" parTransId="{C66B8357-FE98-40A9-A66B-C0D5AE932DFD}" sibTransId="{A3909AB4-05A6-4C50-A18F-F383C6FFE854}"/>
    <dgm:cxn modelId="{649F763A-1972-49D1-AC91-23F2C588AF40}" type="presParOf" srcId="{39E6F2E0-7136-44F5-BC0B-B2F8145E2E05}" destId="{3CDC279F-DDF8-4802-A9C2-19920614E572}" srcOrd="0" destOrd="0" presId="urn:microsoft.com/office/officeart/2005/8/layout/chevron1"/>
    <dgm:cxn modelId="{A94CE511-A4B2-4C7F-9807-63A70745C1D4}" type="presParOf" srcId="{39E6F2E0-7136-44F5-BC0B-B2F8145E2E05}" destId="{E6204E36-B0E3-4036-95E1-A341C8725138}" srcOrd="1" destOrd="0" presId="urn:microsoft.com/office/officeart/2005/8/layout/chevron1"/>
    <dgm:cxn modelId="{F7FB73F5-7DC0-458F-9398-88A738166175}" type="presParOf" srcId="{39E6F2E0-7136-44F5-BC0B-B2F8145E2E05}" destId="{650BC9AB-0EE9-485E-9E37-0B4A7563761D}" srcOrd="2" destOrd="0" presId="urn:microsoft.com/office/officeart/2005/8/layout/chevron1"/>
    <dgm:cxn modelId="{727C6ED2-25FC-4DDD-8327-641A5D79F63B}" type="presParOf" srcId="{39E6F2E0-7136-44F5-BC0B-B2F8145E2E05}" destId="{443D65B9-19C3-4B1A-91A4-5291664BED8A}" srcOrd="3" destOrd="0" presId="urn:microsoft.com/office/officeart/2005/8/layout/chevron1"/>
    <dgm:cxn modelId="{6209ACD8-C882-43CD-9793-9EDB00AD132E}" type="presParOf" srcId="{39E6F2E0-7136-44F5-BC0B-B2F8145E2E05}" destId="{039FDB19-EF56-437B-A5BE-81B640B84266}" srcOrd="4" destOrd="0" presId="urn:microsoft.com/office/officeart/2005/8/layout/chevron1"/>
    <dgm:cxn modelId="{EC9DBF44-057C-4FD3-A9BA-6880C0B22304}" type="presParOf" srcId="{39E6F2E0-7136-44F5-BC0B-B2F8145E2E05}" destId="{47EF7309-37AC-4551-8EB5-1704D0E1C05C}" srcOrd="5" destOrd="0" presId="urn:microsoft.com/office/officeart/2005/8/layout/chevron1"/>
    <dgm:cxn modelId="{1F032896-59B6-4737-A577-537DAE546AC7}" type="presParOf" srcId="{39E6F2E0-7136-44F5-BC0B-B2F8145E2E05}" destId="{D7ED693E-D508-424D-806B-C7E4233C746E}" srcOrd="6"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5.xml><?xml version="1.0" encoding="utf-8"?>
<dgm:dataModel xmlns:dgm="http://schemas.openxmlformats.org/drawingml/2006/diagram" xmlns:a="http://schemas.openxmlformats.org/drawingml/2006/main">
  <dgm:ptLst>
    <dgm:pt modelId="{21D94AD1-2C11-428C-8E1E-AA6ACBD1F492}" type="doc">
      <dgm:prSet loTypeId="urn:microsoft.com/office/officeart/2005/8/layout/chevron1" loCatId="process" qsTypeId="urn:microsoft.com/office/officeart/2005/8/quickstyle/simple1" qsCatId="simple" csTypeId="urn:microsoft.com/office/officeart/2005/8/colors/colorful1" csCatId="colorful" phldr="1"/>
      <dgm:spPr/>
    </dgm:pt>
    <dgm:pt modelId="{9A2172D9-9147-468F-B367-C1FF45A3ADB7}">
      <dgm:prSet phldrT="[Texto]"/>
      <dgm:spPr/>
      <dgm:t>
        <a:bodyPr/>
        <a:lstStyle/>
        <a:p>
          <a:r>
            <a:rPr lang="es-CO" b="1" dirty="0" smtClean="0"/>
            <a:t>Subestaciones</a:t>
          </a:r>
          <a:endParaRPr lang="es-CO" b="1" dirty="0"/>
        </a:p>
      </dgm:t>
    </dgm:pt>
    <dgm:pt modelId="{228F0EBF-4C06-41BA-A418-97F51EBF4C76}" type="parTrans" cxnId="{6BB6ED57-22CA-4F63-A8E8-A77EE4680216}">
      <dgm:prSet/>
      <dgm:spPr/>
      <dgm:t>
        <a:bodyPr/>
        <a:lstStyle/>
        <a:p>
          <a:endParaRPr lang="es-CO" b="1"/>
        </a:p>
      </dgm:t>
    </dgm:pt>
    <dgm:pt modelId="{A9A14C34-90C1-4929-AAAF-6262083EDD3E}" type="sibTrans" cxnId="{6BB6ED57-22CA-4F63-A8E8-A77EE4680216}">
      <dgm:prSet/>
      <dgm:spPr/>
      <dgm:t>
        <a:bodyPr/>
        <a:lstStyle/>
        <a:p>
          <a:endParaRPr lang="es-CO" b="1"/>
        </a:p>
      </dgm:t>
    </dgm:pt>
    <dgm:pt modelId="{B9B28001-9734-48DE-A349-7D1932BC7868}">
      <dgm:prSet phldrT="[Texto]"/>
      <dgm:spPr>
        <a:solidFill>
          <a:schemeClr val="accent3">
            <a:lumMod val="60000"/>
            <a:lumOff val="40000"/>
          </a:schemeClr>
        </a:solidFill>
      </dgm:spPr>
      <dgm:t>
        <a:bodyPr/>
        <a:lstStyle/>
        <a:p>
          <a:r>
            <a:rPr lang="es-CO" b="1" dirty="0" smtClean="0">
              <a:solidFill>
                <a:schemeClr val="tx1"/>
              </a:solidFill>
            </a:rPr>
            <a:t>Líneas</a:t>
          </a:r>
          <a:endParaRPr lang="es-CO" b="1" dirty="0">
            <a:solidFill>
              <a:schemeClr val="tx1"/>
            </a:solidFill>
          </a:endParaRPr>
        </a:p>
      </dgm:t>
    </dgm:pt>
    <dgm:pt modelId="{5989C0B4-0C8D-4E3D-815F-332CB834DBB9}" type="parTrans" cxnId="{DA8E71C6-1953-4CD6-A732-38BB83A0AC27}">
      <dgm:prSet/>
      <dgm:spPr/>
      <dgm:t>
        <a:bodyPr/>
        <a:lstStyle/>
        <a:p>
          <a:endParaRPr lang="es-CO" b="1"/>
        </a:p>
      </dgm:t>
    </dgm:pt>
    <dgm:pt modelId="{A99EF712-17CA-48AE-80BC-F8127B9B6180}" type="sibTrans" cxnId="{DA8E71C6-1953-4CD6-A732-38BB83A0AC27}">
      <dgm:prSet/>
      <dgm:spPr/>
      <dgm:t>
        <a:bodyPr/>
        <a:lstStyle/>
        <a:p>
          <a:endParaRPr lang="es-CO" b="1"/>
        </a:p>
      </dgm:t>
    </dgm:pt>
    <dgm:pt modelId="{9A1A84D2-BD1C-4FA6-A2B8-22BA9F646969}">
      <dgm:prSet phldrT="[Texto]"/>
      <dgm:spPr>
        <a:solidFill>
          <a:schemeClr val="accent3">
            <a:lumMod val="60000"/>
            <a:lumOff val="40000"/>
          </a:schemeClr>
        </a:solidFill>
      </dgm:spPr>
      <dgm:t>
        <a:bodyPr/>
        <a:lstStyle/>
        <a:p>
          <a:r>
            <a:rPr lang="es-CO" b="1" dirty="0" smtClean="0">
              <a:solidFill>
                <a:schemeClr val="tx1"/>
              </a:solidFill>
            </a:rPr>
            <a:t>Redes</a:t>
          </a:r>
          <a:endParaRPr lang="es-CO" b="1" dirty="0">
            <a:solidFill>
              <a:schemeClr val="tx1"/>
            </a:solidFill>
          </a:endParaRPr>
        </a:p>
      </dgm:t>
    </dgm:pt>
    <dgm:pt modelId="{C66B8357-FE98-40A9-A66B-C0D5AE932DFD}" type="parTrans" cxnId="{82EB83EE-7AD7-4102-BE20-40050909DC4A}">
      <dgm:prSet/>
      <dgm:spPr/>
      <dgm:t>
        <a:bodyPr/>
        <a:lstStyle/>
        <a:p>
          <a:endParaRPr lang="es-CO" b="1"/>
        </a:p>
      </dgm:t>
    </dgm:pt>
    <dgm:pt modelId="{A3909AB4-05A6-4C50-A18F-F383C6FFE854}" type="sibTrans" cxnId="{82EB83EE-7AD7-4102-BE20-40050909DC4A}">
      <dgm:prSet/>
      <dgm:spPr/>
      <dgm:t>
        <a:bodyPr/>
        <a:lstStyle/>
        <a:p>
          <a:endParaRPr lang="es-CO" b="1"/>
        </a:p>
      </dgm:t>
    </dgm:pt>
    <dgm:pt modelId="{A2EFFEB8-AA7A-4048-BD28-596491DE202B}">
      <dgm:prSet phldrT="[Texto]"/>
      <dgm:spPr>
        <a:solidFill>
          <a:schemeClr val="accent3">
            <a:lumMod val="60000"/>
            <a:lumOff val="40000"/>
          </a:schemeClr>
        </a:solidFill>
      </dgm:spPr>
      <dgm:t>
        <a:bodyPr/>
        <a:lstStyle/>
        <a:p>
          <a:r>
            <a:rPr lang="es-CO" b="1" dirty="0" smtClean="0">
              <a:solidFill>
                <a:schemeClr val="tx1"/>
              </a:solidFill>
            </a:rPr>
            <a:t>Otros Elementos y Equipos</a:t>
          </a:r>
          <a:endParaRPr lang="es-CO" b="1" dirty="0">
            <a:solidFill>
              <a:schemeClr val="tx1"/>
            </a:solidFill>
          </a:endParaRPr>
        </a:p>
      </dgm:t>
    </dgm:pt>
    <dgm:pt modelId="{91707BAC-2F61-4370-B333-A6273ACB3B2F}" type="parTrans" cxnId="{AEBDA51B-4899-4560-8756-37715FD4D163}">
      <dgm:prSet/>
      <dgm:spPr/>
      <dgm:t>
        <a:bodyPr/>
        <a:lstStyle/>
        <a:p>
          <a:endParaRPr lang="es-CO" b="1"/>
        </a:p>
      </dgm:t>
    </dgm:pt>
    <dgm:pt modelId="{66FA5D5F-ADA8-4972-A8EE-E03CD6E70255}" type="sibTrans" cxnId="{AEBDA51B-4899-4560-8756-37715FD4D163}">
      <dgm:prSet/>
      <dgm:spPr/>
      <dgm:t>
        <a:bodyPr/>
        <a:lstStyle/>
        <a:p>
          <a:endParaRPr lang="es-CO" b="1"/>
        </a:p>
      </dgm:t>
    </dgm:pt>
    <dgm:pt modelId="{39E6F2E0-7136-44F5-BC0B-B2F8145E2E05}" type="pres">
      <dgm:prSet presAssocID="{21D94AD1-2C11-428C-8E1E-AA6ACBD1F492}" presName="Name0" presStyleCnt="0">
        <dgm:presLayoutVars>
          <dgm:dir/>
          <dgm:animLvl val="lvl"/>
          <dgm:resizeHandles val="exact"/>
        </dgm:presLayoutVars>
      </dgm:prSet>
      <dgm:spPr/>
    </dgm:pt>
    <dgm:pt modelId="{3CDC279F-DDF8-4802-A9C2-19920614E572}" type="pres">
      <dgm:prSet presAssocID="{9A2172D9-9147-468F-B367-C1FF45A3ADB7}" presName="parTxOnly" presStyleLbl="node1" presStyleIdx="0" presStyleCnt="4">
        <dgm:presLayoutVars>
          <dgm:chMax val="0"/>
          <dgm:chPref val="0"/>
          <dgm:bulletEnabled val="1"/>
        </dgm:presLayoutVars>
      </dgm:prSet>
      <dgm:spPr/>
      <dgm:t>
        <a:bodyPr/>
        <a:lstStyle/>
        <a:p>
          <a:endParaRPr lang="es-CO"/>
        </a:p>
      </dgm:t>
    </dgm:pt>
    <dgm:pt modelId="{E6204E36-B0E3-4036-95E1-A341C8725138}" type="pres">
      <dgm:prSet presAssocID="{A9A14C34-90C1-4929-AAAF-6262083EDD3E}" presName="parTxOnlySpace" presStyleCnt="0"/>
      <dgm:spPr/>
    </dgm:pt>
    <dgm:pt modelId="{650BC9AB-0EE9-485E-9E37-0B4A7563761D}" type="pres">
      <dgm:prSet presAssocID="{B9B28001-9734-48DE-A349-7D1932BC7868}" presName="parTxOnly" presStyleLbl="node1" presStyleIdx="1" presStyleCnt="4">
        <dgm:presLayoutVars>
          <dgm:chMax val="0"/>
          <dgm:chPref val="0"/>
          <dgm:bulletEnabled val="1"/>
        </dgm:presLayoutVars>
      </dgm:prSet>
      <dgm:spPr/>
      <dgm:t>
        <a:bodyPr/>
        <a:lstStyle/>
        <a:p>
          <a:endParaRPr lang="es-CO"/>
        </a:p>
      </dgm:t>
    </dgm:pt>
    <dgm:pt modelId="{443D65B9-19C3-4B1A-91A4-5291664BED8A}" type="pres">
      <dgm:prSet presAssocID="{A99EF712-17CA-48AE-80BC-F8127B9B6180}" presName="parTxOnlySpace" presStyleCnt="0"/>
      <dgm:spPr/>
    </dgm:pt>
    <dgm:pt modelId="{039FDB19-EF56-437B-A5BE-81B640B84266}" type="pres">
      <dgm:prSet presAssocID="{9A1A84D2-BD1C-4FA6-A2B8-22BA9F646969}" presName="parTxOnly" presStyleLbl="node1" presStyleIdx="2" presStyleCnt="4">
        <dgm:presLayoutVars>
          <dgm:chMax val="0"/>
          <dgm:chPref val="0"/>
          <dgm:bulletEnabled val="1"/>
        </dgm:presLayoutVars>
      </dgm:prSet>
      <dgm:spPr/>
      <dgm:t>
        <a:bodyPr/>
        <a:lstStyle/>
        <a:p>
          <a:endParaRPr lang="es-CO"/>
        </a:p>
      </dgm:t>
    </dgm:pt>
    <dgm:pt modelId="{47EF7309-37AC-4551-8EB5-1704D0E1C05C}" type="pres">
      <dgm:prSet presAssocID="{A3909AB4-05A6-4C50-A18F-F383C6FFE854}" presName="parTxOnlySpace" presStyleCnt="0"/>
      <dgm:spPr/>
    </dgm:pt>
    <dgm:pt modelId="{D7ED693E-D508-424D-806B-C7E4233C746E}" type="pres">
      <dgm:prSet presAssocID="{A2EFFEB8-AA7A-4048-BD28-596491DE202B}" presName="parTxOnly" presStyleLbl="node1" presStyleIdx="3" presStyleCnt="4">
        <dgm:presLayoutVars>
          <dgm:chMax val="0"/>
          <dgm:chPref val="0"/>
          <dgm:bulletEnabled val="1"/>
        </dgm:presLayoutVars>
      </dgm:prSet>
      <dgm:spPr/>
      <dgm:t>
        <a:bodyPr/>
        <a:lstStyle/>
        <a:p>
          <a:endParaRPr lang="es-CO"/>
        </a:p>
      </dgm:t>
    </dgm:pt>
  </dgm:ptLst>
  <dgm:cxnLst>
    <dgm:cxn modelId="{57A6C20C-8833-4FC4-A2C4-2676260EF7D0}" type="presOf" srcId="{A2EFFEB8-AA7A-4048-BD28-596491DE202B}" destId="{D7ED693E-D508-424D-806B-C7E4233C746E}" srcOrd="0" destOrd="0" presId="urn:microsoft.com/office/officeart/2005/8/layout/chevron1"/>
    <dgm:cxn modelId="{DA8E71C6-1953-4CD6-A732-38BB83A0AC27}" srcId="{21D94AD1-2C11-428C-8E1E-AA6ACBD1F492}" destId="{B9B28001-9734-48DE-A349-7D1932BC7868}" srcOrd="1" destOrd="0" parTransId="{5989C0B4-0C8D-4E3D-815F-332CB834DBB9}" sibTransId="{A99EF712-17CA-48AE-80BC-F8127B9B6180}"/>
    <dgm:cxn modelId="{1040D897-91C4-4E88-8D13-31C63A424218}" type="presOf" srcId="{21D94AD1-2C11-428C-8E1E-AA6ACBD1F492}" destId="{39E6F2E0-7136-44F5-BC0B-B2F8145E2E05}" srcOrd="0" destOrd="0" presId="urn:microsoft.com/office/officeart/2005/8/layout/chevron1"/>
    <dgm:cxn modelId="{9EF1749F-F922-4128-89C4-2B90E44E4375}" type="presOf" srcId="{9A2172D9-9147-468F-B367-C1FF45A3ADB7}" destId="{3CDC279F-DDF8-4802-A9C2-19920614E572}" srcOrd="0" destOrd="0" presId="urn:microsoft.com/office/officeart/2005/8/layout/chevron1"/>
    <dgm:cxn modelId="{AEBDA51B-4899-4560-8756-37715FD4D163}" srcId="{21D94AD1-2C11-428C-8E1E-AA6ACBD1F492}" destId="{A2EFFEB8-AA7A-4048-BD28-596491DE202B}" srcOrd="3" destOrd="0" parTransId="{91707BAC-2F61-4370-B333-A6273ACB3B2F}" sibTransId="{66FA5D5F-ADA8-4972-A8EE-E03CD6E70255}"/>
    <dgm:cxn modelId="{A7AB68CF-E9F0-4628-A6ED-E6C086FF49C4}" type="presOf" srcId="{B9B28001-9734-48DE-A349-7D1932BC7868}" destId="{650BC9AB-0EE9-485E-9E37-0B4A7563761D}" srcOrd="0" destOrd="0" presId="urn:microsoft.com/office/officeart/2005/8/layout/chevron1"/>
    <dgm:cxn modelId="{6BB6ED57-22CA-4F63-A8E8-A77EE4680216}" srcId="{21D94AD1-2C11-428C-8E1E-AA6ACBD1F492}" destId="{9A2172D9-9147-468F-B367-C1FF45A3ADB7}" srcOrd="0" destOrd="0" parTransId="{228F0EBF-4C06-41BA-A418-97F51EBF4C76}" sibTransId="{A9A14C34-90C1-4929-AAAF-6262083EDD3E}"/>
    <dgm:cxn modelId="{82EB83EE-7AD7-4102-BE20-40050909DC4A}" srcId="{21D94AD1-2C11-428C-8E1E-AA6ACBD1F492}" destId="{9A1A84D2-BD1C-4FA6-A2B8-22BA9F646969}" srcOrd="2" destOrd="0" parTransId="{C66B8357-FE98-40A9-A66B-C0D5AE932DFD}" sibTransId="{A3909AB4-05A6-4C50-A18F-F383C6FFE854}"/>
    <dgm:cxn modelId="{EDD0BEC8-AA68-4B54-8C40-1629D7961B90}" type="presOf" srcId="{9A1A84D2-BD1C-4FA6-A2B8-22BA9F646969}" destId="{039FDB19-EF56-437B-A5BE-81B640B84266}" srcOrd="0" destOrd="0" presId="urn:microsoft.com/office/officeart/2005/8/layout/chevron1"/>
    <dgm:cxn modelId="{684086A3-0C1C-438A-BB2D-DA16C524774C}" type="presParOf" srcId="{39E6F2E0-7136-44F5-BC0B-B2F8145E2E05}" destId="{3CDC279F-DDF8-4802-A9C2-19920614E572}" srcOrd="0" destOrd="0" presId="urn:microsoft.com/office/officeart/2005/8/layout/chevron1"/>
    <dgm:cxn modelId="{7CE4A679-EA10-4077-86CD-3BAF1545ED3E}" type="presParOf" srcId="{39E6F2E0-7136-44F5-BC0B-B2F8145E2E05}" destId="{E6204E36-B0E3-4036-95E1-A341C8725138}" srcOrd="1" destOrd="0" presId="urn:microsoft.com/office/officeart/2005/8/layout/chevron1"/>
    <dgm:cxn modelId="{DCCF5BEA-4FA1-4A5D-B4AD-9797FE38B2FC}" type="presParOf" srcId="{39E6F2E0-7136-44F5-BC0B-B2F8145E2E05}" destId="{650BC9AB-0EE9-485E-9E37-0B4A7563761D}" srcOrd="2" destOrd="0" presId="urn:microsoft.com/office/officeart/2005/8/layout/chevron1"/>
    <dgm:cxn modelId="{227C44FB-B4E4-4148-94A9-C14A78CFE305}" type="presParOf" srcId="{39E6F2E0-7136-44F5-BC0B-B2F8145E2E05}" destId="{443D65B9-19C3-4B1A-91A4-5291664BED8A}" srcOrd="3" destOrd="0" presId="urn:microsoft.com/office/officeart/2005/8/layout/chevron1"/>
    <dgm:cxn modelId="{CEC20E2B-641D-40F7-981B-DAC89D8E7114}" type="presParOf" srcId="{39E6F2E0-7136-44F5-BC0B-B2F8145E2E05}" destId="{039FDB19-EF56-437B-A5BE-81B640B84266}" srcOrd="4" destOrd="0" presId="urn:microsoft.com/office/officeart/2005/8/layout/chevron1"/>
    <dgm:cxn modelId="{E14C32DC-D876-4C9A-9702-3E97EEA002B0}" type="presParOf" srcId="{39E6F2E0-7136-44F5-BC0B-B2F8145E2E05}" destId="{47EF7309-37AC-4551-8EB5-1704D0E1C05C}" srcOrd="5" destOrd="0" presId="urn:microsoft.com/office/officeart/2005/8/layout/chevron1"/>
    <dgm:cxn modelId="{2DA7A8F0-32F2-4E66-957E-C1A995E7C279}" type="presParOf" srcId="{39E6F2E0-7136-44F5-BC0B-B2F8145E2E05}" destId="{D7ED693E-D508-424D-806B-C7E4233C746E}" srcOrd="6"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6.xml><?xml version="1.0" encoding="utf-8"?>
<dgm:dataModel xmlns:dgm="http://schemas.openxmlformats.org/drawingml/2006/diagram" xmlns:a="http://schemas.openxmlformats.org/drawingml/2006/main">
  <dgm:ptLst>
    <dgm:pt modelId="{21D94AD1-2C11-428C-8E1E-AA6ACBD1F492}" type="doc">
      <dgm:prSet loTypeId="urn:microsoft.com/office/officeart/2005/8/layout/chevron1" loCatId="process" qsTypeId="urn:microsoft.com/office/officeart/2005/8/quickstyle/simple1" qsCatId="simple" csTypeId="urn:microsoft.com/office/officeart/2005/8/colors/colorful1" csCatId="colorful" phldr="1"/>
      <dgm:spPr/>
    </dgm:pt>
    <dgm:pt modelId="{9A2172D9-9147-468F-B367-C1FF45A3ADB7}">
      <dgm:prSet phldrT="[Texto]"/>
      <dgm:spPr/>
      <dgm:t>
        <a:bodyPr/>
        <a:lstStyle/>
        <a:p>
          <a:r>
            <a:rPr lang="es-CO" b="1" dirty="0" smtClean="0"/>
            <a:t>Subestaciones</a:t>
          </a:r>
          <a:endParaRPr lang="es-CO" b="1" dirty="0"/>
        </a:p>
      </dgm:t>
    </dgm:pt>
    <dgm:pt modelId="{228F0EBF-4C06-41BA-A418-97F51EBF4C76}" type="parTrans" cxnId="{6BB6ED57-22CA-4F63-A8E8-A77EE4680216}">
      <dgm:prSet/>
      <dgm:spPr/>
      <dgm:t>
        <a:bodyPr/>
        <a:lstStyle/>
        <a:p>
          <a:endParaRPr lang="es-CO" b="1"/>
        </a:p>
      </dgm:t>
    </dgm:pt>
    <dgm:pt modelId="{A9A14C34-90C1-4929-AAAF-6262083EDD3E}" type="sibTrans" cxnId="{6BB6ED57-22CA-4F63-A8E8-A77EE4680216}">
      <dgm:prSet/>
      <dgm:spPr/>
      <dgm:t>
        <a:bodyPr/>
        <a:lstStyle/>
        <a:p>
          <a:endParaRPr lang="es-CO" b="1"/>
        </a:p>
      </dgm:t>
    </dgm:pt>
    <dgm:pt modelId="{B9B28001-9734-48DE-A349-7D1932BC7868}">
      <dgm:prSet phldrT="[Texto]"/>
      <dgm:spPr>
        <a:solidFill>
          <a:schemeClr val="accent3">
            <a:lumMod val="60000"/>
            <a:lumOff val="40000"/>
          </a:schemeClr>
        </a:solidFill>
      </dgm:spPr>
      <dgm:t>
        <a:bodyPr/>
        <a:lstStyle/>
        <a:p>
          <a:r>
            <a:rPr lang="es-CO" b="1" dirty="0" smtClean="0">
              <a:solidFill>
                <a:schemeClr val="tx1"/>
              </a:solidFill>
            </a:rPr>
            <a:t>Líneas</a:t>
          </a:r>
          <a:endParaRPr lang="es-CO" b="1" dirty="0">
            <a:solidFill>
              <a:schemeClr val="tx1"/>
            </a:solidFill>
          </a:endParaRPr>
        </a:p>
      </dgm:t>
    </dgm:pt>
    <dgm:pt modelId="{5989C0B4-0C8D-4E3D-815F-332CB834DBB9}" type="parTrans" cxnId="{DA8E71C6-1953-4CD6-A732-38BB83A0AC27}">
      <dgm:prSet/>
      <dgm:spPr/>
      <dgm:t>
        <a:bodyPr/>
        <a:lstStyle/>
        <a:p>
          <a:endParaRPr lang="es-CO" b="1"/>
        </a:p>
      </dgm:t>
    </dgm:pt>
    <dgm:pt modelId="{A99EF712-17CA-48AE-80BC-F8127B9B6180}" type="sibTrans" cxnId="{DA8E71C6-1953-4CD6-A732-38BB83A0AC27}">
      <dgm:prSet/>
      <dgm:spPr/>
      <dgm:t>
        <a:bodyPr/>
        <a:lstStyle/>
        <a:p>
          <a:endParaRPr lang="es-CO" b="1"/>
        </a:p>
      </dgm:t>
    </dgm:pt>
    <dgm:pt modelId="{9A1A84D2-BD1C-4FA6-A2B8-22BA9F646969}">
      <dgm:prSet phldrT="[Texto]"/>
      <dgm:spPr>
        <a:solidFill>
          <a:schemeClr val="accent3">
            <a:lumMod val="60000"/>
            <a:lumOff val="40000"/>
          </a:schemeClr>
        </a:solidFill>
      </dgm:spPr>
      <dgm:t>
        <a:bodyPr/>
        <a:lstStyle/>
        <a:p>
          <a:r>
            <a:rPr lang="es-CO" b="1" dirty="0" smtClean="0">
              <a:solidFill>
                <a:schemeClr val="tx1"/>
              </a:solidFill>
            </a:rPr>
            <a:t>Redes</a:t>
          </a:r>
          <a:endParaRPr lang="es-CO" b="1" dirty="0">
            <a:solidFill>
              <a:schemeClr val="tx1"/>
            </a:solidFill>
          </a:endParaRPr>
        </a:p>
      </dgm:t>
    </dgm:pt>
    <dgm:pt modelId="{C66B8357-FE98-40A9-A66B-C0D5AE932DFD}" type="parTrans" cxnId="{82EB83EE-7AD7-4102-BE20-40050909DC4A}">
      <dgm:prSet/>
      <dgm:spPr/>
      <dgm:t>
        <a:bodyPr/>
        <a:lstStyle/>
        <a:p>
          <a:endParaRPr lang="es-CO" b="1"/>
        </a:p>
      </dgm:t>
    </dgm:pt>
    <dgm:pt modelId="{A3909AB4-05A6-4C50-A18F-F383C6FFE854}" type="sibTrans" cxnId="{82EB83EE-7AD7-4102-BE20-40050909DC4A}">
      <dgm:prSet/>
      <dgm:spPr/>
      <dgm:t>
        <a:bodyPr/>
        <a:lstStyle/>
        <a:p>
          <a:endParaRPr lang="es-CO" b="1"/>
        </a:p>
      </dgm:t>
    </dgm:pt>
    <dgm:pt modelId="{A2EFFEB8-AA7A-4048-BD28-596491DE202B}">
      <dgm:prSet phldrT="[Texto]"/>
      <dgm:spPr>
        <a:solidFill>
          <a:schemeClr val="accent3">
            <a:lumMod val="60000"/>
            <a:lumOff val="40000"/>
          </a:schemeClr>
        </a:solidFill>
      </dgm:spPr>
      <dgm:t>
        <a:bodyPr/>
        <a:lstStyle/>
        <a:p>
          <a:r>
            <a:rPr lang="es-CO" b="1" dirty="0" smtClean="0">
              <a:solidFill>
                <a:schemeClr val="tx1"/>
              </a:solidFill>
            </a:rPr>
            <a:t>Otros Elementos y Equipos</a:t>
          </a:r>
          <a:endParaRPr lang="es-CO" b="1" dirty="0">
            <a:solidFill>
              <a:schemeClr val="tx1"/>
            </a:solidFill>
          </a:endParaRPr>
        </a:p>
      </dgm:t>
    </dgm:pt>
    <dgm:pt modelId="{91707BAC-2F61-4370-B333-A6273ACB3B2F}" type="parTrans" cxnId="{AEBDA51B-4899-4560-8756-37715FD4D163}">
      <dgm:prSet/>
      <dgm:spPr/>
      <dgm:t>
        <a:bodyPr/>
        <a:lstStyle/>
        <a:p>
          <a:endParaRPr lang="es-CO" b="1"/>
        </a:p>
      </dgm:t>
    </dgm:pt>
    <dgm:pt modelId="{66FA5D5F-ADA8-4972-A8EE-E03CD6E70255}" type="sibTrans" cxnId="{AEBDA51B-4899-4560-8756-37715FD4D163}">
      <dgm:prSet/>
      <dgm:spPr/>
      <dgm:t>
        <a:bodyPr/>
        <a:lstStyle/>
        <a:p>
          <a:endParaRPr lang="es-CO" b="1"/>
        </a:p>
      </dgm:t>
    </dgm:pt>
    <dgm:pt modelId="{39E6F2E0-7136-44F5-BC0B-B2F8145E2E05}" type="pres">
      <dgm:prSet presAssocID="{21D94AD1-2C11-428C-8E1E-AA6ACBD1F492}" presName="Name0" presStyleCnt="0">
        <dgm:presLayoutVars>
          <dgm:dir/>
          <dgm:animLvl val="lvl"/>
          <dgm:resizeHandles val="exact"/>
        </dgm:presLayoutVars>
      </dgm:prSet>
      <dgm:spPr/>
    </dgm:pt>
    <dgm:pt modelId="{3CDC279F-DDF8-4802-A9C2-19920614E572}" type="pres">
      <dgm:prSet presAssocID="{9A2172D9-9147-468F-B367-C1FF45A3ADB7}" presName="parTxOnly" presStyleLbl="node1" presStyleIdx="0" presStyleCnt="4">
        <dgm:presLayoutVars>
          <dgm:chMax val="0"/>
          <dgm:chPref val="0"/>
          <dgm:bulletEnabled val="1"/>
        </dgm:presLayoutVars>
      </dgm:prSet>
      <dgm:spPr/>
      <dgm:t>
        <a:bodyPr/>
        <a:lstStyle/>
        <a:p>
          <a:endParaRPr lang="es-CO"/>
        </a:p>
      </dgm:t>
    </dgm:pt>
    <dgm:pt modelId="{E6204E36-B0E3-4036-95E1-A341C8725138}" type="pres">
      <dgm:prSet presAssocID="{A9A14C34-90C1-4929-AAAF-6262083EDD3E}" presName="parTxOnlySpace" presStyleCnt="0"/>
      <dgm:spPr/>
    </dgm:pt>
    <dgm:pt modelId="{650BC9AB-0EE9-485E-9E37-0B4A7563761D}" type="pres">
      <dgm:prSet presAssocID="{B9B28001-9734-48DE-A349-7D1932BC7868}" presName="parTxOnly" presStyleLbl="node1" presStyleIdx="1" presStyleCnt="4">
        <dgm:presLayoutVars>
          <dgm:chMax val="0"/>
          <dgm:chPref val="0"/>
          <dgm:bulletEnabled val="1"/>
        </dgm:presLayoutVars>
      </dgm:prSet>
      <dgm:spPr/>
      <dgm:t>
        <a:bodyPr/>
        <a:lstStyle/>
        <a:p>
          <a:endParaRPr lang="es-CO"/>
        </a:p>
      </dgm:t>
    </dgm:pt>
    <dgm:pt modelId="{443D65B9-19C3-4B1A-91A4-5291664BED8A}" type="pres">
      <dgm:prSet presAssocID="{A99EF712-17CA-48AE-80BC-F8127B9B6180}" presName="parTxOnlySpace" presStyleCnt="0"/>
      <dgm:spPr/>
    </dgm:pt>
    <dgm:pt modelId="{039FDB19-EF56-437B-A5BE-81B640B84266}" type="pres">
      <dgm:prSet presAssocID="{9A1A84D2-BD1C-4FA6-A2B8-22BA9F646969}" presName="parTxOnly" presStyleLbl="node1" presStyleIdx="2" presStyleCnt="4">
        <dgm:presLayoutVars>
          <dgm:chMax val="0"/>
          <dgm:chPref val="0"/>
          <dgm:bulletEnabled val="1"/>
        </dgm:presLayoutVars>
      </dgm:prSet>
      <dgm:spPr/>
      <dgm:t>
        <a:bodyPr/>
        <a:lstStyle/>
        <a:p>
          <a:endParaRPr lang="es-CO"/>
        </a:p>
      </dgm:t>
    </dgm:pt>
    <dgm:pt modelId="{47EF7309-37AC-4551-8EB5-1704D0E1C05C}" type="pres">
      <dgm:prSet presAssocID="{A3909AB4-05A6-4C50-A18F-F383C6FFE854}" presName="parTxOnlySpace" presStyleCnt="0"/>
      <dgm:spPr/>
    </dgm:pt>
    <dgm:pt modelId="{D7ED693E-D508-424D-806B-C7E4233C746E}" type="pres">
      <dgm:prSet presAssocID="{A2EFFEB8-AA7A-4048-BD28-596491DE202B}" presName="parTxOnly" presStyleLbl="node1" presStyleIdx="3" presStyleCnt="4">
        <dgm:presLayoutVars>
          <dgm:chMax val="0"/>
          <dgm:chPref val="0"/>
          <dgm:bulletEnabled val="1"/>
        </dgm:presLayoutVars>
      </dgm:prSet>
      <dgm:spPr/>
      <dgm:t>
        <a:bodyPr/>
        <a:lstStyle/>
        <a:p>
          <a:endParaRPr lang="es-CO"/>
        </a:p>
      </dgm:t>
    </dgm:pt>
  </dgm:ptLst>
  <dgm:cxnLst>
    <dgm:cxn modelId="{A8383FA8-7E9B-42B6-88D7-0683049E1737}" type="presOf" srcId="{A2EFFEB8-AA7A-4048-BD28-596491DE202B}" destId="{D7ED693E-D508-424D-806B-C7E4233C746E}" srcOrd="0" destOrd="0" presId="urn:microsoft.com/office/officeart/2005/8/layout/chevron1"/>
    <dgm:cxn modelId="{DA8E71C6-1953-4CD6-A732-38BB83A0AC27}" srcId="{21D94AD1-2C11-428C-8E1E-AA6ACBD1F492}" destId="{B9B28001-9734-48DE-A349-7D1932BC7868}" srcOrd="1" destOrd="0" parTransId="{5989C0B4-0C8D-4E3D-815F-332CB834DBB9}" sibTransId="{A99EF712-17CA-48AE-80BC-F8127B9B6180}"/>
    <dgm:cxn modelId="{1A5CBE6F-97C6-463B-860E-A333D98AD202}" type="presOf" srcId="{9A2172D9-9147-468F-B367-C1FF45A3ADB7}" destId="{3CDC279F-DDF8-4802-A9C2-19920614E572}" srcOrd="0" destOrd="0" presId="urn:microsoft.com/office/officeart/2005/8/layout/chevron1"/>
    <dgm:cxn modelId="{AEBDA51B-4899-4560-8756-37715FD4D163}" srcId="{21D94AD1-2C11-428C-8E1E-AA6ACBD1F492}" destId="{A2EFFEB8-AA7A-4048-BD28-596491DE202B}" srcOrd="3" destOrd="0" parTransId="{91707BAC-2F61-4370-B333-A6273ACB3B2F}" sibTransId="{66FA5D5F-ADA8-4972-A8EE-E03CD6E70255}"/>
    <dgm:cxn modelId="{4DCE6644-BCF6-4F9E-B29A-28CC811A1238}" type="presOf" srcId="{B9B28001-9734-48DE-A349-7D1932BC7868}" destId="{650BC9AB-0EE9-485E-9E37-0B4A7563761D}" srcOrd="0" destOrd="0" presId="urn:microsoft.com/office/officeart/2005/8/layout/chevron1"/>
    <dgm:cxn modelId="{6F930CF7-0031-46BE-9C5A-F5EF6CCA200E}" type="presOf" srcId="{21D94AD1-2C11-428C-8E1E-AA6ACBD1F492}" destId="{39E6F2E0-7136-44F5-BC0B-B2F8145E2E05}" srcOrd="0" destOrd="0" presId="urn:microsoft.com/office/officeart/2005/8/layout/chevron1"/>
    <dgm:cxn modelId="{5560D934-29BC-452C-8B57-E2EA33F41F69}" type="presOf" srcId="{9A1A84D2-BD1C-4FA6-A2B8-22BA9F646969}" destId="{039FDB19-EF56-437B-A5BE-81B640B84266}" srcOrd="0" destOrd="0" presId="urn:microsoft.com/office/officeart/2005/8/layout/chevron1"/>
    <dgm:cxn modelId="{6BB6ED57-22CA-4F63-A8E8-A77EE4680216}" srcId="{21D94AD1-2C11-428C-8E1E-AA6ACBD1F492}" destId="{9A2172D9-9147-468F-B367-C1FF45A3ADB7}" srcOrd="0" destOrd="0" parTransId="{228F0EBF-4C06-41BA-A418-97F51EBF4C76}" sibTransId="{A9A14C34-90C1-4929-AAAF-6262083EDD3E}"/>
    <dgm:cxn modelId="{82EB83EE-7AD7-4102-BE20-40050909DC4A}" srcId="{21D94AD1-2C11-428C-8E1E-AA6ACBD1F492}" destId="{9A1A84D2-BD1C-4FA6-A2B8-22BA9F646969}" srcOrd="2" destOrd="0" parTransId="{C66B8357-FE98-40A9-A66B-C0D5AE932DFD}" sibTransId="{A3909AB4-05A6-4C50-A18F-F383C6FFE854}"/>
    <dgm:cxn modelId="{7F17C352-BFE1-4D97-A20C-DB0C1A68C190}" type="presParOf" srcId="{39E6F2E0-7136-44F5-BC0B-B2F8145E2E05}" destId="{3CDC279F-DDF8-4802-A9C2-19920614E572}" srcOrd="0" destOrd="0" presId="urn:microsoft.com/office/officeart/2005/8/layout/chevron1"/>
    <dgm:cxn modelId="{B246DE51-C0BF-44A2-9111-99DB2D2204B7}" type="presParOf" srcId="{39E6F2E0-7136-44F5-BC0B-B2F8145E2E05}" destId="{E6204E36-B0E3-4036-95E1-A341C8725138}" srcOrd="1" destOrd="0" presId="urn:microsoft.com/office/officeart/2005/8/layout/chevron1"/>
    <dgm:cxn modelId="{32FBC618-60D6-45F6-83C3-6291F79FC767}" type="presParOf" srcId="{39E6F2E0-7136-44F5-BC0B-B2F8145E2E05}" destId="{650BC9AB-0EE9-485E-9E37-0B4A7563761D}" srcOrd="2" destOrd="0" presId="urn:microsoft.com/office/officeart/2005/8/layout/chevron1"/>
    <dgm:cxn modelId="{A753FC86-6A75-4214-BA67-A057AB992181}" type="presParOf" srcId="{39E6F2E0-7136-44F5-BC0B-B2F8145E2E05}" destId="{443D65B9-19C3-4B1A-91A4-5291664BED8A}" srcOrd="3" destOrd="0" presId="urn:microsoft.com/office/officeart/2005/8/layout/chevron1"/>
    <dgm:cxn modelId="{EBF5CEE5-4706-4C6E-9B20-C7409D74230B}" type="presParOf" srcId="{39E6F2E0-7136-44F5-BC0B-B2F8145E2E05}" destId="{039FDB19-EF56-437B-A5BE-81B640B84266}" srcOrd="4" destOrd="0" presId="urn:microsoft.com/office/officeart/2005/8/layout/chevron1"/>
    <dgm:cxn modelId="{03688751-0678-4F69-9D6A-244889402CBA}" type="presParOf" srcId="{39E6F2E0-7136-44F5-BC0B-B2F8145E2E05}" destId="{47EF7309-37AC-4551-8EB5-1704D0E1C05C}" srcOrd="5" destOrd="0" presId="urn:microsoft.com/office/officeart/2005/8/layout/chevron1"/>
    <dgm:cxn modelId="{D3D2B921-616F-4956-A168-5F49D1BC6019}" type="presParOf" srcId="{39E6F2E0-7136-44F5-BC0B-B2F8145E2E05}" destId="{D7ED693E-D508-424D-806B-C7E4233C746E}" srcOrd="6"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7.xml><?xml version="1.0" encoding="utf-8"?>
<dgm:dataModel xmlns:dgm="http://schemas.openxmlformats.org/drawingml/2006/diagram" xmlns:a="http://schemas.openxmlformats.org/drawingml/2006/main">
  <dgm:ptLst>
    <dgm:pt modelId="{21D94AD1-2C11-428C-8E1E-AA6ACBD1F492}" type="doc">
      <dgm:prSet loTypeId="urn:microsoft.com/office/officeart/2005/8/layout/chevron1" loCatId="process" qsTypeId="urn:microsoft.com/office/officeart/2005/8/quickstyle/simple1" qsCatId="simple" csTypeId="urn:microsoft.com/office/officeart/2005/8/colors/colorful1" csCatId="colorful" phldr="1"/>
      <dgm:spPr/>
    </dgm:pt>
    <dgm:pt modelId="{9A2172D9-9147-468F-B367-C1FF45A3ADB7}">
      <dgm:prSet phldrT="[Texto]"/>
      <dgm:spPr>
        <a:solidFill>
          <a:schemeClr val="accent3">
            <a:lumMod val="60000"/>
            <a:lumOff val="40000"/>
          </a:schemeClr>
        </a:solidFill>
      </dgm:spPr>
      <dgm:t>
        <a:bodyPr/>
        <a:lstStyle/>
        <a:p>
          <a:r>
            <a:rPr lang="es-CO" b="1" dirty="0" smtClean="0">
              <a:solidFill>
                <a:schemeClr val="tx1"/>
              </a:solidFill>
            </a:rPr>
            <a:t>Subestaciones</a:t>
          </a:r>
          <a:endParaRPr lang="es-CO" b="1" dirty="0">
            <a:solidFill>
              <a:schemeClr val="tx1"/>
            </a:solidFill>
          </a:endParaRPr>
        </a:p>
      </dgm:t>
    </dgm:pt>
    <dgm:pt modelId="{228F0EBF-4C06-41BA-A418-97F51EBF4C76}" type="parTrans" cxnId="{6BB6ED57-22CA-4F63-A8E8-A77EE4680216}">
      <dgm:prSet/>
      <dgm:spPr/>
      <dgm:t>
        <a:bodyPr/>
        <a:lstStyle/>
        <a:p>
          <a:endParaRPr lang="es-CO" b="1"/>
        </a:p>
      </dgm:t>
    </dgm:pt>
    <dgm:pt modelId="{A9A14C34-90C1-4929-AAAF-6262083EDD3E}" type="sibTrans" cxnId="{6BB6ED57-22CA-4F63-A8E8-A77EE4680216}">
      <dgm:prSet/>
      <dgm:spPr/>
      <dgm:t>
        <a:bodyPr/>
        <a:lstStyle/>
        <a:p>
          <a:endParaRPr lang="es-CO" b="1"/>
        </a:p>
      </dgm:t>
    </dgm:pt>
    <dgm:pt modelId="{B9B28001-9734-48DE-A349-7D1932BC7868}">
      <dgm:prSet phldrT="[Texto]"/>
      <dgm:spPr>
        <a:solidFill>
          <a:srgbClr val="C86664"/>
        </a:solidFill>
      </dgm:spPr>
      <dgm:t>
        <a:bodyPr/>
        <a:lstStyle/>
        <a:p>
          <a:r>
            <a:rPr lang="es-CO" b="1" dirty="0" smtClean="0">
              <a:solidFill>
                <a:schemeClr val="bg1"/>
              </a:solidFill>
            </a:rPr>
            <a:t>Líneas</a:t>
          </a:r>
          <a:endParaRPr lang="es-CO" b="1" dirty="0">
            <a:solidFill>
              <a:schemeClr val="bg1"/>
            </a:solidFill>
          </a:endParaRPr>
        </a:p>
      </dgm:t>
    </dgm:pt>
    <dgm:pt modelId="{5989C0B4-0C8D-4E3D-815F-332CB834DBB9}" type="parTrans" cxnId="{DA8E71C6-1953-4CD6-A732-38BB83A0AC27}">
      <dgm:prSet/>
      <dgm:spPr/>
      <dgm:t>
        <a:bodyPr/>
        <a:lstStyle/>
        <a:p>
          <a:endParaRPr lang="es-CO" b="1"/>
        </a:p>
      </dgm:t>
    </dgm:pt>
    <dgm:pt modelId="{A99EF712-17CA-48AE-80BC-F8127B9B6180}" type="sibTrans" cxnId="{DA8E71C6-1953-4CD6-A732-38BB83A0AC27}">
      <dgm:prSet/>
      <dgm:spPr/>
      <dgm:t>
        <a:bodyPr/>
        <a:lstStyle/>
        <a:p>
          <a:endParaRPr lang="es-CO" b="1"/>
        </a:p>
      </dgm:t>
    </dgm:pt>
    <dgm:pt modelId="{9A1A84D2-BD1C-4FA6-A2B8-22BA9F646969}">
      <dgm:prSet phldrT="[Texto]"/>
      <dgm:spPr>
        <a:solidFill>
          <a:schemeClr val="accent3">
            <a:lumMod val="60000"/>
            <a:lumOff val="40000"/>
          </a:schemeClr>
        </a:solidFill>
      </dgm:spPr>
      <dgm:t>
        <a:bodyPr/>
        <a:lstStyle/>
        <a:p>
          <a:r>
            <a:rPr lang="es-CO" b="1" smtClean="0">
              <a:solidFill>
                <a:schemeClr val="tx1"/>
              </a:solidFill>
            </a:rPr>
            <a:t>Redes</a:t>
          </a:r>
          <a:endParaRPr lang="es-CO" b="1" dirty="0">
            <a:solidFill>
              <a:schemeClr val="tx1"/>
            </a:solidFill>
          </a:endParaRPr>
        </a:p>
      </dgm:t>
    </dgm:pt>
    <dgm:pt modelId="{C66B8357-FE98-40A9-A66B-C0D5AE932DFD}" type="parTrans" cxnId="{82EB83EE-7AD7-4102-BE20-40050909DC4A}">
      <dgm:prSet/>
      <dgm:spPr/>
      <dgm:t>
        <a:bodyPr/>
        <a:lstStyle/>
        <a:p>
          <a:endParaRPr lang="es-CO" b="1"/>
        </a:p>
      </dgm:t>
    </dgm:pt>
    <dgm:pt modelId="{A3909AB4-05A6-4C50-A18F-F383C6FFE854}" type="sibTrans" cxnId="{82EB83EE-7AD7-4102-BE20-40050909DC4A}">
      <dgm:prSet/>
      <dgm:spPr/>
      <dgm:t>
        <a:bodyPr/>
        <a:lstStyle/>
        <a:p>
          <a:endParaRPr lang="es-CO" b="1"/>
        </a:p>
      </dgm:t>
    </dgm:pt>
    <dgm:pt modelId="{A2EFFEB8-AA7A-4048-BD28-596491DE202B}">
      <dgm:prSet phldrT="[Texto]"/>
      <dgm:spPr>
        <a:solidFill>
          <a:schemeClr val="accent3">
            <a:lumMod val="60000"/>
            <a:lumOff val="40000"/>
          </a:schemeClr>
        </a:solidFill>
      </dgm:spPr>
      <dgm:t>
        <a:bodyPr/>
        <a:lstStyle/>
        <a:p>
          <a:r>
            <a:rPr lang="es-CO" b="1" smtClean="0">
              <a:solidFill>
                <a:schemeClr val="tx1"/>
              </a:solidFill>
            </a:rPr>
            <a:t>Otros Elementos y Equipos</a:t>
          </a:r>
          <a:endParaRPr lang="es-CO" b="1" dirty="0">
            <a:solidFill>
              <a:schemeClr val="tx1"/>
            </a:solidFill>
          </a:endParaRPr>
        </a:p>
      </dgm:t>
    </dgm:pt>
    <dgm:pt modelId="{91707BAC-2F61-4370-B333-A6273ACB3B2F}" type="parTrans" cxnId="{AEBDA51B-4899-4560-8756-37715FD4D163}">
      <dgm:prSet/>
      <dgm:spPr/>
      <dgm:t>
        <a:bodyPr/>
        <a:lstStyle/>
        <a:p>
          <a:endParaRPr lang="es-CO" b="1"/>
        </a:p>
      </dgm:t>
    </dgm:pt>
    <dgm:pt modelId="{66FA5D5F-ADA8-4972-A8EE-E03CD6E70255}" type="sibTrans" cxnId="{AEBDA51B-4899-4560-8756-37715FD4D163}">
      <dgm:prSet/>
      <dgm:spPr/>
      <dgm:t>
        <a:bodyPr/>
        <a:lstStyle/>
        <a:p>
          <a:endParaRPr lang="es-CO" b="1"/>
        </a:p>
      </dgm:t>
    </dgm:pt>
    <dgm:pt modelId="{39E6F2E0-7136-44F5-BC0B-B2F8145E2E05}" type="pres">
      <dgm:prSet presAssocID="{21D94AD1-2C11-428C-8E1E-AA6ACBD1F492}" presName="Name0" presStyleCnt="0">
        <dgm:presLayoutVars>
          <dgm:dir/>
          <dgm:animLvl val="lvl"/>
          <dgm:resizeHandles val="exact"/>
        </dgm:presLayoutVars>
      </dgm:prSet>
      <dgm:spPr/>
    </dgm:pt>
    <dgm:pt modelId="{3CDC279F-DDF8-4802-A9C2-19920614E572}" type="pres">
      <dgm:prSet presAssocID="{9A2172D9-9147-468F-B367-C1FF45A3ADB7}" presName="parTxOnly" presStyleLbl="node1" presStyleIdx="0" presStyleCnt="4">
        <dgm:presLayoutVars>
          <dgm:chMax val="0"/>
          <dgm:chPref val="0"/>
          <dgm:bulletEnabled val="1"/>
        </dgm:presLayoutVars>
      </dgm:prSet>
      <dgm:spPr/>
      <dgm:t>
        <a:bodyPr/>
        <a:lstStyle/>
        <a:p>
          <a:endParaRPr lang="es-CO"/>
        </a:p>
      </dgm:t>
    </dgm:pt>
    <dgm:pt modelId="{E6204E36-B0E3-4036-95E1-A341C8725138}" type="pres">
      <dgm:prSet presAssocID="{A9A14C34-90C1-4929-AAAF-6262083EDD3E}" presName="parTxOnlySpace" presStyleCnt="0"/>
      <dgm:spPr/>
    </dgm:pt>
    <dgm:pt modelId="{650BC9AB-0EE9-485E-9E37-0B4A7563761D}" type="pres">
      <dgm:prSet presAssocID="{B9B28001-9734-48DE-A349-7D1932BC7868}" presName="parTxOnly" presStyleLbl="node1" presStyleIdx="1" presStyleCnt="4">
        <dgm:presLayoutVars>
          <dgm:chMax val="0"/>
          <dgm:chPref val="0"/>
          <dgm:bulletEnabled val="1"/>
        </dgm:presLayoutVars>
      </dgm:prSet>
      <dgm:spPr/>
      <dgm:t>
        <a:bodyPr/>
        <a:lstStyle/>
        <a:p>
          <a:endParaRPr lang="es-CO"/>
        </a:p>
      </dgm:t>
    </dgm:pt>
    <dgm:pt modelId="{443D65B9-19C3-4B1A-91A4-5291664BED8A}" type="pres">
      <dgm:prSet presAssocID="{A99EF712-17CA-48AE-80BC-F8127B9B6180}" presName="parTxOnlySpace" presStyleCnt="0"/>
      <dgm:spPr/>
    </dgm:pt>
    <dgm:pt modelId="{039FDB19-EF56-437B-A5BE-81B640B84266}" type="pres">
      <dgm:prSet presAssocID="{9A1A84D2-BD1C-4FA6-A2B8-22BA9F646969}" presName="parTxOnly" presStyleLbl="node1" presStyleIdx="2" presStyleCnt="4">
        <dgm:presLayoutVars>
          <dgm:chMax val="0"/>
          <dgm:chPref val="0"/>
          <dgm:bulletEnabled val="1"/>
        </dgm:presLayoutVars>
      </dgm:prSet>
      <dgm:spPr/>
      <dgm:t>
        <a:bodyPr/>
        <a:lstStyle/>
        <a:p>
          <a:endParaRPr lang="es-CO"/>
        </a:p>
      </dgm:t>
    </dgm:pt>
    <dgm:pt modelId="{47EF7309-37AC-4551-8EB5-1704D0E1C05C}" type="pres">
      <dgm:prSet presAssocID="{A3909AB4-05A6-4C50-A18F-F383C6FFE854}" presName="parTxOnlySpace" presStyleCnt="0"/>
      <dgm:spPr/>
    </dgm:pt>
    <dgm:pt modelId="{D7ED693E-D508-424D-806B-C7E4233C746E}" type="pres">
      <dgm:prSet presAssocID="{A2EFFEB8-AA7A-4048-BD28-596491DE202B}" presName="parTxOnly" presStyleLbl="node1" presStyleIdx="3" presStyleCnt="4">
        <dgm:presLayoutVars>
          <dgm:chMax val="0"/>
          <dgm:chPref val="0"/>
          <dgm:bulletEnabled val="1"/>
        </dgm:presLayoutVars>
      </dgm:prSet>
      <dgm:spPr/>
      <dgm:t>
        <a:bodyPr/>
        <a:lstStyle/>
        <a:p>
          <a:endParaRPr lang="es-CO"/>
        </a:p>
      </dgm:t>
    </dgm:pt>
  </dgm:ptLst>
  <dgm:cxnLst>
    <dgm:cxn modelId="{DA8E71C6-1953-4CD6-A732-38BB83A0AC27}" srcId="{21D94AD1-2C11-428C-8E1E-AA6ACBD1F492}" destId="{B9B28001-9734-48DE-A349-7D1932BC7868}" srcOrd="1" destOrd="0" parTransId="{5989C0B4-0C8D-4E3D-815F-332CB834DBB9}" sibTransId="{A99EF712-17CA-48AE-80BC-F8127B9B6180}"/>
    <dgm:cxn modelId="{BE9AFD79-CD45-4F80-8E42-576783D58BC9}" type="presOf" srcId="{9A2172D9-9147-468F-B367-C1FF45A3ADB7}" destId="{3CDC279F-DDF8-4802-A9C2-19920614E572}" srcOrd="0" destOrd="0" presId="urn:microsoft.com/office/officeart/2005/8/layout/chevron1"/>
    <dgm:cxn modelId="{6BB6ED57-22CA-4F63-A8E8-A77EE4680216}" srcId="{21D94AD1-2C11-428C-8E1E-AA6ACBD1F492}" destId="{9A2172D9-9147-468F-B367-C1FF45A3ADB7}" srcOrd="0" destOrd="0" parTransId="{228F0EBF-4C06-41BA-A418-97F51EBF4C76}" sibTransId="{A9A14C34-90C1-4929-AAAF-6262083EDD3E}"/>
    <dgm:cxn modelId="{EA8C1874-F179-42C6-BBB9-94B34C549BDD}" type="presOf" srcId="{A2EFFEB8-AA7A-4048-BD28-596491DE202B}" destId="{D7ED693E-D508-424D-806B-C7E4233C746E}" srcOrd="0" destOrd="0" presId="urn:microsoft.com/office/officeart/2005/8/layout/chevron1"/>
    <dgm:cxn modelId="{82EB83EE-7AD7-4102-BE20-40050909DC4A}" srcId="{21D94AD1-2C11-428C-8E1E-AA6ACBD1F492}" destId="{9A1A84D2-BD1C-4FA6-A2B8-22BA9F646969}" srcOrd="2" destOrd="0" parTransId="{C66B8357-FE98-40A9-A66B-C0D5AE932DFD}" sibTransId="{A3909AB4-05A6-4C50-A18F-F383C6FFE854}"/>
    <dgm:cxn modelId="{AEBDA51B-4899-4560-8756-37715FD4D163}" srcId="{21D94AD1-2C11-428C-8E1E-AA6ACBD1F492}" destId="{A2EFFEB8-AA7A-4048-BD28-596491DE202B}" srcOrd="3" destOrd="0" parTransId="{91707BAC-2F61-4370-B333-A6273ACB3B2F}" sibTransId="{66FA5D5F-ADA8-4972-A8EE-E03CD6E70255}"/>
    <dgm:cxn modelId="{E6F8FD4A-85EC-4B71-960A-6D183B5C2B6B}" type="presOf" srcId="{9A1A84D2-BD1C-4FA6-A2B8-22BA9F646969}" destId="{039FDB19-EF56-437B-A5BE-81B640B84266}" srcOrd="0" destOrd="0" presId="urn:microsoft.com/office/officeart/2005/8/layout/chevron1"/>
    <dgm:cxn modelId="{EE029E4C-150B-4C88-8E16-2FEDD78A409B}" type="presOf" srcId="{21D94AD1-2C11-428C-8E1E-AA6ACBD1F492}" destId="{39E6F2E0-7136-44F5-BC0B-B2F8145E2E05}" srcOrd="0" destOrd="0" presId="urn:microsoft.com/office/officeart/2005/8/layout/chevron1"/>
    <dgm:cxn modelId="{AD561044-FB4E-47DA-9234-D6318577C664}" type="presOf" srcId="{B9B28001-9734-48DE-A349-7D1932BC7868}" destId="{650BC9AB-0EE9-485E-9E37-0B4A7563761D}" srcOrd="0" destOrd="0" presId="urn:microsoft.com/office/officeart/2005/8/layout/chevron1"/>
    <dgm:cxn modelId="{0473B8F7-AC23-478D-9322-A420379861F5}" type="presParOf" srcId="{39E6F2E0-7136-44F5-BC0B-B2F8145E2E05}" destId="{3CDC279F-DDF8-4802-A9C2-19920614E572}" srcOrd="0" destOrd="0" presId="urn:microsoft.com/office/officeart/2005/8/layout/chevron1"/>
    <dgm:cxn modelId="{F1521134-E97E-4662-99CC-5132C3B752A8}" type="presParOf" srcId="{39E6F2E0-7136-44F5-BC0B-B2F8145E2E05}" destId="{E6204E36-B0E3-4036-95E1-A341C8725138}" srcOrd="1" destOrd="0" presId="urn:microsoft.com/office/officeart/2005/8/layout/chevron1"/>
    <dgm:cxn modelId="{9385CB4E-007F-45E9-995F-50980866582C}" type="presParOf" srcId="{39E6F2E0-7136-44F5-BC0B-B2F8145E2E05}" destId="{650BC9AB-0EE9-485E-9E37-0B4A7563761D}" srcOrd="2" destOrd="0" presId="urn:microsoft.com/office/officeart/2005/8/layout/chevron1"/>
    <dgm:cxn modelId="{1369ED7C-0B97-4861-B190-D01E48490B8D}" type="presParOf" srcId="{39E6F2E0-7136-44F5-BC0B-B2F8145E2E05}" destId="{443D65B9-19C3-4B1A-91A4-5291664BED8A}" srcOrd="3" destOrd="0" presId="urn:microsoft.com/office/officeart/2005/8/layout/chevron1"/>
    <dgm:cxn modelId="{E8FD793D-8940-4048-9262-6EAB7948EED7}" type="presParOf" srcId="{39E6F2E0-7136-44F5-BC0B-B2F8145E2E05}" destId="{039FDB19-EF56-437B-A5BE-81B640B84266}" srcOrd="4" destOrd="0" presId="urn:microsoft.com/office/officeart/2005/8/layout/chevron1"/>
    <dgm:cxn modelId="{F3F28A6E-A862-4158-B511-E3F6D339CD71}" type="presParOf" srcId="{39E6F2E0-7136-44F5-BC0B-B2F8145E2E05}" destId="{47EF7309-37AC-4551-8EB5-1704D0E1C05C}" srcOrd="5" destOrd="0" presId="urn:microsoft.com/office/officeart/2005/8/layout/chevron1"/>
    <dgm:cxn modelId="{D6531E1A-1F1D-4DD2-913E-A00F11CCF0F1}" type="presParOf" srcId="{39E6F2E0-7136-44F5-BC0B-B2F8145E2E05}" destId="{D7ED693E-D508-424D-806B-C7E4233C746E}" srcOrd="6"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8.xml><?xml version="1.0" encoding="utf-8"?>
<dgm:dataModel xmlns:dgm="http://schemas.openxmlformats.org/drawingml/2006/diagram" xmlns:a="http://schemas.openxmlformats.org/drawingml/2006/main">
  <dgm:ptLst>
    <dgm:pt modelId="{21D94AD1-2C11-428C-8E1E-AA6ACBD1F492}" type="doc">
      <dgm:prSet loTypeId="urn:microsoft.com/office/officeart/2005/8/layout/chevron1" loCatId="process" qsTypeId="urn:microsoft.com/office/officeart/2005/8/quickstyle/simple1" qsCatId="simple" csTypeId="urn:microsoft.com/office/officeart/2005/8/colors/colorful1" csCatId="colorful" phldr="1"/>
      <dgm:spPr/>
    </dgm:pt>
    <dgm:pt modelId="{9A2172D9-9147-468F-B367-C1FF45A3ADB7}">
      <dgm:prSet phldrT="[Texto]"/>
      <dgm:spPr>
        <a:solidFill>
          <a:schemeClr val="accent3">
            <a:lumMod val="60000"/>
            <a:lumOff val="40000"/>
          </a:schemeClr>
        </a:solidFill>
      </dgm:spPr>
      <dgm:t>
        <a:bodyPr/>
        <a:lstStyle/>
        <a:p>
          <a:r>
            <a:rPr lang="es-CO" b="1" dirty="0" smtClean="0">
              <a:solidFill>
                <a:schemeClr val="tx1"/>
              </a:solidFill>
            </a:rPr>
            <a:t>Subestaciones</a:t>
          </a:r>
          <a:endParaRPr lang="es-CO" b="1" dirty="0">
            <a:solidFill>
              <a:schemeClr val="tx1"/>
            </a:solidFill>
          </a:endParaRPr>
        </a:p>
      </dgm:t>
    </dgm:pt>
    <dgm:pt modelId="{228F0EBF-4C06-41BA-A418-97F51EBF4C76}" type="parTrans" cxnId="{6BB6ED57-22CA-4F63-A8E8-A77EE4680216}">
      <dgm:prSet/>
      <dgm:spPr/>
      <dgm:t>
        <a:bodyPr/>
        <a:lstStyle/>
        <a:p>
          <a:endParaRPr lang="es-CO" b="1"/>
        </a:p>
      </dgm:t>
    </dgm:pt>
    <dgm:pt modelId="{A9A14C34-90C1-4929-AAAF-6262083EDD3E}" type="sibTrans" cxnId="{6BB6ED57-22CA-4F63-A8E8-A77EE4680216}">
      <dgm:prSet/>
      <dgm:spPr/>
      <dgm:t>
        <a:bodyPr/>
        <a:lstStyle/>
        <a:p>
          <a:endParaRPr lang="es-CO" b="1"/>
        </a:p>
      </dgm:t>
    </dgm:pt>
    <dgm:pt modelId="{B9B28001-9734-48DE-A349-7D1932BC7868}">
      <dgm:prSet phldrT="[Texto]"/>
      <dgm:spPr>
        <a:solidFill>
          <a:srgbClr val="C86664"/>
        </a:solidFill>
      </dgm:spPr>
      <dgm:t>
        <a:bodyPr/>
        <a:lstStyle/>
        <a:p>
          <a:r>
            <a:rPr lang="es-CO" b="1" dirty="0" smtClean="0">
              <a:solidFill>
                <a:schemeClr val="bg1"/>
              </a:solidFill>
            </a:rPr>
            <a:t>Líneas</a:t>
          </a:r>
          <a:endParaRPr lang="es-CO" b="1" dirty="0">
            <a:solidFill>
              <a:schemeClr val="bg1"/>
            </a:solidFill>
          </a:endParaRPr>
        </a:p>
      </dgm:t>
    </dgm:pt>
    <dgm:pt modelId="{5989C0B4-0C8D-4E3D-815F-332CB834DBB9}" type="parTrans" cxnId="{DA8E71C6-1953-4CD6-A732-38BB83A0AC27}">
      <dgm:prSet/>
      <dgm:spPr/>
      <dgm:t>
        <a:bodyPr/>
        <a:lstStyle/>
        <a:p>
          <a:endParaRPr lang="es-CO" b="1"/>
        </a:p>
      </dgm:t>
    </dgm:pt>
    <dgm:pt modelId="{A99EF712-17CA-48AE-80BC-F8127B9B6180}" type="sibTrans" cxnId="{DA8E71C6-1953-4CD6-A732-38BB83A0AC27}">
      <dgm:prSet/>
      <dgm:spPr/>
      <dgm:t>
        <a:bodyPr/>
        <a:lstStyle/>
        <a:p>
          <a:endParaRPr lang="es-CO" b="1"/>
        </a:p>
      </dgm:t>
    </dgm:pt>
    <dgm:pt modelId="{9A1A84D2-BD1C-4FA6-A2B8-22BA9F646969}">
      <dgm:prSet phldrT="[Texto]"/>
      <dgm:spPr>
        <a:solidFill>
          <a:schemeClr val="accent3">
            <a:lumMod val="60000"/>
            <a:lumOff val="40000"/>
          </a:schemeClr>
        </a:solidFill>
      </dgm:spPr>
      <dgm:t>
        <a:bodyPr/>
        <a:lstStyle/>
        <a:p>
          <a:r>
            <a:rPr lang="es-CO" b="1" smtClean="0">
              <a:solidFill>
                <a:schemeClr val="tx1"/>
              </a:solidFill>
            </a:rPr>
            <a:t>Redes</a:t>
          </a:r>
          <a:endParaRPr lang="es-CO" b="1" dirty="0">
            <a:solidFill>
              <a:schemeClr val="tx1"/>
            </a:solidFill>
          </a:endParaRPr>
        </a:p>
      </dgm:t>
    </dgm:pt>
    <dgm:pt modelId="{C66B8357-FE98-40A9-A66B-C0D5AE932DFD}" type="parTrans" cxnId="{82EB83EE-7AD7-4102-BE20-40050909DC4A}">
      <dgm:prSet/>
      <dgm:spPr/>
      <dgm:t>
        <a:bodyPr/>
        <a:lstStyle/>
        <a:p>
          <a:endParaRPr lang="es-CO" b="1"/>
        </a:p>
      </dgm:t>
    </dgm:pt>
    <dgm:pt modelId="{A3909AB4-05A6-4C50-A18F-F383C6FFE854}" type="sibTrans" cxnId="{82EB83EE-7AD7-4102-BE20-40050909DC4A}">
      <dgm:prSet/>
      <dgm:spPr/>
      <dgm:t>
        <a:bodyPr/>
        <a:lstStyle/>
        <a:p>
          <a:endParaRPr lang="es-CO" b="1"/>
        </a:p>
      </dgm:t>
    </dgm:pt>
    <dgm:pt modelId="{A2EFFEB8-AA7A-4048-BD28-596491DE202B}">
      <dgm:prSet phldrT="[Texto]"/>
      <dgm:spPr>
        <a:solidFill>
          <a:schemeClr val="accent3">
            <a:lumMod val="60000"/>
            <a:lumOff val="40000"/>
          </a:schemeClr>
        </a:solidFill>
      </dgm:spPr>
      <dgm:t>
        <a:bodyPr/>
        <a:lstStyle/>
        <a:p>
          <a:r>
            <a:rPr lang="es-CO" b="1" smtClean="0">
              <a:solidFill>
                <a:schemeClr val="tx1"/>
              </a:solidFill>
            </a:rPr>
            <a:t>Otros Elementos y Equipos</a:t>
          </a:r>
          <a:endParaRPr lang="es-CO" b="1" dirty="0">
            <a:solidFill>
              <a:schemeClr val="tx1"/>
            </a:solidFill>
          </a:endParaRPr>
        </a:p>
      </dgm:t>
    </dgm:pt>
    <dgm:pt modelId="{91707BAC-2F61-4370-B333-A6273ACB3B2F}" type="parTrans" cxnId="{AEBDA51B-4899-4560-8756-37715FD4D163}">
      <dgm:prSet/>
      <dgm:spPr/>
      <dgm:t>
        <a:bodyPr/>
        <a:lstStyle/>
        <a:p>
          <a:endParaRPr lang="es-CO" b="1"/>
        </a:p>
      </dgm:t>
    </dgm:pt>
    <dgm:pt modelId="{66FA5D5F-ADA8-4972-A8EE-E03CD6E70255}" type="sibTrans" cxnId="{AEBDA51B-4899-4560-8756-37715FD4D163}">
      <dgm:prSet/>
      <dgm:spPr/>
      <dgm:t>
        <a:bodyPr/>
        <a:lstStyle/>
        <a:p>
          <a:endParaRPr lang="es-CO" b="1"/>
        </a:p>
      </dgm:t>
    </dgm:pt>
    <dgm:pt modelId="{39E6F2E0-7136-44F5-BC0B-B2F8145E2E05}" type="pres">
      <dgm:prSet presAssocID="{21D94AD1-2C11-428C-8E1E-AA6ACBD1F492}" presName="Name0" presStyleCnt="0">
        <dgm:presLayoutVars>
          <dgm:dir/>
          <dgm:animLvl val="lvl"/>
          <dgm:resizeHandles val="exact"/>
        </dgm:presLayoutVars>
      </dgm:prSet>
      <dgm:spPr/>
    </dgm:pt>
    <dgm:pt modelId="{3CDC279F-DDF8-4802-A9C2-19920614E572}" type="pres">
      <dgm:prSet presAssocID="{9A2172D9-9147-468F-B367-C1FF45A3ADB7}" presName="parTxOnly" presStyleLbl="node1" presStyleIdx="0" presStyleCnt="4">
        <dgm:presLayoutVars>
          <dgm:chMax val="0"/>
          <dgm:chPref val="0"/>
          <dgm:bulletEnabled val="1"/>
        </dgm:presLayoutVars>
      </dgm:prSet>
      <dgm:spPr/>
      <dgm:t>
        <a:bodyPr/>
        <a:lstStyle/>
        <a:p>
          <a:endParaRPr lang="es-CO"/>
        </a:p>
      </dgm:t>
    </dgm:pt>
    <dgm:pt modelId="{E6204E36-B0E3-4036-95E1-A341C8725138}" type="pres">
      <dgm:prSet presAssocID="{A9A14C34-90C1-4929-AAAF-6262083EDD3E}" presName="parTxOnlySpace" presStyleCnt="0"/>
      <dgm:spPr/>
    </dgm:pt>
    <dgm:pt modelId="{650BC9AB-0EE9-485E-9E37-0B4A7563761D}" type="pres">
      <dgm:prSet presAssocID="{B9B28001-9734-48DE-A349-7D1932BC7868}" presName="parTxOnly" presStyleLbl="node1" presStyleIdx="1" presStyleCnt="4">
        <dgm:presLayoutVars>
          <dgm:chMax val="0"/>
          <dgm:chPref val="0"/>
          <dgm:bulletEnabled val="1"/>
        </dgm:presLayoutVars>
      </dgm:prSet>
      <dgm:spPr/>
      <dgm:t>
        <a:bodyPr/>
        <a:lstStyle/>
        <a:p>
          <a:endParaRPr lang="es-CO"/>
        </a:p>
      </dgm:t>
    </dgm:pt>
    <dgm:pt modelId="{443D65B9-19C3-4B1A-91A4-5291664BED8A}" type="pres">
      <dgm:prSet presAssocID="{A99EF712-17CA-48AE-80BC-F8127B9B6180}" presName="parTxOnlySpace" presStyleCnt="0"/>
      <dgm:spPr/>
    </dgm:pt>
    <dgm:pt modelId="{039FDB19-EF56-437B-A5BE-81B640B84266}" type="pres">
      <dgm:prSet presAssocID="{9A1A84D2-BD1C-4FA6-A2B8-22BA9F646969}" presName="parTxOnly" presStyleLbl="node1" presStyleIdx="2" presStyleCnt="4">
        <dgm:presLayoutVars>
          <dgm:chMax val="0"/>
          <dgm:chPref val="0"/>
          <dgm:bulletEnabled val="1"/>
        </dgm:presLayoutVars>
      </dgm:prSet>
      <dgm:spPr/>
      <dgm:t>
        <a:bodyPr/>
        <a:lstStyle/>
        <a:p>
          <a:endParaRPr lang="es-CO"/>
        </a:p>
      </dgm:t>
    </dgm:pt>
    <dgm:pt modelId="{47EF7309-37AC-4551-8EB5-1704D0E1C05C}" type="pres">
      <dgm:prSet presAssocID="{A3909AB4-05A6-4C50-A18F-F383C6FFE854}" presName="parTxOnlySpace" presStyleCnt="0"/>
      <dgm:spPr/>
    </dgm:pt>
    <dgm:pt modelId="{D7ED693E-D508-424D-806B-C7E4233C746E}" type="pres">
      <dgm:prSet presAssocID="{A2EFFEB8-AA7A-4048-BD28-596491DE202B}" presName="parTxOnly" presStyleLbl="node1" presStyleIdx="3" presStyleCnt="4">
        <dgm:presLayoutVars>
          <dgm:chMax val="0"/>
          <dgm:chPref val="0"/>
          <dgm:bulletEnabled val="1"/>
        </dgm:presLayoutVars>
      </dgm:prSet>
      <dgm:spPr/>
      <dgm:t>
        <a:bodyPr/>
        <a:lstStyle/>
        <a:p>
          <a:endParaRPr lang="es-CO"/>
        </a:p>
      </dgm:t>
    </dgm:pt>
  </dgm:ptLst>
  <dgm:cxnLst>
    <dgm:cxn modelId="{DA8E71C6-1953-4CD6-A732-38BB83A0AC27}" srcId="{21D94AD1-2C11-428C-8E1E-AA6ACBD1F492}" destId="{B9B28001-9734-48DE-A349-7D1932BC7868}" srcOrd="1" destOrd="0" parTransId="{5989C0B4-0C8D-4E3D-815F-332CB834DBB9}" sibTransId="{A99EF712-17CA-48AE-80BC-F8127B9B6180}"/>
    <dgm:cxn modelId="{6BB6ED57-22CA-4F63-A8E8-A77EE4680216}" srcId="{21D94AD1-2C11-428C-8E1E-AA6ACBD1F492}" destId="{9A2172D9-9147-468F-B367-C1FF45A3ADB7}" srcOrd="0" destOrd="0" parTransId="{228F0EBF-4C06-41BA-A418-97F51EBF4C76}" sibTransId="{A9A14C34-90C1-4929-AAAF-6262083EDD3E}"/>
    <dgm:cxn modelId="{23E1F90B-B6F1-47F9-A84F-675D1ECAE742}" type="presOf" srcId="{21D94AD1-2C11-428C-8E1E-AA6ACBD1F492}" destId="{39E6F2E0-7136-44F5-BC0B-B2F8145E2E05}" srcOrd="0" destOrd="0" presId="urn:microsoft.com/office/officeart/2005/8/layout/chevron1"/>
    <dgm:cxn modelId="{82EB83EE-7AD7-4102-BE20-40050909DC4A}" srcId="{21D94AD1-2C11-428C-8E1E-AA6ACBD1F492}" destId="{9A1A84D2-BD1C-4FA6-A2B8-22BA9F646969}" srcOrd="2" destOrd="0" parTransId="{C66B8357-FE98-40A9-A66B-C0D5AE932DFD}" sibTransId="{A3909AB4-05A6-4C50-A18F-F383C6FFE854}"/>
    <dgm:cxn modelId="{AEBDA51B-4899-4560-8756-37715FD4D163}" srcId="{21D94AD1-2C11-428C-8E1E-AA6ACBD1F492}" destId="{A2EFFEB8-AA7A-4048-BD28-596491DE202B}" srcOrd="3" destOrd="0" parTransId="{91707BAC-2F61-4370-B333-A6273ACB3B2F}" sibTransId="{66FA5D5F-ADA8-4972-A8EE-E03CD6E70255}"/>
    <dgm:cxn modelId="{B4FD0BCA-606F-4179-B127-FEF1B690D534}" type="presOf" srcId="{9A2172D9-9147-468F-B367-C1FF45A3ADB7}" destId="{3CDC279F-DDF8-4802-A9C2-19920614E572}" srcOrd="0" destOrd="0" presId="urn:microsoft.com/office/officeart/2005/8/layout/chevron1"/>
    <dgm:cxn modelId="{74417211-271C-4DFB-9469-955DE7D8F3D6}" type="presOf" srcId="{A2EFFEB8-AA7A-4048-BD28-596491DE202B}" destId="{D7ED693E-D508-424D-806B-C7E4233C746E}" srcOrd="0" destOrd="0" presId="urn:microsoft.com/office/officeart/2005/8/layout/chevron1"/>
    <dgm:cxn modelId="{A84FF42B-D680-49E1-98BA-EAEEA4F0ED11}" type="presOf" srcId="{B9B28001-9734-48DE-A349-7D1932BC7868}" destId="{650BC9AB-0EE9-485E-9E37-0B4A7563761D}" srcOrd="0" destOrd="0" presId="urn:microsoft.com/office/officeart/2005/8/layout/chevron1"/>
    <dgm:cxn modelId="{9AFA79A2-1148-492F-85A0-95B65175F9B0}" type="presOf" srcId="{9A1A84D2-BD1C-4FA6-A2B8-22BA9F646969}" destId="{039FDB19-EF56-437B-A5BE-81B640B84266}" srcOrd="0" destOrd="0" presId="urn:microsoft.com/office/officeart/2005/8/layout/chevron1"/>
    <dgm:cxn modelId="{3E812882-9214-4FAF-B48C-C7BF91484948}" type="presParOf" srcId="{39E6F2E0-7136-44F5-BC0B-B2F8145E2E05}" destId="{3CDC279F-DDF8-4802-A9C2-19920614E572}" srcOrd="0" destOrd="0" presId="urn:microsoft.com/office/officeart/2005/8/layout/chevron1"/>
    <dgm:cxn modelId="{7C63B40E-FD37-44CB-A33E-D9BB45A4179E}" type="presParOf" srcId="{39E6F2E0-7136-44F5-BC0B-B2F8145E2E05}" destId="{E6204E36-B0E3-4036-95E1-A341C8725138}" srcOrd="1" destOrd="0" presId="urn:microsoft.com/office/officeart/2005/8/layout/chevron1"/>
    <dgm:cxn modelId="{D8B21400-3D61-4303-BF48-5CB869B27869}" type="presParOf" srcId="{39E6F2E0-7136-44F5-BC0B-B2F8145E2E05}" destId="{650BC9AB-0EE9-485E-9E37-0B4A7563761D}" srcOrd="2" destOrd="0" presId="urn:microsoft.com/office/officeart/2005/8/layout/chevron1"/>
    <dgm:cxn modelId="{AFCC5FED-AFB3-4A8B-BD96-4B1FCBFE2F32}" type="presParOf" srcId="{39E6F2E0-7136-44F5-BC0B-B2F8145E2E05}" destId="{443D65B9-19C3-4B1A-91A4-5291664BED8A}" srcOrd="3" destOrd="0" presId="urn:microsoft.com/office/officeart/2005/8/layout/chevron1"/>
    <dgm:cxn modelId="{E0F04409-7138-4F4C-BB67-4BC04BEFF38E}" type="presParOf" srcId="{39E6F2E0-7136-44F5-BC0B-B2F8145E2E05}" destId="{039FDB19-EF56-437B-A5BE-81B640B84266}" srcOrd="4" destOrd="0" presId="urn:microsoft.com/office/officeart/2005/8/layout/chevron1"/>
    <dgm:cxn modelId="{3B3FABBB-2DC6-466F-BE24-74B63B0EF0AA}" type="presParOf" srcId="{39E6F2E0-7136-44F5-BC0B-B2F8145E2E05}" destId="{47EF7309-37AC-4551-8EB5-1704D0E1C05C}" srcOrd="5" destOrd="0" presId="urn:microsoft.com/office/officeart/2005/8/layout/chevron1"/>
    <dgm:cxn modelId="{9638EA84-FF55-413B-85D3-055D95BDC1BD}" type="presParOf" srcId="{39E6F2E0-7136-44F5-BC0B-B2F8145E2E05}" destId="{D7ED693E-D508-424D-806B-C7E4233C746E}" srcOrd="6"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9.xml><?xml version="1.0" encoding="utf-8"?>
<dgm:dataModel xmlns:dgm="http://schemas.openxmlformats.org/drawingml/2006/diagram" xmlns:a="http://schemas.openxmlformats.org/drawingml/2006/main">
  <dgm:ptLst>
    <dgm:pt modelId="{21D94AD1-2C11-428C-8E1E-AA6ACBD1F492}" type="doc">
      <dgm:prSet loTypeId="urn:microsoft.com/office/officeart/2005/8/layout/chevron1" loCatId="process" qsTypeId="urn:microsoft.com/office/officeart/2005/8/quickstyle/simple1" qsCatId="simple" csTypeId="urn:microsoft.com/office/officeart/2005/8/colors/colorful1" csCatId="colorful" phldr="1"/>
      <dgm:spPr/>
    </dgm:pt>
    <dgm:pt modelId="{9A2172D9-9147-468F-B367-C1FF45A3ADB7}">
      <dgm:prSet phldrT="[Texto]"/>
      <dgm:spPr>
        <a:solidFill>
          <a:schemeClr val="accent3">
            <a:lumMod val="60000"/>
            <a:lumOff val="40000"/>
          </a:schemeClr>
        </a:solidFill>
      </dgm:spPr>
      <dgm:t>
        <a:bodyPr/>
        <a:lstStyle/>
        <a:p>
          <a:r>
            <a:rPr lang="es-CO" b="1" dirty="0" smtClean="0">
              <a:solidFill>
                <a:schemeClr val="tx1"/>
              </a:solidFill>
            </a:rPr>
            <a:t>Subestaciones</a:t>
          </a:r>
          <a:endParaRPr lang="es-CO" b="1" dirty="0">
            <a:solidFill>
              <a:schemeClr val="tx1"/>
            </a:solidFill>
          </a:endParaRPr>
        </a:p>
      </dgm:t>
    </dgm:pt>
    <dgm:pt modelId="{228F0EBF-4C06-41BA-A418-97F51EBF4C76}" type="parTrans" cxnId="{6BB6ED57-22CA-4F63-A8E8-A77EE4680216}">
      <dgm:prSet/>
      <dgm:spPr/>
      <dgm:t>
        <a:bodyPr/>
        <a:lstStyle/>
        <a:p>
          <a:endParaRPr lang="es-CO" b="1"/>
        </a:p>
      </dgm:t>
    </dgm:pt>
    <dgm:pt modelId="{A9A14C34-90C1-4929-AAAF-6262083EDD3E}" type="sibTrans" cxnId="{6BB6ED57-22CA-4F63-A8E8-A77EE4680216}">
      <dgm:prSet/>
      <dgm:spPr/>
      <dgm:t>
        <a:bodyPr/>
        <a:lstStyle/>
        <a:p>
          <a:endParaRPr lang="es-CO" b="1"/>
        </a:p>
      </dgm:t>
    </dgm:pt>
    <dgm:pt modelId="{B9B28001-9734-48DE-A349-7D1932BC7868}">
      <dgm:prSet phldrT="[Texto]"/>
      <dgm:spPr>
        <a:solidFill>
          <a:srgbClr val="C86664"/>
        </a:solidFill>
      </dgm:spPr>
      <dgm:t>
        <a:bodyPr/>
        <a:lstStyle/>
        <a:p>
          <a:r>
            <a:rPr lang="es-CO" b="1" dirty="0" smtClean="0">
              <a:solidFill>
                <a:schemeClr val="bg1"/>
              </a:solidFill>
            </a:rPr>
            <a:t>Líneas</a:t>
          </a:r>
          <a:endParaRPr lang="es-CO" b="1" dirty="0">
            <a:solidFill>
              <a:schemeClr val="bg1"/>
            </a:solidFill>
          </a:endParaRPr>
        </a:p>
      </dgm:t>
    </dgm:pt>
    <dgm:pt modelId="{5989C0B4-0C8D-4E3D-815F-332CB834DBB9}" type="parTrans" cxnId="{DA8E71C6-1953-4CD6-A732-38BB83A0AC27}">
      <dgm:prSet/>
      <dgm:spPr/>
      <dgm:t>
        <a:bodyPr/>
        <a:lstStyle/>
        <a:p>
          <a:endParaRPr lang="es-CO" b="1"/>
        </a:p>
      </dgm:t>
    </dgm:pt>
    <dgm:pt modelId="{A99EF712-17CA-48AE-80BC-F8127B9B6180}" type="sibTrans" cxnId="{DA8E71C6-1953-4CD6-A732-38BB83A0AC27}">
      <dgm:prSet/>
      <dgm:spPr/>
      <dgm:t>
        <a:bodyPr/>
        <a:lstStyle/>
        <a:p>
          <a:endParaRPr lang="es-CO" b="1"/>
        </a:p>
      </dgm:t>
    </dgm:pt>
    <dgm:pt modelId="{9A1A84D2-BD1C-4FA6-A2B8-22BA9F646969}">
      <dgm:prSet phldrT="[Texto]"/>
      <dgm:spPr>
        <a:solidFill>
          <a:schemeClr val="accent3">
            <a:lumMod val="60000"/>
            <a:lumOff val="40000"/>
          </a:schemeClr>
        </a:solidFill>
      </dgm:spPr>
      <dgm:t>
        <a:bodyPr/>
        <a:lstStyle/>
        <a:p>
          <a:r>
            <a:rPr lang="es-CO" b="1" smtClean="0">
              <a:solidFill>
                <a:schemeClr val="tx1"/>
              </a:solidFill>
            </a:rPr>
            <a:t>Redes</a:t>
          </a:r>
          <a:endParaRPr lang="es-CO" b="1" dirty="0">
            <a:solidFill>
              <a:schemeClr val="tx1"/>
            </a:solidFill>
          </a:endParaRPr>
        </a:p>
      </dgm:t>
    </dgm:pt>
    <dgm:pt modelId="{C66B8357-FE98-40A9-A66B-C0D5AE932DFD}" type="parTrans" cxnId="{82EB83EE-7AD7-4102-BE20-40050909DC4A}">
      <dgm:prSet/>
      <dgm:spPr/>
      <dgm:t>
        <a:bodyPr/>
        <a:lstStyle/>
        <a:p>
          <a:endParaRPr lang="es-CO" b="1"/>
        </a:p>
      </dgm:t>
    </dgm:pt>
    <dgm:pt modelId="{A3909AB4-05A6-4C50-A18F-F383C6FFE854}" type="sibTrans" cxnId="{82EB83EE-7AD7-4102-BE20-40050909DC4A}">
      <dgm:prSet/>
      <dgm:spPr/>
      <dgm:t>
        <a:bodyPr/>
        <a:lstStyle/>
        <a:p>
          <a:endParaRPr lang="es-CO" b="1"/>
        </a:p>
      </dgm:t>
    </dgm:pt>
    <dgm:pt modelId="{A2EFFEB8-AA7A-4048-BD28-596491DE202B}">
      <dgm:prSet phldrT="[Texto]"/>
      <dgm:spPr>
        <a:solidFill>
          <a:schemeClr val="accent3">
            <a:lumMod val="60000"/>
            <a:lumOff val="40000"/>
          </a:schemeClr>
        </a:solidFill>
      </dgm:spPr>
      <dgm:t>
        <a:bodyPr/>
        <a:lstStyle/>
        <a:p>
          <a:r>
            <a:rPr lang="es-CO" b="1" smtClean="0">
              <a:solidFill>
                <a:schemeClr val="tx1"/>
              </a:solidFill>
            </a:rPr>
            <a:t>Otros Elementos y Equipos</a:t>
          </a:r>
          <a:endParaRPr lang="es-CO" b="1" dirty="0">
            <a:solidFill>
              <a:schemeClr val="tx1"/>
            </a:solidFill>
          </a:endParaRPr>
        </a:p>
      </dgm:t>
    </dgm:pt>
    <dgm:pt modelId="{91707BAC-2F61-4370-B333-A6273ACB3B2F}" type="parTrans" cxnId="{AEBDA51B-4899-4560-8756-37715FD4D163}">
      <dgm:prSet/>
      <dgm:spPr/>
      <dgm:t>
        <a:bodyPr/>
        <a:lstStyle/>
        <a:p>
          <a:endParaRPr lang="es-CO" b="1"/>
        </a:p>
      </dgm:t>
    </dgm:pt>
    <dgm:pt modelId="{66FA5D5F-ADA8-4972-A8EE-E03CD6E70255}" type="sibTrans" cxnId="{AEBDA51B-4899-4560-8756-37715FD4D163}">
      <dgm:prSet/>
      <dgm:spPr/>
      <dgm:t>
        <a:bodyPr/>
        <a:lstStyle/>
        <a:p>
          <a:endParaRPr lang="es-CO" b="1"/>
        </a:p>
      </dgm:t>
    </dgm:pt>
    <dgm:pt modelId="{39E6F2E0-7136-44F5-BC0B-B2F8145E2E05}" type="pres">
      <dgm:prSet presAssocID="{21D94AD1-2C11-428C-8E1E-AA6ACBD1F492}" presName="Name0" presStyleCnt="0">
        <dgm:presLayoutVars>
          <dgm:dir/>
          <dgm:animLvl val="lvl"/>
          <dgm:resizeHandles val="exact"/>
        </dgm:presLayoutVars>
      </dgm:prSet>
      <dgm:spPr/>
    </dgm:pt>
    <dgm:pt modelId="{3CDC279F-DDF8-4802-A9C2-19920614E572}" type="pres">
      <dgm:prSet presAssocID="{9A2172D9-9147-468F-B367-C1FF45A3ADB7}" presName="parTxOnly" presStyleLbl="node1" presStyleIdx="0" presStyleCnt="4">
        <dgm:presLayoutVars>
          <dgm:chMax val="0"/>
          <dgm:chPref val="0"/>
          <dgm:bulletEnabled val="1"/>
        </dgm:presLayoutVars>
      </dgm:prSet>
      <dgm:spPr/>
      <dgm:t>
        <a:bodyPr/>
        <a:lstStyle/>
        <a:p>
          <a:endParaRPr lang="es-CO"/>
        </a:p>
      </dgm:t>
    </dgm:pt>
    <dgm:pt modelId="{E6204E36-B0E3-4036-95E1-A341C8725138}" type="pres">
      <dgm:prSet presAssocID="{A9A14C34-90C1-4929-AAAF-6262083EDD3E}" presName="parTxOnlySpace" presStyleCnt="0"/>
      <dgm:spPr/>
    </dgm:pt>
    <dgm:pt modelId="{650BC9AB-0EE9-485E-9E37-0B4A7563761D}" type="pres">
      <dgm:prSet presAssocID="{B9B28001-9734-48DE-A349-7D1932BC7868}" presName="parTxOnly" presStyleLbl="node1" presStyleIdx="1" presStyleCnt="4">
        <dgm:presLayoutVars>
          <dgm:chMax val="0"/>
          <dgm:chPref val="0"/>
          <dgm:bulletEnabled val="1"/>
        </dgm:presLayoutVars>
      </dgm:prSet>
      <dgm:spPr/>
      <dgm:t>
        <a:bodyPr/>
        <a:lstStyle/>
        <a:p>
          <a:endParaRPr lang="es-CO"/>
        </a:p>
      </dgm:t>
    </dgm:pt>
    <dgm:pt modelId="{443D65B9-19C3-4B1A-91A4-5291664BED8A}" type="pres">
      <dgm:prSet presAssocID="{A99EF712-17CA-48AE-80BC-F8127B9B6180}" presName="parTxOnlySpace" presStyleCnt="0"/>
      <dgm:spPr/>
    </dgm:pt>
    <dgm:pt modelId="{039FDB19-EF56-437B-A5BE-81B640B84266}" type="pres">
      <dgm:prSet presAssocID="{9A1A84D2-BD1C-4FA6-A2B8-22BA9F646969}" presName="parTxOnly" presStyleLbl="node1" presStyleIdx="2" presStyleCnt="4">
        <dgm:presLayoutVars>
          <dgm:chMax val="0"/>
          <dgm:chPref val="0"/>
          <dgm:bulletEnabled val="1"/>
        </dgm:presLayoutVars>
      </dgm:prSet>
      <dgm:spPr/>
      <dgm:t>
        <a:bodyPr/>
        <a:lstStyle/>
        <a:p>
          <a:endParaRPr lang="es-CO"/>
        </a:p>
      </dgm:t>
    </dgm:pt>
    <dgm:pt modelId="{47EF7309-37AC-4551-8EB5-1704D0E1C05C}" type="pres">
      <dgm:prSet presAssocID="{A3909AB4-05A6-4C50-A18F-F383C6FFE854}" presName="parTxOnlySpace" presStyleCnt="0"/>
      <dgm:spPr/>
    </dgm:pt>
    <dgm:pt modelId="{D7ED693E-D508-424D-806B-C7E4233C746E}" type="pres">
      <dgm:prSet presAssocID="{A2EFFEB8-AA7A-4048-BD28-596491DE202B}" presName="parTxOnly" presStyleLbl="node1" presStyleIdx="3" presStyleCnt="4">
        <dgm:presLayoutVars>
          <dgm:chMax val="0"/>
          <dgm:chPref val="0"/>
          <dgm:bulletEnabled val="1"/>
        </dgm:presLayoutVars>
      </dgm:prSet>
      <dgm:spPr/>
      <dgm:t>
        <a:bodyPr/>
        <a:lstStyle/>
        <a:p>
          <a:endParaRPr lang="es-CO"/>
        </a:p>
      </dgm:t>
    </dgm:pt>
  </dgm:ptLst>
  <dgm:cxnLst>
    <dgm:cxn modelId="{52511A22-D3B4-4543-8E19-AF3BE4A59276}" type="presOf" srcId="{A2EFFEB8-AA7A-4048-BD28-596491DE202B}" destId="{D7ED693E-D508-424D-806B-C7E4233C746E}" srcOrd="0" destOrd="0" presId="urn:microsoft.com/office/officeart/2005/8/layout/chevron1"/>
    <dgm:cxn modelId="{C4197FEF-8B6C-4878-8737-0B0822F6E38D}" type="presOf" srcId="{9A2172D9-9147-468F-B367-C1FF45A3ADB7}" destId="{3CDC279F-DDF8-4802-A9C2-19920614E572}" srcOrd="0" destOrd="0" presId="urn:microsoft.com/office/officeart/2005/8/layout/chevron1"/>
    <dgm:cxn modelId="{4B1D8BD4-7996-42E9-95C1-DDD4AFA62E9D}" type="presOf" srcId="{B9B28001-9734-48DE-A349-7D1932BC7868}" destId="{650BC9AB-0EE9-485E-9E37-0B4A7563761D}" srcOrd="0" destOrd="0" presId="urn:microsoft.com/office/officeart/2005/8/layout/chevron1"/>
    <dgm:cxn modelId="{DA8E71C6-1953-4CD6-A732-38BB83A0AC27}" srcId="{21D94AD1-2C11-428C-8E1E-AA6ACBD1F492}" destId="{B9B28001-9734-48DE-A349-7D1932BC7868}" srcOrd="1" destOrd="0" parTransId="{5989C0B4-0C8D-4E3D-815F-332CB834DBB9}" sibTransId="{A99EF712-17CA-48AE-80BC-F8127B9B6180}"/>
    <dgm:cxn modelId="{1E76420A-7B5C-486F-823E-A0B9160BA8D6}" type="presOf" srcId="{21D94AD1-2C11-428C-8E1E-AA6ACBD1F492}" destId="{39E6F2E0-7136-44F5-BC0B-B2F8145E2E05}" srcOrd="0" destOrd="0" presId="urn:microsoft.com/office/officeart/2005/8/layout/chevron1"/>
    <dgm:cxn modelId="{AEBDA51B-4899-4560-8756-37715FD4D163}" srcId="{21D94AD1-2C11-428C-8E1E-AA6ACBD1F492}" destId="{A2EFFEB8-AA7A-4048-BD28-596491DE202B}" srcOrd="3" destOrd="0" parTransId="{91707BAC-2F61-4370-B333-A6273ACB3B2F}" sibTransId="{66FA5D5F-ADA8-4972-A8EE-E03CD6E70255}"/>
    <dgm:cxn modelId="{ABEE1F32-2B4D-4EAE-8177-6E658F276AAB}" type="presOf" srcId="{9A1A84D2-BD1C-4FA6-A2B8-22BA9F646969}" destId="{039FDB19-EF56-437B-A5BE-81B640B84266}" srcOrd="0" destOrd="0" presId="urn:microsoft.com/office/officeart/2005/8/layout/chevron1"/>
    <dgm:cxn modelId="{6BB6ED57-22CA-4F63-A8E8-A77EE4680216}" srcId="{21D94AD1-2C11-428C-8E1E-AA6ACBD1F492}" destId="{9A2172D9-9147-468F-B367-C1FF45A3ADB7}" srcOrd="0" destOrd="0" parTransId="{228F0EBF-4C06-41BA-A418-97F51EBF4C76}" sibTransId="{A9A14C34-90C1-4929-AAAF-6262083EDD3E}"/>
    <dgm:cxn modelId="{82EB83EE-7AD7-4102-BE20-40050909DC4A}" srcId="{21D94AD1-2C11-428C-8E1E-AA6ACBD1F492}" destId="{9A1A84D2-BD1C-4FA6-A2B8-22BA9F646969}" srcOrd="2" destOrd="0" parTransId="{C66B8357-FE98-40A9-A66B-C0D5AE932DFD}" sibTransId="{A3909AB4-05A6-4C50-A18F-F383C6FFE854}"/>
    <dgm:cxn modelId="{3D506A7A-B5C4-4EBB-B35F-B415E0694A86}" type="presParOf" srcId="{39E6F2E0-7136-44F5-BC0B-B2F8145E2E05}" destId="{3CDC279F-DDF8-4802-A9C2-19920614E572}" srcOrd="0" destOrd="0" presId="urn:microsoft.com/office/officeart/2005/8/layout/chevron1"/>
    <dgm:cxn modelId="{9E45960C-FEA5-4DB2-875A-DB7C6A43EAF3}" type="presParOf" srcId="{39E6F2E0-7136-44F5-BC0B-B2F8145E2E05}" destId="{E6204E36-B0E3-4036-95E1-A341C8725138}" srcOrd="1" destOrd="0" presId="urn:microsoft.com/office/officeart/2005/8/layout/chevron1"/>
    <dgm:cxn modelId="{6C98E56A-61F1-4468-9383-E757C3F024E0}" type="presParOf" srcId="{39E6F2E0-7136-44F5-BC0B-B2F8145E2E05}" destId="{650BC9AB-0EE9-485E-9E37-0B4A7563761D}" srcOrd="2" destOrd="0" presId="urn:microsoft.com/office/officeart/2005/8/layout/chevron1"/>
    <dgm:cxn modelId="{14633B71-7FB5-4B76-8134-BBED7CCB9C74}" type="presParOf" srcId="{39E6F2E0-7136-44F5-BC0B-B2F8145E2E05}" destId="{443D65B9-19C3-4B1A-91A4-5291664BED8A}" srcOrd="3" destOrd="0" presId="urn:microsoft.com/office/officeart/2005/8/layout/chevron1"/>
    <dgm:cxn modelId="{7F68DC4C-8129-4444-B41D-7DE8CED8BB80}" type="presParOf" srcId="{39E6F2E0-7136-44F5-BC0B-B2F8145E2E05}" destId="{039FDB19-EF56-437B-A5BE-81B640B84266}" srcOrd="4" destOrd="0" presId="urn:microsoft.com/office/officeart/2005/8/layout/chevron1"/>
    <dgm:cxn modelId="{D5BA1206-48F0-4E47-900B-60B227D94535}" type="presParOf" srcId="{39E6F2E0-7136-44F5-BC0B-B2F8145E2E05}" destId="{47EF7309-37AC-4551-8EB5-1704D0E1C05C}" srcOrd="5" destOrd="0" presId="urn:microsoft.com/office/officeart/2005/8/layout/chevron1"/>
    <dgm:cxn modelId="{881ECB69-AF2F-4B3E-ACD2-C0C11FBE4282}" type="presParOf" srcId="{39E6F2E0-7136-44F5-BC0B-B2F8145E2E05}" destId="{D7ED693E-D508-424D-806B-C7E4233C746E}" srcOrd="6"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DC279F-DDF8-4802-A9C2-19920614E572}">
      <dsp:nvSpPr>
        <dsp:cNvPr id="0" name=""/>
        <dsp:cNvSpPr/>
      </dsp:nvSpPr>
      <dsp:spPr>
        <a:xfrm>
          <a:off x="2827" y="0"/>
          <a:ext cx="1646039" cy="404663"/>
        </a:xfrm>
        <a:prstGeom prst="chevron">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lvl="0" algn="ctr" defTabSz="577850">
            <a:lnSpc>
              <a:spcPct val="90000"/>
            </a:lnSpc>
            <a:spcBef>
              <a:spcPct val="0"/>
            </a:spcBef>
            <a:spcAft>
              <a:spcPct val="35000"/>
            </a:spcAft>
          </a:pPr>
          <a:r>
            <a:rPr lang="es-CO" sz="1300" b="1" kern="1200" dirty="0" smtClean="0"/>
            <a:t>Subestaciones</a:t>
          </a:r>
          <a:endParaRPr lang="es-CO" sz="1300" b="1" kern="1200" dirty="0"/>
        </a:p>
      </dsp:txBody>
      <dsp:txXfrm>
        <a:off x="205159" y="0"/>
        <a:ext cx="1241376" cy="404663"/>
      </dsp:txXfrm>
    </dsp:sp>
    <dsp:sp modelId="{650BC9AB-0EE9-485E-9E37-0B4A7563761D}">
      <dsp:nvSpPr>
        <dsp:cNvPr id="0" name=""/>
        <dsp:cNvSpPr/>
      </dsp:nvSpPr>
      <dsp:spPr>
        <a:xfrm>
          <a:off x="1484262" y="0"/>
          <a:ext cx="1646039" cy="404663"/>
        </a:xfrm>
        <a:prstGeom prst="chevron">
          <a:avLst/>
        </a:prstGeom>
        <a:solidFill>
          <a:schemeClr val="accent3">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lvl="0" algn="ctr" defTabSz="577850">
            <a:lnSpc>
              <a:spcPct val="90000"/>
            </a:lnSpc>
            <a:spcBef>
              <a:spcPct val="0"/>
            </a:spcBef>
            <a:spcAft>
              <a:spcPct val="35000"/>
            </a:spcAft>
          </a:pPr>
          <a:r>
            <a:rPr lang="es-CO" sz="1300" b="1" kern="1200" dirty="0" smtClean="0">
              <a:solidFill>
                <a:schemeClr val="tx1"/>
              </a:solidFill>
            </a:rPr>
            <a:t>Líneas</a:t>
          </a:r>
          <a:endParaRPr lang="es-CO" sz="1300" b="1" kern="1200" dirty="0">
            <a:solidFill>
              <a:schemeClr val="tx1"/>
            </a:solidFill>
          </a:endParaRPr>
        </a:p>
      </dsp:txBody>
      <dsp:txXfrm>
        <a:off x="1686594" y="0"/>
        <a:ext cx="1241376" cy="404663"/>
      </dsp:txXfrm>
    </dsp:sp>
    <dsp:sp modelId="{039FDB19-EF56-437B-A5BE-81B640B84266}">
      <dsp:nvSpPr>
        <dsp:cNvPr id="0" name=""/>
        <dsp:cNvSpPr/>
      </dsp:nvSpPr>
      <dsp:spPr>
        <a:xfrm>
          <a:off x="2965698" y="0"/>
          <a:ext cx="1646039" cy="404663"/>
        </a:xfrm>
        <a:prstGeom prst="chevron">
          <a:avLst/>
        </a:prstGeom>
        <a:solidFill>
          <a:schemeClr val="accent3">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lvl="0" algn="ctr" defTabSz="577850">
            <a:lnSpc>
              <a:spcPct val="90000"/>
            </a:lnSpc>
            <a:spcBef>
              <a:spcPct val="0"/>
            </a:spcBef>
            <a:spcAft>
              <a:spcPct val="35000"/>
            </a:spcAft>
          </a:pPr>
          <a:r>
            <a:rPr lang="es-CO" sz="1300" b="1" kern="1200" dirty="0" smtClean="0">
              <a:solidFill>
                <a:schemeClr val="tx1"/>
              </a:solidFill>
            </a:rPr>
            <a:t>Redes</a:t>
          </a:r>
          <a:endParaRPr lang="es-CO" sz="1300" b="1" kern="1200" dirty="0">
            <a:solidFill>
              <a:schemeClr val="tx1"/>
            </a:solidFill>
          </a:endParaRPr>
        </a:p>
      </dsp:txBody>
      <dsp:txXfrm>
        <a:off x="3168030" y="0"/>
        <a:ext cx="1241376" cy="404663"/>
      </dsp:txXfrm>
    </dsp:sp>
    <dsp:sp modelId="{D7ED693E-D508-424D-806B-C7E4233C746E}">
      <dsp:nvSpPr>
        <dsp:cNvPr id="0" name=""/>
        <dsp:cNvSpPr/>
      </dsp:nvSpPr>
      <dsp:spPr>
        <a:xfrm>
          <a:off x="4447133" y="0"/>
          <a:ext cx="1646039" cy="404663"/>
        </a:xfrm>
        <a:prstGeom prst="chevron">
          <a:avLst/>
        </a:prstGeom>
        <a:solidFill>
          <a:schemeClr val="accent3">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lvl="0" algn="ctr" defTabSz="577850">
            <a:lnSpc>
              <a:spcPct val="90000"/>
            </a:lnSpc>
            <a:spcBef>
              <a:spcPct val="0"/>
            </a:spcBef>
            <a:spcAft>
              <a:spcPct val="35000"/>
            </a:spcAft>
          </a:pPr>
          <a:r>
            <a:rPr lang="es-CO" sz="1300" b="1" kern="1200" dirty="0" smtClean="0">
              <a:solidFill>
                <a:schemeClr val="tx1"/>
              </a:solidFill>
            </a:rPr>
            <a:t>Otros Elementos y Equipos</a:t>
          </a:r>
          <a:endParaRPr lang="es-CO" sz="1300" b="1" kern="1200" dirty="0">
            <a:solidFill>
              <a:schemeClr val="tx1"/>
            </a:solidFill>
          </a:endParaRPr>
        </a:p>
      </dsp:txBody>
      <dsp:txXfrm>
        <a:off x="4649465" y="0"/>
        <a:ext cx="1241376" cy="404663"/>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0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0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0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0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0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0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0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0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0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0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3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3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3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3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3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3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4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4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4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4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4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4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4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4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4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4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DC279F-DDF8-4802-A9C2-19920614E572}">
      <dsp:nvSpPr>
        <dsp:cNvPr id="0" name=""/>
        <dsp:cNvSpPr/>
      </dsp:nvSpPr>
      <dsp:spPr>
        <a:xfrm>
          <a:off x="2827" y="0"/>
          <a:ext cx="1646039" cy="404663"/>
        </a:xfrm>
        <a:prstGeom prst="chevron">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lvl="0" algn="ctr" defTabSz="577850">
            <a:lnSpc>
              <a:spcPct val="90000"/>
            </a:lnSpc>
            <a:spcBef>
              <a:spcPct val="0"/>
            </a:spcBef>
            <a:spcAft>
              <a:spcPct val="35000"/>
            </a:spcAft>
          </a:pPr>
          <a:r>
            <a:rPr lang="es-CO" sz="1300" b="1" kern="1200" dirty="0" smtClean="0"/>
            <a:t>Subestaciones</a:t>
          </a:r>
          <a:endParaRPr lang="es-CO" sz="1300" b="1" kern="1200" dirty="0"/>
        </a:p>
      </dsp:txBody>
      <dsp:txXfrm>
        <a:off x="205159" y="0"/>
        <a:ext cx="1241376" cy="404663"/>
      </dsp:txXfrm>
    </dsp:sp>
    <dsp:sp modelId="{650BC9AB-0EE9-485E-9E37-0B4A7563761D}">
      <dsp:nvSpPr>
        <dsp:cNvPr id="0" name=""/>
        <dsp:cNvSpPr/>
      </dsp:nvSpPr>
      <dsp:spPr>
        <a:xfrm>
          <a:off x="1484262" y="0"/>
          <a:ext cx="1646039" cy="404663"/>
        </a:xfrm>
        <a:prstGeom prst="chevron">
          <a:avLst/>
        </a:prstGeom>
        <a:solidFill>
          <a:schemeClr val="accent3">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lvl="0" algn="ctr" defTabSz="577850">
            <a:lnSpc>
              <a:spcPct val="90000"/>
            </a:lnSpc>
            <a:spcBef>
              <a:spcPct val="0"/>
            </a:spcBef>
            <a:spcAft>
              <a:spcPct val="35000"/>
            </a:spcAft>
          </a:pPr>
          <a:r>
            <a:rPr lang="es-CO" sz="1300" b="1" kern="1200" dirty="0" smtClean="0">
              <a:solidFill>
                <a:schemeClr val="tx1"/>
              </a:solidFill>
            </a:rPr>
            <a:t>Líneas</a:t>
          </a:r>
          <a:endParaRPr lang="es-CO" sz="1300" b="1" kern="1200" dirty="0">
            <a:solidFill>
              <a:schemeClr val="tx1"/>
            </a:solidFill>
          </a:endParaRPr>
        </a:p>
      </dsp:txBody>
      <dsp:txXfrm>
        <a:off x="1686594" y="0"/>
        <a:ext cx="1241376" cy="404663"/>
      </dsp:txXfrm>
    </dsp:sp>
    <dsp:sp modelId="{039FDB19-EF56-437B-A5BE-81B640B84266}">
      <dsp:nvSpPr>
        <dsp:cNvPr id="0" name=""/>
        <dsp:cNvSpPr/>
      </dsp:nvSpPr>
      <dsp:spPr>
        <a:xfrm>
          <a:off x="2965698" y="0"/>
          <a:ext cx="1646039" cy="404663"/>
        </a:xfrm>
        <a:prstGeom prst="chevron">
          <a:avLst/>
        </a:prstGeom>
        <a:solidFill>
          <a:schemeClr val="accent3">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lvl="0" algn="ctr" defTabSz="577850">
            <a:lnSpc>
              <a:spcPct val="90000"/>
            </a:lnSpc>
            <a:spcBef>
              <a:spcPct val="0"/>
            </a:spcBef>
            <a:spcAft>
              <a:spcPct val="35000"/>
            </a:spcAft>
          </a:pPr>
          <a:r>
            <a:rPr lang="es-CO" sz="1300" b="1" kern="1200" dirty="0" smtClean="0">
              <a:solidFill>
                <a:schemeClr val="tx1"/>
              </a:solidFill>
            </a:rPr>
            <a:t>Redes</a:t>
          </a:r>
          <a:endParaRPr lang="es-CO" sz="1300" b="1" kern="1200" dirty="0">
            <a:solidFill>
              <a:schemeClr val="tx1"/>
            </a:solidFill>
          </a:endParaRPr>
        </a:p>
      </dsp:txBody>
      <dsp:txXfrm>
        <a:off x="3168030" y="0"/>
        <a:ext cx="1241376" cy="404663"/>
      </dsp:txXfrm>
    </dsp:sp>
    <dsp:sp modelId="{D7ED693E-D508-424D-806B-C7E4233C746E}">
      <dsp:nvSpPr>
        <dsp:cNvPr id="0" name=""/>
        <dsp:cNvSpPr/>
      </dsp:nvSpPr>
      <dsp:spPr>
        <a:xfrm>
          <a:off x="4447133" y="0"/>
          <a:ext cx="1646039" cy="404663"/>
        </a:xfrm>
        <a:prstGeom prst="chevron">
          <a:avLst/>
        </a:prstGeom>
        <a:solidFill>
          <a:schemeClr val="accent3">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lvl="0" algn="ctr" defTabSz="577850">
            <a:lnSpc>
              <a:spcPct val="90000"/>
            </a:lnSpc>
            <a:spcBef>
              <a:spcPct val="0"/>
            </a:spcBef>
            <a:spcAft>
              <a:spcPct val="35000"/>
            </a:spcAft>
          </a:pPr>
          <a:r>
            <a:rPr lang="es-CO" sz="1300" b="1" kern="1200" dirty="0" smtClean="0">
              <a:solidFill>
                <a:schemeClr val="tx1"/>
              </a:solidFill>
            </a:rPr>
            <a:t>Otros Elementos y Equipos</a:t>
          </a:r>
          <a:endParaRPr lang="es-CO" sz="1300" b="1" kern="1200" dirty="0">
            <a:solidFill>
              <a:schemeClr val="tx1"/>
            </a:solidFill>
          </a:endParaRPr>
        </a:p>
      </dsp:txBody>
      <dsp:txXfrm>
        <a:off x="4649465" y="0"/>
        <a:ext cx="1241376" cy="404663"/>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DC279F-DDF8-4802-A9C2-19920614E572}">
      <dsp:nvSpPr>
        <dsp:cNvPr id="0" name=""/>
        <dsp:cNvSpPr/>
      </dsp:nvSpPr>
      <dsp:spPr>
        <a:xfrm>
          <a:off x="2827" y="0"/>
          <a:ext cx="1646039" cy="404663"/>
        </a:xfrm>
        <a:prstGeom prst="chevron">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lvl="0" algn="ctr" defTabSz="577850">
            <a:lnSpc>
              <a:spcPct val="90000"/>
            </a:lnSpc>
            <a:spcBef>
              <a:spcPct val="0"/>
            </a:spcBef>
            <a:spcAft>
              <a:spcPct val="35000"/>
            </a:spcAft>
          </a:pPr>
          <a:r>
            <a:rPr lang="es-CO" sz="1300" b="1" kern="1200" dirty="0" smtClean="0"/>
            <a:t>Subestaciones</a:t>
          </a:r>
          <a:endParaRPr lang="es-CO" sz="1300" b="1" kern="1200" dirty="0"/>
        </a:p>
      </dsp:txBody>
      <dsp:txXfrm>
        <a:off x="205159" y="0"/>
        <a:ext cx="1241376" cy="404663"/>
      </dsp:txXfrm>
    </dsp:sp>
    <dsp:sp modelId="{650BC9AB-0EE9-485E-9E37-0B4A7563761D}">
      <dsp:nvSpPr>
        <dsp:cNvPr id="0" name=""/>
        <dsp:cNvSpPr/>
      </dsp:nvSpPr>
      <dsp:spPr>
        <a:xfrm>
          <a:off x="1484262" y="0"/>
          <a:ext cx="1646039" cy="404663"/>
        </a:xfrm>
        <a:prstGeom prst="chevron">
          <a:avLst/>
        </a:prstGeom>
        <a:solidFill>
          <a:schemeClr val="accent3">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lvl="0" algn="ctr" defTabSz="577850">
            <a:lnSpc>
              <a:spcPct val="90000"/>
            </a:lnSpc>
            <a:spcBef>
              <a:spcPct val="0"/>
            </a:spcBef>
            <a:spcAft>
              <a:spcPct val="35000"/>
            </a:spcAft>
          </a:pPr>
          <a:r>
            <a:rPr lang="es-CO" sz="1300" b="1" kern="1200" dirty="0" smtClean="0">
              <a:solidFill>
                <a:schemeClr val="tx1"/>
              </a:solidFill>
            </a:rPr>
            <a:t>Líneas</a:t>
          </a:r>
          <a:endParaRPr lang="es-CO" sz="1300" b="1" kern="1200" dirty="0">
            <a:solidFill>
              <a:schemeClr val="tx1"/>
            </a:solidFill>
          </a:endParaRPr>
        </a:p>
      </dsp:txBody>
      <dsp:txXfrm>
        <a:off x="1686594" y="0"/>
        <a:ext cx="1241376" cy="404663"/>
      </dsp:txXfrm>
    </dsp:sp>
    <dsp:sp modelId="{039FDB19-EF56-437B-A5BE-81B640B84266}">
      <dsp:nvSpPr>
        <dsp:cNvPr id="0" name=""/>
        <dsp:cNvSpPr/>
      </dsp:nvSpPr>
      <dsp:spPr>
        <a:xfrm>
          <a:off x="2965698" y="0"/>
          <a:ext cx="1646039" cy="404663"/>
        </a:xfrm>
        <a:prstGeom prst="chevron">
          <a:avLst/>
        </a:prstGeom>
        <a:solidFill>
          <a:schemeClr val="accent3">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lvl="0" algn="ctr" defTabSz="577850">
            <a:lnSpc>
              <a:spcPct val="90000"/>
            </a:lnSpc>
            <a:spcBef>
              <a:spcPct val="0"/>
            </a:spcBef>
            <a:spcAft>
              <a:spcPct val="35000"/>
            </a:spcAft>
          </a:pPr>
          <a:r>
            <a:rPr lang="es-CO" sz="1300" b="1" kern="1200" dirty="0" smtClean="0">
              <a:solidFill>
                <a:schemeClr val="tx1"/>
              </a:solidFill>
            </a:rPr>
            <a:t>Redes</a:t>
          </a:r>
          <a:endParaRPr lang="es-CO" sz="1300" b="1" kern="1200" dirty="0">
            <a:solidFill>
              <a:schemeClr val="tx1"/>
            </a:solidFill>
          </a:endParaRPr>
        </a:p>
      </dsp:txBody>
      <dsp:txXfrm>
        <a:off x="3168030" y="0"/>
        <a:ext cx="1241376" cy="404663"/>
      </dsp:txXfrm>
    </dsp:sp>
    <dsp:sp modelId="{D7ED693E-D508-424D-806B-C7E4233C746E}">
      <dsp:nvSpPr>
        <dsp:cNvPr id="0" name=""/>
        <dsp:cNvSpPr/>
      </dsp:nvSpPr>
      <dsp:spPr>
        <a:xfrm>
          <a:off x="4447133" y="0"/>
          <a:ext cx="1646039" cy="404663"/>
        </a:xfrm>
        <a:prstGeom prst="chevron">
          <a:avLst/>
        </a:prstGeom>
        <a:solidFill>
          <a:schemeClr val="accent3">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lvl="0" algn="ctr" defTabSz="577850">
            <a:lnSpc>
              <a:spcPct val="90000"/>
            </a:lnSpc>
            <a:spcBef>
              <a:spcPct val="0"/>
            </a:spcBef>
            <a:spcAft>
              <a:spcPct val="35000"/>
            </a:spcAft>
          </a:pPr>
          <a:r>
            <a:rPr lang="es-CO" sz="1300" b="1" kern="1200" dirty="0" smtClean="0">
              <a:solidFill>
                <a:schemeClr val="tx1"/>
              </a:solidFill>
            </a:rPr>
            <a:t>Otros Elementos y Equipos</a:t>
          </a:r>
          <a:endParaRPr lang="es-CO" sz="1300" b="1" kern="1200" dirty="0">
            <a:solidFill>
              <a:schemeClr val="tx1"/>
            </a:solidFill>
          </a:endParaRPr>
        </a:p>
      </dsp:txBody>
      <dsp:txXfrm>
        <a:off x="4649465" y="0"/>
        <a:ext cx="1241376" cy="404663"/>
      </dsp:txXfrm>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DC279F-DDF8-4802-A9C2-19920614E572}">
      <dsp:nvSpPr>
        <dsp:cNvPr id="0" name=""/>
        <dsp:cNvSpPr/>
      </dsp:nvSpPr>
      <dsp:spPr>
        <a:xfrm>
          <a:off x="2827" y="0"/>
          <a:ext cx="1646039" cy="404663"/>
        </a:xfrm>
        <a:prstGeom prst="chevron">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lvl="0" algn="ctr" defTabSz="577850">
            <a:lnSpc>
              <a:spcPct val="90000"/>
            </a:lnSpc>
            <a:spcBef>
              <a:spcPct val="0"/>
            </a:spcBef>
            <a:spcAft>
              <a:spcPct val="35000"/>
            </a:spcAft>
          </a:pPr>
          <a:r>
            <a:rPr lang="es-CO" sz="1300" b="1" kern="1200" dirty="0" smtClean="0"/>
            <a:t>Subestaciones</a:t>
          </a:r>
          <a:endParaRPr lang="es-CO" sz="1300" b="1" kern="1200" dirty="0"/>
        </a:p>
      </dsp:txBody>
      <dsp:txXfrm>
        <a:off x="205159" y="0"/>
        <a:ext cx="1241376" cy="404663"/>
      </dsp:txXfrm>
    </dsp:sp>
    <dsp:sp modelId="{650BC9AB-0EE9-485E-9E37-0B4A7563761D}">
      <dsp:nvSpPr>
        <dsp:cNvPr id="0" name=""/>
        <dsp:cNvSpPr/>
      </dsp:nvSpPr>
      <dsp:spPr>
        <a:xfrm>
          <a:off x="1484262" y="0"/>
          <a:ext cx="1646039" cy="404663"/>
        </a:xfrm>
        <a:prstGeom prst="chevron">
          <a:avLst/>
        </a:prstGeom>
        <a:solidFill>
          <a:schemeClr val="accent3">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lvl="0" algn="ctr" defTabSz="577850">
            <a:lnSpc>
              <a:spcPct val="90000"/>
            </a:lnSpc>
            <a:spcBef>
              <a:spcPct val="0"/>
            </a:spcBef>
            <a:spcAft>
              <a:spcPct val="35000"/>
            </a:spcAft>
          </a:pPr>
          <a:r>
            <a:rPr lang="es-CO" sz="1300" b="1" kern="1200" dirty="0" smtClean="0">
              <a:solidFill>
                <a:schemeClr val="tx1"/>
              </a:solidFill>
            </a:rPr>
            <a:t>Líneas</a:t>
          </a:r>
          <a:endParaRPr lang="es-CO" sz="1300" b="1" kern="1200" dirty="0">
            <a:solidFill>
              <a:schemeClr val="tx1"/>
            </a:solidFill>
          </a:endParaRPr>
        </a:p>
      </dsp:txBody>
      <dsp:txXfrm>
        <a:off x="1686594" y="0"/>
        <a:ext cx="1241376" cy="404663"/>
      </dsp:txXfrm>
    </dsp:sp>
    <dsp:sp modelId="{039FDB19-EF56-437B-A5BE-81B640B84266}">
      <dsp:nvSpPr>
        <dsp:cNvPr id="0" name=""/>
        <dsp:cNvSpPr/>
      </dsp:nvSpPr>
      <dsp:spPr>
        <a:xfrm>
          <a:off x="2965698" y="0"/>
          <a:ext cx="1646039" cy="404663"/>
        </a:xfrm>
        <a:prstGeom prst="chevron">
          <a:avLst/>
        </a:prstGeom>
        <a:solidFill>
          <a:schemeClr val="accent3">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lvl="0" algn="ctr" defTabSz="577850">
            <a:lnSpc>
              <a:spcPct val="90000"/>
            </a:lnSpc>
            <a:spcBef>
              <a:spcPct val="0"/>
            </a:spcBef>
            <a:spcAft>
              <a:spcPct val="35000"/>
            </a:spcAft>
          </a:pPr>
          <a:r>
            <a:rPr lang="es-CO" sz="1300" b="1" kern="1200" dirty="0" smtClean="0">
              <a:solidFill>
                <a:schemeClr val="tx1"/>
              </a:solidFill>
            </a:rPr>
            <a:t>Redes</a:t>
          </a:r>
          <a:endParaRPr lang="es-CO" sz="1300" b="1" kern="1200" dirty="0">
            <a:solidFill>
              <a:schemeClr val="tx1"/>
            </a:solidFill>
          </a:endParaRPr>
        </a:p>
      </dsp:txBody>
      <dsp:txXfrm>
        <a:off x="3168030" y="0"/>
        <a:ext cx="1241376" cy="404663"/>
      </dsp:txXfrm>
    </dsp:sp>
    <dsp:sp modelId="{D7ED693E-D508-424D-806B-C7E4233C746E}">
      <dsp:nvSpPr>
        <dsp:cNvPr id="0" name=""/>
        <dsp:cNvSpPr/>
      </dsp:nvSpPr>
      <dsp:spPr>
        <a:xfrm>
          <a:off x="4447133" y="0"/>
          <a:ext cx="1646039" cy="404663"/>
        </a:xfrm>
        <a:prstGeom prst="chevron">
          <a:avLst/>
        </a:prstGeom>
        <a:solidFill>
          <a:schemeClr val="accent3">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lvl="0" algn="ctr" defTabSz="577850">
            <a:lnSpc>
              <a:spcPct val="90000"/>
            </a:lnSpc>
            <a:spcBef>
              <a:spcPct val="0"/>
            </a:spcBef>
            <a:spcAft>
              <a:spcPct val="35000"/>
            </a:spcAft>
          </a:pPr>
          <a:r>
            <a:rPr lang="es-CO" sz="1300" b="1" kern="1200" dirty="0" smtClean="0">
              <a:solidFill>
                <a:schemeClr val="tx1"/>
              </a:solidFill>
            </a:rPr>
            <a:t>Otros Elementos y Equipos</a:t>
          </a:r>
          <a:endParaRPr lang="es-CO" sz="1300" b="1" kern="1200" dirty="0">
            <a:solidFill>
              <a:schemeClr val="tx1"/>
            </a:solidFill>
          </a:endParaRPr>
        </a:p>
      </dsp:txBody>
      <dsp:txXfrm>
        <a:off x="4649465" y="0"/>
        <a:ext cx="1241376" cy="404663"/>
      </dsp:txXfrm>
    </dsp:sp>
  </dsp:spTree>
</dsp:drawing>
</file>

<file path=ppt/diagrams/drawing4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0.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00.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0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0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0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0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05.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06.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07.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08.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09.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10.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1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1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1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1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15.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16.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17.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18.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19.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20.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2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2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2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2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25.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26.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27.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28.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29.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30.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3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3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3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3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35.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36.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37.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38.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39.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40.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4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4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4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4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45.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46.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47.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48.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49.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5.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6.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7.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8.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9.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0.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5.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6.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7.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8.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9.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0.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5.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6.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7.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8.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9.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0.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5.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6.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7.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8.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9.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5.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50.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5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5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5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5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55.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56.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57.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58.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59.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6.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60.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6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6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6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6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65.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66.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67.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68.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69.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7.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70.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7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7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7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7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75.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76.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77.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78.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79.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8.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80.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8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8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8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8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85.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86.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87.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88.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89.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9.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90.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9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9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9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9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95.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96.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97.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98.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99.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CO"/>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6CFC403-3288-4273-8529-0E5E205B2990}" type="datetimeFigureOut">
              <a:rPr lang="es-CO" smtClean="0"/>
              <a:t>26/02/2016</a:t>
            </a:fld>
            <a:endParaRPr lang="es-CO"/>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CO"/>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CO"/>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85EE839-14B3-4A96-8D71-382FEA575CD4}" type="slidenum">
              <a:rPr lang="es-CO" smtClean="0"/>
              <a:t>‹Nº›</a:t>
            </a:fld>
            <a:endParaRPr lang="es-CO"/>
          </a:p>
        </p:txBody>
      </p:sp>
    </p:spTree>
    <p:extLst>
      <p:ext uri="{BB962C8B-B14F-4D97-AF65-F5344CB8AC3E}">
        <p14:creationId xmlns:p14="http://schemas.microsoft.com/office/powerpoint/2010/main" val="21303743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CO"/>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CO"/>
          </a:p>
        </p:txBody>
      </p:sp>
      <p:sp>
        <p:nvSpPr>
          <p:cNvPr id="4" name="3 Marcador de fecha"/>
          <p:cNvSpPr>
            <a:spLocks noGrp="1"/>
          </p:cNvSpPr>
          <p:nvPr>
            <p:ph type="dt" sz="half" idx="10"/>
          </p:nvPr>
        </p:nvSpPr>
        <p:spPr/>
        <p:txBody>
          <a:bodyPr/>
          <a:lstStyle/>
          <a:p>
            <a:fld id="{92CAB50E-3734-4AB9-8B6C-E7041D339BBA}" type="datetimeFigureOut">
              <a:rPr lang="es-CO" smtClean="0"/>
              <a:t>26/02/2016</a:t>
            </a:fld>
            <a:endParaRPr lang="es-CO"/>
          </a:p>
        </p:txBody>
      </p:sp>
      <p:sp>
        <p:nvSpPr>
          <p:cNvPr id="5" name="4 Marcador de pie de página"/>
          <p:cNvSpPr>
            <a:spLocks noGrp="1"/>
          </p:cNvSpPr>
          <p:nvPr>
            <p:ph type="ftr" sz="quarter" idx="11"/>
          </p:nvPr>
        </p:nvSpPr>
        <p:spPr/>
        <p:txBody>
          <a:bodyPr/>
          <a:lstStyle/>
          <a:p>
            <a:endParaRPr lang="es-CO"/>
          </a:p>
        </p:txBody>
      </p:sp>
      <p:sp>
        <p:nvSpPr>
          <p:cNvPr id="6" name="5 Marcador de número de diapositiva"/>
          <p:cNvSpPr>
            <a:spLocks noGrp="1"/>
          </p:cNvSpPr>
          <p:nvPr>
            <p:ph type="sldNum" sz="quarter" idx="12"/>
          </p:nvPr>
        </p:nvSpPr>
        <p:spPr/>
        <p:txBody>
          <a:bodyPr/>
          <a:lstStyle/>
          <a:p>
            <a:fld id="{FA366842-DB2D-483F-BB81-2F7DCF4FEE9E}" type="slidenum">
              <a:rPr lang="es-CO" smtClean="0"/>
              <a:t>‹Nº›</a:t>
            </a:fld>
            <a:endParaRPr lang="es-CO"/>
          </a:p>
        </p:txBody>
      </p:sp>
    </p:spTree>
    <p:extLst>
      <p:ext uri="{BB962C8B-B14F-4D97-AF65-F5344CB8AC3E}">
        <p14:creationId xmlns:p14="http://schemas.microsoft.com/office/powerpoint/2010/main" val="3207535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O"/>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3 Marcador de fecha"/>
          <p:cNvSpPr>
            <a:spLocks noGrp="1"/>
          </p:cNvSpPr>
          <p:nvPr>
            <p:ph type="dt" sz="half" idx="10"/>
          </p:nvPr>
        </p:nvSpPr>
        <p:spPr/>
        <p:txBody>
          <a:bodyPr/>
          <a:lstStyle/>
          <a:p>
            <a:fld id="{92CAB50E-3734-4AB9-8B6C-E7041D339BBA}" type="datetimeFigureOut">
              <a:rPr lang="es-CO" smtClean="0"/>
              <a:t>26/02/2016</a:t>
            </a:fld>
            <a:endParaRPr lang="es-CO"/>
          </a:p>
        </p:txBody>
      </p:sp>
      <p:sp>
        <p:nvSpPr>
          <p:cNvPr id="5" name="4 Marcador de pie de página"/>
          <p:cNvSpPr>
            <a:spLocks noGrp="1"/>
          </p:cNvSpPr>
          <p:nvPr>
            <p:ph type="ftr" sz="quarter" idx="11"/>
          </p:nvPr>
        </p:nvSpPr>
        <p:spPr/>
        <p:txBody>
          <a:bodyPr/>
          <a:lstStyle/>
          <a:p>
            <a:endParaRPr lang="es-CO"/>
          </a:p>
        </p:txBody>
      </p:sp>
      <p:sp>
        <p:nvSpPr>
          <p:cNvPr id="6" name="5 Marcador de número de diapositiva"/>
          <p:cNvSpPr>
            <a:spLocks noGrp="1"/>
          </p:cNvSpPr>
          <p:nvPr>
            <p:ph type="sldNum" sz="quarter" idx="12"/>
          </p:nvPr>
        </p:nvSpPr>
        <p:spPr/>
        <p:txBody>
          <a:bodyPr/>
          <a:lstStyle/>
          <a:p>
            <a:fld id="{FA366842-DB2D-483F-BB81-2F7DCF4FEE9E}" type="slidenum">
              <a:rPr lang="es-CO" smtClean="0"/>
              <a:t>‹Nº›</a:t>
            </a:fld>
            <a:endParaRPr lang="es-CO"/>
          </a:p>
        </p:txBody>
      </p:sp>
      <p:pic>
        <p:nvPicPr>
          <p:cNvPr id="7"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865349" y="167941"/>
            <a:ext cx="1062271" cy="8773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5"/>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55575" y="160338"/>
            <a:ext cx="1581150" cy="723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466995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CO"/>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3 Marcador de fecha"/>
          <p:cNvSpPr>
            <a:spLocks noGrp="1"/>
          </p:cNvSpPr>
          <p:nvPr>
            <p:ph type="dt" sz="half" idx="10"/>
          </p:nvPr>
        </p:nvSpPr>
        <p:spPr/>
        <p:txBody>
          <a:bodyPr/>
          <a:lstStyle/>
          <a:p>
            <a:fld id="{92CAB50E-3734-4AB9-8B6C-E7041D339BBA}" type="datetimeFigureOut">
              <a:rPr lang="es-CO" smtClean="0"/>
              <a:t>26/02/2016</a:t>
            </a:fld>
            <a:endParaRPr lang="es-CO"/>
          </a:p>
        </p:txBody>
      </p:sp>
      <p:sp>
        <p:nvSpPr>
          <p:cNvPr id="5" name="4 Marcador de pie de página"/>
          <p:cNvSpPr>
            <a:spLocks noGrp="1"/>
          </p:cNvSpPr>
          <p:nvPr>
            <p:ph type="ftr" sz="quarter" idx="11"/>
          </p:nvPr>
        </p:nvSpPr>
        <p:spPr/>
        <p:txBody>
          <a:bodyPr/>
          <a:lstStyle/>
          <a:p>
            <a:endParaRPr lang="es-CO"/>
          </a:p>
        </p:txBody>
      </p:sp>
      <p:sp>
        <p:nvSpPr>
          <p:cNvPr id="6" name="5 Marcador de número de diapositiva"/>
          <p:cNvSpPr>
            <a:spLocks noGrp="1"/>
          </p:cNvSpPr>
          <p:nvPr>
            <p:ph type="sldNum" sz="quarter" idx="12"/>
          </p:nvPr>
        </p:nvSpPr>
        <p:spPr/>
        <p:txBody>
          <a:bodyPr/>
          <a:lstStyle/>
          <a:p>
            <a:fld id="{FA366842-DB2D-483F-BB81-2F7DCF4FEE9E}" type="slidenum">
              <a:rPr lang="es-CO" smtClean="0"/>
              <a:t>‹Nº›</a:t>
            </a:fld>
            <a:endParaRPr lang="es-CO"/>
          </a:p>
        </p:txBody>
      </p:sp>
    </p:spTree>
    <p:extLst>
      <p:ext uri="{BB962C8B-B14F-4D97-AF65-F5344CB8AC3E}">
        <p14:creationId xmlns:p14="http://schemas.microsoft.com/office/powerpoint/2010/main" val="15348678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O"/>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3 Marcador de fecha"/>
          <p:cNvSpPr>
            <a:spLocks noGrp="1"/>
          </p:cNvSpPr>
          <p:nvPr>
            <p:ph type="dt" sz="half" idx="10"/>
          </p:nvPr>
        </p:nvSpPr>
        <p:spPr/>
        <p:txBody>
          <a:bodyPr/>
          <a:lstStyle/>
          <a:p>
            <a:fld id="{92CAB50E-3734-4AB9-8B6C-E7041D339BBA}" type="datetimeFigureOut">
              <a:rPr lang="es-CO" smtClean="0"/>
              <a:t>26/02/2016</a:t>
            </a:fld>
            <a:endParaRPr lang="es-CO"/>
          </a:p>
        </p:txBody>
      </p:sp>
      <p:sp>
        <p:nvSpPr>
          <p:cNvPr id="5" name="4 Marcador de pie de página"/>
          <p:cNvSpPr>
            <a:spLocks noGrp="1"/>
          </p:cNvSpPr>
          <p:nvPr>
            <p:ph type="ftr" sz="quarter" idx="11"/>
          </p:nvPr>
        </p:nvSpPr>
        <p:spPr/>
        <p:txBody>
          <a:bodyPr/>
          <a:lstStyle/>
          <a:p>
            <a:endParaRPr lang="es-CO"/>
          </a:p>
        </p:txBody>
      </p:sp>
      <p:sp>
        <p:nvSpPr>
          <p:cNvPr id="6" name="5 Marcador de número de diapositiva"/>
          <p:cNvSpPr>
            <a:spLocks noGrp="1"/>
          </p:cNvSpPr>
          <p:nvPr>
            <p:ph type="sldNum" sz="quarter" idx="12"/>
          </p:nvPr>
        </p:nvSpPr>
        <p:spPr/>
        <p:txBody>
          <a:bodyPr/>
          <a:lstStyle/>
          <a:p>
            <a:fld id="{FA366842-DB2D-483F-BB81-2F7DCF4FEE9E}" type="slidenum">
              <a:rPr lang="es-CO" smtClean="0"/>
              <a:t>‹Nº›</a:t>
            </a:fld>
            <a:endParaRPr lang="es-CO"/>
          </a:p>
        </p:txBody>
      </p:sp>
    </p:spTree>
    <p:extLst>
      <p:ext uri="{BB962C8B-B14F-4D97-AF65-F5344CB8AC3E}">
        <p14:creationId xmlns:p14="http://schemas.microsoft.com/office/powerpoint/2010/main" val="36319978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CO"/>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92CAB50E-3734-4AB9-8B6C-E7041D339BBA}" type="datetimeFigureOut">
              <a:rPr lang="es-CO" smtClean="0"/>
              <a:t>26/02/2016</a:t>
            </a:fld>
            <a:endParaRPr lang="es-CO"/>
          </a:p>
        </p:txBody>
      </p:sp>
      <p:sp>
        <p:nvSpPr>
          <p:cNvPr id="5" name="4 Marcador de pie de página"/>
          <p:cNvSpPr>
            <a:spLocks noGrp="1"/>
          </p:cNvSpPr>
          <p:nvPr>
            <p:ph type="ftr" sz="quarter" idx="11"/>
          </p:nvPr>
        </p:nvSpPr>
        <p:spPr/>
        <p:txBody>
          <a:bodyPr/>
          <a:lstStyle/>
          <a:p>
            <a:endParaRPr lang="es-CO"/>
          </a:p>
        </p:txBody>
      </p:sp>
      <p:sp>
        <p:nvSpPr>
          <p:cNvPr id="6" name="5 Marcador de número de diapositiva"/>
          <p:cNvSpPr>
            <a:spLocks noGrp="1"/>
          </p:cNvSpPr>
          <p:nvPr>
            <p:ph type="sldNum" sz="quarter" idx="12"/>
          </p:nvPr>
        </p:nvSpPr>
        <p:spPr/>
        <p:txBody>
          <a:bodyPr/>
          <a:lstStyle/>
          <a:p>
            <a:fld id="{FA366842-DB2D-483F-BB81-2F7DCF4FEE9E}" type="slidenum">
              <a:rPr lang="es-CO" smtClean="0"/>
              <a:t>‹Nº›</a:t>
            </a:fld>
            <a:endParaRPr lang="es-CO"/>
          </a:p>
        </p:txBody>
      </p:sp>
    </p:spTree>
    <p:extLst>
      <p:ext uri="{BB962C8B-B14F-4D97-AF65-F5344CB8AC3E}">
        <p14:creationId xmlns:p14="http://schemas.microsoft.com/office/powerpoint/2010/main" val="36087667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O"/>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5" name="4 Marcador de fecha"/>
          <p:cNvSpPr>
            <a:spLocks noGrp="1"/>
          </p:cNvSpPr>
          <p:nvPr>
            <p:ph type="dt" sz="half" idx="10"/>
          </p:nvPr>
        </p:nvSpPr>
        <p:spPr/>
        <p:txBody>
          <a:bodyPr/>
          <a:lstStyle/>
          <a:p>
            <a:fld id="{92CAB50E-3734-4AB9-8B6C-E7041D339BBA}" type="datetimeFigureOut">
              <a:rPr lang="es-CO" smtClean="0"/>
              <a:t>26/02/2016</a:t>
            </a:fld>
            <a:endParaRPr lang="es-CO"/>
          </a:p>
        </p:txBody>
      </p:sp>
      <p:sp>
        <p:nvSpPr>
          <p:cNvPr id="6" name="5 Marcador de pie de página"/>
          <p:cNvSpPr>
            <a:spLocks noGrp="1"/>
          </p:cNvSpPr>
          <p:nvPr>
            <p:ph type="ftr" sz="quarter" idx="11"/>
          </p:nvPr>
        </p:nvSpPr>
        <p:spPr/>
        <p:txBody>
          <a:bodyPr/>
          <a:lstStyle/>
          <a:p>
            <a:endParaRPr lang="es-CO"/>
          </a:p>
        </p:txBody>
      </p:sp>
      <p:sp>
        <p:nvSpPr>
          <p:cNvPr id="7" name="6 Marcador de número de diapositiva"/>
          <p:cNvSpPr>
            <a:spLocks noGrp="1"/>
          </p:cNvSpPr>
          <p:nvPr>
            <p:ph type="sldNum" sz="quarter" idx="12"/>
          </p:nvPr>
        </p:nvSpPr>
        <p:spPr/>
        <p:txBody>
          <a:bodyPr/>
          <a:lstStyle/>
          <a:p>
            <a:fld id="{FA366842-DB2D-483F-BB81-2F7DCF4FEE9E}" type="slidenum">
              <a:rPr lang="es-CO" smtClean="0"/>
              <a:t>‹Nº›</a:t>
            </a:fld>
            <a:endParaRPr lang="es-CO"/>
          </a:p>
        </p:txBody>
      </p:sp>
    </p:spTree>
    <p:extLst>
      <p:ext uri="{BB962C8B-B14F-4D97-AF65-F5344CB8AC3E}">
        <p14:creationId xmlns:p14="http://schemas.microsoft.com/office/powerpoint/2010/main" val="8471199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CO"/>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7" name="6 Marcador de fecha"/>
          <p:cNvSpPr>
            <a:spLocks noGrp="1"/>
          </p:cNvSpPr>
          <p:nvPr>
            <p:ph type="dt" sz="half" idx="10"/>
          </p:nvPr>
        </p:nvSpPr>
        <p:spPr/>
        <p:txBody>
          <a:bodyPr/>
          <a:lstStyle/>
          <a:p>
            <a:fld id="{92CAB50E-3734-4AB9-8B6C-E7041D339BBA}" type="datetimeFigureOut">
              <a:rPr lang="es-CO" smtClean="0"/>
              <a:t>26/02/2016</a:t>
            </a:fld>
            <a:endParaRPr lang="es-CO"/>
          </a:p>
        </p:txBody>
      </p:sp>
      <p:sp>
        <p:nvSpPr>
          <p:cNvPr id="8" name="7 Marcador de pie de página"/>
          <p:cNvSpPr>
            <a:spLocks noGrp="1"/>
          </p:cNvSpPr>
          <p:nvPr>
            <p:ph type="ftr" sz="quarter" idx="11"/>
          </p:nvPr>
        </p:nvSpPr>
        <p:spPr/>
        <p:txBody>
          <a:bodyPr/>
          <a:lstStyle/>
          <a:p>
            <a:endParaRPr lang="es-CO"/>
          </a:p>
        </p:txBody>
      </p:sp>
      <p:sp>
        <p:nvSpPr>
          <p:cNvPr id="9" name="8 Marcador de número de diapositiva"/>
          <p:cNvSpPr>
            <a:spLocks noGrp="1"/>
          </p:cNvSpPr>
          <p:nvPr>
            <p:ph type="sldNum" sz="quarter" idx="12"/>
          </p:nvPr>
        </p:nvSpPr>
        <p:spPr/>
        <p:txBody>
          <a:bodyPr/>
          <a:lstStyle/>
          <a:p>
            <a:fld id="{FA366842-DB2D-483F-BB81-2F7DCF4FEE9E}" type="slidenum">
              <a:rPr lang="es-CO" smtClean="0"/>
              <a:t>‹Nº›</a:t>
            </a:fld>
            <a:endParaRPr lang="es-CO"/>
          </a:p>
        </p:txBody>
      </p:sp>
    </p:spTree>
    <p:extLst>
      <p:ext uri="{BB962C8B-B14F-4D97-AF65-F5344CB8AC3E}">
        <p14:creationId xmlns:p14="http://schemas.microsoft.com/office/powerpoint/2010/main" val="7275936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O"/>
          </a:p>
        </p:txBody>
      </p:sp>
      <p:sp>
        <p:nvSpPr>
          <p:cNvPr id="3" name="2 Marcador de fecha"/>
          <p:cNvSpPr>
            <a:spLocks noGrp="1"/>
          </p:cNvSpPr>
          <p:nvPr>
            <p:ph type="dt" sz="half" idx="10"/>
          </p:nvPr>
        </p:nvSpPr>
        <p:spPr/>
        <p:txBody>
          <a:bodyPr/>
          <a:lstStyle/>
          <a:p>
            <a:fld id="{92CAB50E-3734-4AB9-8B6C-E7041D339BBA}" type="datetimeFigureOut">
              <a:rPr lang="es-CO" smtClean="0"/>
              <a:t>26/02/2016</a:t>
            </a:fld>
            <a:endParaRPr lang="es-CO"/>
          </a:p>
        </p:txBody>
      </p:sp>
      <p:sp>
        <p:nvSpPr>
          <p:cNvPr id="4" name="3 Marcador de pie de página"/>
          <p:cNvSpPr>
            <a:spLocks noGrp="1"/>
          </p:cNvSpPr>
          <p:nvPr>
            <p:ph type="ftr" sz="quarter" idx="11"/>
          </p:nvPr>
        </p:nvSpPr>
        <p:spPr/>
        <p:txBody>
          <a:bodyPr/>
          <a:lstStyle/>
          <a:p>
            <a:endParaRPr lang="es-CO"/>
          </a:p>
        </p:txBody>
      </p:sp>
      <p:sp>
        <p:nvSpPr>
          <p:cNvPr id="5" name="4 Marcador de número de diapositiva"/>
          <p:cNvSpPr>
            <a:spLocks noGrp="1"/>
          </p:cNvSpPr>
          <p:nvPr>
            <p:ph type="sldNum" sz="quarter" idx="12"/>
          </p:nvPr>
        </p:nvSpPr>
        <p:spPr/>
        <p:txBody>
          <a:bodyPr/>
          <a:lstStyle/>
          <a:p>
            <a:fld id="{FA366842-DB2D-483F-BB81-2F7DCF4FEE9E}" type="slidenum">
              <a:rPr lang="es-CO" smtClean="0"/>
              <a:t>‹Nº›</a:t>
            </a:fld>
            <a:endParaRPr lang="es-CO"/>
          </a:p>
        </p:txBody>
      </p:sp>
    </p:spTree>
    <p:extLst>
      <p:ext uri="{BB962C8B-B14F-4D97-AF65-F5344CB8AC3E}">
        <p14:creationId xmlns:p14="http://schemas.microsoft.com/office/powerpoint/2010/main" val="16248950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92CAB50E-3734-4AB9-8B6C-E7041D339BBA}" type="datetimeFigureOut">
              <a:rPr lang="es-CO" smtClean="0"/>
              <a:t>26/02/2016</a:t>
            </a:fld>
            <a:endParaRPr lang="es-CO"/>
          </a:p>
        </p:txBody>
      </p:sp>
      <p:sp>
        <p:nvSpPr>
          <p:cNvPr id="3" name="2 Marcador de pie de página"/>
          <p:cNvSpPr>
            <a:spLocks noGrp="1"/>
          </p:cNvSpPr>
          <p:nvPr>
            <p:ph type="ftr" sz="quarter" idx="11"/>
          </p:nvPr>
        </p:nvSpPr>
        <p:spPr/>
        <p:txBody>
          <a:bodyPr/>
          <a:lstStyle/>
          <a:p>
            <a:endParaRPr lang="es-CO"/>
          </a:p>
        </p:txBody>
      </p:sp>
      <p:sp>
        <p:nvSpPr>
          <p:cNvPr id="4" name="3 Marcador de número de diapositiva"/>
          <p:cNvSpPr>
            <a:spLocks noGrp="1"/>
          </p:cNvSpPr>
          <p:nvPr>
            <p:ph type="sldNum" sz="quarter" idx="12"/>
          </p:nvPr>
        </p:nvSpPr>
        <p:spPr/>
        <p:txBody>
          <a:bodyPr/>
          <a:lstStyle/>
          <a:p>
            <a:fld id="{FA366842-DB2D-483F-BB81-2F7DCF4FEE9E}" type="slidenum">
              <a:rPr lang="es-CO" smtClean="0"/>
              <a:t>‹Nº›</a:t>
            </a:fld>
            <a:endParaRPr lang="es-CO"/>
          </a:p>
        </p:txBody>
      </p:sp>
      <p:pic>
        <p:nvPicPr>
          <p:cNvPr id="5"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865349" y="167941"/>
            <a:ext cx="1062271" cy="8773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55575" y="160338"/>
            <a:ext cx="1581150" cy="723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880562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CO"/>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92CAB50E-3734-4AB9-8B6C-E7041D339BBA}" type="datetimeFigureOut">
              <a:rPr lang="es-CO" smtClean="0"/>
              <a:t>26/02/2016</a:t>
            </a:fld>
            <a:endParaRPr lang="es-CO"/>
          </a:p>
        </p:txBody>
      </p:sp>
      <p:sp>
        <p:nvSpPr>
          <p:cNvPr id="6" name="5 Marcador de pie de página"/>
          <p:cNvSpPr>
            <a:spLocks noGrp="1"/>
          </p:cNvSpPr>
          <p:nvPr>
            <p:ph type="ftr" sz="quarter" idx="11"/>
          </p:nvPr>
        </p:nvSpPr>
        <p:spPr/>
        <p:txBody>
          <a:bodyPr/>
          <a:lstStyle/>
          <a:p>
            <a:endParaRPr lang="es-CO"/>
          </a:p>
        </p:txBody>
      </p:sp>
      <p:sp>
        <p:nvSpPr>
          <p:cNvPr id="7" name="6 Marcador de número de diapositiva"/>
          <p:cNvSpPr>
            <a:spLocks noGrp="1"/>
          </p:cNvSpPr>
          <p:nvPr>
            <p:ph type="sldNum" sz="quarter" idx="12"/>
          </p:nvPr>
        </p:nvSpPr>
        <p:spPr/>
        <p:txBody>
          <a:bodyPr/>
          <a:lstStyle/>
          <a:p>
            <a:fld id="{FA366842-DB2D-483F-BB81-2F7DCF4FEE9E}" type="slidenum">
              <a:rPr lang="es-CO" smtClean="0"/>
              <a:t>‹Nº›</a:t>
            </a:fld>
            <a:endParaRPr lang="es-CO"/>
          </a:p>
        </p:txBody>
      </p:sp>
      <p:pic>
        <p:nvPicPr>
          <p:cNvPr id="8"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865349" y="167941"/>
            <a:ext cx="1062271" cy="8773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5"/>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55575" y="160338"/>
            <a:ext cx="1581150" cy="723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821452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CO"/>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s-CO"/>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92CAB50E-3734-4AB9-8B6C-E7041D339BBA}" type="datetimeFigureOut">
              <a:rPr lang="es-CO" smtClean="0"/>
              <a:t>26/02/2016</a:t>
            </a:fld>
            <a:endParaRPr lang="es-CO"/>
          </a:p>
        </p:txBody>
      </p:sp>
      <p:sp>
        <p:nvSpPr>
          <p:cNvPr id="6" name="5 Marcador de pie de página"/>
          <p:cNvSpPr>
            <a:spLocks noGrp="1"/>
          </p:cNvSpPr>
          <p:nvPr>
            <p:ph type="ftr" sz="quarter" idx="11"/>
          </p:nvPr>
        </p:nvSpPr>
        <p:spPr/>
        <p:txBody>
          <a:bodyPr/>
          <a:lstStyle/>
          <a:p>
            <a:endParaRPr lang="es-CO"/>
          </a:p>
        </p:txBody>
      </p:sp>
      <p:sp>
        <p:nvSpPr>
          <p:cNvPr id="7" name="6 Marcador de número de diapositiva"/>
          <p:cNvSpPr>
            <a:spLocks noGrp="1"/>
          </p:cNvSpPr>
          <p:nvPr>
            <p:ph type="sldNum" sz="quarter" idx="12"/>
          </p:nvPr>
        </p:nvSpPr>
        <p:spPr/>
        <p:txBody>
          <a:bodyPr/>
          <a:lstStyle/>
          <a:p>
            <a:fld id="{FA366842-DB2D-483F-BB81-2F7DCF4FEE9E}" type="slidenum">
              <a:rPr lang="es-CO" smtClean="0"/>
              <a:t>‹Nº›</a:t>
            </a:fld>
            <a:endParaRPr lang="es-CO"/>
          </a:p>
        </p:txBody>
      </p:sp>
      <p:pic>
        <p:nvPicPr>
          <p:cNvPr id="8"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865349" y="167941"/>
            <a:ext cx="1062271" cy="8773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5"/>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55575" y="160338"/>
            <a:ext cx="1581150" cy="723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747945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CO"/>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2CAB50E-3734-4AB9-8B6C-E7041D339BBA}" type="datetimeFigureOut">
              <a:rPr lang="es-CO" smtClean="0"/>
              <a:t>26/02/2016</a:t>
            </a:fld>
            <a:endParaRPr lang="es-CO"/>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O"/>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366842-DB2D-483F-BB81-2F7DCF4FEE9E}" type="slidenum">
              <a:rPr lang="es-CO" smtClean="0"/>
              <a:t>‹Nº›</a:t>
            </a:fld>
            <a:endParaRPr lang="es-CO"/>
          </a:p>
        </p:txBody>
      </p:sp>
      <p:pic>
        <p:nvPicPr>
          <p:cNvPr id="7" name="Picture 2"/>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7865349" y="167941"/>
            <a:ext cx="1062271" cy="8773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5"/>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55575" y="160338"/>
            <a:ext cx="1581150" cy="723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86593452"/>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00.xml.rels><?xml version="1.0" encoding="UTF-8" standalone="yes"?>
<Relationships xmlns="http://schemas.openxmlformats.org/package/2006/relationships"><Relationship Id="rId2" Type="http://schemas.openxmlformats.org/officeDocument/2006/relationships/image" Target="../media/image260.pn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diagramLayout" Target="../diagrams/layout88.xml"/><Relationship Id="rId2" Type="http://schemas.openxmlformats.org/officeDocument/2006/relationships/diagramData" Target="../diagrams/data88.xml"/><Relationship Id="rId1" Type="http://schemas.openxmlformats.org/officeDocument/2006/relationships/slideLayout" Target="../slideLayouts/slideLayout7.xml"/><Relationship Id="rId6" Type="http://schemas.microsoft.com/office/2007/relationships/diagramDrawing" Target="../diagrams/drawing88.xml"/><Relationship Id="rId5" Type="http://schemas.openxmlformats.org/officeDocument/2006/relationships/diagramColors" Target="../diagrams/colors88.xml"/><Relationship Id="rId4" Type="http://schemas.openxmlformats.org/officeDocument/2006/relationships/diagramQuickStyle" Target="../diagrams/quickStyle88.xml"/></Relationships>
</file>

<file path=ppt/slides/_rels/slide102.xml.rels><?xml version="1.0" encoding="UTF-8" standalone="yes"?>
<Relationships xmlns="http://schemas.openxmlformats.org/package/2006/relationships"><Relationship Id="rId8" Type="http://schemas.openxmlformats.org/officeDocument/2006/relationships/image" Target="../media/image330.png"/><Relationship Id="rId13" Type="http://schemas.openxmlformats.org/officeDocument/2006/relationships/diagramLayout" Target="../diagrams/layout89.xml"/><Relationship Id="rId3" Type="http://schemas.openxmlformats.org/officeDocument/2006/relationships/image" Target="../media/image280.png"/><Relationship Id="rId7" Type="http://schemas.openxmlformats.org/officeDocument/2006/relationships/image" Target="../media/image320.png"/><Relationship Id="rId12" Type="http://schemas.openxmlformats.org/officeDocument/2006/relationships/diagramData" Target="../diagrams/data89.xml"/><Relationship Id="rId2" Type="http://schemas.openxmlformats.org/officeDocument/2006/relationships/image" Target="../media/image270.png"/><Relationship Id="rId16" Type="http://schemas.microsoft.com/office/2007/relationships/diagramDrawing" Target="../diagrams/drawing89.xml"/><Relationship Id="rId1" Type="http://schemas.openxmlformats.org/officeDocument/2006/relationships/slideLayout" Target="../slideLayouts/slideLayout7.xml"/><Relationship Id="rId6" Type="http://schemas.openxmlformats.org/officeDocument/2006/relationships/image" Target="../media/image310.png"/><Relationship Id="rId11" Type="http://schemas.openxmlformats.org/officeDocument/2006/relationships/image" Target="../media/image360.png"/><Relationship Id="rId5" Type="http://schemas.openxmlformats.org/officeDocument/2006/relationships/image" Target="../media/image300.png"/><Relationship Id="rId15" Type="http://schemas.openxmlformats.org/officeDocument/2006/relationships/diagramColors" Target="../diagrams/colors89.xml"/><Relationship Id="rId10" Type="http://schemas.openxmlformats.org/officeDocument/2006/relationships/image" Target="../media/image350.png"/><Relationship Id="rId4" Type="http://schemas.openxmlformats.org/officeDocument/2006/relationships/image" Target="../media/image290.png"/><Relationship Id="rId9" Type="http://schemas.openxmlformats.org/officeDocument/2006/relationships/image" Target="../media/image340.png"/><Relationship Id="rId14" Type="http://schemas.openxmlformats.org/officeDocument/2006/relationships/diagramQuickStyle" Target="../diagrams/quickStyle89.xml"/></Relationships>
</file>

<file path=ppt/slides/_rels/slide103.xml.rels><?xml version="1.0" encoding="UTF-8" standalone="yes"?>
<Relationships xmlns="http://schemas.openxmlformats.org/package/2006/relationships"><Relationship Id="rId3" Type="http://schemas.openxmlformats.org/officeDocument/2006/relationships/diagramLayout" Target="../diagrams/layout90.xml"/><Relationship Id="rId2" Type="http://schemas.openxmlformats.org/officeDocument/2006/relationships/diagramData" Target="../diagrams/data90.xml"/><Relationship Id="rId1" Type="http://schemas.openxmlformats.org/officeDocument/2006/relationships/slideLayout" Target="../slideLayouts/slideLayout2.xml"/><Relationship Id="rId6" Type="http://schemas.microsoft.com/office/2007/relationships/diagramDrawing" Target="../diagrams/drawing90.xml"/><Relationship Id="rId5" Type="http://schemas.openxmlformats.org/officeDocument/2006/relationships/diagramColors" Target="../diagrams/colors90.xml"/><Relationship Id="rId4" Type="http://schemas.openxmlformats.org/officeDocument/2006/relationships/diagramQuickStyle" Target="../diagrams/quickStyle90.xml"/></Relationships>
</file>

<file path=ppt/slides/_rels/slide104.xml.rels><?xml version="1.0" encoding="UTF-8" standalone="yes"?>
<Relationships xmlns="http://schemas.openxmlformats.org/package/2006/relationships"><Relationship Id="rId3" Type="http://schemas.openxmlformats.org/officeDocument/2006/relationships/diagramLayout" Target="../diagrams/layout91.xml"/><Relationship Id="rId2" Type="http://schemas.openxmlformats.org/officeDocument/2006/relationships/diagramData" Target="../diagrams/data91.xml"/><Relationship Id="rId1" Type="http://schemas.openxmlformats.org/officeDocument/2006/relationships/slideLayout" Target="../slideLayouts/slideLayout7.xml"/><Relationship Id="rId6" Type="http://schemas.microsoft.com/office/2007/relationships/diagramDrawing" Target="../diagrams/drawing91.xml"/><Relationship Id="rId5" Type="http://schemas.openxmlformats.org/officeDocument/2006/relationships/diagramColors" Target="../diagrams/colors91.xml"/><Relationship Id="rId4" Type="http://schemas.openxmlformats.org/officeDocument/2006/relationships/diagramQuickStyle" Target="../diagrams/quickStyle91.xml"/></Relationships>
</file>

<file path=ppt/slides/_rels/slide105.xml.rels><?xml version="1.0" encoding="UTF-8" standalone="yes"?>
<Relationships xmlns="http://schemas.openxmlformats.org/package/2006/relationships"><Relationship Id="rId8" Type="http://schemas.openxmlformats.org/officeDocument/2006/relationships/diagramQuickStyle" Target="../diagrams/quickStyle92.xml"/><Relationship Id="rId3" Type="http://schemas.openxmlformats.org/officeDocument/2006/relationships/image" Target="../media/image60.jpeg"/><Relationship Id="rId7" Type="http://schemas.openxmlformats.org/officeDocument/2006/relationships/diagramLayout" Target="../diagrams/layout92.xml"/><Relationship Id="rId2" Type="http://schemas.openxmlformats.org/officeDocument/2006/relationships/image" Target="../media/image59.jpeg"/><Relationship Id="rId1" Type="http://schemas.openxmlformats.org/officeDocument/2006/relationships/slideLayout" Target="../slideLayouts/slideLayout7.xml"/><Relationship Id="rId6" Type="http://schemas.openxmlformats.org/officeDocument/2006/relationships/diagramData" Target="../diagrams/data92.xml"/><Relationship Id="rId5" Type="http://schemas.openxmlformats.org/officeDocument/2006/relationships/image" Target="../media/image62.jpeg"/><Relationship Id="rId10" Type="http://schemas.microsoft.com/office/2007/relationships/diagramDrawing" Target="../diagrams/drawing92.xml"/><Relationship Id="rId4" Type="http://schemas.openxmlformats.org/officeDocument/2006/relationships/image" Target="../media/image61.jpeg"/><Relationship Id="rId9" Type="http://schemas.openxmlformats.org/officeDocument/2006/relationships/diagramColors" Target="../diagrams/colors92.xml"/></Relationships>
</file>

<file path=ppt/slides/_rels/slide106.xml.rels><?xml version="1.0" encoding="UTF-8" standalone="yes"?>
<Relationships xmlns="http://schemas.openxmlformats.org/package/2006/relationships"><Relationship Id="rId3" Type="http://schemas.openxmlformats.org/officeDocument/2006/relationships/diagramLayout" Target="../diagrams/layout93.xml"/><Relationship Id="rId7" Type="http://schemas.openxmlformats.org/officeDocument/2006/relationships/image" Target="../media/image63.png"/><Relationship Id="rId2" Type="http://schemas.openxmlformats.org/officeDocument/2006/relationships/diagramData" Target="../diagrams/data93.xml"/><Relationship Id="rId1" Type="http://schemas.openxmlformats.org/officeDocument/2006/relationships/slideLayout" Target="../slideLayouts/slideLayout2.xml"/><Relationship Id="rId6" Type="http://schemas.microsoft.com/office/2007/relationships/diagramDrawing" Target="../diagrams/drawing93.xml"/><Relationship Id="rId5" Type="http://schemas.openxmlformats.org/officeDocument/2006/relationships/diagramColors" Target="../diagrams/colors93.xml"/><Relationship Id="rId4" Type="http://schemas.openxmlformats.org/officeDocument/2006/relationships/diagramQuickStyle" Target="../diagrams/quickStyle93.xml"/></Relationships>
</file>

<file path=ppt/slides/_rels/slide107.xml.rels><?xml version="1.0" encoding="UTF-8" standalone="yes"?>
<Relationships xmlns="http://schemas.openxmlformats.org/package/2006/relationships"><Relationship Id="rId3" Type="http://schemas.openxmlformats.org/officeDocument/2006/relationships/diagramLayout" Target="../diagrams/layout94.xml"/><Relationship Id="rId2" Type="http://schemas.openxmlformats.org/officeDocument/2006/relationships/diagramData" Target="../diagrams/data94.xml"/><Relationship Id="rId1" Type="http://schemas.openxmlformats.org/officeDocument/2006/relationships/slideLayout" Target="../slideLayouts/slideLayout7.xml"/><Relationship Id="rId6" Type="http://schemas.microsoft.com/office/2007/relationships/diagramDrawing" Target="../diagrams/drawing94.xml"/><Relationship Id="rId5" Type="http://schemas.openxmlformats.org/officeDocument/2006/relationships/diagramColors" Target="../diagrams/colors94.xml"/><Relationship Id="rId4" Type="http://schemas.openxmlformats.org/officeDocument/2006/relationships/diagramQuickStyle" Target="../diagrams/quickStyle94.xml"/></Relationships>
</file>

<file path=ppt/slides/_rels/slide108.xml.rels><?xml version="1.0" encoding="UTF-8" standalone="yes"?>
<Relationships xmlns="http://schemas.openxmlformats.org/package/2006/relationships"><Relationship Id="rId3" Type="http://schemas.openxmlformats.org/officeDocument/2006/relationships/diagramLayout" Target="../diagrams/layout95.xml"/><Relationship Id="rId2" Type="http://schemas.openxmlformats.org/officeDocument/2006/relationships/diagramData" Target="../diagrams/data95.xml"/><Relationship Id="rId1" Type="http://schemas.openxmlformats.org/officeDocument/2006/relationships/slideLayout" Target="../slideLayouts/slideLayout7.xml"/><Relationship Id="rId6" Type="http://schemas.microsoft.com/office/2007/relationships/diagramDrawing" Target="../diagrams/drawing95.xml"/><Relationship Id="rId5" Type="http://schemas.openxmlformats.org/officeDocument/2006/relationships/diagramColors" Target="../diagrams/colors95.xml"/><Relationship Id="rId4" Type="http://schemas.openxmlformats.org/officeDocument/2006/relationships/diagramQuickStyle" Target="../diagrams/quickStyle95.xml"/></Relationships>
</file>

<file path=ppt/slides/_rels/slide109.xml.rels><?xml version="1.0" encoding="UTF-8" standalone="yes"?>
<Relationships xmlns="http://schemas.openxmlformats.org/package/2006/relationships"><Relationship Id="rId3" Type="http://schemas.openxmlformats.org/officeDocument/2006/relationships/diagramLayout" Target="../diagrams/layout96.xml"/><Relationship Id="rId7" Type="http://schemas.openxmlformats.org/officeDocument/2006/relationships/image" Target="../media/image64.png"/><Relationship Id="rId2" Type="http://schemas.openxmlformats.org/officeDocument/2006/relationships/diagramData" Target="../diagrams/data96.xml"/><Relationship Id="rId1" Type="http://schemas.openxmlformats.org/officeDocument/2006/relationships/slideLayout" Target="../slideLayouts/slideLayout7.xml"/><Relationship Id="rId6" Type="http://schemas.microsoft.com/office/2007/relationships/diagramDrawing" Target="../diagrams/drawing96.xml"/><Relationship Id="rId5" Type="http://schemas.openxmlformats.org/officeDocument/2006/relationships/diagramColors" Target="../diagrams/colors96.xml"/><Relationship Id="rId4" Type="http://schemas.openxmlformats.org/officeDocument/2006/relationships/diagramQuickStyle" Target="../diagrams/quickStyle96.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7.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3" Type="http://schemas.openxmlformats.org/officeDocument/2006/relationships/diagramLayout" Target="../diagrams/layout97.xml"/><Relationship Id="rId2" Type="http://schemas.openxmlformats.org/officeDocument/2006/relationships/diagramData" Target="../diagrams/data97.xml"/><Relationship Id="rId1" Type="http://schemas.openxmlformats.org/officeDocument/2006/relationships/slideLayout" Target="../slideLayouts/slideLayout7.xml"/><Relationship Id="rId6" Type="http://schemas.microsoft.com/office/2007/relationships/diagramDrawing" Target="../diagrams/drawing97.xml"/><Relationship Id="rId5" Type="http://schemas.openxmlformats.org/officeDocument/2006/relationships/diagramColors" Target="../diagrams/colors97.xml"/><Relationship Id="rId4" Type="http://schemas.openxmlformats.org/officeDocument/2006/relationships/diagramQuickStyle" Target="../diagrams/quickStyle97.xml"/></Relationships>
</file>

<file path=ppt/slides/_rels/slide112.xml.rels><?xml version="1.0" encoding="UTF-8" standalone="yes"?>
<Relationships xmlns="http://schemas.openxmlformats.org/package/2006/relationships"><Relationship Id="rId3" Type="http://schemas.openxmlformats.org/officeDocument/2006/relationships/diagramLayout" Target="../diagrams/layout98.xml"/><Relationship Id="rId7" Type="http://schemas.openxmlformats.org/officeDocument/2006/relationships/image" Target="../media/image65.jpeg"/><Relationship Id="rId2" Type="http://schemas.openxmlformats.org/officeDocument/2006/relationships/diagramData" Target="../diagrams/data98.xml"/><Relationship Id="rId1" Type="http://schemas.openxmlformats.org/officeDocument/2006/relationships/slideLayout" Target="../slideLayouts/slideLayout7.xml"/><Relationship Id="rId6" Type="http://schemas.microsoft.com/office/2007/relationships/diagramDrawing" Target="../diagrams/drawing98.xml"/><Relationship Id="rId5" Type="http://schemas.openxmlformats.org/officeDocument/2006/relationships/diagramColors" Target="../diagrams/colors98.xml"/><Relationship Id="rId4" Type="http://schemas.openxmlformats.org/officeDocument/2006/relationships/diagramQuickStyle" Target="../diagrams/quickStyle98.xml"/></Relationships>
</file>

<file path=ppt/slides/_rels/slide113.xml.rels><?xml version="1.0" encoding="UTF-8" standalone="yes"?>
<Relationships xmlns="http://schemas.openxmlformats.org/package/2006/relationships"><Relationship Id="rId3" Type="http://schemas.openxmlformats.org/officeDocument/2006/relationships/diagramLayout" Target="../diagrams/layout99.xml"/><Relationship Id="rId2" Type="http://schemas.openxmlformats.org/officeDocument/2006/relationships/diagramData" Target="../diagrams/data99.xml"/><Relationship Id="rId1" Type="http://schemas.openxmlformats.org/officeDocument/2006/relationships/slideLayout" Target="../slideLayouts/slideLayout7.xml"/><Relationship Id="rId6" Type="http://schemas.microsoft.com/office/2007/relationships/diagramDrawing" Target="../diagrams/drawing99.xml"/><Relationship Id="rId5" Type="http://schemas.openxmlformats.org/officeDocument/2006/relationships/diagramColors" Target="../diagrams/colors99.xml"/><Relationship Id="rId4" Type="http://schemas.openxmlformats.org/officeDocument/2006/relationships/diagramQuickStyle" Target="../diagrams/quickStyle99.xml"/></Relationships>
</file>

<file path=ppt/slides/_rels/slide114.xml.rels><?xml version="1.0" encoding="UTF-8" standalone="yes"?>
<Relationships xmlns="http://schemas.openxmlformats.org/package/2006/relationships"><Relationship Id="rId3" Type="http://schemas.openxmlformats.org/officeDocument/2006/relationships/diagramLayout" Target="../diagrams/layout100.xml"/><Relationship Id="rId2" Type="http://schemas.openxmlformats.org/officeDocument/2006/relationships/diagramData" Target="../diagrams/data100.xml"/><Relationship Id="rId1" Type="http://schemas.openxmlformats.org/officeDocument/2006/relationships/slideLayout" Target="../slideLayouts/slideLayout7.xml"/><Relationship Id="rId6" Type="http://schemas.microsoft.com/office/2007/relationships/diagramDrawing" Target="../diagrams/drawing100.xml"/><Relationship Id="rId5" Type="http://schemas.openxmlformats.org/officeDocument/2006/relationships/diagramColors" Target="../diagrams/colors100.xml"/><Relationship Id="rId4" Type="http://schemas.openxmlformats.org/officeDocument/2006/relationships/diagramQuickStyle" Target="../diagrams/quickStyle100.xml"/></Relationships>
</file>

<file path=ppt/slides/_rels/slide115.xml.rels><?xml version="1.0" encoding="UTF-8" standalone="yes"?>
<Relationships xmlns="http://schemas.openxmlformats.org/package/2006/relationships"><Relationship Id="rId3" Type="http://schemas.openxmlformats.org/officeDocument/2006/relationships/diagramLayout" Target="../diagrams/layout101.xml"/><Relationship Id="rId2" Type="http://schemas.openxmlformats.org/officeDocument/2006/relationships/diagramData" Target="../diagrams/data101.xml"/><Relationship Id="rId1" Type="http://schemas.openxmlformats.org/officeDocument/2006/relationships/slideLayout" Target="../slideLayouts/slideLayout7.xml"/><Relationship Id="rId6" Type="http://schemas.microsoft.com/office/2007/relationships/diagramDrawing" Target="../diagrams/drawing101.xml"/><Relationship Id="rId5" Type="http://schemas.openxmlformats.org/officeDocument/2006/relationships/diagramColors" Target="../diagrams/colors101.xml"/><Relationship Id="rId4" Type="http://schemas.openxmlformats.org/officeDocument/2006/relationships/diagramQuickStyle" Target="../diagrams/quickStyle101.xml"/></Relationships>
</file>

<file path=ppt/slides/_rels/slide116.xml.rels><?xml version="1.0" encoding="UTF-8" standalone="yes"?>
<Relationships xmlns="http://schemas.openxmlformats.org/package/2006/relationships"><Relationship Id="rId3" Type="http://schemas.openxmlformats.org/officeDocument/2006/relationships/diagramLayout" Target="../diagrams/layout102.xml"/><Relationship Id="rId2" Type="http://schemas.openxmlformats.org/officeDocument/2006/relationships/diagramData" Target="../diagrams/data102.xml"/><Relationship Id="rId1" Type="http://schemas.openxmlformats.org/officeDocument/2006/relationships/slideLayout" Target="../slideLayouts/slideLayout7.xml"/><Relationship Id="rId6" Type="http://schemas.microsoft.com/office/2007/relationships/diagramDrawing" Target="../diagrams/drawing102.xml"/><Relationship Id="rId5" Type="http://schemas.openxmlformats.org/officeDocument/2006/relationships/diagramColors" Target="../diagrams/colors102.xml"/><Relationship Id="rId4" Type="http://schemas.openxmlformats.org/officeDocument/2006/relationships/diagramQuickStyle" Target="../diagrams/quickStyle102.xml"/></Relationships>
</file>

<file path=ppt/slides/_rels/slide117.xml.rels><?xml version="1.0" encoding="UTF-8" standalone="yes"?>
<Relationships xmlns="http://schemas.openxmlformats.org/package/2006/relationships"><Relationship Id="rId3" Type="http://schemas.openxmlformats.org/officeDocument/2006/relationships/diagramLayout" Target="../diagrams/layout103.xml"/><Relationship Id="rId7" Type="http://schemas.openxmlformats.org/officeDocument/2006/relationships/image" Target="../media/image66.jpeg"/><Relationship Id="rId2" Type="http://schemas.openxmlformats.org/officeDocument/2006/relationships/diagramData" Target="../diagrams/data103.xml"/><Relationship Id="rId1" Type="http://schemas.openxmlformats.org/officeDocument/2006/relationships/slideLayout" Target="../slideLayouts/slideLayout7.xml"/><Relationship Id="rId6" Type="http://schemas.microsoft.com/office/2007/relationships/diagramDrawing" Target="../diagrams/drawing103.xml"/><Relationship Id="rId5" Type="http://schemas.openxmlformats.org/officeDocument/2006/relationships/diagramColors" Target="../diagrams/colors103.xml"/><Relationship Id="rId4" Type="http://schemas.openxmlformats.org/officeDocument/2006/relationships/diagramQuickStyle" Target="../diagrams/quickStyle103.xml"/></Relationships>
</file>

<file path=ppt/slides/_rels/slide118.xml.rels><?xml version="1.0" encoding="UTF-8" standalone="yes"?>
<Relationships xmlns="http://schemas.openxmlformats.org/package/2006/relationships"><Relationship Id="rId3" Type="http://schemas.openxmlformats.org/officeDocument/2006/relationships/diagramLayout" Target="../diagrams/layout104.xml"/><Relationship Id="rId2" Type="http://schemas.openxmlformats.org/officeDocument/2006/relationships/diagramData" Target="../diagrams/data104.xml"/><Relationship Id="rId1" Type="http://schemas.openxmlformats.org/officeDocument/2006/relationships/slideLayout" Target="../slideLayouts/slideLayout7.xml"/><Relationship Id="rId6" Type="http://schemas.microsoft.com/office/2007/relationships/diagramDrawing" Target="../diagrams/drawing104.xml"/><Relationship Id="rId5" Type="http://schemas.openxmlformats.org/officeDocument/2006/relationships/diagramColors" Target="../diagrams/colors104.xml"/><Relationship Id="rId4" Type="http://schemas.openxmlformats.org/officeDocument/2006/relationships/diagramQuickStyle" Target="../diagrams/quickStyle104.xml"/></Relationships>
</file>

<file path=ppt/slides/_rels/slide119.xml.rels><?xml version="1.0" encoding="UTF-8" standalone="yes"?>
<Relationships xmlns="http://schemas.openxmlformats.org/package/2006/relationships"><Relationship Id="rId8" Type="http://schemas.microsoft.com/office/2007/relationships/diagramDrawing" Target="../diagrams/drawing105.xml"/><Relationship Id="rId3" Type="http://schemas.openxmlformats.org/officeDocument/2006/relationships/image" Target="../media/image68.jpeg"/><Relationship Id="rId7" Type="http://schemas.openxmlformats.org/officeDocument/2006/relationships/diagramColors" Target="../diagrams/colors105.xml"/><Relationship Id="rId2" Type="http://schemas.openxmlformats.org/officeDocument/2006/relationships/image" Target="../media/image67.jpeg"/><Relationship Id="rId1" Type="http://schemas.openxmlformats.org/officeDocument/2006/relationships/slideLayout" Target="../slideLayouts/slideLayout7.xml"/><Relationship Id="rId6" Type="http://schemas.openxmlformats.org/officeDocument/2006/relationships/diagramQuickStyle" Target="../diagrams/quickStyle105.xml"/><Relationship Id="rId5" Type="http://schemas.openxmlformats.org/officeDocument/2006/relationships/diagramLayout" Target="../diagrams/layout105.xml"/><Relationship Id="rId4" Type="http://schemas.openxmlformats.org/officeDocument/2006/relationships/diagramData" Target="../diagrams/data105.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20.xml.rels><?xml version="1.0" encoding="UTF-8" standalone="yes"?>
<Relationships xmlns="http://schemas.openxmlformats.org/package/2006/relationships"><Relationship Id="rId3" Type="http://schemas.openxmlformats.org/officeDocument/2006/relationships/diagramData" Target="../diagrams/data106.xml"/><Relationship Id="rId7" Type="http://schemas.microsoft.com/office/2007/relationships/diagramDrawing" Target="../diagrams/drawing106.xml"/><Relationship Id="rId2" Type="http://schemas.openxmlformats.org/officeDocument/2006/relationships/image" Target="../media/image69.gif"/><Relationship Id="rId1" Type="http://schemas.openxmlformats.org/officeDocument/2006/relationships/slideLayout" Target="../slideLayouts/slideLayout7.xml"/><Relationship Id="rId6" Type="http://schemas.openxmlformats.org/officeDocument/2006/relationships/diagramColors" Target="../diagrams/colors106.xml"/><Relationship Id="rId5" Type="http://schemas.openxmlformats.org/officeDocument/2006/relationships/diagramQuickStyle" Target="../diagrams/quickStyle106.xml"/><Relationship Id="rId4" Type="http://schemas.openxmlformats.org/officeDocument/2006/relationships/diagramLayout" Target="../diagrams/layout106.xml"/></Relationships>
</file>

<file path=ppt/slides/_rels/slide121.xml.rels><?xml version="1.0" encoding="UTF-8" standalone="yes"?>
<Relationships xmlns="http://schemas.openxmlformats.org/package/2006/relationships"><Relationship Id="rId3" Type="http://schemas.openxmlformats.org/officeDocument/2006/relationships/diagramLayout" Target="../diagrams/layout107.xml"/><Relationship Id="rId2" Type="http://schemas.openxmlformats.org/officeDocument/2006/relationships/diagramData" Target="../diagrams/data107.xml"/><Relationship Id="rId1" Type="http://schemas.openxmlformats.org/officeDocument/2006/relationships/slideLayout" Target="../slideLayouts/slideLayout7.xml"/><Relationship Id="rId6" Type="http://schemas.microsoft.com/office/2007/relationships/diagramDrawing" Target="../diagrams/drawing107.xml"/><Relationship Id="rId5" Type="http://schemas.openxmlformats.org/officeDocument/2006/relationships/diagramColors" Target="../diagrams/colors107.xml"/><Relationship Id="rId4" Type="http://schemas.openxmlformats.org/officeDocument/2006/relationships/diagramQuickStyle" Target="../diagrams/quickStyle107.xml"/></Relationships>
</file>

<file path=ppt/slides/_rels/slide122.xml.rels><?xml version="1.0" encoding="UTF-8" standalone="yes"?>
<Relationships xmlns="http://schemas.openxmlformats.org/package/2006/relationships"><Relationship Id="rId8" Type="http://schemas.microsoft.com/office/2007/relationships/diagramDrawing" Target="../diagrams/drawing108.xml"/><Relationship Id="rId3" Type="http://schemas.openxmlformats.org/officeDocument/2006/relationships/image" Target="../media/image71.png"/><Relationship Id="rId7" Type="http://schemas.openxmlformats.org/officeDocument/2006/relationships/diagramColors" Target="../diagrams/colors108.xml"/><Relationship Id="rId2" Type="http://schemas.openxmlformats.org/officeDocument/2006/relationships/image" Target="../media/image70.jpeg"/><Relationship Id="rId1" Type="http://schemas.openxmlformats.org/officeDocument/2006/relationships/slideLayout" Target="../slideLayouts/slideLayout7.xml"/><Relationship Id="rId6" Type="http://schemas.openxmlformats.org/officeDocument/2006/relationships/diagramQuickStyle" Target="../diagrams/quickStyle108.xml"/><Relationship Id="rId5" Type="http://schemas.openxmlformats.org/officeDocument/2006/relationships/diagramLayout" Target="../diagrams/layout108.xml"/><Relationship Id="rId4" Type="http://schemas.openxmlformats.org/officeDocument/2006/relationships/diagramData" Target="../diagrams/data108.xml"/></Relationships>
</file>

<file path=ppt/slides/_rels/slide123.xml.rels><?xml version="1.0" encoding="UTF-8" standalone="yes"?>
<Relationships xmlns="http://schemas.openxmlformats.org/package/2006/relationships"><Relationship Id="rId3" Type="http://schemas.openxmlformats.org/officeDocument/2006/relationships/diagramLayout" Target="../diagrams/layout109.xml"/><Relationship Id="rId2" Type="http://schemas.openxmlformats.org/officeDocument/2006/relationships/diagramData" Target="../diagrams/data109.xml"/><Relationship Id="rId1" Type="http://schemas.openxmlformats.org/officeDocument/2006/relationships/slideLayout" Target="../slideLayouts/slideLayout7.xml"/><Relationship Id="rId6" Type="http://schemas.microsoft.com/office/2007/relationships/diagramDrawing" Target="../diagrams/drawing109.xml"/><Relationship Id="rId5" Type="http://schemas.openxmlformats.org/officeDocument/2006/relationships/diagramColors" Target="../diagrams/colors109.xml"/><Relationship Id="rId4" Type="http://schemas.openxmlformats.org/officeDocument/2006/relationships/diagramQuickStyle" Target="../diagrams/quickStyle109.xml"/></Relationships>
</file>

<file path=ppt/slides/_rels/slide124.xml.rels><?xml version="1.0" encoding="UTF-8" standalone="yes"?>
<Relationships xmlns="http://schemas.openxmlformats.org/package/2006/relationships"><Relationship Id="rId8" Type="http://schemas.openxmlformats.org/officeDocument/2006/relationships/diagramQuickStyle" Target="../diagrams/quickStyle110.xml"/><Relationship Id="rId3" Type="http://schemas.openxmlformats.org/officeDocument/2006/relationships/image" Target="../media/image73.jpeg"/><Relationship Id="rId7" Type="http://schemas.openxmlformats.org/officeDocument/2006/relationships/diagramLayout" Target="../diagrams/layout110.xml"/><Relationship Id="rId2" Type="http://schemas.openxmlformats.org/officeDocument/2006/relationships/image" Target="../media/image72.jpeg"/><Relationship Id="rId1" Type="http://schemas.openxmlformats.org/officeDocument/2006/relationships/slideLayout" Target="../slideLayouts/slideLayout7.xml"/><Relationship Id="rId6" Type="http://schemas.openxmlformats.org/officeDocument/2006/relationships/diagramData" Target="../diagrams/data110.xml"/><Relationship Id="rId5" Type="http://schemas.openxmlformats.org/officeDocument/2006/relationships/image" Target="../media/image75.jpeg"/><Relationship Id="rId10" Type="http://schemas.microsoft.com/office/2007/relationships/diagramDrawing" Target="../diagrams/drawing110.xml"/><Relationship Id="rId4" Type="http://schemas.openxmlformats.org/officeDocument/2006/relationships/image" Target="../media/image74.jpeg"/><Relationship Id="rId9" Type="http://schemas.openxmlformats.org/officeDocument/2006/relationships/diagramColors" Target="../diagrams/colors110.xml"/></Relationships>
</file>

<file path=ppt/slides/_rels/slide125.xml.rels><?xml version="1.0" encoding="UTF-8" standalone="yes"?>
<Relationships xmlns="http://schemas.openxmlformats.org/package/2006/relationships"><Relationship Id="rId3" Type="http://schemas.openxmlformats.org/officeDocument/2006/relationships/diagramLayout" Target="../diagrams/layout111.xml"/><Relationship Id="rId2" Type="http://schemas.openxmlformats.org/officeDocument/2006/relationships/diagramData" Target="../diagrams/data111.xml"/><Relationship Id="rId1" Type="http://schemas.openxmlformats.org/officeDocument/2006/relationships/slideLayout" Target="../slideLayouts/slideLayout7.xml"/><Relationship Id="rId6" Type="http://schemas.microsoft.com/office/2007/relationships/diagramDrawing" Target="../diagrams/drawing111.xml"/><Relationship Id="rId5" Type="http://schemas.openxmlformats.org/officeDocument/2006/relationships/diagramColors" Target="../diagrams/colors111.xml"/><Relationship Id="rId4" Type="http://schemas.openxmlformats.org/officeDocument/2006/relationships/diagramQuickStyle" Target="../diagrams/quickStyle111.xml"/></Relationships>
</file>

<file path=ppt/slides/_rels/slide126.xml.rels><?xml version="1.0" encoding="UTF-8" standalone="yes"?>
<Relationships xmlns="http://schemas.openxmlformats.org/package/2006/relationships"><Relationship Id="rId3" Type="http://schemas.openxmlformats.org/officeDocument/2006/relationships/diagramLayout" Target="../diagrams/layout112.xml"/><Relationship Id="rId2" Type="http://schemas.openxmlformats.org/officeDocument/2006/relationships/diagramData" Target="../diagrams/data112.xml"/><Relationship Id="rId1" Type="http://schemas.openxmlformats.org/officeDocument/2006/relationships/slideLayout" Target="../slideLayouts/slideLayout7.xml"/><Relationship Id="rId6" Type="http://schemas.microsoft.com/office/2007/relationships/diagramDrawing" Target="../diagrams/drawing112.xml"/><Relationship Id="rId5" Type="http://schemas.openxmlformats.org/officeDocument/2006/relationships/diagramColors" Target="../diagrams/colors112.xml"/><Relationship Id="rId4" Type="http://schemas.openxmlformats.org/officeDocument/2006/relationships/diagramQuickStyle" Target="../diagrams/quickStyle112.xml"/></Relationships>
</file>

<file path=ppt/slides/_rels/slide127.xml.rels><?xml version="1.0" encoding="UTF-8" standalone="yes"?>
<Relationships xmlns="http://schemas.openxmlformats.org/package/2006/relationships"><Relationship Id="rId3" Type="http://schemas.openxmlformats.org/officeDocument/2006/relationships/diagramData" Target="../diagrams/data113.xml"/><Relationship Id="rId7" Type="http://schemas.microsoft.com/office/2007/relationships/diagramDrawing" Target="../diagrams/drawing113.xml"/><Relationship Id="rId2" Type="http://schemas.openxmlformats.org/officeDocument/2006/relationships/image" Target="../media/image76.jpeg"/><Relationship Id="rId1" Type="http://schemas.openxmlformats.org/officeDocument/2006/relationships/slideLayout" Target="../slideLayouts/slideLayout7.xml"/><Relationship Id="rId6" Type="http://schemas.openxmlformats.org/officeDocument/2006/relationships/diagramColors" Target="../diagrams/colors113.xml"/><Relationship Id="rId5" Type="http://schemas.openxmlformats.org/officeDocument/2006/relationships/diagramQuickStyle" Target="../diagrams/quickStyle113.xml"/><Relationship Id="rId4" Type="http://schemas.openxmlformats.org/officeDocument/2006/relationships/diagramLayout" Target="../diagrams/layout113.xml"/></Relationships>
</file>

<file path=ppt/slides/_rels/slide128.xml.rels><?xml version="1.0" encoding="UTF-8" standalone="yes"?>
<Relationships xmlns="http://schemas.openxmlformats.org/package/2006/relationships"><Relationship Id="rId8" Type="http://schemas.openxmlformats.org/officeDocument/2006/relationships/diagramQuickStyle" Target="../diagrams/quickStyle114.xml"/><Relationship Id="rId3" Type="http://schemas.openxmlformats.org/officeDocument/2006/relationships/image" Target="../media/image78.jpeg"/><Relationship Id="rId7" Type="http://schemas.openxmlformats.org/officeDocument/2006/relationships/diagramLayout" Target="../diagrams/layout114.xml"/><Relationship Id="rId2" Type="http://schemas.openxmlformats.org/officeDocument/2006/relationships/image" Target="../media/image77.jpeg"/><Relationship Id="rId1" Type="http://schemas.openxmlformats.org/officeDocument/2006/relationships/slideLayout" Target="../slideLayouts/slideLayout7.xml"/><Relationship Id="rId6" Type="http://schemas.openxmlformats.org/officeDocument/2006/relationships/diagramData" Target="../diagrams/data114.xml"/><Relationship Id="rId5" Type="http://schemas.openxmlformats.org/officeDocument/2006/relationships/image" Target="../media/image80.gif"/><Relationship Id="rId10" Type="http://schemas.microsoft.com/office/2007/relationships/diagramDrawing" Target="../diagrams/drawing114.xml"/><Relationship Id="rId4" Type="http://schemas.openxmlformats.org/officeDocument/2006/relationships/image" Target="../media/image79.gif"/><Relationship Id="rId9" Type="http://schemas.openxmlformats.org/officeDocument/2006/relationships/diagramColors" Target="../diagrams/colors114.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130.xml.rels><?xml version="1.0" encoding="UTF-8" standalone="yes"?>
<Relationships xmlns="http://schemas.openxmlformats.org/package/2006/relationships"><Relationship Id="rId3" Type="http://schemas.openxmlformats.org/officeDocument/2006/relationships/diagramLayout" Target="../diagrams/layout115.xml"/><Relationship Id="rId2" Type="http://schemas.openxmlformats.org/officeDocument/2006/relationships/diagramData" Target="../diagrams/data115.xml"/><Relationship Id="rId1" Type="http://schemas.openxmlformats.org/officeDocument/2006/relationships/slideLayout" Target="../slideLayouts/slideLayout7.xml"/><Relationship Id="rId6" Type="http://schemas.microsoft.com/office/2007/relationships/diagramDrawing" Target="../diagrams/drawing115.xml"/><Relationship Id="rId5" Type="http://schemas.openxmlformats.org/officeDocument/2006/relationships/diagramColors" Target="../diagrams/colors115.xml"/><Relationship Id="rId4" Type="http://schemas.openxmlformats.org/officeDocument/2006/relationships/diagramQuickStyle" Target="../diagrams/quickStyle115.xml"/></Relationships>
</file>

<file path=ppt/slides/_rels/slide131.xml.rels><?xml version="1.0" encoding="UTF-8" standalone="yes"?>
<Relationships xmlns="http://schemas.openxmlformats.org/package/2006/relationships"><Relationship Id="rId3" Type="http://schemas.openxmlformats.org/officeDocument/2006/relationships/diagramLayout" Target="../diagrams/layout116.xml"/><Relationship Id="rId2" Type="http://schemas.openxmlformats.org/officeDocument/2006/relationships/diagramData" Target="../diagrams/data116.xml"/><Relationship Id="rId1" Type="http://schemas.openxmlformats.org/officeDocument/2006/relationships/slideLayout" Target="../slideLayouts/slideLayout7.xml"/><Relationship Id="rId6" Type="http://schemas.microsoft.com/office/2007/relationships/diagramDrawing" Target="../diagrams/drawing116.xml"/><Relationship Id="rId5" Type="http://schemas.openxmlformats.org/officeDocument/2006/relationships/diagramColors" Target="../diagrams/colors116.xml"/><Relationship Id="rId4" Type="http://schemas.openxmlformats.org/officeDocument/2006/relationships/diagramQuickStyle" Target="../diagrams/quickStyle116.xml"/></Relationships>
</file>

<file path=ppt/slides/_rels/slide132.xml.rels><?xml version="1.0" encoding="UTF-8" standalone="yes"?>
<Relationships xmlns="http://schemas.openxmlformats.org/package/2006/relationships"><Relationship Id="rId3" Type="http://schemas.openxmlformats.org/officeDocument/2006/relationships/diagramData" Target="../diagrams/data117.xml"/><Relationship Id="rId7" Type="http://schemas.microsoft.com/office/2007/relationships/diagramDrawing" Target="../diagrams/drawing117.xml"/><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diagramColors" Target="../diagrams/colors117.xml"/><Relationship Id="rId5" Type="http://schemas.openxmlformats.org/officeDocument/2006/relationships/diagramQuickStyle" Target="../diagrams/quickStyle117.xml"/><Relationship Id="rId4" Type="http://schemas.openxmlformats.org/officeDocument/2006/relationships/diagramLayout" Target="../diagrams/layout117.xml"/></Relationships>
</file>

<file path=ppt/slides/_rels/slide133.xml.rels><?xml version="1.0" encoding="UTF-8" standalone="yes"?>
<Relationships xmlns="http://schemas.openxmlformats.org/package/2006/relationships"><Relationship Id="rId8" Type="http://schemas.microsoft.com/office/2007/relationships/diagramDrawing" Target="../diagrams/drawing118.xml"/><Relationship Id="rId3" Type="http://schemas.openxmlformats.org/officeDocument/2006/relationships/image" Target="../media/image82.jpeg"/><Relationship Id="rId7" Type="http://schemas.openxmlformats.org/officeDocument/2006/relationships/diagramColors" Target="../diagrams/colors118.xml"/><Relationship Id="rId2" Type="http://schemas.openxmlformats.org/officeDocument/2006/relationships/image" Target="../media/image81.jpeg"/><Relationship Id="rId1" Type="http://schemas.openxmlformats.org/officeDocument/2006/relationships/slideLayout" Target="../slideLayouts/slideLayout7.xml"/><Relationship Id="rId6" Type="http://schemas.openxmlformats.org/officeDocument/2006/relationships/diagramQuickStyle" Target="../diagrams/quickStyle118.xml"/><Relationship Id="rId5" Type="http://schemas.openxmlformats.org/officeDocument/2006/relationships/diagramLayout" Target="../diagrams/layout118.xml"/><Relationship Id="rId4" Type="http://schemas.openxmlformats.org/officeDocument/2006/relationships/diagramData" Target="../diagrams/data118.xml"/></Relationships>
</file>

<file path=ppt/slides/_rels/slide134.xml.rels><?xml version="1.0" encoding="UTF-8" standalone="yes"?>
<Relationships xmlns="http://schemas.openxmlformats.org/package/2006/relationships"><Relationship Id="rId8" Type="http://schemas.openxmlformats.org/officeDocument/2006/relationships/diagramColors" Target="../diagrams/colors119.xml"/><Relationship Id="rId3" Type="http://schemas.openxmlformats.org/officeDocument/2006/relationships/image" Target="../media/image84.jpeg"/><Relationship Id="rId7" Type="http://schemas.openxmlformats.org/officeDocument/2006/relationships/diagramQuickStyle" Target="../diagrams/quickStyle119.xml"/><Relationship Id="rId2" Type="http://schemas.openxmlformats.org/officeDocument/2006/relationships/image" Target="../media/image83.jpeg"/><Relationship Id="rId1" Type="http://schemas.openxmlformats.org/officeDocument/2006/relationships/slideLayout" Target="../slideLayouts/slideLayout7.xml"/><Relationship Id="rId6" Type="http://schemas.openxmlformats.org/officeDocument/2006/relationships/diagramLayout" Target="../diagrams/layout119.xml"/><Relationship Id="rId5" Type="http://schemas.openxmlformats.org/officeDocument/2006/relationships/diagramData" Target="../diagrams/data119.xml"/><Relationship Id="rId4" Type="http://schemas.openxmlformats.org/officeDocument/2006/relationships/image" Target="../media/image85.jpeg"/><Relationship Id="rId9" Type="http://schemas.microsoft.com/office/2007/relationships/diagramDrawing" Target="../diagrams/drawing119.xml"/></Relationships>
</file>

<file path=ppt/slides/_rels/slide135.xml.rels><?xml version="1.0" encoding="UTF-8" standalone="yes"?>
<Relationships xmlns="http://schemas.openxmlformats.org/package/2006/relationships"><Relationship Id="rId8" Type="http://schemas.openxmlformats.org/officeDocument/2006/relationships/diagramColors" Target="../diagrams/colors120.xml"/><Relationship Id="rId3" Type="http://schemas.openxmlformats.org/officeDocument/2006/relationships/image" Target="../media/image87.gif"/><Relationship Id="rId7" Type="http://schemas.openxmlformats.org/officeDocument/2006/relationships/diagramQuickStyle" Target="../diagrams/quickStyle120.xml"/><Relationship Id="rId2" Type="http://schemas.openxmlformats.org/officeDocument/2006/relationships/image" Target="../media/image86.jpeg"/><Relationship Id="rId1" Type="http://schemas.openxmlformats.org/officeDocument/2006/relationships/slideLayout" Target="../slideLayouts/slideLayout7.xml"/><Relationship Id="rId6" Type="http://schemas.openxmlformats.org/officeDocument/2006/relationships/diagramLayout" Target="../diagrams/layout120.xml"/><Relationship Id="rId5" Type="http://schemas.openxmlformats.org/officeDocument/2006/relationships/diagramData" Target="../diagrams/data120.xml"/><Relationship Id="rId4" Type="http://schemas.openxmlformats.org/officeDocument/2006/relationships/image" Target="../media/image88.jpeg"/><Relationship Id="rId9" Type="http://schemas.microsoft.com/office/2007/relationships/diagramDrawing" Target="../diagrams/drawing120.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3" Type="http://schemas.openxmlformats.org/officeDocument/2006/relationships/diagramLayout" Target="../diagrams/layout121.xml"/><Relationship Id="rId2" Type="http://schemas.openxmlformats.org/officeDocument/2006/relationships/diagramData" Target="../diagrams/data121.xml"/><Relationship Id="rId1" Type="http://schemas.openxmlformats.org/officeDocument/2006/relationships/slideLayout" Target="../slideLayouts/slideLayout7.xml"/><Relationship Id="rId6" Type="http://schemas.microsoft.com/office/2007/relationships/diagramDrawing" Target="../diagrams/drawing121.xml"/><Relationship Id="rId5" Type="http://schemas.openxmlformats.org/officeDocument/2006/relationships/diagramColors" Target="../diagrams/colors121.xml"/><Relationship Id="rId4" Type="http://schemas.openxmlformats.org/officeDocument/2006/relationships/diagramQuickStyle" Target="../diagrams/quickStyle121.xml"/></Relationships>
</file>

<file path=ppt/slides/_rels/slide138.xml.rels><?xml version="1.0" encoding="UTF-8" standalone="yes"?>
<Relationships xmlns="http://schemas.openxmlformats.org/package/2006/relationships"><Relationship Id="rId3" Type="http://schemas.openxmlformats.org/officeDocument/2006/relationships/diagramLayout" Target="../diagrams/layout122.xml"/><Relationship Id="rId2" Type="http://schemas.openxmlformats.org/officeDocument/2006/relationships/diagramData" Target="../diagrams/data122.xml"/><Relationship Id="rId1" Type="http://schemas.openxmlformats.org/officeDocument/2006/relationships/slideLayout" Target="../slideLayouts/slideLayout7.xml"/><Relationship Id="rId6" Type="http://schemas.microsoft.com/office/2007/relationships/diagramDrawing" Target="../diagrams/drawing122.xml"/><Relationship Id="rId5" Type="http://schemas.openxmlformats.org/officeDocument/2006/relationships/diagramColors" Target="../diagrams/colors122.xml"/><Relationship Id="rId4" Type="http://schemas.openxmlformats.org/officeDocument/2006/relationships/diagramQuickStyle" Target="../diagrams/quickStyle122.xml"/></Relationships>
</file>

<file path=ppt/slides/_rels/slide139.xml.rels><?xml version="1.0" encoding="UTF-8" standalone="yes"?>
<Relationships xmlns="http://schemas.openxmlformats.org/package/2006/relationships"><Relationship Id="rId3" Type="http://schemas.openxmlformats.org/officeDocument/2006/relationships/diagramData" Target="../diagrams/data123.xml"/><Relationship Id="rId7" Type="http://schemas.microsoft.com/office/2007/relationships/diagramDrawing" Target="../diagrams/drawing123.xml"/><Relationship Id="rId2" Type="http://schemas.openxmlformats.org/officeDocument/2006/relationships/image" Target="../media/image89.png"/><Relationship Id="rId1" Type="http://schemas.openxmlformats.org/officeDocument/2006/relationships/slideLayout" Target="../slideLayouts/slideLayout7.xml"/><Relationship Id="rId6" Type="http://schemas.openxmlformats.org/officeDocument/2006/relationships/diagramColors" Target="../diagrams/colors123.xml"/><Relationship Id="rId5" Type="http://schemas.openxmlformats.org/officeDocument/2006/relationships/diagramQuickStyle" Target="../diagrams/quickStyle123.xml"/><Relationship Id="rId4" Type="http://schemas.openxmlformats.org/officeDocument/2006/relationships/diagramLayout" Target="../diagrams/layout123.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7.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140.xml.rels><?xml version="1.0" encoding="UTF-8" standalone="yes"?>
<Relationships xmlns="http://schemas.openxmlformats.org/package/2006/relationships"><Relationship Id="rId3" Type="http://schemas.openxmlformats.org/officeDocument/2006/relationships/diagramData" Target="../diagrams/data124.xml"/><Relationship Id="rId7" Type="http://schemas.microsoft.com/office/2007/relationships/diagramDrawing" Target="../diagrams/drawing124.xml"/><Relationship Id="rId2" Type="http://schemas.openxmlformats.org/officeDocument/2006/relationships/image" Target="../media/image90.wmf"/><Relationship Id="rId1" Type="http://schemas.openxmlformats.org/officeDocument/2006/relationships/slideLayout" Target="../slideLayouts/slideLayout7.xml"/><Relationship Id="rId6" Type="http://schemas.openxmlformats.org/officeDocument/2006/relationships/diagramColors" Target="../diagrams/colors124.xml"/><Relationship Id="rId5" Type="http://schemas.openxmlformats.org/officeDocument/2006/relationships/diagramQuickStyle" Target="../diagrams/quickStyle124.xml"/><Relationship Id="rId4" Type="http://schemas.openxmlformats.org/officeDocument/2006/relationships/diagramLayout" Target="../diagrams/layout124.xml"/></Relationships>
</file>

<file path=ppt/slides/_rels/slide141.xml.rels><?xml version="1.0" encoding="UTF-8" standalone="yes"?>
<Relationships xmlns="http://schemas.openxmlformats.org/package/2006/relationships"><Relationship Id="rId3" Type="http://schemas.openxmlformats.org/officeDocument/2006/relationships/diagramData" Target="../diagrams/data125.xml"/><Relationship Id="rId7" Type="http://schemas.microsoft.com/office/2007/relationships/diagramDrawing" Target="../diagrams/drawing125.xml"/><Relationship Id="rId2" Type="http://schemas.openxmlformats.org/officeDocument/2006/relationships/image" Target="../media/image91.wmf"/><Relationship Id="rId1" Type="http://schemas.openxmlformats.org/officeDocument/2006/relationships/slideLayout" Target="../slideLayouts/slideLayout7.xml"/><Relationship Id="rId6" Type="http://schemas.openxmlformats.org/officeDocument/2006/relationships/diagramColors" Target="../diagrams/colors125.xml"/><Relationship Id="rId5" Type="http://schemas.openxmlformats.org/officeDocument/2006/relationships/diagramQuickStyle" Target="../diagrams/quickStyle125.xml"/><Relationship Id="rId4" Type="http://schemas.openxmlformats.org/officeDocument/2006/relationships/diagramLayout" Target="../diagrams/layout125.xml"/></Relationships>
</file>

<file path=ppt/slides/_rels/slide142.xml.rels><?xml version="1.0" encoding="UTF-8" standalone="yes"?>
<Relationships xmlns="http://schemas.openxmlformats.org/package/2006/relationships"><Relationship Id="rId3" Type="http://schemas.openxmlformats.org/officeDocument/2006/relationships/diagramData" Target="../diagrams/data126.xml"/><Relationship Id="rId7" Type="http://schemas.microsoft.com/office/2007/relationships/diagramDrawing" Target="../diagrams/drawing126.xml"/><Relationship Id="rId2" Type="http://schemas.openxmlformats.org/officeDocument/2006/relationships/image" Target="../media/image92.gif"/><Relationship Id="rId1" Type="http://schemas.openxmlformats.org/officeDocument/2006/relationships/slideLayout" Target="../slideLayouts/slideLayout7.xml"/><Relationship Id="rId6" Type="http://schemas.openxmlformats.org/officeDocument/2006/relationships/diagramColors" Target="../diagrams/colors126.xml"/><Relationship Id="rId5" Type="http://schemas.openxmlformats.org/officeDocument/2006/relationships/diagramQuickStyle" Target="../diagrams/quickStyle126.xml"/><Relationship Id="rId4" Type="http://schemas.openxmlformats.org/officeDocument/2006/relationships/diagramLayout" Target="../diagrams/layout126.xml"/></Relationships>
</file>

<file path=ppt/slides/_rels/slide143.xml.rels><?xml version="1.0" encoding="UTF-8" standalone="yes"?>
<Relationships xmlns="http://schemas.openxmlformats.org/package/2006/relationships"><Relationship Id="rId8" Type="http://schemas.microsoft.com/office/2007/relationships/diagramDrawing" Target="../diagrams/drawing127.xml"/><Relationship Id="rId3" Type="http://schemas.openxmlformats.org/officeDocument/2006/relationships/image" Target="../media/image94.png"/><Relationship Id="rId7" Type="http://schemas.openxmlformats.org/officeDocument/2006/relationships/diagramColors" Target="../diagrams/colors127.xml"/><Relationship Id="rId2" Type="http://schemas.openxmlformats.org/officeDocument/2006/relationships/image" Target="../media/image93.png"/><Relationship Id="rId1" Type="http://schemas.openxmlformats.org/officeDocument/2006/relationships/slideLayout" Target="../slideLayouts/slideLayout7.xml"/><Relationship Id="rId6" Type="http://schemas.openxmlformats.org/officeDocument/2006/relationships/diagramQuickStyle" Target="../diagrams/quickStyle127.xml"/><Relationship Id="rId5" Type="http://schemas.openxmlformats.org/officeDocument/2006/relationships/diagramLayout" Target="../diagrams/layout127.xml"/><Relationship Id="rId4" Type="http://schemas.openxmlformats.org/officeDocument/2006/relationships/diagramData" Target="../diagrams/data127.xml"/></Relationships>
</file>

<file path=ppt/slides/_rels/slide144.xml.rels><?xml version="1.0" encoding="UTF-8" standalone="yes"?>
<Relationships xmlns="http://schemas.openxmlformats.org/package/2006/relationships"><Relationship Id="rId3" Type="http://schemas.openxmlformats.org/officeDocument/2006/relationships/diagramLayout" Target="../diagrams/layout128.xml"/><Relationship Id="rId2" Type="http://schemas.openxmlformats.org/officeDocument/2006/relationships/diagramData" Target="../diagrams/data128.xml"/><Relationship Id="rId1" Type="http://schemas.openxmlformats.org/officeDocument/2006/relationships/slideLayout" Target="../slideLayouts/slideLayout7.xml"/><Relationship Id="rId6" Type="http://schemas.microsoft.com/office/2007/relationships/diagramDrawing" Target="../diagrams/drawing128.xml"/><Relationship Id="rId5" Type="http://schemas.openxmlformats.org/officeDocument/2006/relationships/diagramColors" Target="../diagrams/colors128.xml"/><Relationship Id="rId4" Type="http://schemas.openxmlformats.org/officeDocument/2006/relationships/diagramQuickStyle" Target="../diagrams/quickStyle128.xml"/></Relationships>
</file>

<file path=ppt/slides/_rels/slide145.xml.rels><?xml version="1.0" encoding="UTF-8" standalone="yes"?>
<Relationships xmlns="http://schemas.openxmlformats.org/package/2006/relationships"><Relationship Id="rId3" Type="http://schemas.openxmlformats.org/officeDocument/2006/relationships/diagramLayout" Target="../diagrams/layout129.xml"/><Relationship Id="rId2" Type="http://schemas.openxmlformats.org/officeDocument/2006/relationships/diagramData" Target="../diagrams/data129.xml"/><Relationship Id="rId1" Type="http://schemas.openxmlformats.org/officeDocument/2006/relationships/slideLayout" Target="../slideLayouts/slideLayout7.xml"/><Relationship Id="rId6" Type="http://schemas.microsoft.com/office/2007/relationships/diagramDrawing" Target="../diagrams/drawing129.xml"/><Relationship Id="rId5" Type="http://schemas.openxmlformats.org/officeDocument/2006/relationships/diagramColors" Target="../diagrams/colors129.xml"/><Relationship Id="rId4" Type="http://schemas.openxmlformats.org/officeDocument/2006/relationships/diagramQuickStyle" Target="../diagrams/quickStyle129.xml"/></Relationships>
</file>

<file path=ppt/slides/_rels/slide146.xml.rels><?xml version="1.0" encoding="UTF-8" standalone="yes"?>
<Relationships xmlns="http://schemas.openxmlformats.org/package/2006/relationships"><Relationship Id="rId3" Type="http://schemas.openxmlformats.org/officeDocument/2006/relationships/diagramLayout" Target="../diagrams/layout130.xml"/><Relationship Id="rId7" Type="http://schemas.openxmlformats.org/officeDocument/2006/relationships/image" Target="../media/image95.png"/><Relationship Id="rId2" Type="http://schemas.openxmlformats.org/officeDocument/2006/relationships/diagramData" Target="../diagrams/data130.xml"/><Relationship Id="rId1" Type="http://schemas.openxmlformats.org/officeDocument/2006/relationships/slideLayout" Target="../slideLayouts/slideLayout7.xml"/><Relationship Id="rId6" Type="http://schemas.microsoft.com/office/2007/relationships/diagramDrawing" Target="../diagrams/drawing130.xml"/><Relationship Id="rId5" Type="http://schemas.openxmlformats.org/officeDocument/2006/relationships/diagramColors" Target="../diagrams/colors130.xml"/><Relationship Id="rId4" Type="http://schemas.openxmlformats.org/officeDocument/2006/relationships/diagramQuickStyle" Target="../diagrams/quickStyle130.xml"/></Relationships>
</file>

<file path=ppt/slides/_rels/slide147.xml.rels><?xml version="1.0" encoding="UTF-8" standalone="yes"?>
<Relationships xmlns="http://schemas.openxmlformats.org/package/2006/relationships"><Relationship Id="rId3" Type="http://schemas.openxmlformats.org/officeDocument/2006/relationships/diagramLayout" Target="../diagrams/layout131.xml"/><Relationship Id="rId2" Type="http://schemas.openxmlformats.org/officeDocument/2006/relationships/diagramData" Target="../diagrams/data131.xml"/><Relationship Id="rId1" Type="http://schemas.openxmlformats.org/officeDocument/2006/relationships/slideLayout" Target="../slideLayouts/slideLayout7.xml"/><Relationship Id="rId6" Type="http://schemas.microsoft.com/office/2007/relationships/diagramDrawing" Target="../diagrams/drawing131.xml"/><Relationship Id="rId5" Type="http://schemas.openxmlformats.org/officeDocument/2006/relationships/diagramColors" Target="../diagrams/colors131.xml"/><Relationship Id="rId4" Type="http://schemas.openxmlformats.org/officeDocument/2006/relationships/diagramQuickStyle" Target="../diagrams/quickStyle131.xml"/></Relationships>
</file>

<file path=ppt/slides/_rels/slide148.xml.rels><?xml version="1.0" encoding="UTF-8" standalone="yes"?>
<Relationships xmlns="http://schemas.openxmlformats.org/package/2006/relationships"><Relationship Id="rId3" Type="http://schemas.openxmlformats.org/officeDocument/2006/relationships/diagramData" Target="../diagrams/data132.xml"/><Relationship Id="rId7" Type="http://schemas.microsoft.com/office/2007/relationships/diagramDrawing" Target="../diagrams/drawing132.xml"/><Relationship Id="rId2" Type="http://schemas.openxmlformats.org/officeDocument/2006/relationships/image" Target="../media/image96.png"/><Relationship Id="rId1" Type="http://schemas.openxmlformats.org/officeDocument/2006/relationships/slideLayout" Target="../slideLayouts/slideLayout7.xml"/><Relationship Id="rId6" Type="http://schemas.openxmlformats.org/officeDocument/2006/relationships/diagramColors" Target="../diagrams/colors132.xml"/><Relationship Id="rId5" Type="http://schemas.openxmlformats.org/officeDocument/2006/relationships/diagramQuickStyle" Target="../diagrams/quickStyle132.xml"/><Relationship Id="rId4" Type="http://schemas.openxmlformats.org/officeDocument/2006/relationships/diagramLayout" Target="../diagrams/layout132.xml"/></Relationships>
</file>

<file path=ppt/slides/_rels/slide149.xml.rels><?xml version="1.0" encoding="UTF-8" standalone="yes"?>
<Relationships xmlns="http://schemas.openxmlformats.org/package/2006/relationships"><Relationship Id="rId3" Type="http://schemas.openxmlformats.org/officeDocument/2006/relationships/diagramData" Target="../diagrams/data133.xml"/><Relationship Id="rId7" Type="http://schemas.microsoft.com/office/2007/relationships/diagramDrawing" Target="../diagrams/drawing133.xml"/><Relationship Id="rId2" Type="http://schemas.openxmlformats.org/officeDocument/2006/relationships/image" Target="../media/image97.png"/><Relationship Id="rId1" Type="http://schemas.openxmlformats.org/officeDocument/2006/relationships/slideLayout" Target="../slideLayouts/slideLayout7.xml"/><Relationship Id="rId6" Type="http://schemas.openxmlformats.org/officeDocument/2006/relationships/diagramColors" Target="../diagrams/colors133.xml"/><Relationship Id="rId5" Type="http://schemas.openxmlformats.org/officeDocument/2006/relationships/diagramQuickStyle" Target="../diagrams/quickStyle133.xml"/><Relationship Id="rId4" Type="http://schemas.openxmlformats.org/officeDocument/2006/relationships/diagramLayout" Target="../diagrams/layout133.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150.xml.rels><?xml version="1.0" encoding="UTF-8" standalone="yes"?>
<Relationships xmlns="http://schemas.openxmlformats.org/package/2006/relationships"><Relationship Id="rId8" Type="http://schemas.microsoft.com/office/2007/relationships/diagramDrawing" Target="../diagrams/drawing134.xml"/><Relationship Id="rId3" Type="http://schemas.openxmlformats.org/officeDocument/2006/relationships/image" Target="../media/image99.emf"/><Relationship Id="rId7" Type="http://schemas.openxmlformats.org/officeDocument/2006/relationships/diagramColors" Target="../diagrams/colors134.xml"/><Relationship Id="rId2" Type="http://schemas.openxmlformats.org/officeDocument/2006/relationships/image" Target="../media/image98.jpeg"/><Relationship Id="rId1" Type="http://schemas.openxmlformats.org/officeDocument/2006/relationships/slideLayout" Target="../slideLayouts/slideLayout7.xml"/><Relationship Id="rId6" Type="http://schemas.openxmlformats.org/officeDocument/2006/relationships/diagramQuickStyle" Target="../diagrams/quickStyle134.xml"/><Relationship Id="rId5" Type="http://schemas.openxmlformats.org/officeDocument/2006/relationships/diagramLayout" Target="../diagrams/layout134.xml"/><Relationship Id="rId4" Type="http://schemas.openxmlformats.org/officeDocument/2006/relationships/diagramData" Target="../diagrams/data134.xml"/></Relationships>
</file>

<file path=ppt/slides/_rels/slide151.xml.rels><?xml version="1.0" encoding="UTF-8" standalone="yes"?>
<Relationships xmlns="http://schemas.openxmlformats.org/package/2006/relationships"><Relationship Id="rId3" Type="http://schemas.openxmlformats.org/officeDocument/2006/relationships/diagramData" Target="../diagrams/data135.xml"/><Relationship Id="rId7" Type="http://schemas.microsoft.com/office/2007/relationships/diagramDrawing" Target="../diagrams/drawing135.xml"/><Relationship Id="rId2" Type="http://schemas.openxmlformats.org/officeDocument/2006/relationships/image" Target="../media/image100.png"/><Relationship Id="rId1" Type="http://schemas.openxmlformats.org/officeDocument/2006/relationships/slideLayout" Target="../slideLayouts/slideLayout7.xml"/><Relationship Id="rId6" Type="http://schemas.openxmlformats.org/officeDocument/2006/relationships/diagramColors" Target="../diagrams/colors135.xml"/><Relationship Id="rId5" Type="http://schemas.openxmlformats.org/officeDocument/2006/relationships/diagramQuickStyle" Target="../diagrams/quickStyle135.xml"/><Relationship Id="rId4" Type="http://schemas.openxmlformats.org/officeDocument/2006/relationships/diagramLayout" Target="../diagrams/layout135.xml"/></Relationships>
</file>

<file path=ppt/slides/_rels/slide152.xml.rels><?xml version="1.0" encoding="UTF-8" standalone="yes"?>
<Relationships xmlns="http://schemas.openxmlformats.org/package/2006/relationships"><Relationship Id="rId3" Type="http://schemas.openxmlformats.org/officeDocument/2006/relationships/diagramData" Target="../diagrams/data136.xml"/><Relationship Id="rId7" Type="http://schemas.microsoft.com/office/2007/relationships/diagramDrawing" Target="../diagrams/drawing136.xml"/><Relationship Id="rId2" Type="http://schemas.openxmlformats.org/officeDocument/2006/relationships/image" Target="../media/image101.png"/><Relationship Id="rId1" Type="http://schemas.openxmlformats.org/officeDocument/2006/relationships/slideLayout" Target="../slideLayouts/slideLayout7.xml"/><Relationship Id="rId6" Type="http://schemas.openxmlformats.org/officeDocument/2006/relationships/diagramColors" Target="../diagrams/colors136.xml"/><Relationship Id="rId5" Type="http://schemas.openxmlformats.org/officeDocument/2006/relationships/diagramQuickStyle" Target="../diagrams/quickStyle136.xml"/><Relationship Id="rId4" Type="http://schemas.openxmlformats.org/officeDocument/2006/relationships/diagramLayout" Target="../diagrams/layout136.xml"/></Relationships>
</file>

<file path=ppt/slides/_rels/slide153.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3" Type="http://schemas.openxmlformats.org/officeDocument/2006/relationships/diagramLayout" Target="../diagrams/layout137.xml"/><Relationship Id="rId2" Type="http://schemas.openxmlformats.org/officeDocument/2006/relationships/diagramData" Target="../diagrams/data137.xml"/><Relationship Id="rId1" Type="http://schemas.openxmlformats.org/officeDocument/2006/relationships/slideLayout" Target="../slideLayouts/slideLayout7.xml"/><Relationship Id="rId6" Type="http://schemas.microsoft.com/office/2007/relationships/diagramDrawing" Target="../diagrams/drawing137.xml"/><Relationship Id="rId5" Type="http://schemas.openxmlformats.org/officeDocument/2006/relationships/diagramColors" Target="../diagrams/colors137.xml"/><Relationship Id="rId4" Type="http://schemas.openxmlformats.org/officeDocument/2006/relationships/diagramQuickStyle" Target="../diagrams/quickStyle137.xml"/></Relationships>
</file>

<file path=ppt/slides/_rels/slide155.xml.rels><?xml version="1.0" encoding="UTF-8" standalone="yes"?>
<Relationships xmlns="http://schemas.openxmlformats.org/package/2006/relationships"><Relationship Id="rId3" Type="http://schemas.openxmlformats.org/officeDocument/2006/relationships/diagramData" Target="../diagrams/data138.xml"/><Relationship Id="rId7" Type="http://schemas.microsoft.com/office/2007/relationships/diagramDrawing" Target="../diagrams/drawing138.xml"/><Relationship Id="rId2" Type="http://schemas.openxmlformats.org/officeDocument/2006/relationships/image" Target="../media/image103.png"/><Relationship Id="rId1" Type="http://schemas.openxmlformats.org/officeDocument/2006/relationships/slideLayout" Target="../slideLayouts/slideLayout7.xml"/><Relationship Id="rId6" Type="http://schemas.openxmlformats.org/officeDocument/2006/relationships/diagramColors" Target="../diagrams/colors138.xml"/><Relationship Id="rId5" Type="http://schemas.openxmlformats.org/officeDocument/2006/relationships/diagramQuickStyle" Target="../diagrams/quickStyle138.xml"/><Relationship Id="rId4" Type="http://schemas.openxmlformats.org/officeDocument/2006/relationships/diagramLayout" Target="../diagrams/layout138.xml"/></Relationships>
</file>

<file path=ppt/slides/_rels/slide156.xml.rels><?xml version="1.0" encoding="UTF-8" standalone="yes"?>
<Relationships xmlns="http://schemas.openxmlformats.org/package/2006/relationships"><Relationship Id="rId3" Type="http://schemas.openxmlformats.org/officeDocument/2006/relationships/diagramData" Target="../diagrams/data139.xml"/><Relationship Id="rId7" Type="http://schemas.microsoft.com/office/2007/relationships/diagramDrawing" Target="../diagrams/drawing139.xml"/><Relationship Id="rId2" Type="http://schemas.openxmlformats.org/officeDocument/2006/relationships/image" Target="../media/image104.png"/><Relationship Id="rId1" Type="http://schemas.openxmlformats.org/officeDocument/2006/relationships/slideLayout" Target="../slideLayouts/slideLayout7.xml"/><Relationship Id="rId6" Type="http://schemas.openxmlformats.org/officeDocument/2006/relationships/diagramColors" Target="../diagrams/colors139.xml"/><Relationship Id="rId5" Type="http://schemas.openxmlformats.org/officeDocument/2006/relationships/diagramQuickStyle" Target="../diagrams/quickStyle139.xml"/><Relationship Id="rId4" Type="http://schemas.openxmlformats.org/officeDocument/2006/relationships/diagramLayout" Target="../diagrams/layout139.xml"/></Relationships>
</file>

<file path=ppt/slides/_rels/slide157.xml.rels><?xml version="1.0" encoding="UTF-8" standalone="yes"?>
<Relationships xmlns="http://schemas.openxmlformats.org/package/2006/relationships"><Relationship Id="rId8" Type="http://schemas.microsoft.com/office/2007/relationships/diagramDrawing" Target="../diagrams/drawing140.xml"/><Relationship Id="rId3" Type="http://schemas.openxmlformats.org/officeDocument/2006/relationships/image" Target="../media/image106.png"/><Relationship Id="rId7" Type="http://schemas.openxmlformats.org/officeDocument/2006/relationships/diagramColors" Target="../diagrams/colors140.xml"/><Relationship Id="rId2" Type="http://schemas.openxmlformats.org/officeDocument/2006/relationships/image" Target="../media/image105.png"/><Relationship Id="rId1" Type="http://schemas.openxmlformats.org/officeDocument/2006/relationships/slideLayout" Target="../slideLayouts/slideLayout7.xml"/><Relationship Id="rId6" Type="http://schemas.openxmlformats.org/officeDocument/2006/relationships/diagramQuickStyle" Target="../diagrams/quickStyle140.xml"/><Relationship Id="rId5" Type="http://schemas.openxmlformats.org/officeDocument/2006/relationships/diagramLayout" Target="../diagrams/layout140.xml"/><Relationship Id="rId4" Type="http://schemas.openxmlformats.org/officeDocument/2006/relationships/diagramData" Target="../diagrams/data140.xml"/></Relationships>
</file>

<file path=ppt/slides/_rels/slide158.xml.rels><?xml version="1.0" encoding="UTF-8" standalone="yes"?>
<Relationships xmlns="http://schemas.openxmlformats.org/package/2006/relationships"><Relationship Id="rId3" Type="http://schemas.openxmlformats.org/officeDocument/2006/relationships/diagramData" Target="../diagrams/data141.xml"/><Relationship Id="rId7" Type="http://schemas.microsoft.com/office/2007/relationships/diagramDrawing" Target="../diagrams/drawing141.xml"/><Relationship Id="rId2" Type="http://schemas.openxmlformats.org/officeDocument/2006/relationships/image" Target="../media/image107.jpeg"/><Relationship Id="rId1" Type="http://schemas.openxmlformats.org/officeDocument/2006/relationships/slideLayout" Target="../slideLayouts/slideLayout7.xml"/><Relationship Id="rId6" Type="http://schemas.openxmlformats.org/officeDocument/2006/relationships/diagramColors" Target="../diagrams/colors141.xml"/><Relationship Id="rId5" Type="http://schemas.openxmlformats.org/officeDocument/2006/relationships/diagramQuickStyle" Target="../diagrams/quickStyle141.xml"/><Relationship Id="rId4" Type="http://schemas.openxmlformats.org/officeDocument/2006/relationships/diagramLayout" Target="../diagrams/layout141.xml"/></Relationships>
</file>

<file path=ppt/slides/_rels/slide159.xml.rels><?xml version="1.0" encoding="UTF-8" standalone="yes"?>
<Relationships xmlns="http://schemas.openxmlformats.org/package/2006/relationships"><Relationship Id="rId3" Type="http://schemas.openxmlformats.org/officeDocument/2006/relationships/diagramLayout" Target="../diagrams/layout142.xml"/><Relationship Id="rId2" Type="http://schemas.openxmlformats.org/officeDocument/2006/relationships/diagramData" Target="../diagrams/data142.xml"/><Relationship Id="rId1" Type="http://schemas.openxmlformats.org/officeDocument/2006/relationships/slideLayout" Target="../slideLayouts/slideLayout7.xml"/><Relationship Id="rId6" Type="http://schemas.microsoft.com/office/2007/relationships/diagramDrawing" Target="../diagrams/drawing142.xml"/><Relationship Id="rId5" Type="http://schemas.openxmlformats.org/officeDocument/2006/relationships/diagramColors" Target="../diagrams/colors142.xml"/><Relationship Id="rId4" Type="http://schemas.openxmlformats.org/officeDocument/2006/relationships/diagramQuickStyle" Target="../diagrams/quickStyle142.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160.xml.rels><?xml version="1.0" encoding="UTF-8" standalone="yes"?>
<Relationships xmlns="http://schemas.openxmlformats.org/package/2006/relationships"><Relationship Id="rId3" Type="http://schemas.openxmlformats.org/officeDocument/2006/relationships/diagramLayout" Target="../diagrams/layout143.xml"/><Relationship Id="rId2" Type="http://schemas.openxmlformats.org/officeDocument/2006/relationships/diagramData" Target="../diagrams/data143.xml"/><Relationship Id="rId1" Type="http://schemas.openxmlformats.org/officeDocument/2006/relationships/slideLayout" Target="../slideLayouts/slideLayout7.xml"/><Relationship Id="rId6" Type="http://schemas.microsoft.com/office/2007/relationships/diagramDrawing" Target="../diagrams/drawing143.xml"/><Relationship Id="rId5" Type="http://schemas.openxmlformats.org/officeDocument/2006/relationships/diagramColors" Target="../diagrams/colors143.xml"/><Relationship Id="rId4" Type="http://schemas.openxmlformats.org/officeDocument/2006/relationships/diagramQuickStyle" Target="../diagrams/quickStyle143.xml"/></Relationships>
</file>

<file path=ppt/slides/_rels/slide161.xml.rels><?xml version="1.0" encoding="UTF-8" standalone="yes"?>
<Relationships xmlns="http://schemas.openxmlformats.org/package/2006/relationships"><Relationship Id="rId3" Type="http://schemas.openxmlformats.org/officeDocument/2006/relationships/diagramLayout" Target="../diagrams/layout144.xml"/><Relationship Id="rId2" Type="http://schemas.openxmlformats.org/officeDocument/2006/relationships/diagramData" Target="../diagrams/data144.xml"/><Relationship Id="rId1" Type="http://schemas.openxmlformats.org/officeDocument/2006/relationships/slideLayout" Target="../slideLayouts/slideLayout7.xml"/><Relationship Id="rId6" Type="http://schemas.microsoft.com/office/2007/relationships/diagramDrawing" Target="../diagrams/drawing144.xml"/><Relationship Id="rId5" Type="http://schemas.openxmlformats.org/officeDocument/2006/relationships/diagramColors" Target="../diagrams/colors144.xml"/><Relationship Id="rId4" Type="http://schemas.openxmlformats.org/officeDocument/2006/relationships/diagramQuickStyle" Target="../diagrams/quickStyle144.xml"/></Relationships>
</file>

<file path=ppt/slides/_rels/slide162.xml.rels><?xml version="1.0" encoding="UTF-8" standalone="yes"?>
<Relationships xmlns="http://schemas.openxmlformats.org/package/2006/relationships"><Relationship Id="rId3" Type="http://schemas.openxmlformats.org/officeDocument/2006/relationships/diagramLayout" Target="../diagrams/layout145.xml"/><Relationship Id="rId2" Type="http://schemas.openxmlformats.org/officeDocument/2006/relationships/diagramData" Target="../diagrams/data145.xml"/><Relationship Id="rId1" Type="http://schemas.openxmlformats.org/officeDocument/2006/relationships/slideLayout" Target="../slideLayouts/slideLayout7.xml"/><Relationship Id="rId6" Type="http://schemas.microsoft.com/office/2007/relationships/diagramDrawing" Target="../diagrams/drawing145.xml"/><Relationship Id="rId5" Type="http://schemas.openxmlformats.org/officeDocument/2006/relationships/diagramColors" Target="../diagrams/colors145.xml"/><Relationship Id="rId4" Type="http://schemas.openxmlformats.org/officeDocument/2006/relationships/diagramQuickStyle" Target="../diagrams/quickStyle145.xml"/></Relationships>
</file>

<file path=ppt/slides/_rels/slide163.xml.rels><?xml version="1.0" encoding="UTF-8" standalone="yes"?>
<Relationships xmlns="http://schemas.openxmlformats.org/package/2006/relationships"><Relationship Id="rId3" Type="http://schemas.openxmlformats.org/officeDocument/2006/relationships/diagramLayout" Target="../diagrams/layout146.xml"/><Relationship Id="rId2" Type="http://schemas.openxmlformats.org/officeDocument/2006/relationships/diagramData" Target="../diagrams/data146.xml"/><Relationship Id="rId1" Type="http://schemas.openxmlformats.org/officeDocument/2006/relationships/slideLayout" Target="../slideLayouts/slideLayout7.xml"/><Relationship Id="rId6" Type="http://schemas.microsoft.com/office/2007/relationships/diagramDrawing" Target="../diagrams/drawing146.xml"/><Relationship Id="rId5" Type="http://schemas.openxmlformats.org/officeDocument/2006/relationships/diagramColors" Target="../diagrams/colors146.xml"/><Relationship Id="rId4" Type="http://schemas.openxmlformats.org/officeDocument/2006/relationships/diagramQuickStyle" Target="../diagrams/quickStyle146.xml"/></Relationships>
</file>

<file path=ppt/slides/_rels/slide164.xml.rels><?xml version="1.0" encoding="UTF-8" standalone="yes"?>
<Relationships xmlns="http://schemas.openxmlformats.org/package/2006/relationships"><Relationship Id="rId3" Type="http://schemas.openxmlformats.org/officeDocument/2006/relationships/diagramData" Target="../diagrams/data147.xml"/><Relationship Id="rId7" Type="http://schemas.microsoft.com/office/2007/relationships/diagramDrawing" Target="../diagrams/drawing147.xml"/><Relationship Id="rId2" Type="http://schemas.openxmlformats.org/officeDocument/2006/relationships/image" Target="../media/image108.png"/><Relationship Id="rId1" Type="http://schemas.openxmlformats.org/officeDocument/2006/relationships/slideLayout" Target="../slideLayouts/slideLayout7.xml"/><Relationship Id="rId6" Type="http://schemas.openxmlformats.org/officeDocument/2006/relationships/diagramColors" Target="../diagrams/colors147.xml"/><Relationship Id="rId5" Type="http://schemas.openxmlformats.org/officeDocument/2006/relationships/diagramQuickStyle" Target="../diagrams/quickStyle147.xml"/><Relationship Id="rId4" Type="http://schemas.openxmlformats.org/officeDocument/2006/relationships/diagramLayout" Target="../diagrams/layout147.xml"/></Relationships>
</file>

<file path=ppt/slides/_rels/slide165.xml.rels><?xml version="1.0" encoding="UTF-8" standalone="yes"?>
<Relationships xmlns="http://schemas.openxmlformats.org/package/2006/relationships"><Relationship Id="rId3" Type="http://schemas.openxmlformats.org/officeDocument/2006/relationships/diagramLayout" Target="../diagrams/layout148.xml"/><Relationship Id="rId2" Type="http://schemas.openxmlformats.org/officeDocument/2006/relationships/diagramData" Target="../diagrams/data148.xml"/><Relationship Id="rId1" Type="http://schemas.openxmlformats.org/officeDocument/2006/relationships/slideLayout" Target="../slideLayouts/slideLayout7.xml"/><Relationship Id="rId6" Type="http://schemas.microsoft.com/office/2007/relationships/diagramDrawing" Target="../diagrams/drawing148.xml"/><Relationship Id="rId5" Type="http://schemas.openxmlformats.org/officeDocument/2006/relationships/diagramColors" Target="../diagrams/colors148.xml"/><Relationship Id="rId4" Type="http://schemas.openxmlformats.org/officeDocument/2006/relationships/diagramQuickStyle" Target="../diagrams/quickStyle148.xml"/></Relationships>
</file>

<file path=ppt/slides/_rels/slide166.xml.rels><?xml version="1.0" encoding="UTF-8" standalone="yes"?>
<Relationships xmlns="http://schemas.openxmlformats.org/package/2006/relationships"><Relationship Id="rId3" Type="http://schemas.openxmlformats.org/officeDocument/2006/relationships/diagramData" Target="../diagrams/data149.xml"/><Relationship Id="rId7" Type="http://schemas.microsoft.com/office/2007/relationships/diagramDrawing" Target="../diagrams/drawing149.xml"/><Relationship Id="rId2" Type="http://schemas.openxmlformats.org/officeDocument/2006/relationships/image" Target="../media/image109.png"/><Relationship Id="rId1" Type="http://schemas.openxmlformats.org/officeDocument/2006/relationships/slideLayout" Target="../slideLayouts/slideLayout7.xml"/><Relationship Id="rId6" Type="http://schemas.openxmlformats.org/officeDocument/2006/relationships/diagramColors" Target="../diagrams/colors149.xml"/><Relationship Id="rId5" Type="http://schemas.openxmlformats.org/officeDocument/2006/relationships/diagramQuickStyle" Target="../diagrams/quickStyle149.xml"/><Relationship Id="rId4" Type="http://schemas.openxmlformats.org/officeDocument/2006/relationships/diagramLayout" Target="../diagrams/layout149.xml"/></Relationships>
</file>

<file path=ppt/slides/_rels/slide17.xml.rels><?xml version="1.0" encoding="UTF-8" standalone="yes"?>
<Relationships xmlns="http://schemas.openxmlformats.org/package/2006/relationships"><Relationship Id="rId8" Type="http://schemas.openxmlformats.org/officeDocument/2006/relationships/diagramColors" Target="../diagrams/colors13.xml"/><Relationship Id="rId3" Type="http://schemas.openxmlformats.org/officeDocument/2006/relationships/image" Target="../media/image7.jpeg"/><Relationship Id="rId7" Type="http://schemas.openxmlformats.org/officeDocument/2006/relationships/diagramQuickStyle" Target="../diagrams/quickStyle13.xml"/><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diagramLayout" Target="../diagrams/layout13.xml"/><Relationship Id="rId5" Type="http://schemas.openxmlformats.org/officeDocument/2006/relationships/diagramData" Target="../diagrams/data13.xml"/><Relationship Id="rId4" Type="http://schemas.openxmlformats.org/officeDocument/2006/relationships/image" Target="../media/image8.jpeg"/><Relationship Id="rId9" Type="http://schemas.microsoft.com/office/2007/relationships/diagramDrawing" Target="../diagrams/drawing13.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image" Target="../media/image10.jpeg"/><Relationship Id="rId1" Type="http://schemas.openxmlformats.org/officeDocument/2006/relationships/slideLayout" Target="../slideLayouts/slideLayout7.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17.xml"/><Relationship Id="rId2" Type="http://schemas.openxmlformats.org/officeDocument/2006/relationships/diagramData" Target="../diagrams/data17.xml"/><Relationship Id="rId1" Type="http://schemas.openxmlformats.org/officeDocument/2006/relationships/slideLayout" Target="../slideLayouts/slideLayout7.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19.xml"/><Relationship Id="rId7" Type="http://schemas.microsoft.com/office/2007/relationships/diagramDrawing" Target="../diagrams/drawing19.xml"/><Relationship Id="rId2" Type="http://schemas.openxmlformats.org/officeDocument/2006/relationships/image" Target="../media/image13.jpeg"/><Relationship Id="rId1" Type="http://schemas.openxmlformats.org/officeDocument/2006/relationships/slideLayout" Target="../slideLayouts/slideLayout7.xml"/><Relationship Id="rId6" Type="http://schemas.openxmlformats.org/officeDocument/2006/relationships/diagramColors" Target="../diagrams/colors19.xml"/><Relationship Id="rId5" Type="http://schemas.openxmlformats.org/officeDocument/2006/relationships/diagramQuickStyle" Target="../diagrams/quickStyle19.xml"/><Relationship Id="rId4" Type="http://schemas.openxmlformats.org/officeDocument/2006/relationships/diagramLayout" Target="../diagrams/layout19.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20.xml"/><Relationship Id="rId7" Type="http://schemas.microsoft.com/office/2007/relationships/diagramDrawing" Target="../diagrams/drawing20.xml"/><Relationship Id="rId2" Type="http://schemas.openxmlformats.org/officeDocument/2006/relationships/image" Target="../media/image14.jpeg"/><Relationship Id="rId1" Type="http://schemas.openxmlformats.org/officeDocument/2006/relationships/slideLayout" Target="../slideLayouts/slideLayout7.xml"/><Relationship Id="rId6" Type="http://schemas.openxmlformats.org/officeDocument/2006/relationships/diagramColors" Target="../diagrams/colors20.xml"/><Relationship Id="rId5" Type="http://schemas.openxmlformats.org/officeDocument/2006/relationships/diagramQuickStyle" Target="../diagrams/quickStyle20.xml"/><Relationship Id="rId4" Type="http://schemas.openxmlformats.org/officeDocument/2006/relationships/diagramLayout" Target="../diagrams/layout20.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21.xml"/><Relationship Id="rId2" Type="http://schemas.openxmlformats.org/officeDocument/2006/relationships/diagramData" Target="../diagrams/data21.xml"/><Relationship Id="rId1" Type="http://schemas.openxmlformats.org/officeDocument/2006/relationships/slideLayout" Target="../slideLayouts/slideLayout7.xml"/><Relationship Id="rId6" Type="http://schemas.microsoft.com/office/2007/relationships/diagramDrawing" Target="../diagrams/drawing21.xml"/><Relationship Id="rId5" Type="http://schemas.openxmlformats.org/officeDocument/2006/relationships/diagramColors" Target="../diagrams/colors21.xml"/><Relationship Id="rId4" Type="http://schemas.openxmlformats.org/officeDocument/2006/relationships/diagramQuickStyle" Target="../diagrams/quickStyle21.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22.xml"/><Relationship Id="rId7" Type="http://schemas.microsoft.com/office/2007/relationships/diagramDrawing" Target="../diagrams/drawing22.xml"/><Relationship Id="rId2" Type="http://schemas.openxmlformats.org/officeDocument/2006/relationships/image" Target="../media/image15.jpeg"/><Relationship Id="rId1" Type="http://schemas.openxmlformats.org/officeDocument/2006/relationships/slideLayout" Target="../slideLayouts/slideLayout7.xml"/><Relationship Id="rId6" Type="http://schemas.openxmlformats.org/officeDocument/2006/relationships/diagramColors" Target="../diagrams/colors22.xml"/><Relationship Id="rId5" Type="http://schemas.openxmlformats.org/officeDocument/2006/relationships/diagramQuickStyle" Target="../diagrams/quickStyle22.xml"/><Relationship Id="rId4" Type="http://schemas.openxmlformats.org/officeDocument/2006/relationships/diagramLayout" Target="../diagrams/layout22.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23.xml"/><Relationship Id="rId7" Type="http://schemas.microsoft.com/office/2007/relationships/diagramDrawing" Target="../diagrams/drawing23.xml"/><Relationship Id="rId2" Type="http://schemas.openxmlformats.org/officeDocument/2006/relationships/image" Target="../media/image16.jpeg"/><Relationship Id="rId1" Type="http://schemas.openxmlformats.org/officeDocument/2006/relationships/slideLayout" Target="../slideLayouts/slideLayout7.xml"/><Relationship Id="rId6" Type="http://schemas.openxmlformats.org/officeDocument/2006/relationships/diagramColors" Target="../diagrams/colors23.xml"/><Relationship Id="rId5" Type="http://schemas.openxmlformats.org/officeDocument/2006/relationships/diagramQuickStyle" Target="../diagrams/quickStyle23.xml"/><Relationship Id="rId4" Type="http://schemas.openxmlformats.org/officeDocument/2006/relationships/diagramLayout" Target="../diagrams/layout23.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24.xml"/><Relationship Id="rId2" Type="http://schemas.openxmlformats.org/officeDocument/2006/relationships/diagramData" Target="../diagrams/data24.xml"/><Relationship Id="rId1" Type="http://schemas.openxmlformats.org/officeDocument/2006/relationships/slideLayout" Target="../slideLayouts/slideLayout7.xml"/><Relationship Id="rId6" Type="http://schemas.microsoft.com/office/2007/relationships/diagramDrawing" Target="../diagrams/drawing24.xml"/><Relationship Id="rId5" Type="http://schemas.openxmlformats.org/officeDocument/2006/relationships/diagramColors" Target="../diagrams/colors24.xml"/><Relationship Id="rId4" Type="http://schemas.openxmlformats.org/officeDocument/2006/relationships/diagramQuickStyle" Target="../diagrams/quickStyle24.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25.xml"/><Relationship Id="rId2" Type="http://schemas.openxmlformats.org/officeDocument/2006/relationships/diagramData" Target="../diagrams/data25.xml"/><Relationship Id="rId1" Type="http://schemas.openxmlformats.org/officeDocument/2006/relationships/slideLayout" Target="../slideLayouts/slideLayout2.xml"/><Relationship Id="rId6" Type="http://schemas.microsoft.com/office/2007/relationships/diagramDrawing" Target="../diagrams/drawing25.xml"/><Relationship Id="rId5" Type="http://schemas.openxmlformats.org/officeDocument/2006/relationships/diagramColors" Target="../diagrams/colors25.xml"/><Relationship Id="rId4" Type="http://schemas.openxmlformats.org/officeDocument/2006/relationships/diagramQuickStyle" Target="../diagrams/quickStyle2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26.xml"/><Relationship Id="rId7" Type="http://schemas.microsoft.com/office/2007/relationships/diagramDrawing" Target="../diagrams/drawing26.xml"/><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diagramColors" Target="../diagrams/colors26.xml"/><Relationship Id="rId5" Type="http://schemas.openxmlformats.org/officeDocument/2006/relationships/diagramQuickStyle" Target="../diagrams/quickStyle26.xml"/><Relationship Id="rId4" Type="http://schemas.openxmlformats.org/officeDocument/2006/relationships/diagramLayout" Target="../diagrams/layout26.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27.xml"/><Relationship Id="rId2" Type="http://schemas.openxmlformats.org/officeDocument/2006/relationships/diagramData" Target="../diagrams/data27.xml"/><Relationship Id="rId1" Type="http://schemas.openxmlformats.org/officeDocument/2006/relationships/slideLayout" Target="../slideLayouts/slideLayout7.xml"/><Relationship Id="rId6" Type="http://schemas.microsoft.com/office/2007/relationships/diagramDrawing" Target="../diagrams/drawing27.xml"/><Relationship Id="rId5" Type="http://schemas.openxmlformats.org/officeDocument/2006/relationships/diagramColors" Target="../diagrams/colors27.xml"/><Relationship Id="rId4" Type="http://schemas.openxmlformats.org/officeDocument/2006/relationships/diagramQuickStyle" Target="../diagrams/quickStyle27.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28.xml"/><Relationship Id="rId7" Type="http://schemas.microsoft.com/office/2007/relationships/diagramDrawing" Target="../diagrams/drawing28.xml"/><Relationship Id="rId2" Type="http://schemas.openxmlformats.org/officeDocument/2006/relationships/image" Target="../media/image18.jpeg"/><Relationship Id="rId1" Type="http://schemas.openxmlformats.org/officeDocument/2006/relationships/slideLayout" Target="../slideLayouts/slideLayout7.xml"/><Relationship Id="rId6" Type="http://schemas.openxmlformats.org/officeDocument/2006/relationships/diagramColors" Target="../diagrams/colors28.xml"/><Relationship Id="rId5" Type="http://schemas.openxmlformats.org/officeDocument/2006/relationships/diagramQuickStyle" Target="../diagrams/quickStyle28.xml"/><Relationship Id="rId4" Type="http://schemas.openxmlformats.org/officeDocument/2006/relationships/diagramLayout" Target="../diagrams/layout28.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29.xml"/><Relationship Id="rId7" Type="http://schemas.microsoft.com/office/2007/relationships/diagramDrawing" Target="../diagrams/drawing29.xml"/><Relationship Id="rId2"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diagramColors" Target="../diagrams/colors29.xml"/><Relationship Id="rId5" Type="http://schemas.openxmlformats.org/officeDocument/2006/relationships/diagramQuickStyle" Target="../diagrams/quickStyle29.xml"/><Relationship Id="rId4" Type="http://schemas.openxmlformats.org/officeDocument/2006/relationships/diagramLayout" Target="../diagrams/layout29.xml"/></Relationships>
</file>

<file path=ppt/slides/_rels/slide34.xml.rels><?xml version="1.0" encoding="UTF-8" standalone="yes"?>
<Relationships xmlns="http://schemas.openxmlformats.org/package/2006/relationships"><Relationship Id="rId8" Type="http://schemas.microsoft.com/office/2007/relationships/diagramDrawing" Target="../diagrams/drawing30.xml"/><Relationship Id="rId3" Type="http://schemas.openxmlformats.org/officeDocument/2006/relationships/image" Target="../media/image21.jpeg"/><Relationship Id="rId7" Type="http://schemas.openxmlformats.org/officeDocument/2006/relationships/diagramColors" Target="../diagrams/colors30.xml"/><Relationship Id="rId2" Type="http://schemas.openxmlformats.org/officeDocument/2006/relationships/image" Target="../media/image20.jpeg"/><Relationship Id="rId1" Type="http://schemas.openxmlformats.org/officeDocument/2006/relationships/slideLayout" Target="../slideLayouts/slideLayout7.xml"/><Relationship Id="rId6" Type="http://schemas.openxmlformats.org/officeDocument/2006/relationships/diagramQuickStyle" Target="../diagrams/quickStyle30.xml"/><Relationship Id="rId5" Type="http://schemas.openxmlformats.org/officeDocument/2006/relationships/diagramLayout" Target="../diagrams/layout30.xml"/><Relationship Id="rId4" Type="http://schemas.openxmlformats.org/officeDocument/2006/relationships/diagramData" Target="../diagrams/data30.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31.xml"/><Relationship Id="rId7" Type="http://schemas.microsoft.com/office/2007/relationships/diagramDrawing" Target="../diagrams/drawing31.xml"/><Relationship Id="rId2" Type="http://schemas.openxmlformats.org/officeDocument/2006/relationships/image" Target="../media/image22.jpeg"/><Relationship Id="rId1" Type="http://schemas.openxmlformats.org/officeDocument/2006/relationships/slideLayout" Target="../slideLayouts/slideLayout7.xml"/><Relationship Id="rId6" Type="http://schemas.openxmlformats.org/officeDocument/2006/relationships/diagramColors" Target="../diagrams/colors31.xml"/><Relationship Id="rId5" Type="http://schemas.openxmlformats.org/officeDocument/2006/relationships/diagramQuickStyle" Target="../diagrams/quickStyle31.xml"/><Relationship Id="rId4" Type="http://schemas.openxmlformats.org/officeDocument/2006/relationships/diagramLayout" Target="../diagrams/layout31.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32.xml"/><Relationship Id="rId7" Type="http://schemas.microsoft.com/office/2007/relationships/diagramDrawing" Target="../diagrams/drawing32.xml"/><Relationship Id="rId2" Type="http://schemas.openxmlformats.org/officeDocument/2006/relationships/image" Target="../media/image23.jpeg"/><Relationship Id="rId1" Type="http://schemas.openxmlformats.org/officeDocument/2006/relationships/slideLayout" Target="../slideLayouts/slideLayout7.xml"/><Relationship Id="rId6" Type="http://schemas.openxmlformats.org/officeDocument/2006/relationships/diagramColors" Target="../diagrams/colors32.xml"/><Relationship Id="rId5" Type="http://schemas.openxmlformats.org/officeDocument/2006/relationships/diagramQuickStyle" Target="../diagrams/quickStyle32.xml"/><Relationship Id="rId4" Type="http://schemas.openxmlformats.org/officeDocument/2006/relationships/diagramLayout" Target="../diagrams/layout3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33.xml"/><Relationship Id="rId7" Type="http://schemas.microsoft.com/office/2007/relationships/diagramDrawing" Target="../diagrams/drawing33.xml"/><Relationship Id="rId2" Type="http://schemas.openxmlformats.org/officeDocument/2006/relationships/image" Target="../media/image24.jpeg"/><Relationship Id="rId1" Type="http://schemas.openxmlformats.org/officeDocument/2006/relationships/slideLayout" Target="../slideLayouts/slideLayout7.xml"/><Relationship Id="rId6" Type="http://schemas.openxmlformats.org/officeDocument/2006/relationships/diagramColors" Target="../diagrams/colors33.xml"/><Relationship Id="rId5" Type="http://schemas.openxmlformats.org/officeDocument/2006/relationships/diagramQuickStyle" Target="../diagrams/quickStyle33.xml"/><Relationship Id="rId4" Type="http://schemas.openxmlformats.org/officeDocument/2006/relationships/diagramLayout" Target="../diagrams/layout33.xml"/></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34.xml"/><Relationship Id="rId7" Type="http://schemas.microsoft.com/office/2007/relationships/diagramDrawing" Target="../diagrams/drawing34.xml"/><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diagramColors" Target="../diagrams/colors34.xml"/><Relationship Id="rId5" Type="http://schemas.openxmlformats.org/officeDocument/2006/relationships/diagramQuickStyle" Target="../diagrams/quickStyle34.xml"/><Relationship Id="rId4" Type="http://schemas.openxmlformats.org/officeDocument/2006/relationships/diagramLayout" Target="../diagrams/layout3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8" Type="http://schemas.microsoft.com/office/2007/relationships/diagramDrawing" Target="../diagrams/drawing35.xml"/><Relationship Id="rId3" Type="http://schemas.openxmlformats.org/officeDocument/2006/relationships/image" Target="../media/image26.jpeg"/><Relationship Id="rId7" Type="http://schemas.openxmlformats.org/officeDocument/2006/relationships/diagramColors" Target="../diagrams/colors35.xml"/><Relationship Id="rId2" Type="http://schemas.openxmlformats.org/officeDocument/2006/relationships/image" Target="../media/image25.jpeg"/><Relationship Id="rId1" Type="http://schemas.openxmlformats.org/officeDocument/2006/relationships/slideLayout" Target="../slideLayouts/slideLayout7.xml"/><Relationship Id="rId6" Type="http://schemas.openxmlformats.org/officeDocument/2006/relationships/diagramQuickStyle" Target="../diagrams/quickStyle35.xml"/><Relationship Id="rId5" Type="http://schemas.openxmlformats.org/officeDocument/2006/relationships/diagramLayout" Target="../diagrams/layout35.xml"/><Relationship Id="rId4" Type="http://schemas.openxmlformats.org/officeDocument/2006/relationships/diagramData" Target="../diagrams/data35.xml"/></Relationships>
</file>

<file path=ppt/slides/_rels/slide41.xml.rels><?xml version="1.0" encoding="UTF-8" standalone="yes"?>
<Relationships xmlns="http://schemas.openxmlformats.org/package/2006/relationships"><Relationship Id="rId3" Type="http://schemas.openxmlformats.org/officeDocument/2006/relationships/diagramLayout" Target="../diagrams/layout36.xml"/><Relationship Id="rId2" Type="http://schemas.openxmlformats.org/officeDocument/2006/relationships/diagramData" Target="../diagrams/data36.xml"/><Relationship Id="rId1" Type="http://schemas.openxmlformats.org/officeDocument/2006/relationships/slideLayout" Target="../slideLayouts/slideLayout2.xml"/><Relationship Id="rId6" Type="http://schemas.microsoft.com/office/2007/relationships/diagramDrawing" Target="../diagrams/drawing36.xml"/><Relationship Id="rId5" Type="http://schemas.openxmlformats.org/officeDocument/2006/relationships/diagramColors" Target="../diagrams/colors36.xml"/><Relationship Id="rId4" Type="http://schemas.openxmlformats.org/officeDocument/2006/relationships/diagramQuickStyle" Target="../diagrams/quickStyle36.xml"/></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37.xml"/><Relationship Id="rId2" Type="http://schemas.openxmlformats.org/officeDocument/2006/relationships/diagramData" Target="../diagrams/data37.xml"/><Relationship Id="rId1" Type="http://schemas.openxmlformats.org/officeDocument/2006/relationships/slideLayout" Target="../slideLayouts/slideLayout7.xml"/><Relationship Id="rId6" Type="http://schemas.microsoft.com/office/2007/relationships/diagramDrawing" Target="../diagrams/drawing37.xml"/><Relationship Id="rId5" Type="http://schemas.openxmlformats.org/officeDocument/2006/relationships/diagramColors" Target="../diagrams/colors37.xml"/><Relationship Id="rId4" Type="http://schemas.openxmlformats.org/officeDocument/2006/relationships/diagramQuickStyle" Target="../diagrams/quickStyle37.xml"/></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38.xml"/><Relationship Id="rId2" Type="http://schemas.openxmlformats.org/officeDocument/2006/relationships/diagramData" Target="../diagrams/data38.xml"/><Relationship Id="rId1" Type="http://schemas.openxmlformats.org/officeDocument/2006/relationships/slideLayout" Target="../slideLayouts/slideLayout7.xml"/><Relationship Id="rId6" Type="http://schemas.microsoft.com/office/2007/relationships/diagramDrawing" Target="../diagrams/drawing38.xml"/><Relationship Id="rId5" Type="http://schemas.openxmlformats.org/officeDocument/2006/relationships/diagramColors" Target="../diagrams/colors38.xml"/><Relationship Id="rId4" Type="http://schemas.openxmlformats.org/officeDocument/2006/relationships/diagramQuickStyle" Target="../diagrams/quickStyle38.xml"/></Relationships>
</file>

<file path=ppt/slides/_rels/slide44.xml.rels><?xml version="1.0" encoding="UTF-8" standalone="yes"?>
<Relationships xmlns="http://schemas.openxmlformats.org/package/2006/relationships"><Relationship Id="rId3" Type="http://schemas.openxmlformats.org/officeDocument/2006/relationships/diagramLayout" Target="../diagrams/layout39.xml"/><Relationship Id="rId2" Type="http://schemas.openxmlformats.org/officeDocument/2006/relationships/diagramData" Target="../diagrams/data39.xml"/><Relationship Id="rId1" Type="http://schemas.openxmlformats.org/officeDocument/2006/relationships/slideLayout" Target="../slideLayouts/slideLayout7.xml"/><Relationship Id="rId6" Type="http://schemas.microsoft.com/office/2007/relationships/diagramDrawing" Target="../diagrams/drawing39.xml"/><Relationship Id="rId5" Type="http://schemas.openxmlformats.org/officeDocument/2006/relationships/diagramColors" Target="../diagrams/colors39.xml"/><Relationship Id="rId4" Type="http://schemas.openxmlformats.org/officeDocument/2006/relationships/diagramQuickStyle" Target="../diagrams/quickStyle39.xml"/></Relationships>
</file>

<file path=ppt/slides/_rels/slide45.xml.rels><?xml version="1.0" encoding="UTF-8" standalone="yes"?>
<Relationships xmlns="http://schemas.openxmlformats.org/package/2006/relationships"><Relationship Id="rId3" Type="http://schemas.openxmlformats.org/officeDocument/2006/relationships/diagramLayout" Target="../diagrams/layout40.xml"/><Relationship Id="rId2" Type="http://schemas.openxmlformats.org/officeDocument/2006/relationships/diagramData" Target="../diagrams/data40.xml"/><Relationship Id="rId1" Type="http://schemas.openxmlformats.org/officeDocument/2006/relationships/slideLayout" Target="../slideLayouts/slideLayout7.xml"/><Relationship Id="rId6" Type="http://schemas.microsoft.com/office/2007/relationships/diagramDrawing" Target="../diagrams/drawing40.xml"/><Relationship Id="rId5" Type="http://schemas.openxmlformats.org/officeDocument/2006/relationships/diagramColors" Target="../diagrams/colors40.xml"/><Relationship Id="rId4" Type="http://schemas.openxmlformats.org/officeDocument/2006/relationships/diagramQuickStyle" Target="../diagrams/quickStyle40.xml"/></Relationships>
</file>

<file path=ppt/slides/_rels/slide46.xml.rels><?xml version="1.0" encoding="UTF-8" standalone="yes"?>
<Relationships xmlns="http://schemas.openxmlformats.org/package/2006/relationships"><Relationship Id="rId3" Type="http://schemas.openxmlformats.org/officeDocument/2006/relationships/diagramLayout" Target="../diagrams/layout41.xml"/><Relationship Id="rId2" Type="http://schemas.openxmlformats.org/officeDocument/2006/relationships/diagramData" Target="../diagrams/data41.xml"/><Relationship Id="rId1" Type="http://schemas.openxmlformats.org/officeDocument/2006/relationships/slideLayout" Target="../slideLayouts/slideLayout7.xml"/><Relationship Id="rId6" Type="http://schemas.microsoft.com/office/2007/relationships/diagramDrawing" Target="../diagrams/drawing41.xml"/><Relationship Id="rId5" Type="http://schemas.openxmlformats.org/officeDocument/2006/relationships/diagramColors" Target="../diagrams/colors41.xml"/><Relationship Id="rId4" Type="http://schemas.openxmlformats.org/officeDocument/2006/relationships/diagramQuickStyle" Target="../diagrams/quickStyle41.xml"/></Relationships>
</file>

<file path=ppt/slides/_rels/slide47.xml.rels><?xml version="1.0" encoding="UTF-8" standalone="yes"?>
<Relationships xmlns="http://schemas.openxmlformats.org/package/2006/relationships"><Relationship Id="rId3" Type="http://schemas.openxmlformats.org/officeDocument/2006/relationships/diagramData" Target="../diagrams/data42.xml"/><Relationship Id="rId7" Type="http://schemas.microsoft.com/office/2007/relationships/diagramDrawing" Target="../diagrams/drawing42.xml"/><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diagramColors" Target="../diagrams/colors42.xml"/><Relationship Id="rId5" Type="http://schemas.openxmlformats.org/officeDocument/2006/relationships/diagramQuickStyle" Target="../diagrams/quickStyle42.xml"/><Relationship Id="rId4" Type="http://schemas.openxmlformats.org/officeDocument/2006/relationships/diagramLayout" Target="../diagrams/layout42.xml"/></Relationships>
</file>

<file path=ppt/slides/_rels/slide48.xml.rels><?xml version="1.0" encoding="UTF-8" standalone="yes"?>
<Relationships xmlns="http://schemas.openxmlformats.org/package/2006/relationships"><Relationship Id="rId8" Type="http://schemas.microsoft.com/office/2007/relationships/diagramDrawing" Target="../diagrams/drawing43.xml"/><Relationship Id="rId3" Type="http://schemas.openxmlformats.org/officeDocument/2006/relationships/image" Target="../media/image29.png"/><Relationship Id="rId7" Type="http://schemas.openxmlformats.org/officeDocument/2006/relationships/diagramColors" Target="../diagrams/colors43.xml"/><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diagramQuickStyle" Target="../diagrams/quickStyle43.xml"/><Relationship Id="rId5" Type="http://schemas.openxmlformats.org/officeDocument/2006/relationships/diagramLayout" Target="../diagrams/layout43.xml"/><Relationship Id="rId4" Type="http://schemas.openxmlformats.org/officeDocument/2006/relationships/diagramData" Target="../diagrams/data43.xml"/></Relationships>
</file>

<file path=ppt/slides/_rels/slide49.xml.rels><?xml version="1.0" encoding="UTF-8" standalone="yes"?>
<Relationships xmlns="http://schemas.openxmlformats.org/package/2006/relationships"><Relationship Id="rId3" Type="http://schemas.openxmlformats.org/officeDocument/2006/relationships/diagramData" Target="../diagrams/data44.xml"/><Relationship Id="rId7" Type="http://schemas.microsoft.com/office/2007/relationships/diagramDrawing" Target="../diagrams/drawing44.xml"/><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diagramColors" Target="../diagrams/colors44.xml"/><Relationship Id="rId5" Type="http://schemas.openxmlformats.org/officeDocument/2006/relationships/diagramQuickStyle" Target="../diagrams/quickStyle44.xml"/><Relationship Id="rId4" Type="http://schemas.openxmlformats.org/officeDocument/2006/relationships/diagramLayout" Target="../diagrams/layout44.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0.xml.rels><?xml version="1.0" encoding="UTF-8" standalone="yes"?>
<Relationships xmlns="http://schemas.openxmlformats.org/package/2006/relationships"><Relationship Id="rId3" Type="http://schemas.openxmlformats.org/officeDocument/2006/relationships/diagramLayout" Target="../diagrams/layout45.xml"/><Relationship Id="rId2" Type="http://schemas.openxmlformats.org/officeDocument/2006/relationships/diagramData" Target="../diagrams/data45.xml"/><Relationship Id="rId1" Type="http://schemas.openxmlformats.org/officeDocument/2006/relationships/slideLayout" Target="../slideLayouts/slideLayout7.xml"/><Relationship Id="rId6" Type="http://schemas.microsoft.com/office/2007/relationships/diagramDrawing" Target="../diagrams/drawing45.xml"/><Relationship Id="rId5" Type="http://schemas.openxmlformats.org/officeDocument/2006/relationships/diagramColors" Target="../diagrams/colors45.xml"/><Relationship Id="rId4" Type="http://schemas.openxmlformats.org/officeDocument/2006/relationships/diagramQuickStyle" Target="../diagrams/quickStyle45.xml"/></Relationships>
</file>

<file path=ppt/slides/_rels/slide51.xml.rels><?xml version="1.0" encoding="UTF-8" standalone="yes"?>
<Relationships xmlns="http://schemas.openxmlformats.org/package/2006/relationships"><Relationship Id="rId3" Type="http://schemas.openxmlformats.org/officeDocument/2006/relationships/diagramData" Target="../diagrams/data46.xml"/><Relationship Id="rId7" Type="http://schemas.microsoft.com/office/2007/relationships/diagramDrawing" Target="../diagrams/drawing46.xml"/><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diagramColors" Target="../diagrams/colors46.xml"/><Relationship Id="rId5" Type="http://schemas.openxmlformats.org/officeDocument/2006/relationships/diagramQuickStyle" Target="../diagrams/quickStyle46.xml"/><Relationship Id="rId4" Type="http://schemas.openxmlformats.org/officeDocument/2006/relationships/diagramLayout" Target="../diagrams/layout46.xml"/></Relationships>
</file>

<file path=ppt/slides/_rels/slide52.xml.rels><?xml version="1.0" encoding="UTF-8" standalone="yes"?>
<Relationships xmlns="http://schemas.openxmlformats.org/package/2006/relationships"><Relationship Id="rId3" Type="http://schemas.openxmlformats.org/officeDocument/2006/relationships/diagramData" Target="../diagrams/data47.xml"/><Relationship Id="rId7" Type="http://schemas.microsoft.com/office/2007/relationships/diagramDrawing" Target="../diagrams/drawing47.xml"/><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diagramColors" Target="../diagrams/colors47.xml"/><Relationship Id="rId5" Type="http://schemas.openxmlformats.org/officeDocument/2006/relationships/diagramQuickStyle" Target="../diagrams/quickStyle47.xml"/><Relationship Id="rId4" Type="http://schemas.openxmlformats.org/officeDocument/2006/relationships/diagramLayout" Target="../diagrams/layout47.xml"/></Relationships>
</file>

<file path=ppt/slides/_rels/slide53.xml.rels><?xml version="1.0" encoding="UTF-8" standalone="yes"?>
<Relationships xmlns="http://schemas.openxmlformats.org/package/2006/relationships"><Relationship Id="rId8" Type="http://schemas.microsoft.com/office/2007/relationships/diagramDrawing" Target="../diagrams/drawing48.xml"/><Relationship Id="rId3" Type="http://schemas.openxmlformats.org/officeDocument/2006/relationships/image" Target="../media/image31.png"/><Relationship Id="rId7" Type="http://schemas.openxmlformats.org/officeDocument/2006/relationships/diagramColors" Target="../diagrams/colors48.xml"/><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diagramQuickStyle" Target="../diagrams/quickStyle48.xml"/><Relationship Id="rId5" Type="http://schemas.openxmlformats.org/officeDocument/2006/relationships/diagramLayout" Target="../diagrams/layout48.xml"/><Relationship Id="rId4" Type="http://schemas.openxmlformats.org/officeDocument/2006/relationships/diagramData" Target="../diagrams/data48.xml"/></Relationships>
</file>

<file path=ppt/slides/_rels/slide54.xml.rels><?xml version="1.0" encoding="UTF-8" standalone="yes"?>
<Relationships xmlns="http://schemas.openxmlformats.org/package/2006/relationships"><Relationship Id="rId3" Type="http://schemas.openxmlformats.org/officeDocument/2006/relationships/diagramData" Target="../diagrams/data49.xml"/><Relationship Id="rId7" Type="http://schemas.microsoft.com/office/2007/relationships/diagramDrawing" Target="../diagrams/drawing49.xml"/><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diagramColors" Target="../diagrams/colors49.xml"/><Relationship Id="rId5" Type="http://schemas.openxmlformats.org/officeDocument/2006/relationships/diagramQuickStyle" Target="../diagrams/quickStyle49.xml"/><Relationship Id="rId4" Type="http://schemas.openxmlformats.org/officeDocument/2006/relationships/diagramLayout" Target="../diagrams/layout49.xml"/></Relationships>
</file>

<file path=ppt/slides/_rels/slide55.xml.rels><?xml version="1.0" encoding="UTF-8" standalone="yes"?>
<Relationships xmlns="http://schemas.openxmlformats.org/package/2006/relationships"><Relationship Id="rId8" Type="http://schemas.microsoft.com/office/2007/relationships/diagramDrawing" Target="../diagrams/drawing50.xml"/><Relationship Id="rId3" Type="http://schemas.openxmlformats.org/officeDocument/2006/relationships/image" Target="../media/image37.jpeg"/><Relationship Id="rId7" Type="http://schemas.openxmlformats.org/officeDocument/2006/relationships/diagramColors" Target="../diagrams/colors50.xml"/><Relationship Id="rId2" Type="http://schemas.openxmlformats.org/officeDocument/2006/relationships/image" Target="../media/image36.jpeg"/><Relationship Id="rId1" Type="http://schemas.openxmlformats.org/officeDocument/2006/relationships/slideLayout" Target="../slideLayouts/slideLayout7.xml"/><Relationship Id="rId6" Type="http://schemas.openxmlformats.org/officeDocument/2006/relationships/diagramQuickStyle" Target="../diagrams/quickStyle50.xml"/><Relationship Id="rId5" Type="http://schemas.openxmlformats.org/officeDocument/2006/relationships/diagramLayout" Target="../diagrams/layout50.xml"/><Relationship Id="rId4" Type="http://schemas.openxmlformats.org/officeDocument/2006/relationships/diagramData" Target="../diagrams/data50.xml"/></Relationships>
</file>

<file path=ppt/slides/_rels/slide56.xml.rels><?xml version="1.0" encoding="UTF-8" standalone="yes"?>
<Relationships xmlns="http://schemas.openxmlformats.org/package/2006/relationships"><Relationship Id="rId3" Type="http://schemas.openxmlformats.org/officeDocument/2006/relationships/diagramData" Target="../diagrams/data51.xml"/><Relationship Id="rId7" Type="http://schemas.microsoft.com/office/2007/relationships/diagramDrawing" Target="../diagrams/drawing51.xml"/><Relationship Id="rId2" Type="http://schemas.openxmlformats.org/officeDocument/2006/relationships/image" Target="../media/image38.jpeg"/><Relationship Id="rId1" Type="http://schemas.openxmlformats.org/officeDocument/2006/relationships/slideLayout" Target="../slideLayouts/slideLayout7.xml"/><Relationship Id="rId6" Type="http://schemas.openxmlformats.org/officeDocument/2006/relationships/diagramColors" Target="../diagrams/colors51.xml"/><Relationship Id="rId5" Type="http://schemas.openxmlformats.org/officeDocument/2006/relationships/diagramQuickStyle" Target="../diagrams/quickStyle51.xml"/><Relationship Id="rId4" Type="http://schemas.openxmlformats.org/officeDocument/2006/relationships/diagramLayout" Target="../diagrams/layout51.xml"/></Relationships>
</file>

<file path=ppt/slides/_rels/slide57.xml.rels><?xml version="1.0" encoding="UTF-8" standalone="yes"?>
<Relationships xmlns="http://schemas.openxmlformats.org/package/2006/relationships"><Relationship Id="rId8" Type="http://schemas.microsoft.com/office/2007/relationships/diagramDrawing" Target="../diagrams/drawing52.xml"/><Relationship Id="rId3" Type="http://schemas.openxmlformats.org/officeDocument/2006/relationships/image" Target="../media/image40.jpeg"/><Relationship Id="rId7" Type="http://schemas.openxmlformats.org/officeDocument/2006/relationships/diagramColors" Target="../diagrams/colors52.xml"/><Relationship Id="rId2" Type="http://schemas.openxmlformats.org/officeDocument/2006/relationships/image" Target="../media/image39.jpeg"/><Relationship Id="rId1" Type="http://schemas.openxmlformats.org/officeDocument/2006/relationships/slideLayout" Target="../slideLayouts/slideLayout7.xml"/><Relationship Id="rId6" Type="http://schemas.openxmlformats.org/officeDocument/2006/relationships/diagramQuickStyle" Target="../diagrams/quickStyle52.xml"/><Relationship Id="rId5" Type="http://schemas.openxmlformats.org/officeDocument/2006/relationships/diagramLayout" Target="../diagrams/layout52.xml"/><Relationship Id="rId4" Type="http://schemas.openxmlformats.org/officeDocument/2006/relationships/diagramData" Target="../diagrams/data52.xml"/></Relationships>
</file>

<file path=ppt/slides/_rels/slide58.xml.rels><?xml version="1.0" encoding="UTF-8" standalone="yes"?>
<Relationships xmlns="http://schemas.openxmlformats.org/package/2006/relationships"><Relationship Id="rId3" Type="http://schemas.openxmlformats.org/officeDocument/2006/relationships/diagramLayout" Target="../diagrams/layout53.xml"/><Relationship Id="rId2" Type="http://schemas.openxmlformats.org/officeDocument/2006/relationships/diagramData" Target="../diagrams/data53.xml"/><Relationship Id="rId1" Type="http://schemas.openxmlformats.org/officeDocument/2006/relationships/slideLayout" Target="../slideLayouts/slideLayout2.xml"/><Relationship Id="rId6" Type="http://schemas.microsoft.com/office/2007/relationships/diagramDrawing" Target="../diagrams/drawing53.xml"/><Relationship Id="rId5" Type="http://schemas.openxmlformats.org/officeDocument/2006/relationships/diagramColors" Target="../diagrams/colors53.xml"/><Relationship Id="rId4" Type="http://schemas.openxmlformats.org/officeDocument/2006/relationships/diagramQuickStyle" Target="../diagrams/quickStyle53.xml"/></Relationships>
</file>

<file path=ppt/slides/_rels/slide59.xml.rels><?xml version="1.0" encoding="UTF-8" standalone="yes"?>
<Relationships xmlns="http://schemas.openxmlformats.org/package/2006/relationships"><Relationship Id="rId3" Type="http://schemas.openxmlformats.org/officeDocument/2006/relationships/diagramLayout" Target="../diagrams/layout54.xml"/><Relationship Id="rId2" Type="http://schemas.openxmlformats.org/officeDocument/2006/relationships/diagramData" Target="../diagrams/data54.xml"/><Relationship Id="rId1" Type="http://schemas.openxmlformats.org/officeDocument/2006/relationships/slideLayout" Target="../slideLayouts/slideLayout7.xml"/><Relationship Id="rId6" Type="http://schemas.microsoft.com/office/2007/relationships/diagramDrawing" Target="../diagrams/drawing54.xml"/><Relationship Id="rId5" Type="http://schemas.openxmlformats.org/officeDocument/2006/relationships/diagramColors" Target="../diagrams/colors54.xml"/><Relationship Id="rId4" Type="http://schemas.openxmlformats.org/officeDocument/2006/relationships/diagramQuickStyle" Target="../diagrams/quickStyle54.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0.xml.rels><?xml version="1.0" encoding="UTF-8" standalone="yes"?>
<Relationships xmlns="http://schemas.openxmlformats.org/package/2006/relationships"><Relationship Id="rId3" Type="http://schemas.openxmlformats.org/officeDocument/2006/relationships/diagramLayout" Target="../diagrams/layout55.xml"/><Relationship Id="rId2" Type="http://schemas.openxmlformats.org/officeDocument/2006/relationships/diagramData" Target="../diagrams/data55.xml"/><Relationship Id="rId1" Type="http://schemas.openxmlformats.org/officeDocument/2006/relationships/slideLayout" Target="../slideLayouts/slideLayout7.xml"/><Relationship Id="rId6" Type="http://schemas.microsoft.com/office/2007/relationships/diagramDrawing" Target="../diagrams/drawing55.xml"/><Relationship Id="rId5" Type="http://schemas.openxmlformats.org/officeDocument/2006/relationships/diagramColors" Target="../diagrams/colors55.xml"/><Relationship Id="rId4" Type="http://schemas.openxmlformats.org/officeDocument/2006/relationships/diagramQuickStyle" Target="../diagrams/quickStyle55.xml"/></Relationships>
</file>

<file path=ppt/slides/_rels/slide61.xml.rels><?xml version="1.0" encoding="UTF-8" standalone="yes"?>
<Relationships xmlns="http://schemas.openxmlformats.org/package/2006/relationships"><Relationship Id="rId3" Type="http://schemas.openxmlformats.org/officeDocument/2006/relationships/diagramLayout" Target="../diagrams/layout56.xml"/><Relationship Id="rId2" Type="http://schemas.openxmlformats.org/officeDocument/2006/relationships/diagramData" Target="../diagrams/data56.xml"/><Relationship Id="rId1" Type="http://schemas.openxmlformats.org/officeDocument/2006/relationships/slideLayout" Target="../slideLayouts/slideLayout7.xml"/><Relationship Id="rId6" Type="http://schemas.microsoft.com/office/2007/relationships/diagramDrawing" Target="../diagrams/drawing56.xml"/><Relationship Id="rId5" Type="http://schemas.openxmlformats.org/officeDocument/2006/relationships/diagramColors" Target="../diagrams/colors56.xml"/><Relationship Id="rId4" Type="http://schemas.openxmlformats.org/officeDocument/2006/relationships/diagramQuickStyle" Target="../diagrams/quickStyle56.xml"/></Relationships>
</file>

<file path=ppt/slides/_rels/slide62.xml.rels><?xml version="1.0" encoding="UTF-8" standalone="yes"?>
<Relationships xmlns="http://schemas.openxmlformats.org/package/2006/relationships"><Relationship Id="rId3" Type="http://schemas.openxmlformats.org/officeDocument/2006/relationships/diagramLayout" Target="../diagrams/layout57.xml"/><Relationship Id="rId2" Type="http://schemas.openxmlformats.org/officeDocument/2006/relationships/diagramData" Target="../diagrams/data57.xml"/><Relationship Id="rId1" Type="http://schemas.openxmlformats.org/officeDocument/2006/relationships/slideLayout" Target="../slideLayouts/slideLayout7.xml"/><Relationship Id="rId6" Type="http://schemas.microsoft.com/office/2007/relationships/diagramDrawing" Target="../diagrams/drawing57.xml"/><Relationship Id="rId5" Type="http://schemas.openxmlformats.org/officeDocument/2006/relationships/diagramColors" Target="../diagrams/colors57.xml"/><Relationship Id="rId4" Type="http://schemas.openxmlformats.org/officeDocument/2006/relationships/diagramQuickStyle" Target="../diagrams/quickStyle57.xml"/></Relationships>
</file>

<file path=ppt/slides/_rels/slide63.xml.rels><?xml version="1.0" encoding="UTF-8" standalone="yes"?>
<Relationships xmlns="http://schemas.openxmlformats.org/package/2006/relationships"><Relationship Id="rId3" Type="http://schemas.openxmlformats.org/officeDocument/2006/relationships/diagramLayout" Target="../diagrams/layout58.xml"/><Relationship Id="rId2" Type="http://schemas.openxmlformats.org/officeDocument/2006/relationships/diagramData" Target="../diagrams/data58.xml"/><Relationship Id="rId1" Type="http://schemas.openxmlformats.org/officeDocument/2006/relationships/slideLayout" Target="../slideLayouts/slideLayout7.xml"/><Relationship Id="rId6" Type="http://schemas.microsoft.com/office/2007/relationships/diagramDrawing" Target="../diagrams/drawing58.xml"/><Relationship Id="rId5" Type="http://schemas.openxmlformats.org/officeDocument/2006/relationships/diagramColors" Target="../diagrams/colors58.xml"/><Relationship Id="rId4" Type="http://schemas.openxmlformats.org/officeDocument/2006/relationships/diagramQuickStyle" Target="../diagrams/quickStyle58.xml"/></Relationships>
</file>

<file path=ppt/slides/_rels/slide64.xml.rels><?xml version="1.0" encoding="UTF-8" standalone="yes"?>
<Relationships xmlns="http://schemas.openxmlformats.org/package/2006/relationships"><Relationship Id="rId3" Type="http://schemas.openxmlformats.org/officeDocument/2006/relationships/diagramLayout" Target="../diagrams/layout59.xml"/><Relationship Id="rId2" Type="http://schemas.openxmlformats.org/officeDocument/2006/relationships/diagramData" Target="../diagrams/data59.xml"/><Relationship Id="rId1" Type="http://schemas.openxmlformats.org/officeDocument/2006/relationships/slideLayout" Target="../slideLayouts/slideLayout7.xml"/><Relationship Id="rId6" Type="http://schemas.microsoft.com/office/2007/relationships/diagramDrawing" Target="../diagrams/drawing59.xml"/><Relationship Id="rId5" Type="http://schemas.openxmlformats.org/officeDocument/2006/relationships/diagramColors" Target="../diagrams/colors59.xml"/><Relationship Id="rId4" Type="http://schemas.openxmlformats.org/officeDocument/2006/relationships/diagramQuickStyle" Target="../diagrams/quickStyle59.xml"/></Relationships>
</file>

<file path=ppt/slides/_rels/slide65.xml.rels><?xml version="1.0" encoding="UTF-8" standalone="yes"?>
<Relationships xmlns="http://schemas.openxmlformats.org/package/2006/relationships"><Relationship Id="rId3" Type="http://schemas.openxmlformats.org/officeDocument/2006/relationships/diagramLayout" Target="../diagrams/layout60.xml"/><Relationship Id="rId2" Type="http://schemas.openxmlformats.org/officeDocument/2006/relationships/diagramData" Target="../diagrams/data60.xml"/><Relationship Id="rId1" Type="http://schemas.openxmlformats.org/officeDocument/2006/relationships/slideLayout" Target="../slideLayouts/slideLayout7.xml"/><Relationship Id="rId6" Type="http://schemas.microsoft.com/office/2007/relationships/diagramDrawing" Target="../diagrams/drawing60.xml"/><Relationship Id="rId5" Type="http://schemas.openxmlformats.org/officeDocument/2006/relationships/diagramColors" Target="../diagrams/colors60.xml"/><Relationship Id="rId4" Type="http://schemas.openxmlformats.org/officeDocument/2006/relationships/diagramQuickStyle" Target="../diagrams/quickStyle60.xml"/></Relationships>
</file>

<file path=ppt/slides/_rels/slide66.xml.rels><?xml version="1.0" encoding="UTF-8" standalone="yes"?>
<Relationships xmlns="http://schemas.openxmlformats.org/package/2006/relationships"><Relationship Id="rId3" Type="http://schemas.openxmlformats.org/officeDocument/2006/relationships/diagramLayout" Target="../diagrams/layout61.xml"/><Relationship Id="rId2" Type="http://schemas.openxmlformats.org/officeDocument/2006/relationships/diagramData" Target="../diagrams/data61.xml"/><Relationship Id="rId1" Type="http://schemas.openxmlformats.org/officeDocument/2006/relationships/slideLayout" Target="../slideLayouts/slideLayout7.xml"/><Relationship Id="rId6" Type="http://schemas.microsoft.com/office/2007/relationships/diagramDrawing" Target="../diagrams/drawing61.xml"/><Relationship Id="rId5" Type="http://schemas.openxmlformats.org/officeDocument/2006/relationships/diagramColors" Target="../diagrams/colors61.xml"/><Relationship Id="rId4" Type="http://schemas.openxmlformats.org/officeDocument/2006/relationships/diagramQuickStyle" Target="../diagrams/quickStyle6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diagramLayout" Target="../diagrams/layout62.xml"/><Relationship Id="rId2" Type="http://schemas.openxmlformats.org/officeDocument/2006/relationships/diagramData" Target="../diagrams/data62.xml"/><Relationship Id="rId1" Type="http://schemas.openxmlformats.org/officeDocument/2006/relationships/slideLayout" Target="../slideLayouts/slideLayout7.xml"/><Relationship Id="rId6" Type="http://schemas.microsoft.com/office/2007/relationships/diagramDrawing" Target="../diagrams/drawing62.xml"/><Relationship Id="rId5" Type="http://schemas.openxmlformats.org/officeDocument/2006/relationships/diagramColors" Target="../diagrams/colors62.xml"/><Relationship Id="rId4" Type="http://schemas.openxmlformats.org/officeDocument/2006/relationships/diagramQuickStyle" Target="../diagrams/quickStyle62.xml"/></Relationships>
</file>

<file path=ppt/slides/_rels/slide69.xml.rels><?xml version="1.0" encoding="UTF-8" standalone="yes"?>
<Relationships xmlns="http://schemas.openxmlformats.org/package/2006/relationships"><Relationship Id="rId3" Type="http://schemas.openxmlformats.org/officeDocument/2006/relationships/diagramLayout" Target="../diagrams/layout63.xml"/><Relationship Id="rId2" Type="http://schemas.openxmlformats.org/officeDocument/2006/relationships/diagramData" Target="../diagrams/data63.xml"/><Relationship Id="rId1" Type="http://schemas.openxmlformats.org/officeDocument/2006/relationships/slideLayout" Target="../slideLayouts/slideLayout7.xml"/><Relationship Id="rId6" Type="http://schemas.microsoft.com/office/2007/relationships/diagramDrawing" Target="../diagrams/drawing63.xml"/><Relationship Id="rId5" Type="http://schemas.openxmlformats.org/officeDocument/2006/relationships/diagramColors" Target="../diagrams/colors63.xml"/><Relationship Id="rId4" Type="http://schemas.openxmlformats.org/officeDocument/2006/relationships/diagramQuickStyle" Target="../diagrams/quickStyle63.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70.xml.rels><?xml version="1.0" encoding="UTF-8" standalone="yes"?>
<Relationships xmlns="http://schemas.openxmlformats.org/package/2006/relationships"><Relationship Id="rId3" Type="http://schemas.openxmlformats.org/officeDocument/2006/relationships/diagramLayout" Target="../diagrams/layout64.xml"/><Relationship Id="rId2" Type="http://schemas.openxmlformats.org/officeDocument/2006/relationships/diagramData" Target="../diagrams/data64.xml"/><Relationship Id="rId1" Type="http://schemas.openxmlformats.org/officeDocument/2006/relationships/slideLayout" Target="../slideLayouts/slideLayout7.xml"/><Relationship Id="rId6" Type="http://schemas.microsoft.com/office/2007/relationships/diagramDrawing" Target="../diagrams/drawing64.xml"/><Relationship Id="rId5" Type="http://schemas.openxmlformats.org/officeDocument/2006/relationships/diagramColors" Target="../diagrams/colors64.xml"/><Relationship Id="rId4" Type="http://schemas.openxmlformats.org/officeDocument/2006/relationships/diagramQuickStyle" Target="../diagrams/quickStyle64.xml"/></Relationships>
</file>

<file path=ppt/slides/_rels/slide71.xml.rels><?xml version="1.0" encoding="UTF-8" standalone="yes"?>
<Relationships xmlns="http://schemas.openxmlformats.org/package/2006/relationships"><Relationship Id="rId3" Type="http://schemas.openxmlformats.org/officeDocument/2006/relationships/diagramLayout" Target="../diagrams/layout65.xml"/><Relationship Id="rId2" Type="http://schemas.openxmlformats.org/officeDocument/2006/relationships/diagramData" Target="../diagrams/data65.xml"/><Relationship Id="rId1" Type="http://schemas.openxmlformats.org/officeDocument/2006/relationships/slideLayout" Target="../slideLayouts/slideLayout7.xml"/><Relationship Id="rId6" Type="http://schemas.microsoft.com/office/2007/relationships/diagramDrawing" Target="../diagrams/drawing65.xml"/><Relationship Id="rId5" Type="http://schemas.openxmlformats.org/officeDocument/2006/relationships/diagramColors" Target="../diagrams/colors65.xml"/><Relationship Id="rId4" Type="http://schemas.openxmlformats.org/officeDocument/2006/relationships/diagramQuickStyle" Target="../diagrams/quickStyle65.xml"/></Relationships>
</file>

<file path=ppt/slides/_rels/slide72.xml.rels><?xml version="1.0" encoding="UTF-8" standalone="yes"?>
<Relationships xmlns="http://schemas.openxmlformats.org/package/2006/relationships"><Relationship Id="rId3" Type="http://schemas.openxmlformats.org/officeDocument/2006/relationships/diagramLayout" Target="../diagrams/layout66.xml"/><Relationship Id="rId2" Type="http://schemas.openxmlformats.org/officeDocument/2006/relationships/diagramData" Target="../diagrams/data66.xml"/><Relationship Id="rId1" Type="http://schemas.openxmlformats.org/officeDocument/2006/relationships/slideLayout" Target="../slideLayouts/slideLayout7.xml"/><Relationship Id="rId6" Type="http://schemas.microsoft.com/office/2007/relationships/diagramDrawing" Target="../diagrams/drawing66.xml"/><Relationship Id="rId5" Type="http://schemas.openxmlformats.org/officeDocument/2006/relationships/diagramColors" Target="../diagrams/colors66.xml"/><Relationship Id="rId4" Type="http://schemas.openxmlformats.org/officeDocument/2006/relationships/diagramQuickStyle" Target="../diagrams/quickStyle66.xml"/></Relationships>
</file>

<file path=ppt/slides/_rels/slide73.xml.rels><?xml version="1.0" encoding="UTF-8" standalone="yes"?>
<Relationships xmlns="http://schemas.openxmlformats.org/package/2006/relationships"><Relationship Id="rId3" Type="http://schemas.openxmlformats.org/officeDocument/2006/relationships/diagramLayout" Target="../diagrams/layout67.xml"/><Relationship Id="rId2" Type="http://schemas.openxmlformats.org/officeDocument/2006/relationships/diagramData" Target="../diagrams/data67.xml"/><Relationship Id="rId1" Type="http://schemas.openxmlformats.org/officeDocument/2006/relationships/slideLayout" Target="../slideLayouts/slideLayout7.xml"/><Relationship Id="rId6" Type="http://schemas.microsoft.com/office/2007/relationships/diagramDrawing" Target="../diagrams/drawing67.xml"/><Relationship Id="rId5" Type="http://schemas.openxmlformats.org/officeDocument/2006/relationships/diagramColors" Target="../diagrams/colors67.xml"/><Relationship Id="rId4" Type="http://schemas.openxmlformats.org/officeDocument/2006/relationships/diagramQuickStyle" Target="../diagrams/quickStyle67.xml"/></Relationships>
</file>

<file path=ppt/slides/_rels/slide74.xml.rels><?xml version="1.0" encoding="UTF-8" standalone="yes"?>
<Relationships xmlns="http://schemas.openxmlformats.org/package/2006/relationships"><Relationship Id="rId3" Type="http://schemas.openxmlformats.org/officeDocument/2006/relationships/diagramLayout" Target="../diagrams/layout68.xml"/><Relationship Id="rId2" Type="http://schemas.openxmlformats.org/officeDocument/2006/relationships/diagramData" Target="../diagrams/data68.xml"/><Relationship Id="rId1" Type="http://schemas.openxmlformats.org/officeDocument/2006/relationships/slideLayout" Target="../slideLayouts/slideLayout7.xml"/><Relationship Id="rId6" Type="http://schemas.microsoft.com/office/2007/relationships/diagramDrawing" Target="../diagrams/drawing68.xml"/><Relationship Id="rId5" Type="http://schemas.openxmlformats.org/officeDocument/2006/relationships/diagramColors" Target="../diagrams/colors68.xml"/><Relationship Id="rId4" Type="http://schemas.openxmlformats.org/officeDocument/2006/relationships/diagramQuickStyle" Target="../diagrams/quickStyle68.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diagramLayout" Target="../diagrams/layout69.xml"/><Relationship Id="rId2" Type="http://schemas.openxmlformats.org/officeDocument/2006/relationships/diagramData" Target="../diagrams/data69.xml"/><Relationship Id="rId1" Type="http://schemas.openxmlformats.org/officeDocument/2006/relationships/slideLayout" Target="../slideLayouts/slideLayout2.xml"/><Relationship Id="rId6" Type="http://schemas.microsoft.com/office/2007/relationships/diagramDrawing" Target="../diagrams/drawing69.xml"/><Relationship Id="rId5" Type="http://schemas.openxmlformats.org/officeDocument/2006/relationships/diagramColors" Target="../diagrams/colors69.xml"/><Relationship Id="rId4" Type="http://schemas.openxmlformats.org/officeDocument/2006/relationships/diagramQuickStyle" Target="../diagrams/quickStyle69.xml"/></Relationships>
</file>

<file path=ppt/slides/_rels/slide77.xml.rels><?xml version="1.0" encoding="UTF-8" standalone="yes"?>
<Relationships xmlns="http://schemas.openxmlformats.org/package/2006/relationships"><Relationship Id="rId3" Type="http://schemas.openxmlformats.org/officeDocument/2006/relationships/diagramData" Target="../diagrams/data70.xml"/><Relationship Id="rId7" Type="http://schemas.microsoft.com/office/2007/relationships/diagramDrawing" Target="../diagrams/drawing70.xml"/><Relationship Id="rId2" Type="http://schemas.openxmlformats.org/officeDocument/2006/relationships/image" Target="../media/image41.jpeg"/><Relationship Id="rId1" Type="http://schemas.openxmlformats.org/officeDocument/2006/relationships/slideLayout" Target="../slideLayouts/slideLayout7.xml"/><Relationship Id="rId6" Type="http://schemas.openxmlformats.org/officeDocument/2006/relationships/diagramColors" Target="../diagrams/colors70.xml"/><Relationship Id="rId5" Type="http://schemas.openxmlformats.org/officeDocument/2006/relationships/diagramQuickStyle" Target="../diagrams/quickStyle70.xml"/><Relationship Id="rId4" Type="http://schemas.openxmlformats.org/officeDocument/2006/relationships/diagramLayout" Target="../diagrams/layout70.xml"/></Relationships>
</file>

<file path=ppt/slides/_rels/slide78.xml.rels><?xml version="1.0" encoding="UTF-8" standalone="yes"?>
<Relationships xmlns="http://schemas.openxmlformats.org/package/2006/relationships"><Relationship Id="rId3" Type="http://schemas.openxmlformats.org/officeDocument/2006/relationships/diagramLayout" Target="../diagrams/layout71.xml"/><Relationship Id="rId2" Type="http://schemas.openxmlformats.org/officeDocument/2006/relationships/diagramData" Target="../diagrams/data71.xml"/><Relationship Id="rId1" Type="http://schemas.openxmlformats.org/officeDocument/2006/relationships/slideLayout" Target="../slideLayouts/slideLayout7.xml"/><Relationship Id="rId6" Type="http://schemas.microsoft.com/office/2007/relationships/diagramDrawing" Target="../diagrams/drawing71.xml"/><Relationship Id="rId5" Type="http://schemas.openxmlformats.org/officeDocument/2006/relationships/diagramColors" Target="../diagrams/colors71.xml"/><Relationship Id="rId4" Type="http://schemas.openxmlformats.org/officeDocument/2006/relationships/diagramQuickStyle" Target="../diagrams/quickStyle71.xml"/></Relationships>
</file>

<file path=ppt/slides/_rels/slide79.xml.rels><?xml version="1.0" encoding="UTF-8" standalone="yes"?>
<Relationships xmlns="http://schemas.openxmlformats.org/package/2006/relationships"><Relationship Id="rId3" Type="http://schemas.openxmlformats.org/officeDocument/2006/relationships/diagramData" Target="../diagrams/data72.xml"/><Relationship Id="rId7" Type="http://schemas.microsoft.com/office/2007/relationships/diagramDrawing" Target="../diagrams/drawing72.xml"/><Relationship Id="rId2" Type="http://schemas.openxmlformats.org/officeDocument/2006/relationships/image" Target="../media/image42.jpeg"/><Relationship Id="rId1" Type="http://schemas.openxmlformats.org/officeDocument/2006/relationships/slideLayout" Target="../slideLayouts/slideLayout7.xml"/><Relationship Id="rId6" Type="http://schemas.openxmlformats.org/officeDocument/2006/relationships/diagramColors" Target="../diagrams/colors72.xml"/><Relationship Id="rId5" Type="http://schemas.openxmlformats.org/officeDocument/2006/relationships/diagramQuickStyle" Target="../diagrams/quickStyle72.xml"/><Relationship Id="rId4" Type="http://schemas.openxmlformats.org/officeDocument/2006/relationships/diagramLayout" Target="../diagrams/layout7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7.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8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diagramLayout" Target="../diagrams/layout73.xml"/><Relationship Id="rId2" Type="http://schemas.openxmlformats.org/officeDocument/2006/relationships/diagramData" Target="../diagrams/data73.xml"/><Relationship Id="rId1" Type="http://schemas.openxmlformats.org/officeDocument/2006/relationships/slideLayout" Target="../slideLayouts/slideLayout2.xml"/><Relationship Id="rId6" Type="http://schemas.microsoft.com/office/2007/relationships/diagramDrawing" Target="../diagrams/drawing73.xml"/><Relationship Id="rId5" Type="http://schemas.openxmlformats.org/officeDocument/2006/relationships/diagramColors" Target="../diagrams/colors73.xml"/><Relationship Id="rId4" Type="http://schemas.openxmlformats.org/officeDocument/2006/relationships/diagramQuickStyle" Target="../diagrams/quickStyle73.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diagramLayout" Target="../diagrams/layout74.xml"/><Relationship Id="rId7" Type="http://schemas.openxmlformats.org/officeDocument/2006/relationships/image" Target="../media/image45.jpeg"/><Relationship Id="rId2" Type="http://schemas.openxmlformats.org/officeDocument/2006/relationships/diagramData" Target="../diagrams/data74.xml"/><Relationship Id="rId1" Type="http://schemas.openxmlformats.org/officeDocument/2006/relationships/slideLayout" Target="../slideLayouts/slideLayout7.xml"/><Relationship Id="rId6" Type="http://schemas.microsoft.com/office/2007/relationships/diagramDrawing" Target="../diagrams/drawing74.xml"/><Relationship Id="rId5" Type="http://schemas.openxmlformats.org/officeDocument/2006/relationships/diagramColors" Target="../diagrams/colors74.xml"/><Relationship Id="rId4" Type="http://schemas.openxmlformats.org/officeDocument/2006/relationships/diagramQuickStyle" Target="../diagrams/quickStyle74.xml"/><Relationship Id="rId9" Type="http://schemas.openxmlformats.org/officeDocument/2006/relationships/image" Target="../media/image47.jpeg"/></Relationships>
</file>

<file path=ppt/slides/_rels/slide85.xml.rels><?xml version="1.0" encoding="UTF-8" standalone="yes"?>
<Relationships xmlns="http://schemas.openxmlformats.org/package/2006/relationships"><Relationship Id="rId3" Type="http://schemas.openxmlformats.org/officeDocument/2006/relationships/diagramData" Target="../diagrams/data75.xml"/><Relationship Id="rId7" Type="http://schemas.microsoft.com/office/2007/relationships/diagramDrawing" Target="../diagrams/drawing75.xml"/><Relationship Id="rId2"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diagramColors" Target="../diagrams/colors75.xml"/><Relationship Id="rId5" Type="http://schemas.openxmlformats.org/officeDocument/2006/relationships/diagramQuickStyle" Target="../diagrams/quickStyle75.xml"/><Relationship Id="rId4" Type="http://schemas.openxmlformats.org/officeDocument/2006/relationships/diagramLayout" Target="../diagrams/layout75.xml"/></Relationships>
</file>

<file path=ppt/slides/_rels/slide86.xml.rels><?xml version="1.0" encoding="UTF-8" standalone="yes"?>
<Relationships xmlns="http://schemas.openxmlformats.org/package/2006/relationships"><Relationship Id="rId3" Type="http://schemas.openxmlformats.org/officeDocument/2006/relationships/diagramData" Target="../diagrams/data76.xml"/><Relationship Id="rId7" Type="http://schemas.microsoft.com/office/2007/relationships/diagramDrawing" Target="../diagrams/drawing76.xml"/><Relationship Id="rId2"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diagramColors" Target="../diagrams/colors76.xml"/><Relationship Id="rId5" Type="http://schemas.openxmlformats.org/officeDocument/2006/relationships/diagramQuickStyle" Target="../diagrams/quickStyle76.xml"/><Relationship Id="rId4" Type="http://schemas.openxmlformats.org/officeDocument/2006/relationships/diagramLayout" Target="../diagrams/layout76.xml"/></Relationships>
</file>

<file path=ppt/slides/_rels/slide87.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diagramData" Target="../diagrams/data77.xml"/><Relationship Id="rId7" Type="http://schemas.microsoft.com/office/2007/relationships/diagramDrawing" Target="../diagrams/drawing77.xml"/><Relationship Id="rId2" Type="http://schemas.openxmlformats.org/officeDocument/2006/relationships/image" Target="../media/image51.jpeg"/><Relationship Id="rId1" Type="http://schemas.openxmlformats.org/officeDocument/2006/relationships/slideLayout" Target="../slideLayouts/slideLayout7.xml"/><Relationship Id="rId6" Type="http://schemas.openxmlformats.org/officeDocument/2006/relationships/diagramColors" Target="../diagrams/colors77.xml"/><Relationship Id="rId5" Type="http://schemas.openxmlformats.org/officeDocument/2006/relationships/diagramQuickStyle" Target="../diagrams/quickStyle77.xml"/><Relationship Id="rId4" Type="http://schemas.openxmlformats.org/officeDocument/2006/relationships/diagramLayout" Target="../diagrams/layout77.xml"/></Relationships>
</file>

<file path=ppt/slides/_rels/slide89.xml.rels><?xml version="1.0" encoding="UTF-8" standalone="yes"?>
<Relationships xmlns="http://schemas.openxmlformats.org/package/2006/relationships"><Relationship Id="rId3" Type="http://schemas.openxmlformats.org/officeDocument/2006/relationships/diagramLayout" Target="../diagrams/layout78.xml"/><Relationship Id="rId2" Type="http://schemas.openxmlformats.org/officeDocument/2006/relationships/diagramData" Target="../diagrams/data78.xml"/><Relationship Id="rId1" Type="http://schemas.openxmlformats.org/officeDocument/2006/relationships/slideLayout" Target="../slideLayouts/slideLayout7.xml"/><Relationship Id="rId6" Type="http://schemas.microsoft.com/office/2007/relationships/diagramDrawing" Target="../diagrams/drawing78.xml"/><Relationship Id="rId5" Type="http://schemas.openxmlformats.org/officeDocument/2006/relationships/diagramColors" Target="../diagrams/colors78.xml"/><Relationship Id="rId4" Type="http://schemas.openxmlformats.org/officeDocument/2006/relationships/diagramQuickStyle" Target="../diagrams/quickStyle78.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90.xml.rels><?xml version="1.0" encoding="UTF-8" standalone="yes"?>
<Relationships xmlns="http://schemas.openxmlformats.org/package/2006/relationships"><Relationship Id="rId3" Type="http://schemas.openxmlformats.org/officeDocument/2006/relationships/diagramData" Target="../diagrams/data79.xml"/><Relationship Id="rId7" Type="http://schemas.microsoft.com/office/2007/relationships/diagramDrawing" Target="../diagrams/drawing79.xml"/><Relationship Id="rId2"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diagramColors" Target="../diagrams/colors79.xml"/><Relationship Id="rId5" Type="http://schemas.openxmlformats.org/officeDocument/2006/relationships/diagramQuickStyle" Target="../diagrams/quickStyle79.xml"/><Relationship Id="rId4" Type="http://schemas.openxmlformats.org/officeDocument/2006/relationships/diagramLayout" Target="../diagrams/layout79.xml"/></Relationships>
</file>

<file path=ppt/slides/_rels/slide91.xml.rels><?xml version="1.0" encoding="UTF-8" standalone="yes"?>
<Relationships xmlns="http://schemas.openxmlformats.org/package/2006/relationships"><Relationship Id="rId3" Type="http://schemas.openxmlformats.org/officeDocument/2006/relationships/diagramData" Target="../diagrams/data80.xml"/><Relationship Id="rId7" Type="http://schemas.microsoft.com/office/2007/relationships/diagramDrawing" Target="../diagrams/drawing80.xml"/><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diagramColors" Target="../diagrams/colors80.xml"/><Relationship Id="rId5" Type="http://schemas.openxmlformats.org/officeDocument/2006/relationships/diagramQuickStyle" Target="../diagrams/quickStyle80.xml"/><Relationship Id="rId4" Type="http://schemas.openxmlformats.org/officeDocument/2006/relationships/diagramLayout" Target="../diagrams/layout80.xml"/></Relationships>
</file>

<file path=ppt/slides/_rels/slide92.xml.rels><?xml version="1.0" encoding="UTF-8" standalone="yes"?>
<Relationships xmlns="http://schemas.openxmlformats.org/package/2006/relationships"><Relationship Id="rId3" Type="http://schemas.openxmlformats.org/officeDocument/2006/relationships/diagramData" Target="../diagrams/data81.xml"/><Relationship Id="rId7" Type="http://schemas.microsoft.com/office/2007/relationships/diagramDrawing" Target="../diagrams/drawing81.xml"/><Relationship Id="rId2"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diagramColors" Target="../diagrams/colors81.xml"/><Relationship Id="rId5" Type="http://schemas.openxmlformats.org/officeDocument/2006/relationships/diagramQuickStyle" Target="../diagrams/quickStyle81.xml"/><Relationship Id="rId4" Type="http://schemas.openxmlformats.org/officeDocument/2006/relationships/diagramLayout" Target="../diagrams/layout81.xml"/></Relationships>
</file>

<file path=ppt/slides/_rels/slide93.xml.rels><?xml version="1.0" encoding="UTF-8" standalone="yes"?>
<Relationships xmlns="http://schemas.openxmlformats.org/package/2006/relationships"><Relationship Id="rId3" Type="http://schemas.openxmlformats.org/officeDocument/2006/relationships/diagramLayout" Target="../diagrams/layout82.xml"/><Relationship Id="rId2" Type="http://schemas.openxmlformats.org/officeDocument/2006/relationships/diagramData" Target="../diagrams/data82.xml"/><Relationship Id="rId1" Type="http://schemas.openxmlformats.org/officeDocument/2006/relationships/slideLayout" Target="../slideLayouts/slideLayout7.xml"/><Relationship Id="rId6" Type="http://schemas.microsoft.com/office/2007/relationships/diagramDrawing" Target="../diagrams/drawing82.xml"/><Relationship Id="rId5" Type="http://schemas.openxmlformats.org/officeDocument/2006/relationships/diagramColors" Target="../diagrams/colors82.xml"/><Relationship Id="rId4" Type="http://schemas.openxmlformats.org/officeDocument/2006/relationships/diagramQuickStyle" Target="../diagrams/quickStyle82.xml"/></Relationships>
</file>

<file path=ppt/slides/_rels/slide94.xml.rels><?xml version="1.0" encoding="UTF-8" standalone="yes"?>
<Relationships xmlns="http://schemas.openxmlformats.org/package/2006/relationships"><Relationship Id="rId8" Type="http://schemas.microsoft.com/office/2007/relationships/diagramDrawing" Target="../diagrams/drawing83.xml"/><Relationship Id="rId3" Type="http://schemas.openxmlformats.org/officeDocument/2006/relationships/image" Target="../media/image56.jpeg"/><Relationship Id="rId7" Type="http://schemas.openxmlformats.org/officeDocument/2006/relationships/diagramColors" Target="../diagrams/colors83.xml"/><Relationship Id="rId2" Type="http://schemas.openxmlformats.org/officeDocument/2006/relationships/image" Target="../media/image55.png"/><Relationship Id="rId1" Type="http://schemas.openxmlformats.org/officeDocument/2006/relationships/slideLayout" Target="../slideLayouts/slideLayout7.xml"/><Relationship Id="rId6" Type="http://schemas.openxmlformats.org/officeDocument/2006/relationships/diagramQuickStyle" Target="../diagrams/quickStyle83.xml"/><Relationship Id="rId5" Type="http://schemas.openxmlformats.org/officeDocument/2006/relationships/diagramLayout" Target="../diagrams/layout83.xml"/><Relationship Id="rId4" Type="http://schemas.openxmlformats.org/officeDocument/2006/relationships/diagramData" Target="../diagrams/data83.xml"/></Relationships>
</file>

<file path=ppt/slides/_rels/slide95.xml.rels><?xml version="1.0" encoding="UTF-8" standalone="yes"?>
<Relationships xmlns="http://schemas.openxmlformats.org/package/2006/relationships"><Relationship Id="rId8" Type="http://schemas.microsoft.com/office/2007/relationships/diagramDrawing" Target="../diagrams/drawing84.xml"/><Relationship Id="rId3" Type="http://schemas.openxmlformats.org/officeDocument/2006/relationships/image" Target="../media/image58.jpeg"/><Relationship Id="rId7" Type="http://schemas.openxmlformats.org/officeDocument/2006/relationships/diagramColors" Target="../diagrams/colors84.xml"/><Relationship Id="rId2" Type="http://schemas.openxmlformats.org/officeDocument/2006/relationships/image" Target="../media/image57.jpeg"/><Relationship Id="rId1" Type="http://schemas.openxmlformats.org/officeDocument/2006/relationships/slideLayout" Target="../slideLayouts/slideLayout7.xml"/><Relationship Id="rId6" Type="http://schemas.openxmlformats.org/officeDocument/2006/relationships/diagramQuickStyle" Target="../diagrams/quickStyle84.xml"/><Relationship Id="rId5" Type="http://schemas.openxmlformats.org/officeDocument/2006/relationships/diagramLayout" Target="../diagrams/layout84.xml"/><Relationship Id="rId4" Type="http://schemas.openxmlformats.org/officeDocument/2006/relationships/diagramData" Target="../diagrams/data84.xml"/></Relationships>
</file>

<file path=ppt/slides/_rels/slide96.xml.rels><?xml version="1.0" encoding="UTF-8" standalone="yes"?>
<Relationships xmlns="http://schemas.openxmlformats.org/package/2006/relationships"><Relationship Id="rId3" Type="http://schemas.openxmlformats.org/officeDocument/2006/relationships/diagramLayout" Target="../diagrams/layout85.xml"/><Relationship Id="rId2" Type="http://schemas.openxmlformats.org/officeDocument/2006/relationships/diagramData" Target="../diagrams/data85.xml"/><Relationship Id="rId1" Type="http://schemas.openxmlformats.org/officeDocument/2006/relationships/slideLayout" Target="../slideLayouts/slideLayout2.xml"/><Relationship Id="rId6" Type="http://schemas.microsoft.com/office/2007/relationships/diagramDrawing" Target="../diagrams/drawing85.xml"/><Relationship Id="rId5" Type="http://schemas.openxmlformats.org/officeDocument/2006/relationships/diagramColors" Target="../diagrams/colors85.xml"/><Relationship Id="rId4" Type="http://schemas.openxmlformats.org/officeDocument/2006/relationships/diagramQuickStyle" Target="../diagrams/quickStyle85.xml"/></Relationships>
</file>

<file path=ppt/slides/_rels/slide97.xml.rels><?xml version="1.0" encoding="UTF-8" standalone="yes"?>
<Relationships xmlns="http://schemas.openxmlformats.org/package/2006/relationships"><Relationship Id="rId3" Type="http://schemas.openxmlformats.org/officeDocument/2006/relationships/diagramLayout" Target="../diagrams/layout86.xml"/><Relationship Id="rId2" Type="http://schemas.openxmlformats.org/officeDocument/2006/relationships/diagramData" Target="../diagrams/data86.xml"/><Relationship Id="rId1" Type="http://schemas.openxmlformats.org/officeDocument/2006/relationships/slideLayout" Target="../slideLayouts/slideLayout7.xml"/><Relationship Id="rId6" Type="http://schemas.microsoft.com/office/2007/relationships/diagramDrawing" Target="../diagrams/drawing86.xml"/><Relationship Id="rId5" Type="http://schemas.openxmlformats.org/officeDocument/2006/relationships/diagramColors" Target="../diagrams/colors86.xml"/><Relationship Id="rId4" Type="http://schemas.openxmlformats.org/officeDocument/2006/relationships/diagramQuickStyle" Target="../diagrams/quickStyle86.xml"/></Relationships>
</file>

<file path=ppt/slides/_rels/slide98.xml.rels><?xml version="1.0" encoding="UTF-8" standalone="yes"?>
<Relationships xmlns="http://schemas.openxmlformats.org/package/2006/relationships"><Relationship Id="rId3" Type="http://schemas.openxmlformats.org/officeDocument/2006/relationships/diagramLayout" Target="../diagrams/layout87.xml"/><Relationship Id="rId2" Type="http://schemas.openxmlformats.org/officeDocument/2006/relationships/diagramData" Target="../diagrams/data87.xml"/><Relationship Id="rId1" Type="http://schemas.openxmlformats.org/officeDocument/2006/relationships/slideLayout" Target="../slideLayouts/slideLayout7.xml"/><Relationship Id="rId6" Type="http://schemas.microsoft.com/office/2007/relationships/diagramDrawing" Target="../diagrams/drawing87.xml"/><Relationship Id="rId5" Type="http://schemas.openxmlformats.org/officeDocument/2006/relationships/diagramColors" Target="../diagrams/colors87.xml"/><Relationship Id="rId4" Type="http://schemas.openxmlformats.org/officeDocument/2006/relationships/diagramQuickStyle" Target="../diagrams/quickStyle87.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214652" y="1222295"/>
            <a:ext cx="8712968" cy="4647426"/>
          </a:xfrm>
          <a:prstGeom prst="rect">
            <a:avLst/>
          </a:prstGeom>
          <a:noFill/>
        </p:spPr>
        <p:txBody>
          <a:bodyPr wrap="square" rtlCol="0">
            <a:spAutoFit/>
          </a:bodyPr>
          <a:lstStyle/>
          <a:p>
            <a:pPr algn="ctr"/>
            <a:r>
              <a:rPr lang="es-CO" sz="3200" dirty="0" smtClean="0"/>
              <a:t>UNIVERSIDAD INDUSTRIAL DE SANTANDER</a:t>
            </a:r>
          </a:p>
          <a:p>
            <a:pPr algn="ctr"/>
            <a:r>
              <a:rPr lang="es-CO" sz="2400" dirty="0" smtClean="0"/>
              <a:t>ESCUELA DE INGENIERIAS ELECTRICA ELECTRONICA Y TELECOMUNICACIONES</a:t>
            </a:r>
          </a:p>
          <a:p>
            <a:pPr algn="ctr"/>
            <a:endParaRPr lang="es-CO" dirty="0"/>
          </a:p>
          <a:p>
            <a:pPr algn="ctr"/>
            <a:r>
              <a:rPr lang="es-CO" sz="2200" dirty="0" smtClean="0"/>
              <a:t>ESPECIALIZACION EN SISTEMAS DE DISTRIBUCION DE ENERGIA ELECTRICA</a:t>
            </a:r>
          </a:p>
          <a:p>
            <a:pPr algn="ctr"/>
            <a:endParaRPr lang="es-CO" sz="2200" dirty="0"/>
          </a:p>
          <a:p>
            <a:pPr algn="ctr"/>
            <a:r>
              <a:rPr lang="es-CO" sz="2200" b="1" dirty="0" smtClean="0"/>
              <a:t>ELEMENTOS Y EQUIPOS PARA LA OPERACIÓN DE LOS SISTEMAS DE DISTRIBUCIÓN ELÉCTRICA</a:t>
            </a:r>
            <a:endParaRPr lang="es-CO" sz="2200" b="1" dirty="0"/>
          </a:p>
          <a:p>
            <a:pPr algn="ctr"/>
            <a:endParaRPr lang="es-CO" sz="2200" dirty="0" smtClean="0"/>
          </a:p>
          <a:p>
            <a:pPr algn="ctr"/>
            <a:r>
              <a:rPr lang="es-CO" sz="2200" dirty="0" smtClean="0"/>
              <a:t>Profesor: Ing. Hernando González Macías</a:t>
            </a:r>
            <a:endParaRPr lang="es-CO" sz="2200" dirty="0"/>
          </a:p>
          <a:p>
            <a:pPr algn="ctr"/>
            <a:endParaRPr lang="es-CO" sz="2200" dirty="0" smtClean="0"/>
          </a:p>
          <a:p>
            <a:pPr algn="ctr"/>
            <a:r>
              <a:rPr lang="es-CO" sz="2200" dirty="0" smtClean="0"/>
              <a:t>Bucaramanga Febrero de 2016</a:t>
            </a:r>
          </a:p>
          <a:p>
            <a:pPr algn="ctr"/>
            <a:endParaRPr lang="es-CO" sz="2200" dirty="0" smtClean="0"/>
          </a:p>
        </p:txBody>
      </p:sp>
      <p:sp>
        <p:nvSpPr>
          <p:cNvPr id="2" name="AutoShape 4" descr="Resultado de imagen para uis e3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Tree>
    <p:extLst>
      <p:ext uri="{BB962C8B-B14F-4D97-AF65-F5344CB8AC3E}">
        <p14:creationId xmlns:p14="http://schemas.microsoft.com/office/powerpoint/2010/main" val="74012967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CO" dirty="0">
                <a:solidFill>
                  <a:srgbClr val="FF0000"/>
                </a:solidFill>
              </a:rPr>
              <a:t>BAHIA</a:t>
            </a:r>
            <a:endParaRPr lang="es-CO" dirty="0"/>
          </a:p>
        </p:txBody>
      </p:sp>
      <p:sp>
        <p:nvSpPr>
          <p:cNvPr id="3" name="2 Marcador de contenido"/>
          <p:cNvSpPr>
            <a:spLocks noGrp="1"/>
          </p:cNvSpPr>
          <p:nvPr>
            <p:ph idx="1"/>
          </p:nvPr>
        </p:nvSpPr>
        <p:spPr/>
        <p:txBody>
          <a:bodyPr>
            <a:normAutofit fontScale="55000" lnSpcReduction="20000"/>
          </a:bodyPr>
          <a:lstStyle/>
          <a:p>
            <a:r>
              <a:rPr lang="es-CO" dirty="0">
                <a:solidFill>
                  <a:srgbClr val="FF0000"/>
                </a:solidFill>
              </a:rPr>
              <a:t>Definición.</a:t>
            </a:r>
          </a:p>
          <a:p>
            <a:endParaRPr lang="es-CO" dirty="0"/>
          </a:p>
          <a:p>
            <a:pPr algn="just"/>
            <a:r>
              <a:rPr lang="es-CO" dirty="0"/>
              <a:t>Conjunto de equipos que se utilizan para conectar una línea de transmisión, o un transformador, o un autotransformador, al barraje de una subestación, al igual que los equipos que se utilizan para seccionar o acoplar barrajes, o para transferir la carga de un barraje a otro. (Resolución CREG  026 de 1999)</a:t>
            </a:r>
          </a:p>
          <a:p>
            <a:r>
              <a:rPr lang="es-CO" dirty="0"/>
              <a:t/>
            </a:r>
            <a:br>
              <a:rPr lang="es-CO" dirty="0"/>
            </a:br>
            <a:r>
              <a:rPr lang="es-CO" dirty="0">
                <a:solidFill>
                  <a:srgbClr val="FF0000"/>
                </a:solidFill>
              </a:rPr>
              <a:t>EQUIPOS COMPONENTES DE UNA BAHÍA.</a:t>
            </a:r>
          </a:p>
          <a:p>
            <a:endParaRPr lang="es-CO" dirty="0">
              <a:solidFill>
                <a:srgbClr val="FF0000"/>
              </a:solidFill>
            </a:endParaRPr>
          </a:p>
          <a:p>
            <a:pPr>
              <a:buAutoNum type="arabicPeriod"/>
            </a:pPr>
            <a:r>
              <a:rPr lang="es-CO" dirty="0"/>
              <a:t>Interruptor (Disyuntor)</a:t>
            </a:r>
          </a:p>
          <a:p>
            <a:pPr>
              <a:buAutoNum type="arabicPeriod"/>
            </a:pPr>
            <a:r>
              <a:rPr lang="es-CO" dirty="0"/>
              <a:t>Seccionador</a:t>
            </a:r>
          </a:p>
          <a:p>
            <a:pPr>
              <a:buAutoNum type="arabicPeriod"/>
            </a:pPr>
            <a:r>
              <a:rPr lang="es-CO" dirty="0"/>
              <a:t>Pararrayos</a:t>
            </a:r>
          </a:p>
          <a:p>
            <a:pPr>
              <a:buAutoNum type="arabicPeriod"/>
            </a:pPr>
            <a:r>
              <a:rPr lang="es-CO" dirty="0"/>
              <a:t>Transformadores de medida.</a:t>
            </a:r>
          </a:p>
          <a:p>
            <a:pPr>
              <a:buAutoNum type="arabicPeriod"/>
            </a:pPr>
            <a:r>
              <a:rPr lang="es-CO" dirty="0"/>
              <a:t>Equipos de medida, protección y control</a:t>
            </a:r>
          </a:p>
          <a:p>
            <a:pPr>
              <a:buAutoNum type="arabicPeriod"/>
            </a:pPr>
            <a:r>
              <a:rPr lang="es-CO" dirty="0"/>
              <a:t>Cableados.</a:t>
            </a:r>
          </a:p>
          <a:p>
            <a:endParaRPr lang="es-CO" dirty="0"/>
          </a:p>
        </p:txBody>
      </p:sp>
      <p:graphicFrame>
        <p:nvGraphicFramePr>
          <p:cNvPr id="4" name="3 Diagrama"/>
          <p:cNvGraphicFramePr/>
          <p:nvPr>
            <p:extLst>
              <p:ext uri="{D42A27DB-BD31-4B8C-83A1-F6EECF244321}">
                <p14:modId xmlns:p14="http://schemas.microsoft.com/office/powerpoint/2010/main" val="1678182559"/>
              </p:ext>
            </p:extLst>
          </p:nvPr>
        </p:nvGraphicFramePr>
        <p:xfrm>
          <a:off x="1619672" y="6453336"/>
          <a:ext cx="6096000" cy="4046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86312508"/>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2 Conector recto"/>
          <p:cNvCxnSpPr/>
          <p:nvPr/>
        </p:nvCxnSpPr>
        <p:spPr>
          <a:xfrm>
            <a:off x="1547664" y="1268760"/>
            <a:ext cx="561662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4 Conector recto"/>
          <p:cNvCxnSpPr/>
          <p:nvPr/>
        </p:nvCxnSpPr>
        <p:spPr>
          <a:xfrm>
            <a:off x="2483768" y="1268760"/>
            <a:ext cx="0" cy="50405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7 Conector recto"/>
          <p:cNvCxnSpPr/>
          <p:nvPr/>
        </p:nvCxnSpPr>
        <p:spPr>
          <a:xfrm>
            <a:off x="2483768" y="2276872"/>
            <a:ext cx="0" cy="108012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9 Elipse"/>
          <p:cNvSpPr/>
          <p:nvPr/>
        </p:nvSpPr>
        <p:spPr>
          <a:xfrm>
            <a:off x="2267744" y="2492896"/>
            <a:ext cx="432048" cy="432048"/>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4" name="13 Elipse"/>
          <p:cNvSpPr/>
          <p:nvPr/>
        </p:nvSpPr>
        <p:spPr>
          <a:xfrm>
            <a:off x="2123728" y="3284984"/>
            <a:ext cx="648072" cy="648072"/>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5" name="14 Elipse"/>
          <p:cNvSpPr/>
          <p:nvPr/>
        </p:nvSpPr>
        <p:spPr>
          <a:xfrm>
            <a:off x="2123728" y="3645024"/>
            <a:ext cx="648072" cy="648072"/>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cxnSp>
        <p:nvCxnSpPr>
          <p:cNvPr id="17" name="16 Conector recto"/>
          <p:cNvCxnSpPr>
            <a:stCxn id="15" idx="4"/>
          </p:cNvCxnSpPr>
          <p:nvPr/>
        </p:nvCxnSpPr>
        <p:spPr>
          <a:xfrm>
            <a:off x="2447764" y="4293096"/>
            <a:ext cx="0" cy="108012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17 Elipse"/>
          <p:cNvSpPr/>
          <p:nvPr/>
        </p:nvSpPr>
        <p:spPr>
          <a:xfrm>
            <a:off x="2267744" y="4509120"/>
            <a:ext cx="432048" cy="432048"/>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0" name="19 Rectángulo"/>
          <p:cNvSpPr/>
          <p:nvPr/>
        </p:nvSpPr>
        <p:spPr>
          <a:xfrm>
            <a:off x="2195736" y="1772816"/>
            <a:ext cx="576064" cy="50405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1" name="20 Rectángulo"/>
          <p:cNvSpPr/>
          <p:nvPr/>
        </p:nvSpPr>
        <p:spPr>
          <a:xfrm>
            <a:off x="2195736" y="5373216"/>
            <a:ext cx="576064" cy="50405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cxnSp>
        <p:nvCxnSpPr>
          <p:cNvPr id="23" name="22 Conector recto"/>
          <p:cNvCxnSpPr>
            <a:stCxn id="21" idx="2"/>
          </p:cNvCxnSpPr>
          <p:nvPr/>
        </p:nvCxnSpPr>
        <p:spPr>
          <a:xfrm>
            <a:off x="2483768" y="5877272"/>
            <a:ext cx="0" cy="43204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23 Conector recto"/>
          <p:cNvCxnSpPr/>
          <p:nvPr/>
        </p:nvCxnSpPr>
        <p:spPr>
          <a:xfrm>
            <a:off x="1619672" y="6309320"/>
            <a:ext cx="561662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5" name="24 CuadroTexto"/>
              <p:cNvSpPr txBox="1"/>
              <p:nvPr/>
            </p:nvSpPr>
            <p:spPr>
              <a:xfrm>
                <a:off x="1543375" y="3327375"/>
                <a:ext cx="479618" cy="95410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s-CO" sz="2800" i="1" smtClean="0">
                          <a:latin typeface="Cambria Math"/>
                          <a:ea typeface="Cambria Math"/>
                        </a:rPr>
                        <m:t>∆</m:t>
                      </m:r>
                    </m:oMath>
                  </m:oMathPara>
                </a14:m>
                <a:endParaRPr lang="es-CO" sz="2800" dirty="0" smtClean="0"/>
              </a:p>
              <a:p>
                <a:pPr/>
                <a14:m>
                  <m:oMathPara xmlns:m="http://schemas.openxmlformats.org/officeDocument/2006/math">
                    <m:oMathParaPr>
                      <m:jc m:val="centerGroup"/>
                    </m:oMathParaPr>
                    <m:oMath xmlns:m="http://schemas.openxmlformats.org/officeDocument/2006/math">
                      <m:r>
                        <m:rPr>
                          <m:sty m:val="p"/>
                        </m:rPr>
                        <a:rPr lang="es-CO" sz="2800" i="1" smtClean="0">
                          <a:latin typeface="Cambria Math"/>
                        </a:rPr>
                        <m:t>Y</m:t>
                      </m:r>
                    </m:oMath>
                  </m:oMathPara>
                </a14:m>
                <a:endParaRPr lang="es-CO" sz="2800" dirty="0"/>
              </a:p>
            </p:txBody>
          </p:sp>
        </mc:Choice>
        <mc:Fallback xmlns="">
          <p:sp>
            <p:nvSpPr>
              <p:cNvPr id="25" name="24 CuadroTexto"/>
              <p:cNvSpPr txBox="1">
                <a:spLocks noRot="1" noChangeAspect="1" noMove="1" noResize="1" noEditPoints="1" noAdjustHandles="1" noChangeArrowheads="1" noChangeShapeType="1" noTextEdit="1"/>
              </p:cNvSpPr>
              <p:nvPr/>
            </p:nvSpPr>
            <p:spPr>
              <a:xfrm>
                <a:off x="1543375" y="3327375"/>
                <a:ext cx="479618" cy="954107"/>
              </a:xfrm>
              <a:prstGeom prst="rect">
                <a:avLst/>
              </a:prstGeom>
              <a:blipFill rotWithShape="1">
                <a:blip r:embed="rId2"/>
                <a:stretch>
                  <a:fillRect/>
                </a:stretch>
              </a:blipFill>
            </p:spPr>
            <p:txBody>
              <a:bodyPr/>
              <a:lstStyle/>
              <a:p>
                <a:r>
                  <a:rPr lang="es-CO">
                    <a:noFill/>
                  </a:rPr>
                  <a:t> </a:t>
                </a:r>
              </a:p>
            </p:txBody>
          </p:sp>
        </mc:Fallback>
      </mc:AlternateContent>
      <p:cxnSp>
        <p:nvCxnSpPr>
          <p:cNvPr id="27" name="26 Conector recto"/>
          <p:cNvCxnSpPr>
            <a:stCxn id="15" idx="6"/>
          </p:cNvCxnSpPr>
          <p:nvPr/>
        </p:nvCxnSpPr>
        <p:spPr>
          <a:xfrm>
            <a:off x="2771800" y="3969060"/>
            <a:ext cx="223224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27 Elipse"/>
          <p:cNvSpPr/>
          <p:nvPr/>
        </p:nvSpPr>
        <p:spPr>
          <a:xfrm>
            <a:off x="2987824" y="3789040"/>
            <a:ext cx="432048" cy="432048"/>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cxnSp>
        <p:nvCxnSpPr>
          <p:cNvPr id="31" name="30 Conector recto"/>
          <p:cNvCxnSpPr/>
          <p:nvPr/>
        </p:nvCxnSpPr>
        <p:spPr>
          <a:xfrm>
            <a:off x="5004048" y="3789040"/>
            <a:ext cx="0" cy="43204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34 Conector recto"/>
          <p:cNvCxnSpPr/>
          <p:nvPr/>
        </p:nvCxnSpPr>
        <p:spPr>
          <a:xfrm>
            <a:off x="5076056" y="3804428"/>
            <a:ext cx="0" cy="41666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40 Conector recto"/>
          <p:cNvCxnSpPr/>
          <p:nvPr/>
        </p:nvCxnSpPr>
        <p:spPr>
          <a:xfrm>
            <a:off x="5148064" y="3933056"/>
            <a:ext cx="0" cy="14401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42 CuadroTexto"/>
          <p:cNvSpPr txBox="1"/>
          <p:nvPr/>
        </p:nvSpPr>
        <p:spPr>
          <a:xfrm>
            <a:off x="4454672" y="2546320"/>
            <a:ext cx="418704" cy="369332"/>
          </a:xfrm>
          <a:prstGeom prst="rect">
            <a:avLst/>
          </a:prstGeom>
          <a:noFill/>
        </p:spPr>
        <p:txBody>
          <a:bodyPr wrap="none" rtlCol="0">
            <a:spAutoFit/>
          </a:bodyPr>
          <a:lstStyle/>
          <a:p>
            <a:r>
              <a:rPr lang="es-CO" dirty="0" smtClean="0"/>
              <a:t>50</a:t>
            </a:r>
            <a:endParaRPr lang="es-CO" dirty="0"/>
          </a:p>
        </p:txBody>
      </p:sp>
      <p:sp>
        <p:nvSpPr>
          <p:cNvPr id="44" name="43 CuadroTexto"/>
          <p:cNvSpPr txBox="1"/>
          <p:nvPr/>
        </p:nvSpPr>
        <p:spPr>
          <a:xfrm>
            <a:off x="5017392" y="2555612"/>
            <a:ext cx="418704" cy="369332"/>
          </a:xfrm>
          <a:prstGeom prst="rect">
            <a:avLst/>
          </a:prstGeom>
          <a:noFill/>
        </p:spPr>
        <p:txBody>
          <a:bodyPr wrap="none" rtlCol="0">
            <a:spAutoFit/>
          </a:bodyPr>
          <a:lstStyle/>
          <a:p>
            <a:r>
              <a:rPr lang="es-CO" dirty="0" smtClean="0"/>
              <a:t>51</a:t>
            </a:r>
            <a:endParaRPr lang="es-CO" dirty="0"/>
          </a:p>
        </p:txBody>
      </p:sp>
      <p:sp>
        <p:nvSpPr>
          <p:cNvPr id="45" name="44 CuadroTexto"/>
          <p:cNvSpPr txBox="1"/>
          <p:nvPr/>
        </p:nvSpPr>
        <p:spPr>
          <a:xfrm>
            <a:off x="5364088" y="2555612"/>
            <a:ext cx="620683" cy="369332"/>
          </a:xfrm>
          <a:prstGeom prst="rect">
            <a:avLst/>
          </a:prstGeom>
          <a:noFill/>
        </p:spPr>
        <p:txBody>
          <a:bodyPr wrap="none" rtlCol="0">
            <a:spAutoFit/>
          </a:bodyPr>
          <a:lstStyle/>
          <a:p>
            <a:r>
              <a:rPr lang="es-CO" dirty="0" smtClean="0"/>
              <a:t> 50N</a:t>
            </a:r>
            <a:endParaRPr lang="es-CO" dirty="0"/>
          </a:p>
        </p:txBody>
      </p:sp>
      <p:sp>
        <p:nvSpPr>
          <p:cNvPr id="46" name="45 CuadroTexto"/>
          <p:cNvSpPr txBox="1"/>
          <p:nvPr/>
        </p:nvSpPr>
        <p:spPr>
          <a:xfrm>
            <a:off x="6025504" y="2555612"/>
            <a:ext cx="418704" cy="369332"/>
          </a:xfrm>
          <a:prstGeom prst="rect">
            <a:avLst/>
          </a:prstGeom>
          <a:noFill/>
        </p:spPr>
        <p:txBody>
          <a:bodyPr wrap="none" rtlCol="0">
            <a:spAutoFit/>
          </a:bodyPr>
          <a:lstStyle/>
          <a:p>
            <a:r>
              <a:rPr lang="es-CO" dirty="0" smtClean="0"/>
              <a:t>49</a:t>
            </a:r>
            <a:endParaRPr lang="es-CO" dirty="0"/>
          </a:p>
        </p:txBody>
      </p:sp>
      <p:sp>
        <p:nvSpPr>
          <p:cNvPr id="47" name="46 CuadroTexto"/>
          <p:cNvSpPr txBox="1"/>
          <p:nvPr/>
        </p:nvSpPr>
        <p:spPr>
          <a:xfrm>
            <a:off x="6529560" y="2555612"/>
            <a:ext cx="418704" cy="369332"/>
          </a:xfrm>
          <a:prstGeom prst="rect">
            <a:avLst/>
          </a:prstGeom>
          <a:noFill/>
        </p:spPr>
        <p:txBody>
          <a:bodyPr wrap="none" rtlCol="0">
            <a:spAutoFit/>
          </a:bodyPr>
          <a:lstStyle/>
          <a:p>
            <a:r>
              <a:rPr lang="es-CO" dirty="0" smtClean="0"/>
              <a:t>46</a:t>
            </a:r>
            <a:endParaRPr lang="es-CO" dirty="0"/>
          </a:p>
        </p:txBody>
      </p:sp>
      <p:sp>
        <p:nvSpPr>
          <p:cNvPr id="48" name="47 Elipse"/>
          <p:cNvSpPr/>
          <p:nvPr/>
        </p:nvSpPr>
        <p:spPr>
          <a:xfrm>
            <a:off x="4499992" y="2564904"/>
            <a:ext cx="360040" cy="36004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49" name="48 Elipse"/>
          <p:cNvSpPr/>
          <p:nvPr/>
        </p:nvSpPr>
        <p:spPr>
          <a:xfrm>
            <a:off x="5004048" y="2564904"/>
            <a:ext cx="360040" cy="36004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50" name="49 Elipse"/>
          <p:cNvSpPr/>
          <p:nvPr/>
        </p:nvSpPr>
        <p:spPr>
          <a:xfrm>
            <a:off x="5508104" y="2564904"/>
            <a:ext cx="423768" cy="36004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51" name="50 Elipse"/>
          <p:cNvSpPr/>
          <p:nvPr/>
        </p:nvSpPr>
        <p:spPr>
          <a:xfrm>
            <a:off x="6012160" y="2564904"/>
            <a:ext cx="360040" cy="36004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52" name="51 Elipse"/>
          <p:cNvSpPr/>
          <p:nvPr/>
        </p:nvSpPr>
        <p:spPr>
          <a:xfrm>
            <a:off x="6516216" y="2564904"/>
            <a:ext cx="360040" cy="36004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cxnSp>
        <p:nvCxnSpPr>
          <p:cNvPr id="56" name="55 Conector recto"/>
          <p:cNvCxnSpPr>
            <a:stCxn id="10" idx="6"/>
          </p:cNvCxnSpPr>
          <p:nvPr/>
        </p:nvCxnSpPr>
        <p:spPr>
          <a:xfrm>
            <a:off x="2699792" y="2708920"/>
            <a:ext cx="1512168" cy="360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7" name="56 CuadroTexto"/>
          <p:cNvSpPr txBox="1"/>
          <p:nvPr/>
        </p:nvSpPr>
        <p:spPr>
          <a:xfrm>
            <a:off x="336872" y="3563724"/>
            <a:ext cx="418704" cy="369332"/>
          </a:xfrm>
          <a:prstGeom prst="rect">
            <a:avLst/>
          </a:prstGeom>
          <a:noFill/>
        </p:spPr>
        <p:txBody>
          <a:bodyPr wrap="none" rtlCol="0">
            <a:spAutoFit/>
          </a:bodyPr>
          <a:lstStyle/>
          <a:p>
            <a:r>
              <a:rPr lang="es-CO" dirty="0" smtClean="0"/>
              <a:t>87</a:t>
            </a:r>
            <a:endParaRPr lang="es-CO" dirty="0"/>
          </a:p>
        </p:txBody>
      </p:sp>
      <p:sp>
        <p:nvSpPr>
          <p:cNvPr id="58" name="57 Elipse"/>
          <p:cNvSpPr/>
          <p:nvPr/>
        </p:nvSpPr>
        <p:spPr>
          <a:xfrm>
            <a:off x="323528" y="3573016"/>
            <a:ext cx="360040" cy="36004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cxnSp>
        <p:nvCxnSpPr>
          <p:cNvPr id="60" name="59 Conector recto"/>
          <p:cNvCxnSpPr>
            <a:stCxn id="57" idx="0"/>
          </p:cNvCxnSpPr>
          <p:nvPr/>
        </p:nvCxnSpPr>
        <p:spPr>
          <a:xfrm flipV="1">
            <a:off x="546224" y="2708920"/>
            <a:ext cx="0" cy="8548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61 Conector recto"/>
          <p:cNvCxnSpPr>
            <a:endCxn id="10" idx="2"/>
          </p:cNvCxnSpPr>
          <p:nvPr/>
        </p:nvCxnSpPr>
        <p:spPr>
          <a:xfrm>
            <a:off x="546224" y="2708920"/>
            <a:ext cx="172152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63 Conector recto"/>
          <p:cNvCxnSpPr>
            <a:stCxn id="57" idx="2"/>
          </p:cNvCxnSpPr>
          <p:nvPr/>
        </p:nvCxnSpPr>
        <p:spPr>
          <a:xfrm>
            <a:off x="546224" y="3933056"/>
            <a:ext cx="0" cy="7920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65 Conector recto"/>
          <p:cNvCxnSpPr>
            <a:endCxn id="18" idx="2"/>
          </p:cNvCxnSpPr>
          <p:nvPr/>
        </p:nvCxnSpPr>
        <p:spPr>
          <a:xfrm>
            <a:off x="546224" y="4725144"/>
            <a:ext cx="172152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7" name="66 Elipse"/>
          <p:cNvSpPr/>
          <p:nvPr/>
        </p:nvSpPr>
        <p:spPr>
          <a:xfrm>
            <a:off x="2915816" y="4581128"/>
            <a:ext cx="540060" cy="432048"/>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68" name="67 CuadroTexto"/>
          <p:cNvSpPr txBox="1"/>
          <p:nvPr/>
        </p:nvSpPr>
        <p:spPr>
          <a:xfrm>
            <a:off x="2915816" y="4581128"/>
            <a:ext cx="567784" cy="369332"/>
          </a:xfrm>
          <a:prstGeom prst="rect">
            <a:avLst/>
          </a:prstGeom>
          <a:noFill/>
        </p:spPr>
        <p:txBody>
          <a:bodyPr wrap="none" rtlCol="0">
            <a:spAutoFit/>
          </a:bodyPr>
          <a:lstStyle/>
          <a:p>
            <a:r>
              <a:rPr lang="es-CO" dirty="0" smtClean="0"/>
              <a:t>51N</a:t>
            </a:r>
            <a:endParaRPr lang="es-CO" dirty="0"/>
          </a:p>
        </p:txBody>
      </p:sp>
      <p:cxnSp>
        <p:nvCxnSpPr>
          <p:cNvPr id="70" name="69 Conector recto"/>
          <p:cNvCxnSpPr>
            <a:stCxn id="28" idx="4"/>
            <a:endCxn id="67" idx="0"/>
          </p:cNvCxnSpPr>
          <p:nvPr/>
        </p:nvCxnSpPr>
        <p:spPr>
          <a:xfrm flipH="1">
            <a:off x="3185846" y="4221088"/>
            <a:ext cx="18002" cy="36004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71" name="70 Rectángulo"/>
          <p:cNvSpPr/>
          <p:nvPr/>
        </p:nvSpPr>
        <p:spPr>
          <a:xfrm>
            <a:off x="4211960" y="1926124"/>
            <a:ext cx="2952328" cy="16376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73" name="72 CuadroTexto"/>
          <p:cNvSpPr txBox="1"/>
          <p:nvPr/>
        </p:nvSpPr>
        <p:spPr>
          <a:xfrm>
            <a:off x="2555776" y="404664"/>
            <a:ext cx="3892219" cy="400110"/>
          </a:xfrm>
          <a:prstGeom prst="rect">
            <a:avLst/>
          </a:prstGeom>
          <a:noFill/>
        </p:spPr>
        <p:txBody>
          <a:bodyPr wrap="none" rtlCol="0">
            <a:spAutoFit/>
          </a:bodyPr>
          <a:lstStyle/>
          <a:p>
            <a:r>
              <a:rPr lang="es-CO" sz="2000" dirty="0" smtClean="0"/>
              <a:t>PROTECCIÓN DE TRANSFORMADOR</a:t>
            </a:r>
            <a:endParaRPr lang="es-CO" sz="2000" dirty="0"/>
          </a:p>
        </p:txBody>
      </p:sp>
      <p:sp>
        <p:nvSpPr>
          <p:cNvPr id="74" name="73 CuadroTexto"/>
          <p:cNvSpPr txBox="1"/>
          <p:nvPr/>
        </p:nvSpPr>
        <p:spPr>
          <a:xfrm>
            <a:off x="2267744" y="908720"/>
            <a:ext cx="823623" cy="369332"/>
          </a:xfrm>
          <a:prstGeom prst="rect">
            <a:avLst/>
          </a:prstGeom>
          <a:noFill/>
        </p:spPr>
        <p:txBody>
          <a:bodyPr wrap="none" rtlCol="0">
            <a:spAutoFit/>
          </a:bodyPr>
          <a:lstStyle/>
          <a:p>
            <a:r>
              <a:rPr lang="es-CO" dirty="0" smtClean="0"/>
              <a:t>BARRA</a:t>
            </a:r>
            <a:endParaRPr lang="es-CO" dirty="0"/>
          </a:p>
        </p:txBody>
      </p:sp>
      <p:sp>
        <p:nvSpPr>
          <p:cNvPr id="76" name="75 CuadroTexto"/>
          <p:cNvSpPr txBox="1"/>
          <p:nvPr/>
        </p:nvSpPr>
        <p:spPr>
          <a:xfrm>
            <a:off x="2267744" y="6381328"/>
            <a:ext cx="823623" cy="369332"/>
          </a:xfrm>
          <a:prstGeom prst="rect">
            <a:avLst/>
          </a:prstGeom>
          <a:noFill/>
        </p:spPr>
        <p:txBody>
          <a:bodyPr wrap="none" rtlCol="0">
            <a:spAutoFit/>
          </a:bodyPr>
          <a:lstStyle/>
          <a:p>
            <a:r>
              <a:rPr lang="es-CO" dirty="0" smtClean="0"/>
              <a:t>BARRA</a:t>
            </a:r>
            <a:endParaRPr lang="es-CO" dirty="0"/>
          </a:p>
        </p:txBody>
      </p:sp>
      <p:sp>
        <p:nvSpPr>
          <p:cNvPr id="77" name="76 CuadroTexto"/>
          <p:cNvSpPr txBox="1"/>
          <p:nvPr/>
        </p:nvSpPr>
        <p:spPr>
          <a:xfrm>
            <a:off x="892172" y="1926124"/>
            <a:ext cx="1231556" cy="369332"/>
          </a:xfrm>
          <a:prstGeom prst="rect">
            <a:avLst/>
          </a:prstGeom>
          <a:noFill/>
        </p:spPr>
        <p:txBody>
          <a:bodyPr wrap="none" rtlCol="0">
            <a:spAutoFit/>
          </a:bodyPr>
          <a:lstStyle/>
          <a:p>
            <a:r>
              <a:rPr lang="es-CO" dirty="0" smtClean="0"/>
              <a:t>Interruptor</a:t>
            </a:r>
            <a:endParaRPr lang="es-CO" dirty="0"/>
          </a:p>
        </p:txBody>
      </p:sp>
      <p:sp>
        <p:nvSpPr>
          <p:cNvPr id="78" name="77 CuadroTexto"/>
          <p:cNvSpPr txBox="1"/>
          <p:nvPr/>
        </p:nvSpPr>
        <p:spPr>
          <a:xfrm>
            <a:off x="899592" y="5435932"/>
            <a:ext cx="1231556" cy="369332"/>
          </a:xfrm>
          <a:prstGeom prst="rect">
            <a:avLst/>
          </a:prstGeom>
          <a:noFill/>
        </p:spPr>
        <p:txBody>
          <a:bodyPr wrap="none" rtlCol="0">
            <a:spAutoFit/>
          </a:bodyPr>
          <a:lstStyle/>
          <a:p>
            <a:r>
              <a:rPr lang="es-CO" dirty="0" smtClean="0"/>
              <a:t>Interruptor</a:t>
            </a:r>
            <a:endParaRPr lang="es-CO" dirty="0"/>
          </a:p>
        </p:txBody>
      </p:sp>
      <p:sp>
        <p:nvSpPr>
          <p:cNvPr id="80" name="79 CuadroTexto"/>
          <p:cNvSpPr txBox="1"/>
          <p:nvPr/>
        </p:nvSpPr>
        <p:spPr>
          <a:xfrm>
            <a:off x="5004048" y="4077072"/>
            <a:ext cx="4307782" cy="2308324"/>
          </a:xfrm>
          <a:prstGeom prst="rect">
            <a:avLst/>
          </a:prstGeom>
          <a:noFill/>
        </p:spPr>
        <p:txBody>
          <a:bodyPr wrap="none" rtlCol="0">
            <a:spAutoFit/>
          </a:bodyPr>
          <a:lstStyle/>
          <a:p>
            <a:r>
              <a:rPr lang="es-CO" dirty="0" smtClean="0"/>
              <a:t>50:   </a:t>
            </a:r>
            <a:r>
              <a:rPr lang="es-CO" dirty="0" err="1" smtClean="0"/>
              <a:t>Sobrecorriente</a:t>
            </a:r>
            <a:r>
              <a:rPr lang="es-CO" dirty="0" smtClean="0"/>
              <a:t> instantánea</a:t>
            </a:r>
          </a:p>
          <a:p>
            <a:r>
              <a:rPr lang="es-CO" dirty="0" smtClean="0"/>
              <a:t>51:   </a:t>
            </a:r>
            <a:r>
              <a:rPr lang="es-CO" dirty="0" err="1" smtClean="0"/>
              <a:t>Sobrecorriente</a:t>
            </a:r>
            <a:r>
              <a:rPr lang="es-CO" dirty="0" smtClean="0"/>
              <a:t> temporizada</a:t>
            </a:r>
          </a:p>
          <a:p>
            <a:r>
              <a:rPr lang="es-CO" dirty="0" smtClean="0"/>
              <a:t>50N: </a:t>
            </a:r>
            <a:r>
              <a:rPr lang="es-CO" dirty="0" err="1" smtClean="0"/>
              <a:t>Sobrecorriente</a:t>
            </a:r>
            <a:r>
              <a:rPr lang="es-CO" dirty="0" smtClean="0"/>
              <a:t> </a:t>
            </a:r>
            <a:r>
              <a:rPr lang="es-CO" dirty="0" err="1" smtClean="0"/>
              <a:t>instantanea</a:t>
            </a:r>
            <a:r>
              <a:rPr lang="es-CO" dirty="0" smtClean="0"/>
              <a:t> a tierra</a:t>
            </a:r>
          </a:p>
          <a:p>
            <a:r>
              <a:rPr lang="es-CO" dirty="0" smtClean="0"/>
              <a:t>49:    Sobrecarga térmica</a:t>
            </a:r>
          </a:p>
          <a:p>
            <a:r>
              <a:rPr lang="es-CO" dirty="0" smtClean="0"/>
              <a:t>46:    Desbalance de carga</a:t>
            </a:r>
          </a:p>
          <a:p>
            <a:r>
              <a:rPr lang="es-CO" dirty="0" smtClean="0"/>
              <a:t>87:    Deferencial</a:t>
            </a:r>
          </a:p>
          <a:p>
            <a:r>
              <a:rPr lang="es-CO" dirty="0" smtClean="0"/>
              <a:t>51N:  </a:t>
            </a:r>
            <a:r>
              <a:rPr lang="es-CO" dirty="0" err="1" smtClean="0"/>
              <a:t>Sobrecorriente</a:t>
            </a:r>
            <a:r>
              <a:rPr lang="es-CO" dirty="0" smtClean="0"/>
              <a:t> temporizada a tierra    </a:t>
            </a:r>
            <a:endParaRPr lang="es-CO" dirty="0"/>
          </a:p>
          <a:p>
            <a:endParaRPr lang="es-CO" dirty="0"/>
          </a:p>
        </p:txBody>
      </p:sp>
      <p:cxnSp>
        <p:nvCxnSpPr>
          <p:cNvPr id="4" name="3 Conector recto"/>
          <p:cNvCxnSpPr>
            <a:stCxn id="20" idx="3"/>
          </p:cNvCxnSpPr>
          <p:nvPr/>
        </p:nvCxnSpPr>
        <p:spPr>
          <a:xfrm>
            <a:off x="2771800" y="2024844"/>
            <a:ext cx="1440160" cy="0"/>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3431351"/>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755576" y="692696"/>
            <a:ext cx="7920880" cy="5632311"/>
          </a:xfrm>
          <a:prstGeom prst="rect">
            <a:avLst/>
          </a:prstGeom>
          <a:noFill/>
        </p:spPr>
        <p:txBody>
          <a:bodyPr wrap="square" rtlCol="0">
            <a:spAutoFit/>
          </a:bodyPr>
          <a:lstStyle/>
          <a:p>
            <a:pPr algn="ctr"/>
            <a:r>
              <a:rPr lang="es-CO" b="1" dirty="0" smtClean="0"/>
              <a:t>Coordinación de Protecciones</a:t>
            </a:r>
          </a:p>
          <a:p>
            <a:endParaRPr lang="es-CO" dirty="0"/>
          </a:p>
          <a:p>
            <a:r>
              <a:rPr lang="es-CO" dirty="0" smtClean="0"/>
              <a:t>Las características de operación de las protecciones y su </a:t>
            </a:r>
            <a:r>
              <a:rPr lang="es-CO" dirty="0" err="1" smtClean="0"/>
              <a:t>setting</a:t>
            </a:r>
            <a:r>
              <a:rPr lang="es-CO" dirty="0" smtClean="0"/>
              <a:t> de calibración deben ser cuidadosamente coordinadas para garantizar su selectividad.</a:t>
            </a:r>
          </a:p>
          <a:p>
            <a:r>
              <a:rPr lang="es-CO" dirty="0" smtClean="0"/>
              <a:t>El objetivo es básicamente abrir </a:t>
            </a:r>
            <a:r>
              <a:rPr lang="es-CO" dirty="0"/>
              <a:t>ú</a:t>
            </a:r>
            <a:r>
              <a:rPr lang="es-CO" dirty="0" smtClean="0"/>
              <a:t>nicamente el componente en falla y dejar el resto del sistema en servicio para minimizar las interrupciones del suministro y asegurar la estabilidad del mismo.</a:t>
            </a:r>
          </a:p>
          <a:p>
            <a:endParaRPr lang="es-CO" dirty="0"/>
          </a:p>
          <a:p>
            <a:r>
              <a:rPr lang="es-CO" dirty="0" err="1" smtClean="0"/>
              <a:t>Sensitividad</a:t>
            </a:r>
            <a:r>
              <a:rPr lang="es-CO" dirty="0" smtClean="0"/>
              <a:t>.</a:t>
            </a:r>
          </a:p>
          <a:p>
            <a:r>
              <a:rPr lang="es-CO" dirty="0" smtClean="0"/>
              <a:t>Las protecciones deben ser tan sensitivas como sea posible para detectar las fallas al nivel de corriente más bajo posible. Al mismo tiempo, sin embargo, deben permanecer estables bajo todas las cargas permisibles, sobrecargas y a través de las condiciones de falla.</a:t>
            </a:r>
          </a:p>
          <a:p>
            <a:r>
              <a:rPr lang="es-CO" dirty="0" smtClean="0"/>
              <a:t>Lo anterior implica que debe tenerse un completo estudio de corrientes de cortocircuito.</a:t>
            </a:r>
          </a:p>
          <a:p>
            <a:r>
              <a:rPr lang="es-CO" dirty="0" smtClean="0"/>
              <a:t>La energización de transformadores causa corrientes transitorias que pueden durar por segundos, dependiendo de su tamaño. La selección de la corriente de disparo de las protecciones y del tiempo de retardo debe coordinarse de tal manera que la corriente transitoria decrezca por debajo de la corriente de calibración del relé antes que el tiempo de calibración haya trascurrido.</a:t>
            </a:r>
            <a:endParaRPr lang="es-CO" dirty="0"/>
          </a:p>
        </p:txBody>
      </p:sp>
      <p:graphicFrame>
        <p:nvGraphicFramePr>
          <p:cNvPr id="5" name="4 Diagrama"/>
          <p:cNvGraphicFramePr/>
          <p:nvPr>
            <p:extLst>
              <p:ext uri="{D42A27DB-BD31-4B8C-83A1-F6EECF244321}">
                <p14:modId xmlns:p14="http://schemas.microsoft.com/office/powerpoint/2010/main" val="2633332533"/>
              </p:ext>
            </p:extLst>
          </p:nvPr>
        </p:nvGraphicFramePr>
        <p:xfrm>
          <a:off x="1619672" y="6453336"/>
          <a:ext cx="6096000" cy="4046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78996934"/>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1115616" y="815033"/>
            <a:ext cx="7632848" cy="2031325"/>
          </a:xfrm>
          <a:prstGeom prst="rect">
            <a:avLst/>
          </a:prstGeom>
          <a:noFill/>
        </p:spPr>
        <p:txBody>
          <a:bodyPr wrap="square" rtlCol="0">
            <a:spAutoFit/>
          </a:bodyPr>
          <a:lstStyle/>
          <a:p>
            <a:r>
              <a:rPr lang="es-CO" dirty="0" smtClean="0"/>
              <a:t>La protección de distancia debe calibrarse teniendo en cuenta la limitada precisión del relé, incluyendo un </a:t>
            </a:r>
            <a:r>
              <a:rPr lang="es-CO" dirty="0" err="1" smtClean="0"/>
              <a:t>sobrealcance</a:t>
            </a:r>
            <a:r>
              <a:rPr lang="es-CO" dirty="0" smtClean="0"/>
              <a:t> transitorio (5% de acuerdo con la normaIEC60225-6, el error del transformador de corriente (1% para la clase 5P y 3% para la clase 10P) y un margen de seguridad de alrededor del 5%. Por otra parte los parámetros de la línea frecuentemente son solamente calculados, no medidos, lo cual es otra fuente de error. Por tanto una calibración del 80 al 85% es una práctica común.</a:t>
            </a:r>
            <a:endParaRPr lang="es-CO" dirty="0"/>
          </a:p>
        </p:txBody>
      </p:sp>
      <p:cxnSp>
        <p:nvCxnSpPr>
          <p:cNvPr id="4" name="3 Conector recto"/>
          <p:cNvCxnSpPr/>
          <p:nvPr/>
        </p:nvCxnSpPr>
        <p:spPr>
          <a:xfrm>
            <a:off x="1619672" y="3140968"/>
            <a:ext cx="36004" cy="223224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6 Conector recto"/>
          <p:cNvCxnSpPr/>
          <p:nvPr/>
        </p:nvCxnSpPr>
        <p:spPr>
          <a:xfrm>
            <a:off x="1655676" y="5373216"/>
            <a:ext cx="558062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10 Conector recto"/>
          <p:cNvCxnSpPr/>
          <p:nvPr/>
        </p:nvCxnSpPr>
        <p:spPr>
          <a:xfrm>
            <a:off x="3347864" y="5229200"/>
            <a:ext cx="0" cy="43204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12 Conector recto"/>
          <p:cNvCxnSpPr/>
          <p:nvPr/>
        </p:nvCxnSpPr>
        <p:spPr>
          <a:xfrm>
            <a:off x="5292080" y="5229200"/>
            <a:ext cx="0" cy="43204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14 Conector recto"/>
          <p:cNvCxnSpPr/>
          <p:nvPr/>
        </p:nvCxnSpPr>
        <p:spPr>
          <a:xfrm>
            <a:off x="6948264" y="5229200"/>
            <a:ext cx="0" cy="3600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16 Conector recto"/>
          <p:cNvCxnSpPr/>
          <p:nvPr/>
        </p:nvCxnSpPr>
        <p:spPr>
          <a:xfrm flipV="1">
            <a:off x="5580112" y="5085184"/>
            <a:ext cx="0" cy="2880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18 Conector recto"/>
          <p:cNvCxnSpPr/>
          <p:nvPr/>
        </p:nvCxnSpPr>
        <p:spPr>
          <a:xfrm>
            <a:off x="5580112" y="5085184"/>
            <a:ext cx="108012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20 Conector recto"/>
          <p:cNvCxnSpPr/>
          <p:nvPr/>
        </p:nvCxnSpPr>
        <p:spPr>
          <a:xfrm flipV="1">
            <a:off x="6660232" y="4797152"/>
            <a:ext cx="0" cy="2880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22 Conector recto"/>
          <p:cNvCxnSpPr/>
          <p:nvPr/>
        </p:nvCxnSpPr>
        <p:spPr>
          <a:xfrm>
            <a:off x="6660232" y="4797152"/>
            <a:ext cx="100811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24 Conector recto"/>
          <p:cNvCxnSpPr/>
          <p:nvPr/>
        </p:nvCxnSpPr>
        <p:spPr>
          <a:xfrm flipV="1">
            <a:off x="3635896" y="5085184"/>
            <a:ext cx="0" cy="2880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26 Conector recto"/>
          <p:cNvCxnSpPr/>
          <p:nvPr/>
        </p:nvCxnSpPr>
        <p:spPr>
          <a:xfrm>
            <a:off x="3635896" y="5085184"/>
            <a:ext cx="129614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28 Conector recto"/>
          <p:cNvCxnSpPr/>
          <p:nvPr/>
        </p:nvCxnSpPr>
        <p:spPr>
          <a:xfrm flipV="1">
            <a:off x="4932040" y="4797152"/>
            <a:ext cx="0" cy="2880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30 Conector recto"/>
          <p:cNvCxnSpPr/>
          <p:nvPr/>
        </p:nvCxnSpPr>
        <p:spPr>
          <a:xfrm>
            <a:off x="4932040" y="4797152"/>
            <a:ext cx="11881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32 Conector recto"/>
          <p:cNvCxnSpPr/>
          <p:nvPr/>
        </p:nvCxnSpPr>
        <p:spPr>
          <a:xfrm flipV="1">
            <a:off x="6120172" y="4509120"/>
            <a:ext cx="0" cy="2880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34 Conector recto"/>
          <p:cNvCxnSpPr/>
          <p:nvPr/>
        </p:nvCxnSpPr>
        <p:spPr>
          <a:xfrm>
            <a:off x="6120172" y="4509120"/>
            <a:ext cx="111612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36 Conector recto"/>
          <p:cNvCxnSpPr/>
          <p:nvPr/>
        </p:nvCxnSpPr>
        <p:spPr>
          <a:xfrm flipV="1">
            <a:off x="1907704" y="5085184"/>
            <a:ext cx="0" cy="2880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38 Conector recto"/>
          <p:cNvCxnSpPr/>
          <p:nvPr/>
        </p:nvCxnSpPr>
        <p:spPr>
          <a:xfrm>
            <a:off x="1907704" y="5085184"/>
            <a:ext cx="108012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40 Conector recto"/>
          <p:cNvCxnSpPr/>
          <p:nvPr/>
        </p:nvCxnSpPr>
        <p:spPr>
          <a:xfrm flipV="1">
            <a:off x="2987824" y="4797152"/>
            <a:ext cx="0" cy="2880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42 Conector recto"/>
          <p:cNvCxnSpPr/>
          <p:nvPr/>
        </p:nvCxnSpPr>
        <p:spPr>
          <a:xfrm>
            <a:off x="2987824" y="4797152"/>
            <a:ext cx="145816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44 Conector recto"/>
          <p:cNvCxnSpPr/>
          <p:nvPr/>
        </p:nvCxnSpPr>
        <p:spPr>
          <a:xfrm flipV="1">
            <a:off x="4445986" y="4509120"/>
            <a:ext cx="0" cy="2880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46 Conector recto"/>
          <p:cNvCxnSpPr/>
          <p:nvPr/>
        </p:nvCxnSpPr>
        <p:spPr>
          <a:xfrm>
            <a:off x="4445986" y="4509120"/>
            <a:ext cx="113412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48 Conector recto"/>
          <p:cNvCxnSpPr/>
          <p:nvPr/>
        </p:nvCxnSpPr>
        <p:spPr>
          <a:xfrm flipV="1">
            <a:off x="5580112" y="4149080"/>
            <a:ext cx="0" cy="36004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0" name="49 CuadroTexto"/>
          <p:cNvSpPr txBox="1"/>
          <p:nvPr/>
        </p:nvSpPr>
        <p:spPr>
          <a:xfrm>
            <a:off x="1475656" y="5651956"/>
            <a:ext cx="317716" cy="369332"/>
          </a:xfrm>
          <a:prstGeom prst="rect">
            <a:avLst/>
          </a:prstGeom>
          <a:noFill/>
        </p:spPr>
        <p:txBody>
          <a:bodyPr wrap="none" rtlCol="0">
            <a:spAutoFit/>
          </a:bodyPr>
          <a:lstStyle/>
          <a:p>
            <a:r>
              <a:rPr lang="es-CO" dirty="0" smtClean="0"/>
              <a:t>A</a:t>
            </a:r>
            <a:endParaRPr lang="es-CO" dirty="0"/>
          </a:p>
        </p:txBody>
      </p:sp>
      <p:sp>
        <p:nvSpPr>
          <p:cNvPr id="52" name="51 CuadroTexto"/>
          <p:cNvSpPr txBox="1"/>
          <p:nvPr/>
        </p:nvSpPr>
        <p:spPr>
          <a:xfrm>
            <a:off x="3203848" y="5661248"/>
            <a:ext cx="309700" cy="369332"/>
          </a:xfrm>
          <a:prstGeom prst="rect">
            <a:avLst/>
          </a:prstGeom>
          <a:noFill/>
        </p:spPr>
        <p:txBody>
          <a:bodyPr wrap="none" rtlCol="0">
            <a:spAutoFit/>
          </a:bodyPr>
          <a:lstStyle/>
          <a:p>
            <a:r>
              <a:rPr lang="es-CO" dirty="0" smtClean="0"/>
              <a:t>B</a:t>
            </a:r>
            <a:endParaRPr lang="es-CO" dirty="0"/>
          </a:p>
        </p:txBody>
      </p:sp>
      <p:sp>
        <p:nvSpPr>
          <p:cNvPr id="53" name="52 CuadroTexto"/>
          <p:cNvSpPr txBox="1"/>
          <p:nvPr/>
        </p:nvSpPr>
        <p:spPr>
          <a:xfrm>
            <a:off x="5127998" y="5661248"/>
            <a:ext cx="308098" cy="369332"/>
          </a:xfrm>
          <a:prstGeom prst="rect">
            <a:avLst/>
          </a:prstGeom>
          <a:noFill/>
        </p:spPr>
        <p:txBody>
          <a:bodyPr wrap="none" rtlCol="0">
            <a:spAutoFit/>
          </a:bodyPr>
          <a:lstStyle/>
          <a:p>
            <a:r>
              <a:rPr lang="es-CO" dirty="0" smtClean="0"/>
              <a:t>C</a:t>
            </a:r>
            <a:endParaRPr lang="es-CO" dirty="0"/>
          </a:p>
        </p:txBody>
      </p:sp>
      <p:sp>
        <p:nvSpPr>
          <p:cNvPr id="54" name="53 CuadroTexto"/>
          <p:cNvSpPr txBox="1"/>
          <p:nvPr/>
        </p:nvSpPr>
        <p:spPr>
          <a:xfrm>
            <a:off x="6804248" y="5661248"/>
            <a:ext cx="327334" cy="369332"/>
          </a:xfrm>
          <a:prstGeom prst="rect">
            <a:avLst/>
          </a:prstGeom>
          <a:noFill/>
        </p:spPr>
        <p:txBody>
          <a:bodyPr wrap="none" rtlCol="0">
            <a:spAutoFit/>
          </a:bodyPr>
          <a:lstStyle/>
          <a:p>
            <a:r>
              <a:rPr lang="es-CO" dirty="0" smtClean="0"/>
              <a:t>D</a:t>
            </a:r>
            <a:endParaRPr lang="es-CO" dirty="0"/>
          </a:p>
        </p:txBody>
      </p:sp>
      <p:cxnSp>
        <p:nvCxnSpPr>
          <p:cNvPr id="56" name="55 Conector recto de flecha"/>
          <p:cNvCxnSpPr/>
          <p:nvPr/>
        </p:nvCxnSpPr>
        <p:spPr>
          <a:xfrm>
            <a:off x="1655676" y="4941168"/>
            <a:ext cx="1332148"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8" name="57 Conector recto de flecha"/>
          <p:cNvCxnSpPr/>
          <p:nvPr/>
        </p:nvCxnSpPr>
        <p:spPr>
          <a:xfrm>
            <a:off x="1655676" y="4653136"/>
            <a:ext cx="2790310"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0" name="59 Conector recto de flecha"/>
          <p:cNvCxnSpPr/>
          <p:nvPr/>
        </p:nvCxnSpPr>
        <p:spPr>
          <a:xfrm>
            <a:off x="1634514" y="4257092"/>
            <a:ext cx="3945598"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1" name="60 CuadroTexto"/>
              <p:cNvSpPr txBox="1"/>
              <p:nvPr/>
            </p:nvSpPr>
            <p:spPr>
              <a:xfrm>
                <a:off x="1907704" y="4581128"/>
                <a:ext cx="58298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s-CO" i="1" smtClean="0">
                              <a:latin typeface="Cambria Math"/>
                            </a:rPr>
                          </m:ctrlPr>
                        </m:sSubPr>
                        <m:e>
                          <m:r>
                            <a:rPr lang="es-CO" b="0" i="1" smtClean="0">
                              <a:latin typeface="Cambria Math"/>
                            </a:rPr>
                            <m:t>𝑍</m:t>
                          </m:r>
                        </m:e>
                        <m:sub>
                          <m:r>
                            <a:rPr lang="es-CO" b="0" i="1" smtClean="0">
                              <a:latin typeface="Cambria Math"/>
                            </a:rPr>
                            <m:t>1</m:t>
                          </m:r>
                          <m:r>
                            <a:rPr lang="es-CO" b="0" i="1" smtClean="0">
                              <a:latin typeface="Cambria Math"/>
                            </a:rPr>
                            <m:t>𝐴</m:t>
                          </m:r>
                        </m:sub>
                      </m:sSub>
                    </m:oMath>
                  </m:oMathPara>
                </a14:m>
                <a:endParaRPr lang="es-CO" dirty="0"/>
              </a:p>
            </p:txBody>
          </p:sp>
        </mc:Choice>
        <mc:Fallback xmlns="">
          <p:sp>
            <p:nvSpPr>
              <p:cNvPr id="61" name="60 CuadroTexto"/>
              <p:cNvSpPr txBox="1">
                <a:spLocks noRot="1" noChangeAspect="1" noMove="1" noResize="1" noEditPoints="1" noAdjustHandles="1" noChangeArrowheads="1" noChangeShapeType="1" noTextEdit="1"/>
              </p:cNvSpPr>
              <p:nvPr/>
            </p:nvSpPr>
            <p:spPr>
              <a:xfrm>
                <a:off x="1907704" y="4581128"/>
                <a:ext cx="582980" cy="369332"/>
              </a:xfrm>
              <a:prstGeom prst="rect">
                <a:avLst/>
              </a:prstGeom>
              <a:blipFill rotWithShape="1">
                <a:blip r:embed="rId2"/>
                <a:stretch>
                  <a:fillRect/>
                </a:stretch>
              </a:blipFill>
            </p:spPr>
            <p:txBody>
              <a:bodyPr/>
              <a:lstStyle/>
              <a:p>
                <a:r>
                  <a:rPr lang="es-CO">
                    <a:noFill/>
                  </a:rPr>
                  <a:t> </a:t>
                </a:r>
              </a:p>
            </p:txBody>
          </p:sp>
        </mc:Fallback>
      </mc:AlternateContent>
      <mc:AlternateContent xmlns:mc="http://schemas.openxmlformats.org/markup-compatibility/2006" xmlns:a14="http://schemas.microsoft.com/office/drawing/2010/main">
        <mc:Choice Requires="a14">
          <p:sp>
            <p:nvSpPr>
              <p:cNvPr id="62" name="61 CuadroTexto"/>
              <p:cNvSpPr txBox="1"/>
              <p:nvPr/>
            </p:nvSpPr>
            <p:spPr>
              <a:xfrm>
                <a:off x="2843808" y="4293096"/>
                <a:ext cx="588303"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s-CO" i="1" smtClean="0">
                              <a:latin typeface="Cambria Math"/>
                            </a:rPr>
                          </m:ctrlPr>
                        </m:sSubPr>
                        <m:e>
                          <m:r>
                            <a:rPr lang="es-CO" b="0" i="1" smtClean="0">
                              <a:latin typeface="Cambria Math"/>
                            </a:rPr>
                            <m:t>𝑍</m:t>
                          </m:r>
                        </m:e>
                        <m:sub>
                          <m:r>
                            <a:rPr lang="es-CO" b="0" i="1" smtClean="0">
                              <a:latin typeface="Cambria Math"/>
                            </a:rPr>
                            <m:t>2</m:t>
                          </m:r>
                          <m:r>
                            <a:rPr lang="es-CO" b="0" i="1" smtClean="0">
                              <a:latin typeface="Cambria Math"/>
                            </a:rPr>
                            <m:t>𝐴</m:t>
                          </m:r>
                        </m:sub>
                      </m:sSub>
                    </m:oMath>
                  </m:oMathPara>
                </a14:m>
                <a:endParaRPr lang="es-CO" dirty="0"/>
              </a:p>
            </p:txBody>
          </p:sp>
        </mc:Choice>
        <mc:Fallback xmlns="">
          <p:sp>
            <p:nvSpPr>
              <p:cNvPr id="62" name="61 CuadroTexto"/>
              <p:cNvSpPr txBox="1">
                <a:spLocks noRot="1" noChangeAspect="1" noMove="1" noResize="1" noEditPoints="1" noAdjustHandles="1" noChangeArrowheads="1" noChangeShapeType="1" noTextEdit="1"/>
              </p:cNvSpPr>
              <p:nvPr/>
            </p:nvSpPr>
            <p:spPr>
              <a:xfrm>
                <a:off x="2843808" y="4293096"/>
                <a:ext cx="588303" cy="369332"/>
              </a:xfrm>
              <a:prstGeom prst="rect">
                <a:avLst/>
              </a:prstGeom>
              <a:blipFill rotWithShape="1">
                <a:blip r:embed="rId3"/>
                <a:stretch>
                  <a:fillRect/>
                </a:stretch>
              </a:blipFill>
            </p:spPr>
            <p:txBody>
              <a:bodyPr/>
              <a:lstStyle/>
              <a:p>
                <a:r>
                  <a:rPr lang="es-CO">
                    <a:noFill/>
                  </a:rPr>
                  <a:t> </a:t>
                </a:r>
              </a:p>
            </p:txBody>
          </p:sp>
        </mc:Fallback>
      </mc:AlternateContent>
      <mc:AlternateContent xmlns:mc="http://schemas.openxmlformats.org/markup-compatibility/2006" xmlns:a14="http://schemas.microsoft.com/office/drawing/2010/main">
        <mc:Choice Requires="a14">
          <p:sp>
            <p:nvSpPr>
              <p:cNvPr id="63" name="62 CuadroTexto"/>
              <p:cNvSpPr txBox="1"/>
              <p:nvPr/>
            </p:nvSpPr>
            <p:spPr>
              <a:xfrm>
                <a:off x="3513548" y="3933056"/>
                <a:ext cx="588303"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s-CO" i="1" smtClean="0">
                              <a:latin typeface="Cambria Math"/>
                            </a:rPr>
                          </m:ctrlPr>
                        </m:sSubPr>
                        <m:e>
                          <m:r>
                            <a:rPr lang="es-CO" b="0" i="1" smtClean="0">
                              <a:latin typeface="Cambria Math"/>
                            </a:rPr>
                            <m:t>𝑍</m:t>
                          </m:r>
                        </m:e>
                        <m:sub>
                          <m:r>
                            <a:rPr lang="es-CO" b="0" i="1" smtClean="0">
                              <a:latin typeface="Cambria Math"/>
                            </a:rPr>
                            <m:t>3</m:t>
                          </m:r>
                          <m:r>
                            <a:rPr lang="es-CO" b="0" i="1" smtClean="0">
                              <a:latin typeface="Cambria Math"/>
                            </a:rPr>
                            <m:t>𝐴</m:t>
                          </m:r>
                        </m:sub>
                      </m:sSub>
                    </m:oMath>
                  </m:oMathPara>
                </a14:m>
                <a:endParaRPr lang="es-CO" dirty="0"/>
              </a:p>
            </p:txBody>
          </p:sp>
        </mc:Choice>
        <mc:Fallback xmlns="">
          <p:sp>
            <p:nvSpPr>
              <p:cNvPr id="63" name="62 CuadroTexto"/>
              <p:cNvSpPr txBox="1">
                <a:spLocks noRot="1" noChangeAspect="1" noMove="1" noResize="1" noEditPoints="1" noAdjustHandles="1" noChangeArrowheads="1" noChangeShapeType="1" noTextEdit="1"/>
              </p:cNvSpPr>
              <p:nvPr/>
            </p:nvSpPr>
            <p:spPr>
              <a:xfrm>
                <a:off x="3513548" y="3933056"/>
                <a:ext cx="588303" cy="369332"/>
              </a:xfrm>
              <a:prstGeom prst="rect">
                <a:avLst/>
              </a:prstGeom>
              <a:blipFill rotWithShape="1">
                <a:blip r:embed="rId4"/>
                <a:stretch>
                  <a:fillRect/>
                </a:stretch>
              </a:blipFill>
            </p:spPr>
            <p:txBody>
              <a:bodyPr/>
              <a:lstStyle/>
              <a:p>
                <a:r>
                  <a:rPr lang="es-CO">
                    <a:noFill/>
                  </a:rPr>
                  <a:t> </a:t>
                </a:r>
              </a:p>
            </p:txBody>
          </p:sp>
        </mc:Fallback>
      </mc:AlternateContent>
      <mc:AlternateContent xmlns:mc="http://schemas.openxmlformats.org/markup-compatibility/2006" xmlns:a14="http://schemas.microsoft.com/office/drawing/2010/main">
        <mc:Choice Requires="a14">
          <p:sp>
            <p:nvSpPr>
              <p:cNvPr id="64" name="63 CuadroTexto"/>
              <p:cNvSpPr txBox="1"/>
              <p:nvPr/>
            </p:nvSpPr>
            <p:spPr>
              <a:xfrm>
                <a:off x="2195736" y="5373216"/>
                <a:ext cx="849335"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s-CO" i="1" smtClean="0">
                              <a:latin typeface="Cambria Math"/>
                            </a:rPr>
                          </m:ctrlPr>
                        </m:sSubPr>
                        <m:e>
                          <m:r>
                            <a:rPr lang="es-CO" b="0" i="1" smtClean="0">
                              <a:latin typeface="Cambria Math"/>
                            </a:rPr>
                            <m:t>𝑍𝐿</m:t>
                          </m:r>
                        </m:e>
                        <m:sub>
                          <m:r>
                            <a:rPr lang="es-CO" b="0" i="1" smtClean="0">
                              <a:latin typeface="Cambria Math"/>
                            </a:rPr>
                            <m:t>𝐴</m:t>
                          </m:r>
                          <m:r>
                            <a:rPr lang="es-CO" b="0" i="1" smtClean="0">
                              <a:latin typeface="Cambria Math"/>
                            </a:rPr>
                            <m:t>−</m:t>
                          </m:r>
                          <m:r>
                            <a:rPr lang="es-CO" b="0" i="1" smtClean="0">
                              <a:latin typeface="Cambria Math"/>
                            </a:rPr>
                            <m:t>𝐵</m:t>
                          </m:r>
                        </m:sub>
                      </m:sSub>
                    </m:oMath>
                  </m:oMathPara>
                </a14:m>
                <a:endParaRPr lang="es-CO" dirty="0"/>
              </a:p>
            </p:txBody>
          </p:sp>
        </mc:Choice>
        <mc:Fallback xmlns="">
          <p:sp>
            <p:nvSpPr>
              <p:cNvPr id="64" name="63 CuadroTexto"/>
              <p:cNvSpPr txBox="1">
                <a:spLocks noRot="1" noChangeAspect="1" noMove="1" noResize="1" noEditPoints="1" noAdjustHandles="1" noChangeArrowheads="1" noChangeShapeType="1" noTextEdit="1"/>
              </p:cNvSpPr>
              <p:nvPr/>
            </p:nvSpPr>
            <p:spPr>
              <a:xfrm>
                <a:off x="2195736" y="5373216"/>
                <a:ext cx="849335" cy="369332"/>
              </a:xfrm>
              <a:prstGeom prst="rect">
                <a:avLst/>
              </a:prstGeom>
              <a:blipFill rotWithShape="1">
                <a:blip r:embed="rId5"/>
                <a:stretch>
                  <a:fillRect/>
                </a:stretch>
              </a:blipFill>
            </p:spPr>
            <p:txBody>
              <a:bodyPr/>
              <a:lstStyle/>
              <a:p>
                <a:r>
                  <a:rPr lang="es-CO">
                    <a:noFill/>
                  </a:rPr>
                  <a:t> </a:t>
                </a:r>
              </a:p>
            </p:txBody>
          </p:sp>
        </mc:Fallback>
      </mc:AlternateContent>
      <mc:AlternateContent xmlns:mc="http://schemas.openxmlformats.org/markup-compatibility/2006" xmlns:a14="http://schemas.microsoft.com/office/drawing/2010/main">
        <mc:Choice Requires="a14">
          <p:sp>
            <p:nvSpPr>
              <p:cNvPr id="65" name="64 CuadroTexto"/>
              <p:cNvSpPr txBox="1"/>
              <p:nvPr/>
            </p:nvSpPr>
            <p:spPr>
              <a:xfrm>
                <a:off x="3995936" y="5373216"/>
                <a:ext cx="856901"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s-CO" i="1" smtClean="0">
                              <a:latin typeface="Cambria Math"/>
                            </a:rPr>
                          </m:ctrlPr>
                        </m:sSubPr>
                        <m:e>
                          <m:r>
                            <a:rPr lang="es-CO" b="0" i="1" smtClean="0">
                              <a:latin typeface="Cambria Math"/>
                            </a:rPr>
                            <m:t>𝑍𝐿</m:t>
                          </m:r>
                        </m:e>
                        <m:sub>
                          <m:r>
                            <a:rPr lang="es-CO" b="0" i="1" smtClean="0">
                              <a:latin typeface="Cambria Math"/>
                            </a:rPr>
                            <m:t>𝐵</m:t>
                          </m:r>
                          <m:r>
                            <a:rPr lang="es-CO" b="0" i="1" smtClean="0">
                              <a:latin typeface="Cambria Math"/>
                            </a:rPr>
                            <m:t>−</m:t>
                          </m:r>
                          <m:r>
                            <a:rPr lang="es-CO" b="0" i="1" smtClean="0">
                              <a:latin typeface="Cambria Math"/>
                            </a:rPr>
                            <m:t>𝐶</m:t>
                          </m:r>
                        </m:sub>
                      </m:sSub>
                    </m:oMath>
                  </m:oMathPara>
                </a14:m>
                <a:endParaRPr lang="es-CO" dirty="0"/>
              </a:p>
            </p:txBody>
          </p:sp>
        </mc:Choice>
        <mc:Fallback xmlns="">
          <p:sp>
            <p:nvSpPr>
              <p:cNvPr id="65" name="64 CuadroTexto"/>
              <p:cNvSpPr txBox="1">
                <a:spLocks noRot="1" noChangeAspect="1" noMove="1" noResize="1" noEditPoints="1" noAdjustHandles="1" noChangeArrowheads="1" noChangeShapeType="1" noTextEdit="1"/>
              </p:cNvSpPr>
              <p:nvPr/>
            </p:nvSpPr>
            <p:spPr>
              <a:xfrm>
                <a:off x="3995936" y="5373216"/>
                <a:ext cx="856901" cy="369332"/>
              </a:xfrm>
              <a:prstGeom prst="rect">
                <a:avLst/>
              </a:prstGeom>
              <a:blipFill rotWithShape="1">
                <a:blip r:embed="rId6"/>
                <a:stretch>
                  <a:fillRect/>
                </a:stretch>
              </a:blipFill>
            </p:spPr>
            <p:txBody>
              <a:bodyPr/>
              <a:lstStyle/>
              <a:p>
                <a:r>
                  <a:rPr lang="es-CO">
                    <a:noFill/>
                  </a:rPr>
                  <a:t> </a:t>
                </a:r>
              </a:p>
            </p:txBody>
          </p:sp>
        </mc:Fallback>
      </mc:AlternateContent>
      <mc:AlternateContent xmlns:mc="http://schemas.openxmlformats.org/markup-compatibility/2006" xmlns:a14="http://schemas.microsoft.com/office/drawing/2010/main">
        <mc:Choice Requires="a14">
          <p:sp>
            <p:nvSpPr>
              <p:cNvPr id="66" name="65 CuadroTexto"/>
              <p:cNvSpPr txBox="1"/>
              <p:nvPr/>
            </p:nvSpPr>
            <p:spPr>
              <a:xfrm>
                <a:off x="5868144" y="5445224"/>
                <a:ext cx="862929"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s-CO" i="1" smtClean="0">
                              <a:latin typeface="Cambria Math"/>
                            </a:rPr>
                          </m:ctrlPr>
                        </m:sSubPr>
                        <m:e>
                          <m:r>
                            <a:rPr lang="es-CO" b="0" i="1" smtClean="0">
                              <a:latin typeface="Cambria Math"/>
                            </a:rPr>
                            <m:t>𝑍𝐿</m:t>
                          </m:r>
                        </m:e>
                        <m:sub>
                          <m:r>
                            <a:rPr lang="es-CO" b="0" i="1" smtClean="0">
                              <a:latin typeface="Cambria Math"/>
                            </a:rPr>
                            <m:t>𝐶</m:t>
                          </m:r>
                          <m:r>
                            <a:rPr lang="es-CO" b="0" i="1" smtClean="0">
                              <a:latin typeface="Cambria Math"/>
                            </a:rPr>
                            <m:t>−</m:t>
                          </m:r>
                          <m:r>
                            <a:rPr lang="es-CO" b="0" i="1" smtClean="0">
                              <a:latin typeface="Cambria Math"/>
                            </a:rPr>
                            <m:t>𝐷</m:t>
                          </m:r>
                        </m:sub>
                      </m:sSub>
                    </m:oMath>
                  </m:oMathPara>
                </a14:m>
                <a:endParaRPr lang="es-CO" dirty="0"/>
              </a:p>
            </p:txBody>
          </p:sp>
        </mc:Choice>
        <mc:Fallback xmlns="">
          <p:sp>
            <p:nvSpPr>
              <p:cNvPr id="66" name="65 CuadroTexto"/>
              <p:cNvSpPr txBox="1">
                <a:spLocks noRot="1" noChangeAspect="1" noMove="1" noResize="1" noEditPoints="1" noAdjustHandles="1" noChangeArrowheads="1" noChangeShapeType="1" noTextEdit="1"/>
              </p:cNvSpPr>
              <p:nvPr/>
            </p:nvSpPr>
            <p:spPr>
              <a:xfrm>
                <a:off x="5868144" y="5445224"/>
                <a:ext cx="862929" cy="369332"/>
              </a:xfrm>
              <a:prstGeom prst="rect">
                <a:avLst/>
              </a:prstGeom>
              <a:blipFill rotWithShape="1">
                <a:blip r:embed="rId7"/>
                <a:stretch>
                  <a:fillRect/>
                </a:stretch>
              </a:blipFill>
            </p:spPr>
            <p:txBody>
              <a:bodyPr/>
              <a:lstStyle/>
              <a:p>
                <a:r>
                  <a:rPr lang="es-CO">
                    <a:noFill/>
                  </a:rPr>
                  <a:t> </a:t>
                </a:r>
              </a:p>
            </p:txBody>
          </p:sp>
        </mc:Fallback>
      </mc:AlternateContent>
      <p:sp>
        <p:nvSpPr>
          <p:cNvPr id="67" name="66 CuadroTexto"/>
          <p:cNvSpPr txBox="1"/>
          <p:nvPr/>
        </p:nvSpPr>
        <p:spPr>
          <a:xfrm>
            <a:off x="423574" y="3140968"/>
            <a:ext cx="1124090" cy="923330"/>
          </a:xfrm>
          <a:prstGeom prst="rect">
            <a:avLst/>
          </a:prstGeom>
          <a:noFill/>
        </p:spPr>
        <p:txBody>
          <a:bodyPr wrap="none" rtlCol="0">
            <a:spAutoFit/>
          </a:bodyPr>
          <a:lstStyle/>
          <a:p>
            <a:r>
              <a:rPr lang="es-CO" dirty="0" smtClean="0"/>
              <a:t>Tiempo</a:t>
            </a:r>
          </a:p>
          <a:p>
            <a:r>
              <a:rPr lang="es-CO" dirty="0"/>
              <a:t>d</a:t>
            </a:r>
            <a:r>
              <a:rPr lang="es-CO" dirty="0" smtClean="0"/>
              <a:t>e</a:t>
            </a:r>
          </a:p>
          <a:p>
            <a:r>
              <a:rPr lang="es-CO" dirty="0" smtClean="0"/>
              <a:t>operación</a:t>
            </a:r>
            <a:endParaRPr lang="es-CO" dirty="0"/>
          </a:p>
        </p:txBody>
      </p:sp>
      <mc:AlternateContent xmlns:mc="http://schemas.openxmlformats.org/markup-compatibility/2006" xmlns:a14="http://schemas.microsoft.com/office/drawing/2010/main">
        <mc:Choice Requires="a14">
          <p:sp>
            <p:nvSpPr>
              <p:cNvPr id="68" name="67 CuadroTexto"/>
              <p:cNvSpPr txBox="1"/>
              <p:nvPr/>
            </p:nvSpPr>
            <p:spPr>
              <a:xfrm>
                <a:off x="3995936" y="4715852"/>
                <a:ext cx="587405"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s-CO" i="1" smtClean="0">
                              <a:latin typeface="Cambria Math"/>
                            </a:rPr>
                          </m:ctrlPr>
                        </m:sSubPr>
                        <m:e>
                          <m:r>
                            <a:rPr lang="es-CO" b="0" i="1" smtClean="0">
                              <a:latin typeface="Cambria Math"/>
                            </a:rPr>
                            <m:t>𝑍</m:t>
                          </m:r>
                        </m:e>
                        <m:sub>
                          <m:r>
                            <a:rPr lang="es-CO" b="0" i="1" smtClean="0">
                              <a:latin typeface="Cambria Math"/>
                            </a:rPr>
                            <m:t>1</m:t>
                          </m:r>
                          <m:r>
                            <a:rPr lang="es-CO" b="0" i="1" smtClean="0">
                              <a:latin typeface="Cambria Math"/>
                            </a:rPr>
                            <m:t>𝐵</m:t>
                          </m:r>
                        </m:sub>
                      </m:sSub>
                    </m:oMath>
                  </m:oMathPara>
                </a14:m>
                <a:endParaRPr lang="es-CO" dirty="0"/>
              </a:p>
            </p:txBody>
          </p:sp>
        </mc:Choice>
        <mc:Fallback xmlns="">
          <p:sp>
            <p:nvSpPr>
              <p:cNvPr id="68" name="67 CuadroTexto"/>
              <p:cNvSpPr txBox="1">
                <a:spLocks noRot="1" noChangeAspect="1" noMove="1" noResize="1" noEditPoints="1" noAdjustHandles="1" noChangeArrowheads="1" noChangeShapeType="1" noTextEdit="1"/>
              </p:cNvSpPr>
              <p:nvPr/>
            </p:nvSpPr>
            <p:spPr>
              <a:xfrm>
                <a:off x="3995936" y="4715852"/>
                <a:ext cx="587405" cy="369332"/>
              </a:xfrm>
              <a:prstGeom prst="rect">
                <a:avLst/>
              </a:prstGeom>
              <a:blipFill rotWithShape="1">
                <a:blip r:embed="rId8"/>
                <a:stretch>
                  <a:fillRect/>
                </a:stretch>
              </a:blipFill>
            </p:spPr>
            <p:txBody>
              <a:bodyPr/>
              <a:lstStyle/>
              <a:p>
                <a:r>
                  <a:rPr lang="es-CO">
                    <a:noFill/>
                  </a:rPr>
                  <a:t> </a:t>
                </a:r>
              </a:p>
            </p:txBody>
          </p:sp>
        </mc:Fallback>
      </mc:AlternateContent>
      <mc:AlternateContent xmlns:mc="http://schemas.openxmlformats.org/markup-compatibility/2006" xmlns:a14="http://schemas.microsoft.com/office/drawing/2010/main">
        <mc:Choice Requires="a14">
          <p:sp>
            <p:nvSpPr>
              <p:cNvPr id="69" name="68 CuadroTexto"/>
              <p:cNvSpPr txBox="1"/>
              <p:nvPr/>
            </p:nvSpPr>
            <p:spPr>
              <a:xfrm>
                <a:off x="5292080" y="4437112"/>
                <a:ext cx="59272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s-CO" i="1" smtClean="0">
                              <a:latin typeface="Cambria Math"/>
                            </a:rPr>
                          </m:ctrlPr>
                        </m:sSubPr>
                        <m:e>
                          <m:r>
                            <a:rPr lang="es-CO" b="0" i="1" smtClean="0">
                              <a:latin typeface="Cambria Math"/>
                            </a:rPr>
                            <m:t>𝑍</m:t>
                          </m:r>
                        </m:e>
                        <m:sub>
                          <m:r>
                            <a:rPr lang="es-CO" b="0" i="1" smtClean="0">
                              <a:latin typeface="Cambria Math"/>
                            </a:rPr>
                            <m:t>2</m:t>
                          </m:r>
                          <m:r>
                            <a:rPr lang="es-CO" b="0" i="1" smtClean="0">
                              <a:latin typeface="Cambria Math"/>
                            </a:rPr>
                            <m:t>𝐵</m:t>
                          </m:r>
                        </m:sub>
                      </m:sSub>
                    </m:oMath>
                  </m:oMathPara>
                </a14:m>
                <a:endParaRPr lang="es-CO" dirty="0"/>
              </a:p>
            </p:txBody>
          </p:sp>
        </mc:Choice>
        <mc:Fallback xmlns="">
          <p:sp>
            <p:nvSpPr>
              <p:cNvPr id="69" name="68 CuadroTexto"/>
              <p:cNvSpPr txBox="1">
                <a:spLocks noRot="1" noChangeAspect="1" noMove="1" noResize="1" noEditPoints="1" noAdjustHandles="1" noChangeArrowheads="1" noChangeShapeType="1" noTextEdit="1"/>
              </p:cNvSpPr>
              <p:nvPr/>
            </p:nvSpPr>
            <p:spPr>
              <a:xfrm>
                <a:off x="5292080" y="4437112"/>
                <a:ext cx="592726" cy="369332"/>
              </a:xfrm>
              <a:prstGeom prst="rect">
                <a:avLst/>
              </a:prstGeom>
              <a:blipFill rotWithShape="1">
                <a:blip r:embed="rId9"/>
                <a:stretch>
                  <a:fillRect/>
                </a:stretch>
              </a:blipFill>
            </p:spPr>
            <p:txBody>
              <a:bodyPr/>
              <a:lstStyle/>
              <a:p>
                <a:r>
                  <a:rPr lang="es-CO">
                    <a:noFill/>
                  </a:rPr>
                  <a:t> </a:t>
                </a:r>
              </a:p>
            </p:txBody>
          </p:sp>
        </mc:Fallback>
      </mc:AlternateContent>
      <mc:AlternateContent xmlns:mc="http://schemas.openxmlformats.org/markup-compatibility/2006" xmlns:a14="http://schemas.microsoft.com/office/drawing/2010/main">
        <mc:Choice Requires="a14">
          <p:sp>
            <p:nvSpPr>
              <p:cNvPr id="70" name="69 CuadroTexto"/>
              <p:cNvSpPr txBox="1"/>
              <p:nvPr/>
            </p:nvSpPr>
            <p:spPr>
              <a:xfrm>
                <a:off x="5940152" y="4725144"/>
                <a:ext cx="579069"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s-CO" i="1" smtClean="0">
                              <a:latin typeface="Cambria Math"/>
                            </a:rPr>
                          </m:ctrlPr>
                        </m:sSubPr>
                        <m:e>
                          <m:r>
                            <a:rPr lang="es-CO" b="0" i="1" smtClean="0">
                              <a:latin typeface="Cambria Math"/>
                            </a:rPr>
                            <m:t>𝑍</m:t>
                          </m:r>
                        </m:e>
                        <m:sub>
                          <m:r>
                            <a:rPr lang="es-CO" b="0" i="1" smtClean="0">
                              <a:latin typeface="Cambria Math"/>
                            </a:rPr>
                            <m:t>1</m:t>
                          </m:r>
                          <m:r>
                            <a:rPr lang="es-CO" b="0" i="1" smtClean="0">
                              <a:latin typeface="Cambria Math"/>
                            </a:rPr>
                            <m:t>𝐶</m:t>
                          </m:r>
                        </m:sub>
                      </m:sSub>
                    </m:oMath>
                  </m:oMathPara>
                </a14:m>
                <a:endParaRPr lang="es-CO" dirty="0"/>
              </a:p>
            </p:txBody>
          </p:sp>
        </mc:Choice>
        <mc:Fallback xmlns="">
          <p:sp>
            <p:nvSpPr>
              <p:cNvPr id="70" name="69 CuadroTexto"/>
              <p:cNvSpPr txBox="1">
                <a:spLocks noRot="1" noChangeAspect="1" noMove="1" noResize="1" noEditPoints="1" noAdjustHandles="1" noChangeArrowheads="1" noChangeShapeType="1" noTextEdit="1"/>
              </p:cNvSpPr>
              <p:nvPr/>
            </p:nvSpPr>
            <p:spPr>
              <a:xfrm>
                <a:off x="5940152" y="4725144"/>
                <a:ext cx="579069" cy="369332"/>
              </a:xfrm>
              <a:prstGeom prst="rect">
                <a:avLst/>
              </a:prstGeom>
              <a:blipFill rotWithShape="1">
                <a:blip r:embed="rId10"/>
                <a:stretch>
                  <a:fillRect/>
                </a:stretch>
              </a:blipFill>
            </p:spPr>
            <p:txBody>
              <a:bodyPr/>
              <a:lstStyle/>
              <a:p>
                <a:r>
                  <a:rPr lang="es-CO">
                    <a:noFill/>
                  </a:rPr>
                  <a:t> </a:t>
                </a:r>
              </a:p>
            </p:txBody>
          </p:sp>
        </mc:Fallback>
      </mc:AlternateContent>
      <mc:AlternateContent xmlns:mc="http://schemas.openxmlformats.org/markup-compatibility/2006" xmlns:a14="http://schemas.microsoft.com/office/drawing/2010/main">
        <mc:Choice Requires="a14">
          <p:sp>
            <p:nvSpPr>
              <p:cNvPr id="75" name="74 CuadroTexto"/>
              <p:cNvSpPr txBox="1"/>
              <p:nvPr/>
            </p:nvSpPr>
            <p:spPr>
              <a:xfrm>
                <a:off x="5292080" y="2796029"/>
                <a:ext cx="3640548" cy="966868"/>
              </a:xfrm>
              <a:prstGeom prst="rect">
                <a:avLst/>
              </a:prstGeom>
              <a:noFill/>
            </p:spPr>
            <p:txBody>
              <a:bodyPr wrap="none" rtlCol="0">
                <a:spAutoFit/>
              </a:bodyPr>
              <a:lstStyle/>
              <a:p>
                <a:pPr/>
                <a14:m>
                  <m:oMathPara xmlns:m="http://schemas.openxmlformats.org/officeDocument/2006/math">
                    <m:oMathParaPr>
                      <m:jc m:val="left"/>
                    </m:oMathParaPr>
                    <m:oMath xmlns:m="http://schemas.openxmlformats.org/officeDocument/2006/math">
                      <m:sSub>
                        <m:sSubPr>
                          <m:ctrlPr>
                            <a:rPr lang="es-CO" i="1" smtClean="0">
                              <a:latin typeface="Cambria Math"/>
                            </a:rPr>
                          </m:ctrlPr>
                        </m:sSubPr>
                        <m:e>
                          <m:r>
                            <a:rPr lang="es-CO" b="0" i="1" smtClean="0">
                              <a:latin typeface="Cambria Math"/>
                            </a:rPr>
                            <m:t>𝑍</m:t>
                          </m:r>
                        </m:e>
                        <m:sub>
                          <m:r>
                            <a:rPr lang="es-CO" b="0" i="1" smtClean="0">
                              <a:latin typeface="Cambria Math"/>
                            </a:rPr>
                            <m:t>1</m:t>
                          </m:r>
                          <m:r>
                            <a:rPr lang="es-CO" b="0" i="1" smtClean="0">
                              <a:latin typeface="Cambria Math"/>
                            </a:rPr>
                            <m:t>𝐴</m:t>
                          </m:r>
                        </m:sub>
                      </m:sSub>
                      <m:r>
                        <a:rPr lang="es-CO" b="0" i="1" smtClean="0">
                          <a:latin typeface="Cambria Math"/>
                        </a:rPr>
                        <m:t>=0.85∗</m:t>
                      </m:r>
                      <m:sSub>
                        <m:sSubPr>
                          <m:ctrlPr>
                            <a:rPr lang="es-CO" b="0" i="1" smtClean="0">
                              <a:latin typeface="Cambria Math"/>
                            </a:rPr>
                          </m:ctrlPr>
                        </m:sSubPr>
                        <m:e>
                          <m:r>
                            <a:rPr lang="es-CO" b="0" i="1" smtClean="0">
                              <a:latin typeface="Cambria Math"/>
                            </a:rPr>
                            <m:t>𝑍𝐿</m:t>
                          </m:r>
                        </m:e>
                        <m:sub>
                          <m:r>
                            <a:rPr lang="es-CO" b="0" i="1" smtClean="0">
                              <a:latin typeface="Cambria Math"/>
                            </a:rPr>
                            <m:t>𝐴</m:t>
                          </m:r>
                          <m:r>
                            <a:rPr lang="es-CO" b="0" i="1" smtClean="0">
                              <a:latin typeface="Cambria Math"/>
                            </a:rPr>
                            <m:t>−</m:t>
                          </m:r>
                          <m:r>
                            <a:rPr lang="es-CO" b="0" i="1" smtClean="0">
                              <a:latin typeface="Cambria Math"/>
                            </a:rPr>
                            <m:t>𝐵</m:t>
                          </m:r>
                        </m:sub>
                      </m:sSub>
                    </m:oMath>
                  </m:oMathPara>
                </a14:m>
                <a:endParaRPr lang="es-CO" b="0" dirty="0" smtClean="0"/>
              </a:p>
              <a:p>
                <a:pPr/>
                <a14:m>
                  <m:oMathPara xmlns:m="http://schemas.openxmlformats.org/officeDocument/2006/math">
                    <m:oMathParaPr>
                      <m:jc m:val="left"/>
                    </m:oMathParaPr>
                    <m:oMath xmlns:m="http://schemas.openxmlformats.org/officeDocument/2006/math">
                      <m:sSub>
                        <m:sSubPr>
                          <m:ctrlPr>
                            <a:rPr lang="es-CO" i="1" smtClean="0">
                              <a:latin typeface="Cambria Math"/>
                            </a:rPr>
                          </m:ctrlPr>
                        </m:sSubPr>
                        <m:e>
                          <m:r>
                            <a:rPr lang="es-CO" b="0" i="1" smtClean="0">
                              <a:latin typeface="Cambria Math"/>
                            </a:rPr>
                            <m:t>𝑍</m:t>
                          </m:r>
                        </m:e>
                        <m:sub>
                          <m:r>
                            <a:rPr lang="es-CO" b="0" i="1" smtClean="0">
                              <a:latin typeface="Cambria Math"/>
                            </a:rPr>
                            <m:t>2</m:t>
                          </m:r>
                          <m:r>
                            <a:rPr lang="es-CO" b="0" i="1" smtClean="0">
                              <a:latin typeface="Cambria Math"/>
                            </a:rPr>
                            <m:t>𝐴</m:t>
                          </m:r>
                        </m:sub>
                      </m:sSub>
                      <m:r>
                        <a:rPr lang="es-CO" b="0" i="1" smtClean="0">
                          <a:latin typeface="Cambria Math"/>
                        </a:rPr>
                        <m:t>=0.85∗</m:t>
                      </m:r>
                      <m:d>
                        <m:dPr>
                          <m:ctrlPr>
                            <a:rPr lang="es-CO" b="0" i="1" smtClean="0">
                              <a:latin typeface="Cambria Math"/>
                            </a:rPr>
                          </m:ctrlPr>
                        </m:dPr>
                        <m:e>
                          <m:sSub>
                            <m:sSubPr>
                              <m:ctrlPr>
                                <a:rPr lang="es-CO" b="0" i="1" smtClean="0">
                                  <a:latin typeface="Cambria Math"/>
                                </a:rPr>
                              </m:ctrlPr>
                            </m:sSubPr>
                            <m:e>
                              <m:r>
                                <a:rPr lang="es-CO" b="0" i="1" smtClean="0">
                                  <a:latin typeface="Cambria Math"/>
                                </a:rPr>
                                <m:t>𝑍𝐿</m:t>
                              </m:r>
                            </m:e>
                            <m:sub>
                              <m:sSub>
                                <m:sSubPr>
                                  <m:ctrlPr>
                                    <a:rPr lang="es-CO" b="0" i="1" smtClean="0">
                                      <a:latin typeface="Cambria Math"/>
                                    </a:rPr>
                                  </m:ctrlPr>
                                </m:sSubPr>
                                <m:e>
                                  <m:r>
                                    <a:rPr lang="es-CO" b="0" i="1" smtClean="0">
                                      <a:latin typeface="Cambria Math"/>
                                    </a:rPr>
                                    <m:t>𝐴</m:t>
                                  </m:r>
                                </m:e>
                                <m:sub>
                                  <m:r>
                                    <a:rPr lang="es-CO" b="0" i="1" smtClean="0">
                                      <a:latin typeface="Cambria Math"/>
                                    </a:rPr>
                                    <m:t>𝐵</m:t>
                                  </m:r>
                                </m:sub>
                              </m:sSub>
                            </m:sub>
                          </m:sSub>
                          <m:r>
                            <a:rPr lang="es-CO" b="0" i="1" smtClean="0">
                              <a:latin typeface="Cambria Math"/>
                            </a:rPr>
                            <m:t>+</m:t>
                          </m:r>
                          <m:sSub>
                            <m:sSubPr>
                              <m:ctrlPr>
                                <a:rPr lang="es-CO" b="0" i="1" smtClean="0">
                                  <a:latin typeface="Cambria Math"/>
                                </a:rPr>
                              </m:ctrlPr>
                            </m:sSubPr>
                            <m:e>
                              <m:r>
                                <a:rPr lang="es-CO" b="0" i="1" smtClean="0">
                                  <a:latin typeface="Cambria Math"/>
                                </a:rPr>
                                <m:t>𝑍</m:t>
                              </m:r>
                            </m:e>
                            <m:sub>
                              <m:r>
                                <a:rPr lang="es-CO" b="0" i="1" smtClean="0">
                                  <a:latin typeface="Cambria Math"/>
                                </a:rPr>
                                <m:t>1</m:t>
                              </m:r>
                              <m:r>
                                <a:rPr lang="es-CO" b="0" i="1" smtClean="0">
                                  <a:latin typeface="Cambria Math"/>
                                </a:rPr>
                                <m:t>𝐵</m:t>
                              </m:r>
                            </m:sub>
                          </m:sSub>
                        </m:e>
                      </m:d>
                    </m:oMath>
                  </m:oMathPara>
                </a14:m>
                <a:endParaRPr lang="es-CO" b="0" dirty="0" smtClean="0"/>
              </a:p>
              <a:p>
                <a:pPr/>
                <a14:m>
                  <m:oMathPara xmlns:m="http://schemas.openxmlformats.org/officeDocument/2006/math">
                    <m:oMathParaPr>
                      <m:jc m:val="left"/>
                    </m:oMathParaPr>
                    <m:oMath xmlns:m="http://schemas.openxmlformats.org/officeDocument/2006/math">
                      <m:sSub>
                        <m:sSubPr>
                          <m:ctrlPr>
                            <a:rPr lang="es-CO" i="1" smtClean="0">
                              <a:latin typeface="Cambria Math"/>
                            </a:rPr>
                          </m:ctrlPr>
                        </m:sSubPr>
                        <m:e>
                          <m:r>
                            <a:rPr lang="es-CO" b="0" i="1" smtClean="0">
                              <a:latin typeface="Cambria Math"/>
                            </a:rPr>
                            <m:t>𝑍</m:t>
                          </m:r>
                        </m:e>
                        <m:sub>
                          <m:r>
                            <a:rPr lang="es-CO" b="0" i="1" smtClean="0">
                              <a:latin typeface="Cambria Math"/>
                            </a:rPr>
                            <m:t>3</m:t>
                          </m:r>
                          <m:r>
                            <a:rPr lang="es-CO" b="0" i="1" smtClean="0">
                              <a:latin typeface="Cambria Math"/>
                            </a:rPr>
                            <m:t>𝐴</m:t>
                          </m:r>
                        </m:sub>
                      </m:sSub>
                      <m:r>
                        <a:rPr lang="es-CO" b="0" i="1" smtClean="0">
                          <a:latin typeface="Cambria Math"/>
                        </a:rPr>
                        <m:t>=0.85∗</m:t>
                      </m:r>
                      <m:d>
                        <m:dPr>
                          <m:ctrlPr>
                            <a:rPr lang="es-CO" b="0" i="1" smtClean="0">
                              <a:latin typeface="Cambria Math"/>
                            </a:rPr>
                          </m:ctrlPr>
                        </m:dPr>
                        <m:e>
                          <m:sSub>
                            <m:sSubPr>
                              <m:ctrlPr>
                                <a:rPr lang="es-CO" b="0" i="1" smtClean="0">
                                  <a:latin typeface="Cambria Math"/>
                                </a:rPr>
                              </m:ctrlPr>
                            </m:sSubPr>
                            <m:e>
                              <m:r>
                                <a:rPr lang="es-CO" b="0" i="1" smtClean="0">
                                  <a:latin typeface="Cambria Math"/>
                                </a:rPr>
                                <m:t>𝑍𝐿</m:t>
                              </m:r>
                            </m:e>
                            <m:sub>
                              <m:r>
                                <a:rPr lang="es-CO" b="0" i="1" smtClean="0">
                                  <a:latin typeface="Cambria Math"/>
                                </a:rPr>
                                <m:t>𝐴</m:t>
                              </m:r>
                              <m:r>
                                <a:rPr lang="es-CO" b="0" i="1" smtClean="0">
                                  <a:latin typeface="Cambria Math"/>
                                </a:rPr>
                                <m:t>−</m:t>
                              </m:r>
                              <m:r>
                                <a:rPr lang="es-CO" b="0" i="1" smtClean="0">
                                  <a:latin typeface="Cambria Math"/>
                                </a:rPr>
                                <m:t>𝐵</m:t>
                              </m:r>
                            </m:sub>
                          </m:sSub>
                          <m:r>
                            <a:rPr lang="es-CO" b="0" i="1" smtClean="0">
                              <a:latin typeface="Cambria Math"/>
                            </a:rPr>
                            <m:t>+</m:t>
                          </m:r>
                          <m:sSub>
                            <m:sSubPr>
                              <m:ctrlPr>
                                <a:rPr lang="es-CO" b="0" i="1" smtClean="0">
                                  <a:latin typeface="Cambria Math"/>
                                </a:rPr>
                              </m:ctrlPr>
                            </m:sSubPr>
                            <m:e>
                              <m:r>
                                <a:rPr lang="es-CO" b="0" i="1" smtClean="0">
                                  <a:latin typeface="Cambria Math"/>
                                </a:rPr>
                                <m:t>𝑍</m:t>
                              </m:r>
                            </m:e>
                            <m:sub>
                              <m:r>
                                <a:rPr lang="es-CO" b="0" i="1" smtClean="0">
                                  <a:latin typeface="Cambria Math"/>
                                </a:rPr>
                                <m:t>1</m:t>
                              </m:r>
                              <m:r>
                                <a:rPr lang="es-CO" b="0" i="1" smtClean="0">
                                  <a:latin typeface="Cambria Math"/>
                                </a:rPr>
                                <m:t>𝐵</m:t>
                              </m:r>
                            </m:sub>
                          </m:sSub>
                          <m:r>
                            <a:rPr lang="es-CO" b="0" i="1" smtClean="0">
                              <a:latin typeface="Cambria Math"/>
                            </a:rPr>
                            <m:t>+</m:t>
                          </m:r>
                          <m:sSub>
                            <m:sSubPr>
                              <m:ctrlPr>
                                <a:rPr lang="es-CO" b="0" i="1" smtClean="0">
                                  <a:latin typeface="Cambria Math"/>
                                </a:rPr>
                              </m:ctrlPr>
                            </m:sSubPr>
                            <m:e>
                              <m:r>
                                <a:rPr lang="es-CO" b="0" i="1" smtClean="0">
                                  <a:latin typeface="Cambria Math"/>
                                </a:rPr>
                                <m:t>𝑍</m:t>
                              </m:r>
                            </m:e>
                            <m:sub>
                              <m:r>
                                <a:rPr lang="es-CO" b="0" i="1" smtClean="0">
                                  <a:latin typeface="Cambria Math"/>
                                </a:rPr>
                                <m:t>2</m:t>
                              </m:r>
                              <m:r>
                                <a:rPr lang="es-CO" b="0" i="1" smtClean="0">
                                  <a:latin typeface="Cambria Math"/>
                                </a:rPr>
                                <m:t>𝐵</m:t>
                              </m:r>
                            </m:sub>
                          </m:sSub>
                        </m:e>
                      </m:d>
                    </m:oMath>
                  </m:oMathPara>
                </a14:m>
                <a:endParaRPr lang="es-CO" dirty="0"/>
              </a:p>
            </p:txBody>
          </p:sp>
        </mc:Choice>
        <mc:Fallback xmlns="">
          <p:sp>
            <p:nvSpPr>
              <p:cNvPr id="75" name="74 CuadroTexto"/>
              <p:cNvSpPr txBox="1">
                <a:spLocks noRot="1" noChangeAspect="1" noMove="1" noResize="1" noEditPoints="1" noAdjustHandles="1" noChangeArrowheads="1" noChangeShapeType="1" noTextEdit="1"/>
              </p:cNvSpPr>
              <p:nvPr/>
            </p:nvSpPr>
            <p:spPr>
              <a:xfrm>
                <a:off x="5292080" y="2796029"/>
                <a:ext cx="3640548" cy="966868"/>
              </a:xfrm>
              <a:prstGeom prst="rect">
                <a:avLst/>
              </a:prstGeom>
              <a:blipFill rotWithShape="1">
                <a:blip r:embed="rId11"/>
                <a:stretch>
                  <a:fillRect/>
                </a:stretch>
              </a:blipFill>
            </p:spPr>
            <p:txBody>
              <a:bodyPr/>
              <a:lstStyle/>
              <a:p>
                <a:r>
                  <a:rPr lang="es-CO">
                    <a:noFill/>
                  </a:rPr>
                  <a:t> </a:t>
                </a:r>
              </a:p>
            </p:txBody>
          </p:sp>
        </mc:Fallback>
      </mc:AlternateContent>
      <p:graphicFrame>
        <p:nvGraphicFramePr>
          <p:cNvPr id="46" name="45 Diagrama"/>
          <p:cNvGraphicFramePr/>
          <p:nvPr>
            <p:extLst>
              <p:ext uri="{D42A27DB-BD31-4B8C-83A1-F6EECF244321}">
                <p14:modId xmlns:p14="http://schemas.microsoft.com/office/powerpoint/2010/main" val="2633332533"/>
              </p:ext>
            </p:extLst>
          </p:nvPr>
        </p:nvGraphicFramePr>
        <p:xfrm>
          <a:off x="1619672" y="6453336"/>
          <a:ext cx="6096000" cy="404664"/>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Tree>
    <p:extLst>
      <p:ext uri="{BB962C8B-B14F-4D97-AF65-F5344CB8AC3E}">
        <p14:creationId xmlns:p14="http://schemas.microsoft.com/office/powerpoint/2010/main" val="2378360919"/>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CO" dirty="0">
                <a:solidFill>
                  <a:srgbClr val="FF0000"/>
                </a:solidFill>
              </a:rPr>
              <a:t>C</a:t>
            </a:r>
            <a:r>
              <a:rPr lang="es-CO" dirty="0" smtClean="0">
                <a:solidFill>
                  <a:srgbClr val="FF0000"/>
                </a:solidFill>
              </a:rPr>
              <a:t>eldas de media tensión</a:t>
            </a:r>
            <a:endParaRPr lang="es-CO" dirty="0"/>
          </a:p>
        </p:txBody>
      </p:sp>
      <p:sp>
        <p:nvSpPr>
          <p:cNvPr id="3" name="2 Marcador de contenido"/>
          <p:cNvSpPr>
            <a:spLocks noGrp="1"/>
          </p:cNvSpPr>
          <p:nvPr>
            <p:ph idx="1"/>
          </p:nvPr>
        </p:nvSpPr>
        <p:spPr>
          <a:xfrm>
            <a:off x="457200" y="1600200"/>
            <a:ext cx="8229600" cy="4781128"/>
          </a:xfrm>
        </p:spPr>
        <p:txBody>
          <a:bodyPr>
            <a:normAutofit fontScale="55000" lnSpcReduction="20000"/>
          </a:bodyPr>
          <a:lstStyle/>
          <a:p>
            <a:pPr marL="0" indent="0" algn="just">
              <a:buNone/>
            </a:pPr>
            <a:r>
              <a:rPr lang="es-CO" dirty="0"/>
              <a:t>En las subestaciones de potencia, a niveles de media tensión como 34.5 </a:t>
            </a:r>
            <a:r>
              <a:rPr lang="es-CO" dirty="0" err="1"/>
              <a:t>kV</a:t>
            </a:r>
            <a:r>
              <a:rPr lang="es-CO" dirty="0"/>
              <a:t> y especialmente a 13.2 </a:t>
            </a:r>
            <a:r>
              <a:rPr lang="es-CO" dirty="0" err="1"/>
              <a:t>kV</a:t>
            </a:r>
            <a:r>
              <a:rPr lang="es-CO" dirty="0"/>
              <a:t> se suele utilizar módulos o bahías compactas en celdas metálicas donde se ubican todos los elementos de conexión y desconexión, protección, medida y control. Estas celdas forman conjuntos con su propio barraje para operar, medir y controlar la energía que entrega un transformador a través de varios circuitos para su distribución a redes de media tensión</a:t>
            </a:r>
            <a:r>
              <a:rPr lang="es-CO" dirty="0" smtClean="0"/>
              <a:t>.</a:t>
            </a:r>
          </a:p>
          <a:p>
            <a:pPr marL="0" indent="0" algn="just">
              <a:buNone/>
            </a:pPr>
            <a:endParaRPr lang="es-CO" dirty="0"/>
          </a:p>
          <a:p>
            <a:pPr marL="0" indent="0" algn="just">
              <a:buNone/>
            </a:pPr>
            <a:r>
              <a:rPr lang="es-CO" dirty="0"/>
              <a:t>Con relación al aislamiento interno del área de barraje se suele utilizar aire a condiciones ambientales o SF6 que permite menores distancias entre fases y a tierra</a:t>
            </a:r>
            <a:r>
              <a:rPr lang="es-CO" dirty="0" smtClean="0"/>
              <a:t>.</a:t>
            </a:r>
          </a:p>
          <a:p>
            <a:pPr marL="0" indent="0" algn="just">
              <a:buNone/>
            </a:pPr>
            <a:endParaRPr lang="es-CO" dirty="0"/>
          </a:p>
          <a:p>
            <a:pPr marL="0" indent="0" algn="just">
              <a:buNone/>
            </a:pPr>
            <a:r>
              <a:rPr lang="es-CO" dirty="0"/>
              <a:t>En cuanto al tipo de interruptores se utilizan interruptores </a:t>
            </a:r>
            <a:r>
              <a:rPr lang="es-CO" dirty="0" err="1"/>
              <a:t>extraibles</a:t>
            </a:r>
            <a:r>
              <a:rPr lang="es-CO" dirty="0"/>
              <a:t> y que utilizan como medio de extinción del arco el SF6, el vacío, o el soplado magnético</a:t>
            </a:r>
            <a:r>
              <a:rPr lang="es-CO" dirty="0" smtClean="0"/>
              <a:t>.</a:t>
            </a:r>
          </a:p>
          <a:p>
            <a:pPr marL="0" indent="0" algn="just">
              <a:buNone/>
            </a:pPr>
            <a:endParaRPr lang="es-CO" dirty="0"/>
          </a:p>
          <a:p>
            <a:pPr marL="0" indent="0" algn="just">
              <a:buNone/>
            </a:pPr>
            <a:r>
              <a:rPr lang="es-CO" dirty="0"/>
              <a:t>Cada celda tiene su propios equipos de medida y de protección del circuito que controla así como los elementos requeridos para su operación</a:t>
            </a:r>
            <a:r>
              <a:rPr lang="es-CO" dirty="0" smtClean="0"/>
              <a:t>.</a:t>
            </a:r>
          </a:p>
          <a:p>
            <a:pPr marL="0" indent="0" algn="just">
              <a:buNone/>
            </a:pPr>
            <a:endParaRPr lang="es-CO" dirty="0"/>
          </a:p>
          <a:p>
            <a:pPr marL="0" indent="0" algn="just">
              <a:buNone/>
            </a:pPr>
            <a:r>
              <a:rPr lang="es-CO" dirty="0"/>
              <a:t>Un conjunto de celdas tiene su propio compartimiento para los transformadores de tensión y puede disponer de seccionadores de puesta a tierra que permitan la intervención segura sobre un circuito, transformador, etc.</a:t>
            </a:r>
          </a:p>
          <a:p>
            <a:endParaRPr lang="es-CO" dirty="0"/>
          </a:p>
        </p:txBody>
      </p:sp>
      <p:graphicFrame>
        <p:nvGraphicFramePr>
          <p:cNvPr id="4" name="3 Diagrama"/>
          <p:cNvGraphicFramePr/>
          <p:nvPr>
            <p:extLst>
              <p:ext uri="{D42A27DB-BD31-4B8C-83A1-F6EECF244321}">
                <p14:modId xmlns:p14="http://schemas.microsoft.com/office/powerpoint/2010/main" val="2186447423"/>
              </p:ext>
            </p:extLst>
          </p:nvPr>
        </p:nvGraphicFramePr>
        <p:xfrm>
          <a:off x="1619672" y="6453336"/>
          <a:ext cx="6096000" cy="4046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75798784"/>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2 Conector recto"/>
          <p:cNvCxnSpPr/>
          <p:nvPr/>
        </p:nvCxnSpPr>
        <p:spPr>
          <a:xfrm>
            <a:off x="4355976" y="620688"/>
            <a:ext cx="0" cy="43204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 name="3 Elipse"/>
          <p:cNvSpPr/>
          <p:nvPr/>
        </p:nvSpPr>
        <p:spPr>
          <a:xfrm>
            <a:off x="4139952" y="1018381"/>
            <a:ext cx="432048" cy="432048"/>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5" name="4 Elipse"/>
          <p:cNvSpPr/>
          <p:nvPr/>
        </p:nvSpPr>
        <p:spPr>
          <a:xfrm>
            <a:off x="4139952" y="1340768"/>
            <a:ext cx="432048" cy="432048"/>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8" name="7 Rectángulo"/>
          <p:cNvSpPr/>
          <p:nvPr/>
        </p:nvSpPr>
        <p:spPr>
          <a:xfrm>
            <a:off x="4139952" y="2348880"/>
            <a:ext cx="432048" cy="504056"/>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cxnSp>
        <p:nvCxnSpPr>
          <p:cNvPr id="12" name="11 Conector recto"/>
          <p:cNvCxnSpPr/>
          <p:nvPr/>
        </p:nvCxnSpPr>
        <p:spPr>
          <a:xfrm>
            <a:off x="1979712" y="3501008"/>
            <a:ext cx="489654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13 Rectángulo"/>
          <p:cNvSpPr/>
          <p:nvPr/>
        </p:nvSpPr>
        <p:spPr>
          <a:xfrm>
            <a:off x="2051720" y="4077072"/>
            <a:ext cx="432048" cy="504056"/>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7" name="16 Rectángulo"/>
          <p:cNvSpPr/>
          <p:nvPr/>
        </p:nvSpPr>
        <p:spPr>
          <a:xfrm>
            <a:off x="3347864" y="4077072"/>
            <a:ext cx="432048" cy="504056"/>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0" name="19 Rectángulo"/>
          <p:cNvSpPr/>
          <p:nvPr/>
        </p:nvSpPr>
        <p:spPr>
          <a:xfrm>
            <a:off x="4788024" y="4077072"/>
            <a:ext cx="432048" cy="504056"/>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3" name="22 Rectángulo"/>
          <p:cNvSpPr/>
          <p:nvPr/>
        </p:nvSpPr>
        <p:spPr>
          <a:xfrm>
            <a:off x="6012160" y="4077072"/>
            <a:ext cx="432048" cy="504056"/>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cxnSp>
        <p:nvCxnSpPr>
          <p:cNvPr id="35" name="34 Conector recto de flecha"/>
          <p:cNvCxnSpPr>
            <a:stCxn id="8" idx="0"/>
          </p:cNvCxnSpPr>
          <p:nvPr/>
        </p:nvCxnSpPr>
        <p:spPr>
          <a:xfrm flipV="1">
            <a:off x="4355976" y="2060848"/>
            <a:ext cx="0" cy="288032"/>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7" name="36 Conector recto"/>
          <p:cNvCxnSpPr>
            <a:stCxn id="5" idx="4"/>
          </p:cNvCxnSpPr>
          <p:nvPr/>
        </p:nvCxnSpPr>
        <p:spPr>
          <a:xfrm>
            <a:off x="4355976" y="1772816"/>
            <a:ext cx="0" cy="2880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38 Conector recto de flecha"/>
          <p:cNvCxnSpPr>
            <a:stCxn id="8" idx="2"/>
          </p:cNvCxnSpPr>
          <p:nvPr/>
        </p:nvCxnSpPr>
        <p:spPr>
          <a:xfrm>
            <a:off x="4355976" y="2852936"/>
            <a:ext cx="0" cy="36004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1" name="40 Conector recto"/>
          <p:cNvCxnSpPr/>
          <p:nvPr/>
        </p:nvCxnSpPr>
        <p:spPr>
          <a:xfrm>
            <a:off x="4355976" y="3212976"/>
            <a:ext cx="0" cy="2880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42 Conector recto de flecha"/>
          <p:cNvCxnSpPr>
            <a:stCxn id="14" idx="0"/>
          </p:cNvCxnSpPr>
          <p:nvPr/>
        </p:nvCxnSpPr>
        <p:spPr>
          <a:xfrm flipV="1">
            <a:off x="2267744" y="3717032"/>
            <a:ext cx="0" cy="36004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5" name="44 Conector recto"/>
          <p:cNvCxnSpPr/>
          <p:nvPr/>
        </p:nvCxnSpPr>
        <p:spPr>
          <a:xfrm flipV="1">
            <a:off x="2267744" y="3501008"/>
            <a:ext cx="0" cy="21602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46 Conector recto de flecha"/>
          <p:cNvCxnSpPr>
            <a:stCxn id="14" idx="2"/>
          </p:cNvCxnSpPr>
          <p:nvPr/>
        </p:nvCxnSpPr>
        <p:spPr>
          <a:xfrm>
            <a:off x="2267744" y="4581128"/>
            <a:ext cx="0" cy="43204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9" name="48 Conector recto"/>
          <p:cNvCxnSpPr/>
          <p:nvPr/>
        </p:nvCxnSpPr>
        <p:spPr>
          <a:xfrm>
            <a:off x="2267744" y="5013176"/>
            <a:ext cx="0" cy="43204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49 Conector recto de flecha"/>
          <p:cNvCxnSpPr/>
          <p:nvPr/>
        </p:nvCxnSpPr>
        <p:spPr>
          <a:xfrm flipV="1">
            <a:off x="3563888" y="3717032"/>
            <a:ext cx="0" cy="36004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1" name="50 Conector recto"/>
          <p:cNvCxnSpPr/>
          <p:nvPr/>
        </p:nvCxnSpPr>
        <p:spPr>
          <a:xfrm flipV="1">
            <a:off x="3563888" y="3501008"/>
            <a:ext cx="0" cy="21602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51 Conector recto de flecha"/>
          <p:cNvCxnSpPr/>
          <p:nvPr/>
        </p:nvCxnSpPr>
        <p:spPr>
          <a:xfrm>
            <a:off x="3563888" y="4581128"/>
            <a:ext cx="0" cy="43204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3" name="52 Conector recto"/>
          <p:cNvCxnSpPr/>
          <p:nvPr/>
        </p:nvCxnSpPr>
        <p:spPr>
          <a:xfrm>
            <a:off x="3603304" y="5013176"/>
            <a:ext cx="0" cy="43204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53 Conector recto de flecha"/>
          <p:cNvCxnSpPr/>
          <p:nvPr/>
        </p:nvCxnSpPr>
        <p:spPr>
          <a:xfrm flipV="1">
            <a:off x="5004048" y="3717032"/>
            <a:ext cx="0" cy="36004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5" name="54 Conector recto"/>
          <p:cNvCxnSpPr/>
          <p:nvPr/>
        </p:nvCxnSpPr>
        <p:spPr>
          <a:xfrm flipV="1">
            <a:off x="5004048" y="3501008"/>
            <a:ext cx="0" cy="21602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55 Conector recto de flecha"/>
          <p:cNvCxnSpPr/>
          <p:nvPr/>
        </p:nvCxnSpPr>
        <p:spPr>
          <a:xfrm>
            <a:off x="5004048" y="4581128"/>
            <a:ext cx="0" cy="43204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7" name="56 Conector recto"/>
          <p:cNvCxnSpPr/>
          <p:nvPr/>
        </p:nvCxnSpPr>
        <p:spPr>
          <a:xfrm>
            <a:off x="5004048" y="5013176"/>
            <a:ext cx="0" cy="43204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57 Conector recto de flecha"/>
          <p:cNvCxnSpPr/>
          <p:nvPr/>
        </p:nvCxnSpPr>
        <p:spPr>
          <a:xfrm flipV="1">
            <a:off x="6228184" y="3717032"/>
            <a:ext cx="0" cy="36004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9" name="58 Conector recto"/>
          <p:cNvCxnSpPr/>
          <p:nvPr/>
        </p:nvCxnSpPr>
        <p:spPr>
          <a:xfrm flipV="1">
            <a:off x="6228184" y="3501008"/>
            <a:ext cx="0" cy="21602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59 Conector recto de flecha"/>
          <p:cNvCxnSpPr/>
          <p:nvPr/>
        </p:nvCxnSpPr>
        <p:spPr>
          <a:xfrm>
            <a:off x="6228184" y="4581128"/>
            <a:ext cx="0" cy="43204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1" name="60 Conector recto"/>
          <p:cNvCxnSpPr/>
          <p:nvPr/>
        </p:nvCxnSpPr>
        <p:spPr>
          <a:xfrm>
            <a:off x="6228184" y="5013176"/>
            <a:ext cx="0" cy="43204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2" name="61 CuadroTexto"/>
          <p:cNvSpPr txBox="1"/>
          <p:nvPr/>
        </p:nvSpPr>
        <p:spPr>
          <a:xfrm>
            <a:off x="4932040" y="1052736"/>
            <a:ext cx="1401730" cy="646331"/>
          </a:xfrm>
          <a:prstGeom prst="rect">
            <a:avLst/>
          </a:prstGeom>
          <a:noFill/>
        </p:spPr>
        <p:txBody>
          <a:bodyPr wrap="none" rtlCol="0">
            <a:spAutoFit/>
          </a:bodyPr>
          <a:lstStyle/>
          <a:p>
            <a:r>
              <a:rPr lang="es-CO" dirty="0" smtClean="0"/>
              <a:t>10-12.5 MVA</a:t>
            </a:r>
          </a:p>
          <a:p>
            <a:r>
              <a:rPr lang="es-CO" dirty="0" smtClean="0"/>
              <a:t>34.4/13.2 </a:t>
            </a:r>
            <a:r>
              <a:rPr lang="es-CO" dirty="0" err="1" smtClean="0"/>
              <a:t>kV</a:t>
            </a:r>
            <a:endParaRPr lang="es-CO" dirty="0"/>
          </a:p>
        </p:txBody>
      </p:sp>
      <p:sp>
        <p:nvSpPr>
          <p:cNvPr id="64" name="63 Rectángulo"/>
          <p:cNvSpPr/>
          <p:nvPr/>
        </p:nvSpPr>
        <p:spPr>
          <a:xfrm>
            <a:off x="1331640" y="1916832"/>
            <a:ext cx="5976664" cy="432048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65" name="64 CuadroTexto"/>
          <p:cNvSpPr txBox="1"/>
          <p:nvPr/>
        </p:nvSpPr>
        <p:spPr>
          <a:xfrm>
            <a:off x="1835696" y="2204864"/>
            <a:ext cx="1334468" cy="646331"/>
          </a:xfrm>
          <a:prstGeom prst="rect">
            <a:avLst/>
          </a:prstGeom>
          <a:noFill/>
        </p:spPr>
        <p:txBody>
          <a:bodyPr wrap="none" rtlCol="0">
            <a:spAutoFit/>
          </a:bodyPr>
          <a:lstStyle/>
          <a:p>
            <a:r>
              <a:rPr lang="es-CO" dirty="0" smtClean="0"/>
              <a:t>Conjunto de</a:t>
            </a:r>
          </a:p>
          <a:p>
            <a:r>
              <a:rPr lang="es-CO" dirty="0" smtClean="0"/>
              <a:t>Celdas</a:t>
            </a:r>
            <a:endParaRPr lang="es-CO" dirty="0"/>
          </a:p>
        </p:txBody>
      </p:sp>
      <p:sp>
        <p:nvSpPr>
          <p:cNvPr id="66" name="65 CuadroTexto"/>
          <p:cNvSpPr txBox="1"/>
          <p:nvPr/>
        </p:nvSpPr>
        <p:spPr>
          <a:xfrm>
            <a:off x="1691680" y="5445224"/>
            <a:ext cx="1076705" cy="369332"/>
          </a:xfrm>
          <a:prstGeom prst="rect">
            <a:avLst/>
          </a:prstGeom>
          <a:noFill/>
        </p:spPr>
        <p:txBody>
          <a:bodyPr wrap="none" rtlCol="0">
            <a:spAutoFit/>
          </a:bodyPr>
          <a:lstStyle/>
          <a:p>
            <a:r>
              <a:rPr lang="es-CO" dirty="0" smtClean="0"/>
              <a:t>Circuito 1</a:t>
            </a:r>
            <a:endParaRPr lang="es-CO" dirty="0"/>
          </a:p>
        </p:txBody>
      </p:sp>
      <p:sp>
        <p:nvSpPr>
          <p:cNvPr id="67" name="66 CuadroTexto"/>
          <p:cNvSpPr txBox="1"/>
          <p:nvPr/>
        </p:nvSpPr>
        <p:spPr>
          <a:xfrm>
            <a:off x="2991239" y="5445224"/>
            <a:ext cx="1076705" cy="369332"/>
          </a:xfrm>
          <a:prstGeom prst="rect">
            <a:avLst/>
          </a:prstGeom>
          <a:noFill/>
        </p:spPr>
        <p:txBody>
          <a:bodyPr wrap="none" rtlCol="0">
            <a:spAutoFit/>
          </a:bodyPr>
          <a:lstStyle/>
          <a:p>
            <a:r>
              <a:rPr lang="es-CO" dirty="0" smtClean="0"/>
              <a:t>Circuito 2</a:t>
            </a:r>
            <a:endParaRPr lang="es-CO" dirty="0"/>
          </a:p>
        </p:txBody>
      </p:sp>
      <p:sp>
        <p:nvSpPr>
          <p:cNvPr id="68" name="67 CuadroTexto"/>
          <p:cNvSpPr txBox="1"/>
          <p:nvPr/>
        </p:nvSpPr>
        <p:spPr>
          <a:xfrm>
            <a:off x="4503407" y="5445224"/>
            <a:ext cx="1076705" cy="369332"/>
          </a:xfrm>
          <a:prstGeom prst="rect">
            <a:avLst/>
          </a:prstGeom>
          <a:noFill/>
        </p:spPr>
        <p:txBody>
          <a:bodyPr wrap="none" rtlCol="0">
            <a:spAutoFit/>
          </a:bodyPr>
          <a:lstStyle/>
          <a:p>
            <a:r>
              <a:rPr lang="es-CO" dirty="0" smtClean="0"/>
              <a:t>Circuito 3</a:t>
            </a:r>
            <a:endParaRPr lang="es-CO" dirty="0"/>
          </a:p>
        </p:txBody>
      </p:sp>
      <p:sp>
        <p:nvSpPr>
          <p:cNvPr id="69" name="68 CuadroTexto"/>
          <p:cNvSpPr txBox="1"/>
          <p:nvPr/>
        </p:nvSpPr>
        <p:spPr>
          <a:xfrm>
            <a:off x="5727543" y="5445224"/>
            <a:ext cx="1076705" cy="369332"/>
          </a:xfrm>
          <a:prstGeom prst="rect">
            <a:avLst/>
          </a:prstGeom>
          <a:noFill/>
        </p:spPr>
        <p:txBody>
          <a:bodyPr wrap="none" rtlCol="0">
            <a:spAutoFit/>
          </a:bodyPr>
          <a:lstStyle/>
          <a:p>
            <a:r>
              <a:rPr lang="es-CO" dirty="0" smtClean="0"/>
              <a:t>Circuito 4</a:t>
            </a:r>
            <a:endParaRPr lang="es-CO" dirty="0"/>
          </a:p>
        </p:txBody>
      </p:sp>
      <p:graphicFrame>
        <p:nvGraphicFramePr>
          <p:cNvPr id="40" name="39 Diagrama"/>
          <p:cNvGraphicFramePr/>
          <p:nvPr>
            <p:extLst>
              <p:ext uri="{D42A27DB-BD31-4B8C-83A1-F6EECF244321}">
                <p14:modId xmlns:p14="http://schemas.microsoft.com/office/powerpoint/2010/main" val="2633332533"/>
              </p:ext>
            </p:extLst>
          </p:nvPr>
        </p:nvGraphicFramePr>
        <p:xfrm>
          <a:off x="1619672" y="6453336"/>
          <a:ext cx="6096000" cy="4046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1680880"/>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http://material-electrico.cdecomunicacion.es/system/attachments/32241/news_story/Celdas_SecoGear-2_G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6388" y="3453209"/>
            <a:ext cx="28575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http://www.revistel.pe/Edicion74/Tema6a.jpg"/>
          <p:cNvPicPr>
            <a:picLocks noChangeAspect="1" noChangeArrowheads="1"/>
          </p:cNvPicPr>
          <p:nvPr/>
        </p:nvPicPr>
        <p:blipFill rotWithShape="1">
          <a:blip r:embed="rId3">
            <a:extLst>
              <a:ext uri="{28A0092B-C50C-407E-A947-70E740481C1C}">
                <a14:useLocalDpi xmlns:a14="http://schemas.microsoft.com/office/drawing/2010/main" val="0"/>
              </a:ext>
            </a:extLst>
          </a:blip>
          <a:srcRect r="8016"/>
          <a:stretch/>
        </p:blipFill>
        <p:spPr bwMode="auto">
          <a:xfrm>
            <a:off x="3563888" y="312570"/>
            <a:ext cx="4422825" cy="2828397"/>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descr="https://encrypted-tbn3.gstatic.com/images?q=tbn:ANd9GcQBVGRzXdCHViHiM02VzrHgLPLRUhmdtqH9NTzIjjZNlqtUYdop4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6968" y="140099"/>
            <a:ext cx="3173338" cy="3173338"/>
          </a:xfrm>
          <a:prstGeom prst="rect">
            <a:avLst/>
          </a:prstGeom>
          <a:noFill/>
          <a:extLst>
            <a:ext uri="{909E8E84-426E-40DD-AFC4-6F175D3DCCD1}">
              <a14:hiddenFill xmlns:a14="http://schemas.microsoft.com/office/drawing/2010/main">
                <a:solidFill>
                  <a:srgbClr val="FFFFFF"/>
                </a:solidFill>
              </a14:hiddenFill>
            </a:ext>
          </a:extLst>
        </p:spPr>
      </p:pic>
      <p:pic>
        <p:nvPicPr>
          <p:cNvPr id="12296" name="Picture 8" descr="https://encrypted-tbn1.gstatic.com/images?q=tbn:ANd9GcQURlaILKHDo7gcQIgRfeXV4e26yEA061dnwNa_pw1oCBAJFrV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67825" y="3083808"/>
            <a:ext cx="3600400" cy="332437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 name="7 Diagrama"/>
          <p:cNvGraphicFramePr/>
          <p:nvPr>
            <p:extLst>
              <p:ext uri="{D42A27DB-BD31-4B8C-83A1-F6EECF244321}">
                <p14:modId xmlns:p14="http://schemas.microsoft.com/office/powerpoint/2010/main" val="2633332533"/>
              </p:ext>
            </p:extLst>
          </p:nvPr>
        </p:nvGraphicFramePr>
        <p:xfrm>
          <a:off x="1619672" y="6453336"/>
          <a:ext cx="6096000" cy="404664"/>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3132485006"/>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CO" dirty="0">
                <a:solidFill>
                  <a:srgbClr val="FF0000"/>
                </a:solidFill>
              </a:rPr>
              <a:t>S</a:t>
            </a:r>
            <a:r>
              <a:rPr lang="es-CO" dirty="0" smtClean="0">
                <a:solidFill>
                  <a:srgbClr val="FF0000"/>
                </a:solidFill>
              </a:rPr>
              <a:t>ervicios auxiliares </a:t>
            </a:r>
            <a:br>
              <a:rPr lang="es-CO" dirty="0" smtClean="0">
                <a:solidFill>
                  <a:srgbClr val="FF0000"/>
                </a:solidFill>
              </a:rPr>
            </a:br>
            <a:r>
              <a:rPr lang="es-CO" dirty="0" smtClean="0">
                <a:solidFill>
                  <a:srgbClr val="FF0000"/>
                </a:solidFill>
              </a:rPr>
              <a:t>en subestaciones</a:t>
            </a:r>
            <a:endParaRPr lang="es-CO" dirty="0"/>
          </a:p>
        </p:txBody>
      </p:sp>
      <p:sp>
        <p:nvSpPr>
          <p:cNvPr id="3" name="2 Marcador de contenido"/>
          <p:cNvSpPr>
            <a:spLocks noGrp="1"/>
          </p:cNvSpPr>
          <p:nvPr>
            <p:ph idx="1"/>
          </p:nvPr>
        </p:nvSpPr>
        <p:spPr>
          <a:xfrm>
            <a:off x="457200" y="1600200"/>
            <a:ext cx="8229600" cy="4853136"/>
          </a:xfrm>
        </p:spPr>
        <p:txBody>
          <a:bodyPr>
            <a:normAutofit/>
          </a:bodyPr>
          <a:lstStyle/>
          <a:p>
            <a:pPr marL="0" indent="0" algn="just">
              <a:buNone/>
            </a:pPr>
            <a:r>
              <a:rPr lang="es-CO" sz="1800" dirty="0">
                <a:solidFill>
                  <a:srgbClr val="FF0000"/>
                </a:solidFill>
              </a:rPr>
              <a:t>Sistema de corriente continua a 125 Voltios.</a:t>
            </a:r>
          </a:p>
          <a:p>
            <a:pPr marL="0" indent="0" algn="just">
              <a:buNone/>
            </a:pPr>
            <a:r>
              <a:rPr lang="es-CO" sz="1800" dirty="0"/>
              <a:t>Se utiliza para la operación de interruptores, seccionadores, equipos de control y protecciones, señalización y alumbrado de emergencia</a:t>
            </a:r>
            <a:r>
              <a:rPr lang="es-CO" sz="1800" dirty="0" smtClean="0"/>
              <a:t>.</a:t>
            </a:r>
          </a:p>
          <a:p>
            <a:pPr marL="285750" indent="-285750" algn="just">
              <a:buFont typeface="Wingdings" panose="05000000000000000000" pitchFamily="2" charset="2"/>
              <a:buChar char="q"/>
            </a:pPr>
            <a:r>
              <a:rPr lang="es-CO" sz="1800" dirty="0" smtClean="0"/>
              <a:t>Banco </a:t>
            </a:r>
            <a:r>
              <a:rPr lang="es-CO" sz="1800" dirty="0"/>
              <a:t>de Baterías</a:t>
            </a:r>
            <a:r>
              <a:rPr lang="es-CO" sz="1800" dirty="0" smtClean="0"/>
              <a:t>.</a:t>
            </a:r>
          </a:p>
          <a:p>
            <a:pPr marL="0" indent="0" algn="just">
              <a:buNone/>
            </a:pPr>
            <a:r>
              <a:rPr lang="es-CO" sz="1800" dirty="0" smtClean="0"/>
              <a:t>Está </a:t>
            </a:r>
            <a:r>
              <a:rPr lang="es-CO" sz="1800" dirty="0"/>
              <a:t>conformado generalmente por 60 celdas con capacidad de 300 A-h, 8 horas de descarga sin ayuda del cargador.</a:t>
            </a:r>
          </a:p>
          <a:p>
            <a:endParaRPr lang="es-CO" sz="1800" dirty="0"/>
          </a:p>
        </p:txBody>
      </p:sp>
      <p:graphicFrame>
        <p:nvGraphicFramePr>
          <p:cNvPr id="4" name="3 Diagrama"/>
          <p:cNvGraphicFramePr/>
          <p:nvPr>
            <p:extLst>
              <p:ext uri="{D42A27DB-BD31-4B8C-83A1-F6EECF244321}">
                <p14:modId xmlns:p14="http://schemas.microsoft.com/office/powerpoint/2010/main" val="3588375969"/>
              </p:ext>
            </p:extLst>
          </p:nvPr>
        </p:nvGraphicFramePr>
        <p:xfrm>
          <a:off x="1619672" y="6453336"/>
          <a:ext cx="6096000" cy="4046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AutoShape 2" descr="Resultado de imagen para banco de bateria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pic>
        <p:nvPicPr>
          <p:cNvPr id="2051"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83768" y="3573016"/>
            <a:ext cx="3744416" cy="28046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14199867"/>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827584" y="908720"/>
            <a:ext cx="7776864" cy="3970318"/>
          </a:xfrm>
          <a:prstGeom prst="rect">
            <a:avLst/>
          </a:prstGeom>
          <a:noFill/>
        </p:spPr>
        <p:txBody>
          <a:bodyPr wrap="square" rtlCol="0">
            <a:spAutoFit/>
          </a:bodyPr>
          <a:lstStyle/>
          <a:p>
            <a:endParaRPr lang="es-CO" dirty="0"/>
          </a:p>
          <a:p>
            <a:pPr marL="285750" indent="-285750" algn="just">
              <a:buFont typeface="Wingdings" panose="05000000000000000000" pitchFamily="2" charset="2"/>
              <a:buChar char="q"/>
            </a:pPr>
            <a:r>
              <a:rPr lang="es-CO" dirty="0" smtClean="0"/>
              <a:t>Cargador de Baterías</a:t>
            </a:r>
          </a:p>
          <a:p>
            <a:pPr algn="just"/>
            <a:r>
              <a:rPr lang="es-CO" dirty="0" smtClean="0"/>
              <a:t>Son equipos convertidores de corriente alterna en continua y con la capacidad suficiente para cargar el banco de baterías.</a:t>
            </a:r>
          </a:p>
          <a:p>
            <a:pPr algn="just"/>
            <a:r>
              <a:rPr lang="es-CO" dirty="0" smtClean="0"/>
              <a:t>Por seguridad generalmente se utilizan equipos </a:t>
            </a:r>
            <a:r>
              <a:rPr lang="es-CO" dirty="0" err="1" smtClean="0"/>
              <a:t>duplex</a:t>
            </a:r>
            <a:r>
              <a:rPr lang="es-CO" dirty="0" smtClean="0"/>
              <a:t> y están conectados en paralelo con el Banco de baterías de tal manera que suministran la energía de corriente continua que requiere la subestación y mantiene cargado el banco. Son completamente automáticos y autorregulados  y cuentan con los equipos de protección y señalización necesarios para su operación segura.</a:t>
            </a:r>
          </a:p>
          <a:p>
            <a:pPr algn="just"/>
            <a:endParaRPr lang="es-CO" dirty="0" smtClean="0"/>
          </a:p>
          <a:p>
            <a:pPr marL="285750" indent="-285750" algn="just">
              <a:buFont typeface="Wingdings" panose="05000000000000000000" pitchFamily="2" charset="2"/>
              <a:buChar char="q"/>
            </a:pPr>
            <a:r>
              <a:rPr lang="es-CO" dirty="0" smtClean="0"/>
              <a:t>Tablero de distribución</a:t>
            </a:r>
          </a:p>
          <a:p>
            <a:pPr algn="just"/>
            <a:r>
              <a:rPr lang="es-CO" dirty="0" smtClean="0"/>
              <a:t>Está compuesto por un barraje y un conjunto de interruptores </a:t>
            </a:r>
            <a:r>
              <a:rPr lang="es-CO" dirty="0" err="1" smtClean="0"/>
              <a:t>termomagnéticos</a:t>
            </a:r>
            <a:r>
              <a:rPr lang="es-CO" dirty="0" smtClean="0"/>
              <a:t> para protección de los diferentes circuitos que se alimentan con corriente continua permitiendo de esta forma ordenar y distribuir la carga.</a:t>
            </a:r>
          </a:p>
        </p:txBody>
      </p:sp>
      <p:graphicFrame>
        <p:nvGraphicFramePr>
          <p:cNvPr id="6" name="5 Diagrama"/>
          <p:cNvGraphicFramePr/>
          <p:nvPr>
            <p:extLst>
              <p:ext uri="{D42A27DB-BD31-4B8C-83A1-F6EECF244321}">
                <p14:modId xmlns:p14="http://schemas.microsoft.com/office/powerpoint/2010/main" val="3588375969"/>
              </p:ext>
            </p:extLst>
          </p:nvPr>
        </p:nvGraphicFramePr>
        <p:xfrm>
          <a:off x="1619672" y="6453336"/>
          <a:ext cx="6096000" cy="4046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33164562"/>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771054" y="980728"/>
            <a:ext cx="8064896" cy="3693319"/>
          </a:xfrm>
          <a:prstGeom prst="rect">
            <a:avLst/>
          </a:prstGeom>
          <a:noFill/>
        </p:spPr>
        <p:txBody>
          <a:bodyPr wrap="square" rtlCol="0">
            <a:spAutoFit/>
          </a:bodyPr>
          <a:lstStyle/>
          <a:p>
            <a:r>
              <a:rPr lang="es-CO" dirty="0" smtClean="0">
                <a:solidFill>
                  <a:srgbClr val="FF0000"/>
                </a:solidFill>
              </a:rPr>
              <a:t>Sistema de corriente alterna.</a:t>
            </a:r>
          </a:p>
          <a:p>
            <a:pPr algn="just"/>
            <a:r>
              <a:rPr lang="es-CO" dirty="0" smtClean="0"/>
              <a:t>Tiene como propósito el suministro de energía eléctrica en corriente alterna de baja tensión 220/127 V para los requerimientos de la subestación como alumbrado, equipos de mantenimiento, sistema contra incendio, aire acondicionado etc.</a:t>
            </a:r>
          </a:p>
          <a:p>
            <a:pPr algn="just"/>
            <a:r>
              <a:rPr lang="es-CO" dirty="0" smtClean="0"/>
              <a:t>Está compuesto por uno o dos transformadores alimentados en lo posible por dos fuentes independientes, una de ellas no dependiente de la misma subestación cuyos servicios auxiliares alimenta.</a:t>
            </a:r>
          </a:p>
          <a:p>
            <a:pPr algn="just"/>
            <a:r>
              <a:rPr lang="es-CO" dirty="0" smtClean="0"/>
              <a:t>Un tablero de distribución con sus barrajes e interruptores </a:t>
            </a:r>
            <a:r>
              <a:rPr lang="es-CO" dirty="0" err="1" smtClean="0"/>
              <a:t>termomagnéticos</a:t>
            </a:r>
            <a:r>
              <a:rPr lang="es-CO" dirty="0" smtClean="0"/>
              <a:t> de protección para los diferentes circuitos lo cual permite ordenar y distribuir la carga. De este tablero se alimentan los cargadores de baterías. Debe ser provisto de señalización, borneras y un voltímetro con selector de fases.</a:t>
            </a:r>
          </a:p>
          <a:p>
            <a:pPr algn="just"/>
            <a:endParaRPr lang="es-CO" dirty="0"/>
          </a:p>
          <a:p>
            <a:pPr algn="just"/>
            <a:endParaRPr lang="es-CO" dirty="0" smtClean="0"/>
          </a:p>
        </p:txBody>
      </p:sp>
      <p:graphicFrame>
        <p:nvGraphicFramePr>
          <p:cNvPr id="5" name="4 Diagrama"/>
          <p:cNvGraphicFramePr/>
          <p:nvPr>
            <p:extLst>
              <p:ext uri="{D42A27DB-BD31-4B8C-83A1-F6EECF244321}">
                <p14:modId xmlns:p14="http://schemas.microsoft.com/office/powerpoint/2010/main" val="2633332533"/>
              </p:ext>
            </p:extLst>
          </p:nvPr>
        </p:nvGraphicFramePr>
        <p:xfrm>
          <a:off x="1619672" y="6453336"/>
          <a:ext cx="6096000" cy="4046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47033650"/>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755576" y="692696"/>
            <a:ext cx="8064896" cy="2585323"/>
          </a:xfrm>
          <a:prstGeom prst="rect">
            <a:avLst/>
          </a:prstGeom>
          <a:noFill/>
        </p:spPr>
        <p:txBody>
          <a:bodyPr wrap="square" rtlCol="0">
            <a:spAutoFit/>
          </a:bodyPr>
          <a:lstStyle/>
          <a:p>
            <a:pPr algn="just"/>
            <a:endParaRPr lang="es-CO" dirty="0" smtClean="0">
              <a:solidFill>
                <a:srgbClr val="FF0000"/>
              </a:solidFill>
            </a:endParaRPr>
          </a:p>
          <a:p>
            <a:pPr algn="just"/>
            <a:r>
              <a:rPr lang="es-CO" dirty="0" smtClean="0">
                <a:solidFill>
                  <a:srgbClr val="FF0000"/>
                </a:solidFill>
              </a:rPr>
              <a:t>Planta de emergencia.</a:t>
            </a:r>
          </a:p>
          <a:p>
            <a:pPr algn="just"/>
            <a:r>
              <a:rPr lang="es-CO" dirty="0" smtClean="0"/>
              <a:t>Es un grupo motor-generador que se utiliza en algunas subestaciones importantes, para que en caso de fallas de los circuitos que alimentan los servicios auxiliares contar con una posibilidad adicional de tener energía para operar los circuitos de baja tensión de C.A y C.C de la subestación.</a:t>
            </a:r>
          </a:p>
          <a:p>
            <a:pPr algn="just"/>
            <a:r>
              <a:rPr lang="es-CO" dirty="0" smtClean="0"/>
              <a:t>Su capacidad depende de las necesidades pero están en el rango de 80 a 150 </a:t>
            </a:r>
            <a:r>
              <a:rPr lang="es-CO" dirty="0" err="1" smtClean="0"/>
              <a:t>kVA</a:t>
            </a:r>
            <a:r>
              <a:rPr lang="es-CO" dirty="0" smtClean="0"/>
              <a:t> 220/127 voltios. Se debe contar con una transferencia automática que permita su entrada a alimentar los barrajes correspondientes en el tablero de corriente alterna.</a:t>
            </a:r>
          </a:p>
        </p:txBody>
      </p:sp>
      <p:graphicFrame>
        <p:nvGraphicFramePr>
          <p:cNvPr id="5" name="4 Diagrama"/>
          <p:cNvGraphicFramePr/>
          <p:nvPr>
            <p:extLst>
              <p:ext uri="{D42A27DB-BD31-4B8C-83A1-F6EECF244321}">
                <p14:modId xmlns:p14="http://schemas.microsoft.com/office/powerpoint/2010/main" val="3413742214"/>
              </p:ext>
            </p:extLst>
          </p:nvPr>
        </p:nvGraphicFramePr>
        <p:xfrm>
          <a:off x="1619672" y="6453336"/>
          <a:ext cx="6096000" cy="4046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194"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46349" y="3396637"/>
            <a:ext cx="4547022" cy="29126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3364688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2 Conector recto"/>
          <p:cNvCxnSpPr/>
          <p:nvPr/>
        </p:nvCxnSpPr>
        <p:spPr>
          <a:xfrm>
            <a:off x="1763688" y="980728"/>
            <a:ext cx="36004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 name="6 Conector recto"/>
          <p:cNvCxnSpPr/>
          <p:nvPr/>
        </p:nvCxnSpPr>
        <p:spPr>
          <a:xfrm>
            <a:off x="3563888" y="980728"/>
            <a:ext cx="0" cy="5040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1" name="10 Conector recto"/>
          <p:cNvCxnSpPr/>
          <p:nvPr/>
        </p:nvCxnSpPr>
        <p:spPr>
          <a:xfrm>
            <a:off x="3563888" y="1772816"/>
            <a:ext cx="0" cy="936104"/>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7" name="16 Conector recto de flecha"/>
          <p:cNvCxnSpPr/>
          <p:nvPr/>
        </p:nvCxnSpPr>
        <p:spPr>
          <a:xfrm>
            <a:off x="3563888" y="4365104"/>
            <a:ext cx="0" cy="180020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9" name="18 Conector recto"/>
          <p:cNvCxnSpPr/>
          <p:nvPr/>
        </p:nvCxnSpPr>
        <p:spPr>
          <a:xfrm flipV="1">
            <a:off x="3563888" y="1484784"/>
            <a:ext cx="288032" cy="288032"/>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1" name="20 Conector recto"/>
          <p:cNvCxnSpPr/>
          <p:nvPr/>
        </p:nvCxnSpPr>
        <p:spPr>
          <a:xfrm>
            <a:off x="3563888" y="3933056"/>
            <a:ext cx="288032" cy="432048"/>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4" name="23 Rectángulo"/>
          <p:cNvSpPr/>
          <p:nvPr/>
        </p:nvSpPr>
        <p:spPr>
          <a:xfrm>
            <a:off x="3347864" y="2708920"/>
            <a:ext cx="504056" cy="432048"/>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cxnSp>
        <p:nvCxnSpPr>
          <p:cNvPr id="27" name="26 Conector recto"/>
          <p:cNvCxnSpPr/>
          <p:nvPr/>
        </p:nvCxnSpPr>
        <p:spPr>
          <a:xfrm>
            <a:off x="3599892" y="5661248"/>
            <a:ext cx="972108"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0" name="29 Rectángulo"/>
          <p:cNvSpPr/>
          <p:nvPr/>
        </p:nvSpPr>
        <p:spPr>
          <a:xfrm>
            <a:off x="4572000" y="5517232"/>
            <a:ext cx="864096" cy="288032"/>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cxnSp>
        <p:nvCxnSpPr>
          <p:cNvPr id="32" name="31 Conector recto"/>
          <p:cNvCxnSpPr>
            <a:stCxn id="30" idx="3"/>
          </p:cNvCxnSpPr>
          <p:nvPr/>
        </p:nvCxnSpPr>
        <p:spPr>
          <a:xfrm>
            <a:off x="5436096" y="5661248"/>
            <a:ext cx="648072"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6" name="35 Conector recto"/>
          <p:cNvCxnSpPr/>
          <p:nvPr/>
        </p:nvCxnSpPr>
        <p:spPr>
          <a:xfrm>
            <a:off x="6084168" y="5517232"/>
            <a:ext cx="0" cy="288032"/>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8" name="37 Conector recto"/>
          <p:cNvCxnSpPr/>
          <p:nvPr/>
        </p:nvCxnSpPr>
        <p:spPr>
          <a:xfrm>
            <a:off x="6156176" y="5589240"/>
            <a:ext cx="0" cy="14401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0" name="39 Conector recto"/>
          <p:cNvCxnSpPr/>
          <p:nvPr/>
        </p:nvCxnSpPr>
        <p:spPr>
          <a:xfrm>
            <a:off x="6156176" y="5661248"/>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41 Conector recto"/>
          <p:cNvCxnSpPr/>
          <p:nvPr/>
        </p:nvCxnSpPr>
        <p:spPr>
          <a:xfrm>
            <a:off x="3599892" y="5013176"/>
            <a:ext cx="828092"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43" name="42 Elipse"/>
          <p:cNvSpPr/>
          <p:nvPr/>
        </p:nvSpPr>
        <p:spPr>
          <a:xfrm>
            <a:off x="4427984" y="4797152"/>
            <a:ext cx="360040" cy="396044"/>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44" name="43 Elipse"/>
          <p:cNvSpPr/>
          <p:nvPr/>
        </p:nvSpPr>
        <p:spPr>
          <a:xfrm>
            <a:off x="4644008" y="4797152"/>
            <a:ext cx="396044" cy="432048"/>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cxnSp>
        <p:nvCxnSpPr>
          <p:cNvPr id="46" name="45 Conector recto"/>
          <p:cNvCxnSpPr>
            <a:stCxn id="44" idx="6"/>
          </p:cNvCxnSpPr>
          <p:nvPr/>
        </p:nvCxnSpPr>
        <p:spPr>
          <a:xfrm>
            <a:off x="5040052" y="5013176"/>
            <a:ext cx="72008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8" name="47 Conector recto"/>
          <p:cNvCxnSpPr/>
          <p:nvPr/>
        </p:nvCxnSpPr>
        <p:spPr>
          <a:xfrm>
            <a:off x="5760132" y="4797152"/>
            <a:ext cx="0" cy="396044"/>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2" name="51 Conector recto"/>
          <p:cNvCxnSpPr/>
          <p:nvPr/>
        </p:nvCxnSpPr>
        <p:spPr>
          <a:xfrm>
            <a:off x="5868144" y="4923166"/>
            <a:ext cx="0" cy="162018"/>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55" name="54 Elipse"/>
          <p:cNvSpPr/>
          <p:nvPr/>
        </p:nvSpPr>
        <p:spPr>
          <a:xfrm>
            <a:off x="3347864" y="3356992"/>
            <a:ext cx="504056" cy="360040"/>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cxnSp>
        <p:nvCxnSpPr>
          <p:cNvPr id="60" name="59 Conector recto"/>
          <p:cNvCxnSpPr>
            <a:stCxn id="24" idx="2"/>
            <a:endCxn id="55" idx="0"/>
          </p:cNvCxnSpPr>
          <p:nvPr/>
        </p:nvCxnSpPr>
        <p:spPr>
          <a:xfrm>
            <a:off x="3599892" y="3150788"/>
            <a:ext cx="0" cy="196385"/>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0" name="69 Conector recto"/>
          <p:cNvCxnSpPr>
            <a:stCxn id="55" idx="4"/>
          </p:cNvCxnSpPr>
          <p:nvPr/>
        </p:nvCxnSpPr>
        <p:spPr>
          <a:xfrm>
            <a:off x="3599892" y="3717032"/>
            <a:ext cx="0" cy="216024"/>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71" name="70 CuadroTexto"/>
          <p:cNvSpPr txBox="1"/>
          <p:nvPr/>
        </p:nvSpPr>
        <p:spPr>
          <a:xfrm>
            <a:off x="1827138" y="419269"/>
            <a:ext cx="6624736" cy="369332"/>
          </a:xfrm>
          <a:prstGeom prst="rect">
            <a:avLst/>
          </a:prstGeom>
          <a:noFill/>
        </p:spPr>
        <p:txBody>
          <a:bodyPr wrap="square" rtlCol="0">
            <a:spAutoFit/>
          </a:bodyPr>
          <a:lstStyle/>
          <a:p>
            <a:r>
              <a:rPr lang="es-CO" dirty="0" smtClean="0">
                <a:solidFill>
                  <a:srgbClr val="FF0000"/>
                </a:solidFill>
              </a:rPr>
              <a:t>BAHIA TIPICA DE LINEA EN SUBESTACIÓN DE BARRA SENCILLA</a:t>
            </a:r>
          </a:p>
        </p:txBody>
      </p:sp>
      <p:sp>
        <p:nvSpPr>
          <p:cNvPr id="72" name="71 CuadroTexto"/>
          <p:cNvSpPr txBox="1"/>
          <p:nvPr/>
        </p:nvSpPr>
        <p:spPr>
          <a:xfrm>
            <a:off x="5760132" y="836712"/>
            <a:ext cx="2124236" cy="369332"/>
          </a:xfrm>
          <a:prstGeom prst="rect">
            <a:avLst/>
          </a:prstGeom>
          <a:noFill/>
        </p:spPr>
        <p:txBody>
          <a:bodyPr wrap="square" rtlCol="0">
            <a:spAutoFit/>
          </a:bodyPr>
          <a:lstStyle/>
          <a:p>
            <a:r>
              <a:rPr lang="es-CO" dirty="0" smtClean="0"/>
              <a:t>Barra</a:t>
            </a:r>
            <a:endParaRPr lang="es-CO" dirty="0"/>
          </a:p>
        </p:txBody>
      </p:sp>
      <p:cxnSp>
        <p:nvCxnSpPr>
          <p:cNvPr id="74" name="73 Conector recto"/>
          <p:cNvCxnSpPr/>
          <p:nvPr/>
        </p:nvCxnSpPr>
        <p:spPr>
          <a:xfrm flipH="1">
            <a:off x="2915816" y="4365104"/>
            <a:ext cx="648072"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6" name="75 Conector recto"/>
          <p:cNvCxnSpPr/>
          <p:nvPr/>
        </p:nvCxnSpPr>
        <p:spPr>
          <a:xfrm flipH="1">
            <a:off x="1907704" y="4365104"/>
            <a:ext cx="576064"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8" name="77 Conector recto"/>
          <p:cNvCxnSpPr/>
          <p:nvPr/>
        </p:nvCxnSpPr>
        <p:spPr>
          <a:xfrm>
            <a:off x="1907704" y="4149080"/>
            <a:ext cx="0" cy="43204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82" name="81 Conector recto"/>
          <p:cNvCxnSpPr/>
          <p:nvPr/>
        </p:nvCxnSpPr>
        <p:spPr>
          <a:xfrm>
            <a:off x="1763688" y="4293096"/>
            <a:ext cx="0" cy="216024"/>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0" name="89 Conector recto"/>
          <p:cNvCxnSpPr/>
          <p:nvPr/>
        </p:nvCxnSpPr>
        <p:spPr>
          <a:xfrm flipH="1">
            <a:off x="2627784" y="4365104"/>
            <a:ext cx="288032" cy="216024"/>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91" name="90 CuadroTexto"/>
          <p:cNvSpPr txBox="1"/>
          <p:nvPr/>
        </p:nvSpPr>
        <p:spPr>
          <a:xfrm>
            <a:off x="4355976" y="1412776"/>
            <a:ext cx="2124236" cy="369332"/>
          </a:xfrm>
          <a:prstGeom prst="rect">
            <a:avLst/>
          </a:prstGeom>
          <a:noFill/>
        </p:spPr>
        <p:txBody>
          <a:bodyPr wrap="square" rtlCol="0">
            <a:spAutoFit/>
          </a:bodyPr>
          <a:lstStyle/>
          <a:p>
            <a:r>
              <a:rPr lang="es-CO" dirty="0" smtClean="0"/>
              <a:t>Seccionador</a:t>
            </a:r>
            <a:endParaRPr lang="es-CO" dirty="0"/>
          </a:p>
        </p:txBody>
      </p:sp>
      <p:sp>
        <p:nvSpPr>
          <p:cNvPr id="92" name="91 CuadroTexto"/>
          <p:cNvSpPr txBox="1"/>
          <p:nvPr/>
        </p:nvSpPr>
        <p:spPr>
          <a:xfrm>
            <a:off x="4391980" y="2699628"/>
            <a:ext cx="2124236" cy="369332"/>
          </a:xfrm>
          <a:prstGeom prst="rect">
            <a:avLst/>
          </a:prstGeom>
          <a:noFill/>
        </p:spPr>
        <p:txBody>
          <a:bodyPr wrap="square" rtlCol="0">
            <a:spAutoFit/>
          </a:bodyPr>
          <a:lstStyle/>
          <a:p>
            <a:r>
              <a:rPr lang="es-CO" dirty="0" smtClean="0"/>
              <a:t>Interruptor</a:t>
            </a:r>
            <a:endParaRPr lang="es-CO" dirty="0"/>
          </a:p>
        </p:txBody>
      </p:sp>
      <p:sp>
        <p:nvSpPr>
          <p:cNvPr id="94" name="93 CuadroTexto"/>
          <p:cNvSpPr txBox="1"/>
          <p:nvPr/>
        </p:nvSpPr>
        <p:spPr>
          <a:xfrm>
            <a:off x="4427984" y="3347700"/>
            <a:ext cx="3132348" cy="369332"/>
          </a:xfrm>
          <a:prstGeom prst="rect">
            <a:avLst/>
          </a:prstGeom>
          <a:noFill/>
        </p:spPr>
        <p:txBody>
          <a:bodyPr wrap="square" rtlCol="0">
            <a:spAutoFit/>
          </a:bodyPr>
          <a:lstStyle/>
          <a:p>
            <a:r>
              <a:rPr lang="es-CO" dirty="0" smtClean="0"/>
              <a:t>Transformadores de corriente</a:t>
            </a:r>
            <a:endParaRPr lang="es-CO" dirty="0"/>
          </a:p>
        </p:txBody>
      </p:sp>
      <p:sp>
        <p:nvSpPr>
          <p:cNvPr id="95" name="94 CuadroTexto"/>
          <p:cNvSpPr txBox="1"/>
          <p:nvPr/>
        </p:nvSpPr>
        <p:spPr>
          <a:xfrm>
            <a:off x="4427984" y="3995772"/>
            <a:ext cx="3600400" cy="369332"/>
          </a:xfrm>
          <a:prstGeom prst="rect">
            <a:avLst/>
          </a:prstGeom>
          <a:noFill/>
        </p:spPr>
        <p:txBody>
          <a:bodyPr wrap="square" rtlCol="0">
            <a:spAutoFit/>
          </a:bodyPr>
          <a:lstStyle/>
          <a:p>
            <a:r>
              <a:rPr lang="es-CO" dirty="0" smtClean="0"/>
              <a:t>Seccionador con puesta a tierra</a:t>
            </a:r>
            <a:endParaRPr lang="es-CO" dirty="0"/>
          </a:p>
        </p:txBody>
      </p:sp>
      <p:sp>
        <p:nvSpPr>
          <p:cNvPr id="96" name="95 CuadroTexto"/>
          <p:cNvSpPr txBox="1"/>
          <p:nvPr/>
        </p:nvSpPr>
        <p:spPr>
          <a:xfrm>
            <a:off x="6012160" y="4787860"/>
            <a:ext cx="2880320" cy="369332"/>
          </a:xfrm>
          <a:prstGeom prst="rect">
            <a:avLst/>
          </a:prstGeom>
          <a:noFill/>
        </p:spPr>
        <p:txBody>
          <a:bodyPr wrap="square" rtlCol="0">
            <a:spAutoFit/>
          </a:bodyPr>
          <a:lstStyle/>
          <a:p>
            <a:r>
              <a:rPr lang="es-CO" dirty="0" smtClean="0"/>
              <a:t>Transformadores de tensión</a:t>
            </a:r>
            <a:endParaRPr lang="es-CO" dirty="0"/>
          </a:p>
        </p:txBody>
      </p:sp>
      <p:sp>
        <p:nvSpPr>
          <p:cNvPr id="97" name="96 CuadroTexto"/>
          <p:cNvSpPr txBox="1"/>
          <p:nvPr/>
        </p:nvSpPr>
        <p:spPr>
          <a:xfrm>
            <a:off x="6228184" y="5435932"/>
            <a:ext cx="2664296" cy="369332"/>
          </a:xfrm>
          <a:prstGeom prst="rect">
            <a:avLst/>
          </a:prstGeom>
          <a:noFill/>
        </p:spPr>
        <p:txBody>
          <a:bodyPr wrap="square" rtlCol="0">
            <a:spAutoFit/>
          </a:bodyPr>
          <a:lstStyle/>
          <a:p>
            <a:r>
              <a:rPr lang="es-CO" dirty="0" smtClean="0"/>
              <a:t>Pararrayos</a:t>
            </a:r>
            <a:endParaRPr lang="es-CO" dirty="0"/>
          </a:p>
        </p:txBody>
      </p:sp>
      <p:graphicFrame>
        <p:nvGraphicFramePr>
          <p:cNvPr id="39" name="38 Diagrama"/>
          <p:cNvGraphicFramePr/>
          <p:nvPr>
            <p:extLst>
              <p:ext uri="{D42A27DB-BD31-4B8C-83A1-F6EECF244321}">
                <p14:modId xmlns:p14="http://schemas.microsoft.com/office/powerpoint/2010/main" val="1678182559"/>
              </p:ext>
            </p:extLst>
          </p:nvPr>
        </p:nvGraphicFramePr>
        <p:xfrm>
          <a:off x="1619672" y="6453336"/>
          <a:ext cx="6096000" cy="4046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16004923"/>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1403648" y="2793122"/>
            <a:ext cx="6822189" cy="1107996"/>
          </a:xfrm>
          <a:prstGeom prst="rect">
            <a:avLst/>
          </a:prstGeom>
          <a:noFill/>
        </p:spPr>
        <p:txBody>
          <a:bodyPr wrap="none" rtlCol="0">
            <a:spAutoFit/>
          </a:bodyPr>
          <a:lstStyle/>
          <a:p>
            <a:r>
              <a:rPr lang="es-CO" sz="6600" dirty="0" smtClean="0">
                <a:solidFill>
                  <a:srgbClr val="FF0000"/>
                </a:solidFill>
              </a:rPr>
              <a:t>LÍNEAS ELÉCTRICAS</a:t>
            </a:r>
            <a:endParaRPr lang="es-CO" sz="6600" dirty="0">
              <a:solidFill>
                <a:srgbClr val="FF0000"/>
              </a:solidFill>
            </a:endParaRPr>
          </a:p>
        </p:txBody>
      </p:sp>
    </p:spTree>
    <p:extLst>
      <p:ext uri="{BB962C8B-B14F-4D97-AF65-F5344CB8AC3E}">
        <p14:creationId xmlns:p14="http://schemas.microsoft.com/office/powerpoint/2010/main" val="3928625180"/>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683568" y="1125899"/>
            <a:ext cx="7992888" cy="4524315"/>
          </a:xfrm>
          <a:prstGeom prst="rect">
            <a:avLst/>
          </a:prstGeom>
          <a:noFill/>
        </p:spPr>
        <p:txBody>
          <a:bodyPr wrap="square" rtlCol="0">
            <a:spAutoFit/>
          </a:bodyPr>
          <a:lstStyle/>
          <a:p>
            <a:pPr algn="just"/>
            <a:r>
              <a:rPr lang="es-CO" dirty="0" smtClean="0"/>
              <a:t>Las líneas eléctricas, conforman uno de los principales elementos de un sistema de transmisión y distribución de energía eléctrica y pueden ser aéreas o subterráneas.</a:t>
            </a:r>
          </a:p>
          <a:p>
            <a:pPr algn="just"/>
            <a:endParaRPr lang="es-CO" dirty="0"/>
          </a:p>
          <a:p>
            <a:pPr algn="just"/>
            <a:endParaRPr lang="es-CO" dirty="0">
              <a:solidFill>
                <a:srgbClr val="FF0000"/>
              </a:solidFill>
            </a:endParaRPr>
          </a:p>
          <a:p>
            <a:pPr algn="just"/>
            <a:r>
              <a:rPr lang="es-CO" dirty="0" smtClean="0">
                <a:solidFill>
                  <a:srgbClr val="FF0000"/>
                </a:solidFill>
              </a:rPr>
              <a:t>Líneas aéreas</a:t>
            </a:r>
          </a:p>
          <a:p>
            <a:pPr algn="just"/>
            <a:r>
              <a:rPr lang="es-CO" dirty="0" smtClean="0"/>
              <a:t>Corresponden a los diversos niveles de voltaje estandarizados para cada uno de los sistemas los cuales han sido definidos teniendo en cuenta las áreas geográficas y las distancias a cubrir y la potencia a transmitir así como los diferentes desarrollos históricos del servicio.</a:t>
            </a:r>
          </a:p>
          <a:p>
            <a:pPr algn="just"/>
            <a:r>
              <a:rPr lang="es-CO" dirty="0" smtClean="0"/>
              <a:t>En general se habla de 3 niveles de voltaje que prevalecen.</a:t>
            </a:r>
          </a:p>
          <a:p>
            <a:pPr marL="285750" indent="-285750" algn="just">
              <a:buFont typeface="Wingdings" panose="05000000000000000000" pitchFamily="2" charset="2"/>
              <a:buChar char="§"/>
            </a:pPr>
            <a:r>
              <a:rPr lang="es-CO" dirty="0" smtClean="0"/>
              <a:t>Bajo voltaje. Hasta 1 </a:t>
            </a:r>
            <a:r>
              <a:rPr lang="es-CO" dirty="0" err="1" smtClean="0"/>
              <a:t>kV</a:t>
            </a:r>
            <a:r>
              <a:rPr lang="es-CO" dirty="0" smtClean="0"/>
              <a:t> A.C.</a:t>
            </a:r>
          </a:p>
          <a:p>
            <a:pPr marL="285750" indent="-285750" algn="just">
              <a:buFont typeface="Wingdings" panose="05000000000000000000" pitchFamily="2" charset="2"/>
              <a:buChar char="§"/>
            </a:pPr>
            <a:r>
              <a:rPr lang="es-CO" dirty="0" smtClean="0"/>
              <a:t>Medio voltaje. Entre 1 </a:t>
            </a:r>
            <a:r>
              <a:rPr lang="es-CO" dirty="0" err="1" smtClean="0"/>
              <a:t>kV</a:t>
            </a:r>
            <a:r>
              <a:rPr lang="es-CO" dirty="0" smtClean="0"/>
              <a:t> y 36 </a:t>
            </a:r>
            <a:r>
              <a:rPr lang="es-CO" dirty="0" err="1" smtClean="0"/>
              <a:t>kV</a:t>
            </a:r>
            <a:r>
              <a:rPr lang="es-CO" dirty="0" smtClean="0"/>
              <a:t> A.C.</a:t>
            </a:r>
          </a:p>
          <a:p>
            <a:pPr marL="285750" indent="-285750" algn="just">
              <a:buFont typeface="Wingdings" panose="05000000000000000000" pitchFamily="2" charset="2"/>
              <a:buChar char="§"/>
            </a:pPr>
            <a:r>
              <a:rPr lang="es-CO" dirty="0" smtClean="0"/>
              <a:t>Alto voltaje. Entre 52 </a:t>
            </a:r>
            <a:r>
              <a:rPr lang="es-CO" dirty="0" err="1" smtClean="0"/>
              <a:t>kV</a:t>
            </a:r>
            <a:r>
              <a:rPr lang="es-CO" dirty="0" smtClean="0"/>
              <a:t> y 765 </a:t>
            </a:r>
            <a:r>
              <a:rPr lang="es-CO" dirty="0" err="1" smtClean="0"/>
              <a:t>kV</a:t>
            </a:r>
            <a:r>
              <a:rPr lang="es-CO" dirty="0" smtClean="0"/>
              <a:t> A.C. En Colombia el más alto nivel es 500 </a:t>
            </a:r>
            <a:r>
              <a:rPr lang="es-CO" dirty="0" err="1" smtClean="0"/>
              <a:t>kV</a:t>
            </a:r>
            <a:endParaRPr lang="es-CO" dirty="0" smtClean="0"/>
          </a:p>
          <a:p>
            <a:pPr algn="just"/>
            <a:endParaRPr lang="es-CO" dirty="0"/>
          </a:p>
          <a:p>
            <a:pPr algn="just"/>
            <a:endParaRPr lang="es-CO" dirty="0" smtClean="0"/>
          </a:p>
          <a:p>
            <a:pPr algn="just"/>
            <a:r>
              <a:rPr lang="es-CO" dirty="0" smtClean="0"/>
              <a:t> </a:t>
            </a:r>
            <a:endParaRPr lang="es-CO" dirty="0"/>
          </a:p>
        </p:txBody>
      </p:sp>
      <p:graphicFrame>
        <p:nvGraphicFramePr>
          <p:cNvPr id="5" name="4 Diagrama"/>
          <p:cNvGraphicFramePr/>
          <p:nvPr>
            <p:extLst>
              <p:ext uri="{D42A27DB-BD31-4B8C-83A1-F6EECF244321}">
                <p14:modId xmlns:p14="http://schemas.microsoft.com/office/powerpoint/2010/main" val="1812168659"/>
              </p:ext>
            </p:extLst>
          </p:nvPr>
        </p:nvGraphicFramePr>
        <p:xfrm>
          <a:off x="1619672" y="6453336"/>
          <a:ext cx="6096000" cy="4046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70762485"/>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670471" y="908720"/>
            <a:ext cx="7992888" cy="2585323"/>
          </a:xfrm>
          <a:prstGeom prst="rect">
            <a:avLst/>
          </a:prstGeom>
          <a:noFill/>
        </p:spPr>
        <p:txBody>
          <a:bodyPr wrap="square" rtlCol="0">
            <a:spAutoFit/>
          </a:bodyPr>
          <a:lstStyle/>
          <a:p>
            <a:pPr algn="just"/>
            <a:endParaRPr lang="es-CO" dirty="0"/>
          </a:p>
          <a:p>
            <a:pPr algn="just"/>
            <a:r>
              <a:rPr lang="es-CO" dirty="0" smtClean="0">
                <a:solidFill>
                  <a:srgbClr val="FF0000"/>
                </a:solidFill>
              </a:rPr>
              <a:t>Conductor.</a:t>
            </a:r>
          </a:p>
          <a:p>
            <a:pPr algn="just"/>
            <a:r>
              <a:rPr lang="es-CO" dirty="0" smtClean="0"/>
              <a:t>Representa el más importante componente de una línea eléctrica aérea porque tiene que asegurar un transporte económico y confiable y contribuye considerablemente con el costo total de la línea.</a:t>
            </a:r>
          </a:p>
          <a:p>
            <a:pPr algn="just"/>
            <a:r>
              <a:rPr lang="es-CO" dirty="0" smtClean="0"/>
              <a:t>Durante muchos años el aluminio y sus aleaciones han sido los materiales conductores que han prevalecido para las líneas aéreas debido a su precio favorable, bajo peso y la necesidad de cierta mínima sección transversal.</a:t>
            </a:r>
          </a:p>
          <a:p>
            <a:pPr algn="just"/>
            <a:r>
              <a:rPr lang="es-CO" dirty="0" smtClean="0"/>
              <a:t> </a:t>
            </a:r>
            <a:endParaRPr lang="es-CO" dirty="0"/>
          </a:p>
        </p:txBody>
      </p:sp>
      <p:graphicFrame>
        <p:nvGraphicFramePr>
          <p:cNvPr id="5" name="4 Diagrama"/>
          <p:cNvGraphicFramePr/>
          <p:nvPr>
            <p:extLst>
              <p:ext uri="{D42A27DB-BD31-4B8C-83A1-F6EECF244321}">
                <p14:modId xmlns:p14="http://schemas.microsoft.com/office/powerpoint/2010/main" val="4268033386"/>
              </p:ext>
            </p:extLst>
          </p:nvPr>
        </p:nvGraphicFramePr>
        <p:xfrm>
          <a:off x="1619672" y="6453336"/>
          <a:ext cx="6096000" cy="4046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10" descr="http://image.made-in-china.com/2f0j00WjkQUfGLvrbS/Aluminum-Conductor-Steel-Reinforced-ACSR-AAC-AAAC-.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5400000">
            <a:off x="3017828" y="3068961"/>
            <a:ext cx="2100233" cy="360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562193"/>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755576" y="1092800"/>
            <a:ext cx="7992888" cy="3970318"/>
          </a:xfrm>
          <a:prstGeom prst="rect">
            <a:avLst/>
          </a:prstGeom>
          <a:noFill/>
        </p:spPr>
        <p:txBody>
          <a:bodyPr wrap="square" rtlCol="0">
            <a:spAutoFit/>
          </a:bodyPr>
          <a:lstStyle/>
          <a:p>
            <a:pPr algn="just"/>
            <a:r>
              <a:rPr lang="es-CO" dirty="0" smtClean="0"/>
              <a:t>El aluminio a pesar de ser un material corrosivo,  se forma una capa de óxido que impide posteriores ataques corrosivos, por consiguiente hasta cierto punto los conductores de aluminio son una buena solución para áreas en las cuales la corrosión es un problema, por ejemplo en clima marítimo.</a:t>
            </a:r>
          </a:p>
          <a:p>
            <a:pPr algn="just"/>
            <a:endParaRPr lang="es-CO" dirty="0" smtClean="0"/>
          </a:p>
          <a:p>
            <a:pPr algn="just"/>
            <a:r>
              <a:rPr lang="es-CO" dirty="0" smtClean="0"/>
              <a:t>Para conductores de aluminio existen varios diferentes diseños.</a:t>
            </a:r>
          </a:p>
          <a:p>
            <a:pPr algn="just"/>
            <a:r>
              <a:rPr lang="es-CO" dirty="0" smtClean="0"/>
              <a:t>Conductores totalmente de aluminio (AAC) que tienen una alta conductividad para una sección dada; sin embargo tienen una baja resistencia mecánica lo cual limita su aplicación a vanos cortos y bajos esfuerzos de tensión.</a:t>
            </a:r>
          </a:p>
          <a:p>
            <a:pPr algn="just"/>
            <a:endParaRPr lang="es-CO" dirty="0" smtClean="0"/>
          </a:p>
          <a:p>
            <a:pPr algn="just"/>
            <a:r>
              <a:rPr lang="es-CO" dirty="0" smtClean="0"/>
              <a:t>Para incrementar la resistencia mecánica se han adoptado aleaciones de aluminio-magnesio-silicio. Su resistencia es aproximadamente el doble que la del aluminio puro. Pero conductores de un solo material como todo de aluminio o aleación de aluminio han mostrado susceptibilidad a las vibraciones eólicas.</a:t>
            </a:r>
          </a:p>
        </p:txBody>
      </p:sp>
      <p:graphicFrame>
        <p:nvGraphicFramePr>
          <p:cNvPr id="5" name="4 Diagrama"/>
          <p:cNvGraphicFramePr/>
          <p:nvPr>
            <p:extLst>
              <p:ext uri="{D42A27DB-BD31-4B8C-83A1-F6EECF244321}">
                <p14:modId xmlns:p14="http://schemas.microsoft.com/office/powerpoint/2010/main" val="3216493750"/>
              </p:ext>
            </p:extLst>
          </p:nvPr>
        </p:nvGraphicFramePr>
        <p:xfrm>
          <a:off x="1619672" y="6453336"/>
          <a:ext cx="6096000" cy="4046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65750973"/>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755576" y="1347733"/>
            <a:ext cx="7992888" cy="2862322"/>
          </a:xfrm>
          <a:prstGeom prst="rect">
            <a:avLst/>
          </a:prstGeom>
          <a:noFill/>
        </p:spPr>
        <p:txBody>
          <a:bodyPr wrap="square" rtlCol="0">
            <a:spAutoFit/>
          </a:bodyPr>
          <a:lstStyle/>
          <a:p>
            <a:pPr algn="just"/>
            <a:r>
              <a:rPr lang="es-CO" dirty="0" smtClean="0"/>
              <a:t>Conductores compuestos con un núcleo de acero, llamados conductores de aluminio reforzados con acero (ACSR) evitan la anterior desventaja.</a:t>
            </a:r>
          </a:p>
          <a:p>
            <a:pPr algn="just"/>
            <a:r>
              <a:rPr lang="es-CO" dirty="0" smtClean="0"/>
              <a:t>La experiencia muestra que los conductores de ACSR proveen la más económica solución y una vida útil superior a 40 años.</a:t>
            </a:r>
          </a:p>
          <a:p>
            <a:pPr algn="just"/>
            <a:endParaRPr lang="es-CO" dirty="0" smtClean="0"/>
          </a:p>
          <a:p>
            <a:pPr algn="just"/>
            <a:r>
              <a:rPr lang="es-CO" dirty="0" smtClean="0"/>
              <a:t>En general  los conductores son seleccionados de acuerdo con aspectos eléctricos, térmicos, mecánicos y económicos. La resistencia eléctrica como resultado de la conductividad del material y su sección transversal es el aspecto más importante que afecta la caída de voltaje y las pérdidas de energía a lo largo de la línea y por consiguiente el costo del trasporte.</a:t>
            </a:r>
            <a:endParaRPr lang="es-CO" dirty="0"/>
          </a:p>
        </p:txBody>
      </p:sp>
      <p:graphicFrame>
        <p:nvGraphicFramePr>
          <p:cNvPr id="3" name="2 Diagrama"/>
          <p:cNvGraphicFramePr/>
          <p:nvPr>
            <p:extLst>
              <p:ext uri="{D42A27DB-BD31-4B8C-83A1-F6EECF244321}">
                <p14:modId xmlns:p14="http://schemas.microsoft.com/office/powerpoint/2010/main" val="3216493750"/>
              </p:ext>
            </p:extLst>
          </p:nvPr>
        </p:nvGraphicFramePr>
        <p:xfrm>
          <a:off x="1619672" y="6453336"/>
          <a:ext cx="6096000" cy="4046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31091720"/>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755576" y="1026016"/>
            <a:ext cx="7848872" cy="3139321"/>
          </a:xfrm>
          <a:prstGeom prst="rect">
            <a:avLst/>
          </a:prstGeom>
          <a:noFill/>
        </p:spPr>
        <p:txBody>
          <a:bodyPr wrap="square" rtlCol="0">
            <a:spAutoFit/>
          </a:bodyPr>
          <a:lstStyle/>
          <a:p>
            <a:pPr algn="just"/>
            <a:r>
              <a:rPr lang="es-CO" dirty="0" smtClean="0"/>
              <a:t>La sección transversal del conductor debe seleccionarse de tal manera que la temperatura permisible no sea excedida durante su operación normal y bajo condiciones de cortocircuito.</a:t>
            </a:r>
          </a:p>
          <a:p>
            <a:pPr algn="just"/>
            <a:endParaRPr lang="es-CO" dirty="0" smtClean="0"/>
          </a:p>
          <a:p>
            <a:pPr algn="just"/>
            <a:r>
              <a:rPr lang="es-CO" dirty="0" smtClean="0"/>
              <a:t>Aumentando la sección transversal se incrementan los costos pero se disminuyen las pérdidas de energía. La longitud de la línea y la potencia a transmitir definirán igualmente la sección transversal o calibre a seleccionar.</a:t>
            </a:r>
          </a:p>
          <a:p>
            <a:pPr algn="just"/>
            <a:endParaRPr lang="es-CO" dirty="0" smtClean="0"/>
          </a:p>
          <a:p>
            <a:pPr algn="just"/>
            <a:r>
              <a:rPr lang="es-CO" dirty="0" smtClean="0"/>
              <a:t>La alta tensión determina un correspondiente alto gradiente de tensión en la superficie del conductor y puede aparecer el efecto corona que se manifiesta descargas visibles, </a:t>
            </a:r>
            <a:r>
              <a:rPr lang="es-CO" dirty="0" err="1" smtClean="0"/>
              <a:t>radiointerferencia</a:t>
            </a:r>
            <a:r>
              <a:rPr lang="es-CO" dirty="0" smtClean="0"/>
              <a:t> y ruido audible y pérdidas de energía.</a:t>
            </a:r>
          </a:p>
        </p:txBody>
      </p:sp>
      <p:graphicFrame>
        <p:nvGraphicFramePr>
          <p:cNvPr id="5" name="4 Diagrama"/>
          <p:cNvGraphicFramePr/>
          <p:nvPr>
            <p:extLst>
              <p:ext uri="{D42A27DB-BD31-4B8C-83A1-F6EECF244321}">
                <p14:modId xmlns:p14="http://schemas.microsoft.com/office/powerpoint/2010/main" val="3216493750"/>
              </p:ext>
            </p:extLst>
          </p:nvPr>
        </p:nvGraphicFramePr>
        <p:xfrm>
          <a:off x="1619672" y="6453336"/>
          <a:ext cx="6096000" cy="4046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36501330"/>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755576" y="1026016"/>
            <a:ext cx="7848872" cy="3693319"/>
          </a:xfrm>
          <a:prstGeom prst="rect">
            <a:avLst/>
          </a:prstGeom>
          <a:noFill/>
        </p:spPr>
        <p:txBody>
          <a:bodyPr wrap="square" rtlCol="0">
            <a:spAutoFit/>
          </a:bodyPr>
          <a:lstStyle/>
          <a:p>
            <a:pPr algn="just"/>
            <a:r>
              <a:rPr lang="es-CO" dirty="0" smtClean="0"/>
              <a:t>Por lo anterior cuando se selecciona el calibre del conductor, el gradiente de voltaje debe limitarse a valores entre 15 y 17 </a:t>
            </a:r>
            <a:r>
              <a:rPr lang="es-CO" dirty="0" err="1" smtClean="0"/>
              <a:t>kV</a:t>
            </a:r>
            <a:r>
              <a:rPr lang="es-CO" dirty="0" smtClean="0"/>
              <a:t>/cm. Este aspecto del efecto corona e muy importante en líneas con nivel de voltaje  de 230 </a:t>
            </a:r>
            <a:r>
              <a:rPr lang="es-CO" dirty="0" err="1" smtClean="0"/>
              <a:t>kV</a:t>
            </a:r>
            <a:r>
              <a:rPr lang="es-CO" dirty="0" smtClean="0"/>
              <a:t> y superiores, de tal manera que en el caso de los sistemas de distribución no es tan importante.</a:t>
            </a:r>
          </a:p>
          <a:p>
            <a:pPr algn="just"/>
            <a:endParaRPr lang="es-CO" dirty="0" smtClean="0"/>
          </a:p>
          <a:p>
            <a:pPr algn="just"/>
            <a:r>
              <a:rPr lang="es-CO" dirty="0" smtClean="0"/>
              <a:t>Desde el punto de vista mecánico el conductor debe seleccionarse para que soporte todas las condiciones de funcionamiento y las cargas máximas impuestas por el viento.</a:t>
            </a:r>
          </a:p>
          <a:p>
            <a:pPr algn="just"/>
            <a:endParaRPr lang="es-CO" dirty="0"/>
          </a:p>
          <a:p>
            <a:pPr algn="just"/>
            <a:r>
              <a:rPr lang="es-CO" dirty="0" smtClean="0"/>
              <a:t>Como concepto general  se adopta como esfuerzo máximo un 20% de la resistencia nominal a la tensión del conductor para limitar el riesgo de daño del conductor. Se considera como máxima tensión de trabajo un 40% de la resistencia nominal a la tensión del conductor. </a:t>
            </a:r>
            <a:endParaRPr lang="es-CO" dirty="0"/>
          </a:p>
        </p:txBody>
      </p:sp>
      <p:graphicFrame>
        <p:nvGraphicFramePr>
          <p:cNvPr id="5" name="4 Diagrama"/>
          <p:cNvGraphicFramePr/>
          <p:nvPr>
            <p:extLst>
              <p:ext uri="{D42A27DB-BD31-4B8C-83A1-F6EECF244321}">
                <p14:modId xmlns:p14="http://schemas.microsoft.com/office/powerpoint/2010/main" val="532632713"/>
              </p:ext>
            </p:extLst>
          </p:nvPr>
        </p:nvGraphicFramePr>
        <p:xfrm>
          <a:off x="1619672" y="6453336"/>
          <a:ext cx="6096000" cy="4046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45721112"/>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755576" y="908720"/>
            <a:ext cx="7920880" cy="2585323"/>
          </a:xfrm>
          <a:prstGeom prst="rect">
            <a:avLst/>
          </a:prstGeom>
          <a:noFill/>
        </p:spPr>
        <p:txBody>
          <a:bodyPr wrap="square" rtlCol="0">
            <a:spAutoFit/>
          </a:bodyPr>
          <a:lstStyle/>
          <a:p>
            <a:r>
              <a:rPr lang="es-CO" dirty="0" smtClean="0"/>
              <a:t>Se usa también en las líneas aéreas, especialmente a niveles de voltaje superiores a 34.5kV el cable de guarda o de tierra que protege la línea contra las descargas atmosféricas directas. Se suele usar cable de acero y conectado a tierra en las estructuras de soporte de la línea. Desde principios de los años 1990 y cada vez más se utiliza como cable de guarda el “</a:t>
            </a:r>
            <a:r>
              <a:rPr lang="es-CO" dirty="0" err="1" smtClean="0"/>
              <a:t>Optical</a:t>
            </a:r>
            <a:r>
              <a:rPr lang="es-CO" dirty="0" smtClean="0"/>
              <a:t> </a:t>
            </a:r>
            <a:r>
              <a:rPr lang="es-CO" dirty="0" err="1" smtClean="0"/>
              <a:t>Ground</a:t>
            </a:r>
            <a:r>
              <a:rPr lang="es-CO" dirty="0" smtClean="0"/>
              <a:t> </a:t>
            </a:r>
            <a:r>
              <a:rPr lang="es-CO" dirty="0" err="1" smtClean="0"/>
              <a:t>Wire</a:t>
            </a:r>
            <a:r>
              <a:rPr lang="es-CO" dirty="0" smtClean="0"/>
              <a:t>” (OPGW) que combina la función de protección contra las descargas atmosféricas con la posibilidad de tener incorporada fibra óptica para propósitos de comunicaciones y transmisión de datos. </a:t>
            </a:r>
          </a:p>
          <a:p>
            <a:endParaRPr lang="es-CO" dirty="0"/>
          </a:p>
        </p:txBody>
      </p:sp>
      <p:graphicFrame>
        <p:nvGraphicFramePr>
          <p:cNvPr id="5" name="4 Diagrama"/>
          <p:cNvGraphicFramePr/>
          <p:nvPr>
            <p:extLst>
              <p:ext uri="{D42A27DB-BD31-4B8C-83A1-F6EECF244321}">
                <p14:modId xmlns:p14="http://schemas.microsoft.com/office/powerpoint/2010/main" val="3216493750"/>
              </p:ext>
            </p:extLst>
          </p:nvPr>
        </p:nvGraphicFramePr>
        <p:xfrm>
          <a:off x="1619672" y="6453336"/>
          <a:ext cx="6096000" cy="4046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6" descr="http://www.solostocks.com/img/conductor-de-aluminio-con-alma-de-acero-acsr-cable-electrico-8149493z0.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83768" y="3356992"/>
            <a:ext cx="3960928" cy="2962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9268624"/>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755576" y="1208941"/>
            <a:ext cx="7920880" cy="4524315"/>
          </a:xfrm>
          <a:prstGeom prst="rect">
            <a:avLst/>
          </a:prstGeom>
          <a:noFill/>
        </p:spPr>
        <p:txBody>
          <a:bodyPr wrap="square" rtlCol="0">
            <a:spAutoFit/>
          </a:bodyPr>
          <a:lstStyle/>
          <a:p>
            <a:endParaRPr lang="es-CO" dirty="0"/>
          </a:p>
          <a:p>
            <a:r>
              <a:rPr lang="es-CO" dirty="0" smtClean="0">
                <a:solidFill>
                  <a:srgbClr val="FF0000"/>
                </a:solidFill>
              </a:rPr>
              <a:t>Aisladores</a:t>
            </a:r>
          </a:p>
          <a:p>
            <a:r>
              <a:rPr lang="es-CO" dirty="0" smtClean="0"/>
              <a:t>Los aisladores de líneas aéreas están sometidos a esfuerzos eléctricos y mecánicos, puesto que tienen que aislar el conductor del potencial de tierra y proveer un soporte físico por lo cual ellos deben resistir estos esfuerzos bajo todas las condiciones que se presenten en estos dos aspectos.</a:t>
            </a:r>
          </a:p>
          <a:p>
            <a:r>
              <a:rPr lang="es-CO" dirty="0" smtClean="0"/>
              <a:t>Los esfuerzos eléctricos son el resultado de :</a:t>
            </a:r>
          </a:p>
          <a:p>
            <a:pPr marL="285750" indent="-285750">
              <a:buFont typeface="Wingdings" panose="05000000000000000000" pitchFamily="2" charset="2"/>
              <a:buChar char="§"/>
            </a:pPr>
            <a:r>
              <a:rPr lang="es-CO" dirty="0" smtClean="0"/>
              <a:t>Máximo voltaje de operación a frecuencia industrial EJ. 123 </a:t>
            </a:r>
            <a:r>
              <a:rPr lang="es-CO" dirty="0" err="1" smtClean="0"/>
              <a:t>kV</a:t>
            </a:r>
            <a:r>
              <a:rPr lang="es-CO" dirty="0" smtClean="0"/>
              <a:t> para una línea de 115 </a:t>
            </a:r>
            <a:r>
              <a:rPr lang="es-CO" dirty="0" err="1" smtClean="0"/>
              <a:t>kV</a:t>
            </a:r>
            <a:r>
              <a:rPr lang="es-CO" dirty="0" smtClean="0"/>
              <a:t> nominal.</a:t>
            </a:r>
          </a:p>
          <a:p>
            <a:pPr marL="285750" indent="-285750">
              <a:buFont typeface="Wingdings" panose="05000000000000000000" pitchFamily="2" charset="2"/>
              <a:buChar char="§"/>
            </a:pPr>
            <a:r>
              <a:rPr lang="es-CO" dirty="0" err="1" smtClean="0"/>
              <a:t>Sobrevoltajes</a:t>
            </a:r>
            <a:r>
              <a:rPr lang="es-CO" dirty="0" smtClean="0"/>
              <a:t> temporales a frecuencia industrial</a:t>
            </a:r>
          </a:p>
          <a:p>
            <a:pPr marL="285750" indent="-285750">
              <a:buFont typeface="Wingdings" panose="05000000000000000000" pitchFamily="2" charset="2"/>
              <a:buChar char="§"/>
            </a:pPr>
            <a:r>
              <a:rPr lang="es-CO" dirty="0" err="1" smtClean="0"/>
              <a:t>Sobrevoltajes</a:t>
            </a:r>
            <a:r>
              <a:rPr lang="es-CO" dirty="0" smtClean="0"/>
              <a:t> debidas a descargas atmosféricas o </a:t>
            </a:r>
            <a:r>
              <a:rPr lang="es-CO" dirty="0" err="1" smtClean="0"/>
              <a:t>suicheo</a:t>
            </a:r>
            <a:r>
              <a:rPr lang="es-CO" dirty="0" smtClean="0"/>
              <a:t>.</a:t>
            </a:r>
          </a:p>
          <a:p>
            <a:endParaRPr lang="es-CO" dirty="0" smtClean="0"/>
          </a:p>
          <a:p>
            <a:r>
              <a:rPr lang="es-CO" dirty="0" smtClean="0"/>
              <a:t>Existen diferentes tipos de aisladores los cuales se usan según las necesidades y la experiencia obtenida con los diferentes tipos.</a:t>
            </a:r>
          </a:p>
          <a:p>
            <a:endParaRPr lang="es-CO" dirty="0"/>
          </a:p>
          <a:p>
            <a:endParaRPr lang="es-CO" dirty="0" smtClean="0"/>
          </a:p>
        </p:txBody>
      </p:sp>
      <p:graphicFrame>
        <p:nvGraphicFramePr>
          <p:cNvPr id="5" name="4 Diagrama"/>
          <p:cNvGraphicFramePr/>
          <p:nvPr>
            <p:extLst>
              <p:ext uri="{D42A27DB-BD31-4B8C-83A1-F6EECF244321}">
                <p14:modId xmlns:p14="http://schemas.microsoft.com/office/powerpoint/2010/main" val="3772205083"/>
              </p:ext>
            </p:extLst>
          </p:nvPr>
        </p:nvGraphicFramePr>
        <p:xfrm>
          <a:off x="1619672" y="6453336"/>
          <a:ext cx="6096000" cy="4046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62246880"/>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755576" y="671785"/>
            <a:ext cx="7920880" cy="1477328"/>
          </a:xfrm>
          <a:prstGeom prst="rect">
            <a:avLst/>
          </a:prstGeom>
          <a:noFill/>
        </p:spPr>
        <p:txBody>
          <a:bodyPr wrap="square" rtlCol="0">
            <a:spAutoFit/>
          </a:bodyPr>
          <a:lstStyle/>
          <a:p>
            <a:endParaRPr lang="es-CO" dirty="0"/>
          </a:p>
          <a:p>
            <a:pPr marL="285750" indent="-285750">
              <a:buFont typeface="Wingdings" panose="05000000000000000000" pitchFamily="2" charset="2"/>
              <a:buChar char="§"/>
            </a:pPr>
            <a:r>
              <a:rPr lang="es-CO" dirty="0"/>
              <a:t>Aislador tipo disco (campana) y pin (cuenco y bola) que son fabricados de porcelana o vidrio. El cuerpo del aislador no es construido a prueba de perforación por lo cual es relativamente alto el número de aisladores que fallan.</a:t>
            </a:r>
          </a:p>
          <a:p>
            <a:endParaRPr lang="es-CO" dirty="0" smtClean="0"/>
          </a:p>
        </p:txBody>
      </p:sp>
      <p:pic>
        <p:nvPicPr>
          <p:cNvPr id="3" name="Picture 8" descr="http://img.alibaba.com/photo/106405471/Suspension_Disc_Insulator.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2708920"/>
            <a:ext cx="3834393" cy="250848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0" descr="https://encrypted-tbn0.gstatic.com/images?q=tbn:ANd9GcTaP3UkU5T4ta39kWv8vLqfREuxsdEi8yltwKV16YQTz3K05P_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53265" y="2515261"/>
            <a:ext cx="3880966" cy="289579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5 Diagrama"/>
          <p:cNvGraphicFramePr/>
          <p:nvPr>
            <p:extLst>
              <p:ext uri="{D42A27DB-BD31-4B8C-83A1-F6EECF244321}">
                <p14:modId xmlns:p14="http://schemas.microsoft.com/office/powerpoint/2010/main" val="3027524645"/>
              </p:ext>
            </p:extLst>
          </p:nvPr>
        </p:nvGraphicFramePr>
        <p:xfrm>
          <a:off x="1619672" y="6453336"/>
          <a:ext cx="6096000" cy="40466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5065176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constructorelectrico.com/home/wp-content/uploads/2014/10/A0CE004173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1124744"/>
            <a:ext cx="7572048" cy="4032448"/>
          </a:xfrm>
          <a:prstGeom prst="rect">
            <a:avLst/>
          </a:prstGeom>
          <a:noFill/>
          <a:extLst>
            <a:ext uri="{909E8E84-426E-40DD-AFC4-6F175D3DCCD1}">
              <a14:hiddenFill xmlns:a14="http://schemas.microsoft.com/office/drawing/2010/main">
                <a:solidFill>
                  <a:srgbClr val="FFFFFF"/>
                </a:solidFill>
              </a14:hiddenFill>
            </a:ext>
          </a:extLst>
        </p:spPr>
      </p:pic>
      <p:sp>
        <p:nvSpPr>
          <p:cNvPr id="2" name="1 CuadroTexto"/>
          <p:cNvSpPr txBox="1"/>
          <p:nvPr/>
        </p:nvSpPr>
        <p:spPr>
          <a:xfrm>
            <a:off x="1763688" y="457508"/>
            <a:ext cx="5040560" cy="523220"/>
          </a:xfrm>
          <a:prstGeom prst="rect">
            <a:avLst/>
          </a:prstGeom>
          <a:noFill/>
        </p:spPr>
        <p:txBody>
          <a:bodyPr wrap="square" rtlCol="0">
            <a:spAutoFit/>
          </a:bodyPr>
          <a:lstStyle/>
          <a:p>
            <a:pPr algn="ctr"/>
            <a:r>
              <a:rPr lang="es-CO" sz="2800" dirty="0">
                <a:solidFill>
                  <a:srgbClr val="FF0000"/>
                </a:solidFill>
              </a:rPr>
              <a:t>ARCO </a:t>
            </a:r>
            <a:r>
              <a:rPr lang="es-CO" sz="2800" dirty="0" smtClean="0">
                <a:solidFill>
                  <a:srgbClr val="FF0000"/>
                </a:solidFill>
              </a:rPr>
              <a:t>ELÉCTRICO</a:t>
            </a:r>
            <a:endParaRPr lang="es-CO" sz="2800" dirty="0">
              <a:solidFill>
                <a:srgbClr val="FF0000"/>
              </a:solidFill>
            </a:endParaRPr>
          </a:p>
        </p:txBody>
      </p:sp>
      <p:graphicFrame>
        <p:nvGraphicFramePr>
          <p:cNvPr id="6" name="5 Diagrama"/>
          <p:cNvGraphicFramePr/>
          <p:nvPr>
            <p:extLst>
              <p:ext uri="{D42A27DB-BD31-4B8C-83A1-F6EECF244321}">
                <p14:modId xmlns:p14="http://schemas.microsoft.com/office/powerpoint/2010/main" val="1678182559"/>
              </p:ext>
            </p:extLst>
          </p:nvPr>
        </p:nvGraphicFramePr>
        <p:xfrm>
          <a:off x="1619672" y="6453336"/>
          <a:ext cx="6096000" cy="4046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59079239"/>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2" descr="http://patricioconcha.ubb.cl/eleduc/public_www/capitulo2/aisladores_clip_image00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1" y="2708920"/>
            <a:ext cx="8661495" cy="331236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5 Diagrama"/>
          <p:cNvGraphicFramePr/>
          <p:nvPr>
            <p:extLst>
              <p:ext uri="{D42A27DB-BD31-4B8C-83A1-F6EECF244321}">
                <p14:modId xmlns:p14="http://schemas.microsoft.com/office/powerpoint/2010/main" val="3027524645"/>
              </p:ext>
            </p:extLst>
          </p:nvPr>
        </p:nvGraphicFramePr>
        <p:xfrm>
          <a:off x="1619672" y="6453336"/>
          <a:ext cx="6096000" cy="4046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6 Rectángulo"/>
          <p:cNvSpPr/>
          <p:nvPr/>
        </p:nvSpPr>
        <p:spPr>
          <a:xfrm>
            <a:off x="755576" y="1206233"/>
            <a:ext cx="7344816" cy="923330"/>
          </a:xfrm>
          <a:prstGeom prst="rect">
            <a:avLst/>
          </a:prstGeom>
        </p:spPr>
        <p:txBody>
          <a:bodyPr wrap="square">
            <a:spAutoFit/>
          </a:bodyPr>
          <a:lstStyle/>
          <a:p>
            <a:r>
              <a:rPr lang="es-CO" dirty="0"/>
              <a:t>En el caso de utilizar los aisladores de campana se requiere armar cadenas de aisladores para lo cual se utilizan los elementos metálicos adecuados a la correspondiente resistencia mecánica.</a:t>
            </a:r>
          </a:p>
        </p:txBody>
      </p:sp>
    </p:spTree>
    <p:extLst>
      <p:ext uri="{BB962C8B-B14F-4D97-AF65-F5344CB8AC3E}">
        <p14:creationId xmlns:p14="http://schemas.microsoft.com/office/powerpoint/2010/main" val="1065036403"/>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827584" y="942975"/>
            <a:ext cx="7776864" cy="3970318"/>
          </a:xfrm>
          <a:prstGeom prst="rect">
            <a:avLst/>
          </a:prstGeom>
          <a:noFill/>
        </p:spPr>
        <p:txBody>
          <a:bodyPr wrap="square" rtlCol="0">
            <a:spAutoFit/>
          </a:bodyPr>
          <a:lstStyle/>
          <a:p>
            <a:pPr marL="285750" indent="-285750" algn="just">
              <a:buFont typeface="Wingdings" panose="05000000000000000000" pitchFamily="2" charset="2"/>
              <a:buChar char="§"/>
            </a:pPr>
            <a:r>
              <a:rPr lang="es-CO" dirty="0" smtClean="0"/>
              <a:t>Aisladores compuestos proveen un desempeño superior y una mejor confiabilidad. Este tipo de aislador es fabricado de fibra de vidrio (ECR) “</a:t>
            </a:r>
            <a:r>
              <a:rPr lang="es-CO" dirty="0" err="1" smtClean="0"/>
              <a:t>Electrical</a:t>
            </a:r>
            <a:r>
              <a:rPr lang="es-CO" dirty="0" smtClean="0"/>
              <a:t> grade </a:t>
            </a:r>
            <a:r>
              <a:rPr lang="es-CO" dirty="0" err="1" smtClean="0"/>
              <a:t>corrosion</a:t>
            </a:r>
            <a:r>
              <a:rPr lang="es-CO" dirty="0" smtClean="0"/>
              <a:t> </a:t>
            </a:r>
            <a:r>
              <a:rPr lang="es-CO" dirty="0" err="1" smtClean="0"/>
              <a:t>resistant</a:t>
            </a:r>
            <a:r>
              <a:rPr lang="es-CO" dirty="0" smtClean="0"/>
              <a:t>  </a:t>
            </a:r>
            <a:r>
              <a:rPr lang="es-CO" dirty="0" err="1" smtClean="0"/>
              <a:t>glass</a:t>
            </a:r>
            <a:r>
              <a:rPr lang="es-CO" dirty="0" smtClean="0"/>
              <a:t> </a:t>
            </a:r>
            <a:r>
              <a:rPr lang="es-CO" dirty="0" err="1" smtClean="0"/>
              <a:t>fivers</a:t>
            </a:r>
            <a:r>
              <a:rPr lang="es-CO" dirty="0" smtClean="0"/>
              <a:t>) resistente a la fractura y reforzada con un núcleo (varilla) </a:t>
            </a:r>
            <a:r>
              <a:rPr lang="es-CO" dirty="0" err="1" smtClean="0"/>
              <a:t>epóxico</a:t>
            </a:r>
            <a:r>
              <a:rPr lang="es-CO" dirty="0" smtClean="0"/>
              <a:t>,  el cual a su vez está sellado de forma cuidadosa y durable contra la humedad lo cual se logra mediante la aplicación de caucho siliconado.</a:t>
            </a:r>
          </a:p>
          <a:p>
            <a:pPr algn="just"/>
            <a:r>
              <a:rPr lang="es-CO" dirty="0" smtClean="0"/>
              <a:t>Este tipo de aislador tiene las siguientes ventajas.</a:t>
            </a:r>
          </a:p>
          <a:p>
            <a:pPr marL="285750" indent="-285750" algn="just">
              <a:buFont typeface="Wingdings" panose="05000000000000000000" pitchFamily="2" charset="2"/>
              <a:buChar char="Ø"/>
            </a:pPr>
            <a:r>
              <a:rPr lang="es-CO" dirty="0" smtClean="0"/>
              <a:t>Bajo peso y volumen</a:t>
            </a:r>
          </a:p>
          <a:p>
            <a:pPr marL="285750" indent="-285750" algn="just">
              <a:buFont typeface="Wingdings" panose="05000000000000000000" pitchFamily="2" charset="2"/>
              <a:buChar char="Ø"/>
            </a:pPr>
            <a:r>
              <a:rPr lang="es-CO" dirty="0" smtClean="0"/>
              <a:t>Requerimiento de una única unidad, en cambio de cadenas de aisladores disco (Cuenco y bola)</a:t>
            </a:r>
          </a:p>
          <a:p>
            <a:pPr marL="285750" indent="-285750" algn="just">
              <a:buFont typeface="Wingdings" panose="05000000000000000000" pitchFamily="2" charset="2"/>
              <a:buChar char="Ø"/>
            </a:pPr>
            <a:r>
              <a:rPr lang="es-CO" dirty="0" smtClean="0"/>
              <a:t>Alta resistencia mecánica</a:t>
            </a:r>
          </a:p>
          <a:p>
            <a:pPr marL="285750" indent="-285750" algn="just">
              <a:buFont typeface="Wingdings" panose="05000000000000000000" pitchFamily="2" charset="2"/>
              <a:buChar char="Ø"/>
            </a:pPr>
            <a:r>
              <a:rPr lang="es-CO" dirty="0" smtClean="0"/>
              <a:t>Resistentes al vandalismo.</a:t>
            </a:r>
          </a:p>
          <a:p>
            <a:pPr marL="285750" indent="-285750" algn="just">
              <a:buFont typeface="Wingdings" panose="05000000000000000000" pitchFamily="2" charset="2"/>
              <a:buChar char="Ø"/>
            </a:pPr>
            <a:r>
              <a:rPr lang="es-CO" dirty="0" smtClean="0"/>
              <a:t>Alto desempeño en áreas contaminadas debido a la </a:t>
            </a:r>
            <a:r>
              <a:rPr lang="es-CO" dirty="0" err="1" smtClean="0"/>
              <a:t>hidrofobicidad</a:t>
            </a:r>
            <a:r>
              <a:rPr lang="es-CO" dirty="0" smtClean="0"/>
              <a:t> (repelente al agua) del caucho siliconado.</a:t>
            </a:r>
          </a:p>
        </p:txBody>
      </p:sp>
      <p:graphicFrame>
        <p:nvGraphicFramePr>
          <p:cNvPr id="5" name="4 Diagrama"/>
          <p:cNvGraphicFramePr/>
          <p:nvPr>
            <p:extLst>
              <p:ext uri="{D42A27DB-BD31-4B8C-83A1-F6EECF244321}">
                <p14:modId xmlns:p14="http://schemas.microsoft.com/office/powerpoint/2010/main" val="3216493750"/>
              </p:ext>
            </p:extLst>
          </p:nvPr>
        </p:nvGraphicFramePr>
        <p:xfrm>
          <a:off x="1619672" y="6453336"/>
          <a:ext cx="6096000" cy="4046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74128553"/>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encrypted-tbn1.gstatic.com/images?q=tbn:ANd9GcQcZcYK9NH395luPqCMtGtW6SgYaToWIaqP9_f16IfvWgwmVxN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648" y="3501008"/>
            <a:ext cx="6408712" cy="251116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http://www.ar.all.biz/img/ar/catalog/53948.png?rrr=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5736" y="188640"/>
            <a:ext cx="4536504" cy="315328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3 Diagrama"/>
          <p:cNvGraphicFramePr/>
          <p:nvPr>
            <p:extLst>
              <p:ext uri="{D42A27DB-BD31-4B8C-83A1-F6EECF244321}">
                <p14:modId xmlns:p14="http://schemas.microsoft.com/office/powerpoint/2010/main" val="3243770268"/>
              </p:ext>
            </p:extLst>
          </p:nvPr>
        </p:nvGraphicFramePr>
        <p:xfrm>
          <a:off x="1619672" y="6453336"/>
          <a:ext cx="6096000" cy="40466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12873933"/>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755576" y="893033"/>
            <a:ext cx="7920880" cy="2862322"/>
          </a:xfrm>
          <a:prstGeom prst="rect">
            <a:avLst/>
          </a:prstGeom>
          <a:noFill/>
        </p:spPr>
        <p:txBody>
          <a:bodyPr wrap="square" rtlCol="0">
            <a:spAutoFit/>
          </a:bodyPr>
          <a:lstStyle/>
          <a:p>
            <a:pPr marL="285750" indent="-285750">
              <a:buFont typeface="Wingdings" panose="05000000000000000000" pitchFamily="2" charset="2"/>
              <a:buChar char="§"/>
            </a:pPr>
            <a:r>
              <a:rPr lang="es-CO" dirty="0" smtClean="0"/>
              <a:t>Aisladores tipo Pin que se utilizan en forma individual como aisladores de soporte. Tienen la desventaja de que son construidos principalmente de porcelana y se suelen perforar entre el extremo del pin y el conductor apoyado sobre el aislador siendo un frecuente motivo de falla.</a:t>
            </a:r>
          </a:p>
          <a:p>
            <a:r>
              <a:rPr lang="es-CO" dirty="0" smtClean="0"/>
              <a:t>En general la disposición de los aisladores depende de su aplicación según el tipo de estructura de soporte de la línea, sea de suspensión, retención o terminal.</a:t>
            </a:r>
          </a:p>
          <a:p>
            <a:r>
              <a:rPr lang="es-CO" dirty="0" smtClean="0"/>
              <a:t>Se requieren igualmente utilizar grapas para asegurar el conductor a los aisladores, las cuales pueden ser de suspensión o de retención según la función que cumpla la respectiva estructura de soporte.</a:t>
            </a:r>
          </a:p>
          <a:p>
            <a:endParaRPr lang="es-CO" dirty="0" smtClean="0"/>
          </a:p>
        </p:txBody>
      </p:sp>
      <p:graphicFrame>
        <p:nvGraphicFramePr>
          <p:cNvPr id="5" name="4 Diagrama"/>
          <p:cNvGraphicFramePr/>
          <p:nvPr>
            <p:extLst>
              <p:ext uri="{D42A27DB-BD31-4B8C-83A1-F6EECF244321}">
                <p14:modId xmlns:p14="http://schemas.microsoft.com/office/powerpoint/2010/main" val="3216493750"/>
              </p:ext>
            </p:extLst>
          </p:nvPr>
        </p:nvGraphicFramePr>
        <p:xfrm>
          <a:off x="1619672" y="6453336"/>
          <a:ext cx="6096000" cy="4046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6066729"/>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image.made-in-china.com/2f0j00CZQtBGlauRcz/56-2-Pin-Type-Porcelain-Insulato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7704" y="91531"/>
            <a:ext cx="3024334" cy="3024335"/>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http://www.promelsa.com.pe/fotos/Fotos_Catalogo/3430603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6056" y="601124"/>
            <a:ext cx="2676871" cy="2005147"/>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https://encrypted-tbn0.gstatic.com/images?q=tbn:ANd9GcQYHBsTIgSzOoGH5W_rycTQXKZfdVwSr5FSmIKY1x9EHkoWCuM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5616" y="2924944"/>
            <a:ext cx="2838450" cy="3686176"/>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http://i00.i.aliimg.com/img/pb/531/120/235/1264572337145jpg.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27984" y="3284984"/>
            <a:ext cx="4128457" cy="309634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 name="7 Diagrama"/>
          <p:cNvGraphicFramePr/>
          <p:nvPr>
            <p:extLst>
              <p:ext uri="{D42A27DB-BD31-4B8C-83A1-F6EECF244321}">
                <p14:modId xmlns:p14="http://schemas.microsoft.com/office/powerpoint/2010/main" val="1040166623"/>
              </p:ext>
            </p:extLst>
          </p:nvPr>
        </p:nvGraphicFramePr>
        <p:xfrm>
          <a:off x="1619672" y="6453336"/>
          <a:ext cx="6096000" cy="404664"/>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4117402263"/>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755576" y="893033"/>
            <a:ext cx="7920880" cy="2308324"/>
          </a:xfrm>
          <a:prstGeom prst="rect">
            <a:avLst/>
          </a:prstGeom>
          <a:noFill/>
        </p:spPr>
        <p:txBody>
          <a:bodyPr wrap="square" rtlCol="0">
            <a:spAutoFit/>
          </a:bodyPr>
          <a:lstStyle/>
          <a:p>
            <a:endParaRPr lang="es-CO" dirty="0"/>
          </a:p>
          <a:p>
            <a:r>
              <a:rPr lang="es-CO" dirty="0" smtClean="0">
                <a:solidFill>
                  <a:srgbClr val="FF0000"/>
                </a:solidFill>
              </a:rPr>
              <a:t>Estructuras de soporte.</a:t>
            </a:r>
          </a:p>
          <a:p>
            <a:r>
              <a:rPr lang="es-CO" dirty="0" smtClean="0"/>
              <a:t>El voltaje de línea, el número de circuitos el tipo de conductor, el cable de guarda, el terreno y el sitio disponible para la ubicación de las estructuras definen el tipo, material y configuración de las mismas.</a:t>
            </a:r>
          </a:p>
          <a:p>
            <a:r>
              <a:rPr lang="es-CO" dirty="0" smtClean="0"/>
              <a:t>Para las líneas de medio voltaje prevalece la disposición horizontal. Se utiliza </a:t>
            </a:r>
            <a:r>
              <a:rPr lang="es-CO" dirty="0" err="1" smtClean="0"/>
              <a:t>postería</a:t>
            </a:r>
            <a:r>
              <a:rPr lang="es-CO" dirty="0" smtClean="0"/>
              <a:t> de madero o concreto así como </a:t>
            </a:r>
            <a:r>
              <a:rPr lang="es-CO" dirty="0" err="1" smtClean="0"/>
              <a:t>postería</a:t>
            </a:r>
            <a:r>
              <a:rPr lang="es-CO" dirty="0" smtClean="0"/>
              <a:t> metálica o estructuras metálicas de celosía.</a:t>
            </a:r>
          </a:p>
        </p:txBody>
      </p:sp>
      <p:graphicFrame>
        <p:nvGraphicFramePr>
          <p:cNvPr id="5" name="4 Diagrama"/>
          <p:cNvGraphicFramePr/>
          <p:nvPr>
            <p:extLst>
              <p:ext uri="{D42A27DB-BD31-4B8C-83A1-F6EECF244321}">
                <p14:modId xmlns:p14="http://schemas.microsoft.com/office/powerpoint/2010/main" val="2271813070"/>
              </p:ext>
            </p:extLst>
          </p:nvPr>
        </p:nvGraphicFramePr>
        <p:xfrm>
          <a:off x="1619672" y="6453336"/>
          <a:ext cx="6096000" cy="4046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22713460"/>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683568" y="909875"/>
            <a:ext cx="7920880" cy="4801314"/>
          </a:xfrm>
          <a:prstGeom prst="rect">
            <a:avLst/>
          </a:prstGeom>
          <a:noFill/>
        </p:spPr>
        <p:txBody>
          <a:bodyPr wrap="square" rtlCol="0">
            <a:spAutoFit/>
          </a:bodyPr>
          <a:lstStyle/>
          <a:p>
            <a:r>
              <a:rPr lang="es-CO" dirty="0" smtClean="0"/>
              <a:t>Las estructuras de suspensión son utilizadas cuando los tramos son en línea recta o con pequeños ángulos y corresponde a las estructuras de más bajo costo por lo cual se busca utilizarlas en la mayor cantidad posible.</a:t>
            </a:r>
          </a:p>
          <a:p>
            <a:endParaRPr lang="es-CO" dirty="0" smtClean="0"/>
          </a:p>
          <a:p>
            <a:r>
              <a:rPr lang="es-CO" dirty="0" smtClean="0"/>
              <a:t>Las estructuras construidas para soportar esfuerzos debidos a ángulos en el trayecto de la línea se usan como estructuras de retención y deben soportar los esfuerzos que ello implica. Las estructuras terminales se usan al final de la línea cuando esta llega a la subestación y por tanto no deben transferir a las estructuras de la subestación esfuerzos mecánicos para los cuales las mismas no han sido diseñadas y construidas.</a:t>
            </a:r>
          </a:p>
          <a:p>
            <a:endParaRPr lang="es-CO" dirty="0" smtClean="0"/>
          </a:p>
          <a:p>
            <a:r>
              <a:rPr lang="es-CO" dirty="0" smtClean="0"/>
              <a:t>Los esfuerzos que deben soportar las estructuras son los propios de los conductores, los del viento sobre conductores y estructuras, la rotura de conductores con sus esfuerzos de torsión y demás condiciones extremas de funcionamiento o en contingencia para evitar la propagación de los daños a otras estructuras al igual que tener en cuenta lo necesario para el mantenimiento de la línea. </a:t>
            </a:r>
            <a:endParaRPr lang="es-CO" dirty="0"/>
          </a:p>
        </p:txBody>
      </p:sp>
      <p:graphicFrame>
        <p:nvGraphicFramePr>
          <p:cNvPr id="5" name="4 Diagrama"/>
          <p:cNvGraphicFramePr/>
          <p:nvPr>
            <p:extLst>
              <p:ext uri="{D42A27DB-BD31-4B8C-83A1-F6EECF244321}">
                <p14:modId xmlns:p14="http://schemas.microsoft.com/office/powerpoint/2010/main" val="3216493750"/>
              </p:ext>
            </p:extLst>
          </p:nvPr>
        </p:nvGraphicFramePr>
        <p:xfrm>
          <a:off x="1619672" y="6453336"/>
          <a:ext cx="6096000" cy="4046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65098962"/>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www.sectorelectricidad.com/wp-content/uploads/2013/08/tesniones-torr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857" y="908720"/>
            <a:ext cx="8100896" cy="504055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4 Diagrama"/>
          <p:cNvGraphicFramePr/>
          <p:nvPr>
            <p:extLst>
              <p:ext uri="{D42A27DB-BD31-4B8C-83A1-F6EECF244321}">
                <p14:modId xmlns:p14="http://schemas.microsoft.com/office/powerpoint/2010/main" val="3216493750"/>
              </p:ext>
            </p:extLst>
          </p:nvPr>
        </p:nvGraphicFramePr>
        <p:xfrm>
          <a:off x="1619672" y="6453336"/>
          <a:ext cx="6096000" cy="4046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88529872"/>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6" name="Picture 6" descr="http://modever.com.co/imagenes/prod_10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6398" y="1125289"/>
            <a:ext cx="245745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descr="http://modever.com.co/imagenes/prod_10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3782616"/>
            <a:ext cx="3626544" cy="2719908"/>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http://www.coitiab.es/reglamentos/electricidad/reglamentos/jccm/iberdrola/i_normas/mt_2-35.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54946" y="836712"/>
            <a:ext cx="4781550" cy="2520280"/>
          </a:xfrm>
          <a:prstGeom prst="rect">
            <a:avLst/>
          </a:prstGeom>
          <a:noFill/>
          <a:extLst>
            <a:ext uri="{909E8E84-426E-40DD-AFC4-6F175D3DCCD1}">
              <a14:hiddenFill xmlns:a14="http://schemas.microsoft.com/office/drawing/2010/main">
                <a:solidFill>
                  <a:srgbClr val="FFFFFF"/>
                </a:solidFill>
              </a14:hiddenFill>
            </a:ext>
          </a:extLst>
        </p:spPr>
      </p:pic>
      <p:pic>
        <p:nvPicPr>
          <p:cNvPr id="10248" name="Picture 8" descr="http://www.coitiab.es/reglamentos/electricidad/reglamentos/jccm/iberdrola/i_normas/mt_2-34.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66542" y="3217887"/>
            <a:ext cx="4133850" cy="301942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 name="7 Diagrama"/>
          <p:cNvGraphicFramePr/>
          <p:nvPr>
            <p:extLst>
              <p:ext uri="{D42A27DB-BD31-4B8C-83A1-F6EECF244321}">
                <p14:modId xmlns:p14="http://schemas.microsoft.com/office/powerpoint/2010/main" val="2204855021"/>
              </p:ext>
            </p:extLst>
          </p:nvPr>
        </p:nvGraphicFramePr>
        <p:xfrm>
          <a:off x="1619672" y="6453336"/>
          <a:ext cx="6096000" cy="404664"/>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2398363606"/>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280690" y="2564904"/>
            <a:ext cx="8712968" cy="1661993"/>
          </a:xfrm>
          <a:prstGeom prst="rect">
            <a:avLst/>
          </a:prstGeom>
          <a:noFill/>
        </p:spPr>
        <p:txBody>
          <a:bodyPr wrap="square" rtlCol="0">
            <a:spAutoFit/>
          </a:bodyPr>
          <a:lstStyle/>
          <a:p>
            <a:r>
              <a:rPr lang="es-CO" sz="6600" dirty="0" smtClean="0">
                <a:solidFill>
                  <a:srgbClr val="FF0000"/>
                </a:solidFill>
              </a:rPr>
              <a:t>REDES DE DISTRIBUCIÓN</a:t>
            </a:r>
          </a:p>
          <a:p>
            <a:endParaRPr lang="es-CO" dirty="0"/>
          </a:p>
          <a:p>
            <a:endParaRPr lang="es-CO" dirty="0"/>
          </a:p>
        </p:txBody>
      </p:sp>
    </p:spTree>
    <p:extLst>
      <p:ext uri="{BB962C8B-B14F-4D97-AF65-F5344CB8AC3E}">
        <p14:creationId xmlns:p14="http://schemas.microsoft.com/office/powerpoint/2010/main" val="101695664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CO" dirty="0">
                <a:solidFill>
                  <a:srgbClr val="FF0000"/>
                </a:solidFill>
              </a:rPr>
              <a:t>ARCO </a:t>
            </a:r>
            <a:r>
              <a:rPr lang="es-CO" dirty="0" smtClean="0">
                <a:solidFill>
                  <a:srgbClr val="FF0000"/>
                </a:solidFill>
              </a:rPr>
              <a:t>ELÉCTRICO</a:t>
            </a:r>
            <a:endParaRPr lang="es-CO" dirty="0"/>
          </a:p>
        </p:txBody>
      </p:sp>
      <p:sp>
        <p:nvSpPr>
          <p:cNvPr id="3" name="2 Marcador de contenido"/>
          <p:cNvSpPr>
            <a:spLocks noGrp="1"/>
          </p:cNvSpPr>
          <p:nvPr>
            <p:ph idx="1"/>
          </p:nvPr>
        </p:nvSpPr>
        <p:spPr/>
        <p:txBody>
          <a:bodyPr>
            <a:normAutofit fontScale="55000" lnSpcReduction="20000"/>
          </a:bodyPr>
          <a:lstStyle/>
          <a:p>
            <a:pPr marL="0" indent="0">
              <a:buNone/>
            </a:pPr>
            <a:r>
              <a:rPr lang="es-CO" dirty="0"/>
              <a:t>Es una descarga disruptiva  generada por la ionización de un medio gaseoso (Por ejemplo aire) a través del espacio entre dos electrodos sometidos a una diferencia de potencial (Voltaje).</a:t>
            </a:r>
          </a:p>
          <a:p>
            <a:endParaRPr lang="es-CO" dirty="0"/>
          </a:p>
          <a:p>
            <a:pPr marL="0" indent="0">
              <a:buNone/>
            </a:pPr>
            <a:r>
              <a:rPr lang="es-CO" dirty="0"/>
              <a:t>Cuando se presenta el arco eléctrico se produce un flujo de cargas eléctricas y varios fenómenos físicos como:</a:t>
            </a:r>
          </a:p>
          <a:p>
            <a:pPr marL="285750" indent="-285750">
              <a:buFontTx/>
              <a:buChar char="-"/>
            </a:pPr>
            <a:r>
              <a:rPr lang="es-CO" dirty="0"/>
              <a:t>Energía térmica: Se produce un gran aumento de temperatura en las inmediaciones del arco. (Desprendimiento de calor )</a:t>
            </a:r>
          </a:p>
          <a:p>
            <a:pPr marL="285750" indent="-285750">
              <a:buFontTx/>
              <a:buChar char="-"/>
            </a:pPr>
            <a:r>
              <a:rPr lang="es-CO" dirty="0"/>
              <a:t>Una onda de presión que puede causar destrucción mecánica.</a:t>
            </a:r>
          </a:p>
          <a:p>
            <a:pPr marL="285750" indent="-285750">
              <a:buFontTx/>
              <a:buChar char="-"/>
            </a:pPr>
            <a:r>
              <a:rPr lang="es-CO" dirty="0"/>
              <a:t>Gases tóxicos debido a las altas temperaturas y a la ionización de elementos.</a:t>
            </a:r>
          </a:p>
          <a:p>
            <a:pPr marL="285750" indent="-285750">
              <a:buFontTx/>
              <a:buChar char="-"/>
            </a:pPr>
            <a:r>
              <a:rPr lang="es-CO" dirty="0"/>
              <a:t>Radiaciones electromagnéticas: principalmente ultra violeta UV e infrarroja IR. (Luminosidad intensa)</a:t>
            </a:r>
          </a:p>
          <a:p>
            <a:endParaRPr lang="es-CO" dirty="0"/>
          </a:p>
          <a:p>
            <a:pPr marL="0" indent="0">
              <a:buNone/>
            </a:pPr>
            <a:r>
              <a:rPr lang="es-CO" dirty="0"/>
              <a:t>El arco eléctrico puede ser altamente destructivo cuando es accidental y puede destruir o perforar elementos aislantes, lesionar y causar la muerte a seres vivos. Pero debidamente controlado puede ser de utilidad como en los hornos de arco, soldadura eléctrica, etc.</a:t>
            </a:r>
          </a:p>
          <a:p>
            <a:pPr marL="0" indent="0">
              <a:buNone/>
            </a:pPr>
            <a:endParaRPr lang="es-CO" dirty="0"/>
          </a:p>
        </p:txBody>
      </p:sp>
      <p:graphicFrame>
        <p:nvGraphicFramePr>
          <p:cNvPr id="4" name="3 Diagrama"/>
          <p:cNvGraphicFramePr/>
          <p:nvPr>
            <p:extLst>
              <p:ext uri="{D42A27DB-BD31-4B8C-83A1-F6EECF244321}">
                <p14:modId xmlns:p14="http://schemas.microsoft.com/office/powerpoint/2010/main" val="1248217244"/>
              </p:ext>
            </p:extLst>
          </p:nvPr>
        </p:nvGraphicFramePr>
        <p:xfrm>
          <a:off x="1619672" y="6453336"/>
          <a:ext cx="6096000" cy="4046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94180289"/>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827584" y="1340768"/>
            <a:ext cx="7776864" cy="3693319"/>
          </a:xfrm>
          <a:prstGeom prst="rect">
            <a:avLst/>
          </a:prstGeom>
          <a:noFill/>
        </p:spPr>
        <p:txBody>
          <a:bodyPr wrap="square" rtlCol="0">
            <a:spAutoFit/>
          </a:bodyPr>
          <a:lstStyle/>
          <a:p>
            <a:pPr algn="just"/>
            <a:r>
              <a:rPr lang="es-CO" dirty="0" smtClean="0"/>
              <a:t>Corresponde a la parte de la red que distribuye la energía desde las subestaciones hasta los usuarios.</a:t>
            </a:r>
          </a:p>
          <a:p>
            <a:pPr algn="just"/>
            <a:endParaRPr lang="es-CO" dirty="0" smtClean="0"/>
          </a:p>
          <a:p>
            <a:pPr algn="just"/>
            <a:r>
              <a:rPr lang="es-CO" dirty="0" smtClean="0"/>
              <a:t>Comprende la distribución en media tensión es decir a 13,2 </a:t>
            </a:r>
            <a:r>
              <a:rPr lang="es-CO" dirty="0" err="1" smtClean="0"/>
              <a:t>kV</a:t>
            </a:r>
            <a:r>
              <a:rPr lang="es-CO" dirty="0"/>
              <a:t> </a:t>
            </a:r>
            <a:r>
              <a:rPr lang="es-CO" dirty="0" smtClean="0"/>
              <a:t>que se suelen llamar circuitos de distribución y que a partir de una subestación lleva la energía hasta los transformadores de distribución, los transformadores de distribución y las redes de baja tensión que llevan la energía hasta los usuarios.</a:t>
            </a:r>
          </a:p>
          <a:p>
            <a:pPr algn="just"/>
            <a:endParaRPr lang="es-CO" dirty="0" smtClean="0"/>
          </a:p>
          <a:p>
            <a:pPr algn="just"/>
            <a:r>
              <a:rPr lang="es-CO" dirty="0" smtClean="0"/>
              <a:t>Los circuitos de 13,2 </a:t>
            </a:r>
            <a:r>
              <a:rPr lang="es-CO" dirty="0" err="1" smtClean="0"/>
              <a:t>kV</a:t>
            </a:r>
            <a:r>
              <a:rPr lang="es-CO" dirty="0" smtClean="0"/>
              <a:t> son generalmente trifásicos, bifásicos o monofásicos bifilares (fase y neutro) utilizan generalmente conductores desnudos ACSR y </a:t>
            </a:r>
            <a:r>
              <a:rPr lang="es-CO" dirty="0" err="1" smtClean="0"/>
              <a:t>postería</a:t>
            </a:r>
            <a:r>
              <a:rPr lang="es-CO" dirty="0" smtClean="0"/>
              <a:t> de concreto o madera y torrecillas o postes metálicos.</a:t>
            </a:r>
          </a:p>
          <a:p>
            <a:pPr algn="just"/>
            <a:endParaRPr lang="es-CO" dirty="0" smtClean="0"/>
          </a:p>
          <a:p>
            <a:pPr algn="just"/>
            <a:r>
              <a:rPr lang="es-CO" dirty="0" smtClean="0"/>
              <a:t>Se utilizan aisladores de disco o de pin en porcelana, vidrio o poliméricos.</a:t>
            </a:r>
          </a:p>
        </p:txBody>
      </p:sp>
      <p:graphicFrame>
        <p:nvGraphicFramePr>
          <p:cNvPr id="5" name="4 Diagrama"/>
          <p:cNvGraphicFramePr/>
          <p:nvPr>
            <p:extLst>
              <p:ext uri="{D42A27DB-BD31-4B8C-83A1-F6EECF244321}">
                <p14:modId xmlns:p14="http://schemas.microsoft.com/office/powerpoint/2010/main" val="3929974686"/>
              </p:ext>
            </p:extLst>
          </p:nvPr>
        </p:nvGraphicFramePr>
        <p:xfrm>
          <a:off x="1619672" y="6453336"/>
          <a:ext cx="6096000" cy="4046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7914280"/>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824186" y="1412776"/>
            <a:ext cx="7776864" cy="3693319"/>
          </a:xfrm>
          <a:prstGeom prst="rect">
            <a:avLst/>
          </a:prstGeom>
          <a:noFill/>
        </p:spPr>
        <p:txBody>
          <a:bodyPr wrap="square" rtlCol="0">
            <a:spAutoFit/>
          </a:bodyPr>
          <a:lstStyle/>
          <a:p>
            <a:pPr algn="just"/>
            <a:r>
              <a:rPr lang="es-CO" dirty="0" smtClean="0"/>
              <a:t>Las protecciones más usuales son: las celdas ubicadas en las subestaciones, los cortacircuitos </a:t>
            </a:r>
            <a:r>
              <a:rPr lang="es-CO" dirty="0" err="1" smtClean="0"/>
              <a:t>monopolares</a:t>
            </a:r>
            <a:r>
              <a:rPr lang="es-CO" dirty="0" smtClean="0"/>
              <a:t>,  seccionadores tripolares</a:t>
            </a:r>
            <a:r>
              <a:rPr lang="es-CO" dirty="0"/>
              <a:t>,</a:t>
            </a:r>
            <a:r>
              <a:rPr lang="es-CO" dirty="0" smtClean="0"/>
              <a:t> </a:t>
            </a:r>
            <a:r>
              <a:rPr lang="es-CO" dirty="0" err="1" smtClean="0"/>
              <a:t>Reconectadores</a:t>
            </a:r>
            <a:r>
              <a:rPr lang="es-CO" dirty="0" smtClean="0"/>
              <a:t> (</a:t>
            </a:r>
            <a:r>
              <a:rPr lang="es-CO" dirty="0" err="1" smtClean="0"/>
              <a:t>Reclosers</a:t>
            </a:r>
            <a:r>
              <a:rPr lang="es-CO" dirty="0" smtClean="0"/>
              <a:t>) y </a:t>
            </a:r>
            <a:r>
              <a:rPr lang="es-CO" dirty="0" err="1" smtClean="0"/>
              <a:t>Seccionalizadores</a:t>
            </a:r>
            <a:r>
              <a:rPr lang="es-CO" dirty="0" smtClean="0"/>
              <a:t>.</a:t>
            </a:r>
          </a:p>
          <a:p>
            <a:pPr algn="just"/>
            <a:endParaRPr lang="es-CO" dirty="0" smtClean="0"/>
          </a:p>
          <a:p>
            <a:pPr algn="just"/>
            <a:r>
              <a:rPr lang="es-CO" dirty="0" smtClean="0"/>
              <a:t>Los circuitos de baja tensión urbanos son generalmente trifásicos </a:t>
            </a:r>
            <a:r>
              <a:rPr lang="es-CO" dirty="0" err="1" smtClean="0"/>
              <a:t>tetrafilares</a:t>
            </a:r>
            <a:r>
              <a:rPr lang="es-CO" dirty="0" smtClean="0"/>
              <a:t> ya sea en disposición abierta o en disposición trenzada y se utiliza conductores generalmente de aluminio aislado.</a:t>
            </a:r>
          </a:p>
          <a:p>
            <a:pPr algn="just"/>
            <a:endParaRPr lang="es-CO" dirty="0" smtClean="0"/>
          </a:p>
          <a:p>
            <a:pPr algn="just"/>
            <a:r>
              <a:rPr lang="es-CO" dirty="0" smtClean="0"/>
              <a:t>Los aisladores de baja tensión son del tipo carrete y soportados por perchas metálicas debidamente apoyadas en las estructuras que son generalmente postes de concreto. El las áreas rurales se utilizan circuitos de baja tensión trifásicos </a:t>
            </a:r>
            <a:r>
              <a:rPr lang="es-CO" dirty="0" err="1" smtClean="0"/>
              <a:t>tetrafilares</a:t>
            </a:r>
            <a:r>
              <a:rPr lang="es-CO" dirty="0" smtClean="0"/>
              <a:t> o monofásicos </a:t>
            </a:r>
            <a:r>
              <a:rPr lang="es-CO" dirty="0" err="1" smtClean="0"/>
              <a:t>trifilares</a:t>
            </a:r>
            <a:r>
              <a:rPr lang="es-CO" dirty="0" smtClean="0"/>
              <a:t> y bifilares y apoyados sobre </a:t>
            </a:r>
            <a:r>
              <a:rPr lang="es-CO" dirty="0" err="1" smtClean="0"/>
              <a:t>postería</a:t>
            </a:r>
            <a:r>
              <a:rPr lang="es-CO" dirty="0" smtClean="0"/>
              <a:t> de concreto, madera o torrecilla y postes metálicos. </a:t>
            </a:r>
          </a:p>
        </p:txBody>
      </p:sp>
      <p:graphicFrame>
        <p:nvGraphicFramePr>
          <p:cNvPr id="5" name="4 Diagrama"/>
          <p:cNvGraphicFramePr/>
          <p:nvPr>
            <p:extLst>
              <p:ext uri="{D42A27DB-BD31-4B8C-83A1-F6EECF244321}">
                <p14:modId xmlns:p14="http://schemas.microsoft.com/office/powerpoint/2010/main" val="4283776993"/>
              </p:ext>
            </p:extLst>
          </p:nvPr>
        </p:nvGraphicFramePr>
        <p:xfrm>
          <a:off x="1619672" y="6453336"/>
          <a:ext cx="6096000" cy="4046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31534792"/>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upload.wikimedia.org/wikipedia/commons/b/b1/Redelectrica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939" y="1340766"/>
            <a:ext cx="8840842" cy="432048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4 Diagrama"/>
          <p:cNvGraphicFramePr/>
          <p:nvPr>
            <p:extLst>
              <p:ext uri="{D42A27DB-BD31-4B8C-83A1-F6EECF244321}">
                <p14:modId xmlns:p14="http://schemas.microsoft.com/office/powerpoint/2010/main" val="1584384472"/>
              </p:ext>
            </p:extLst>
          </p:nvPr>
        </p:nvGraphicFramePr>
        <p:xfrm>
          <a:off x="1619672" y="6453336"/>
          <a:ext cx="6096000" cy="4046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31931488"/>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servicios.corferias.com/stand_virtual/images/01/2010/cortacircuito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7265" y="1268760"/>
            <a:ext cx="3368671" cy="4032448"/>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s://encrypted-tbn1.gstatic.com/images?q=tbn:ANd9GcSMbkTZB2_FVk3FKFAZQqB5y7adcGOD_9edlSktb4kAi-mgw9WYX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4981" y="1156691"/>
            <a:ext cx="4181475" cy="400050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5 Diagrama"/>
          <p:cNvGraphicFramePr/>
          <p:nvPr>
            <p:extLst>
              <p:ext uri="{D42A27DB-BD31-4B8C-83A1-F6EECF244321}">
                <p14:modId xmlns:p14="http://schemas.microsoft.com/office/powerpoint/2010/main" val="1584384472"/>
              </p:ext>
            </p:extLst>
          </p:nvPr>
        </p:nvGraphicFramePr>
        <p:xfrm>
          <a:off x="1619672" y="6453336"/>
          <a:ext cx="6096000" cy="40466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471046361"/>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4" descr="data:image/jpeg;base64,/9j/4AAQSkZJRgABAQAAAQABAAD/2wCEAAkGBhQSEBQUExQVFRUUGBgWGBgYFxcXFxcXGBgVGBUXFxkZHCYeGBkjHRUUHy8gJCcpLCwsFx4xNTAqNSYrLCkBCQoKDgwOGg8PGiwkHyUsLCksKSwsKSwpLCwsLCwsLCwsLCwsLCwsLCksLCwsLCwpLCksLCwsLCwsKSwsLCwsLP/AABEIAL4BCgMBIgACEQEDEQH/xAAcAAEAAQUBAQAAAAAAAAAAAAAAAwIEBQYHAQj/xABDEAABAwEEBwUFBgQFBAMAAAABAAIRAwQSITEFBkFRYXGBEyIykaEHscHR8BRCUmJykhVDguEjM1Oi8WOywtIWc5P/xAAYAQEBAQEBAAAAAAAAAAAAAAAAAgEDBP/EACERAQEAAgICAwEBAQAAAAAAAAABAhESMQMhE0FRYTKR/9oADAMBAAIRAxEAPwDuKIiAiIgIiICIiAihtNsZTEvcB8eQ2rCWvWwDCmyeLsPRZsbCqKlZrfEQOZAWl19N1n5vIG5uH91aOqTxO84n1wWbbpuVXTtFv3weQJ9wUDtZaexrz/THvKwti0Q94l3dG8iPIBZihoWm3YXHis2aeHWTdSd5tHxXv/yE/wCkf3BeVjRY6HXAdkxPQKu0aVpU2lz3MaBnMBLdTe2bm9KRrD/0j+4FG6yj/Tf/ALfmsJavaDQbN0hxB/F7oB+is3o/StOvTD2xjswkHcuOPnxyupXS4WTdiRusdPa145tn3EqVmnqB/mAcwW+8KOpY6bs2jHbEHzCta+gmnwuI594fMLtyQzVK0td4XNdyIPuUi0e26MdSMlsbnNy6EKihpqszw1CRuf3vfinJvFvaLWLLrlsq044sxHkfms7YtJ06wmm8HhtHMHFbMpWa0ukRFTBERAREQEREBERAREQEREBERAWB0vrEGy2kRIzdEgcANp45K50rabwLGmBiHEZ8R9cliLLoIPbg4jEYnHLeMMFnYxtYucZcSSdpzVApncs+dCvnxiOUfFet1fiSarsjGAOO+J9E03bXTThZvQuix43CSMhslYrXCmbLTb2bu88yJG1sXju2+qymp+khVs7RMubg7fM59VFurpv0z7QsNrBrRTswg4viY3ZxO3YsyCuM+0ao9lsqNdMHvN4tMRG8YR0XPyctaxX45Lfa11h1q7d98ANfOJbMPGyQ7BsARhnmVitIadfVi8TO3ICZ2NaAAIgRwWNdUIOCiBWcJr26b1fSV9qgc14zS5E95w6qC0EXRnO3KOELHl+KqYY2e4nLOyty0Tr5aqRAp1S4DJrhM/E8l13Q+tLKr20z3ahaH3D4gDGeyeEr50ovgyMIxwW66gWp1a20bocat8ue6ZBZGLnTkRl1G1c8sbh/lnrLt3W6CIOIOBBxELWNPaF7Pvs8J2bjwWz4hYXW3SzaVnJzcXANGAJIIm6DE4bt67W+vbnj36ak56oa6DLSQ4bcirc2icRhOMFU9sue3bTbNEa6FpDK+IyDxn1G3381uFGsHNDmkEHEEZFcjdUBGJWS1d1kfZ33ZvUycW/Ebj71cz0jLD8dNRR2e0Ne0OaZa4SCpF2chERAREQEREBERAREQFFaq1ym52d1pd5An4KVWWm2F1mrgZmlUAjObphKNb7R8OvuOcAYE5xJIwO8lZvRdZgZi4CN5AWiWy3uDiQ68Hd4GTkRI9+5Yyrpd5zKjlpXGugaS1gYHQ0yBuVlbtcw2ldpg395iBy3laBU0qVZ1bWTtU3NU8bMax6fqV2ta8ghkkQMcYnHosDoHWGpZq4LTgTBmSIJ2xjtnBePtHBWlps0GRsgrnffbpJp2fQWtFO0tEGHRi3aOW9XmltC0LWy5WaHgZHEOaTta4Yj6kLjOjdMNYx4IeHmCxzXlt0ggkEZOBhu490YrP6K9o1amAKgDwNpJvRxO1OVx/qeH4q0p7H6oLuwrU3t2CpLXdSAWk+XRa/bPZrb2ExQvjex7HDZsLg7DLLzzXRLD7R6Dxj3cY8TBPK+Wk+SvrBrvZqzoYXkjPuGAOJCz5cG6z/HFa2pVvOH2O0f/m75Kuz+zPSLyIsrxO1xpsHW84Lu40xRmS6MYxDhicAMokpb9OUqTC95IaD+E+ir58Ndz/rnxyv05hor2JVnQa9dlPE3msBqOAwiDgJOO+IGcwOkau6p2ew0i2zshzgCXvxe+MrxgQPygAcFg7T7VbK3wU6j/wBrR7ysVavaRUrgim3sm5Z3nHrs27FnyS9L+LL7bvpfWalZmzVMOyidsGB6HyK5FpfWOpaLWS+YklgJkNGy7uELIDSrblQVu9faQwm7LXGMcRMRIgb+SwES4HY0QCczxUeS/tdvHjrbNfaMAve1WObWUzaijkrivcymSt21FX2pW7Zpv2oGlpvUnHPvN5jxDyx6FbquYakPP2tnX3H+66evT4ruPN5JqiIi6uYiIgIiICIiAiIgKmoRBnKDPJVK20mf8Gp+h3uKyji9R2JDfAZdT/TOLTxaZHJW9SpJUGi7UHOfRJLTMsO0OEh0eQ8lLWbjBhr92x2OYOQ9AvNfT04+0DwoHPVZvcdypqWUicsOPpzWK0ic9R9oRkShKpc8lZtWlLoKjcFWSvKlLes23SImV7Tc5plpIIyIJBHUKk0RsKp7Lgm26ZKlpquHNcXl93IPN4DocFk7ZrraKlNzHXIcIOBJjheJjmtbFMr00uK53HG/StJAyVcGzll114Q4YFuPNp3EfI7VahnFV3Vu26StOM5nec1KHq3DsFWHqVLpr1I2qrVj1MwLGaXTaqma7erZjgM/rzWZ0NoxzyCW4EyJ3AeI/l4bZHFbtln22z2d2DvGoRGBz4wB6En+pq31c/1It4dbqjWn/DFNzW8bjmFzuZe5/kF0BezwzWLw+X/QiIuzmIiICIiAiIgIiICorUw5paciCD1wVaIPnfWrRzrPanjIhxIPHb649QqrNpMVWw7xbRlPFp2H64rp/tH1TFemazB3mjvRnAyd028OS4tVsrmvunAj6lcta9Oku2wPIcyDJIyO0bYcP7jkVauoOxukOHAzGzEZjqrH+IY94RuIJkddqnZa5xBvHe03X+ma53x/jpPJ+vCZVLmKb7WDnddwcLh/cNvmo3Rue0b4vj0xXOyzuO0uN+0RCocyVcNbPhcx3CYPkVS5rtrT0xUcovitBTIVbKcmJu8TPwlTEDiOiout3+9N7bpbukb16Fcim36lA5qbNIGtdCqYwziVOLu8nkFI2m45MceinkrSEMUraeCm+xVBm1rNsuc1ojf3j9Qq6djBzqOdjBFJpOH6nFrfInLzne+la12iBAzKurHRc4XousH33B10kmABdBJMzlKuB2NMgta1pG1x7R88BAazZmCeKlFqPj8GEGpUiY3AHADhkrmFqMs5OlzY9GMZDiXEnInxCIjs2iceJy3DNNP6w9kw0aR/xHjHGSwb3O2uPpnxOKqaYe6W0Lzjkarpvf07vrmrfRuhXVqvYt7zye+/B13HEA4yT6+aqSY9do/17y6dE9klhkPrRAuim3kPEepnyC6OsfoHRLbNQZTaIugTzhZBevx48cdPFnlyy2IiLogREQEREBERAREQEREBc4149nl4Oq2cYHF1MZgzJLBtH5fLh0dFlm2y6fMlrsrqeDsRvVq6zzkYP11C7trrq1ZajDUd/h1TkWib54t2/qXItI6ALcWjCc/uzunfh6Lndxe5WCfVqNz7w44+uYVLNIx+JvIyPIx71LWFRhxGHKfVUUatJzh2jMNt0wU2aVjSQOZY79TY+vNV07UNjQP0Pj0kq6/gVkeO5aSw7qjY9ZAWJboF73ltMGoR+HGcQJHmPNRzwvatZxk6dvcPvVxuxmNq8OksZL3b+9TaQsYdE1QYuVAd11wPlCkfoa0NbeLKwG+Hge5Zx8f8VyzZAaRBk9o0T/02j0yRukoyqAfpptbnnkVi21Hj7x6gH3hXDK7ozjoB8E4Yfjeea/p6Td/q1Tn4YGee1SfaiZhtUg53nkDfyWNeXna7zKoFld/yVOsJ9LlzrJC1wf5LDzDnekqp2kG/ee9/Bouj1+Ssm2Q4Auw3TgFter9ts1n8TqAIl3adi6vVOMhoDz2bI3jdtlbLL6jeN+2Gp2mph2VG7ORILiRwJ2KV+jjIdaanGJyHAfJZzTWsL7S8Ggyp/wDbWIL3bgGgXWtGwAHM44lS6uajm01TecHOGLi45f0ZnrhyWZT3qNlmM3WKsNCpXinQbcYcC+MXcG7+i6xqbqayyMBI7/mRxJ2u9yyehdW6VmHdF534jn0GwLKrrh4te68/k8ty9ToREXZxEREBERAREQEREBERAREQFY6T0mKQAAvVH4Mbv3k7mjaVc2q0tpsc9xhrQXE8BiVznSelnvDXZVbdAaD/AC6BcW02j9XiKwR261mtWcXOL2gw52V87KbNzfhjtS2Oa2lAum8JkQWuBALY/Ljgsb9oBrXWOHZ0jUawbyxzWmoT+Yy7qB91WFS2nswDxMbg4lwHQEDooyrZGLtzQCY8tnls6LHVbEx2JYOmB+uqurTUkqPYoi2MqaIH3XEcxPqFE2w1GmWuaY3OgrJly8LpzxW6bMkQ0jawQS+rhkQ4ndO3gFGdLWvK/WiZi87PzlTmmNw93uXnZjj+53zU/Hj+K51YODzi9riSZkgmdpletr1B4Q4ZZA7MirwUhvd+93zUzMNrv3H5pwjZ5KtYr1CSQ4k5knE8ycVILFUObmjrj7ldROePPH3qWkzdgs4SK+S1BR0SJ7zi7gADHU4dQsxo7RDJwaBxOJ+uqjpNWVsWYWahusvYdH06dOo8i84McROQIaYgZecrAEuoPbUpOI2gjZwWw3i5j2DMseBzLSB6wsdpmwinUqNGFJwdUZwu4uaOUnDcQqTG+aoa3i1NuPgVWjo8bxx3hbKuDWO1OpVQ5pgtMghdn1f0wLTQbUGeThucM+hzHNdMM9+q55469skiIujmIiICIiAiIgIiICIiAiIg072oaSNOxXAYNU3eggn4LnNr0oX1mvjBjWBrdgDGgNHLu+9bZ7ZXkChuk+v0FzjtSR0XLfuq16ZnQ9YCkCPFi0nk5x/8lDaXySSViNFW+659MnxGRzjL3eSuLTagDicTszPksUPMKJ1RWle3gTvBiOO1W40m3bIQXxcgcrelaWuyPTapQVTEsqkleAr0IAUrQqAq2FTtUiZgUzVG0qRimusXNNyvqNWFY0QvLTpJlLxOx3DE+Wzqpa2OyWiHyp7S9tSn3z4TenhiHDkRIK0ylrWL3gMAYYiZ47gpLfp8izDY+oCI3CYcfrekynRwvb0u7rTwHuC3n2b6Tu1uzOVRp/czEel5aEakgLZdTXxa7P8Arj/a6VHLVjcsd412JERe14xERAREQEREBERAREQEREHP/bJo+/Y2PGbHx0In/wAfVcfslpkQcwu/6+smwVJEgFhP7hiF8+aRsZpvkZEyCMiDiIXLL1k6Y+4o0hTxvBU2c4OeT4IjbLjlM7MCeilNcXcQflzUDWh3dOG4/PzWN1VsVE5ZLSWhqtEgPZmJaRBa4b2uaSHDiCeKxydCOFI20vH3j5ry6lxNmk9LSTxuPMfJSfxR+4eSt2UjBIGA2rwFNt0vf4q7cPVVN0ufwj1VmWfWaBixWl4NJOMgmJyiRHln1Un2iqwkF/hw8QcDyIkEcQYVk1SNWWqi9bpWqR4o5AA+YCs3Z81U0QpBRkgASdy52usiimzarpljLiCfLbHwx+Knp2UUoLnNvE+HHAbzs/4y2qdg2hRZrte9z0nYFtXs8oGpbm/hpC9/UQY9Ly1EswkkwPXgOOS6h7LtEikxxcIqPF8j8N44DyH1KYTllEeS8cW/IiL3vAIiICIiAiIgIiICIiAiIgstM2Dt7PUpfjaQOB+6fOFwFzQHvo1BEExOzHFp5GeS+i1yT2q6qFlT7TT8NQyY+7U+TonnO9c859rxrn9WhdJa8YnJ2OUGB575VtabC6nAe0i8A4SPE05OG8HeFlb4IDKgxIyOBHLfhB6ryraKjKRZ/mU8YaReuk5lk+B3KJ24KNfrrLphhWcBEyNxy6bkc9jvECDvUtxrsjB3FRVLORmP7qOV+3TjK9paLvzdeyRsLg2eU4TwmVHadGvpmHtictoPIjAoKa9a+NqbrOCEOIaW4wceCouK6fVleMrEEERIxGA2e9btnFQKEZgzuQ01n9IaVp16N57HfaL0XmwGFgAwdxz6ndgsSXC7F0h2+cDlmNkY5b1Eyt7VxW1xSMYpTae7EM53AXeZn0Ud/iU22Ys7arNYW0W3alZ9bAu7rWMG8AYuceMjfwWPOlA3Cm27+bNxWPxOSyWitAVa7rtNhcRiYyaN7icGjiSFuWW+oqSLG6XGcTKz9jsYa29UNxgiYAvu5DZ1Sy0WU3FrGh72yC7BzQQTiDMeRjBZJlBrIqVjN3IZQdmC43durHTcnssNBrQbRWBFNn+Ww+Jx+6Dx90zmulezmg/7O6tU8VZ147OQA2ACABsurmejKL7famtg3GmGtGAB/NwiSdw9e42CxilTaxuTQBz3nqV38WPvbzefL6va4REXqeUREQEREBERAREQEREBERAUFusTK1N1Oo0OY8QRw+B2yp0QcJ131GfZXyJdTd4Hx/tdGT+O3MbQNXo6Rc0w6ee3rvX0zarIyqxzKjQ5rhBaRIIXLNbPZS4S+zTUZnd/mN4D8Y9eBzXK466dJlvtoRZTq44TvHyzUYsr2A3Lr27QQD78vRWtr0ZUpuIggjDIgjgQqKekHt8QmNuRU6lVLYmrPH3qRad7SY6gz71CGMJwdH6h8pPorhmmGnMnqJ9c1J9ppuzuHr81Px/i/kQiwXjhUpnm8N/7oUn8HfEwCAQMHNdyyKqNnpn7p6R80FkZ+b66qLhl+rnkj2pY3xc7MgtkkkEHZmd2CiZo0nMsHN7B8ZVwLMzc7z/uvPsTNzvP+6zhkrnijOj6TfFVB/Q0u9XFvpKg7ISboLvf5BXzbMwfc8z/AMqRtpa3AFjfX5Bbwv6c4hstje7AMGO07Og+KzjrTU7MUn1iWN/lshrOrWQCeJWIdbpwEu5w1vpgqO2c7AH+lkjoSU3x6qpusk62tp4NAvbAInqcm/WKt6FmqWl4AkyYwBIB3MH3ncVf6B1SrWlwDGEgZ7GD9Tvh711vVnVCnZGg4OqR4owbwYNg45+5Mcbn/IjLyY4de6i1M1TbZKYLgO0I/aN3E7ytlRF68ZMZqPHbbd0REWsEREBERAREQEREBERAREQEREBERBi9Mas2e1f5tMF2V4d1w/qGJ5FaHpv2OzJoVA78tTA9HtHwC6gim4ytlsfOOmtRrRZz36TmjfF5v7myPNYX+GHcOhC+qIVjatB2er/mUaT/ANTGk+cSp4K5/r5kNiI2Hy+SC8Pxeq+g7T7ObC/+Td/Q5w9Jj0VkfZTZN9Yf1t/9FnHJXPH8cNZUqfm8p+Cl7R5wl3QYrtzfZVZN9b97f/VXVL2bWIfy3O5vd8CFlwyVPJjHCBZXHMOPM/NX1h0HWqYU6ZP6WOefQLvtk1XstLwUKQI23QT5ukrJtaAIAgLPi33W/N+RxfRnswtVUgvbcG+o6P8Aa0XvOFu2h/ZjQpQarjVI2eBnkMT5rc0Vzx4xzy8uVUUaDWNDWtDWjIAAAcgFWiLo5iIiAiIgIiICIiAiIg//2Q=="/>
          <p:cNvSpPr>
            <a:spLocks noChangeAspect="1" noChangeArrowheads="1"/>
          </p:cNvSpPr>
          <p:nvPr/>
        </p:nvSpPr>
        <p:spPr bwMode="auto">
          <a:xfrm>
            <a:off x="307975" y="-1766888"/>
            <a:ext cx="5600700" cy="40005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4" name="AutoShape 6" descr="data:image/jpeg;base64,/9j/4AAQSkZJRgABAQAAAQABAAD/2wCEAAkGBhASEBQSEBQQEBAQFA8PFBIQFRAUEBAUFBAVFBQQFhIXGyYeFxkjGRQUHy8gIycpLC0sFR4xNTAqNSYrLCkBCQoKDgwOFQ8PFCkcFxgpKSkpKSkpKSkpKSkpKSkpKSkpKSkpKSkpKSkpKSkpKSkpKSkpKSkpKSkpKSkpKSkpKf/AABEIAPkAygMBIgACEQEDEQH/xAAbAAEAAgMBAQAAAAAAAAAAAAAABAUBAwYCB//EAD0QAAIBAgIHBgIIBQQDAAAAAAABAgMRBCEFBhIxQVFhIjJxgZGhscETFEJSYnKS0SMzgqLhFVPw8RZDc//EABcBAQEBAQAAAAAAAAAAAAAAAAABAgP/xAAcEQEBAQADAQEBAAAAAAAAAAAAARECITESQVH/2gAMAwEAAhEDEQA/APuIAAAAAAAAAAAAAAAAAAAAAAAAAAAAAAAAAAAAAAAAAAAAADFxcDIPO0j1cADFxtAZBi5kAAAAAAAAAAAAAAAAAAAAMNlDpfWeFJuFP+JUX6Ivk3xfReoF7KaKnGa0YenkpfSPlT7VvPccfjtJ1az/AIkm191ZQXhHd63IrM6zrocVrtNv+FTilzm3J+Nla3qV+I1oxUvtqH5IxXvmysUb/wDMj2qXPMmprZPTGIe+rV5d+S9lkavr9X/cqfrn+5tp0G+7Fv8AKmzesBU+616IvZ2h/wCoVf8Acqfql+5sjpnELdWq585yfxZvlgpr7N/CzNE6Ft8beKsOztLw+tmKj9pT/wDpFN+qsyywmvUv/bTT603Z/pl+5zssOuGRqdNreNXX0DBa04ap9vYk8tmp2fR7n6lsmfJyfo/TNei+xJ7OXYlnD04F1dfSwUeh9Z6da0Zfw6vJ92T/AAv5by7TKrIAAAAAAAAAAGJMyUus2kHTpWjdTqNwTWWyrdqXpl5gVusOsDbdKjK0c1OceP4YvhxuznNk9qJnZMaxa8bJ5a/z+xu2TzTh2ff3IjykXWr+hY1m5TvsRdkl9p+PL9yludHqpj4r+HJ2bb2b8bq9l13mosXmJoRjFKKUUuCVkUdXedFi+6c9XWbOvHxtqR4qwT3q/ie0eZsCpxNDZeW5+xoaJOMqJuy4Ec5VitE6PE12LGFG6ZDq0bOxbB4XTf8AA63VnWJu1Ks890JPe/wvr1OZp0Q4WZIPpyMlboLSH0tJN96PYl1aSz9GiyNNgAAAAAAABx2tla+IjHhCCfnJu/sl6HYnHa102sRGVspwSv1g3df3IlSqdIzY9tGEjDLFj1BCxkDFTD8UaHFroTKVW3UscP8AV5968WUQcNp6vBW2tuO601e39W8zLTDbu4ryb/YsXoClLOE15muWrD4Sj6ostgr3pV/dXmyPVxk5cbLkv3J9TQmzvlH1NMsHFcRtEBRZKw+EbJFNU4vtP0zZ5r6QutmC2Fz+0/2EHnE1Euyt/F8uhG2QkZsS3RlI81LW6mZMUYOT6Fk7HQapy7U484xl5p2+fsdOc7q1SalN8Eox9Xe3sdEbvrUAARQAAAAAOW14n2KcUrz25TXPZjGzXntL0OpOM1pqXxVuEacPdyf7ehKlVeGrKSNkoEKrScXtQ/qXzXUk4XHKSMMvdgSFRi9xiWFkuF/Ao0g9ODW9NHkD0ptbm14GfrE/vS9WawQZdR82eGZMAYYQYSAzsi57jB8iZhNGOT3WXNmpLRDhQcnYsXhlTjnvsWH8KiuDl/zgUmksS5Pxyt0O/Hj891nXR6s4hSpyS3qWfVNZP4+hcnM6q3U5Lg4L2l/k6Y5310njIAIoAAAAAHIa3YdqtCp9mcXTf5ottez/ALTryu05oxV6MoXtLKUXykt3lw8wOMSIuK0fftQ7Mum5+KN1CbTcJrZnB7Mk96ZISObCphpCdPKoml95Xa/wW2C05F8Q6UZbyFX0CnnHJ/hyKOmw+NpT7yi/ElrAYaXBeTOCno7EQ7srrqn8TH1/Ew4S8mB3ktX6LzTaI1TQNNfaZyC1lrrftof+S1OO17g10tTRtNfabI0sPBcyi/1yb+8/UytJTe5SLguPo4ntbPQqI1qz3Rt4kijgKsn2pW8Dc4osljKceRIoV61T+XGy+9K6Xoa8Jo2lTznm+ubN2K01lswyXudNnFnGvFRjDfLbnxb4eC4FfTpucrm6jg51HfMsJYW1oR78sid8+74J2rlBralwdoeLTu/kXpowWFVOCiuG98282yQYt2us8AARQAAAAAMMyAKLWDQCrLbhaFaKyfCa4Ql8nwOTp4qUJOFVOE474y3+K5rqdppvTUKCWW1OV9mK3fmb4I4DS2MnWltVHd8LZKK5R5IzYzVxBxkSaVGa7rTXJnI0sdUhv7S9yzwesi3MiOjjXt36bfVEiE8LLvLZfVEHB6xQ4stKelMPLfs+YGp6Lwktzh62I1XQFDhs+pZOGFlm1Ai1KGG4W8mBXT0JSXGPqR3hoJ70Ta0KK3fEiSnDgkOx424rdmHXlwRjbj0DxMUakqMxoylzJ+F0WlnLL4ld/q0VlFXfQ9/WKkt72V0zZ14cP6mrx4hJqnSW1N8FwXNvgizwGAULyfanLe+S+6uhw2FxtWhUcoSbvvT7slya+aO00PpmFeN12ZrvQe9dU+KJyv5GuMiyBhGTDYAAAAAAAAQtK6QVGlKbs2skm+9J5JevwZNOT1vxF506f3U6j8X2V7KXqSpVBiK06knOb2pSzb+SXBEaVEmbBj6Myyr54Yh1sEnwLx0jXKgBz7w0491tGPrNZcbl3PDGmWEArY6Xqrn6nuOmanUkywR5WEKNa0rPkzZHH1Ge4YUk08KagjxqVHxJFLDN77vxJlHClxo3RW07vJHWM1BwOjW7WROr4XYSR0mHwUYxy3lXpVI3x5Fjna9I1YfETpTU4OzXo1ya4k2rEh1YnPn2R32AxaqQjNbpLdyfFEk5zVGvlOD4bM155P5HRnOukAAFAAAAABnF60Rtir86cLeskdozltdqaSpVclJSdPq4yV/Zr+5kqVRpHtRPMHfM2RZhk2B9EbIkinAohrDj6mdDhNGxZKei1wsByMsAzVLAs6+WjOhHq6Lb3IdmOWjhTdCkXVXRVt5E+rWEK10Il3gKlinjkbY4hrcdZWV9V0iksilxWI2jROrzZpnUGmsVGRambtzNlSdzfh8G0tqQ9otNV6dpy6RS/uX7HTFNq7BbEpLNylZ9NlZL3LknL10ngACKAAAAAMHIa31tqtGm90YOTXWba+ETsDjNaoWxSbvaVOOfDsykvmvVEqVRU6rpu0u7wfyfUsKckzTKmmrPNMgyjUpZq8of3Lp1MMrhJm2jVzK3B6Wi+JbUalOW+wE7D42xZ4bFLmVENGxl3ZW+BuWiKq7sotFF2q6MTxKRSfVMTHhfwZrqKvxixpqbjcXcqK1QVPpeMWRpxnyASqHn6U8umzMcOO0eXWMwpSk8iTRw0eNiXHHU6e61/d+COnHhqaYXRCitqeXxZG0rjVmo7lkbsVXqSV59iPBfafjyKqfalZbkdLnDz1F7qnVznHmoz+T+XodMc3qzS7c3wUUvWX+DpDnfXWeAAIoAAAAAFBrbgZTo7cU3Ki9uy3uDXbXwf9JfmGgPnVGakjbbmTNP6BlQk61FOVJ3lOK30nvclzi/bw3QaGIjJczGMo+J0TGWayfOORClQr032XtLrky8jTfD0NsZR+2rdd6CKOjrFVp96Mo+XzRY0Ndudiwjo6jPjH4HmpqVCW75AZhrtG248y1uiyJW1BfCxFqalyXH3YEurrCn/wBkeWlU+Jojqu1vv7nuGg4reizAlpWJmOPk+7Fs3wwEI8ESFOEd1jcsSsYXR9apbalsrkt/qWlOFCguEp83m/VldPHzeSyXQxRwM5vi/ga+/wAjLziMXKo8jfSwexG7LKlgadJXlZtcCVgsA5y+kmrRWcY8+Un0LJnfJqTUjQ+E2KeeUpdp8+i9CxMJGTne+24AAKAAAAAAAAw0ctpXU5NueGapyebpv+U/B74v28DqjFgPm08TUoy2K8JU5cNpZP8ALJZS8izw2k4PfmdjiMJCpFxqRU4vfGSTi/JlBjdR8PLOk50H+B7UP0S+TRmxnHmlRoz4JeBLhotLuVJxKGeqmOh/LnSqJX4yhJ55ZNW9yO6+kKbtKjXy4xi5p+Dhe4wx1Swddd2rfxSNNSlieM4PyRzctacRDKcKkXu7UJr4o1S1snxv5kF7XVbjKPsQakZcZFY9PylzfgjMMZUn3YVJfljJ/BDExNdPqzMaSNVHB4ub7NGor8ZrYXntWLCjqtipd+VOC6OUpfBL3NSQxqpuCzfAlYbGTm9mjFzfNZRXjJ5IscJqpRjnPaqv8bWz+lfO5cU6MYpKKUUtySSS8kblzw+VbhNDu6nWe3LhFdyP7vxLRIyCW762AAgAAAAAAAAAAAAAAAAGLGQBiwcV4+JkAYUfIWMgDFgZAAAAAAAAAAAAAAAAAAAAAAAAAAAAAAAAAAAAAAAAAAAAAAAAAAAAAAAAAAAAAAAAAAAAAAAAAAAAAAAAAAAAf//Z"/>
          <p:cNvSpPr>
            <a:spLocks noChangeAspect="1" noChangeArrowheads="1"/>
          </p:cNvSpPr>
          <p:nvPr/>
        </p:nvSpPr>
        <p:spPr bwMode="auto">
          <a:xfrm>
            <a:off x="155575" y="-1790700"/>
            <a:ext cx="3028950" cy="3733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pic>
        <p:nvPicPr>
          <p:cNvPr id="6152" name="Picture 8" descr="http://grupojl.com.mx/pg-files/8/f/f/7/d/4/0/8ff7d407bfb7a162da9af6ff0911507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85731" y="76200"/>
            <a:ext cx="2570245" cy="3168352"/>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descr="https://encrypted-tbn2.gstatic.com/images?q=tbn:ANd9GcRw2bKfbDtEe4-L-QUkogSwfBkFNwVHLVrHK46G5XgDpg_jrVy44Q"/>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7163" y="288031"/>
            <a:ext cx="4043024" cy="2862462"/>
          </a:xfrm>
          <a:prstGeom prst="rect">
            <a:avLst/>
          </a:prstGeom>
          <a:noFill/>
          <a:extLst>
            <a:ext uri="{909E8E84-426E-40DD-AFC4-6F175D3DCCD1}">
              <a14:hiddenFill xmlns:a14="http://schemas.microsoft.com/office/drawing/2010/main">
                <a:solidFill>
                  <a:srgbClr val="FFFFFF"/>
                </a:solidFill>
              </a14:hiddenFill>
            </a:ext>
          </a:extLst>
        </p:spPr>
      </p:pic>
      <p:pic>
        <p:nvPicPr>
          <p:cNvPr id="6156" name="Picture 12" descr="http://likinormas.micodensa.com/media/cache/images/800x800/wikiimages/2d31303730323632313030-83958-Dibujo%20LA%20314%20FIG%2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7624" y="2852936"/>
            <a:ext cx="7344816" cy="349067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9" name="8 Diagrama"/>
          <p:cNvGraphicFramePr/>
          <p:nvPr>
            <p:extLst>
              <p:ext uri="{D42A27DB-BD31-4B8C-83A1-F6EECF244321}">
                <p14:modId xmlns:p14="http://schemas.microsoft.com/office/powerpoint/2010/main" val="1584384472"/>
              </p:ext>
            </p:extLst>
          </p:nvPr>
        </p:nvGraphicFramePr>
        <p:xfrm>
          <a:off x="1619672" y="6453336"/>
          <a:ext cx="6096000" cy="40466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650275000"/>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70" name="Picture 6" descr="https://encrypted-tbn2.gstatic.com/images?q=tbn:ANd9GcQokJALGFqe_0lde2a83ycxBzT3WlyYnGobMvvmtgRm4Ce6xhSV"/>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7784" y="188640"/>
            <a:ext cx="3361556" cy="3361556"/>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http://www.schak.com.br/site07/upload/MT-001.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7596" y="2704973"/>
            <a:ext cx="3095625" cy="3248026"/>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8" descr="data:image/jpeg;base64,/9j/4AAQSkZJRgABAQAAAQABAAD/2wCEAAkGBhQSERQUEhIUFBQVGBoYFxUUFRgcFxYYGBoYGBQXHBgYHCYeGhojHBgUHy8gIykpLCwsFx4xNTAqNSYsLCkBCQoKDgwOGg8PGjIkHyUxKi8sMjAsLCwuMjU1LywsNCo0NSwtNDQsLCwsLCwvLCwtNC0sLCwsLCwsLCwsLCwsLP/AABEIAKgAegMBIgACEQEDEQH/xAAbAAABBQEBAAAAAAAAAAAAAAAFAAEDBAYCB//EAEUQAAEDAgMEBwMICAQHAAAAAAEAAhEDIQQSMQUGQVETImFxgZGxI6HBJDIzNFJygtEWQmKSorLw8UNTwuEHFGNzg5PS/8QAGgEAAgMBAQAAAAAAAAAAAAAABQYAAwQCAf/EADQRAAEDAgMECQQBBQEAAAAAAAEAAgMEERIhMQVBUXETM2GBobHB0eEiMpHwNBQjQnLxBv/aAAwDAQACEQMRAD8ABpJ11TbLgDxIHmU5E2F0hgXNguE6I7V2aKQYRm6xcDm/ZiDEDmhpVcUrZWB7dCrJonQvLHahJPC7pUs39ea0OyzTZTh/RXDwQ8t6TMR1AGkZrkiFmnro4nYdStdPs+SYYtBx9Fm0yvM2HiDpQrf+t35Ifth5wsdMMribMcQHQQYMHhaJ5rQ+eNgu4rMynkebNau1YOzauXP0bsoE5otHP3rPO3mZwAva7/hlutjS2011MU8tRprsDAamRtNsCXOLpnLa0iVhk2g0OaGZjfusiEWzHlrjJkd1s7oOmVraOGZSpPqHE0DlaSGsfmJI4QFkH73jmPBn5lWvr4m5A35KmPZ0z8yLc1pVIyg4gkNJA1I4IXsvazHsbUdisjS8h7DS0AAy9YG8mbQiuIxlJrQaVZ9Vge3pB0T2iDYkAnrxrb7KznajbOsNLW7VoGynAi51vfsUSSlxGXM7JOWerOscFEirXBwDhvQh7S1xadySv0aNHoznJLiNASI5CyoKLExnhmaJgkkaxbQf1KDbYnfHEBG6xJ8Ex/8Am6eCaoPTtxC2XP8AbqLH4tlGm+pkMkg2No0j0Qdm+jCYNNw8QiG8X1Sr4eq88zIPSVk4ZbEfBMG1tm0wmFmDMdq9Y2HvUKtQuc+ocrbNzQ2/YLK7tHHCpUDg3iHSdS8aOnnELDboUG5H1SSXBwZlzQIIkGwudVpsK2AJN5jXlxWCqLsZdfVGNktiMfR4cxvOaAbY3mqNrvaWyAdHVH8pXGI2xTrUnMfQpNJFntJzDuKD7zH5VV7x6BUGOW1mbQexBKgBszgOJ81u/wDh/iG0GVoALi4DN+zFh5krRYjHuqOzAxa1zFlld0KLHYepDR0ji9pcdQABEXtZwRzCkAA27Y4GBKGVLSHE3TLsqRr4wy2iz20tpuzvBggEiCJCzlStTd86i0drCWx4aFX9rv8AbVI+0UHNW/j8ETb9oSxNlI7mfNaLdyizrNawk2dJva4FtNUdOId0jQQ8DQdcW6kcB3+KAbsH2jjyb+aMUsUDVcDcgttytZcO1XA0RJJOUydWfaEiP+4p1Xq0CcwbAMyJ8/zVhNT+e0TEg+6PzKGbUY10Qc7QEX5IvseZ8cxDDmQbcwqG0MA6rSNOWgn9a59yA/oO7/Ob+6Vr3NgkclBiscykJqODbWB1JgkW15L0UFLCy9sua7k2rW1MgBOemgQvZGwzh21JeHZspgCIgwfcVfoMeCSS3KTYGZ80Jo7zCpVZTY0wc3WdqTldEN5TFz5K+7ZZdiG1S6W5ZaBwdMz5R5lBZGQOmsG3abZXI8UdgnqoYcQfZ2dzYHLkhOL2A6tXf12N4/MJEQLapfoX/wBVv7h/+ke+bUeXS0RqRA0HEoXtDexjLUxnP2iYaPz9yIRxUzGEv3EgZnchcs9XJIMG8AnIanX/AIr+7WzehYRmnM/lES2OfYp8Pna57SWuvaxCD7sYyq9731Cej6sTYTmGg5QTdaPGYcsrOB4ifP8AshcUUcszWPGtkYfVT00LnxOsQD8arP4jdtz3ucaoGYzAp6fxKIbnN/zXd+QfmjmKxTaYlxge89yz2O3ne5wZRblnQ6uPdwCNzR0kAsRc8Ln3S/DLW1JxYrDjYeynfshuHHVc5xNjPIaCApsMOJ5tuocNgHU6fXJL3OJcCeP5xCLYPDdU34eoI+KBTODnmwt2I7CC1gub9qtFMnKZOTBZoBSO83cSElBjX5Wh/wBlwPnZTpqrczXAakGO/gs1dHjgcO/8ZrXQSYKhp7vzkqG3MVWDJohxeSAeqCYPGeHkgNLdCq8F9WpDjwMuJ73Tb3o9itp9HSzlubSxMRI7jyQjEb4uBjomfvE/BB4XQOYDM4k6W4bkdlZUseRA0Aa3yz/Su8BT/wCXrQ2GguFNw4w/KDc8Otr2IuysXUsocAaZI0tLdJtbksbiNuOc974EvieXV0420WvoYrrEgC4D5Ey61/HRDnWDr7kSbiw9qzraOIxpkuOTQFxOQdzeJRzZmwehcHBzXvGjnMBjuEqJ+9jB/hP/AHh4C6qVd8zPVpCP2n6+TUSi/pA36737/RDJv60v+iwH7xWidiH1g51Qts0gQ0A6g6hPtTbj20GVGlpIaASQPA37eCA7G3gD3dG9gAfLRB4uEQexG6TqfQuBaAxjr5oMExwgWuh5DLtztpfxRAGSziRfW3gs7RwVbEv6R5sf1nDXuC0+zj0DCynSonN85zmy534lRq7wYdv+I49gpn+yqDeumTAa/snLf3lE2x0VvqcSe/2Qt0leXfS2w7vdW8ZVqMLX5KbhdsGTwmV23HvbHUpkW0Bi+gPFRYnGNqUmlp43B1BjRTsoezeeRp+8oTP0YkIj0RSAyGMGT7t6uPdJ0A7BoO5cp3apk6MAa0AJIe7E4kpLphuFyuXAuORrg150LhI8vBcTSMjYS/RdwxPkeGs1VbfDAVKlFpaGuzzDWwCDIJJ/rgFkHbr1WiajqdMc3u/JHq7KlWrkdVc2eLDB6og93BWGbs0JlzXPd9p7iSe9L1NTCUEsG/j8XTPU1fQEB7t3C587LGnB0mvIdXEASHMaXZjy1Ed63GxKjauEBZSc7oWEOc6REHqmRaIB0VfA4BjcVVa1jQOhBiBAkFWjtd9CiKbQRnt86ZaQWmwPbKxyss5zTuW2OQua1wGqwmJcXvf0TXFpJgAT6dqmbsCububkHN7gPW60TsJiXNvVbTBizRJM2BlNS3NZM1Kj3u8gfOT71qipnSEgNv3gcfZZZqtkYBLgO4nh7oPszZbBWZ7emXBwIa0EyQZiR3LbY/D02064D/nwDawls5iZ0m3gqbNjsZBpta0gzMed5lX9o7ToPwnRODHWEuYesRJJFr6Liop3MsXC2fH5XVPVNkJwuuLcM/L5Xm78Z2f1/eCusOyrU+jY4j9kW89P7BaGnEfJ8KOx7hPqpTsjEVfpauVv2W39wgLpkGIXaCeQ9VJKoNNnEDmc/wAfK62NgHim4VCAcwJEgxIsLHVHmUCaT+c0/cUNwGAFCm4Cbv5TNjeyvtqnTgeEG5HaqYmRYndIDqPnwXUz5S1vRkZg/G/iuymTpk3BJp1SXFbbTMK3pKlPOCQIAEjWDddoLvb9X/G1Zaxt4HLXQOtUM5q3gNrUsTUqPpU3MFrOiZM8u5EFldxj9N+D/UtUuNntAgbbt81btIk1Dr9nkhvQZsU4EkeyBt2Eq9thjeipjpJDQGxa/bYn0VeiPlf/AIT6lef7PHtqX32+qXqht5380yUrrU7D2L0KhUBe5hBgcT2aDzlSVcV7QMAEc/An8lLkA4apsg5BHGUkrX4g/wDeCX31sTmYCzvv4ruk3M4MAkki3YSA73Sm2zsrLWHUMW10gdkdqG7T2i7DkVWRmA0OhvCg2dvlWxdUU6jWANaT1QZtCGzB8lXY6XRaDDHR4m62v3oykkq+Ono3EGDb1CYZH4GF3BLMTOkeG8VNiG9XvPwK6B0njbzTV8QGMaSJkxYxwXeJw5fTc6m0tDYLnG4jlGqXKefB0rjv+Uy1NOHdE1pGXlkuSmSZUzAG8xeWgT4D+rJJjif0jA4b0sys6N5bwSQfev6ufvN9UYQjeofJnfeb6quq6l3JXUfXs5hC9xta3cz/AFLWLJbja1u5vq5axU0HUDv8yrtpfyHd3kFWo/XG/wDZd7nBefbNHtqX32fzBegi2Lp9tN/q1ef7PHt6XZUaP4ggc1jUutxTDTAilbfgvSkydJNSTkF3naeiceAA/mQLdD6yfuu+CObytljvut970D3QPyn8Lvgl538sc/VM7f4R/wBfRbZQ476N3h6hTKDHuime9tvxDkjVR1TuRQCl65vMJtq/Rt7/AIKwKrg2A50EQQIg6azw7r6KHap6je/4KYILQwtmEjHdnqjm0ZTCY3N7fRIJJ0yPMaGNDRuS69xc4uO9JCt6R8mf3t/mCKoZvKPk1Tw9Qq6nqXcir6Tr2cwg243zqvc31K19GnLgOZ4LH7jnr1Z+y31WuWWhN4MIOefqte0RapLiMsvIKtTZNem+RLm1JbN2QWDL26LBYBvymnAn2rbfjXodHCNDw4NgiYjtgG3gvPMIflLIMe1FxqOvrPBBJYXxSYXZnVH4J2TRYm6L0zGYaoB8wsPa0x6KGjp1onjBt6KxR2tiWfNxVWOTiHD+IT71YG8FY/SMoVe+nlPmESw1DP8AE9zr+BuhQkpnixc3vZY/kWWa3lHsKkFv6kiOsIMiD8Fm903gYiTpld8Fst7MfSfhKgGG6N5Les18tsRNiJWW3EwzKmLy1KgptyP6xbIm0CAUPJeyXE7I3vmEUaGPgwjMWtkfX3WvpuzCRccwoccyWxIEubd1gLg3R39H8sCniKDp4B2U+TlzX2LiAADSlp1cAHCPCQiEtW50ZF2nLcSPAhC2UTGShwDhnvAPiCg+NqlrQQRN4JEi8DTxXDcS7pCwxLXEOLQQD1QfiFHtcFtIBsZoIAMayLe5V21iQXaPJMtEwAcou7mIECNbIJGbOxHijbxdpaOCJpkm6X1SToEjnVJDt4fq1Tu+KIrjEbPFdjqReKecRmIkD3hUVJAhcTwK0UgJnZbiFj90/nVfuD1Whxm8FKmNQ4jgDa3M/BVmbsHCPkVhUzNuGtjnbU3WNbSc90MBJJMNAvfsS7DVPYLM/dfdNE1IyUgyaDPwHsjON3pqOPVMDk2QI8bnxQvDuiswj7bSP3kb2buY4wazo/Zbr4ngg9JobiGjgKoHgHKTRyiz5N66glhN2RbuGi3jcc7MQWtIHZB82wuqm1KQs/Mw9jg7xIImPFA9ubY6Oo9gBBBmQbmfSO4rOYnHlx5dg9SfiqGuezNrvwrnRsk+9v5Wh2ztoPouba7oF7mIMkcAh+51MnEWE9V3wVJmzanRGqRFPymeIHJTbvPir4HXw/NWuklDg92u66qEURYY2DLMGy3degBZ7Y++CPVPRlt6b3s7WPI/2VZ+1GUmdR9TN9lrjlHfwA96zeM24578xcbDgcrfIC/erxXY+sjBVD9mGO3RSkePstNW2q5jqZaQSXFpLgDMg361tVFs2u8OJqUKb2uFv1RAMAnjmibqjhcUK1KkSNHx3wRdG15Q0jZy4u3Livq3U4aGi90p8Ozl2JkkkygWFkrE3N066ZUIXCS8c0OFnC69a5zDdpsV1jn9JctEk8LeKgw+DZTnIwNnWBqpkyoipY4nFzRqtEtXLK0NcdPHmu6bJIAQ7G7u4cAvFM9JMg5nAEgwTExqry76Qx4ECVlr6R89i06bls2dWMpyQ8a71jNsYN9atlY3MSBLuGmpd5opsrdVlKHVIqP4fZHcOKNsBAuU6lLQsjAc/M+SlXtJ8hLWZDzQzeX6u/w9VlNhH2pg3yONvBeh0YnrMDxIGV3GT296r7ZwtNpLKVBtN0EZmgcRa470N2k/+9YDcAiuy22guTvJWCxW0C8dawN8s3ntPbwKsbI2K/EHMerTB+dxPMN8kQ2Vus4kOriANGTJPeRw7FqGtAEAQBYALRS0BccUunBUVm0msGCLM8dwVPCbLbTAaJLQZAMa89Lq6mSRiOJkQswWQCWZ8pu83SSSSVqqSSSSUUSSSSUUSSSSUUSSSSUUThM8TxSSVb42yZOF1ZHK+PNpsnKZJJWKtJJJJRRJJJJRRf/Z"/>
          <p:cNvSpPr>
            <a:spLocks noChangeAspect="1" noChangeArrowheads="1"/>
          </p:cNvSpPr>
          <p:nvPr/>
        </p:nvSpPr>
        <p:spPr bwMode="auto">
          <a:xfrm>
            <a:off x="155575" y="-960438"/>
            <a:ext cx="1457325" cy="20002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pic>
        <p:nvPicPr>
          <p:cNvPr id="11274" name="Picture 10" descr="http://img.directindustry.es/images_di/photo-m/interruptores-seccionadores-media-tension-interiores-26839-252085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52120" y="2500547"/>
            <a:ext cx="2664296" cy="365687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 name="7 Diagrama"/>
          <p:cNvGraphicFramePr/>
          <p:nvPr>
            <p:extLst>
              <p:ext uri="{D42A27DB-BD31-4B8C-83A1-F6EECF244321}">
                <p14:modId xmlns:p14="http://schemas.microsoft.com/office/powerpoint/2010/main" val="1584384472"/>
              </p:ext>
            </p:extLst>
          </p:nvPr>
        </p:nvGraphicFramePr>
        <p:xfrm>
          <a:off x="1619672" y="6453336"/>
          <a:ext cx="6096000" cy="40466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480829597"/>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1403648" y="2060848"/>
            <a:ext cx="6624736" cy="3139321"/>
          </a:xfrm>
          <a:prstGeom prst="rect">
            <a:avLst/>
          </a:prstGeom>
          <a:noFill/>
        </p:spPr>
        <p:txBody>
          <a:bodyPr wrap="square" rtlCol="0">
            <a:spAutoFit/>
          </a:bodyPr>
          <a:lstStyle/>
          <a:p>
            <a:pPr algn="ctr"/>
            <a:r>
              <a:rPr lang="es-CO" sz="6600" dirty="0" smtClean="0">
                <a:solidFill>
                  <a:srgbClr val="FF0000"/>
                </a:solidFill>
              </a:rPr>
              <a:t>OTROS ELEMENTOS Y EQUIPOS</a:t>
            </a:r>
            <a:endParaRPr lang="es-CO" sz="6600" dirty="0">
              <a:solidFill>
                <a:srgbClr val="FF0000"/>
              </a:solidFill>
            </a:endParaRPr>
          </a:p>
        </p:txBody>
      </p:sp>
    </p:spTree>
    <p:extLst>
      <p:ext uri="{BB962C8B-B14F-4D97-AF65-F5344CB8AC3E}">
        <p14:creationId xmlns:p14="http://schemas.microsoft.com/office/powerpoint/2010/main" val="4185095611"/>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967061" y="1124744"/>
            <a:ext cx="7632848" cy="3139321"/>
          </a:xfrm>
          <a:prstGeom prst="rect">
            <a:avLst/>
          </a:prstGeom>
          <a:noFill/>
        </p:spPr>
        <p:txBody>
          <a:bodyPr wrap="square" rtlCol="0">
            <a:spAutoFit/>
          </a:bodyPr>
          <a:lstStyle/>
          <a:p>
            <a:r>
              <a:rPr lang="es-CO" dirty="0" smtClean="0">
                <a:solidFill>
                  <a:srgbClr val="FF0000"/>
                </a:solidFill>
              </a:rPr>
              <a:t>RECONECTADOR.</a:t>
            </a:r>
          </a:p>
          <a:p>
            <a:endParaRPr lang="es-CO" dirty="0"/>
          </a:p>
          <a:p>
            <a:pPr algn="just"/>
            <a:r>
              <a:rPr lang="es-CO" dirty="0"/>
              <a:t>El </a:t>
            </a:r>
            <a:r>
              <a:rPr lang="es-CO" dirty="0" err="1"/>
              <a:t>reconectador</a:t>
            </a:r>
            <a:r>
              <a:rPr lang="es-CO" dirty="0"/>
              <a:t> es un interruptor con reconexión automática, instalado preferentemente en líneas de distribución. Es un dispositivo de protección capaz de detectar una </a:t>
            </a:r>
            <a:r>
              <a:rPr lang="es-CO" dirty="0" err="1"/>
              <a:t>sobrecorriente</a:t>
            </a:r>
            <a:r>
              <a:rPr lang="es-CO" dirty="0"/>
              <a:t>, interrumpirla y reconectar automáticamente para </a:t>
            </a:r>
            <a:r>
              <a:rPr lang="es-CO" dirty="0" err="1"/>
              <a:t>reenergizar</a:t>
            </a:r>
            <a:r>
              <a:rPr lang="es-CO" dirty="0"/>
              <a:t> la línea. Está dotado de un </a:t>
            </a:r>
            <a:r>
              <a:rPr lang="es-CO" dirty="0" smtClean="0"/>
              <a:t>control</a:t>
            </a:r>
            <a:r>
              <a:rPr lang="es-CO" dirty="0"/>
              <a:t> que le permite realizar varias reconexiones sucesivas, pudiendo además, variar el intervalo y la secuencia de estas reconexiones. De esta manera, si la falla es de carácter permanente el </a:t>
            </a:r>
            <a:r>
              <a:rPr lang="es-CO" dirty="0" err="1"/>
              <a:t>reconectador</a:t>
            </a:r>
            <a:r>
              <a:rPr lang="es-CO" dirty="0"/>
              <a:t> abre en forma definitiva después de cierto número programado de operaciones, de modo que aísla la sección fallada de la parte principal del sistema</a:t>
            </a:r>
            <a:r>
              <a:rPr lang="es-CO" dirty="0" smtClean="0"/>
              <a:t>.</a:t>
            </a:r>
          </a:p>
        </p:txBody>
      </p:sp>
      <p:graphicFrame>
        <p:nvGraphicFramePr>
          <p:cNvPr id="6" name="5 Diagrama"/>
          <p:cNvGraphicFramePr/>
          <p:nvPr>
            <p:extLst>
              <p:ext uri="{D42A27DB-BD31-4B8C-83A1-F6EECF244321}">
                <p14:modId xmlns:p14="http://schemas.microsoft.com/office/powerpoint/2010/main" val="1674243718"/>
              </p:ext>
            </p:extLst>
          </p:nvPr>
        </p:nvGraphicFramePr>
        <p:xfrm>
          <a:off x="1619672" y="6453336"/>
          <a:ext cx="6096000" cy="4046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92807506"/>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730449" y="980728"/>
            <a:ext cx="7848872" cy="5355312"/>
          </a:xfrm>
          <a:prstGeom prst="rect">
            <a:avLst/>
          </a:prstGeom>
          <a:noFill/>
        </p:spPr>
        <p:txBody>
          <a:bodyPr wrap="square" rtlCol="0">
            <a:spAutoFit/>
          </a:bodyPr>
          <a:lstStyle/>
          <a:p>
            <a:pPr algn="just"/>
            <a:r>
              <a:rPr lang="es-ES_tradnl" dirty="0"/>
              <a:t>La tarea principal de un </a:t>
            </a:r>
            <a:r>
              <a:rPr lang="es-ES_tradnl" dirty="0" err="1"/>
              <a:t>reconectador</a:t>
            </a:r>
            <a:r>
              <a:rPr lang="es-ES_tradnl" dirty="0"/>
              <a:t> es discriminar entre una falla temporal y una de carácter permanente, dándole a la primera tiempo para que se aclare sola a través de sucesivas reconexiones; o bien, sea despejada por el elemento de protección correspondiente instalado aguas abajo de la posición del </a:t>
            </a:r>
            <a:r>
              <a:rPr lang="es-ES_tradnl" dirty="0" err="1"/>
              <a:t>reconectador</a:t>
            </a:r>
            <a:r>
              <a:rPr lang="es-ES_tradnl" dirty="0"/>
              <a:t>, si esta falla es de carácter permanente</a:t>
            </a:r>
            <a:r>
              <a:rPr lang="es-ES_tradnl" dirty="0" smtClean="0"/>
              <a:t>.</a:t>
            </a:r>
          </a:p>
          <a:p>
            <a:pPr algn="just"/>
            <a:endParaRPr lang="es-CO" dirty="0"/>
          </a:p>
          <a:p>
            <a:pPr algn="just"/>
            <a:r>
              <a:rPr lang="es-CO" altLang="es-CO" dirty="0"/>
              <a:t>En caso de exceder el numero de ciclos, el </a:t>
            </a:r>
            <a:r>
              <a:rPr lang="es-CO" altLang="es-CO" dirty="0" err="1"/>
              <a:t>reconectador</a:t>
            </a:r>
            <a:r>
              <a:rPr lang="es-CO" altLang="es-CO" dirty="0"/>
              <a:t> abrirá y sólo será posible reponerlo en servicio en forma manual, en tal caso se asumirá que se está en presencia de una falla permanente</a:t>
            </a:r>
            <a:r>
              <a:rPr lang="es-CO" altLang="es-CO" dirty="0" smtClean="0"/>
              <a:t>.</a:t>
            </a:r>
          </a:p>
          <a:p>
            <a:pPr algn="just"/>
            <a:endParaRPr lang="es-CO" altLang="es-CO" dirty="0"/>
          </a:p>
          <a:p>
            <a:pPr algn="just"/>
            <a:r>
              <a:rPr lang="es-CO" altLang="es-CO" dirty="0" smtClean="0"/>
              <a:t>Son muy comunes los </a:t>
            </a:r>
            <a:r>
              <a:rPr lang="es-CO" altLang="es-CO" dirty="0" err="1" smtClean="0"/>
              <a:t>reconectadores</a:t>
            </a:r>
            <a:r>
              <a:rPr lang="es-CO" altLang="es-CO" dirty="0" smtClean="0"/>
              <a:t> con cámara de extinción en Vacío.</a:t>
            </a:r>
          </a:p>
          <a:p>
            <a:pPr algn="just"/>
            <a:endParaRPr lang="es-CO" altLang="es-CO" dirty="0"/>
          </a:p>
          <a:p>
            <a:pPr algn="just"/>
            <a:r>
              <a:rPr lang="es-CO" altLang="es-CO" dirty="0" smtClean="0"/>
              <a:t>Como el </a:t>
            </a:r>
            <a:r>
              <a:rPr lang="es-CO" altLang="es-CO" dirty="0" err="1" smtClean="0"/>
              <a:t>reconectador</a:t>
            </a:r>
            <a:r>
              <a:rPr lang="es-CO" altLang="es-CO" dirty="0" smtClean="0"/>
              <a:t> es un equipo autónomo que normalmente se instala en subestaciones o en puntos de la red donde no hay una alimentación de servicios auxiliares, el mismo debe estar provisto de su propio sistema de servicios auxiliares, tomado de la misma red donde está conectado y normalmente con una batería que le permite una autonomía durante un tiempo de operación determinado. Igualmente si tiene la posibilidad de control y medida remota deberá tener los equipos de comunicaciones requeridos.</a:t>
            </a:r>
            <a:endParaRPr lang="es-CO" altLang="es-CO" dirty="0"/>
          </a:p>
        </p:txBody>
      </p:sp>
      <p:graphicFrame>
        <p:nvGraphicFramePr>
          <p:cNvPr id="5" name="4 Diagrama"/>
          <p:cNvGraphicFramePr/>
          <p:nvPr>
            <p:extLst>
              <p:ext uri="{D42A27DB-BD31-4B8C-83A1-F6EECF244321}">
                <p14:modId xmlns:p14="http://schemas.microsoft.com/office/powerpoint/2010/main" val="4081666272"/>
              </p:ext>
            </p:extLst>
          </p:nvPr>
        </p:nvGraphicFramePr>
        <p:xfrm>
          <a:off x="1619672" y="6453336"/>
          <a:ext cx="6096000" cy="4046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71936007"/>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p:cNvPicPr>
            <a:picLocks noChangeAspect="1" noChangeArrowheads="1"/>
          </p:cNvPicPr>
          <p:nvPr/>
        </p:nvPicPr>
        <p:blipFill>
          <a:blip r:embed="rId2"/>
          <a:srcRect/>
          <a:stretch>
            <a:fillRect/>
          </a:stretch>
        </p:blipFill>
        <p:spPr bwMode="auto">
          <a:xfrm>
            <a:off x="1187624" y="1340767"/>
            <a:ext cx="6480720" cy="4109425"/>
          </a:xfrm>
          <a:prstGeom prst="rect">
            <a:avLst/>
          </a:prstGeom>
          <a:noFill/>
          <a:ln w="9525">
            <a:noFill/>
            <a:miter lim="800000"/>
            <a:headEnd/>
            <a:tailEnd/>
          </a:ln>
        </p:spPr>
      </p:pic>
      <p:graphicFrame>
        <p:nvGraphicFramePr>
          <p:cNvPr id="6" name="5 Diagrama"/>
          <p:cNvGraphicFramePr/>
          <p:nvPr>
            <p:extLst>
              <p:ext uri="{D42A27DB-BD31-4B8C-83A1-F6EECF244321}">
                <p14:modId xmlns:p14="http://schemas.microsoft.com/office/powerpoint/2010/main" val="2228740842"/>
              </p:ext>
            </p:extLst>
          </p:nvPr>
        </p:nvGraphicFramePr>
        <p:xfrm>
          <a:off x="1619672" y="6453336"/>
          <a:ext cx="6096000" cy="4046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1818527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1115616" y="908720"/>
            <a:ext cx="7056784" cy="5170646"/>
          </a:xfrm>
          <a:prstGeom prst="rect">
            <a:avLst/>
          </a:prstGeom>
          <a:noFill/>
        </p:spPr>
        <p:txBody>
          <a:bodyPr wrap="square" rtlCol="0">
            <a:spAutoFit/>
          </a:bodyPr>
          <a:lstStyle/>
          <a:p>
            <a:r>
              <a:rPr lang="es-CO" b="1" dirty="0" smtClean="0"/>
              <a:t>Condiciones de formación del arco:</a:t>
            </a:r>
          </a:p>
          <a:p>
            <a:endParaRPr lang="es-CO" dirty="0"/>
          </a:p>
          <a:p>
            <a:r>
              <a:rPr lang="es-CO" dirty="0" smtClean="0"/>
              <a:t>El arco aparece en un medio gaseoso:</a:t>
            </a:r>
          </a:p>
          <a:p>
            <a:pPr marL="285750" indent="-285750">
              <a:buFont typeface="Wingdings" panose="05000000000000000000" pitchFamily="2" charset="2"/>
              <a:buChar char="§"/>
            </a:pPr>
            <a:r>
              <a:rPr lang="es-CO" dirty="0" smtClean="0"/>
              <a:t>Por perforación dieléctrica entre dos electrodos.</a:t>
            </a:r>
          </a:p>
          <a:p>
            <a:endParaRPr lang="es-CO" dirty="0" smtClean="0"/>
          </a:p>
          <a:p>
            <a:pPr marL="285750" indent="-285750">
              <a:buFont typeface="Wingdings" panose="05000000000000000000" pitchFamily="2" charset="2"/>
              <a:buChar char="ü"/>
            </a:pPr>
            <a:r>
              <a:rPr lang="es-CO" dirty="0" smtClean="0"/>
              <a:t>A partir de un valor de campo eléctrico que depende de la forma de los electrodos y la densidad del gas.</a:t>
            </a:r>
          </a:p>
          <a:p>
            <a:endParaRPr lang="es-CO" dirty="0" smtClean="0"/>
          </a:p>
          <a:p>
            <a:pPr marL="285750" indent="-285750">
              <a:buFont typeface="Wingdings" panose="05000000000000000000" pitchFamily="2" charset="2"/>
              <a:buChar char="ü"/>
            </a:pPr>
            <a:r>
              <a:rPr lang="es-CO" dirty="0" smtClean="0"/>
              <a:t>A partir de una intensificación de líneas de campo eléctrico sobre un material aislante con la consecuente ionización del gas ambiente.</a:t>
            </a:r>
          </a:p>
          <a:p>
            <a:endParaRPr lang="es-CO" dirty="0"/>
          </a:p>
          <a:p>
            <a:pPr marL="285750" indent="-285750">
              <a:buFont typeface="Wingdings" panose="05000000000000000000" pitchFamily="2" charset="2"/>
              <a:buChar char="§"/>
            </a:pPr>
            <a:r>
              <a:rPr lang="es-CO" dirty="0" smtClean="0"/>
              <a:t>Al abrir un circuito eléctrico recorrido por una corriente.</a:t>
            </a:r>
          </a:p>
          <a:p>
            <a:pPr marL="285750" indent="-285750">
              <a:buFont typeface="Wingdings" panose="05000000000000000000" pitchFamily="2" charset="2"/>
              <a:buChar char="§"/>
            </a:pPr>
            <a:endParaRPr lang="es-CO" dirty="0"/>
          </a:p>
          <a:p>
            <a:pPr algn="just"/>
            <a:r>
              <a:rPr lang="es-CO" sz="2400" b="1" dirty="0">
                <a:solidFill>
                  <a:srgbClr val="FF0000"/>
                </a:solidFill>
              </a:rPr>
              <a:t>Cuando se interrumpe una corriente en un circuito se produce una arco eléctrico que debe ser controlado. Esta función la cumplen los Interruptores.</a:t>
            </a:r>
          </a:p>
          <a:p>
            <a:endParaRPr lang="es-CO" sz="2400" b="1" dirty="0">
              <a:solidFill>
                <a:srgbClr val="FF0000"/>
              </a:solidFill>
            </a:endParaRPr>
          </a:p>
        </p:txBody>
      </p:sp>
      <p:graphicFrame>
        <p:nvGraphicFramePr>
          <p:cNvPr id="5" name="4 Diagrama"/>
          <p:cNvGraphicFramePr/>
          <p:nvPr>
            <p:extLst>
              <p:ext uri="{D42A27DB-BD31-4B8C-83A1-F6EECF244321}">
                <p14:modId xmlns:p14="http://schemas.microsoft.com/office/powerpoint/2010/main" val="1248217244"/>
              </p:ext>
            </p:extLst>
          </p:nvPr>
        </p:nvGraphicFramePr>
        <p:xfrm>
          <a:off x="1619672" y="6453336"/>
          <a:ext cx="6096000" cy="4046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81138186"/>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2">
            <a:extLst>
              <a:ext uri="{28A0092B-C50C-407E-A947-70E740481C1C}">
                <a14:useLocalDpi xmlns:a14="http://schemas.microsoft.com/office/drawing/2010/main" val="0"/>
              </a:ext>
            </a:extLst>
          </a:blip>
          <a:srcRect r="1251"/>
          <a:stretch>
            <a:fillRect/>
          </a:stretch>
        </p:blipFill>
        <p:spPr bwMode="auto">
          <a:xfrm>
            <a:off x="971600" y="940618"/>
            <a:ext cx="7704856" cy="5368702"/>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5" name="4 Diagrama"/>
          <p:cNvGraphicFramePr/>
          <p:nvPr>
            <p:extLst>
              <p:ext uri="{D42A27DB-BD31-4B8C-83A1-F6EECF244321}">
                <p14:modId xmlns:p14="http://schemas.microsoft.com/office/powerpoint/2010/main" val="3928615825"/>
              </p:ext>
            </p:extLst>
          </p:nvPr>
        </p:nvGraphicFramePr>
        <p:xfrm>
          <a:off x="1619672" y="6453336"/>
          <a:ext cx="6096000" cy="4046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98730624"/>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b="45621"/>
          <a:stretch/>
        </p:blipFill>
        <p:spPr bwMode="auto">
          <a:xfrm>
            <a:off x="712118" y="1556792"/>
            <a:ext cx="8062664" cy="3108356"/>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5" name="4 Diagrama"/>
          <p:cNvGraphicFramePr/>
          <p:nvPr>
            <p:extLst>
              <p:ext uri="{D42A27DB-BD31-4B8C-83A1-F6EECF244321}">
                <p14:modId xmlns:p14="http://schemas.microsoft.com/office/powerpoint/2010/main" val="3928615825"/>
              </p:ext>
            </p:extLst>
          </p:nvPr>
        </p:nvGraphicFramePr>
        <p:xfrm>
          <a:off x="1619672" y="6453336"/>
          <a:ext cx="6096000" cy="4046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5748877"/>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www.monografias.com/trabajos36/reconectadores-electricos/Image6300.gif"/>
          <p:cNvPicPr>
            <a:picLocks noChangeAspect="1" noChangeArrowheads="1"/>
          </p:cNvPicPr>
          <p:nvPr/>
        </p:nvPicPr>
        <p:blipFill>
          <a:blip r:embed="rId2"/>
          <a:srcRect/>
          <a:stretch>
            <a:fillRect/>
          </a:stretch>
        </p:blipFill>
        <p:spPr bwMode="auto">
          <a:xfrm>
            <a:off x="323850" y="1052736"/>
            <a:ext cx="8424614" cy="4968652"/>
          </a:xfrm>
          <a:prstGeom prst="rect">
            <a:avLst/>
          </a:prstGeom>
          <a:noFill/>
          <a:ln w="9525">
            <a:noFill/>
            <a:miter lim="800000"/>
            <a:headEnd/>
            <a:tailEnd/>
          </a:ln>
        </p:spPr>
      </p:pic>
      <p:graphicFrame>
        <p:nvGraphicFramePr>
          <p:cNvPr id="5" name="4 Diagrama"/>
          <p:cNvGraphicFramePr/>
          <p:nvPr>
            <p:extLst>
              <p:ext uri="{D42A27DB-BD31-4B8C-83A1-F6EECF244321}">
                <p14:modId xmlns:p14="http://schemas.microsoft.com/office/powerpoint/2010/main" val="3928615825"/>
              </p:ext>
            </p:extLst>
          </p:nvPr>
        </p:nvGraphicFramePr>
        <p:xfrm>
          <a:off x="1619672" y="6453336"/>
          <a:ext cx="6096000" cy="4046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61949691"/>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srcRect/>
          <a:stretch>
            <a:fillRect/>
          </a:stretch>
        </p:blipFill>
        <p:spPr bwMode="auto">
          <a:xfrm>
            <a:off x="654298" y="1141413"/>
            <a:ext cx="4349750" cy="5240337"/>
          </a:xfrm>
          <a:prstGeom prst="rect">
            <a:avLst/>
          </a:prstGeom>
          <a:noFill/>
          <a:ln w="9525">
            <a:noFill/>
            <a:miter lim="800000"/>
            <a:headEnd/>
            <a:tailEnd/>
          </a:ln>
        </p:spPr>
      </p:pic>
      <p:pic>
        <p:nvPicPr>
          <p:cNvPr id="3" name="Picture 3"/>
          <p:cNvPicPr>
            <a:picLocks noChangeAspect="1" noChangeArrowheads="1"/>
          </p:cNvPicPr>
          <p:nvPr/>
        </p:nvPicPr>
        <p:blipFill>
          <a:blip r:embed="rId3"/>
          <a:srcRect/>
          <a:stretch>
            <a:fillRect/>
          </a:stretch>
        </p:blipFill>
        <p:spPr bwMode="auto">
          <a:xfrm>
            <a:off x="5165476" y="1258888"/>
            <a:ext cx="3582988" cy="4906962"/>
          </a:xfrm>
          <a:prstGeom prst="rect">
            <a:avLst/>
          </a:prstGeom>
          <a:noFill/>
          <a:ln w="9525">
            <a:noFill/>
            <a:miter lim="800000"/>
            <a:headEnd/>
            <a:tailEnd/>
          </a:ln>
        </p:spPr>
      </p:pic>
      <p:sp>
        <p:nvSpPr>
          <p:cNvPr id="4" name="3 CuadroTexto"/>
          <p:cNvSpPr txBox="1"/>
          <p:nvPr/>
        </p:nvSpPr>
        <p:spPr>
          <a:xfrm>
            <a:off x="654298" y="467380"/>
            <a:ext cx="7980115" cy="369332"/>
          </a:xfrm>
          <a:prstGeom prst="rect">
            <a:avLst/>
          </a:prstGeom>
          <a:noFill/>
        </p:spPr>
        <p:txBody>
          <a:bodyPr wrap="square" rtlCol="0">
            <a:spAutoFit/>
          </a:bodyPr>
          <a:lstStyle/>
          <a:p>
            <a:pPr algn="ctr"/>
            <a:r>
              <a:rPr lang="es-CO" b="1" dirty="0" smtClean="0"/>
              <a:t>Gabinete de control y comunicaciones.</a:t>
            </a:r>
            <a:endParaRPr lang="es-CO" b="1" dirty="0"/>
          </a:p>
        </p:txBody>
      </p:sp>
      <p:graphicFrame>
        <p:nvGraphicFramePr>
          <p:cNvPr id="7" name="6 Diagrama"/>
          <p:cNvGraphicFramePr/>
          <p:nvPr>
            <p:extLst>
              <p:ext uri="{D42A27DB-BD31-4B8C-83A1-F6EECF244321}">
                <p14:modId xmlns:p14="http://schemas.microsoft.com/office/powerpoint/2010/main" val="3928615825"/>
              </p:ext>
            </p:extLst>
          </p:nvPr>
        </p:nvGraphicFramePr>
        <p:xfrm>
          <a:off x="1619672" y="6453336"/>
          <a:ext cx="6096000" cy="40466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619941090"/>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827584" y="1340768"/>
            <a:ext cx="7704856" cy="3139321"/>
          </a:xfrm>
          <a:prstGeom prst="rect">
            <a:avLst/>
          </a:prstGeom>
          <a:noFill/>
        </p:spPr>
        <p:txBody>
          <a:bodyPr wrap="square" rtlCol="0">
            <a:spAutoFit/>
          </a:bodyPr>
          <a:lstStyle/>
          <a:p>
            <a:r>
              <a:rPr lang="es-CO" b="1" dirty="0" smtClean="0"/>
              <a:t>Diferencias entre </a:t>
            </a:r>
            <a:r>
              <a:rPr lang="es-CO" b="1" dirty="0" err="1" smtClean="0"/>
              <a:t>Reconectadores</a:t>
            </a:r>
            <a:r>
              <a:rPr lang="es-CO" b="1" dirty="0" smtClean="0"/>
              <a:t> e Interruptores.</a:t>
            </a:r>
          </a:p>
          <a:p>
            <a:endParaRPr lang="es-CO" dirty="0"/>
          </a:p>
          <a:p>
            <a:pPr marL="285750" indent="-285750">
              <a:buFont typeface="Wingdings" panose="05000000000000000000" pitchFamily="2" charset="2"/>
              <a:buChar char="Ø"/>
            </a:pPr>
            <a:r>
              <a:rPr lang="es-CO" dirty="0" smtClean="0"/>
              <a:t>Todos los </a:t>
            </a:r>
            <a:r>
              <a:rPr lang="es-CO" dirty="0" err="1" smtClean="0"/>
              <a:t>Reconectadores</a:t>
            </a:r>
            <a:r>
              <a:rPr lang="es-CO" dirty="0" smtClean="0"/>
              <a:t> tienen controles que les permite </a:t>
            </a:r>
            <a:r>
              <a:rPr lang="es-CO" dirty="0" err="1" smtClean="0"/>
              <a:t>recerrar</a:t>
            </a:r>
            <a:r>
              <a:rPr lang="es-CO" dirty="0" smtClean="0"/>
              <a:t> en caso de falla. Los interruptores normalmente se pueden asociar a relés de </a:t>
            </a:r>
            <a:r>
              <a:rPr lang="es-CO" dirty="0" err="1" smtClean="0"/>
              <a:t>recierre</a:t>
            </a:r>
            <a:r>
              <a:rPr lang="es-CO" dirty="0" smtClean="0"/>
              <a:t> de acuerdo al ciclo de operación que permita el interruptor.</a:t>
            </a:r>
          </a:p>
          <a:p>
            <a:pPr marL="285750" indent="-285750">
              <a:buFont typeface="Wingdings" panose="05000000000000000000" pitchFamily="2" charset="2"/>
              <a:buChar char="Ø"/>
            </a:pPr>
            <a:r>
              <a:rPr lang="es-CO" dirty="0" smtClean="0"/>
              <a:t>Los </a:t>
            </a:r>
            <a:r>
              <a:rPr lang="es-CO" dirty="0" err="1" smtClean="0"/>
              <a:t>Reconectadores</a:t>
            </a:r>
            <a:r>
              <a:rPr lang="es-CO" dirty="0" smtClean="0"/>
              <a:t> normalmente permiten mucho más operaciones mecánicas que los interruptores.</a:t>
            </a:r>
          </a:p>
          <a:p>
            <a:pPr marL="285750" indent="-285750">
              <a:buFont typeface="Wingdings" panose="05000000000000000000" pitchFamily="2" charset="2"/>
              <a:buChar char="Ø"/>
            </a:pPr>
            <a:r>
              <a:rPr lang="es-CO" dirty="0" smtClean="0"/>
              <a:t>Los interruptores tienen corrientes nominales más altas (1.200, 2.000, 3.000 y más amperios) que los </a:t>
            </a:r>
            <a:r>
              <a:rPr lang="es-CO" dirty="0" err="1" smtClean="0"/>
              <a:t>Reconectadores</a:t>
            </a:r>
            <a:r>
              <a:rPr lang="es-CO" dirty="0" smtClean="0"/>
              <a:t> (Normalmente hasta 1.200 A)</a:t>
            </a:r>
          </a:p>
          <a:p>
            <a:pPr marL="285750" indent="-285750">
              <a:buFont typeface="Wingdings" panose="05000000000000000000" pitchFamily="2" charset="2"/>
              <a:buChar char="Ø"/>
            </a:pPr>
            <a:r>
              <a:rPr lang="es-CO" dirty="0" smtClean="0"/>
              <a:t>Los </a:t>
            </a:r>
            <a:r>
              <a:rPr lang="es-CO" dirty="0" err="1" smtClean="0"/>
              <a:t>Reconectadores</a:t>
            </a:r>
            <a:r>
              <a:rPr lang="es-CO" dirty="0" smtClean="0"/>
              <a:t> son normalmente autónomos. Los interruptores requieren servicios auxiliares externos.</a:t>
            </a:r>
            <a:endParaRPr lang="es-CO" dirty="0"/>
          </a:p>
        </p:txBody>
      </p:sp>
      <p:graphicFrame>
        <p:nvGraphicFramePr>
          <p:cNvPr id="5" name="4 Diagrama"/>
          <p:cNvGraphicFramePr/>
          <p:nvPr>
            <p:extLst>
              <p:ext uri="{D42A27DB-BD31-4B8C-83A1-F6EECF244321}">
                <p14:modId xmlns:p14="http://schemas.microsoft.com/office/powerpoint/2010/main" val="3928615825"/>
              </p:ext>
            </p:extLst>
          </p:nvPr>
        </p:nvGraphicFramePr>
        <p:xfrm>
          <a:off x="1619672" y="6453336"/>
          <a:ext cx="6096000" cy="4046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27185955"/>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755576" y="931942"/>
            <a:ext cx="7848872" cy="4801314"/>
          </a:xfrm>
          <a:prstGeom prst="rect">
            <a:avLst/>
          </a:prstGeom>
          <a:noFill/>
        </p:spPr>
        <p:txBody>
          <a:bodyPr wrap="square" rtlCol="0">
            <a:spAutoFit/>
          </a:bodyPr>
          <a:lstStyle/>
          <a:p>
            <a:r>
              <a:rPr lang="es-CO" dirty="0" smtClean="0">
                <a:solidFill>
                  <a:srgbClr val="FF0000"/>
                </a:solidFill>
              </a:rPr>
              <a:t>SECCIONALIZADOR.</a:t>
            </a:r>
          </a:p>
          <a:p>
            <a:endParaRPr lang="es-CO" dirty="0" smtClean="0"/>
          </a:p>
          <a:p>
            <a:pPr algn="just"/>
            <a:r>
              <a:rPr lang="es-CO" dirty="0" smtClean="0"/>
              <a:t>Un </a:t>
            </a:r>
            <a:r>
              <a:rPr lang="es-CO" dirty="0" err="1"/>
              <a:t>seccionalizador</a:t>
            </a:r>
            <a:r>
              <a:rPr lang="es-CO" dirty="0"/>
              <a:t> es un dispositivo de apertura de un circuito eléctrico que abre sus contactos </a:t>
            </a:r>
            <a:r>
              <a:rPr lang="es-CO" dirty="0" smtClean="0"/>
              <a:t>automáticamente mientras </a:t>
            </a:r>
            <a:r>
              <a:rPr lang="es-CO" dirty="0"/>
              <a:t>el circuito está </a:t>
            </a:r>
            <a:r>
              <a:rPr lang="es-CO" dirty="0" err="1"/>
              <a:t>desenergizado</a:t>
            </a:r>
            <a:r>
              <a:rPr lang="es-CO" dirty="0"/>
              <a:t> por la operación de un interruptor o un </a:t>
            </a:r>
            <a:r>
              <a:rPr lang="es-CO" dirty="0" err="1" smtClean="0"/>
              <a:t>reconectador</a:t>
            </a:r>
            <a:r>
              <a:rPr lang="es-CO" dirty="0" smtClean="0"/>
              <a:t>. </a:t>
            </a:r>
            <a:r>
              <a:rPr lang="es-CO" dirty="0"/>
              <a:t>Debido a que </a:t>
            </a:r>
            <a:r>
              <a:rPr lang="es-CO" dirty="0" smtClean="0"/>
              <a:t>este equipo </a:t>
            </a:r>
            <a:r>
              <a:rPr lang="es-CO" dirty="0"/>
              <a:t>no está diseñado para interrumpir corrientes de </a:t>
            </a:r>
            <a:r>
              <a:rPr lang="es-CO" dirty="0" smtClean="0"/>
              <a:t>falla, se </a:t>
            </a:r>
            <a:r>
              <a:rPr lang="es-CO" dirty="0"/>
              <a:t>utiliza siempre en serie con un dispositivo </a:t>
            </a:r>
            <a:r>
              <a:rPr lang="es-CO" dirty="0" smtClean="0"/>
              <a:t>de interrupción.</a:t>
            </a:r>
          </a:p>
          <a:p>
            <a:pPr algn="just"/>
            <a:endParaRPr lang="es-CO" dirty="0"/>
          </a:p>
          <a:p>
            <a:pPr algn="just"/>
            <a:r>
              <a:rPr lang="es-CO" dirty="0" smtClean="0"/>
              <a:t>Modos de operación:</a:t>
            </a:r>
          </a:p>
          <a:p>
            <a:pPr algn="just"/>
            <a:r>
              <a:rPr lang="es-CO" dirty="0"/>
              <a:t>El </a:t>
            </a:r>
            <a:r>
              <a:rPr lang="es-CO" dirty="0" err="1"/>
              <a:t>seccionalizador</a:t>
            </a:r>
            <a:r>
              <a:rPr lang="es-CO" dirty="0"/>
              <a:t> detecta la corriente que fluye en la línea y cuenta el número de veces que opera el </a:t>
            </a:r>
            <a:r>
              <a:rPr lang="es-CO" dirty="0" smtClean="0"/>
              <a:t>dispositivo de </a:t>
            </a:r>
            <a:r>
              <a:rPr lang="es-CO" dirty="0"/>
              <a:t>interrupción cuando trata de aislar una falla. Esto lo hace en dos pasos: primero, cuando detecta una </a:t>
            </a:r>
            <a:r>
              <a:rPr lang="es-CO" dirty="0" smtClean="0"/>
              <a:t>corriente mayor </a:t>
            </a:r>
            <a:r>
              <a:rPr lang="es-CO" dirty="0"/>
              <a:t>que un valor previamente fijado se prepara para contar el número de operaciones del dispositivo </a:t>
            </a:r>
            <a:r>
              <a:rPr lang="es-CO" dirty="0" smtClean="0"/>
              <a:t>de interrupción</a:t>
            </a:r>
            <a:r>
              <a:rPr lang="es-CO" dirty="0"/>
              <a:t>, y posteriormente, cuando se interrumpe la corriente que circula por el o ésta disminuye </a:t>
            </a:r>
            <a:r>
              <a:rPr lang="es-CO" dirty="0" smtClean="0"/>
              <a:t>debajo de cierto </a:t>
            </a:r>
            <a:r>
              <a:rPr lang="es-CO" dirty="0"/>
              <a:t>valor, empieza el conteo. Si se registra un número de interrupciones predeterminado, en un lapso </a:t>
            </a:r>
            <a:r>
              <a:rPr lang="es-CO" dirty="0" smtClean="0"/>
              <a:t>de tiempo</a:t>
            </a:r>
            <a:r>
              <a:rPr lang="es-CO" dirty="0"/>
              <a:t>, el </a:t>
            </a:r>
            <a:r>
              <a:rPr lang="es-CO" dirty="0" err="1"/>
              <a:t>seccionalizador</a:t>
            </a:r>
            <a:r>
              <a:rPr lang="es-CO" dirty="0"/>
              <a:t> abre después que ha operado el </a:t>
            </a:r>
            <a:r>
              <a:rPr lang="es-CO" dirty="0" smtClean="0"/>
              <a:t>interruptor.</a:t>
            </a:r>
            <a:endParaRPr lang="es-CO" dirty="0"/>
          </a:p>
        </p:txBody>
      </p:sp>
      <p:graphicFrame>
        <p:nvGraphicFramePr>
          <p:cNvPr id="5" name="4 Diagrama"/>
          <p:cNvGraphicFramePr/>
          <p:nvPr>
            <p:extLst>
              <p:ext uri="{D42A27DB-BD31-4B8C-83A1-F6EECF244321}">
                <p14:modId xmlns:p14="http://schemas.microsoft.com/office/powerpoint/2010/main" val="1774322265"/>
              </p:ext>
            </p:extLst>
          </p:nvPr>
        </p:nvGraphicFramePr>
        <p:xfrm>
          <a:off x="1619672" y="6453336"/>
          <a:ext cx="6096000" cy="4046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09582124"/>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651595" y="1340768"/>
            <a:ext cx="7992888" cy="2862322"/>
          </a:xfrm>
          <a:prstGeom prst="rect">
            <a:avLst/>
          </a:prstGeom>
          <a:noFill/>
        </p:spPr>
        <p:txBody>
          <a:bodyPr wrap="square" rtlCol="0">
            <a:spAutoFit/>
          </a:bodyPr>
          <a:lstStyle/>
          <a:p>
            <a:pPr algn="just"/>
            <a:r>
              <a:rPr lang="es-CO" dirty="0"/>
              <a:t>Si la falla es de carácter temporal, es probable que la aísle en la </a:t>
            </a:r>
            <a:r>
              <a:rPr lang="es-CO" dirty="0" smtClean="0"/>
              <a:t>operación rápida </a:t>
            </a:r>
            <a:r>
              <a:rPr lang="es-CO" dirty="0"/>
              <a:t>del interruptor. Puesto </a:t>
            </a:r>
            <a:r>
              <a:rPr lang="es-CO" dirty="0" smtClean="0"/>
              <a:t>que ningún </a:t>
            </a:r>
            <a:r>
              <a:rPr lang="es-CO" dirty="0"/>
              <a:t>dispositivo ha completado su secuencia de operaciones, los controles del </a:t>
            </a:r>
            <a:r>
              <a:rPr lang="es-CO" dirty="0" err="1" smtClean="0"/>
              <a:t>reconectador</a:t>
            </a:r>
            <a:r>
              <a:rPr lang="es-CO" dirty="0" smtClean="0"/>
              <a:t> </a:t>
            </a:r>
            <a:r>
              <a:rPr lang="es-CO" dirty="0"/>
              <a:t>y </a:t>
            </a:r>
            <a:r>
              <a:rPr lang="es-CO" dirty="0" smtClean="0"/>
              <a:t>el </a:t>
            </a:r>
            <a:r>
              <a:rPr lang="es-CO" dirty="0" err="1" smtClean="0"/>
              <a:t>seccionalizador</a:t>
            </a:r>
            <a:r>
              <a:rPr lang="es-CO" dirty="0" smtClean="0"/>
              <a:t> </a:t>
            </a:r>
            <a:r>
              <a:rPr lang="es-CO" dirty="0"/>
              <a:t>regresan a su estado original, preparándose para otra secuencia de operación. Si la falla es</a:t>
            </a:r>
          </a:p>
          <a:p>
            <a:pPr algn="just"/>
            <a:r>
              <a:rPr lang="es-CO" dirty="0"/>
              <a:t>permanente, el </a:t>
            </a:r>
            <a:r>
              <a:rPr lang="es-CO" dirty="0" err="1" smtClean="0"/>
              <a:t>reconectador</a:t>
            </a:r>
            <a:r>
              <a:rPr lang="es-CO" dirty="0" smtClean="0"/>
              <a:t> </a:t>
            </a:r>
            <a:r>
              <a:rPr lang="es-CO" dirty="0"/>
              <a:t>continúa con su programa inicial de operaciones. El </a:t>
            </a:r>
            <a:r>
              <a:rPr lang="es-CO" dirty="0" err="1"/>
              <a:t>seccionalizador</a:t>
            </a:r>
            <a:r>
              <a:rPr lang="es-CO" dirty="0"/>
              <a:t> cuenta </a:t>
            </a:r>
            <a:r>
              <a:rPr lang="es-CO" dirty="0" smtClean="0"/>
              <a:t>cada operación </a:t>
            </a:r>
            <a:r>
              <a:rPr lang="es-CO" dirty="0"/>
              <a:t>de disparo, y después que el </a:t>
            </a:r>
            <a:r>
              <a:rPr lang="es-CO" dirty="0" err="1" smtClean="0"/>
              <a:t>reconectador</a:t>
            </a:r>
            <a:r>
              <a:rPr lang="es-CO" dirty="0" smtClean="0"/>
              <a:t> ha </a:t>
            </a:r>
            <a:r>
              <a:rPr lang="es-CO" dirty="0"/>
              <a:t>efectuado su penúltimo disparo completa su </a:t>
            </a:r>
            <a:r>
              <a:rPr lang="es-CO" dirty="0" smtClean="0"/>
              <a:t>conteo, abre </a:t>
            </a:r>
            <a:r>
              <a:rPr lang="es-CO" dirty="0"/>
              <a:t>y aísla la falla. El dispositivo de respaldo energiza el resto del sistema al efectuar el último </a:t>
            </a:r>
            <a:r>
              <a:rPr lang="es-CO" dirty="0" err="1"/>
              <a:t>recierre</a:t>
            </a:r>
            <a:r>
              <a:rPr lang="es-CO" dirty="0"/>
              <a:t> y </a:t>
            </a:r>
            <a:r>
              <a:rPr lang="es-CO" dirty="0" smtClean="0"/>
              <a:t>su control </a:t>
            </a:r>
            <a:r>
              <a:rPr lang="es-CO" dirty="0"/>
              <a:t>queda listo para repetir su secuencia de </a:t>
            </a:r>
            <a:r>
              <a:rPr lang="es-CO" dirty="0" err="1"/>
              <a:t>recierres</a:t>
            </a:r>
            <a:r>
              <a:rPr lang="es-CO" dirty="0"/>
              <a:t>. </a:t>
            </a:r>
            <a:endParaRPr lang="es-CO" dirty="0" smtClean="0"/>
          </a:p>
          <a:p>
            <a:pPr algn="just"/>
            <a:endParaRPr lang="es-CO" dirty="0"/>
          </a:p>
        </p:txBody>
      </p:sp>
      <p:graphicFrame>
        <p:nvGraphicFramePr>
          <p:cNvPr id="5" name="4 Diagrama"/>
          <p:cNvGraphicFramePr/>
          <p:nvPr>
            <p:extLst>
              <p:ext uri="{D42A27DB-BD31-4B8C-83A1-F6EECF244321}">
                <p14:modId xmlns:p14="http://schemas.microsoft.com/office/powerpoint/2010/main" val="1774322265"/>
              </p:ext>
            </p:extLst>
          </p:nvPr>
        </p:nvGraphicFramePr>
        <p:xfrm>
          <a:off x="1619672" y="6453336"/>
          <a:ext cx="6096000" cy="4046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9218"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75856" y="3933056"/>
            <a:ext cx="2304256" cy="23042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04592833"/>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683568" y="865743"/>
            <a:ext cx="7992888" cy="3139321"/>
          </a:xfrm>
          <a:prstGeom prst="rect">
            <a:avLst/>
          </a:prstGeom>
          <a:noFill/>
        </p:spPr>
        <p:txBody>
          <a:bodyPr wrap="square" rtlCol="0">
            <a:spAutoFit/>
          </a:bodyPr>
          <a:lstStyle/>
          <a:p>
            <a:pPr algn="just"/>
            <a:endParaRPr lang="es-CO" dirty="0"/>
          </a:p>
          <a:p>
            <a:pPr algn="just"/>
            <a:r>
              <a:rPr lang="es-CO" dirty="0" smtClean="0"/>
              <a:t>Si </a:t>
            </a:r>
            <a:r>
              <a:rPr lang="es-CO" dirty="0"/>
              <a:t>bien los </a:t>
            </a:r>
            <a:r>
              <a:rPr lang="es-CO" dirty="0" err="1"/>
              <a:t>seccionalizadores</a:t>
            </a:r>
            <a:r>
              <a:rPr lang="es-CO" dirty="0"/>
              <a:t> no están </a:t>
            </a:r>
            <a:r>
              <a:rPr lang="es-CO" dirty="0" smtClean="0"/>
              <a:t>diseñados para </a:t>
            </a:r>
            <a:r>
              <a:rPr lang="es-CO" dirty="0"/>
              <a:t>interrumpir corrientes de falla, bajo estas circunstancias se puede efectuar el cierre de sus contactos </a:t>
            </a:r>
            <a:r>
              <a:rPr lang="es-CO" dirty="0" smtClean="0"/>
              <a:t>sin daño </a:t>
            </a:r>
            <a:r>
              <a:rPr lang="es-CO" dirty="0"/>
              <a:t>alguno; asimismo, tiene capacidad de interrumpir corrientes de carga sin que exista peligro de daño </a:t>
            </a:r>
            <a:r>
              <a:rPr lang="es-CO" dirty="0" smtClean="0"/>
              <a:t>en su </a:t>
            </a:r>
            <a:r>
              <a:rPr lang="es-CO" dirty="0"/>
              <a:t>aislamiento cuando se establezca el arco ocasionado al abrir sus contactos</a:t>
            </a:r>
            <a:r>
              <a:rPr lang="es-CO" dirty="0" smtClean="0"/>
              <a:t>.</a:t>
            </a:r>
          </a:p>
          <a:p>
            <a:pPr algn="just"/>
            <a:endParaRPr lang="es-CO" dirty="0"/>
          </a:p>
          <a:p>
            <a:pPr algn="just"/>
            <a:r>
              <a:rPr lang="es-CO" dirty="0"/>
              <a:t>Los </a:t>
            </a:r>
            <a:r>
              <a:rPr lang="es-CO" dirty="0" err="1"/>
              <a:t>seccionalizadores</a:t>
            </a:r>
            <a:r>
              <a:rPr lang="es-CO" dirty="0"/>
              <a:t> deben ser capaces de permanecer con sus contactos cerrados cuando se presenta </a:t>
            </a:r>
            <a:r>
              <a:rPr lang="es-CO" dirty="0" smtClean="0"/>
              <a:t>una falla</a:t>
            </a:r>
            <a:r>
              <a:rPr lang="es-CO" dirty="0"/>
              <a:t>, lo mismo que soportar las exigencias térmicas y mecánicas a que son sometidos durante el flujo </a:t>
            </a:r>
            <a:r>
              <a:rPr lang="es-CO" dirty="0" smtClean="0"/>
              <a:t>de corriente </a:t>
            </a:r>
            <a:r>
              <a:rPr lang="es-CO" dirty="0"/>
              <a:t>de falla hasta que un dispositivo de interrupción de falla la despeje.</a:t>
            </a:r>
          </a:p>
        </p:txBody>
      </p:sp>
      <p:graphicFrame>
        <p:nvGraphicFramePr>
          <p:cNvPr id="3" name="2 Diagrama"/>
          <p:cNvGraphicFramePr/>
          <p:nvPr>
            <p:extLst>
              <p:ext uri="{D42A27DB-BD31-4B8C-83A1-F6EECF244321}">
                <p14:modId xmlns:p14="http://schemas.microsoft.com/office/powerpoint/2010/main" val="1774322265"/>
              </p:ext>
            </p:extLst>
          </p:nvPr>
        </p:nvGraphicFramePr>
        <p:xfrm>
          <a:off x="1619672" y="6453336"/>
          <a:ext cx="6096000" cy="4046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58094527"/>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3728" y="404664"/>
            <a:ext cx="4968552" cy="57329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3" name="2 Diagrama"/>
          <p:cNvGraphicFramePr/>
          <p:nvPr>
            <p:extLst>
              <p:ext uri="{D42A27DB-BD31-4B8C-83A1-F6EECF244321}">
                <p14:modId xmlns:p14="http://schemas.microsoft.com/office/powerpoint/2010/main" val="436765074"/>
              </p:ext>
            </p:extLst>
          </p:nvPr>
        </p:nvGraphicFramePr>
        <p:xfrm>
          <a:off x="1619672" y="6453336"/>
          <a:ext cx="6096000" cy="4046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54510987"/>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0817" y="1268760"/>
            <a:ext cx="7705599" cy="43204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3" name="2 Diagrama"/>
          <p:cNvGraphicFramePr/>
          <p:nvPr>
            <p:extLst>
              <p:ext uri="{D42A27DB-BD31-4B8C-83A1-F6EECF244321}">
                <p14:modId xmlns:p14="http://schemas.microsoft.com/office/powerpoint/2010/main" val="4214608364"/>
              </p:ext>
            </p:extLst>
          </p:nvPr>
        </p:nvGraphicFramePr>
        <p:xfrm>
          <a:off x="1619672" y="6453336"/>
          <a:ext cx="6096000" cy="4046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1613339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CO" dirty="0">
                <a:solidFill>
                  <a:srgbClr val="FF0000"/>
                </a:solidFill>
              </a:rPr>
              <a:t>Interruptor (Disyuntor</a:t>
            </a:r>
            <a:r>
              <a:rPr lang="es-CO" dirty="0" smtClean="0">
                <a:solidFill>
                  <a:srgbClr val="FF0000"/>
                </a:solidFill>
              </a:rPr>
              <a:t>)</a:t>
            </a:r>
            <a:endParaRPr lang="es-CO" dirty="0"/>
          </a:p>
        </p:txBody>
      </p:sp>
      <p:sp>
        <p:nvSpPr>
          <p:cNvPr id="3" name="2 Marcador de contenido"/>
          <p:cNvSpPr>
            <a:spLocks noGrp="1"/>
          </p:cNvSpPr>
          <p:nvPr>
            <p:ph idx="1"/>
          </p:nvPr>
        </p:nvSpPr>
        <p:spPr/>
        <p:txBody>
          <a:bodyPr>
            <a:normAutofit/>
          </a:bodyPr>
          <a:lstStyle/>
          <a:p>
            <a:pPr marL="0" indent="0">
              <a:buNone/>
            </a:pPr>
            <a:r>
              <a:rPr lang="es-CO" sz="1800" dirty="0"/>
              <a:t>Es el equipo que puede conectar o desconectar un circuito eléctrico </a:t>
            </a:r>
            <a:r>
              <a:rPr lang="es-CO" sz="1800" b="1" dirty="0"/>
              <a:t>bajo carga o en cortocircuito.</a:t>
            </a:r>
          </a:p>
          <a:p>
            <a:pPr marL="0" indent="0">
              <a:buNone/>
            </a:pPr>
            <a:r>
              <a:rPr lang="es-CO" sz="1800" dirty="0"/>
              <a:t>En general está compuesto de las siguientes partes:</a:t>
            </a:r>
          </a:p>
          <a:p>
            <a:pPr marL="285750" indent="-285750">
              <a:buFont typeface="Wingdings" panose="05000000000000000000" pitchFamily="2" charset="2"/>
              <a:buChar char="§"/>
            </a:pPr>
            <a:r>
              <a:rPr lang="es-CO" sz="1800" dirty="0"/>
              <a:t>Unidad de interrupción. Cámara, contactos principales y de arco, medio de extinción de arco.</a:t>
            </a:r>
          </a:p>
          <a:p>
            <a:pPr marL="285750" indent="-285750">
              <a:buFont typeface="Wingdings" panose="05000000000000000000" pitchFamily="2" charset="2"/>
              <a:buChar char="§"/>
            </a:pPr>
            <a:r>
              <a:rPr lang="es-CO" sz="1800" dirty="0"/>
              <a:t>Mecanismo de operación de energía almacenada</a:t>
            </a:r>
          </a:p>
          <a:p>
            <a:pPr marL="285750" indent="-285750">
              <a:buFont typeface="Wingdings" panose="05000000000000000000" pitchFamily="2" charset="2"/>
              <a:buChar char="§"/>
            </a:pPr>
            <a:r>
              <a:rPr lang="es-CO" sz="1800" dirty="0"/>
              <a:t>Varilla de operación</a:t>
            </a:r>
          </a:p>
          <a:p>
            <a:pPr marL="285750" indent="-285750">
              <a:buFont typeface="Wingdings" panose="05000000000000000000" pitchFamily="2" charset="2"/>
              <a:buChar char="§"/>
            </a:pPr>
            <a:r>
              <a:rPr lang="es-CO" sz="1800" dirty="0"/>
              <a:t>Sistema de sellado</a:t>
            </a:r>
          </a:p>
          <a:p>
            <a:pPr marL="285750" indent="-285750">
              <a:buFont typeface="Wingdings" panose="05000000000000000000" pitchFamily="2" charset="2"/>
              <a:buChar char="§"/>
            </a:pPr>
            <a:r>
              <a:rPr lang="es-CO" sz="1800" dirty="0"/>
              <a:t>Elementos de control.</a:t>
            </a:r>
          </a:p>
          <a:p>
            <a:pPr marL="285750" indent="-285750">
              <a:buFont typeface="Wingdings" panose="05000000000000000000" pitchFamily="2" charset="2"/>
              <a:buChar char="§"/>
            </a:pPr>
            <a:r>
              <a:rPr lang="es-CO" sz="1800" dirty="0"/>
              <a:t>Estructura de soporte</a:t>
            </a:r>
          </a:p>
          <a:p>
            <a:endParaRPr lang="es-CO" dirty="0"/>
          </a:p>
        </p:txBody>
      </p:sp>
      <p:graphicFrame>
        <p:nvGraphicFramePr>
          <p:cNvPr id="7" name="6 Diagrama"/>
          <p:cNvGraphicFramePr/>
          <p:nvPr>
            <p:extLst>
              <p:ext uri="{D42A27DB-BD31-4B8C-83A1-F6EECF244321}">
                <p14:modId xmlns:p14="http://schemas.microsoft.com/office/powerpoint/2010/main" val="1225547506"/>
              </p:ext>
            </p:extLst>
          </p:nvPr>
        </p:nvGraphicFramePr>
        <p:xfrm>
          <a:off x="1619672" y="6453336"/>
          <a:ext cx="6096000" cy="4046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54669183"/>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6288" y="980728"/>
            <a:ext cx="7540128" cy="2671316"/>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0306" y="3714700"/>
            <a:ext cx="7684144" cy="2666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1 CuadroTexto"/>
          <p:cNvSpPr txBox="1"/>
          <p:nvPr/>
        </p:nvSpPr>
        <p:spPr>
          <a:xfrm>
            <a:off x="776288" y="332656"/>
            <a:ext cx="7684144" cy="400110"/>
          </a:xfrm>
          <a:prstGeom prst="rect">
            <a:avLst/>
          </a:prstGeom>
          <a:noFill/>
        </p:spPr>
        <p:txBody>
          <a:bodyPr wrap="square" rtlCol="0">
            <a:spAutoFit/>
          </a:bodyPr>
          <a:lstStyle/>
          <a:p>
            <a:pPr algn="ctr"/>
            <a:r>
              <a:rPr lang="es-CO" sz="2000" b="1" dirty="0" smtClean="0"/>
              <a:t>Operación</a:t>
            </a:r>
            <a:endParaRPr lang="es-CO" dirty="0"/>
          </a:p>
        </p:txBody>
      </p:sp>
      <p:graphicFrame>
        <p:nvGraphicFramePr>
          <p:cNvPr id="7" name="6 Diagrama"/>
          <p:cNvGraphicFramePr/>
          <p:nvPr>
            <p:extLst>
              <p:ext uri="{D42A27DB-BD31-4B8C-83A1-F6EECF244321}">
                <p14:modId xmlns:p14="http://schemas.microsoft.com/office/powerpoint/2010/main" val="436765074"/>
              </p:ext>
            </p:extLst>
          </p:nvPr>
        </p:nvGraphicFramePr>
        <p:xfrm>
          <a:off x="1619672" y="6453336"/>
          <a:ext cx="6096000" cy="40466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263400205"/>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0935" y="1268760"/>
            <a:ext cx="8282132" cy="45365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1 CuadroTexto"/>
          <p:cNvSpPr txBox="1"/>
          <p:nvPr/>
        </p:nvSpPr>
        <p:spPr>
          <a:xfrm>
            <a:off x="611560" y="611396"/>
            <a:ext cx="7920880" cy="400110"/>
          </a:xfrm>
          <a:prstGeom prst="rect">
            <a:avLst/>
          </a:prstGeom>
          <a:noFill/>
        </p:spPr>
        <p:txBody>
          <a:bodyPr wrap="square" rtlCol="0">
            <a:spAutoFit/>
          </a:bodyPr>
          <a:lstStyle/>
          <a:p>
            <a:pPr algn="ctr"/>
            <a:r>
              <a:rPr lang="es-CO" sz="2000" b="1" dirty="0" smtClean="0"/>
              <a:t>Características Técnicas</a:t>
            </a:r>
          </a:p>
        </p:txBody>
      </p:sp>
      <p:graphicFrame>
        <p:nvGraphicFramePr>
          <p:cNvPr id="6" name="5 Diagrama"/>
          <p:cNvGraphicFramePr/>
          <p:nvPr>
            <p:extLst>
              <p:ext uri="{D42A27DB-BD31-4B8C-83A1-F6EECF244321}">
                <p14:modId xmlns:p14="http://schemas.microsoft.com/office/powerpoint/2010/main" val="436765074"/>
              </p:ext>
            </p:extLst>
          </p:nvPr>
        </p:nvGraphicFramePr>
        <p:xfrm>
          <a:off x="1619672" y="6453336"/>
          <a:ext cx="6096000" cy="4046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82599235"/>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907888"/>
            <a:ext cx="8018325" cy="47533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5" name="4 Diagrama"/>
          <p:cNvGraphicFramePr/>
          <p:nvPr>
            <p:extLst>
              <p:ext uri="{D42A27DB-BD31-4B8C-83A1-F6EECF244321}">
                <p14:modId xmlns:p14="http://schemas.microsoft.com/office/powerpoint/2010/main" val="436765074"/>
              </p:ext>
            </p:extLst>
          </p:nvPr>
        </p:nvGraphicFramePr>
        <p:xfrm>
          <a:off x="1619672" y="6453336"/>
          <a:ext cx="6096000" cy="4046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42948999"/>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oto 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1720" y="139497"/>
            <a:ext cx="4896544" cy="6680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99180378"/>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1043608" y="908720"/>
            <a:ext cx="7416824" cy="3970318"/>
          </a:xfrm>
          <a:prstGeom prst="rect">
            <a:avLst/>
          </a:prstGeom>
          <a:noFill/>
        </p:spPr>
        <p:txBody>
          <a:bodyPr wrap="square" rtlCol="0">
            <a:spAutoFit/>
          </a:bodyPr>
          <a:lstStyle/>
          <a:p>
            <a:r>
              <a:rPr lang="es-CO" dirty="0" smtClean="0">
                <a:solidFill>
                  <a:srgbClr val="FF0000"/>
                </a:solidFill>
              </a:rPr>
              <a:t>SECCIONALIZADOR MONOFÁSICO ELECTRÓNICO.</a:t>
            </a:r>
          </a:p>
          <a:p>
            <a:endParaRPr lang="es-CO" dirty="0"/>
          </a:p>
          <a:p>
            <a:r>
              <a:rPr lang="es-CO" dirty="0" smtClean="0"/>
              <a:t>El dispositivo consiste en una base </a:t>
            </a:r>
            <a:r>
              <a:rPr lang="es-CO" dirty="0" err="1" smtClean="0"/>
              <a:t>portafusible</a:t>
            </a:r>
            <a:r>
              <a:rPr lang="es-CO" dirty="0" smtClean="0"/>
              <a:t> idéntica a la utilizada para seccionadores fusibles simples. Esta base posee un tubo, dentro del cual se aloja un circuito electrónico que discrimina entre fallas permanente y temporal, además de ser inmune a corrientes de </a:t>
            </a:r>
            <a:r>
              <a:rPr lang="es-CO" dirty="0" err="1" smtClean="0"/>
              <a:t>inrush</a:t>
            </a:r>
            <a:r>
              <a:rPr lang="es-CO" dirty="0" smtClean="0"/>
              <a:t> tanto simétricas como asimétricas. El circuito electrónico, a su vez determina la apertura mecánica del </a:t>
            </a:r>
            <a:r>
              <a:rPr lang="es-CO" dirty="0" err="1" smtClean="0"/>
              <a:t>seccionalizador</a:t>
            </a:r>
            <a:r>
              <a:rPr lang="es-CO" dirty="0" smtClean="0"/>
              <a:t> si la corriente de falla se establece como permanente.</a:t>
            </a:r>
          </a:p>
          <a:p>
            <a:r>
              <a:rPr lang="es-CO" dirty="0" smtClean="0"/>
              <a:t>El módulo de </a:t>
            </a:r>
            <a:r>
              <a:rPr lang="es-CO" dirty="0" err="1" smtClean="0"/>
              <a:t>seteo</a:t>
            </a:r>
            <a:r>
              <a:rPr lang="es-CO" dirty="0" smtClean="0"/>
              <a:t> del equipo se encuentra debajo del tapón del contacto superior del tubo. Accediendo al mismo,  se puede configurar o </a:t>
            </a:r>
            <a:r>
              <a:rPr lang="es-CO" dirty="0" err="1" smtClean="0"/>
              <a:t>reconfiguarar</a:t>
            </a:r>
            <a:r>
              <a:rPr lang="es-CO" dirty="0" smtClean="0"/>
              <a:t> la corriente de actuación del </a:t>
            </a:r>
            <a:r>
              <a:rPr lang="es-CO" dirty="0" err="1" smtClean="0"/>
              <a:t>seccionalizador</a:t>
            </a:r>
            <a:r>
              <a:rPr lang="es-CO" dirty="0" smtClean="0"/>
              <a:t> y la cantidad de conteos para obtener la combinación deseada para la protección del sistema.</a:t>
            </a:r>
          </a:p>
          <a:p>
            <a:endParaRPr lang="es-CO" dirty="0"/>
          </a:p>
        </p:txBody>
      </p:sp>
      <p:graphicFrame>
        <p:nvGraphicFramePr>
          <p:cNvPr id="5" name="4 Diagrama"/>
          <p:cNvGraphicFramePr/>
          <p:nvPr>
            <p:extLst>
              <p:ext uri="{D42A27DB-BD31-4B8C-83A1-F6EECF244321}">
                <p14:modId xmlns:p14="http://schemas.microsoft.com/office/powerpoint/2010/main" val="558777473"/>
              </p:ext>
            </p:extLst>
          </p:nvPr>
        </p:nvGraphicFramePr>
        <p:xfrm>
          <a:off x="1619672" y="6453336"/>
          <a:ext cx="6096000" cy="4046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06890862"/>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648" y="908720"/>
            <a:ext cx="6552728" cy="55690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5" name="4 Diagrama"/>
          <p:cNvGraphicFramePr/>
          <p:nvPr>
            <p:extLst>
              <p:ext uri="{D42A27DB-BD31-4B8C-83A1-F6EECF244321}">
                <p14:modId xmlns:p14="http://schemas.microsoft.com/office/powerpoint/2010/main" val="558777473"/>
              </p:ext>
            </p:extLst>
          </p:nvPr>
        </p:nvGraphicFramePr>
        <p:xfrm>
          <a:off x="1619672" y="6453336"/>
          <a:ext cx="6096000" cy="4046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34559496"/>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6128" b="9238"/>
          <a:stretch/>
        </p:blipFill>
        <p:spPr bwMode="auto">
          <a:xfrm>
            <a:off x="395535" y="1314450"/>
            <a:ext cx="8748465" cy="49577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3" name="2 Diagrama"/>
          <p:cNvGraphicFramePr/>
          <p:nvPr>
            <p:extLst>
              <p:ext uri="{D42A27DB-BD31-4B8C-83A1-F6EECF244321}">
                <p14:modId xmlns:p14="http://schemas.microsoft.com/office/powerpoint/2010/main" val="3084917250"/>
              </p:ext>
            </p:extLst>
          </p:nvPr>
        </p:nvGraphicFramePr>
        <p:xfrm>
          <a:off x="1619672" y="6453336"/>
          <a:ext cx="6096000" cy="4046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30711102"/>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0586" y="44624"/>
            <a:ext cx="5873741" cy="39090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6" y="3790528"/>
            <a:ext cx="7776863" cy="259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6" name="5 Diagrama"/>
          <p:cNvGraphicFramePr/>
          <p:nvPr>
            <p:extLst>
              <p:ext uri="{D42A27DB-BD31-4B8C-83A1-F6EECF244321}">
                <p14:modId xmlns:p14="http://schemas.microsoft.com/office/powerpoint/2010/main" val="558777473"/>
              </p:ext>
            </p:extLst>
          </p:nvPr>
        </p:nvGraphicFramePr>
        <p:xfrm>
          <a:off x="1619672" y="6453336"/>
          <a:ext cx="6096000" cy="40466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360298619"/>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upload.wikimedia.org/wikipedia/commons/thumb/a/a8/Autotrafo02.JPG/250px-Autotrafo0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17119" y="1139263"/>
            <a:ext cx="4176464" cy="5312463"/>
          </a:xfrm>
          <a:prstGeom prst="rect">
            <a:avLst/>
          </a:prstGeom>
          <a:noFill/>
          <a:extLst>
            <a:ext uri="{909E8E84-426E-40DD-AFC4-6F175D3DCCD1}">
              <a14:hiddenFill xmlns:a14="http://schemas.microsoft.com/office/drawing/2010/main">
                <a:solidFill>
                  <a:srgbClr val="FFFFFF"/>
                </a:solidFill>
              </a14:hiddenFill>
            </a:ext>
          </a:extLst>
        </p:spPr>
      </p:pic>
      <p:sp>
        <p:nvSpPr>
          <p:cNvPr id="2" name="1 CuadroTexto"/>
          <p:cNvSpPr txBox="1"/>
          <p:nvPr/>
        </p:nvSpPr>
        <p:spPr>
          <a:xfrm>
            <a:off x="827584" y="852597"/>
            <a:ext cx="7776864" cy="369332"/>
          </a:xfrm>
          <a:prstGeom prst="rect">
            <a:avLst/>
          </a:prstGeom>
          <a:noFill/>
        </p:spPr>
        <p:txBody>
          <a:bodyPr wrap="square" rtlCol="0">
            <a:spAutoFit/>
          </a:bodyPr>
          <a:lstStyle/>
          <a:p>
            <a:r>
              <a:rPr lang="es-CO" dirty="0" smtClean="0">
                <a:solidFill>
                  <a:srgbClr val="FF0000"/>
                </a:solidFill>
              </a:rPr>
              <a:t>AUTOTRANSFORMADOR.</a:t>
            </a:r>
          </a:p>
        </p:txBody>
      </p:sp>
      <p:sp>
        <p:nvSpPr>
          <p:cNvPr id="3" name="2 CuadroTexto"/>
          <p:cNvSpPr txBox="1"/>
          <p:nvPr/>
        </p:nvSpPr>
        <p:spPr>
          <a:xfrm>
            <a:off x="833909" y="1256339"/>
            <a:ext cx="3672408" cy="5078313"/>
          </a:xfrm>
          <a:prstGeom prst="rect">
            <a:avLst/>
          </a:prstGeom>
          <a:noFill/>
        </p:spPr>
        <p:txBody>
          <a:bodyPr wrap="square" rtlCol="0">
            <a:spAutoFit/>
          </a:bodyPr>
          <a:lstStyle/>
          <a:p>
            <a:pPr algn="just"/>
            <a:r>
              <a:rPr lang="es-CO" dirty="0"/>
              <a:t>Un </a:t>
            </a:r>
            <a:r>
              <a:rPr lang="es-CO" b="1" dirty="0"/>
              <a:t>autotransformador</a:t>
            </a:r>
            <a:r>
              <a:rPr lang="es-CO" dirty="0"/>
              <a:t> es </a:t>
            </a:r>
            <a:r>
              <a:rPr lang="es-CO" dirty="0" smtClean="0"/>
              <a:t>una</a:t>
            </a:r>
            <a:r>
              <a:rPr lang="es-CO" dirty="0"/>
              <a:t> </a:t>
            </a:r>
            <a:r>
              <a:rPr lang="es-CO" dirty="0" smtClean="0"/>
              <a:t>máquina eléctrica, </a:t>
            </a:r>
            <a:r>
              <a:rPr lang="es-CO" dirty="0"/>
              <a:t>de construcción y características similares a las de un </a:t>
            </a:r>
            <a:r>
              <a:rPr lang="es-CO" dirty="0" smtClean="0"/>
              <a:t>transformador, </a:t>
            </a:r>
            <a:r>
              <a:rPr lang="es-CO" dirty="0"/>
              <a:t>pero que a diferencia de éste, sólo posee un único </a:t>
            </a:r>
            <a:r>
              <a:rPr lang="es-CO" dirty="0" smtClean="0"/>
              <a:t>devanado</a:t>
            </a:r>
            <a:r>
              <a:rPr lang="es-CO" dirty="0"/>
              <a:t> alrededor de un núcleo ferromagnético</a:t>
            </a:r>
            <a:r>
              <a:rPr lang="es-CO" dirty="0" smtClean="0"/>
              <a:t>.</a:t>
            </a:r>
          </a:p>
          <a:p>
            <a:pPr algn="just"/>
            <a:r>
              <a:rPr lang="es-CO" dirty="0"/>
              <a:t>L</a:t>
            </a:r>
            <a:r>
              <a:rPr lang="es-CO" dirty="0" smtClean="0"/>
              <a:t>a </a:t>
            </a:r>
            <a:r>
              <a:rPr lang="es-CO" dirty="0"/>
              <a:t>porción común (llamada por ello "devanado </a:t>
            </a:r>
            <a:r>
              <a:rPr lang="es-CO" i="1" dirty="0"/>
              <a:t>común</a:t>
            </a:r>
            <a:r>
              <a:rPr lang="es-CO" dirty="0"/>
              <a:t>") del devanado único actúa como parte tanto del devanado "primario" como del "secundario". La porción restante del devanado recibe el nombre de "devanado </a:t>
            </a:r>
            <a:r>
              <a:rPr lang="es-CO" i="1" dirty="0"/>
              <a:t>serie</a:t>
            </a:r>
            <a:r>
              <a:rPr lang="es-CO" dirty="0"/>
              <a:t>" y es la que proporciona la diferencia de tensión entre ambos circuitos, mediante la adición en serie (de allí su nombre) con la tensión del devanado común.</a:t>
            </a:r>
          </a:p>
        </p:txBody>
      </p:sp>
      <p:graphicFrame>
        <p:nvGraphicFramePr>
          <p:cNvPr id="7" name="6 Diagrama"/>
          <p:cNvGraphicFramePr/>
          <p:nvPr>
            <p:extLst>
              <p:ext uri="{D42A27DB-BD31-4B8C-83A1-F6EECF244321}">
                <p14:modId xmlns:p14="http://schemas.microsoft.com/office/powerpoint/2010/main" val="558777473"/>
              </p:ext>
            </p:extLst>
          </p:nvPr>
        </p:nvGraphicFramePr>
        <p:xfrm>
          <a:off x="1619672" y="6453336"/>
          <a:ext cx="6096000" cy="4046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42536864"/>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899592" y="908720"/>
            <a:ext cx="7776864" cy="4524315"/>
          </a:xfrm>
          <a:prstGeom prst="rect">
            <a:avLst/>
          </a:prstGeom>
          <a:noFill/>
        </p:spPr>
        <p:txBody>
          <a:bodyPr wrap="square" rtlCol="0">
            <a:spAutoFit/>
          </a:bodyPr>
          <a:lstStyle/>
          <a:p>
            <a:pPr algn="just"/>
            <a:r>
              <a:rPr lang="es-CO" dirty="0"/>
              <a:t>La transferencia de potencia entre dos circuitos conectados a un </a:t>
            </a:r>
            <a:r>
              <a:rPr lang="es-CO" b="1" dirty="0"/>
              <a:t>autotransformador</a:t>
            </a:r>
            <a:r>
              <a:rPr lang="es-CO" dirty="0"/>
              <a:t> ocurre a través de dos fenómenos: </a:t>
            </a:r>
            <a:r>
              <a:rPr lang="es-CO" dirty="0" smtClean="0"/>
              <a:t>el acoplamiento </a:t>
            </a:r>
            <a:r>
              <a:rPr lang="es-CO" dirty="0"/>
              <a:t>magnético (como en un transformador común) y la conexión galvánica (a través de la toma común) entre los dos circuitos. Por esta razón, un autotransformador resulta en un aparato más compacto (y a menudo más económico) que un transformador de la misma potencia y tensiones nominales. De igual manera, un transformador incrementa su capacidad de transferir potencia al ser conectado como autotransformador</a:t>
            </a:r>
            <a:r>
              <a:rPr lang="es-CO" dirty="0" smtClean="0"/>
              <a:t>.</a:t>
            </a:r>
          </a:p>
          <a:p>
            <a:pPr algn="just"/>
            <a:endParaRPr lang="es-CO" dirty="0" smtClean="0"/>
          </a:p>
          <a:p>
            <a:pPr algn="just"/>
            <a:r>
              <a:rPr lang="es-CO" b="1" dirty="0"/>
              <a:t>A</a:t>
            </a:r>
            <a:r>
              <a:rPr lang="es-CO" b="1" dirty="0" smtClean="0"/>
              <a:t>l </a:t>
            </a:r>
            <a:r>
              <a:rPr lang="es-CO" b="1" dirty="0"/>
              <a:t>conectar un transformador como autotransformador, este aumenta su capacidad para transferir potencia en una proporción determinada por la relación de transformación de la conexión como transformador</a:t>
            </a:r>
            <a:r>
              <a:rPr lang="es-CO" dirty="0"/>
              <a:t>. La implicación directa de esta </a:t>
            </a:r>
            <a:r>
              <a:rPr lang="es-CO" dirty="0" smtClean="0"/>
              <a:t>deducción </a:t>
            </a:r>
            <a:r>
              <a:rPr lang="es-CO" dirty="0"/>
              <a:t>es que </a:t>
            </a:r>
            <a:r>
              <a:rPr lang="es-CO" b="1" dirty="0"/>
              <a:t>para transferir la misma cantidad de potencia entre dos circuitos, un autotransformador es de menor tamaño que un transformador equivalente</a:t>
            </a:r>
            <a:r>
              <a:rPr lang="es-CO" b="1" dirty="0" smtClean="0"/>
              <a:t>.</a:t>
            </a:r>
          </a:p>
          <a:p>
            <a:pPr algn="just"/>
            <a:endParaRPr lang="es-CO" dirty="0" smtClean="0"/>
          </a:p>
        </p:txBody>
      </p:sp>
      <p:graphicFrame>
        <p:nvGraphicFramePr>
          <p:cNvPr id="5" name="4 Diagrama"/>
          <p:cNvGraphicFramePr/>
          <p:nvPr>
            <p:extLst>
              <p:ext uri="{D42A27DB-BD31-4B8C-83A1-F6EECF244321}">
                <p14:modId xmlns:p14="http://schemas.microsoft.com/office/powerpoint/2010/main" val="2238036429"/>
              </p:ext>
            </p:extLst>
          </p:nvPr>
        </p:nvGraphicFramePr>
        <p:xfrm>
          <a:off x="1619672" y="6453336"/>
          <a:ext cx="6096000" cy="4046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8862032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image.made-in-china.com/2f0j00NSkEIByPnzcY/Outdoor-Sf6-Circuit-Breaker-72-5-126-145KV-Circuit-Breaker.jpg"/>
          <p:cNvPicPr>
            <a:picLocks noChangeAspect="1" noChangeArrowheads="1"/>
          </p:cNvPicPr>
          <p:nvPr/>
        </p:nvPicPr>
        <p:blipFill rotWithShape="1">
          <a:blip r:embed="rId2">
            <a:extLst>
              <a:ext uri="{28A0092B-C50C-407E-A947-70E740481C1C}">
                <a14:useLocalDpi xmlns:a14="http://schemas.microsoft.com/office/drawing/2010/main" val="0"/>
              </a:ext>
            </a:extLst>
          </a:blip>
          <a:srcRect t="2745"/>
          <a:stretch/>
        </p:blipFill>
        <p:spPr bwMode="auto">
          <a:xfrm>
            <a:off x="611561" y="1062162"/>
            <a:ext cx="5760640" cy="517515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 name="1 CuadroTexto"/>
          <p:cNvSpPr txBox="1"/>
          <p:nvPr/>
        </p:nvSpPr>
        <p:spPr>
          <a:xfrm>
            <a:off x="5580112" y="1556792"/>
            <a:ext cx="2376264" cy="646331"/>
          </a:xfrm>
          <a:prstGeom prst="rect">
            <a:avLst/>
          </a:prstGeom>
          <a:noFill/>
        </p:spPr>
        <p:txBody>
          <a:bodyPr wrap="square" rtlCol="0">
            <a:spAutoFit/>
          </a:bodyPr>
          <a:lstStyle/>
          <a:p>
            <a:r>
              <a:rPr lang="es-CO" dirty="0" smtClean="0"/>
              <a:t>Unidad de interrupción (Cámara)</a:t>
            </a:r>
            <a:endParaRPr lang="es-CO" dirty="0"/>
          </a:p>
        </p:txBody>
      </p:sp>
      <p:sp>
        <p:nvSpPr>
          <p:cNvPr id="3" name="2 CuadroTexto"/>
          <p:cNvSpPr txBox="1"/>
          <p:nvPr/>
        </p:nvSpPr>
        <p:spPr>
          <a:xfrm>
            <a:off x="5724128" y="2780928"/>
            <a:ext cx="2016224" cy="369332"/>
          </a:xfrm>
          <a:prstGeom prst="rect">
            <a:avLst/>
          </a:prstGeom>
          <a:noFill/>
        </p:spPr>
        <p:txBody>
          <a:bodyPr wrap="square" rtlCol="0">
            <a:spAutoFit/>
          </a:bodyPr>
          <a:lstStyle/>
          <a:p>
            <a:r>
              <a:rPr lang="es-CO" dirty="0" smtClean="0"/>
              <a:t>Aislador</a:t>
            </a:r>
            <a:endParaRPr lang="es-CO" dirty="0"/>
          </a:p>
        </p:txBody>
      </p:sp>
      <p:sp>
        <p:nvSpPr>
          <p:cNvPr id="4" name="3 CuadroTexto"/>
          <p:cNvSpPr txBox="1"/>
          <p:nvPr/>
        </p:nvSpPr>
        <p:spPr>
          <a:xfrm>
            <a:off x="5740102" y="3645024"/>
            <a:ext cx="2448272" cy="369332"/>
          </a:xfrm>
          <a:prstGeom prst="rect">
            <a:avLst/>
          </a:prstGeom>
          <a:noFill/>
        </p:spPr>
        <p:txBody>
          <a:bodyPr wrap="square" rtlCol="0">
            <a:spAutoFit/>
          </a:bodyPr>
          <a:lstStyle/>
          <a:p>
            <a:r>
              <a:rPr lang="es-CO" dirty="0" smtClean="0"/>
              <a:t>Base del interruptor</a:t>
            </a:r>
            <a:endParaRPr lang="es-CO" dirty="0"/>
          </a:p>
        </p:txBody>
      </p:sp>
      <p:cxnSp>
        <p:nvCxnSpPr>
          <p:cNvPr id="6" name="5 Conector recto de flecha"/>
          <p:cNvCxnSpPr>
            <a:stCxn id="2" idx="1"/>
          </p:cNvCxnSpPr>
          <p:nvPr/>
        </p:nvCxnSpPr>
        <p:spPr>
          <a:xfrm flipH="1" flipV="1">
            <a:off x="5292080" y="1879957"/>
            <a:ext cx="28803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 name="7 Conector recto de flecha"/>
          <p:cNvCxnSpPr>
            <a:stCxn id="3" idx="1"/>
          </p:cNvCxnSpPr>
          <p:nvPr/>
        </p:nvCxnSpPr>
        <p:spPr>
          <a:xfrm flipH="1">
            <a:off x="5292080" y="2965594"/>
            <a:ext cx="43204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 name="9 Conector recto de flecha"/>
          <p:cNvCxnSpPr>
            <a:stCxn id="4" idx="1"/>
          </p:cNvCxnSpPr>
          <p:nvPr/>
        </p:nvCxnSpPr>
        <p:spPr>
          <a:xfrm flipH="1">
            <a:off x="5220072" y="3829690"/>
            <a:ext cx="52003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1" name="10 CuadroTexto"/>
          <p:cNvSpPr txBox="1"/>
          <p:nvPr/>
        </p:nvSpPr>
        <p:spPr>
          <a:xfrm>
            <a:off x="5436096" y="4437112"/>
            <a:ext cx="2880320" cy="646331"/>
          </a:xfrm>
          <a:prstGeom prst="rect">
            <a:avLst/>
          </a:prstGeom>
          <a:noFill/>
        </p:spPr>
        <p:txBody>
          <a:bodyPr wrap="square" rtlCol="0">
            <a:spAutoFit/>
          </a:bodyPr>
          <a:lstStyle/>
          <a:p>
            <a:r>
              <a:rPr lang="es-CO" dirty="0" smtClean="0"/>
              <a:t>Cubículo de control con el mecanismo de operación</a:t>
            </a:r>
            <a:endParaRPr lang="es-CO" dirty="0"/>
          </a:p>
        </p:txBody>
      </p:sp>
      <p:cxnSp>
        <p:nvCxnSpPr>
          <p:cNvPr id="15" name="14 Conector recto de flecha"/>
          <p:cNvCxnSpPr>
            <a:stCxn id="11" idx="1"/>
          </p:cNvCxnSpPr>
          <p:nvPr/>
        </p:nvCxnSpPr>
        <p:spPr>
          <a:xfrm flipH="1" flipV="1">
            <a:off x="3851920" y="4365104"/>
            <a:ext cx="1584176" cy="39517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18 CuadroTexto"/>
          <p:cNvSpPr txBox="1"/>
          <p:nvPr/>
        </p:nvSpPr>
        <p:spPr>
          <a:xfrm>
            <a:off x="5580112" y="5373216"/>
            <a:ext cx="2736304" cy="369332"/>
          </a:xfrm>
          <a:prstGeom prst="rect">
            <a:avLst/>
          </a:prstGeom>
          <a:noFill/>
        </p:spPr>
        <p:txBody>
          <a:bodyPr wrap="square" rtlCol="0">
            <a:spAutoFit/>
          </a:bodyPr>
          <a:lstStyle/>
          <a:p>
            <a:r>
              <a:rPr lang="es-CO" dirty="0" smtClean="0"/>
              <a:t>Estructura de soporte</a:t>
            </a:r>
            <a:endParaRPr lang="es-CO" dirty="0"/>
          </a:p>
        </p:txBody>
      </p:sp>
      <p:cxnSp>
        <p:nvCxnSpPr>
          <p:cNvPr id="21" name="20 Conector recto de flecha"/>
          <p:cNvCxnSpPr>
            <a:stCxn id="19" idx="1"/>
          </p:cNvCxnSpPr>
          <p:nvPr/>
        </p:nvCxnSpPr>
        <p:spPr>
          <a:xfrm flipH="1" flipV="1">
            <a:off x="4644008" y="5229200"/>
            <a:ext cx="936104" cy="32868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1 Título"/>
          <p:cNvSpPr txBox="1">
            <a:spLocks/>
          </p:cNvSpPr>
          <p:nvPr/>
        </p:nvSpPr>
        <p:spPr>
          <a:xfrm>
            <a:off x="457200" y="274638"/>
            <a:ext cx="8229600" cy="11430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CO" dirty="0" smtClean="0">
                <a:solidFill>
                  <a:srgbClr val="FF0000"/>
                </a:solidFill>
              </a:rPr>
              <a:t>Interruptor (Disyuntor)</a:t>
            </a:r>
            <a:endParaRPr lang="es-CO" dirty="0"/>
          </a:p>
        </p:txBody>
      </p:sp>
      <p:graphicFrame>
        <p:nvGraphicFramePr>
          <p:cNvPr id="17" name="16 Diagrama"/>
          <p:cNvGraphicFramePr/>
          <p:nvPr>
            <p:extLst>
              <p:ext uri="{D42A27DB-BD31-4B8C-83A1-F6EECF244321}">
                <p14:modId xmlns:p14="http://schemas.microsoft.com/office/powerpoint/2010/main" val="1225547506"/>
              </p:ext>
            </p:extLst>
          </p:nvPr>
        </p:nvGraphicFramePr>
        <p:xfrm>
          <a:off x="1619672" y="6453336"/>
          <a:ext cx="6096000" cy="4046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34214375"/>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899592" y="836712"/>
            <a:ext cx="7776864" cy="1754326"/>
          </a:xfrm>
          <a:prstGeom prst="rect">
            <a:avLst/>
          </a:prstGeom>
          <a:noFill/>
        </p:spPr>
        <p:txBody>
          <a:bodyPr wrap="square" rtlCol="0">
            <a:spAutoFit/>
          </a:bodyPr>
          <a:lstStyle/>
          <a:p>
            <a:pPr algn="just"/>
            <a:endParaRPr lang="es-CO" dirty="0" smtClean="0"/>
          </a:p>
          <a:p>
            <a:pPr algn="just"/>
            <a:r>
              <a:rPr lang="es-CO" dirty="0"/>
              <a:t>Existen autotransformadores con varias tomas en el secundario y por lo tanto, con varias relaciones de transformación. De la misma manera que los transformadores, los autotransformadores también pueden equiparse </a:t>
            </a:r>
            <a:r>
              <a:rPr lang="es-CO" dirty="0" smtClean="0"/>
              <a:t>con</a:t>
            </a:r>
            <a:r>
              <a:rPr lang="es-CO" dirty="0"/>
              <a:t> </a:t>
            </a:r>
            <a:r>
              <a:rPr lang="es-CO" dirty="0" smtClean="0"/>
              <a:t>cambiadores de tomas automáticos</a:t>
            </a:r>
            <a:r>
              <a:rPr lang="es-CO" dirty="0"/>
              <a:t> y utilizarlos en sistemas de transmisión y distribución para regular la tensión de la red eléctrica.</a:t>
            </a:r>
          </a:p>
        </p:txBody>
      </p:sp>
      <p:graphicFrame>
        <p:nvGraphicFramePr>
          <p:cNvPr id="3" name="2 Diagrama"/>
          <p:cNvGraphicFramePr/>
          <p:nvPr>
            <p:extLst>
              <p:ext uri="{D42A27DB-BD31-4B8C-83A1-F6EECF244321}">
                <p14:modId xmlns:p14="http://schemas.microsoft.com/office/powerpoint/2010/main" val="2238036429"/>
              </p:ext>
            </p:extLst>
          </p:nvPr>
        </p:nvGraphicFramePr>
        <p:xfrm>
          <a:off x="1619672" y="6453336"/>
          <a:ext cx="6096000" cy="4046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03551117"/>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971600" y="908720"/>
            <a:ext cx="7560840" cy="5355312"/>
          </a:xfrm>
          <a:prstGeom prst="rect">
            <a:avLst/>
          </a:prstGeom>
          <a:noFill/>
        </p:spPr>
        <p:txBody>
          <a:bodyPr wrap="square" rtlCol="0">
            <a:spAutoFit/>
          </a:bodyPr>
          <a:lstStyle/>
          <a:p>
            <a:pPr algn="just"/>
            <a:r>
              <a:rPr lang="es-CO" dirty="0"/>
              <a:t>Los autotransformadores se utilizan a menudo en sistemas eléctricos de potencia, para interconectar circuitos que funcionan a tensiones diferentes, pero en una relación cercana a 2:1 (por ejemplo, </a:t>
            </a:r>
            <a:r>
              <a:rPr lang="es-CO" dirty="0" smtClean="0"/>
              <a:t>230 </a:t>
            </a:r>
            <a:r>
              <a:rPr lang="es-CO" dirty="0" err="1"/>
              <a:t>kV</a:t>
            </a:r>
            <a:r>
              <a:rPr lang="es-CO" dirty="0"/>
              <a:t> / </a:t>
            </a:r>
            <a:r>
              <a:rPr lang="es-CO" dirty="0" smtClean="0"/>
              <a:t>115 </a:t>
            </a:r>
            <a:r>
              <a:rPr lang="es-CO" dirty="0" err="1" smtClean="0"/>
              <a:t>kV</a:t>
            </a:r>
            <a:r>
              <a:rPr lang="es-CO" dirty="0" smtClean="0"/>
              <a:t> o 138kV/66kV).</a:t>
            </a:r>
          </a:p>
          <a:p>
            <a:pPr algn="just"/>
            <a:endParaRPr lang="es-CO" dirty="0"/>
          </a:p>
          <a:p>
            <a:pPr algn="just"/>
            <a:r>
              <a:rPr lang="es-CO" dirty="0" smtClean="0"/>
              <a:t>Ventajas:</a:t>
            </a:r>
          </a:p>
          <a:p>
            <a:pPr marL="285750" indent="-285750" algn="just">
              <a:buFont typeface="Wingdings" panose="05000000000000000000" pitchFamily="2" charset="2"/>
              <a:buChar char="§"/>
            </a:pPr>
            <a:r>
              <a:rPr lang="es-CO" dirty="0" smtClean="0"/>
              <a:t>Menor Costo</a:t>
            </a:r>
          </a:p>
          <a:p>
            <a:pPr marL="285750" indent="-285750" algn="just">
              <a:buFont typeface="Wingdings" panose="05000000000000000000" pitchFamily="2" charset="2"/>
              <a:buChar char="§"/>
            </a:pPr>
            <a:r>
              <a:rPr lang="es-CO" dirty="0" smtClean="0"/>
              <a:t>Mayor eficiencia</a:t>
            </a:r>
          </a:p>
          <a:p>
            <a:pPr marL="285750" indent="-285750" algn="just">
              <a:buFont typeface="Wingdings" panose="05000000000000000000" pitchFamily="2" charset="2"/>
              <a:buChar char="§"/>
            </a:pPr>
            <a:r>
              <a:rPr lang="es-CO" dirty="0" smtClean="0"/>
              <a:t>Menor tamaño</a:t>
            </a:r>
          </a:p>
          <a:p>
            <a:pPr marL="285750" indent="-285750" algn="just">
              <a:buFont typeface="Wingdings" panose="05000000000000000000" pitchFamily="2" charset="2"/>
              <a:buChar char="§"/>
            </a:pPr>
            <a:r>
              <a:rPr lang="es-CO" dirty="0" smtClean="0"/>
              <a:t>Puede ser reductor o elevador</a:t>
            </a:r>
          </a:p>
          <a:p>
            <a:pPr marL="285750" indent="-285750" algn="just">
              <a:buFont typeface="Wingdings" panose="05000000000000000000" pitchFamily="2" charset="2"/>
              <a:buChar char="§"/>
            </a:pPr>
            <a:r>
              <a:rPr lang="es-CO" dirty="0" smtClean="0"/>
              <a:t>Baja tensión de cortocircuito</a:t>
            </a:r>
          </a:p>
          <a:p>
            <a:pPr algn="just"/>
            <a:endParaRPr lang="es-CO" dirty="0"/>
          </a:p>
          <a:p>
            <a:pPr algn="just"/>
            <a:r>
              <a:rPr lang="es-CO" dirty="0" smtClean="0"/>
              <a:t>Desventajas:</a:t>
            </a:r>
          </a:p>
          <a:p>
            <a:pPr marL="285750" indent="-285750" algn="just">
              <a:buFont typeface="Wingdings" panose="05000000000000000000" pitchFamily="2" charset="2"/>
              <a:buChar char="§"/>
            </a:pPr>
            <a:r>
              <a:rPr lang="es-CO" dirty="0" smtClean="0"/>
              <a:t>No aislamiento eléctrico entre devanados</a:t>
            </a:r>
          </a:p>
          <a:p>
            <a:pPr marL="285750" indent="-285750" algn="just">
              <a:buFont typeface="Wingdings" panose="05000000000000000000" pitchFamily="2" charset="2"/>
              <a:buChar char="§"/>
            </a:pPr>
            <a:r>
              <a:rPr lang="es-CO" dirty="0" smtClean="0"/>
              <a:t>Elevada corriente de cortocircuito debido a la baja impedancia</a:t>
            </a:r>
          </a:p>
          <a:p>
            <a:pPr marL="285750" indent="-285750" algn="just">
              <a:buFont typeface="Wingdings" panose="05000000000000000000" pitchFamily="2" charset="2"/>
              <a:buChar char="§"/>
            </a:pPr>
            <a:r>
              <a:rPr lang="es-CO" dirty="0" smtClean="0"/>
              <a:t>Peligro del corte de una espira, lo que produciría que el secundario quede sometido a la tensión del primario.</a:t>
            </a:r>
          </a:p>
          <a:p>
            <a:pPr algn="just"/>
            <a:endParaRPr lang="es-CO" dirty="0" smtClean="0"/>
          </a:p>
          <a:p>
            <a:pPr marL="285750" indent="-285750" algn="just">
              <a:buFont typeface="Wingdings" panose="05000000000000000000" pitchFamily="2" charset="2"/>
              <a:buChar char="§"/>
            </a:pPr>
            <a:endParaRPr lang="es-CO" dirty="0"/>
          </a:p>
        </p:txBody>
      </p:sp>
      <p:graphicFrame>
        <p:nvGraphicFramePr>
          <p:cNvPr id="5" name="4 Diagrama"/>
          <p:cNvGraphicFramePr/>
          <p:nvPr>
            <p:extLst>
              <p:ext uri="{D42A27DB-BD31-4B8C-83A1-F6EECF244321}">
                <p14:modId xmlns:p14="http://schemas.microsoft.com/office/powerpoint/2010/main" val="2238036429"/>
              </p:ext>
            </p:extLst>
          </p:nvPr>
        </p:nvGraphicFramePr>
        <p:xfrm>
          <a:off x="1619672" y="6453336"/>
          <a:ext cx="6096000" cy="4046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24025724"/>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899592" y="836712"/>
            <a:ext cx="7704856" cy="4524315"/>
          </a:xfrm>
          <a:prstGeom prst="rect">
            <a:avLst/>
          </a:prstGeom>
          <a:noFill/>
        </p:spPr>
        <p:txBody>
          <a:bodyPr wrap="square" rtlCol="0">
            <a:spAutoFit/>
          </a:bodyPr>
          <a:lstStyle/>
          <a:p>
            <a:r>
              <a:rPr lang="es-CO" dirty="0" smtClean="0">
                <a:solidFill>
                  <a:srgbClr val="FF0000"/>
                </a:solidFill>
              </a:rPr>
              <a:t>TRANSFORMADOR DE PUESTA A TIERRA.</a:t>
            </a:r>
          </a:p>
          <a:p>
            <a:endParaRPr lang="es-CO" dirty="0">
              <a:solidFill>
                <a:srgbClr val="FF0000"/>
              </a:solidFill>
            </a:endParaRPr>
          </a:p>
          <a:p>
            <a:pPr algn="just"/>
            <a:r>
              <a:rPr lang="es-VE" b="1" dirty="0"/>
              <a:t> </a:t>
            </a:r>
            <a:r>
              <a:rPr lang="es-VE" dirty="0"/>
              <a:t>Existen muchos sistemas de distribución que han sido diseñados sin un sistema de puesta a tierra (a través de transformadores conectados en estrella delta por ejemplo), o puestos a tierra a través de una alta impedancia. Lo anterior, viéndolo desde el punto de vista de protecciones, representa una desventaja, ya que dichas protecciones presentan insensibilidad ante la ocurrencia de fallas monofásicas a tierra; es decir, en un sistema sin puesta a tierra, el conductor puede caer a tierra sin que la protección dispare.</a:t>
            </a:r>
            <a:endParaRPr lang="es-CO" dirty="0"/>
          </a:p>
          <a:p>
            <a:pPr algn="just"/>
            <a:r>
              <a:rPr lang="es-VE" dirty="0"/>
              <a:t> </a:t>
            </a:r>
            <a:endParaRPr lang="es-CO" dirty="0"/>
          </a:p>
          <a:p>
            <a:pPr algn="just"/>
            <a:r>
              <a:rPr lang="es-VE" dirty="0"/>
              <a:t>     Por lo anteriormente descrito, es necesario utilizar un transformador de puesta a tierra (llamado también transformador zigzag), de manera que se pueda aprovechar las ventajas de un sistema que no esté conectado a tierra, y también las ventajas de un sistema conectado a tierra. Estos transformadores se utilizan en los casos donde el punto neutro del sistema no es accesible, como es el caso de una conexión en triángulo, creando una referencia a tierra artificial</a:t>
            </a:r>
            <a:r>
              <a:rPr lang="es-VE" dirty="0" smtClean="0"/>
              <a:t>.</a:t>
            </a:r>
          </a:p>
        </p:txBody>
      </p:sp>
      <p:graphicFrame>
        <p:nvGraphicFramePr>
          <p:cNvPr id="5" name="4 Diagrama"/>
          <p:cNvGraphicFramePr/>
          <p:nvPr>
            <p:extLst>
              <p:ext uri="{D42A27DB-BD31-4B8C-83A1-F6EECF244321}">
                <p14:modId xmlns:p14="http://schemas.microsoft.com/office/powerpoint/2010/main" val="2107794839"/>
              </p:ext>
            </p:extLst>
          </p:nvPr>
        </p:nvGraphicFramePr>
        <p:xfrm>
          <a:off x="1619672" y="6453336"/>
          <a:ext cx="6096000" cy="4046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72937454"/>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971600" y="1003950"/>
            <a:ext cx="7776864" cy="4801314"/>
          </a:xfrm>
          <a:prstGeom prst="rect">
            <a:avLst/>
          </a:prstGeom>
          <a:noFill/>
        </p:spPr>
        <p:txBody>
          <a:bodyPr wrap="square" rtlCol="0">
            <a:spAutoFit/>
          </a:bodyPr>
          <a:lstStyle/>
          <a:p>
            <a:r>
              <a:rPr lang="es-VE" dirty="0"/>
              <a:t> Las características de los transformadores de puesta a tierra, se pueden definir de la siguiente manera:</a:t>
            </a:r>
            <a:endParaRPr lang="es-CO" dirty="0"/>
          </a:p>
          <a:p>
            <a:r>
              <a:rPr lang="es-VE" dirty="0"/>
              <a:t> </a:t>
            </a:r>
            <a:endParaRPr lang="es-CO" dirty="0"/>
          </a:p>
          <a:p>
            <a:pPr marL="285750" lvl="0" indent="-285750">
              <a:buFont typeface="Arial" panose="020B0604020202020204" pitchFamily="34" charset="0"/>
              <a:buChar char="•"/>
            </a:pPr>
            <a:r>
              <a:rPr lang="es-VE" dirty="0"/>
              <a:t>Es un transformador que opera en vacío.</a:t>
            </a:r>
            <a:endParaRPr lang="es-CO" dirty="0"/>
          </a:p>
          <a:p>
            <a:pPr marL="285750" lvl="0" indent="-285750">
              <a:buFont typeface="Arial" panose="020B0604020202020204" pitchFamily="34" charset="0"/>
              <a:buChar char="•"/>
            </a:pPr>
            <a:r>
              <a:rPr lang="es-VE" dirty="0"/>
              <a:t>El transformador en operación normal del sistema tiene una impedancia infinita.</a:t>
            </a:r>
            <a:endParaRPr lang="es-CO" dirty="0"/>
          </a:p>
          <a:p>
            <a:pPr marL="285750" lvl="0" indent="-285750">
              <a:buFont typeface="Arial" panose="020B0604020202020204" pitchFamily="34" charset="0"/>
              <a:buChar char="•"/>
            </a:pPr>
            <a:r>
              <a:rPr lang="es-VE" dirty="0"/>
              <a:t>El transformador ante una falla monofásica, tiene una impedancia pequeña. </a:t>
            </a:r>
            <a:endParaRPr lang="es-CO" dirty="0"/>
          </a:p>
          <a:p>
            <a:pPr marL="285750" lvl="0" indent="-285750">
              <a:buFont typeface="Arial" panose="020B0604020202020204" pitchFamily="34" charset="0"/>
              <a:buChar char="•"/>
            </a:pPr>
            <a:r>
              <a:rPr lang="es-VE" dirty="0"/>
              <a:t>Puede conectarse en estrella delta o zigzag</a:t>
            </a:r>
            <a:r>
              <a:rPr lang="es-VE" dirty="0" smtClean="0"/>
              <a:t>.</a:t>
            </a:r>
          </a:p>
          <a:p>
            <a:pPr marL="285750" lvl="0" indent="-285750">
              <a:buFont typeface="Arial" panose="020B0604020202020204" pitchFamily="34" charset="0"/>
              <a:buChar char="•"/>
            </a:pPr>
            <a:endParaRPr lang="es-VE" dirty="0"/>
          </a:p>
          <a:p>
            <a:pPr algn="just"/>
            <a:r>
              <a:rPr lang="es-VE" dirty="0"/>
              <a:t>Este tipo de transformadores en sistemas aislados de tierra proporcionan una </a:t>
            </a:r>
            <a:r>
              <a:rPr lang="es-VE" dirty="0" smtClean="0"/>
              <a:t>impedancia </a:t>
            </a:r>
            <a:r>
              <a:rPr lang="es-VE" dirty="0"/>
              <a:t>de secuencia cero, de manera que exista una corriente limitada de falla </a:t>
            </a:r>
            <a:r>
              <a:rPr lang="es-VE" dirty="0" smtClean="0"/>
              <a:t>monofásica </a:t>
            </a:r>
            <a:r>
              <a:rPr lang="es-VE" dirty="0"/>
              <a:t>que permita que la protección la detecte cuando ocurra. Es un transformador común de relación 1:1, conectado especialmente como autotransformador, cuyas bobinas de fases distintas comparten el mismo flujo magnético. Este es un dispositivo con sus seis devanados pero conectados de una manera conveniente en zigzag.</a:t>
            </a:r>
            <a:endParaRPr lang="es-CO" dirty="0"/>
          </a:p>
          <a:p>
            <a:pPr lvl="0"/>
            <a:endParaRPr lang="es-CO" dirty="0"/>
          </a:p>
        </p:txBody>
      </p:sp>
      <p:graphicFrame>
        <p:nvGraphicFramePr>
          <p:cNvPr id="5" name="4 Diagrama"/>
          <p:cNvGraphicFramePr/>
          <p:nvPr>
            <p:extLst>
              <p:ext uri="{D42A27DB-BD31-4B8C-83A1-F6EECF244321}">
                <p14:modId xmlns:p14="http://schemas.microsoft.com/office/powerpoint/2010/main" val="2107794839"/>
              </p:ext>
            </p:extLst>
          </p:nvPr>
        </p:nvGraphicFramePr>
        <p:xfrm>
          <a:off x="1619672" y="6453336"/>
          <a:ext cx="6096000" cy="4046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022319"/>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pic>
        <p:nvPicPr>
          <p:cNvPr id="1025" name="Imagen 25" descr="http://2.bp.blogspot.com/-RT1e8xyorgo/TziKAF6XYNI/AAAAAAAAB5A/h2dDLxxoisc/s400/Circuito+Equivalente+ZigZa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5656" y="836712"/>
            <a:ext cx="6192687" cy="555661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0" y="46005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CO" altLang="es-CO" sz="1800" b="0" i="0" u="none" strike="noStrike" cap="none" normalizeH="0" baseline="0" smtClean="0">
              <a:ln>
                <a:noFill/>
              </a:ln>
              <a:solidFill>
                <a:schemeClr val="tx1"/>
              </a:solidFill>
              <a:effectLst/>
              <a:latin typeface="Arial" pitchFamily="34" charset="0"/>
              <a:cs typeface="Arial" pitchFamily="34" charset="0"/>
            </a:endParaRPr>
          </a:p>
        </p:txBody>
      </p:sp>
      <p:sp>
        <p:nvSpPr>
          <p:cNvPr id="4" name="3 CuadroTexto"/>
          <p:cNvSpPr txBox="1"/>
          <p:nvPr/>
        </p:nvSpPr>
        <p:spPr>
          <a:xfrm>
            <a:off x="1115616" y="467380"/>
            <a:ext cx="7416824" cy="369332"/>
          </a:xfrm>
          <a:prstGeom prst="rect">
            <a:avLst/>
          </a:prstGeom>
          <a:noFill/>
        </p:spPr>
        <p:txBody>
          <a:bodyPr wrap="square" rtlCol="0">
            <a:spAutoFit/>
          </a:bodyPr>
          <a:lstStyle/>
          <a:p>
            <a:pPr algn="ctr"/>
            <a:r>
              <a:rPr lang="es-VE" dirty="0" smtClean="0"/>
              <a:t> </a:t>
            </a:r>
            <a:r>
              <a:rPr lang="es-VE" dirty="0"/>
              <a:t>Conexión de un transformador de puesta a tierra en zigzag. </a:t>
            </a:r>
            <a:endParaRPr lang="es-CO" dirty="0"/>
          </a:p>
        </p:txBody>
      </p:sp>
      <p:graphicFrame>
        <p:nvGraphicFramePr>
          <p:cNvPr id="8" name="7 Diagrama"/>
          <p:cNvGraphicFramePr/>
          <p:nvPr>
            <p:extLst>
              <p:ext uri="{D42A27DB-BD31-4B8C-83A1-F6EECF244321}">
                <p14:modId xmlns:p14="http://schemas.microsoft.com/office/powerpoint/2010/main" val="2107794839"/>
              </p:ext>
            </p:extLst>
          </p:nvPr>
        </p:nvGraphicFramePr>
        <p:xfrm>
          <a:off x="1619672" y="6453336"/>
          <a:ext cx="6096000" cy="4046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60000053"/>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1043608" y="1124744"/>
            <a:ext cx="7560840" cy="2308324"/>
          </a:xfrm>
          <a:prstGeom prst="rect">
            <a:avLst/>
          </a:prstGeom>
          <a:noFill/>
        </p:spPr>
        <p:txBody>
          <a:bodyPr wrap="square" rtlCol="0">
            <a:spAutoFit/>
          </a:bodyPr>
          <a:lstStyle/>
          <a:p>
            <a:pPr algn="just"/>
            <a:r>
              <a:rPr lang="es-VE" dirty="0"/>
              <a:t>E</a:t>
            </a:r>
            <a:r>
              <a:rPr lang="es-VE" dirty="0" smtClean="0"/>
              <a:t>n </a:t>
            </a:r>
            <a:r>
              <a:rPr lang="es-VE" dirty="0"/>
              <a:t>cada lado del transformador los flujos se anulan, posibilitando el paso de las corrientes de secuencia cero. Así, este transformador </a:t>
            </a:r>
            <a:r>
              <a:rPr lang="es-VE" dirty="0" smtClean="0"/>
              <a:t>pone a tierra </a:t>
            </a:r>
            <a:r>
              <a:rPr lang="es-VE" dirty="0"/>
              <a:t>el sistema aislado a través de una impedancia de secuencia cero, que es muy pequeña. El transformador de puesta a tierra en zigzag presenta una reactancia de secuencia cero </a:t>
            </a:r>
            <a:r>
              <a:rPr lang="es-VE" i="1" dirty="0" err="1"/>
              <a:t>Xo</a:t>
            </a:r>
            <a:r>
              <a:rPr lang="es-VE" dirty="0"/>
              <a:t> muy pequeña, por tanto se consideran aptos para su uso en los sistemas eléctricos aislados. La conexión presentada en la Figura </a:t>
            </a:r>
            <a:r>
              <a:rPr lang="es-VE" dirty="0" smtClean="0"/>
              <a:t>anterior </a:t>
            </a:r>
            <a:r>
              <a:rPr lang="es-VE" dirty="0"/>
              <a:t>puede ser representada esquemáticamente </a:t>
            </a:r>
            <a:r>
              <a:rPr lang="es-VE" dirty="0" smtClean="0"/>
              <a:t>de la siguiente manera.</a:t>
            </a:r>
            <a:endParaRPr lang="es-CO" dirty="0"/>
          </a:p>
          <a:p>
            <a:pPr algn="just"/>
            <a:endParaRPr lang="es-VE" dirty="0"/>
          </a:p>
        </p:txBody>
      </p:sp>
      <p:graphicFrame>
        <p:nvGraphicFramePr>
          <p:cNvPr id="6" name="5 Diagrama"/>
          <p:cNvGraphicFramePr/>
          <p:nvPr>
            <p:extLst>
              <p:ext uri="{D42A27DB-BD31-4B8C-83A1-F6EECF244321}">
                <p14:modId xmlns:p14="http://schemas.microsoft.com/office/powerpoint/2010/main" val="4144275037"/>
              </p:ext>
            </p:extLst>
          </p:nvPr>
        </p:nvGraphicFramePr>
        <p:xfrm>
          <a:off x="1619672" y="6453336"/>
          <a:ext cx="6096000" cy="4046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2511111"/>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9632" y="1484784"/>
            <a:ext cx="7128792" cy="40390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4" name="3 Diagrama"/>
          <p:cNvGraphicFramePr/>
          <p:nvPr>
            <p:extLst>
              <p:ext uri="{D42A27DB-BD31-4B8C-83A1-F6EECF244321}">
                <p14:modId xmlns:p14="http://schemas.microsoft.com/office/powerpoint/2010/main" val="4144275037"/>
              </p:ext>
            </p:extLst>
          </p:nvPr>
        </p:nvGraphicFramePr>
        <p:xfrm>
          <a:off x="1619672" y="6453336"/>
          <a:ext cx="6096000" cy="4046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1581815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esimg.allhaving.com/upload/1804/b/1031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1" y="188640"/>
            <a:ext cx="4201649" cy="315123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encrypted-tbn1.gstatic.com/images?q=tbn:ANd9GcRNVKUtraYj_ggE0a4sN5jU9OlHDWZ_MkeqNQFKC2WHPl0A6fCDR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53169" y="1198168"/>
            <a:ext cx="3719231" cy="446308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www.xdxk.com/upload/receive/11022111325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512" y="3429708"/>
            <a:ext cx="3962400" cy="298132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6 Diagrama"/>
          <p:cNvGraphicFramePr/>
          <p:nvPr>
            <p:extLst>
              <p:ext uri="{D42A27DB-BD31-4B8C-83A1-F6EECF244321}">
                <p14:modId xmlns:p14="http://schemas.microsoft.com/office/powerpoint/2010/main" val="1225547506"/>
              </p:ext>
            </p:extLst>
          </p:nvPr>
        </p:nvGraphicFramePr>
        <p:xfrm>
          <a:off x="1619672" y="6453336"/>
          <a:ext cx="6096000" cy="40466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82062406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C:\Users\Goma\Downloads\IMG_4058.JPG"/>
          <p:cNvPicPr>
            <a:picLocks noChangeAspect="1" noChangeArrowheads="1"/>
          </p:cNvPicPr>
          <p:nvPr/>
        </p:nvPicPr>
        <p:blipFill rotWithShape="1">
          <a:blip r:embed="rId2">
            <a:extLst>
              <a:ext uri="{28A0092B-C50C-407E-A947-70E740481C1C}">
                <a14:useLocalDpi xmlns:a14="http://schemas.microsoft.com/office/drawing/2010/main" val="0"/>
              </a:ext>
            </a:extLst>
          </a:blip>
          <a:srcRect l="9376" t="5625" r="14531" b="3958"/>
          <a:stretch/>
        </p:blipFill>
        <p:spPr bwMode="auto">
          <a:xfrm>
            <a:off x="771524" y="180552"/>
            <a:ext cx="7544891" cy="620077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4 Diagrama"/>
          <p:cNvGraphicFramePr/>
          <p:nvPr>
            <p:extLst>
              <p:ext uri="{D42A27DB-BD31-4B8C-83A1-F6EECF244321}">
                <p14:modId xmlns:p14="http://schemas.microsoft.com/office/powerpoint/2010/main" val="3886360362"/>
              </p:ext>
            </p:extLst>
          </p:nvPr>
        </p:nvGraphicFramePr>
        <p:xfrm>
          <a:off x="1619672" y="6453336"/>
          <a:ext cx="6096000" cy="4046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503446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www.microbyte.cl/elec/picarti/201206/ta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640" y="652046"/>
            <a:ext cx="6552728" cy="57315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5 Diagrama"/>
          <p:cNvGraphicFramePr/>
          <p:nvPr>
            <p:extLst>
              <p:ext uri="{D42A27DB-BD31-4B8C-83A1-F6EECF244321}">
                <p14:modId xmlns:p14="http://schemas.microsoft.com/office/powerpoint/2010/main" val="3886360362"/>
              </p:ext>
            </p:extLst>
          </p:nvPr>
        </p:nvGraphicFramePr>
        <p:xfrm>
          <a:off x="1619672" y="6453336"/>
          <a:ext cx="6096000" cy="4046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1 Título"/>
          <p:cNvSpPr txBox="1">
            <a:spLocks/>
          </p:cNvSpPr>
          <p:nvPr/>
        </p:nvSpPr>
        <p:spPr>
          <a:xfrm>
            <a:off x="457200" y="80546"/>
            <a:ext cx="8229600" cy="11430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CO" sz="3600" dirty="0"/>
              <a:t>CAMARA DE INTERRUPCIÓN</a:t>
            </a:r>
          </a:p>
        </p:txBody>
      </p:sp>
    </p:spTree>
    <p:extLst>
      <p:ext uri="{BB962C8B-B14F-4D97-AF65-F5344CB8AC3E}">
        <p14:creationId xmlns:p14="http://schemas.microsoft.com/office/powerpoint/2010/main" val="189081639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CO" dirty="0" smtClean="0"/>
              <a:t>PROGRAMA</a:t>
            </a:r>
            <a:endParaRPr lang="es-CO" dirty="0"/>
          </a:p>
        </p:txBody>
      </p:sp>
      <p:sp>
        <p:nvSpPr>
          <p:cNvPr id="3" name="2 Marcador de contenido"/>
          <p:cNvSpPr>
            <a:spLocks noGrp="1"/>
          </p:cNvSpPr>
          <p:nvPr>
            <p:ph idx="1"/>
          </p:nvPr>
        </p:nvSpPr>
        <p:spPr/>
        <p:txBody>
          <a:bodyPr>
            <a:normAutofit fontScale="92500" lnSpcReduction="20000"/>
          </a:bodyPr>
          <a:lstStyle/>
          <a:p>
            <a:pPr marL="285750" indent="-285750">
              <a:buFont typeface="Wingdings" panose="05000000000000000000" pitchFamily="2" charset="2"/>
              <a:buChar char="Ø"/>
            </a:pPr>
            <a:r>
              <a:rPr lang="es-CO" dirty="0"/>
              <a:t>INTRODUCCIÓN</a:t>
            </a:r>
          </a:p>
          <a:p>
            <a:endParaRPr lang="es-CO" dirty="0"/>
          </a:p>
          <a:p>
            <a:pPr marL="285750" indent="-285750">
              <a:buFont typeface="Wingdings" panose="05000000000000000000" pitchFamily="2" charset="2"/>
              <a:buChar char="Ø"/>
            </a:pPr>
            <a:r>
              <a:rPr lang="es-CO" dirty="0"/>
              <a:t>SUBESTACIONES.</a:t>
            </a:r>
          </a:p>
          <a:p>
            <a:pPr marL="285750" indent="-285750">
              <a:buFont typeface="Wingdings" panose="05000000000000000000" pitchFamily="2" charset="2"/>
              <a:buChar char="Ø"/>
            </a:pPr>
            <a:endParaRPr lang="es-CO" dirty="0"/>
          </a:p>
          <a:p>
            <a:pPr marL="285750" indent="-285750">
              <a:buFont typeface="Wingdings" panose="05000000000000000000" pitchFamily="2" charset="2"/>
              <a:buChar char="Ø"/>
            </a:pPr>
            <a:r>
              <a:rPr lang="es-CO" dirty="0"/>
              <a:t>LÍNEAS</a:t>
            </a:r>
          </a:p>
          <a:p>
            <a:pPr marL="285750" indent="-285750">
              <a:buFont typeface="Wingdings" panose="05000000000000000000" pitchFamily="2" charset="2"/>
              <a:buChar char="Ø"/>
            </a:pPr>
            <a:endParaRPr lang="es-CO" dirty="0"/>
          </a:p>
          <a:p>
            <a:pPr marL="285750" indent="-285750">
              <a:buFont typeface="Wingdings" panose="05000000000000000000" pitchFamily="2" charset="2"/>
              <a:buChar char="Ø"/>
            </a:pPr>
            <a:r>
              <a:rPr lang="es-CO" dirty="0"/>
              <a:t>REDES</a:t>
            </a:r>
          </a:p>
          <a:p>
            <a:endParaRPr lang="es-CO" dirty="0"/>
          </a:p>
          <a:p>
            <a:pPr marL="285750" indent="-285750">
              <a:buFont typeface="Wingdings" panose="05000000000000000000" pitchFamily="2" charset="2"/>
              <a:buChar char="Ø"/>
            </a:pPr>
            <a:r>
              <a:rPr lang="es-CO" dirty="0"/>
              <a:t>OTROS ELEMENTOS Y EQUIPOS</a:t>
            </a:r>
          </a:p>
          <a:p>
            <a:endParaRPr lang="es-CO" dirty="0"/>
          </a:p>
          <a:p>
            <a:endParaRPr lang="es-CO" dirty="0"/>
          </a:p>
          <a:p>
            <a:endParaRPr lang="es-CO" dirty="0"/>
          </a:p>
        </p:txBody>
      </p:sp>
    </p:spTree>
    <p:extLst>
      <p:ext uri="{BB962C8B-B14F-4D97-AF65-F5344CB8AC3E}">
        <p14:creationId xmlns:p14="http://schemas.microsoft.com/office/powerpoint/2010/main" val="118633309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upload.wikimedia.org/wikipedia/commons/thumb/5/58/Disjoncteur_HT-fig5.svg/400px-Disjoncteur_HT-fig5.sv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1052737"/>
            <a:ext cx="7121472" cy="466456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5 Diagrama"/>
          <p:cNvGraphicFramePr/>
          <p:nvPr>
            <p:extLst>
              <p:ext uri="{D42A27DB-BD31-4B8C-83A1-F6EECF244321}">
                <p14:modId xmlns:p14="http://schemas.microsoft.com/office/powerpoint/2010/main" val="1623265081"/>
              </p:ext>
            </p:extLst>
          </p:nvPr>
        </p:nvGraphicFramePr>
        <p:xfrm>
          <a:off x="1619672" y="6453336"/>
          <a:ext cx="6096000" cy="4046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1 Título"/>
          <p:cNvSpPr txBox="1">
            <a:spLocks/>
          </p:cNvSpPr>
          <p:nvPr/>
        </p:nvSpPr>
        <p:spPr>
          <a:xfrm>
            <a:off x="457200" y="80546"/>
            <a:ext cx="8229600" cy="11430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CO" sz="3600" dirty="0"/>
              <a:t>INTERRUPCION DE ARCO</a:t>
            </a:r>
          </a:p>
        </p:txBody>
      </p:sp>
    </p:spTree>
    <p:extLst>
      <p:ext uri="{BB962C8B-B14F-4D97-AF65-F5344CB8AC3E}">
        <p14:creationId xmlns:p14="http://schemas.microsoft.com/office/powerpoint/2010/main" val="85121626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755576" y="1131709"/>
            <a:ext cx="7920880" cy="2585323"/>
          </a:xfrm>
          <a:prstGeom prst="rect">
            <a:avLst/>
          </a:prstGeom>
          <a:noFill/>
        </p:spPr>
        <p:txBody>
          <a:bodyPr wrap="square" rtlCol="0">
            <a:spAutoFit/>
          </a:bodyPr>
          <a:lstStyle/>
          <a:p>
            <a:r>
              <a:rPr lang="es-CO" dirty="0"/>
              <a:t>Desde el punto de vista constructivo se pueden distinguir dos tipos:</a:t>
            </a:r>
          </a:p>
          <a:p>
            <a:pPr marL="285750" indent="-285750">
              <a:buFont typeface="Wingdings" panose="05000000000000000000" pitchFamily="2" charset="2"/>
              <a:buChar char="q"/>
            </a:pPr>
            <a:r>
              <a:rPr lang="es-CO" dirty="0">
                <a:solidFill>
                  <a:srgbClr val="FF0000"/>
                </a:solidFill>
              </a:rPr>
              <a:t>Interruptores de tanque vivo.</a:t>
            </a:r>
          </a:p>
          <a:p>
            <a:r>
              <a:rPr lang="es-CO" dirty="0"/>
              <a:t>La unidad de interrupción está encapsulada en una cámara aislante de porcelana y sus extremos permanecen energizados a la tensión de red y por tanto dicha unidad está aislada de tierra y energizada a la tensión de red.</a:t>
            </a:r>
          </a:p>
          <a:p>
            <a:pPr marL="285750" indent="-285750">
              <a:buFont typeface="Wingdings" panose="05000000000000000000" pitchFamily="2" charset="2"/>
              <a:buChar char="q"/>
            </a:pPr>
            <a:r>
              <a:rPr lang="es-CO" dirty="0">
                <a:solidFill>
                  <a:srgbClr val="FF0000"/>
                </a:solidFill>
              </a:rPr>
              <a:t>Interruptores de tanque muerto.</a:t>
            </a:r>
          </a:p>
          <a:p>
            <a:r>
              <a:rPr lang="es-CO" dirty="0"/>
              <a:t>La unidad de interrupción está montada en un tanque metálico puesto a tierra. Son de utilidad cuando se requiere montar varios transformadores de corriente por polo</a:t>
            </a:r>
          </a:p>
        </p:txBody>
      </p:sp>
      <p:graphicFrame>
        <p:nvGraphicFramePr>
          <p:cNvPr id="5" name="4 Diagrama"/>
          <p:cNvGraphicFramePr/>
          <p:nvPr>
            <p:extLst>
              <p:ext uri="{D42A27DB-BD31-4B8C-83A1-F6EECF244321}">
                <p14:modId xmlns:p14="http://schemas.microsoft.com/office/powerpoint/2010/main" val="241421738"/>
              </p:ext>
            </p:extLst>
          </p:nvPr>
        </p:nvGraphicFramePr>
        <p:xfrm>
          <a:off x="1619672" y="6453336"/>
          <a:ext cx="6096000" cy="4046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3382514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www.zensol.com/images/articles/mantenimiento-figura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603609"/>
            <a:ext cx="6696744" cy="584972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4 Diagrama"/>
          <p:cNvGraphicFramePr/>
          <p:nvPr>
            <p:extLst>
              <p:ext uri="{D42A27DB-BD31-4B8C-83A1-F6EECF244321}">
                <p14:modId xmlns:p14="http://schemas.microsoft.com/office/powerpoint/2010/main" val="4282328274"/>
              </p:ext>
            </p:extLst>
          </p:nvPr>
        </p:nvGraphicFramePr>
        <p:xfrm>
          <a:off x="1619672" y="6453336"/>
          <a:ext cx="6096000" cy="4046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748820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Goma\Downloads\la foto (8).JPG"/>
          <p:cNvPicPr>
            <a:picLocks noChangeAspect="1" noChangeArrowheads="1"/>
          </p:cNvPicPr>
          <p:nvPr/>
        </p:nvPicPr>
        <p:blipFill rotWithShape="1">
          <a:blip r:embed="rId2">
            <a:extLst>
              <a:ext uri="{28A0092B-C50C-407E-A947-70E740481C1C}">
                <a14:useLocalDpi xmlns:a14="http://schemas.microsoft.com/office/drawing/2010/main" val="0"/>
              </a:ext>
            </a:extLst>
          </a:blip>
          <a:srcRect l="11228" t="10625" r="21548" b="24413"/>
          <a:stretch/>
        </p:blipFill>
        <p:spPr bwMode="auto">
          <a:xfrm>
            <a:off x="1907704" y="513209"/>
            <a:ext cx="5760640" cy="5940127"/>
          </a:xfrm>
          <a:prstGeom prst="rect">
            <a:avLst/>
          </a:prstGeom>
          <a:noFill/>
          <a:extLst>
            <a:ext uri="{909E8E84-426E-40DD-AFC4-6F175D3DCCD1}">
              <a14:hiddenFill xmlns:a14="http://schemas.microsoft.com/office/drawing/2010/main">
                <a:solidFill>
                  <a:srgbClr val="FFFFFF"/>
                </a:solidFill>
              </a14:hiddenFill>
            </a:ext>
          </a:extLst>
        </p:spPr>
      </p:pic>
      <p:sp>
        <p:nvSpPr>
          <p:cNvPr id="6" name="1 Título"/>
          <p:cNvSpPr txBox="1">
            <a:spLocks/>
          </p:cNvSpPr>
          <p:nvPr/>
        </p:nvSpPr>
        <p:spPr>
          <a:xfrm>
            <a:off x="457200" y="80546"/>
            <a:ext cx="8229600" cy="11430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CO" sz="2000" dirty="0"/>
              <a:t>INTERRUPTOR DE TANQUE MUERTO PARA 145 Kv</a:t>
            </a:r>
          </a:p>
        </p:txBody>
      </p:sp>
      <p:graphicFrame>
        <p:nvGraphicFramePr>
          <p:cNvPr id="7" name="6 Diagrama"/>
          <p:cNvGraphicFramePr/>
          <p:nvPr>
            <p:extLst>
              <p:ext uri="{D42A27DB-BD31-4B8C-83A1-F6EECF244321}">
                <p14:modId xmlns:p14="http://schemas.microsoft.com/office/powerpoint/2010/main" val="2080869300"/>
              </p:ext>
            </p:extLst>
          </p:nvPr>
        </p:nvGraphicFramePr>
        <p:xfrm>
          <a:off x="1619672" y="6453336"/>
          <a:ext cx="6096000" cy="4046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4269617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Goma\Downloads\la foto (9).JPG"/>
          <p:cNvPicPr>
            <a:picLocks noChangeAspect="1" noChangeArrowheads="1"/>
          </p:cNvPicPr>
          <p:nvPr/>
        </p:nvPicPr>
        <p:blipFill rotWithShape="1">
          <a:blip r:embed="rId2">
            <a:extLst>
              <a:ext uri="{28A0092B-C50C-407E-A947-70E740481C1C}">
                <a14:useLocalDpi xmlns:a14="http://schemas.microsoft.com/office/drawing/2010/main" val="0"/>
              </a:ext>
            </a:extLst>
          </a:blip>
          <a:srcRect l="7601" t="12501" r="18968" b="26350"/>
          <a:stretch/>
        </p:blipFill>
        <p:spPr bwMode="auto">
          <a:xfrm>
            <a:off x="1979712" y="692696"/>
            <a:ext cx="5112568" cy="570038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5 Diagrama"/>
          <p:cNvGraphicFramePr/>
          <p:nvPr>
            <p:extLst>
              <p:ext uri="{D42A27DB-BD31-4B8C-83A1-F6EECF244321}">
                <p14:modId xmlns:p14="http://schemas.microsoft.com/office/powerpoint/2010/main" val="2080869300"/>
              </p:ext>
            </p:extLst>
          </p:nvPr>
        </p:nvGraphicFramePr>
        <p:xfrm>
          <a:off x="1619672" y="6453336"/>
          <a:ext cx="6096000" cy="4046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1 Título"/>
          <p:cNvSpPr txBox="1">
            <a:spLocks/>
          </p:cNvSpPr>
          <p:nvPr/>
        </p:nvSpPr>
        <p:spPr>
          <a:xfrm>
            <a:off x="457200" y="80546"/>
            <a:ext cx="8229600" cy="11430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CO" sz="2000" dirty="0"/>
              <a:t>INTERRUPTOR DE TANQUE MUERTO 72,5 </a:t>
            </a:r>
            <a:r>
              <a:rPr lang="es-CO" sz="2000" dirty="0" err="1"/>
              <a:t>kV</a:t>
            </a:r>
            <a:endParaRPr lang="es-CO" sz="2000" dirty="0"/>
          </a:p>
        </p:txBody>
      </p:sp>
    </p:spTree>
    <p:extLst>
      <p:ext uri="{BB962C8B-B14F-4D97-AF65-F5344CB8AC3E}">
        <p14:creationId xmlns:p14="http://schemas.microsoft.com/office/powerpoint/2010/main" val="22055925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1217384" y="898842"/>
            <a:ext cx="7488832" cy="3970318"/>
          </a:xfrm>
          <a:prstGeom prst="rect">
            <a:avLst/>
          </a:prstGeom>
          <a:noFill/>
        </p:spPr>
        <p:txBody>
          <a:bodyPr wrap="square" rtlCol="0">
            <a:spAutoFit/>
          </a:bodyPr>
          <a:lstStyle/>
          <a:p>
            <a:r>
              <a:rPr lang="es-CO" dirty="0" smtClean="0"/>
              <a:t>Desde el punto de vista del medio de extinción del arco se tienen:</a:t>
            </a:r>
          </a:p>
          <a:p>
            <a:endParaRPr lang="es-CO" dirty="0" smtClean="0"/>
          </a:p>
          <a:p>
            <a:pPr marL="342900" indent="-342900">
              <a:buFont typeface="+mj-lt"/>
              <a:buAutoNum type="arabicPeriod"/>
            </a:pPr>
            <a:r>
              <a:rPr lang="es-CO" dirty="0" smtClean="0"/>
              <a:t>Gran volumen de aceite.</a:t>
            </a:r>
          </a:p>
          <a:p>
            <a:pPr marL="342900" indent="-342900">
              <a:buFont typeface="+mj-lt"/>
              <a:buAutoNum type="arabicPeriod"/>
            </a:pPr>
            <a:r>
              <a:rPr lang="es-CO" dirty="0" smtClean="0"/>
              <a:t>Pequeño volumen de aceite</a:t>
            </a:r>
          </a:p>
          <a:p>
            <a:pPr marL="342900" indent="-342900">
              <a:buFont typeface="+mj-lt"/>
              <a:buAutoNum type="arabicPeriod"/>
            </a:pPr>
            <a:r>
              <a:rPr lang="es-CO" dirty="0" smtClean="0"/>
              <a:t>Soplado de SF6</a:t>
            </a:r>
          </a:p>
          <a:p>
            <a:pPr marL="342900" indent="-342900">
              <a:buFont typeface="+mj-lt"/>
              <a:buAutoNum type="arabicPeriod"/>
            </a:pPr>
            <a:r>
              <a:rPr lang="es-CO" dirty="0" smtClean="0"/>
              <a:t>Soplado de aire</a:t>
            </a:r>
          </a:p>
          <a:p>
            <a:pPr marL="342900" indent="-342900">
              <a:buFont typeface="+mj-lt"/>
              <a:buAutoNum type="arabicPeriod"/>
            </a:pPr>
            <a:r>
              <a:rPr lang="es-CO" dirty="0" smtClean="0"/>
              <a:t>Soplado magnético</a:t>
            </a:r>
          </a:p>
          <a:p>
            <a:pPr marL="342900" indent="-342900">
              <a:buFont typeface="+mj-lt"/>
              <a:buAutoNum type="arabicPeriod"/>
            </a:pPr>
            <a:r>
              <a:rPr lang="es-CO" dirty="0" smtClean="0"/>
              <a:t>Vacío</a:t>
            </a:r>
          </a:p>
          <a:p>
            <a:endParaRPr lang="es-CO" dirty="0"/>
          </a:p>
          <a:p>
            <a:r>
              <a:rPr lang="es-CO" dirty="0" smtClean="0"/>
              <a:t>Desde el punto de vista del mecanismo de operación se puede tener:</a:t>
            </a:r>
          </a:p>
          <a:p>
            <a:endParaRPr lang="es-CO" dirty="0"/>
          </a:p>
          <a:p>
            <a:pPr marL="342900" indent="-342900">
              <a:buFont typeface="+mj-lt"/>
              <a:buAutoNum type="arabicPeriod"/>
            </a:pPr>
            <a:r>
              <a:rPr lang="es-CO" dirty="0" smtClean="0"/>
              <a:t>De resorte</a:t>
            </a:r>
          </a:p>
          <a:p>
            <a:pPr marL="342900" indent="-342900">
              <a:buFont typeface="+mj-lt"/>
              <a:buAutoNum type="arabicPeriod"/>
            </a:pPr>
            <a:r>
              <a:rPr lang="es-CO" dirty="0" smtClean="0"/>
              <a:t>Hidroneumático (Aceite y nitrógeno)</a:t>
            </a:r>
          </a:p>
          <a:p>
            <a:pPr marL="342900" indent="-342900">
              <a:buFont typeface="+mj-lt"/>
              <a:buAutoNum type="arabicPeriod"/>
            </a:pPr>
            <a:r>
              <a:rPr lang="es-CO" dirty="0" smtClean="0"/>
              <a:t>Aire comprimido</a:t>
            </a:r>
            <a:endParaRPr lang="es-CO" dirty="0"/>
          </a:p>
        </p:txBody>
      </p:sp>
      <p:graphicFrame>
        <p:nvGraphicFramePr>
          <p:cNvPr id="5" name="4 Diagrama"/>
          <p:cNvGraphicFramePr/>
          <p:nvPr>
            <p:extLst>
              <p:ext uri="{D42A27DB-BD31-4B8C-83A1-F6EECF244321}">
                <p14:modId xmlns:p14="http://schemas.microsoft.com/office/powerpoint/2010/main" val="215075193"/>
              </p:ext>
            </p:extLst>
          </p:nvPr>
        </p:nvGraphicFramePr>
        <p:xfrm>
          <a:off x="1619672" y="6453336"/>
          <a:ext cx="6096000" cy="4046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6270128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www.ing.unlp.edu.ar/sispot/Libros%202007/libros/ie-temas/ie-06/dhx1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1300707"/>
            <a:ext cx="8181877" cy="479258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5 Diagrama"/>
          <p:cNvGraphicFramePr/>
          <p:nvPr>
            <p:extLst>
              <p:ext uri="{D42A27DB-BD31-4B8C-83A1-F6EECF244321}">
                <p14:modId xmlns:p14="http://schemas.microsoft.com/office/powerpoint/2010/main" val="1853258970"/>
              </p:ext>
            </p:extLst>
          </p:nvPr>
        </p:nvGraphicFramePr>
        <p:xfrm>
          <a:off x="1619672" y="6453336"/>
          <a:ext cx="6096000" cy="4046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1 Título"/>
          <p:cNvSpPr txBox="1">
            <a:spLocks/>
          </p:cNvSpPr>
          <p:nvPr/>
        </p:nvSpPr>
        <p:spPr>
          <a:xfrm>
            <a:off x="457200" y="80546"/>
            <a:ext cx="8229600" cy="11430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s-CO" sz="2400" dirty="0" smtClean="0"/>
          </a:p>
          <a:p>
            <a:r>
              <a:rPr lang="es-CO" sz="2400" dirty="0" smtClean="0"/>
              <a:t>INTERRUPCIÓN </a:t>
            </a:r>
            <a:r>
              <a:rPr lang="es-CO" sz="2400" dirty="0"/>
              <a:t>POR SOPLADO MAGNÉTICO</a:t>
            </a:r>
          </a:p>
        </p:txBody>
      </p:sp>
    </p:spTree>
    <p:extLst>
      <p:ext uri="{BB962C8B-B14F-4D97-AF65-F5344CB8AC3E}">
        <p14:creationId xmlns:p14="http://schemas.microsoft.com/office/powerpoint/2010/main" val="387755800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www.zensol.com/images/articles/makebreak-figura0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1760" y="188640"/>
            <a:ext cx="5184576" cy="620919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4 Diagrama"/>
          <p:cNvGraphicFramePr/>
          <p:nvPr>
            <p:extLst>
              <p:ext uri="{D42A27DB-BD31-4B8C-83A1-F6EECF244321}">
                <p14:modId xmlns:p14="http://schemas.microsoft.com/office/powerpoint/2010/main" val="3488503713"/>
              </p:ext>
            </p:extLst>
          </p:nvPr>
        </p:nvGraphicFramePr>
        <p:xfrm>
          <a:off x="1619672" y="6453336"/>
          <a:ext cx="6096000" cy="4046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414249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755576" y="800745"/>
            <a:ext cx="7920880" cy="5632311"/>
          </a:xfrm>
          <a:prstGeom prst="rect">
            <a:avLst/>
          </a:prstGeom>
          <a:noFill/>
        </p:spPr>
        <p:txBody>
          <a:bodyPr wrap="square" rtlCol="0">
            <a:spAutoFit/>
          </a:bodyPr>
          <a:lstStyle/>
          <a:p>
            <a:pPr algn="ctr"/>
            <a:r>
              <a:rPr lang="es-CO" b="1" dirty="0" smtClean="0"/>
              <a:t>Principales características técnicas de interruptores.</a:t>
            </a:r>
          </a:p>
          <a:p>
            <a:endParaRPr lang="es-CO" dirty="0"/>
          </a:p>
          <a:p>
            <a:pPr marL="285750" indent="-285750">
              <a:buFont typeface="Wingdings" panose="05000000000000000000" pitchFamily="2" charset="2"/>
              <a:buChar char="ü"/>
            </a:pPr>
            <a:r>
              <a:rPr lang="es-CO" dirty="0" smtClean="0"/>
              <a:t>Corriente nominal en Amperios. Ej.  4000 Amperios</a:t>
            </a:r>
          </a:p>
          <a:p>
            <a:pPr marL="285750" indent="-285750">
              <a:buFont typeface="Wingdings" panose="05000000000000000000" pitchFamily="2" charset="2"/>
              <a:buChar char="ü"/>
            </a:pPr>
            <a:r>
              <a:rPr lang="es-CO" dirty="0" smtClean="0"/>
              <a:t>Voltaje nominal y voltaje máximo de diseño. Ej. 123 </a:t>
            </a:r>
            <a:r>
              <a:rPr lang="es-CO" dirty="0" err="1" smtClean="0"/>
              <a:t>kV</a:t>
            </a:r>
            <a:r>
              <a:rPr lang="es-CO" dirty="0" smtClean="0"/>
              <a:t> y 220 Kv.</a:t>
            </a:r>
          </a:p>
          <a:p>
            <a:pPr marL="285750" indent="-285750">
              <a:buFont typeface="Wingdings" panose="05000000000000000000" pitchFamily="2" charset="2"/>
              <a:buChar char="ü"/>
            </a:pPr>
            <a:r>
              <a:rPr lang="es-CO" dirty="0" smtClean="0"/>
              <a:t>Nivel básico de aislamiento BIL. Descarga atmosférica. Ej. 550 </a:t>
            </a:r>
            <a:r>
              <a:rPr lang="es-CO" dirty="0" err="1" smtClean="0"/>
              <a:t>kV</a:t>
            </a:r>
            <a:r>
              <a:rPr lang="es-CO" dirty="0" smtClean="0"/>
              <a:t>.</a:t>
            </a:r>
          </a:p>
          <a:p>
            <a:pPr marL="285750" indent="-285750">
              <a:buFont typeface="Wingdings" panose="05000000000000000000" pitchFamily="2" charset="2"/>
              <a:buChar char="ü"/>
            </a:pPr>
            <a:r>
              <a:rPr lang="es-CO" dirty="0" smtClean="0"/>
              <a:t>Frecuencia nominal . Ej. 60 Hz</a:t>
            </a:r>
          </a:p>
          <a:p>
            <a:pPr marL="285750" indent="-285750">
              <a:buFont typeface="Wingdings" panose="05000000000000000000" pitchFamily="2" charset="2"/>
              <a:buChar char="ü"/>
            </a:pPr>
            <a:r>
              <a:rPr lang="es-CO" dirty="0" smtClean="0"/>
              <a:t>Corriente nominal de cortocircuito en </a:t>
            </a:r>
            <a:r>
              <a:rPr lang="es-CO" dirty="0" err="1" smtClean="0"/>
              <a:t>kA</a:t>
            </a:r>
            <a:r>
              <a:rPr lang="es-CO" dirty="0" smtClean="0"/>
              <a:t> (</a:t>
            </a:r>
            <a:r>
              <a:rPr lang="es-CO" dirty="0" err="1" smtClean="0"/>
              <a:t>rms</a:t>
            </a:r>
            <a:r>
              <a:rPr lang="es-CO" dirty="0" smtClean="0"/>
              <a:t>). Ej. 40 </a:t>
            </a:r>
            <a:r>
              <a:rPr lang="es-CO" dirty="0" err="1" smtClean="0"/>
              <a:t>kA</a:t>
            </a:r>
            <a:endParaRPr lang="es-CO" dirty="0" smtClean="0"/>
          </a:p>
          <a:p>
            <a:pPr marL="285750" indent="-285750">
              <a:buFont typeface="Wingdings" panose="05000000000000000000" pitchFamily="2" charset="2"/>
              <a:buChar char="ü"/>
            </a:pPr>
            <a:r>
              <a:rPr lang="es-CO" dirty="0" smtClean="0"/>
              <a:t>Corriente pico nominal de interrupción </a:t>
            </a:r>
            <a:r>
              <a:rPr lang="es-CO" dirty="0" err="1" smtClean="0"/>
              <a:t>kA</a:t>
            </a:r>
            <a:r>
              <a:rPr lang="es-CO" dirty="0" smtClean="0"/>
              <a:t> (pico) Ej. 108 </a:t>
            </a:r>
            <a:r>
              <a:rPr lang="es-CO" dirty="0" err="1" smtClean="0"/>
              <a:t>kA</a:t>
            </a:r>
            <a:endParaRPr lang="es-CO" dirty="0" smtClean="0"/>
          </a:p>
          <a:p>
            <a:pPr marL="285750" indent="-285750">
              <a:buFont typeface="Wingdings" panose="05000000000000000000" pitchFamily="2" charset="2"/>
              <a:buChar char="ü"/>
            </a:pPr>
            <a:r>
              <a:rPr lang="es-CO" dirty="0" smtClean="0"/>
              <a:t>Tiempo de interrupción nominal (ciclos) Ej. 3 Ciclos</a:t>
            </a:r>
          </a:p>
          <a:p>
            <a:pPr marL="285750" indent="-285750">
              <a:buFont typeface="Wingdings" panose="05000000000000000000" pitchFamily="2" charset="2"/>
              <a:buChar char="ü"/>
            </a:pPr>
            <a:r>
              <a:rPr lang="es-CO" dirty="0" smtClean="0"/>
              <a:t>Ciclo de operación. Ej. O-0,3s-CO-3 min-CO</a:t>
            </a:r>
          </a:p>
          <a:p>
            <a:pPr marL="285750" indent="-285750">
              <a:buFont typeface="Wingdings" panose="05000000000000000000" pitchFamily="2" charset="2"/>
              <a:buChar char="ü"/>
            </a:pPr>
            <a:r>
              <a:rPr lang="es-CO" dirty="0" smtClean="0"/>
              <a:t>Rango de presión de operación (Si aplica). Presión mínima de operación.</a:t>
            </a:r>
          </a:p>
          <a:p>
            <a:pPr marL="285750" indent="-285750">
              <a:buFont typeface="Wingdings" panose="05000000000000000000" pitchFamily="2" charset="2"/>
              <a:buChar char="ü"/>
            </a:pPr>
            <a:r>
              <a:rPr lang="es-CO" dirty="0" smtClean="0"/>
              <a:t>Número de cámaras de interrupción por polo. Ej. 1</a:t>
            </a:r>
          </a:p>
          <a:p>
            <a:pPr marL="285750" indent="-285750">
              <a:buFont typeface="Wingdings" panose="05000000000000000000" pitchFamily="2" charset="2"/>
              <a:buChar char="ü"/>
            </a:pPr>
            <a:r>
              <a:rPr lang="es-CO" dirty="0" smtClean="0"/>
              <a:t>Tipo de mecanismo de operación. Ej. Mecanismo de almacenamiento de energía en resorte.</a:t>
            </a:r>
          </a:p>
          <a:p>
            <a:pPr marL="285750" indent="-285750">
              <a:buFont typeface="Wingdings" panose="05000000000000000000" pitchFamily="2" charset="2"/>
              <a:buChar char="ü"/>
            </a:pPr>
            <a:r>
              <a:rPr lang="es-CO" dirty="0" smtClean="0"/>
              <a:t>Voltaje de control. Ej. 125 V D.C.</a:t>
            </a:r>
          </a:p>
          <a:p>
            <a:pPr marL="285750" indent="-285750">
              <a:buFont typeface="Wingdings" panose="05000000000000000000" pitchFamily="2" charset="2"/>
              <a:buChar char="ü"/>
            </a:pPr>
            <a:r>
              <a:rPr lang="es-CO" dirty="0" smtClean="0"/>
              <a:t>Contactos auxiliares. Ej. 9 normalmente abiertos, 9 normalmente cerrados.</a:t>
            </a:r>
          </a:p>
          <a:p>
            <a:pPr marL="285750" indent="-285750">
              <a:buFont typeface="Wingdings" panose="05000000000000000000" pitchFamily="2" charset="2"/>
              <a:buChar char="ü"/>
            </a:pPr>
            <a:r>
              <a:rPr lang="es-CO" dirty="0" smtClean="0"/>
              <a:t>Contador de operaciones. </a:t>
            </a:r>
          </a:p>
          <a:p>
            <a:pPr marL="285750" indent="-285750">
              <a:buFont typeface="Wingdings" panose="05000000000000000000" pitchFamily="2" charset="2"/>
              <a:buChar char="ü"/>
            </a:pPr>
            <a:r>
              <a:rPr lang="es-CO" dirty="0"/>
              <a:t>Dimensiones</a:t>
            </a:r>
            <a:r>
              <a:rPr lang="es-CO" dirty="0" smtClean="0"/>
              <a:t>. </a:t>
            </a:r>
          </a:p>
          <a:p>
            <a:pPr marL="285750" indent="-285750">
              <a:buFont typeface="Wingdings" panose="05000000000000000000" pitchFamily="2" charset="2"/>
              <a:buChar char="ü"/>
            </a:pPr>
            <a:r>
              <a:rPr lang="es-CO" dirty="0" smtClean="0"/>
              <a:t>Peso</a:t>
            </a:r>
          </a:p>
          <a:p>
            <a:r>
              <a:rPr lang="es-CO" dirty="0" smtClean="0"/>
              <a:t>La norma IEC 60056 establece valores estandarizados .</a:t>
            </a:r>
            <a:endParaRPr lang="es-CO" dirty="0"/>
          </a:p>
        </p:txBody>
      </p:sp>
      <p:graphicFrame>
        <p:nvGraphicFramePr>
          <p:cNvPr id="5" name="4 Diagrama"/>
          <p:cNvGraphicFramePr/>
          <p:nvPr>
            <p:extLst>
              <p:ext uri="{D42A27DB-BD31-4B8C-83A1-F6EECF244321}">
                <p14:modId xmlns:p14="http://schemas.microsoft.com/office/powerpoint/2010/main" val="311902792"/>
              </p:ext>
            </p:extLst>
          </p:nvPr>
        </p:nvGraphicFramePr>
        <p:xfrm>
          <a:off x="1619672" y="6453336"/>
          <a:ext cx="6096000" cy="4046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1391171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CO" dirty="0">
                <a:solidFill>
                  <a:srgbClr val="FF0000"/>
                </a:solidFill>
              </a:rPr>
              <a:t>Seccionador</a:t>
            </a:r>
            <a:endParaRPr lang="es-CO" dirty="0"/>
          </a:p>
        </p:txBody>
      </p:sp>
      <p:sp>
        <p:nvSpPr>
          <p:cNvPr id="3" name="2 Marcador de contenido"/>
          <p:cNvSpPr>
            <a:spLocks noGrp="1"/>
          </p:cNvSpPr>
          <p:nvPr>
            <p:ph idx="1"/>
          </p:nvPr>
        </p:nvSpPr>
        <p:spPr/>
        <p:txBody>
          <a:bodyPr>
            <a:normAutofit/>
          </a:bodyPr>
          <a:lstStyle/>
          <a:p>
            <a:pPr marL="0" indent="0">
              <a:buNone/>
            </a:pPr>
            <a:r>
              <a:rPr lang="es-CO" sz="1800" dirty="0"/>
              <a:t>Su función es indicar una visible distancia de aislamiento mediante una distancia de aislamiento en aire.</a:t>
            </a:r>
          </a:p>
          <a:p>
            <a:pPr marL="0" indent="0">
              <a:buNone/>
            </a:pPr>
            <a:r>
              <a:rPr lang="es-CO" sz="1800" dirty="0"/>
              <a:t>Consiste básicamente en unas cuchillas o brazos que se abren y cierran.</a:t>
            </a:r>
          </a:p>
          <a:p>
            <a:pPr marL="0" indent="0">
              <a:buNone/>
            </a:pPr>
            <a:r>
              <a:rPr lang="es-CO" sz="1800" dirty="0"/>
              <a:t>Es un equipo para ser operado </a:t>
            </a:r>
            <a:r>
              <a:rPr lang="es-CO" sz="1800" b="1" dirty="0"/>
              <a:t>solamente en vacío.</a:t>
            </a:r>
          </a:p>
          <a:p>
            <a:pPr marL="0" indent="0">
              <a:buNone/>
            </a:pPr>
            <a:r>
              <a:rPr lang="es-CO" sz="1800" dirty="0"/>
              <a:t>Desde el punto de vista constructivo se puede distinguir los siguientes tipos.</a:t>
            </a:r>
          </a:p>
          <a:p>
            <a:pPr marL="285750" indent="-285750">
              <a:buFont typeface="Wingdings" panose="05000000000000000000" pitchFamily="2" charset="2"/>
              <a:buChar char="Ø"/>
            </a:pPr>
            <a:r>
              <a:rPr lang="es-CO" sz="1800" dirty="0"/>
              <a:t>De apertura central.</a:t>
            </a:r>
          </a:p>
          <a:p>
            <a:pPr marL="285750" indent="-285750">
              <a:buFont typeface="Wingdings" panose="05000000000000000000" pitchFamily="2" charset="2"/>
              <a:buChar char="Ø"/>
            </a:pPr>
            <a:r>
              <a:rPr lang="es-CO" sz="1800" dirty="0"/>
              <a:t>De apertura vertical</a:t>
            </a:r>
          </a:p>
          <a:p>
            <a:pPr marL="285750" indent="-285750">
              <a:buFont typeface="Wingdings" panose="05000000000000000000" pitchFamily="2" charset="2"/>
              <a:buChar char="Ø"/>
            </a:pPr>
            <a:r>
              <a:rPr lang="es-CO" sz="1800" dirty="0"/>
              <a:t>De apertura en los dos extremos</a:t>
            </a:r>
          </a:p>
          <a:p>
            <a:pPr marL="285750" indent="-285750">
              <a:buFont typeface="Wingdings" panose="05000000000000000000" pitchFamily="2" charset="2"/>
              <a:buChar char="Ø"/>
            </a:pPr>
            <a:r>
              <a:rPr lang="es-CO" sz="1800" dirty="0"/>
              <a:t>Apertura tipo rodilla</a:t>
            </a:r>
          </a:p>
          <a:p>
            <a:pPr marL="285750" indent="-285750">
              <a:buFont typeface="Wingdings" panose="05000000000000000000" pitchFamily="2" charset="2"/>
              <a:buChar char="Ø"/>
            </a:pPr>
            <a:r>
              <a:rPr lang="es-CO" sz="1800" dirty="0"/>
              <a:t>Tipo pantógrafo.</a:t>
            </a:r>
          </a:p>
          <a:p>
            <a:pPr marL="285750" indent="-285750">
              <a:buFont typeface="Wingdings" panose="05000000000000000000" pitchFamily="2" charset="2"/>
              <a:buChar char="Ø"/>
            </a:pPr>
            <a:r>
              <a:rPr lang="es-CO" sz="1800" dirty="0"/>
              <a:t>De puesta a tierra</a:t>
            </a:r>
          </a:p>
          <a:p>
            <a:endParaRPr lang="es-CO" sz="2400" dirty="0"/>
          </a:p>
        </p:txBody>
      </p:sp>
      <p:graphicFrame>
        <p:nvGraphicFramePr>
          <p:cNvPr id="4" name="3 Diagrama"/>
          <p:cNvGraphicFramePr/>
          <p:nvPr>
            <p:extLst>
              <p:ext uri="{D42A27DB-BD31-4B8C-83A1-F6EECF244321}">
                <p14:modId xmlns:p14="http://schemas.microsoft.com/office/powerpoint/2010/main" val="2036804120"/>
              </p:ext>
            </p:extLst>
          </p:nvPr>
        </p:nvGraphicFramePr>
        <p:xfrm>
          <a:off x="1619672" y="6453336"/>
          <a:ext cx="6096000" cy="4046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4568504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CO" dirty="0">
                <a:solidFill>
                  <a:srgbClr val="FF0000"/>
                </a:solidFill>
              </a:rPr>
              <a:t>INTRODUCCIÓN</a:t>
            </a:r>
            <a:endParaRPr lang="es-CO" dirty="0"/>
          </a:p>
        </p:txBody>
      </p:sp>
      <p:sp>
        <p:nvSpPr>
          <p:cNvPr id="3" name="2 Marcador de contenido"/>
          <p:cNvSpPr>
            <a:spLocks noGrp="1"/>
          </p:cNvSpPr>
          <p:nvPr>
            <p:ph idx="1"/>
          </p:nvPr>
        </p:nvSpPr>
        <p:spPr/>
        <p:txBody>
          <a:bodyPr>
            <a:normAutofit fontScale="70000" lnSpcReduction="20000"/>
          </a:bodyPr>
          <a:lstStyle/>
          <a:p>
            <a:r>
              <a:rPr lang="es-CO" dirty="0"/>
              <a:t>PROPÓSITO.</a:t>
            </a:r>
          </a:p>
          <a:p>
            <a:endParaRPr lang="es-CO" dirty="0"/>
          </a:p>
          <a:p>
            <a:pPr marL="0" indent="0">
              <a:buNone/>
            </a:pPr>
            <a:r>
              <a:rPr lang="es-CO" dirty="0"/>
              <a:t>Identificar y conocer las características funcionales de los elementos y equipos que configuran una red de distribución de energía para la operación en estado estable y estado transitorio.</a:t>
            </a:r>
          </a:p>
          <a:p>
            <a:endParaRPr lang="es-CO" dirty="0"/>
          </a:p>
          <a:p>
            <a:r>
              <a:rPr lang="es-CO" dirty="0"/>
              <a:t>JUSTIFICACIÓN.</a:t>
            </a:r>
          </a:p>
          <a:p>
            <a:endParaRPr lang="es-CO" dirty="0"/>
          </a:p>
          <a:p>
            <a:pPr marL="0" indent="0">
              <a:buNone/>
            </a:pPr>
            <a:r>
              <a:rPr lang="es-CO" dirty="0"/>
              <a:t>Una adecuada planeación y operación de los sistemas de distribución implica el reconocimiento funcional de los elementos y equipos que la componen. Por ello esta asignatura se dedica a describir las características técnicas y operativas de los elementos y equipos de los sistemas de distribución.</a:t>
            </a:r>
          </a:p>
          <a:p>
            <a:endParaRPr lang="es-CO" dirty="0"/>
          </a:p>
          <a:p>
            <a:endParaRPr lang="es-CO" dirty="0"/>
          </a:p>
          <a:p>
            <a:endParaRPr lang="es-CO" dirty="0"/>
          </a:p>
        </p:txBody>
      </p:sp>
    </p:spTree>
    <p:extLst>
      <p:ext uri="{BB962C8B-B14F-4D97-AF65-F5344CB8AC3E}">
        <p14:creationId xmlns:p14="http://schemas.microsoft.com/office/powerpoint/2010/main" val="227570731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data:image/jpeg;base64,/9j/4AAQSkZJRgABAQAAAQABAAD/2wCEAAkGBhQSERUUEhESFBUWGR0YGBcYFxgXGBYYFRcVFBcYHRcaJyYeFxkjGRcXHy8gJycpLSwsFx4xNjAqNSYrLCkBCQoKDgwOGg8PGiwkHCQtNCwsKSwsLCwsLCwsLCwsLCksLCwsLCwpLCwsLCwsLCwsLCkpLCwsLCwsLCwsLCwpLP/AABEIALwBCwMBIgACEQEDEQH/xAAbAAEAAgMBAQAAAAAAAAAAAAAEAAMBAgUHBv/EAE0QAAECAwIHCggNAwQDAQEAAAECAwAEERIhBRMVMVOT0hQiIzIzQVJU0dMGNEJDUWFzkRYkYmNxcoGSlKKys+KCobF0g7TwRMHhwgf/xAAYAQEBAQEBAAAAAAAAAAAAAAAAAQIDBP/EACoRAQACAQIEBAYDAAAAAAAAAAABAhExUQMyQbESgaHBBCEicdHwEyNh/9oADAMBAAIRAxEAPwD1fA2BmFS7KlMNKUW0EkoSSSUAkkkVJJ54ZkKX6uxq0dkTAXizHskfoTDoAOQpfq7GrR2QHC+BWAhNGGRwrQubSLi+0CM2YgkfbHcgGGuTT7Vn/kNQEGApfq7GrR2RnIUv1djVo7IaVUFTB2cJNrSFJWkg5jAVZCl+rsatHZEyFL9XY1aOyLxPI6abvXGDhBu0lNsWlVsj00FT/aGEy5mE8CsDF0YZFXUA0bSKgm8Zs0NyFL9XY1aOyJhbM17VH+YY46EglRAAzkwUPIUv1djVo7ImQpfq7GrR2RemfbIBDiKG/jDnjCZ9s5nGz/UmGEzCnIUv1djVo7IFOYFYDrADDIBUqoxab+DUb7r746rU2hRKUrSSM4BrSsGnuWY+sr9tcFZyFL9XY1aOyKU4Mla2cQwD6C2kE/QCLx6xDZlhSqWXCjPWgSa5qcYGn/2BzGDlFJqpLnqXbsn6QFU/LFSZll3BMqnjMS4+ltF/0XXxsjAsuRXczP2tJB9xFY4GDMIl0tKQ2wjHFQBSVpIDfGqE0rcLr4+jZlFggl5RA8myKG485qr+/NEiYnST6o1gB3ArG6GxiGaFtwkYtNCQuXoaUz3n3mG5Cl+rsatHZGHvGW/ZO/rl4Y68lIqpQSPSSAPeYKJkKX6uxq0dkTIUv1djVo7IRbWM4Ch6rj7jd/eIJtPObJ9Ct6f754A+Qpfq7GrR2QJvArG6VjEM0xbZpi00qVvVNKZ7h7hHaSoEVBBHqgLXjTnsm/1vwGchS/V2NWjsiZCl+rsatHZG7eEkqW4hIUVN0tClOMKihN2aNy24b7QT8kCo+0m8/ZT7YIpyFL9XY1aOyBYYwKwGiQwyDaReG0jO4gHm9ENfwsls2XAQqhVcCoFKeMbhWgqM4Ea4XcCmKjMS2R9BcQYK2yFL9XY1aOyJkKX6uxq0dkNMfP8AgNOKdlipRJOMULyT6Dz19MZm0RMV6y1FZmJt0dPIUv1djVo7ImQpfq7GrR2Q6JGmQchS/V2NWjsjznwrGLm3EN7xIs0SnepFUJJoBcLyTHqkeWeGnjrv9H7aID0XAXizHskfoTDoDgLxZj2SP0Jh0BIBhrk0+1Z/5DUPgGGuTT7Vn/kNQDHeKfoP+I5XgifiUv7MR1XOKfo/9RzPBRVZNg0pvBdGJ54+0+zcck/ePd1o4uFz8bk/rO/tGO1HHwqr41KCmdTl/o4IxOJp5x3gpr5T2krC2Zr2qP8AMWYUFWXKiu8V/YEj+8V4WzNe1R/mLsIngXPqK/SY3OjMah4DlUGWYJQgktIJJSKklCb4P4OSqC25VCDwzo4ozBxQA90OwEfizF1OCRd6N4mD+DaqtuUFOGe/dVHOs8vz6fhuYjFvl1/KvBSAJuaAAAGKpQAUqgk/3hc9yzH1lftrg+DVfG5oUzYq/wBO8MInuWY+sr9tcapp5z3S+vlHY+NXMx+iNo1dO9PPcY2w+G8E+JI/XmP0qj7uPhvBVAsyVCKBb/270x9zHn+HjFMfbtD0fETm+Y/3vID3jLfsnf1y8D8MFUlTTpt/uohj3jLfsnf1y8D8MPFTXpt/uojpxOScbOXD54zu7ccXwqVvGfXMNA/QViO1HF8KeIz/AKhr9d0Xics4OHzRkjwf5AfXc/ecjdrxpz2Tf6341wAOB/rc/ecjZrxpz2Tf634tOWEvzS5+BvHp3/Z/bMd+ODgfx2c/2q/cNP7R3ozw4xHnPeWuJOZ8o7Q+S8KPGk/6V/8ATHWmvFEfQ1+tuOX4TU3UmvVn/dZv/wDX946s34oj6Gv1txikf2W/dm7z9Ff3d1THy/8A/OvFD7RX/wCY+oVmj53wDcBlSUigxi+YDnHo/wC/ZSNWiP5KznpPszWfomMdY930cSK35hKBVRoP8nmAGcn1CC4lTt7gKEdDnV9cjMPkj7a5o7OOV7M2FneXpFxVzVHMOl9OaPM/DTx13+j9tEepJTQUFwEeW+Gnjrv9H7aIivRcBeLMeyR+hMOgOAvFmPZI/QmHQEgGGuTT7Vn/AJDUPgGGuTT7Vn/kNQC3eKc5uObPmji4FcWxLtNFh0lCACaJF4+2O6IzDEZyZnGHOyovqzv5e2BvhbsxLrxLiQ2pZJIHltlI5/THdiQmInWCMxpIOFszXtUf5i+fQVNLABJKVAAUqSQRz3RRhbM17VH+YdAcrBry22W2yw6ShCUmmLzpSB0vVFWCLbSFAsOm044u7F5lrKh5XoMdqJExGxmd3KwYwrHvuKbUgOWKWrPkJKTxSYunuWY+sr9tcPgE9yzH1lftrhERGizMzqfGrmY/RG0GnpsNpvStVajepKjm9WaKj43wT4kj9eY/SY+7j4fADKmkywW29wSnSrgl5nAQmlBfnj7Rh4LSFAKFeYgpP2g3iOHApalMWjbtDtx71vfNZ37yI94y37J39cvAvDLxU/Xa/dRDXvGW/ZO/rl4vnpBLybK60qDcSLxeM3rjrevirNd3OtvDaLbERxPCriM/6hn9Yh+TBpHtYrtit7AiF0tKdVQgirijQi8H6RFvXxVmEraazE4a+D/ID67n7zkbteNOeyb/AFvwiUkw2KJKqVJvJN5vOf13wdrxpz2Tf634VjERBM5nIGB/Hp3/AGf2zHejmpwJRxbiXnUqcIKqWOa4C9JzC6LMnr6y97mtiJSvhjGd/Wcl7eKc429Iw4PhP40n/Sv/AKY6s14oj6Gv1txJjweC1WlPPFVkorwfFXxhxeeN8IS9iXs2lKopAqaVpjEUFwAjNeH4bTbOrVuJ4qxXGjpmPj/AOcsytlItrLiqJF1Bvb1HyU+v3Ax9XNIUUkIUEq9JFafZ6YFgDA25miioVviqtKZ8w+zNFmubxbbPrgi2KzXfHpkmXkr7bhtr5uiivMkc305z/aFRIkbYSPLPDTx13+j9tEepx5Z4aeOu/wBH7aID0XAXizHskfoTDo+XwSteIao5Ojg08Vtkp4ozEoqR9MIMydNOXXHg5e4gVPkei+A+ggGGuTT7Vn/kNQG2vST2qY2IFhZa7CeEneUaztMaZv5GeA7OEpl5Kk4pu2LKiRTjKFLKCSQEAi1vr7wPoPMyxO0B3Gkeq0TXgyr1FNVlKbxdRVfTF1tekntUxsRm2vST2qY2ICt/CU4UoKZdKVY1SVJqV1QOKa3Urf6vWIofw5PWTZkRaoKb+oqW7V4uzLITnvoc10Ltr0k9qmNiJbXpJ7VMbEAiZdUpthS0WFlxsqTWtk1vFeeh5+eKcIz8yh1QbZtoAFLuY0qq1XfEHyKVIgOElr4PhJ3lE52mPT9TPDLa9JPapjYgDzGGZ2u8k6b1ec2t+DvLwQKWd9681QY3ewnOFCCmXShWMUlSa294KWTW4Am+/NdWorFttekntUxsRLa9JPapjYgCP4cn7JsyItUFN/UVLdq/NmWQnPfQ5ro6inFKVKlabCiVFSa1snFKqK89Dz88Gtr0k9qmNiBza141nhJ3jK80xo1Zt5AdTDExMoUksNpWkJWpYOckWbKR6zVXu+wiawtOmzWTSmtmoKq0tFSVXilLNArNeCBcYttr0k9qmNiJbXpJ7VMbEAdPhBNYxCNxkKVQm9VEgqIUbVLO8pSld9UEXERW3h+eXUCSsqF5CiaEWs1bhUp9FaGGW16Se1TGxEtr0k9qmNiAa4fjLV1OCdu/rlo52U50Ls7lSpNoptWrIolSQHKCtQQomlQd6YO6te6G+EneTc80xXjMfIzf/IZbXpJ7VMbEAdOGp0IJMnaWEpIANApRCLQ5ykAlWetc+YGMuYSnQpujCSCgFYpSizja31IAFG7q13xpXyb7a9JPapjYiW16Se1TGxAFdw3PVSEyIz77fg0GMskCtL7FT66CnGqOw14057Jv9b8Btr0k9qmNiBtrXuhfCTvJt+aYrxnvkZv/ALAXJwpPAqrKJVRSrICgmqAUpRvjWilVUojyQjnrWN28Jzi23aywbWEVbNq2FKsFVCk2TS1RNK1vvpG9tekntUxsRLa9JPapjYgKXsPTIWUIlC5ZxgCqlIWWwgggkUSDbpfzoWBW4w6edUqVSpaQhZLZUkGtCXEVFTT/ABB7a9JPapjYgeFlrxR4SdO+RnaY0iPkQCp7Cc0h1yxL41IWgIAqneFKStZVmqFWgB9FwzxSMKTwJrKoUN7QJNKElRVeSagJCRmF6vURCLa9JPapjYiW16Se1TGxAayOGphTpacl7BxalWt8pNQqym+5Jr6K1uihvC89ZA3ILVkG2VAAm0lJFjOLja5rgcxuhNtekntUxsRLa9JPapjYgJJ4SmlOIC5cJQahZ5xxbKhfmN5pTnpWoMfE+Gnjrv8AR+2iPtra9JPapjYj4DwoJ3U5Uuk729aUhXETnCQB/aA9AwNhBYl2QJZ40bReCzQ7wXirgNPpAjizGBWlOOFTc0FOPodUnGyvHCVDFhJXclbZUFJzkE3jPHbwLhVIl2RYeubQLmnCLkJzEChEVvBtTodImrQIIAZWBva3cSpz+mvNWhpAPykvqr/vY7yBYYwgstp+LPDhWedjTtHSQ7LCeg/qXdmBYYwsktp3j/Ks+Zc5n2j6IBgwkvqr/vY7yJlJzqr/AL2O8jIwwnoP6l3ZiZYT0H9S7swGMpOdVf8Aex3kTKTnVX/ex3kGkXm2i4UibVjFlw20PrCSQBRNobxF3FFwqYXlhPQf1LuzABwnhBZDfxZ4cKjnY9OblIZlJzqr/vY7yCYUwqkhveP8qg8i76fohuWE9B/Uu7MBrlJzqr/vY7yJlJzqr/vY7yM5YT0H9S7swXBj7bDdhIm1CqjVxD7it8oqItKBNBWgHMIBOUnOqv8AvY7yBzmEF41j4s9cpXOxfwavnIdlhPQf1LuzAZ3CqcawbD9yleZd0avVAMyk51V/3sd5Eyk51V/3sd5G2WE9B/Uu7MTLCeg/qXdmA1yk51V/3sd5Eyk51V/3sd5G2WE9B/Uu7MTLCeg/qXdmAA7hBe6W/iz3JuXVY6cv856v7w3KTnVX/ex3kDdwsndLZsP8m55l3py/q9UOywnoP6l3ZgNcpOdVf97HeRMpOdVf97HeRtlhPQf1LuzEywnoP6l3ZgNcpOdVf97HeQJvCC90rO5nuTbuqx03vnIflhPQf1LuzAW8Kp3Ss2H+Tb8y703vVAMyk51V/wB7HeRMpOdVf97HeRtlhPQf1LuzEywnoP6l3ZgNcpOdVf8Aex3kDwxhBZaPxZ4b5HOxpEfOQ7LCeg/qXdmA4YwqktEWH+MjzLukR6oBmUnOqv8AvY7yJlJzqr/vY7yNssJ6D+pd2YmWE9B/Uu7MBjKTnVX/AHsd5GMpOdVf97HeQZ95tTzbpE2FNhQCQh8INsAG0gCiyKXVzQvLCeg/qXdmA1yk51V/3sd5Hm/ha6VTjhKFJO93ps1HBo6JI/vHpWWE9B/Uu7Mea+Fz4VOOkBQrZzpUk8mgZjeID73AuGGhLsgrvDaAd6rOEAeiDLDJfLuNTepKiC0sneJsii6737B6QQamOtgLxVj2SP0JghEym2ApxRsKskhki2VKs3CyapTTPvTUeg1BWW2en+VXZAcMYZZLad/51nyVcz7R9EdiVtWE2+NQWs2el+a7P6ILhrk0+1Z/5DUBBhtnp/lV2RMts9P8quyHCMwHGkZ5tsuFUy45bWVgLTyYIAxabKRvBS6tTfnhWW2en+VXZFki48S5jkNpAWQ3YUVWm6CypVQLKq1uFc2eFwHDwphlkhvf+dR5KvT9ENy2z0/yq7IzhXM17VH+YdAAy2z0/wAquyC4Nnm2m7Cplx41Ubbid9vlFQG9SBQA0F2YR2YLgxx0t1fQ2hyqrkKK00CjZNogGpTQm6Aqy2z0/wAquyBTuGWcaxv8yleSrRq9UdyAz3LMfWV+2uAxltnp/lV2RMts9P8AKrsh8SABltnp/lV2RMts9P8AKrsh8SA4buGWd0tm35t3yVdOX9XqhuW2en+VXZGXvGW/ZO/rl4dAAy2z0/yq7ImW2en+VXZD4kADLbPT/KrsgTeGWd0rNvzTfkq6b3qjuQFrxpz2Tf634DGW2en+VXZEy2z0/wAquyHxIAGW2en+VXZAsMYZZLR3/lI8lWkR6o7kBw1yJ+sj9xEBjLbPT/KrsiZbZ6f5VdkPiQHGfnm1PNuCZcSlAUC2E7xy2AAVVTWqaVFCM8Ky2z0/yq7IsfceDzYQhstEKxiiohaSALFlNKKBNa1IpC4AGW2en+VXZHm3hdMJXOOqSag2eYjM2gc8esR5Z4aeOu/0ftogPuMC4MrLsnGvCraDQOEAVQMw5hA5l9SCRV7Oc7y8wWUhVyc1APtWkZr4ZgaRWZdkiZdFW0XBLNBvBdeisGmMIqTa4d82QokVlgaIXYrSxmN9PTmpWtC9HVTgq7lXx/uGBYYwWA2nhX+VZ84ed9oQ0SDnWnvus7EBwxIOYtPxl08Kz5LOna+RBDhgkaZ/WGJkkaV/WGIMHudae+6zsRMnudae+6zsQBJBoOlwVnUYtZbq4VJC6AG2g+Wg1oFeowzJI0z+sMDkHMcXA3NvktLLa6ttpotIBI3zYtXKF4qL88Lye51p77rOxACwpgugb4V/lUecPph2SRpn9YYDhSRcAb+MunhUeSz6fqQ3J7nWnvus7EBMkjSv6wwXBbQfbt1nWr1Cy6VIXvVFNbJ5jSoPOCDCsnudae+6zsQTBbm6G8Y1NvqRVSalttF6FFChRTYNygRmgGZJGmf1hgM7gvhWOFfvUrzh0aobk9zrT33WdiBTsi5jWPjLvGV5LN3Bq+RAOySNM/rDEySNM/rDGMnudae+6zsRDIOdae+6zsQGckjTP6wxMkjTP6wwTBbm6WkvMzj6m1iqSW20kgEjiqbCheDnEKye51p77rOxACdwWN0tjGv8m75w9OX7YdkkaZ/WGAuyDm6W/jLvJuX2WenL/I/7SG5Pc60991nYgM5JGmf1hiZJGmf1hiidaLTa3FzbwQhJWo2GlUSkFRNEtkm4ZgKxmVYU4hLiJt4pWkKSbDQqFAKBoWwRccxgLskjTP6wwFvBfxlYxr/Jt+cPTehuT3OtPfdZ2IE3IubpWN0u8m3fZZ6b3yP+1gHZJGmf1hiZJGmf1hjGT3OtPfdZ2IJNO4txppc4+FvFQbGLbIJQkrVVQbITvQTeRAMySNM/rDAcMYLAaPCv8ZHnDpEQ3J7nWnvus7ECwxIuBo/GXTvkZ0s6RHyIB2SRpn9YYmSRpn9YYxk9zrT33WdiJk9zrT33WdiAK+0EvNtVnVYwKNtJUW0WADRa/JJrcOehheSRpn9YYG+5YebZVOPhx0KKBi2yCGwCvfBuymlRnIrzQvJ7nWnvus7EBnJI0z+sMea+FzFmcdFpRpZvUank0HPHpOT3OtPfdZ2I828LmimcdBWpR3t5Cang0dEAf2gPvMDNP7nZsusgYtFAWVkgWBSpxgqfsEGm8LKQd86wVb4WdzqtGytKDxnRdaNa5jQnmhWBUP7nZotkDFopVtZNLApU288HmXyblBld6v8AxnCKpUAvOrpUPoOe+B0dMMzGmY1K+9gWGGZjFpq6zyrPmV6dqnnfTDkomKXOMU9mvbgWGETGLTVbHKs+bXp2qeX6YBgZmNMxqV97ExMxpmNSvvYyG5jSMate3ExcxpGNWvbgDSk046VhualVltRQuy0o2FihKVUduUKi6EYmZ0zGpX3sUSa1qK8U9KKKVkOWEEkOACoVRdy6UuN+aE4uY0jGrXtwAcJszFG6us8qjzK89fawzEzOmY1K+9geFETFG6rY5VHm1+n68OxcxpGNWvbgNcTMaZjUr72KJGZceRbZmpVxFSLSGlKFUkpUKh3mIIhGLmNIxq17cHkFrWirD0opFTe2glNQo2r0rpW1WvrrAX4mZ0zGpX3sDnGZjGsVdZraVTgV6NXzsOxcxpGNWvbgM6iYxrG/Y4yqcGvRq+XAMxMzpmNSvvYhamNMxqV97G2LmNIxq17cYKJjSMate3AHkJlx5tLjM1KuNq4q0NKUlVCQaEO0N4I+yL8TM6ZjUr72KMHqWttKmHZRTZG9LaCUEVIuKV0pWuaE4uY0jGrXtwAHWZjdLfCs1xbnmV9OXr536IbiZnTMalfewN1ExulvfsVxbnm19OX+X9EOxcxpGNWvbgKZlTzaFLcmJdCEgqUpTKgEpSKkkl24AXxmXLy0pWiYl1JUApKgyshSVCoIONvBF9Y3Ww+QQVy5BuILayCDnFLcRLMwAAFy4AuADawAB/XATEzOmY1K+9gbbMxulfCs1xbfmV5rb3zsOxcxpGNWvbgLaJjdK9+xXFt+bX03vlwDMTM6ZjUr72JiZjTMalfexti5jSMate3ExcxpGNWvbgNcTM6ZjUr72B4YZmMUaus0tI8yvSI+dh2LmNIxq17cBwwiYxRqtjjI82vSI+XAMxMzpmNSvvYmJmdMxqV97G2LmNIxq17cTFzGkY1a9uAK7MuJcQ0qalUuOBRQgtKClhFCopTjamgIrCMTM6ZjUr72KHVrDqEqelA6oKxYKDbIFLdkFdSM1aeqsJxcxpGNWvbgNcTM6ZjUr72PN/C1KxOOW1JKt7UhJSOTRS4qNLvXHpWLmNIxq17cebeFwXux22UlW9qQCByaOYk83rgPu8DOv7nZstMkYtFCXlgkWBS7Fmh+0xRMT9Uqtsy1KmoxrlSQpNbsVU75SD67Q9MIwNMPbnZowkjFoocZSosC+lm6ATDbVSHGmib6lUySoVWFEVpXjEXc1YDtY6Y0LGuX3UCww9MYtNWmeVZ88vTtU816YcJl7mYRrf4wLDEy9i01YTyrPnfn2qeT6YBgemNCxrl91Ex0xoWNcvuoyJl/QJ1v8Ym6X9AnW/xgKZdt1BUUS0qkqVaXZdULSiACpVGr1UAvN9wi7HTGhY1y+6gsjKKZLhalG0F1Zcco7x1qABUd7nIAhW6X9AnW/wAYAWE3pijdWmeVR55eevsobjpjQsa5fdQLCky9RurCeVR531/Vhu6X9AnW/wAYCY6Y0LGuX3UUyqHW02W5eWQmpNEuqSKkkqNA1SpJJPrMXbpf0Cdb/GDYNlVS7eLZlG20VUqyl26q1FSjxeckmATjpjQsa5fdQKcemMaxVpmtpVOGXo1fNQ3dL+gTrf4wKdmXsaxwCeMqnC/Nq+TANx0xoWNcvuowXpjQsa5fdRndL+gTrf4xDMP9XRrf4wFMoh1tAQ1LyyEDipQ6pKRz3ANUF8XY6Y0LGuX3UGwZKql2ktMSjbbaLkpDtwqST5PpJP2wndL+gTrf4wAXXpjdLfBM1xbnnl9OXr5r6IdjpjQsa5fdQJ2Ze3S3wCa4t3zvy5f5P0Q3dL+gTrf4wGC/MaFjXL7qIH5jQsa5fdRXNpcdbW25LIUhaSlSS7cpKgQQd7zgxmVxraEtolkJQhISlIduCUgAAb3MABAWY6Y0LGuX3UCbemN0r4JmuLb88vNbe+ahu6X9AnW/xgTcy9ulfAJri2/O/Le+TANx0xoWNcvuomOmNCxrl91E3S/oE63+MTdL+gTrf4wEx0xoWNcvuoFhh6YxRq0zS0jzy9Ij5qG7pf0Cdb/GBYYmXsUasJ4yPO/OI+TANx0xoWNcvuomOmNCxrl91E3S/oE63+MTdL+gTrf4wFLjbpWlapaVK0ghKi6oqSFUtWTiqgGgrT0CLsdMaFjXL7qCvSilutvKlGy60FBCy7ekOABYG95wBCt0v6BOt/jATHTGhY1y+6jzbwuUozjttKQre1AUVDk0UvKRW71R6Tul/QJ1v8Y828LlqM46VJCTvagKrTg0c9BWA+9wLPrEuyBLPGjaLwWaHeJvvWDT6RBClsFVGphNa1AeYuVaTaIq4Sk1oDT00heBsLIEuyCl65tAuYeIuQBcQmhHrECMkzUkKmxWvmHiL1WqUUgjOT9przQHYTPrFwlXvex3kCwxhBeLT8WeHCs87Ona+chqcMIApZf1D+xAsMYXQW0717lWfMP8z7R6EA4YRX1V/wB7HeRMor6q/wC9jvIgwyjov/h39iJllHRf/Dv7EASQbDJcLcm+kuuF1e/aNpagATe6aXJFwoPVC8or6q/72O8gkhMttFwgzi8YsuUW3MLCKgCyiqN4i6oSM1TC8so6L/4d/YgBYUwgujfxZ4cKjnZ9OblIblFfVX/ex3kCwphdBDe9fudQeQf9P1IbllHRf/Dv7EBMor6q/wC9jvIJgtsS7eLZk30oqpVLbSr1qK1GqnSb1EmF5ZR0X/w7+xBMGTLbDdgGccvUbTrcw4vfKKqWiitBWgHMAIBeUV9Vf97HeQKdwgvGsfFnuMrnZv4NXzkNyyjov/h39iBTuF0Y1g2X7lK8w/o1fIgG5RX1V/3sd5EOEF9Vf97HeRMso6L/AOHf2Ihwyjov6h/YgC4KQJZpDLMm+ltAolNtpVASTnU6Sbyc5hWUV9Vf97HeQXBcy2w0loGccCRS261MOOKqSd8soqrP/iFZZR0X/wAO/sQAncIL3S38We5Ny6rPTl/nP+1huUV9Vf8Aex3kCdwujdLZsv8AJueYf51y/wAj1Q3LKOi/+Hf2ICmddLra23JR8oWkoULTIqlQKSKhwEXHmjMo+W0JbRKPhKEhKRaZNEpASBUuVNw54xOYQbcbWg7qTbSU2kMzCVptAiqVBFUqFag8xjMrhJDaEo+MqspCbSmZhSlWQBVSiiqlGl554C3KK+qv+9jvIE3hBe6V/FnuTbuqz03vnP8AtIbllHRf/Dv7ECbwujdKzZf5Nscg/wBN75EA3KK+qv8AvY7yJlFfVX/ex3kTLKOi/wDh39iCTUy2txpys4nFFRCUtzCULtJKaLSEUWBnFcxvgF5RX1V/3sd5AsMYQXijWWeG+Rzs6RHzkNyyjov/AId/YgWGMLoLRFl/jI8w/pEfIgG5RX1V/wB7HeRMor6q/wC9jvImWUdF/wDDv7ETLKOi/wDh39iAI+2FvNvKk3y40FBCrbQshwALuDtDWgzg05oXlFfVX/ex3kEfmW1PNu2pwFsKFhLcwG12wBVaLFFkUuJzVMLyyjov/h39iAmUV9Vf97HeR5t4XOlU46ShSTvbjZqODR0SR/ePScso6L/4d/YjzbwufCpx1QCgDZzpUk3NoHFUAR7oD7DBPhfKoYaSp0hSW0gjFuGhCQDeE0N8cwz8rf8AGgakm+XePGVapzVHOfSpKTdSkfS4En2xLMgutghtF1oXbxMGwpNOF5pbL7GLQFW2y4El0qSoAVoaWTZIvvqa5hUMp8NJQDljq3dmB4W8MZQoTR08o0eTdzB9snyfQI+hGEWtK399MBwzhBvFpo63yrPlp07XrgKB4aymlOrd2Yz8NpPSnVu7MJwjMpWkYt9sEWri7ZCqtrSAVJvAtFJqM1PTSAyiVJWCqaQU1FxfKqUSkG64KzEUPpKq1oAFvw1lNKdW7sxPhtJ6U6t3ZiTy1LKSmaZoE0UkKLdpRUk2rSVEgADNQ84rQmDpbXfSbaFRS0XVLpfUmxVIqo77OLNbIqBAV4S8MZQ4ujpucQeTd5j9WGfDWU0p1buzF2EcIIstVdbrjEVosUz38+aMYVeC+TfbG9KaY4tipU2bVpF4ICVU+mmYmBCr4ayelOrd2YLg3wrlm27Lk448qqjbW0oKopRIFEIAuBAzc0XydpKyTNNkb+lXSulokpBRcki8HmKQmyCakxJu0pwqTNNhJs04UiyQCCQkXZ76Em1UVpZvDf4bSelOrd2YHOeGMoXWTjTcpVeDd521Doxc0FjNNMjMaF1blwzIvIzZrd5VW8XCGzuEG8axwrfGV5adGv1wFHw1lNKdW7sxPhtJ6U6t3Zi2bdCnApMwhKQBXhc5DiF8TMN6FCtb7VDB8HlSONNNK3pAJdK761FU70HnNRQ3hOZNSG/w1k9KdW7sxPhtJ6U6t3ZjWdtKcUpM20EmllOMKLFAquYkLrWmYUtVzpEay9tKgd1MgAgkF1TlQLrN5Fm42a31shRFSYAzvhlKbobONNA24OTdzlTBHk+ow34ayelOrd2Yvewg3ulvhW+Sd8tPTl/XFM+q0qqJlsA088UlJCVioAqFVJTcbrjz0IDHw1k9KdW7sxPhtJ6U6t3ZjODXCituZaPFzulzNxs5FDS60M53xHNBltrqo7qbIKlEAzC070moRveKCKCovTZuraMAj4aymlOrd2YG34Yym6FnGmmLQOTd5lvE+T6xC5JakqBVNMlIJqCsqK6jPUkBF4Bs0IFSBSL0YQb3S5wrdMU35aem/wCuAp+G0npTq3dmCTXhVLKcaWmccQlBUVIDKil0KTQBRKCRQ3ihEZLS7vjbYpYFd0K31lspUop5jaOYEA3E3ihcp4lkoEyylRRQG0VlJJPllQUqgoAbjdX1QJV/DaT0p1buzA8LeGMopogOnjI827zOIPRixTa7/jTZz/8AkLTW+pzcW16uJZoK2jFkxM2WVYyYZWStBFDSnCIqL1GubOKZzcICz4aymlOrd2Ynw1lNKdW7sx1MotaVv76e2JlFrSt/fT2wHAf8KpZTzaxOOJQgKCmgyuy4VABJUSi0LNCRQjPC/hrKaU6t3ZjM86tVvFzjSSeJVSKIup6L85N9bwM0dJGEW6CrrVeffjPAcz4aymlOrd2Y+A8KMItuzTi21VSbNDRQzISDcQDnBj1PKLWlb++ntjzLwwdCpx0pUCN7eCCOTRzwHoOA5dsyzNUI5JHMOgmKMI4NcL7K2iyGkVttkUxtpKhfdQWTZI9NTWlBDzgVg52GdWjsiZEY6uzq0dkBswwgpSVNNpUQCU0SbJIvFRnobqwTDMu3i07xHKs8w07UJyIx1dnVo7ImRJfq7OrR2QFu5m+gj7ojlSUo4DVSEneq3q8VS1b3gtITXi1vpmI5xHQyIx1dnVo7ImRGOrs6tHZAcybkXba7AbpUWLm6AWTWt1SK/bWmcXhknLKtqxjbNmgpSlajjXUuBNSLzcBmi/IjHV2dWjsiZEY6uzq0dkAfCsu3RveI5VHMPTCJuWTYVYbQVUNkCwCTS68ggfSREyJL9XZ1aOyJkRjq7OrR2QA8HyiwF4xLajdYqEJ8kVBsg0v56ZyaCgBNE1Iu212A3SosVDdALJrW6pFftrTmvHTyIx1dnVo7ImRGOrs6tHZAUScsq2rGNs2aCzSlajjXUuBN4vOYZoxOy7eOY3iOMrmGjXCMiMdXZ1aOyJkSX6uzq0dkBtMSqbKrCGrVDZqBSvNW43VgODZRYHCoaUd7Xi0zb8pspF2a4gX2swpDMiMdXZ1aOyJkRjq7OrR2QHJbkX63hrOc4bpZt5qAVtUpQ1pQXgE0HSkJa5WNbZraJTZod6bwDvReLxz815izIjHV2dWjsiZEY6uzq0dkAZ6Xb3S3vEck7zDpy8YwnJKJGJCE71dTRulSk2LiCa2rPqz1hWRJfq7OrR2RMiMdXZ1aOyAMiWVjVmw0UUFgEJFCDRV4qTW85h5I9NCOyD1tVnFgWzZJS2UhNm6o4xoaHOL7QuFFR1MiMdXZ1aOyJkRjq7OrR2QBcGyqqnHIapQU4pNRcSaJAoc49XMM0Zbl290ubxHJN+SOm/CciMdXZ1aOyJkSX6uzq0dkAJEmsLUbKCm0qgKW8xCbJuGYG0eY0JrW6MNya9z0KW8bYO+oi1ardvb05vlUrd64dkRjq7OrR2RMiMdXZ1aOyA5Iknwa0aIu3pCLzRIuUBcitSbqkVA5ib52WAlhjENWwUAkAEHhECtaDOL8wzw/IjHV2dWjsiZEl+rs6tHZAW7lb6CPuiOdinMaBimQ3U1NEmqebnqLjTNnT6IZkRjq7OrR2RMiMdXZ1aOyA5plHsW4LLVqymwQlANa74+jN6ac32YTJP0VvWb6gWrFQa8YEJ4tK0BSTcK88dPIjHV2dWjsiZEY6uzq0dkBu1LIsi022FUFQACAeehpeKx5n4YpSJx0AJA3twoPNoj0nIjHV2dWjsixODGgKBloD1IT2QH/2Q=="/>
          <p:cNvSpPr>
            <a:spLocks noChangeAspect="1" noChangeArrowheads="1"/>
          </p:cNvSpPr>
          <p:nvPr/>
        </p:nvSpPr>
        <p:spPr bwMode="auto">
          <a:xfrm>
            <a:off x="155575" y="-1919288"/>
            <a:ext cx="5667375" cy="40005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solidFill>
                <a:prstClr val="black"/>
              </a:solidFill>
            </a:endParaRPr>
          </a:p>
        </p:txBody>
      </p:sp>
      <p:pic>
        <p:nvPicPr>
          <p:cNvPr id="1028" name="Picture 4" descr="http://www.energy.siemens.com/hq/pool/hq/power-transmission/high-voltage-products/disconnectors/Disconnector-and-Earthing-Switches-Portfolio.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1032250"/>
            <a:ext cx="7521579" cy="530935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5 Diagrama"/>
          <p:cNvGraphicFramePr/>
          <p:nvPr>
            <p:extLst>
              <p:ext uri="{D42A27DB-BD31-4B8C-83A1-F6EECF244321}">
                <p14:modId xmlns:p14="http://schemas.microsoft.com/office/powerpoint/2010/main" val="2036804120"/>
              </p:ext>
            </p:extLst>
          </p:nvPr>
        </p:nvGraphicFramePr>
        <p:xfrm>
          <a:off x="1619672" y="6453336"/>
          <a:ext cx="6096000" cy="4046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842613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1187624" y="908720"/>
            <a:ext cx="7344816" cy="5078313"/>
          </a:xfrm>
          <a:prstGeom prst="rect">
            <a:avLst/>
          </a:prstGeom>
          <a:noFill/>
        </p:spPr>
        <p:txBody>
          <a:bodyPr wrap="square" rtlCol="0">
            <a:spAutoFit/>
          </a:bodyPr>
          <a:lstStyle/>
          <a:p>
            <a:pPr algn="ctr"/>
            <a:r>
              <a:rPr lang="es-CO" b="1" dirty="0" smtClean="0"/>
              <a:t>Principales características técnicas</a:t>
            </a:r>
          </a:p>
          <a:p>
            <a:endParaRPr lang="es-CO" dirty="0"/>
          </a:p>
          <a:p>
            <a:pPr marL="285750" indent="-285750">
              <a:buFont typeface="Wingdings" panose="05000000000000000000" pitchFamily="2" charset="2"/>
              <a:buChar char="ü"/>
            </a:pPr>
            <a:r>
              <a:rPr lang="es-CO" dirty="0"/>
              <a:t>Voltaje </a:t>
            </a:r>
            <a:r>
              <a:rPr lang="es-CO" dirty="0" smtClean="0"/>
              <a:t>nominal. </a:t>
            </a:r>
            <a:r>
              <a:rPr lang="es-CO" dirty="0"/>
              <a:t>Ej. </a:t>
            </a:r>
            <a:r>
              <a:rPr lang="es-CO" dirty="0" smtClean="0"/>
              <a:t>72,5 </a:t>
            </a:r>
            <a:r>
              <a:rPr lang="es-CO" dirty="0" err="1"/>
              <a:t>kV</a:t>
            </a:r>
            <a:r>
              <a:rPr lang="es-CO" dirty="0"/>
              <a:t> </a:t>
            </a:r>
            <a:endParaRPr lang="es-CO" dirty="0" smtClean="0"/>
          </a:p>
          <a:p>
            <a:pPr marL="285750" indent="-285750">
              <a:buFont typeface="Wingdings" panose="05000000000000000000" pitchFamily="2" charset="2"/>
              <a:buChar char="ü"/>
            </a:pPr>
            <a:r>
              <a:rPr lang="es-CO" dirty="0" smtClean="0"/>
              <a:t>Voltaje sostenido a frecuencia industrial a tierra y entre fases(1 min). Ej. 140 </a:t>
            </a:r>
            <a:r>
              <a:rPr lang="es-CO" dirty="0" err="1" smtClean="0"/>
              <a:t>kV</a:t>
            </a:r>
            <a:endParaRPr lang="es-CO" dirty="0" smtClean="0"/>
          </a:p>
          <a:p>
            <a:pPr marL="285750" indent="-285750">
              <a:buFont typeface="Wingdings" panose="05000000000000000000" pitchFamily="2" charset="2"/>
              <a:buChar char="ü"/>
            </a:pPr>
            <a:r>
              <a:rPr lang="es-CO" dirty="0" smtClean="0"/>
              <a:t>Voltaje sostenido a frecuencia industrial a través de la distancia de aislamiento. (1 min). Ej. 160 </a:t>
            </a:r>
            <a:r>
              <a:rPr lang="es-CO" dirty="0" err="1" smtClean="0"/>
              <a:t>kV</a:t>
            </a:r>
            <a:endParaRPr lang="es-CO" dirty="0"/>
          </a:p>
          <a:p>
            <a:pPr marL="285750" indent="-285750">
              <a:buFont typeface="Wingdings" panose="05000000000000000000" pitchFamily="2" charset="2"/>
              <a:buChar char="ü"/>
            </a:pPr>
            <a:r>
              <a:rPr lang="es-CO" dirty="0"/>
              <a:t>Nivel básico de aislamiento BIL. Descarga </a:t>
            </a:r>
            <a:r>
              <a:rPr lang="es-CO" dirty="0" smtClean="0"/>
              <a:t>atmosférica. A tierra y entre fases. Ej. 325 </a:t>
            </a:r>
            <a:r>
              <a:rPr lang="es-CO" dirty="0" err="1" smtClean="0"/>
              <a:t>kV</a:t>
            </a:r>
            <a:endParaRPr lang="es-CO" dirty="0" smtClean="0"/>
          </a:p>
          <a:p>
            <a:pPr marL="285750" indent="-285750">
              <a:buFont typeface="Wingdings" panose="05000000000000000000" pitchFamily="2" charset="2"/>
              <a:buChar char="ü"/>
            </a:pPr>
            <a:r>
              <a:rPr lang="es-CO" dirty="0"/>
              <a:t>Nivel básico de aislamiento BIL. Descarga atmosférica. </a:t>
            </a:r>
            <a:r>
              <a:rPr lang="es-CO" dirty="0" smtClean="0"/>
              <a:t>A través de la distancia de aislamiento. Ej. 375 </a:t>
            </a:r>
            <a:r>
              <a:rPr lang="es-CO" dirty="0" err="1" smtClean="0"/>
              <a:t>kV</a:t>
            </a:r>
            <a:r>
              <a:rPr lang="es-CO" dirty="0" smtClean="0"/>
              <a:t>.</a:t>
            </a:r>
          </a:p>
          <a:p>
            <a:pPr marL="285750" indent="-285750">
              <a:buFont typeface="Wingdings" panose="05000000000000000000" pitchFamily="2" charset="2"/>
              <a:buChar char="ü"/>
            </a:pPr>
            <a:r>
              <a:rPr lang="es-CO" dirty="0" smtClean="0"/>
              <a:t>Corriente nominal: Ej. Hasta 4.000 A</a:t>
            </a:r>
          </a:p>
          <a:p>
            <a:pPr marL="285750" indent="-285750">
              <a:buFont typeface="Wingdings" panose="05000000000000000000" pitchFamily="2" charset="2"/>
              <a:buChar char="ü"/>
            </a:pPr>
            <a:r>
              <a:rPr lang="es-CO" dirty="0" smtClean="0"/>
              <a:t>Corriente nominal de cortocircuito de corta duración. Ej. 63 </a:t>
            </a:r>
            <a:r>
              <a:rPr lang="es-CO" dirty="0" err="1" smtClean="0"/>
              <a:t>kA</a:t>
            </a:r>
            <a:endParaRPr lang="es-CO" dirty="0" smtClean="0"/>
          </a:p>
          <a:p>
            <a:pPr marL="285750" indent="-285750">
              <a:buFont typeface="Wingdings" panose="05000000000000000000" pitchFamily="2" charset="2"/>
              <a:buChar char="ü"/>
            </a:pPr>
            <a:r>
              <a:rPr lang="es-CO" dirty="0" smtClean="0"/>
              <a:t>Corriente pico de cortocircuito. Ej. 160 </a:t>
            </a:r>
            <a:r>
              <a:rPr lang="es-CO" dirty="0" err="1" smtClean="0"/>
              <a:t>kA</a:t>
            </a:r>
            <a:endParaRPr lang="es-CO" dirty="0" smtClean="0"/>
          </a:p>
          <a:p>
            <a:pPr marL="285750" indent="-285750">
              <a:buFont typeface="Wingdings" panose="05000000000000000000" pitchFamily="2" charset="2"/>
              <a:buChar char="ü"/>
            </a:pPr>
            <a:r>
              <a:rPr lang="es-CO" dirty="0" smtClean="0"/>
              <a:t>Duración nominal de cortocircuito. Ej. 1-3 s</a:t>
            </a:r>
          </a:p>
          <a:p>
            <a:pPr marL="285750" indent="-285750">
              <a:buFont typeface="Wingdings" panose="05000000000000000000" pitchFamily="2" charset="2"/>
              <a:buChar char="ü"/>
            </a:pPr>
            <a:r>
              <a:rPr lang="es-CO" dirty="0" smtClean="0"/>
              <a:t>Mecanismo de operación. Ej. Manual o Motorizado</a:t>
            </a:r>
          </a:p>
          <a:p>
            <a:pPr marL="285750" indent="-285750">
              <a:buFont typeface="Wingdings" panose="05000000000000000000" pitchFamily="2" charset="2"/>
              <a:buChar char="ü"/>
            </a:pPr>
            <a:r>
              <a:rPr lang="es-CO" dirty="0" smtClean="0"/>
              <a:t>Voltaje de operación del mecanismo. Ej. 125 V D.C.</a:t>
            </a:r>
            <a:endParaRPr lang="es-CO" dirty="0"/>
          </a:p>
          <a:p>
            <a:endParaRPr lang="es-CO" dirty="0"/>
          </a:p>
        </p:txBody>
      </p:sp>
      <p:graphicFrame>
        <p:nvGraphicFramePr>
          <p:cNvPr id="5" name="4 Diagrama"/>
          <p:cNvGraphicFramePr/>
          <p:nvPr>
            <p:extLst>
              <p:ext uri="{D42A27DB-BD31-4B8C-83A1-F6EECF244321}">
                <p14:modId xmlns:p14="http://schemas.microsoft.com/office/powerpoint/2010/main" val="2036804120"/>
              </p:ext>
            </p:extLst>
          </p:nvPr>
        </p:nvGraphicFramePr>
        <p:xfrm>
          <a:off x="1619672" y="6453336"/>
          <a:ext cx="6096000" cy="4046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4845973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data:image/jpeg;base64,/9j/4AAQSkZJRgABAQAAAQABAAD/2wCEAAkGBhASEBQUEhQVFRIWFRAVFhQVFxUUFBQUFRQWGBUVFRQYHCYeGBkjGhQUHy8gIycpLCwsFh4xNTAqNSYrLCkBCQoKDgwOGg8PGiwcHCQpKSwsLCwsLCwsKSwpLCwpLCkpLCkpLCkpLCkpLCwpLCwpKSkpKSwsKSksKSkpKSwsLP/AABEIALYBFQMBIgACEQEDEQH/xAAbAAABBQEBAAAAAAAAAAAAAAAAAQMEBQYCB//EAEUQAAEDAgMFBAQMBQIGAwAAAAEAAhEDIQQSMQUTIkFRBmFxgQcUkbEjJDI0QlJyc6GywdEVM1OC8GKSQ5Ois8LSFoPT/8QAGAEBAQEBAQAAAAAAAAAAAAAAAAIBAwT/xAAkEQEBAAICAwEBAAEFAAAAAAAAAQIRAzESITJBIoETQlFhcf/aAAwDAQACEQMRAD8A9CLkhcms6TOvc8x3MlBTOZdtQOyiVyGFGQrAspCUuVCDlKyoCYBBsDYg6kjl4Liu1pF484/VZ/aOKyYqnuqbHuyiXZAS1uZxhrxpAJJE6EWMrhnyay06Y4bjTZkhcoey8aK1Jr2lpJaxzg0zlJaCRGtjI8lKDV2ll6Q5cVw6U4WLrdqmIwkohykNprtNiNmSHuHkpJaE3VaQLCSOQgTfvsst9ehBxTnBoOQnK9pIDmAnNwQMxAN3TE8rXsn9zKz3ajaAdhn0SypTzmnxVGtycLmvMZXnMYaNCuMN2gdh6YbUpPFIACnXgweEXqNm1z1Fuq8/Fy63t1yw300m4Tbm3UTAY59VwIANMgnPOUhwJBGQk20urenRC9GOcs3HK46RW4Fx6Lr+HnmVPSyt8qaQBge9cnBu5KxSgJ5U0rhhHdyk08NGqlJHFZ5bNGt2EhYErnrgvQLlCIXGZIXIOihcZkZ1o6hC4L0iBkpDK63gSb1UwgBT9MlMb5OMeVlErOjOmcxRmKlp4vXJcmi8pWGVugzjKbXNIcGEa8YaWg982WH2Xi/4jWzUmMoNoilmaxx+ELw6WmGi8AzrHJaztP8ANKngPO4tdeZ+jC+P5fJHQm7TYEyeV49vXz8klykdsPm1vcJ2aIpS7hrguyupPLLTwgmIdYauE+ClUNnVw6k4ukgvNR2aDdsBsDUczc3Eq8yoACv/AEsUedJmRmXRqBcl66IdB6DUTRehrc1r+Uz+F1l9TbZ79Oy/3T+MLh1dUu3sY7D1qeWm9006hgmqGw0PcbyWzwyZBgGbc7KkM7Q4XaQOJpzNuNMwtOvQ9ynjzmbc8bHm23u02baDWOdUGG3tHPSziDwuzTTDo4jHOb969Aa8vZLSWlzbEgGJHMTB8F45tlx9ea4uH81kQ7iaBpcOt/vtbRe4bNjc07gyxlxcHhF5kz7Sp473HTlnSs2dh8RTIDnU3MAgBrCwgcoAMK4p1E5ISQukkk1HK233S50Z0ZlHxuKYxsvIaPrHQeazK+M2Sbp9lSfa4ewx+i63iyNLtIyniaznlow7nUw2o1skndtu8i+SQ4SRqYV5R2tTeQGnMDMObxNt1I0nlKjDOWTfassbKsjWXDqqZLlyXLrpBw1Fwai4RC0dZ0mdGRG7WhDUSbxLu0ZAtY4NRC6shA5l7koohOhEqdtNiiEuULslcOYUCE96PNJuijdFawE96aPcndyUbkrRUdqKvxSpNrDzvoLjX/AdF5z6Mqg9emws2Okw7lmFzHQ+C9K7R0j6tU105ZifAAfrI6grzn0ZsIxjomMrJgHoflZYGvWx7158/uO+HxXrZqJN6hrk4CuziaL1znUjcykNALdwMFN13MyHefIAl3DnsNeGDPhBT7mhMbXYBhqsx8g3IJ9oF1lvok9sJ2bqtx1Wr/LpOZwBlKiQHUodLnGSJJLQSSDYgRK0tLs+adMFji2rfM9hcxrwSZzNuHGI1F4ueYxnom+eVvsnkTcg6Hl4nXzXq1R1j4H3Lz4YY2bsduS2Zengu1fnjSHW3lMB8xcAGS/PlGvJ1l7dgCTTZJngZfWbazJ958SvGdtADaDXSb1KZz5jfhbcP3l9dd55jl7RgSN1TvPAy85ptrmzOnxzHxK3i7reX8P3/wAso7tpBtXI/K2WtIJeNSXCII7heeacrVMrXEESATfTTndY7fvxrjiaTXFkbtjoh7d3Di7KC4Zsxgd0zyCcmWUymkYyWVuC5Qdr48UqLnwSQIAaQHZjpBPff91Fp18UMge1jy4AlwDmuZzcHtEtJHUESVG7QPc7AOc9sPgEtjSDoQ7w/ZV5bljJj7VHo72vv9+avFWJALi1jWlga3hgAXJc6bcgtFg9lmlULmmkKZJOVtPI6SI1Do6ch++F9EjZdXPhfyZa4kheiuMJx4TKRvJdZU8SFy5MhxUfaVcMpPeXlga1ziRkmwJjjBF/2XTPcxunPH3TlDGNNSpTtmYQSJk5XAESItrHNSYWU2Dh34tpxNKsWPe7WGFxDOBoqtBiIb8kR1Vpsd7zULajznaHSMtRjHCdcrxrzsdDC5YZ2SSx0yx70tAwpCwp80+9KGd677ctIxYUCgVLDUqbNIfqpSKahNmnEnoguKDUSZljRmKVcyjMg7hELneJN4EHYSOJSCoEsoKvtMW+q1J0jmJH4td7Y8xqvOPRlTAxpkAmGkEi44TpwHrHym+K9D7V1IwtTlY9ByOkkfgZXn3ovp/G3aAwzpJset/YPMLhn9x2x+K9bNMIylKGd6JXZxGdJKWVyWoO2tCg9oDGGq/YPXqOl1LUDbb4w9Q6cPXLzHODCy9Nnbz30Ygeu1oN4tc34ZNhZenvmD4H3Ly70XGMVUE6gQJj6E6dfNeo1KsNPgfco4vlfL9PE9q5v4gJmd6yLmdGxfea9+c+K9iwU7pnPgZe55dS535neJXj+0QTtETLZrDiMCfk3nMJ11k+PNez4SN2z7Lec8uuZ0/7j4lTxd1XL+KztC0+rVgfqO81lvRJJo1zM/CNHdYcjzWx7RtHqla/0DeYjzWU9Ebfga867wW5C3TlP6K8r/cTJ/FboBVHa+mfU6vhPLTvnkrvK3oqbta0eqv6C/KbAm08/MeK3Lqpx7jGeiSnD658Byj6PPXkvST4Lzj0UE565PU3gf6NOf8Ag7l6NvFnH8q5Po26j3Kk7aSMDW+z7e6Oa0Eqk7cNnAVtZjlY2BVZX+anGf1Gf9FVX4m/7x3vK27a0rH+ienGDfM3qu101On4LZ7lqzDXjDP6pbJVzuwjKFSXSSVzlSFaO86RNwEJoP7sI3SdhCnbTeRcmknoSQmwzuAj1cJ2EQt2zRoUAu8gXUIhNtUfbAxhKngRAkE2OkH9DabFYD0WNjFPFvoaGBo60Bwn2HnbmvQO2QPqdSJ+S6YBdbKZJhpgd5gd4WE9FzJxdQgaBt+IxY/SEgeZA8Vwy+47Y/FeqJIXeVLC77cTUIS1qzWiXEAd6o/47XfUAo0y6mXtbnNNxY0SMxLwbiCbjS3QqbnI2Y7Xqg7cn1ar9kqxVft9k4ar9k9D+BTK+idvO/RXRHrFWJIgcx9U9SSf8uvTqreE+B9y809E9D4esQHWi+UQJboTyvoAV6biAcjo1yu9y58d/lfJ9PEdqN+PtgFoNXQkgxw3kNBP/UbanVe04MfBs+wznPIc5MrxjFD4+0WJ3umV2py2NPLJ8Mh8F7Xhm8Dfst69O+6ni/Vcv4gdoR8VrfYKynoo/lV7R8J3foFq+00DCVpmMjtInTvBWY9E7poVtZ3hmf8APFXb/cTPitvkVN2wYfU6sXJaRpOrToJ/ydCr2FR9swPU3yJEHlPIqsr6qce4yPomoXrybzHKfo98/gvRsgXnvolp/wA83jMRJA6MsT+i9GhTx/LeT6N7tUXbgAYCsTcR49b+WvktDCz3byfUKtptBHUQZ/y/gqyvqsx7in9F0epuj+o6/wBa7rrZZSsl6KZOBNoGd0d/E7VbPKmF/mGf1TOUpMpT+VGVXtGjAaUuRPZUZU2GN2hP5UJsdIQhS0IQhAIQhAIQo9XaNFpIc9oI1BOizehX7V3Zr0W1KYqB3AGOaHBzic2jgQYa1/nA5qm2Ns7DYXEVarWFtKzXPqGm80XiMgc8Xpy3Uc5Cu8U6r6zRc2nScQ2o4B7zBBa4ZmuyHK7itbQnqoNPYuJNWtUeynNSmynDapLSW5LkECJya3iV59/1t21daXzsWwNDi4BpAcD1BEgx5qvdtd9SRh25oMF7uFg/uOvgJKZwWyKovVZm6MbUDaYHhEuOmvsU9uGv/IHjvGfur8t/9J8dGKGxWk5q7t67WDamPBn0vF0+CswR3KMcOB/wj/uZ/wCy4dSH9Bx/up//AKKpZOmWWpmYdyh7ZoGpQqMaAXOaQBLR7SSIC6yj+i/20/0qJWR/SeO+KZ9nGly9Ex1WG9G2xK9LE121KZa4ZRBAzC0W4vrW0PkNd0No0iCc3DxAkhwHCSDcgDUFUNbY9Z1bPuZY17C3MRLqf0mFmbLIdcO1IJHRPMwFXjFOl6uHQSWAcZHNxaHHmY18lzxy1NLym7tnMVsenv8AePp0ZbUe6mGVqO6eOHLnpva0mYBPFrMd9v8AGsQxsMLabcwG7ayeUZA94lsfS0KtNq5nMYyjRq0303y17Q4tu2HOHDmBkmbHzXOG7SMfWdQztbWYJcx7ajYbDSDLmgfSHf3LMffbbv8ADW3MY71SqwUqzPg8oe9uZoERLnNc46XmCVQ+jnENoUarajs01HXY2o/Qn5RDYB7jfqtkMUTEVaIMi4cORnna8R5qo2XtNlN1UNLQze1MxzsDAQAQ6m1sZmuzC/d3K7f6TPnS1/jmH51GjxlvvCrO1dRlfCVG0n03OIMDOy9j1IjyunmbcqP+Rkcw5xvLyDlIBDefFHsKTA4Cnc1nlzy2oH1HMBbk1i7TkOmiXLcZJqsx6M8FWovqh9OGlz+IkToIi8kGOka35L0SFm6GzaDq78zd4GuGV1NjN2+RLRNNokxyJgyLWVizZtAfJpVG/Z3rfc6yYX0Z+6slQduXkYGqR3dRz7lNOCYCIOJEwJa6o6J6ySo7cBVrZqZOIjlvBTLSCORdSBJ10v3qssvTMZqyqj0Wj4kfvH9frOvp7pWxWe2Ds2pTDm0nsp0mvqAsNNrn58xLg9zXDmZn/UNNFoGTAmCeZAgeyStw6Zn2VCEK0hCEIBCEIBCEIBCEIBCEIBcGs0ODS4BxEwSAYmJumcXinsLctJ9QGZyOptyxpZ7hM93RZ/b1Z1TKDg3mo5mIFNr906XhohzS2rDcpIJnUeCnLLSpNpWDpb2qxzi8A+sOaBUqMhgeWtaS1wMQJieatqGAawmHVXT9erVeBpZoc6wt43VFhmUaNdoZRcHta4OaMpe9xgbwjPfSJ8OUFXH8TP8AQxH+xh91Rc8NfqstusXs8PdTPJr5MmTEGMpMwZDdItKh9qcIG4Zzg55cDTyhzszZLgJym0i5lTae0CSBuawkgS5gAF9XcUgd8Jjtf80P26XvWZ636bjvXszsLDPdRpVH16znFhzS90OcSeI9PAWVru/9Tv8Ac791UbH2iG0Kbd3WMN1bTLmm50PNTf4qP6df/kvVyY6TbXO0Nnucx2V9Qkgwwv4Sekm49q62VhXPpNIrVOYHySIDi0G4PIT5qHtLbrmiKdKoXObVABpva4uDeEtBEESb+SudmNApsADgAGgBwLXWtdp00UZ6/FY7/WS2LicS6piGMqHKzMWNMS5+bKZc6YBjyWkpU626zPfDg0kgAESATAKznZ/EBleuSHGc3yWuf/xDrlFlqS7NQcRIllT5QLSLESQdFlk03d2oWbcrupNc0lx3uUlrWQ5vDDGhwkOGcX0Kk4bs42liKuJY8ur1BlJeG5YAaAMrAIHA02vbVRthFtGkGkh2V9Yy2CCCGNBB8WnwVp/FmfVq/wDKqf8Aqqxxx17ZcrOjdatiAWN+AJe5w+S+AA3MXG/dHmE7g6FUsJfu5mpEsvAJjSBykW5jVQsFtdtWqHZXgBmVpDHlpc93FDoiAGtueqvA3hd4O9yzKTW4S3ftn9i42riKLnhlGGuc3jbxOaAHSS0AAwYiOS72NjalemHijQY059RmILSAJAHOSfJNdim/E6n2n/8AaaneyA+KM+0/3rMZLW5WyO9q7HqVmZQaDLtOZtNwdANxIPMKZSwzi5wLGwMoaRUqNkZb/jbkpacohbePHHeU7TM7fVUGDxxfUqsFFxNOoGE798QSRImfk5b6dwVl6qCCC0wdfhqqrOz4+Hxn3x/M9XirHGWMuWqq24Cq3Escx2XDhlTNTzueXVHaO4h4HXlorRCF1/NIvsIQhAIQhAIQhAIQhAIQhAIQhAJC0f5+KUlNVcQADFyNBe/dMLLZOxE2jgfhqLmnK55qnNd5aKYnKATEODnD2KwVPtHFEhpLt2G8TXABhDnPANMPLSAHN1JF4hWGG2hSqfJc0mJLQZjT94XPCxeSS3UKq7bO+Kf/AGUv/JSn1TvmAG1udtSoXbY/FR97T9zlOd9qxnpI2D81o/YHvKnqDsL5rR+w1Tl2nTne3Lhfn5Rb2pxublm9jCuU/QOniPeufJF4M7ghhKNR5ZUql75mWOeBxE/RZAv1Kk4/HPylrXZmua9ruDKRMC03mC7lyTHY17i3EFxJO/fr4LRLju9Omma2VhxSFPK201LuJlvefxCum1QVLlUW2LHpLnnxGVgn8FWPJYm47WeYDoPYE+08B8HfqsgXarVs/l/2H8q25+UJj41n+xJ+J1PtVP8AtNT/AGTHxOn/AH/mKZ7G2wNQ99Y+yk1SOy3zSl4O/O5bx9sz6Wqcom6bTlAXXTPpGPbL7JbVdia5pua2kK7t4IOZ3E+CDe/sWkCo+zf8zF/fu971eJh0ZdhCEK0hCEIBCEIBCEIBCEIBCEIBCEIG69EOEGY1skayLdLJcRnjg174081Fr49lON64NJHMG8axA71w5V4mdusmg6ImaZuQNHg6nzWX2Th6tV7hTySGycxIFnCNJ5x5K82xtWg+i5rajSSaZA4uT2np0Eql2XtQUXFw5tg2J5gnXwXKT37U0OysNWbVArZJJBGSYi+sjWV323HxUfe0/c9N7J2oK9UOF4IGkcidPNOdtT8VH3tP3PVVSTsT5tR+7Z7lNUPY3zaj92z3KYvTOnGkJPd5mP0TlN7hHATcXBb+pCbLQdU7SostLRy5Bc+Ta8FX2f2dUw7KgqNkvqOeMpDrEAXuLq1ZWBJEEEAG4i2lr9ypex5L6VUvJd8M8CTMANbYE8letogXAj9lwroFQ7X+UftO/KxX8LP7XN/76n4ZVjVHW2rRbUFMvG8JAygEmXREwLC4ueq2hd8Cfu3fkK8u27g6tXaNKoxjjTYcLmdBDQGgZ787hem1fmz/ALqp+Qqp0y9qLs4Y2ZVPOMT+QKZ2YHxSl4O/O5Vexa8bNqNmJGJt14RMe1XHZ5hGFpAgg5TY2N3OOi6cfaM+lgncPr7E0lbUgrpn0jHtmtjV6rMRWaKZdTdWqOdUF8o4oEDnpbvWkBVJ2YdIxB64ioVdph0ZdhCEK0hCEIBCEIBCEIBCEIBCEIBCEIBKCkQgWSkQhA0cOM4dzA8uf7qq7Zv+Kj7yn7nq5cbLO9sak0WDrU5dzHrhyduuHS42R83o/d0/yhS1G2WPgKX3dP8AKFJXaOVCcpv08k2kD4PsUcnS8O1T2Lrj1eq90MG/qE3sAWs5wOq0LXg6EEdQZWa7Fbt+Gq03Q74Rxcwgnhc1sSOhyu9ivcJu2tHyWmNGzkH2ZAt5LzuqUs3tn5X99U+XDf8AArRCs36w9qze1H53kg5iH1W25NaRAt4uWCuIV9icTNB8H/hPt4MIKz9RxFsrtJ0ht+WY2nuTOL2k51SqSHtbuwxgLSORnzJ/RbCouzsFXdSJaAWlr2NGaCCSCTB62/BW9GtjsrmhoY4kw6Q9gHKxvmiOUWUXZe3WNbkc3MWsYMrmmXENjhJHUQrbZmK3rMz6G7MuEXFpsZgclc/9Z/g+cfUaySAXAXAFi6OXQSqnGbXrP3Pwb2w7NULZc0EAw0OAki86dFch9M2AdPRrnO9xTwwgImXjxyk+cgrdW/u2bkZvY+2zTlhY6TJjKRncSdCATOmqvcFtV72B1SmabpILXO6GxmOYhSW4MdSfY38oBTtOg1ugA7+ft1VzHL/lNuJunipiGu8dAPMx+CfQhdIihCELWBCEIBCEIBCEIBCEIBCEIBCEIBc1KrWiXEAdSYXFZr/okec+8KLUwbyZLWk/aP6hRbZ1FSS/qBX7TN3dRxaWFpIYHx8IYsRB0n3Ki9ZilhyXfTa4meZzkk991pamzZ1pT4FhHsMKO7Y1H+iR4MBjwgrjd/rrNOsB2gZus13MAJBbc25Qpuz9tU61MPbInVpjM08wR5KsZsig0zkvrxMfHsjKFKaWAQ1zW/8AT+EBb52HhKsfXGSBNzMDrAkx5KpxG2SMSabYytbLu9xIt5A/ima+y2vc1xfLmmWnMOHwuo3/AMdeHl7KhJdM5hM+Y5rLnaTHR7sy6nTZP9QDMdRLS4C3S6vW0aJJADJABIEAgHQ26wfYsvR7O16ZBbU5BsPENDZmfHutrqpWD2MG1TUzue8gA7tvCRIMHUcuoWzLXrTLi0LcI0GWl4Pc937psbPHJzxJJNwZJMk3HVMtw7z9ED7Rv7G/unW4I/SefBvCP3Vz3/tT1+g4E/X9rG/pC59Rd1YfFrh/5KahV4Yp86iMwJ5uA+yL+0z7k43Bs5jN3uOb32T6FsxkLlaAI0QhCpIQhCAQhCAQhCAQhCAQhCBn1kd6PWh3oQpdPGAYod66bXB6oQtPGF3gS7wIQjNQZwjOhCGi5kZkIQ1CyhCE2eMKkIQhNnjHBwrDq1vsCbOzqX1GoQpbordn0x9Eecn3p/KhCRmtiEkIQt2eMCEITZ4wJJQhNnjBmSZ0IWmoM4RvAhCGhvAk3oSoQ0TejvRvR3pUIaK10pUIWoCEIQf/2Q=="/>
          <p:cNvSpPr>
            <a:spLocks noChangeAspect="1" noChangeArrowheads="1"/>
          </p:cNvSpPr>
          <p:nvPr/>
        </p:nvSpPr>
        <p:spPr bwMode="auto">
          <a:xfrm>
            <a:off x="155575" y="-1600200"/>
            <a:ext cx="5067300" cy="33337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pic>
        <p:nvPicPr>
          <p:cNvPr id="1028" name="Picture 4" descr="http://www.cgglobal.com/image/categoryimage/Disconnectors_0310393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1003493"/>
            <a:ext cx="8283762" cy="5449843"/>
          </a:xfrm>
          <a:prstGeom prst="rect">
            <a:avLst/>
          </a:prstGeom>
          <a:noFill/>
          <a:extLst>
            <a:ext uri="{909E8E84-426E-40DD-AFC4-6F175D3DCCD1}">
              <a14:hiddenFill xmlns:a14="http://schemas.microsoft.com/office/drawing/2010/main">
                <a:solidFill>
                  <a:srgbClr val="FFFFFF"/>
                </a:solidFill>
              </a14:hiddenFill>
            </a:ext>
          </a:extLst>
        </p:spPr>
      </p:pic>
      <p:sp>
        <p:nvSpPr>
          <p:cNvPr id="3" name="2 CuadroTexto"/>
          <p:cNvSpPr txBox="1"/>
          <p:nvPr/>
        </p:nvSpPr>
        <p:spPr>
          <a:xfrm>
            <a:off x="1619672" y="404664"/>
            <a:ext cx="6192688" cy="461665"/>
          </a:xfrm>
          <a:prstGeom prst="rect">
            <a:avLst/>
          </a:prstGeom>
          <a:noFill/>
        </p:spPr>
        <p:txBody>
          <a:bodyPr wrap="square" rtlCol="0">
            <a:spAutoFit/>
          </a:bodyPr>
          <a:lstStyle/>
          <a:p>
            <a:pPr algn="ctr"/>
            <a:r>
              <a:rPr lang="es-CO" sz="2400" dirty="0" smtClean="0"/>
              <a:t>APERTURA CENTRAL CON PUESTA A TIERRA</a:t>
            </a:r>
            <a:endParaRPr lang="es-CO" sz="2400" dirty="0"/>
          </a:p>
        </p:txBody>
      </p:sp>
      <p:graphicFrame>
        <p:nvGraphicFramePr>
          <p:cNvPr id="7" name="6 Diagrama"/>
          <p:cNvGraphicFramePr/>
          <p:nvPr>
            <p:extLst>
              <p:ext uri="{D42A27DB-BD31-4B8C-83A1-F6EECF244321}">
                <p14:modId xmlns:p14="http://schemas.microsoft.com/office/powerpoint/2010/main" val="2036804120"/>
              </p:ext>
            </p:extLst>
          </p:nvPr>
        </p:nvGraphicFramePr>
        <p:xfrm>
          <a:off x="1619672" y="6453336"/>
          <a:ext cx="6096000" cy="4046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9369615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felles.box2.siteman.no/eb-elektro.no/filarkiv/Image/produkter/small/mark40.jpg"/>
          <p:cNvPicPr>
            <a:picLocks noChangeAspect="1" noChangeArrowheads="1"/>
          </p:cNvPicPr>
          <p:nvPr/>
        </p:nvPicPr>
        <p:blipFill rotWithShape="1">
          <a:blip r:embed="rId2">
            <a:extLst>
              <a:ext uri="{28A0092B-C50C-407E-A947-70E740481C1C}">
                <a14:useLocalDpi xmlns:a14="http://schemas.microsoft.com/office/drawing/2010/main" val="0"/>
              </a:ext>
            </a:extLst>
          </a:blip>
          <a:srcRect t="7654"/>
          <a:stretch/>
        </p:blipFill>
        <p:spPr bwMode="auto">
          <a:xfrm>
            <a:off x="1115616" y="1100138"/>
            <a:ext cx="7408552" cy="5281190"/>
          </a:xfrm>
          <a:prstGeom prst="rect">
            <a:avLst/>
          </a:prstGeom>
          <a:noFill/>
          <a:extLst>
            <a:ext uri="{909E8E84-426E-40DD-AFC4-6F175D3DCCD1}">
              <a14:hiddenFill xmlns:a14="http://schemas.microsoft.com/office/drawing/2010/main">
                <a:solidFill>
                  <a:srgbClr val="FFFFFF"/>
                </a:solidFill>
              </a14:hiddenFill>
            </a:ext>
          </a:extLst>
        </p:spPr>
      </p:pic>
      <p:sp>
        <p:nvSpPr>
          <p:cNvPr id="2" name="1 CuadroTexto"/>
          <p:cNvSpPr txBox="1"/>
          <p:nvPr/>
        </p:nvSpPr>
        <p:spPr>
          <a:xfrm>
            <a:off x="1547664" y="332656"/>
            <a:ext cx="5400600" cy="523220"/>
          </a:xfrm>
          <a:prstGeom prst="rect">
            <a:avLst/>
          </a:prstGeom>
          <a:noFill/>
        </p:spPr>
        <p:txBody>
          <a:bodyPr wrap="square" rtlCol="0">
            <a:spAutoFit/>
          </a:bodyPr>
          <a:lstStyle/>
          <a:p>
            <a:pPr algn="ctr"/>
            <a:r>
              <a:rPr lang="es-CO" sz="2800" dirty="0" smtClean="0"/>
              <a:t>APERTURA VERTICAL</a:t>
            </a:r>
            <a:endParaRPr lang="es-CO" sz="2800" dirty="0"/>
          </a:p>
        </p:txBody>
      </p:sp>
      <p:graphicFrame>
        <p:nvGraphicFramePr>
          <p:cNvPr id="6" name="5 Diagrama"/>
          <p:cNvGraphicFramePr/>
          <p:nvPr>
            <p:extLst>
              <p:ext uri="{D42A27DB-BD31-4B8C-83A1-F6EECF244321}">
                <p14:modId xmlns:p14="http://schemas.microsoft.com/office/powerpoint/2010/main" val="2953151327"/>
              </p:ext>
            </p:extLst>
          </p:nvPr>
        </p:nvGraphicFramePr>
        <p:xfrm>
          <a:off x="1619672" y="6453336"/>
          <a:ext cx="6096000" cy="4046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0160140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www.hapam.nl/images/news/RTE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4319" y="1124744"/>
            <a:ext cx="6687961" cy="4896544"/>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2" descr="data:image/jpeg;base64,/9j/4AAQSkZJRgABAQAAAQABAAD/2wCEAAkGBhIQEBMREhAQDxMREhYVFRcWExgQEhITFxIXFRMSGRIXJyYeFyUjGRcTIC8hIycpLDgsFx4xNTAqNSYrLCkBCQoKDgwOGg8PGiwcHB0sLC00LCosLCw0KSksKSksNSkpKSkpLCwsLCwpKSksLCkpKiksLCwpLCwsLCwpNCwtLP/AABEIATQApAMBIgACEQEDEQH/xAAcAAEBAAMBAQEBAAAAAAAAAAAABgQFBwMCAQj/xABHEAACAQIDBAcDBwoCCwAAAAAAAQIDEQQSIQUGMUEHEyJRYYGRMnGhFSVCUpKxshQjJDNicoLB0fA18RY0Q0RTVHOis8Lh/8QAGAEBAQEBAQAAAAAAAAAAAAAAAAECAwT/xAAkEQEBAQEAAgAEBwAAAAAAAAAAARECEiEDMUFxBCIyUaGxwf/aAAwDAQACEQMRAD8A7iAAAAAAAAAAAAAAAAAAAAAAAAAAAAAAAAAAAAAAAAAABq47Zk8QqKpdh5k5uWV3infLC2qurXbXfwNoTs636cl9WcV9qFRf0JaKIAFAAAAAAAAAAAAAAAAAAAAAAAAAjnW/Taj7qlP4TjH/ANiwZIYrSKmkm5uvf+GrCUfw/EzRYAA0AAAAAAAAAAAAAAAAAAAAAAAABHVIt4hUbaRqP0nOnf8ABMsTQRw6ePTWvFvwyxa++p8CUb8AFAAAAAAAAAAAAAAAAAAAAAAAAAl9nYm+MzcpOovWUmvhTXqUeKrZITn9WLforkzgqOSFOp3V4J+5RjGXxzkoqwAUAAAAAAAAAAAAAAAAAABi7TxvU0Z1VTqVnCLahTjnqTfKMYrvNTunvbDG0o3y062W86abaTvZqLfG3PuKAjt6dzpObxeD/N10804p5VVa+muSn8HwfeS6qxBM7p74RxS6qp+brxunF9nNbjZPg1zj/aphLqMDbsvzE19fLD7UlF/BswalG+Bvzd6n2pNr8SPbeOpaEF3yb+zCTXxymbVw9qDh9Wnb0jp9wHvRqZoqS+kk/VXPswtjzvQp+Cy/Zbj/ACM0oAGpxO9GHhiKOGzZqleUorLaSi4xcrS1urpSs7PVcgY2wAAAAAAAAAAAAAAAAAAld7Nzuvf5Rh2qWJjZ6PKq1uCk+Ulyl5PTh7brb3xxN6NZdTiafZnCXZzNcbJ8+9eautSkNHvBuhQxnbknSqpWjVhpNW4J8pLwflYmfsMfb20YuTytS6qDlb6z6xXXguza/jobvBYrrKMKkkoZ4KTV9Fdd5z+lVxezY1s9L8qoTcoSqwTc4tXjeUdZR/7l4o2m2d78LLCKKr9XNqLyuMozWVq91wXqRdmY22B2tCjloyUm6lVxjZJpXyu785G3xuPhRi51JKKSv4v3IhaW23UdFYTZ1Wo4ybjUqR6uNSWRpycpWT77qT4IocPu7UrtVMdONVrWNGCtQg/G+tTz08GPZ6YzxmI2hpRbw+HfGq12prmoJ+17/Z9/A3eydiUsLFqnF3k05yk3Kc2la8pP7lZavQzkraLSx+lkxAAFAAAAAAAAAAAADF2nXnCjOVOm6s4xbjFWTk+XH18gP3H7RpYeDqVqkKME0s05KMbvRK7PDE7wYams0q9NJq6tJSurXTtG5zSrTntCpk2rWxGBhoqUHS6uEpK6cusksvwXkb7C9H6wqjPDxoY6Cj7FdJt63coTXZu23yXvZna3Zz4/P83+NjU6QITeXC4evi5fsRbivfJXt52Ply2tiOEaGBi/rNTnb92Ob8SNjs/eijdUakHg6iX6uoskf4Zey16G9TKwh4blZ6dSpiMViK8oupopdTC6b1sry1f7R6bW3AwnUxqUoOhVpqLjOLcm22tZKTebjxun4lEv1Nb96r+Jn3tD9R9j8USZF1KVtq4zAzp/lkPyilTbtWp6u2Vp5k9Vbjr9plbsvbNHEwz0akZq17fSXvjxR9YpfnKX70/wM0+0dyaUpdbh5PB1r3zU9IN/tU1ZecbP3j3BRgk4bx4nBvLjqV4cFXp6wfdm4W88vhcpcHjqdaOanOM14cvBrivMuo9wfPWK+W6va9r6277H0UAAAAAAAAAAAAAHnXw8KkXGcYzi+KklJPyZo3uvKi3LB1pYfn1cr1KEv4XrH3ooABMYza0cvV7RwqhG9lUS62g33qS1g/ianbG0Y7NjTqYbFOpTqtqFJ/n4u1r5GtdLrTx4l5KKaaaTT4p6poit5MHhsJGtVpUalJtLrHCnJU3GN2rdlxV5ZV2ct9NVa6x16dOLzLvU1FV9sY+WJbWJqKEpZpUs3VOClG6TpO3Fvl3mHX3wxUXlnVx0O1ZJyzx0d0sslaXC5lbVVGrOM6eIpxlkim4zXFQSaevf3mRh46a1VUfepc/J6HHvjy+tn2rvfxPlnlzL9vX9ev4ftDpPxaj1jUcQ6c7JSpunJppp3yWXC3edL/0uwqpQqyrQhnhGeVu8kpRTs4rVPXmcknh66ckp9l3d+a0s1da8jrGx91sLShCSoQlPLFuc11k81ld5p3tr3WOvEs9brj33z1M55xhz30VXs4bCV8VfS6hanr3zfZ9WafZ+7+NnWnOFGnsyNuKl1ieuqjSjKy0b7ldcOZ0CwN5rkmN3dxYYTE1MW69avWqxcZOVlGzcZPsrV6xXFuxTgCTGuu+u7vV0ABWQAAAAAAAAAAAAAJfpIivk6rPrIUnT7cc2Vxk4p9jtprVXt42KgjOlz/Cq/HhyWbk/T3kqxH7gbsYPE7LxGJrZJyn1mkcsHhlBSjHg4RTdnLVqNsvDUmujPBYfG454atF5YRmouM4wlOSvZvtX0UW7Rz8dXZXdj0Op/I2ItmverwUovhK1pQTk/JN+DJPoTv8AK1T2vZnf27cZ+1ZW4/WyrzsiZB1zAdHOCpO/Vzqvl1lSU4r+FWT80yhw2FjTWWCyr3t/eewLJIgACgAAAAAAAAAAAAAAAAAABGdLlvkqte3nfjll3fz0LMjOl2/yTX48NdbaWfqSrEz0QNfIuJu42vUvf918c7jH4pd7JPoWS+Vp+zop2vlv9P2byvw+rmflduv6Ib/Ilf2vaq21fjwUVJr0fuJDoRl861OOsJc3wvLui7+bivggP6FABUAAAAAAAAAAAAAAAAAAAAAAjOl1fNNfwtyvyfp7yzIrpgXzTX8vX+ZKsT/RJFrYdZ8LyqO9rd645o5vVe8jehFv5Unr9F38dZd8l48pP4ssuihJbCrPRa1b6+/jdSS9Gu8jOg7/ABSWv+zduGur4aP4OK8eCYf0QACoAAAAAAAAAAAAAAAAAAAAABFdMD+aa/lf1LUiemGPzTX4aZbevIlWNH0VJ/IM7ZuNS3H6z4KDUvin3EX0GJvac+NlT19q3F8bNL7Wb3c1a9FcY/IE28lvzua+W3F+06nYfnoRfQU18pTva/Vdm+W/Hlmu/s+btxD+hQAVAAAAAAAAAAAAAAAAAAAAAAJTpQ2dUxGy8RTpLNLLfLzlZ3slz+BVmDtjAqtRlB5rNPhld9GrWlo/cyX5ERHRrhup2ElUqqlfrLu7zU25tZMscrT8E+fiS3RHu3VwWOlOvOFJVIKELTzKcm28jytK9tVe687FHUSw+AnGeFcqeIipuq5Zoqq12JRpxTcWrJvg73PfZOEjLHYRyg7ZZztLXtKDcZWfjqvIzo6IADYAAAAAAAAAAAAAAAAAAAAAMfG46FGGeo8sU7Xs39xqq+9mHa7M3NrW3V1HoteCjqZe8uFnVwdenTjmlOlOKje2a8Wst/Hh5n86LBRw+Wc5QmqkbRpNuLzNqWaS+jJLstWSvZcbnPvqxvnnY7Vs7aVKrs6dKaUZQpztGayynlWZ1IwlaS7T7u7vPPAL5xw//Sn/AOP/AOnLNj4On1ePTpu8cDUqdpqSjUUZZXFWWXL/AH3u53AglWwSWn6PN+eVaiXWbMdRAB0QAAAAAAAAAAAAAAAAAAGDtrbFPCUJ16rtGC4fSlL6MIrm2znWwOkuv103Xj1kKjclGLSdHTsqL5rgmnrfXvT6NtfZdLEUnCrSjVS1SaTalZ2azaJ8V5nMtvbtRwSTllp5rRWryzb1UY+K10XJeb5fE6sa5mq7YG9yxV6VXLSqSzKNrqMr8I3eqaXr8Dk+3cBiOtWFi4TnXryxOZ3glCNSdqeeotVaGay07SRT1MTGrTc51JOteNmtVJavM3w58rcFZH7jNs1akYRlJuUJxln62dNzUdVCTimnrZ3duGpw2XL014pHY9Xs7VlKSX6LUhG9lxhdLxfG3nYutwJXxGE8MLP7ooiNlYFOjtfPHWnQzx7V8s0oqMk46cJfEtejqFsThkv+Um/O8Ls7xnp1IAHVkAAAAAAAAAAAAAAAAAAAwdr7EoYun1eIpQrQ42kuDacW01qrptacm1zM4Ac53l3XlReaGsNFF2sl+zK3DlZ/5Kaz20elvgdpqU1JOMkpJqzT1TXdYktsdHlOr2qVWVKXJSXWQ93Jr1Z5r8LP0t+SCo7LUcNtKrTioxnhWp2Vk5ynHK1yu0pX8n3m86Pf9coruwcvxUyl2zsKOH2VWoQTm3DtO2s5uUc0rL+7JdxNbhP5yS7sJP8AHSOkmZGbXUAAdUAAAAAAAAAAAAAAAAAABqNp7YqUpNU6MauW1+3llwT4W8e80VTfyonbqIxa4pt3XkV9XDRlxinfyfqS28u6UqrzRXWKyTSlkqJXeqlon7vvOXXnK16Y637qvhTpJ+N15XbSMrBbx4qrfTD07cpZlL35dSN2puhOknNTquMeKlLLOPro/ga2ngnFrtSduCc3/a8jPlb9UroG828v5LhJ1ateF1ZRjGCTnO6agrtvk+6y1IDYW8bp47ro9lzoSVtH7UoNpX9x94/B06yi5pylG6WZuUYp93P/ACR+UMHShK+W6y2001LKzd+iunvdWtfrJpPmqcXb0RkYPfbLxqqt4Shkl5NfzTJCdSn9GNve/wCjR85ovjBS85P4XHke3SMJvrQlpNTpPvazR+1G/wAUjd4fFQqLNCcZrvi1JeqOOrCSeqozf7qk/wCpkYOni4SzUsPiYvvUal/VJGvNfbr4JLdLbOMqVnRxNOUI9U5xc6bhJuM4Ravon7XcVpuXQABQAAAAAAAAAAAAAY2P2fCvBwmrp2vydk07X8bGCt08J/wIP3uT+9m3BMg1kd2sIv8AdqHnBP7z3jsbDrhh6C91OK/kZgGQeMMJTXCnBe6KR6qKXgfoKAAAAAAAAAAAAAAAAAAAAAAAAAAAAAAAAAAAAAAAAP/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3" name="AutoShape 4" descr="data:image/jpeg;base64,/9j/4AAQSkZJRgABAQAAAQABAAD/2wCEAAkGBhIQEBMREhAQDxMREhYVFRcWExgQEhITFxIXFRMSGRIXJyYeFyUjGRcTIC8hIycpLDgsFx4xNTAqNSYrLCkBCQoKDgwOGg8PGiwcHB0sLC00LCosLCw0KSksKSksNSkpKSkpLCwsLCwpKSksLCkpKiksLCwpLCwsLCwpNCwtLP/AABEIATQApAMBIgACEQEDEQH/xAAcAAEBAAMBAQEBAAAAAAAAAAAABgQFBwMCAQj/xABHEAACAQIDBAcDBwoCCwAAAAAAAQIDEQQSIQUGMUEHEyJRYYGRMnGhFSVCUpKxshQjJDNicoLB0fA18RY0Q0RTVHOis8Lh/8QAGAEBAQEBAQAAAAAAAAAAAAAAAAECAwT/xAAkEQEBAQEAAgAEBwAAAAAAAAAAARECEiEDMUFxBCIyUaGxwf/aAAwDAQACEQMRAD8A7iAAAAAAAAAAAAAAAAAAAAAAAAAAAAAAAAAAAAAAAAAABq47Zk8QqKpdh5k5uWV3infLC2qurXbXfwNoTs636cl9WcV9qFRf0JaKIAFAAAAAAAAAAAAAAAAAAAAAAAAAjnW/Taj7qlP4TjH/ANiwZIYrSKmkm5uvf+GrCUfw/EzRYAA0AAAAAAAAAAAAAAAAAAAAAAAABHVIt4hUbaRqP0nOnf8ABMsTQRw6ePTWvFvwyxa++p8CUb8AFAAAAAAAAAAAAAAAAAAAAAAAAAl9nYm+MzcpOovWUmvhTXqUeKrZITn9WLforkzgqOSFOp3V4J+5RjGXxzkoqwAUAAAAAAAAAAAAAAAAAABi7TxvU0Z1VTqVnCLahTjnqTfKMYrvNTunvbDG0o3y062W86abaTvZqLfG3PuKAjt6dzpObxeD/N10804p5VVa+muSn8HwfeS6qxBM7p74RxS6qp+brxunF9nNbjZPg1zj/aphLqMDbsvzE19fLD7UlF/BswalG+Bvzd6n2pNr8SPbeOpaEF3yb+zCTXxymbVw9qDh9Wnb0jp9wHvRqZoqS+kk/VXPswtjzvQp+Cy/Zbj/ACM0oAGpxO9GHhiKOGzZqleUorLaSi4xcrS1urpSs7PVcgY2wAAAAAAAAAAAAAAAAAAld7Nzuvf5Rh2qWJjZ6PKq1uCk+Ulyl5PTh7brb3xxN6NZdTiafZnCXZzNcbJ8+9eautSkNHvBuhQxnbknSqpWjVhpNW4J8pLwflYmfsMfb20YuTytS6qDlb6z6xXXguza/jobvBYrrKMKkkoZ4KTV9Fdd5z+lVxezY1s9L8qoTcoSqwTc4tXjeUdZR/7l4o2m2d78LLCKKr9XNqLyuMozWVq91wXqRdmY22B2tCjloyUm6lVxjZJpXyu785G3xuPhRi51JKKSv4v3IhaW23UdFYTZ1Wo4ybjUqR6uNSWRpycpWT77qT4IocPu7UrtVMdONVrWNGCtQg/G+tTz08GPZ6YzxmI2hpRbw+HfGq12prmoJ+17/Z9/A3eydiUsLFqnF3k05yk3Kc2la8pP7lZavQzkraLSx+lkxAAFAAAAAAAAAAAADF2nXnCjOVOm6s4xbjFWTk+XH18gP3H7RpYeDqVqkKME0s05KMbvRK7PDE7wYams0q9NJq6tJSurXTtG5zSrTntCpk2rWxGBhoqUHS6uEpK6cusksvwXkb7C9H6wqjPDxoY6Cj7FdJt63coTXZu23yXvZna3Zz4/P83+NjU6QITeXC4evi5fsRbivfJXt52Ply2tiOEaGBi/rNTnb92Ob8SNjs/eijdUakHg6iX6uoskf4Zey16G9TKwh4blZ6dSpiMViK8oupopdTC6b1sry1f7R6bW3AwnUxqUoOhVpqLjOLcm22tZKTebjxun4lEv1Nb96r+Jn3tD9R9j8USZF1KVtq4zAzp/lkPyilTbtWp6u2Vp5k9Vbjr9plbsvbNHEwz0akZq17fSXvjxR9YpfnKX70/wM0+0dyaUpdbh5PB1r3zU9IN/tU1ZecbP3j3BRgk4bx4nBvLjqV4cFXp6wfdm4W88vhcpcHjqdaOanOM14cvBrivMuo9wfPWK+W6va9r6277H0UAAAAAAAAAAAAAHnXw8KkXGcYzi+KklJPyZo3uvKi3LB1pYfn1cr1KEv4XrH3ooABMYza0cvV7RwqhG9lUS62g33qS1g/ianbG0Y7NjTqYbFOpTqtqFJ/n4u1r5GtdLrTx4l5KKaaaTT4p6poit5MHhsJGtVpUalJtLrHCnJU3GN2rdlxV5ZV2ct9NVa6x16dOLzLvU1FV9sY+WJbWJqKEpZpUs3VOClG6TpO3Fvl3mHX3wxUXlnVx0O1ZJyzx0d0sslaXC5lbVVGrOM6eIpxlkim4zXFQSaevf3mRh46a1VUfepc/J6HHvjy+tn2rvfxPlnlzL9vX9ev4ftDpPxaj1jUcQ6c7JSpunJppp3yWXC3edL/0uwqpQqyrQhnhGeVu8kpRTs4rVPXmcknh66ckp9l3d+a0s1da8jrGx91sLShCSoQlPLFuc11k81ld5p3tr3WOvEs9brj33z1M55xhz30VXs4bCV8VfS6hanr3zfZ9WafZ+7+NnWnOFGnsyNuKl1ieuqjSjKy0b7ldcOZ0CwN5rkmN3dxYYTE1MW69avWqxcZOVlGzcZPsrV6xXFuxTgCTGuu+u7vV0ABWQAAAAAAAAAAAAAJfpIivk6rPrIUnT7cc2Vxk4p9jtprVXt42KgjOlz/Cq/HhyWbk/T3kqxH7gbsYPE7LxGJrZJyn1mkcsHhlBSjHg4RTdnLVqNsvDUmujPBYfG454atF5YRmouM4wlOSvZvtX0UW7Rz8dXZXdj0Op/I2ItmverwUovhK1pQTk/JN+DJPoTv8AK1T2vZnf27cZ+1ZW4/WyrzsiZB1zAdHOCpO/Vzqvl1lSU4r+FWT80yhw2FjTWWCyr3t/eewLJIgACgAAAAAAAAAAAAAAAAAABGdLlvkqte3nfjll3fz0LMjOl2/yTX48NdbaWfqSrEz0QNfIuJu42vUvf918c7jH4pd7JPoWS+Vp+zop2vlv9P2byvw+rmflduv6Ib/Ilf2vaq21fjwUVJr0fuJDoRl861OOsJc3wvLui7+bivggP6FABUAAAAAAAAAAAAAAAAAAAAAAjOl1fNNfwtyvyfp7yzIrpgXzTX8vX+ZKsT/RJFrYdZ8LyqO9rd645o5vVe8jehFv5Unr9F38dZd8l48pP4ssuihJbCrPRa1b6+/jdSS9Gu8jOg7/ABSWv+zduGur4aP4OK8eCYf0QACoAAAAAAAAAAAAAAAAAAAAABFdMD+aa/lf1LUiemGPzTX4aZbevIlWNH0VJ/IM7ZuNS3H6z4KDUvin3EX0GJvac+NlT19q3F8bNL7Wb3c1a9FcY/IE28lvzua+W3F+06nYfnoRfQU18pTva/Vdm+W/Hlmu/s+btxD+hQAVAAAAAAAAAAAAAAAAAAAAAAJTpQ2dUxGy8RTpLNLLfLzlZ3slz+BVmDtjAqtRlB5rNPhld9GrWlo/cyX5ERHRrhup2ElUqqlfrLu7zU25tZMscrT8E+fiS3RHu3VwWOlOvOFJVIKELTzKcm28jytK9tVe687FHUSw+AnGeFcqeIipuq5Zoqq12JRpxTcWrJvg73PfZOEjLHYRyg7ZZztLXtKDcZWfjqvIzo6IADYAAAAAAAAAAAAAAAAAAAAAMfG46FGGeo8sU7Xs39xqq+9mHa7M3NrW3V1HoteCjqZe8uFnVwdenTjmlOlOKje2a8Wst/Hh5n86LBRw+Wc5QmqkbRpNuLzNqWaS+jJLstWSvZcbnPvqxvnnY7Vs7aVKrs6dKaUZQpztGayynlWZ1IwlaS7T7u7vPPAL5xw//Sn/AOP/AOnLNj4On1ePTpu8cDUqdpqSjUUZZXFWWXL/AH3u53AglWwSWn6PN+eVaiXWbMdRAB0QAAAAAAAAAAAAAAAAAAGDtrbFPCUJ16rtGC4fSlL6MIrm2znWwOkuv103Xj1kKjclGLSdHTsqL5rgmnrfXvT6NtfZdLEUnCrSjVS1SaTalZ2azaJ8V5nMtvbtRwSTllp5rRWryzb1UY+K10XJeb5fE6sa5mq7YG9yxV6VXLSqSzKNrqMr8I3eqaXr8Dk+3cBiOtWFi4TnXryxOZ3glCNSdqeeotVaGay07SRT1MTGrTc51JOteNmtVJavM3w58rcFZH7jNs1akYRlJuUJxln62dNzUdVCTimnrZ3duGpw2XL014pHY9Xs7VlKSX6LUhG9lxhdLxfG3nYutwJXxGE8MLP7ooiNlYFOjtfPHWnQzx7V8s0oqMk46cJfEtejqFsThkv+Um/O8Ls7xnp1IAHVkAAAAAAAAAAAAAAAAAAAwdr7EoYun1eIpQrQ42kuDacW01qrptacm1zM4Ac53l3XlReaGsNFF2sl+zK3DlZ/5Kaz20elvgdpqU1JOMkpJqzT1TXdYktsdHlOr2qVWVKXJSXWQ93Jr1Z5r8LP0t+SCo7LUcNtKrTioxnhWp2Vk5ynHK1yu0pX8n3m86Pf9coruwcvxUyl2zsKOH2VWoQTm3DtO2s5uUc0rL+7JdxNbhP5yS7sJP8AHSOkmZGbXUAAdUAAAAAAAAAAAAAAAAAABqNp7YqUpNU6MauW1+3llwT4W8e80VTfyonbqIxa4pt3XkV9XDRlxinfyfqS28u6UqrzRXWKyTSlkqJXeqlon7vvOXXnK16Y637qvhTpJ+N15XbSMrBbx4qrfTD07cpZlL35dSN2puhOknNTquMeKlLLOPro/ga2ngnFrtSduCc3/a8jPlb9UroG828v5LhJ1ateF1ZRjGCTnO6agrtvk+6y1IDYW8bp47ro9lzoSVtH7UoNpX9x94/B06yi5pylG6WZuUYp93P/ACR+UMHShK+W6y2001LKzd+iunvdWtfrJpPmqcXb0RkYPfbLxqqt4Shkl5NfzTJCdSn9GNve/wCjR85ovjBS85P4XHke3SMJvrQlpNTpPvazR+1G/wAUjd4fFQqLNCcZrvi1JeqOOrCSeqozf7qk/wCpkYOni4SzUsPiYvvUal/VJGvNfbr4JLdLbOMqVnRxNOUI9U5xc6bhJuM4Ravon7XcVpuXQABQAAAAAAAAAAAAAY2P2fCvBwmrp2vydk07X8bGCt08J/wIP3uT+9m3BMg1kd2sIv8AdqHnBP7z3jsbDrhh6C91OK/kZgGQeMMJTXCnBe6KR6qKXgfoKAAAAAAAAAAAAAAAAAAAAAAAAAAAAAAAAAAAAAAAAP/Z"/>
          <p:cNvSpPr>
            <a:spLocks noChangeAspect="1" noChangeArrowheads="1"/>
          </p:cNvSpPr>
          <p:nvPr/>
        </p:nvSpPr>
        <p:spPr bwMode="auto">
          <a:xfrm>
            <a:off x="155575" y="-1919288"/>
            <a:ext cx="2133600" cy="40005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pic>
        <p:nvPicPr>
          <p:cNvPr id="2054" name="Picture 6" descr="http://www.enco-electric.com/uploads/images/trungthe/Elimsan/ELIMSAN%20HIGH%20VOLTAGE%20PANTOGRAPH%20TYPE%20DISCONNECTOR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92280" y="1484784"/>
            <a:ext cx="1932610" cy="3623644"/>
          </a:xfrm>
          <a:prstGeom prst="rect">
            <a:avLst/>
          </a:prstGeom>
          <a:noFill/>
          <a:extLst>
            <a:ext uri="{909E8E84-426E-40DD-AFC4-6F175D3DCCD1}">
              <a14:hiddenFill xmlns:a14="http://schemas.microsoft.com/office/drawing/2010/main">
                <a:solidFill>
                  <a:srgbClr val="FFFFFF"/>
                </a:solidFill>
              </a14:hiddenFill>
            </a:ext>
          </a:extLst>
        </p:spPr>
      </p:pic>
      <p:sp>
        <p:nvSpPr>
          <p:cNvPr id="4" name="3 CuadroTexto"/>
          <p:cNvSpPr txBox="1"/>
          <p:nvPr/>
        </p:nvSpPr>
        <p:spPr>
          <a:xfrm>
            <a:off x="1763688" y="260648"/>
            <a:ext cx="5328592" cy="461665"/>
          </a:xfrm>
          <a:prstGeom prst="rect">
            <a:avLst/>
          </a:prstGeom>
          <a:noFill/>
        </p:spPr>
        <p:txBody>
          <a:bodyPr wrap="square" rtlCol="0">
            <a:spAutoFit/>
          </a:bodyPr>
          <a:lstStyle/>
          <a:p>
            <a:pPr algn="ctr"/>
            <a:r>
              <a:rPr lang="es-CO" sz="2400" dirty="0" smtClean="0"/>
              <a:t>TIPO PANTOGRAFO</a:t>
            </a:r>
            <a:endParaRPr lang="es-CO" sz="2400" dirty="0"/>
          </a:p>
        </p:txBody>
      </p:sp>
      <p:graphicFrame>
        <p:nvGraphicFramePr>
          <p:cNvPr id="9" name="8 Diagrama"/>
          <p:cNvGraphicFramePr/>
          <p:nvPr>
            <p:extLst>
              <p:ext uri="{D42A27DB-BD31-4B8C-83A1-F6EECF244321}">
                <p14:modId xmlns:p14="http://schemas.microsoft.com/office/powerpoint/2010/main" val="2953151327"/>
              </p:ext>
            </p:extLst>
          </p:nvPr>
        </p:nvGraphicFramePr>
        <p:xfrm>
          <a:off x="1619672" y="6453336"/>
          <a:ext cx="6096000" cy="40466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95553596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s://encrypted-tbn1.gstatic.com/images?q=tbn:ANd9GcQLVJeOtJGz1yYW8mYh4tqPcnU9aOGQzZtZvF8RI5Y7A5PUUmZ4aw"/>
          <p:cNvPicPr>
            <a:picLocks noChangeAspect="1" noChangeArrowheads="1"/>
          </p:cNvPicPr>
          <p:nvPr/>
        </p:nvPicPr>
        <p:blipFill rotWithShape="1">
          <a:blip r:embed="rId2">
            <a:extLst>
              <a:ext uri="{28A0092B-C50C-407E-A947-70E740481C1C}">
                <a14:useLocalDpi xmlns:a14="http://schemas.microsoft.com/office/drawing/2010/main" val="0"/>
              </a:ext>
            </a:extLst>
          </a:blip>
          <a:srcRect t="8988"/>
          <a:stretch/>
        </p:blipFill>
        <p:spPr bwMode="auto">
          <a:xfrm>
            <a:off x="1791835" y="908720"/>
            <a:ext cx="5991236" cy="5439786"/>
          </a:xfrm>
          <a:prstGeom prst="rect">
            <a:avLst/>
          </a:prstGeom>
          <a:noFill/>
          <a:extLst>
            <a:ext uri="{909E8E84-426E-40DD-AFC4-6F175D3DCCD1}">
              <a14:hiddenFill xmlns:a14="http://schemas.microsoft.com/office/drawing/2010/main">
                <a:solidFill>
                  <a:srgbClr val="FFFFFF"/>
                </a:solidFill>
              </a14:hiddenFill>
            </a:ext>
          </a:extLst>
        </p:spPr>
      </p:pic>
      <p:sp>
        <p:nvSpPr>
          <p:cNvPr id="2" name="1 CuadroTexto"/>
          <p:cNvSpPr txBox="1"/>
          <p:nvPr/>
        </p:nvSpPr>
        <p:spPr>
          <a:xfrm>
            <a:off x="1979712" y="260648"/>
            <a:ext cx="5616624" cy="461665"/>
          </a:xfrm>
          <a:prstGeom prst="rect">
            <a:avLst/>
          </a:prstGeom>
          <a:noFill/>
        </p:spPr>
        <p:txBody>
          <a:bodyPr wrap="square" rtlCol="0">
            <a:spAutoFit/>
          </a:bodyPr>
          <a:lstStyle/>
          <a:p>
            <a:pPr algn="ctr"/>
            <a:r>
              <a:rPr lang="es-CO" sz="2400" dirty="0" smtClean="0"/>
              <a:t>DOBLE APERTURA</a:t>
            </a:r>
            <a:endParaRPr lang="es-CO" sz="2400" dirty="0"/>
          </a:p>
        </p:txBody>
      </p:sp>
      <p:graphicFrame>
        <p:nvGraphicFramePr>
          <p:cNvPr id="6" name="5 Diagrama"/>
          <p:cNvGraphicFramePr/>
          <p:nvPr>
            <p:extLst>
              <p:ext uri="{D42A27DB-BD31-4B8C-83A1-F6EECF244321}">
                <p14:modId xmlns:p14="http://schemas.microsoft.com/office/powerpoint/2010/main" val="2953151327"/>
              </p:ext>
            </p:extLst>
          </p:nvPr>
        </p:nvGraphicFramePr>
        <p:xfrm>
          <a:off x="1619672" y="6453336"/>
          <a:ext cx="6096000" cy="4046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5984932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descr="https://encrypted-tbn3.gstatic.com/images?q=tbn:ANd9GcS1zijRKt_amWD67D9h4bTfbB7hutU_9R2ckL25ZlkKcZgBuof7N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9118" y="859936"/>
            <a:ext cx="6033242" cy="5449383"/>
          </a:xfrm>
          <a:prstGeom prst="rect">
            <a:avLst/>
          </a:prstGeom>
          <a:noFill/>
          <a:extLst>
            <a:ext uri="{909E8E84-426E-40DD-AFC4-6F175D3DCCD1}">
              <a14:hiddenFill xmlns:a14="http://schemas.microsoft.com/office/drawing/2010/main">
                <a:solidFill>
                  <a:srgbClr val="FFFFFF"/>
                </a:solidFill>
              </a14:hiddenFill>
            </a:ext>
          </a:extLst>
        </p:spPr>
      </p:pic>
      <p:sp>
        <p:nvSpPr>
          <p:cNvPr id="2" name="1 CuadroTexto"/>
          <p:cNvSpPr txBox="1"/>
          <p:nvPr/>
        </p:nvSpPr>
        <p:spPr>
          <a:xfrm>
            <a:off x="1619672" y="404664"/>
            <a:ext cx="5688632" cy="461665"/>
          </a:xfrm>
          <a:prstGeom prst="rect">
            <a:avLst/>
          </a:prstGeom>
          <a:noFill/>
        </p:spPr>
        <p:txBody>
          <a:bodyPr wrap="square" rtlCol="0">
            <a:spAutoFit/>
          </a:bodyPr>
          <a:lstStyle/>
          <a:p>
            <a:pPr algn="ctr"/>
            <a:r>
              <a:rPr lang="es-CO" sz="2400" dirty="0" smtClean="0"/>
              <a:t>TIPO RODILLA</a:t>
            </a:r>
            <a:endParaRPr lang="es-CO" sz="2400" dirty="0"/>
          </a:p>
        </p:txBody>
      </p:sp>
      <p:graphicFrame>
        <p:nvGraphicFramePr>
          <p:cNvPr id="6" name="5 Diagrama"/>
          <p:cNvGraphicFramePr/>
          <p:nvPr>
            <p:extLst>
              <p:ext uri="{D42A27DB-BD31-4B8C-83A1-F6EECF244321}">
                <p14:modId xmlns:p14="http://schemas.microsoft.com/office/powerpoint/2010/main" val="2953151327"/>
              </p:ext>
            </p:extLst>
          </p:nvPr>
        </p:nvGraphicFramePr>
        <p:xfrm>
          <a:off x="1619672" y="6453336"/>
          <a:ext cx="6096000" cy="4046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7323113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CO" dirty="0">
                <a:solidFill>
                  <a:srgbClr val="FF0000"/>
                </a:solidFill>
              </a:rPr>
              <a:t>Pararrayos</a:t>
            </a:r>
            <a:endParaRPr lang="es-CO" dirty="0"/>
          </a:p>
        </p:txBody>
      </p:sp>
      <p:sp>
        <p:nvSpPr>
          <p:cNvPr id="3" name="2 Marcador de contenido"/>
          <p:cNvSpPr>
            <a:spLocks noGrp="1"/>
          </p:cNvSpPr>
          <p:nvPr>
            <p:ph idx="1"/>
          </p:nvPr>
        </p:nvSpPr>
        <p:spPr/>
        <p:txBody>
          <a:bodyPr>
            <a:normAutofit fontScale="55000" lnSpcReduction="20000"/>
          </a:bodyPr>
          <a:lstStyle/>
          <a:p>
            <a:pPr marL="0" indent="0">
              <a:buNone/>
            </a:pPr>
            <a:r>
              <a:rPr lang="es-CO" dirty="0"/>
              <a:t>Su principal función es proteger el equipo de los efectos de los </a:t>
            </a:r>
            <a:r>
              <a:rPr lang="es-CO" dirty="0" err="1"/>
              <a:t>sobrevoltajes</a:t>
            </a:r>
            <a:r>
              <a:rPr lang="es-CO" dirty="0"/>
              <a:t>.</a:t>
            </a:r>
          </a:p>
          <a:p>
            <a:pPr marL="0" indent="0">
              <a:buNone/>
            </a:pPr>
            <a:r>
              <a:rPr lang="es-CO" dirty="0"/>
              <a:t>Durante la operación normal, un pararrayos no tiene efectos negativos sobre el sistema de potencia; sin embargo debe estar disponible para resistir sobretensiones típicas sin incurrir en ningún daño. Resistencias no lineales cumplen con los siguientes requerimientos.</a:t>
            </a:r>
          </a:p>
          <a:p>
            <a:pPr marL="285750" indent="-285750">
              <a:buFont typeface="Wingdings" panose="05000000000000000000" pitchFamily="2" charset="2"/>
              <a:buChar char="§"/>
            </a:pPr>
            <a:r>
              <a:rPr lang="es-CO" dirty="0"/>
              <a:t>Baja resistencia durante las sobretensiones de tal manera que puede recortar los </a:t>
            </a:r>
            <a:r>
              <a:rPr lang="es-CO" dirty="0" err="1"/>
              <a:t>sobrevoltajes</a:t>
            </a:r>
            <a:r>
              <a:rPr lang="es-CO" dirty="0"/>
              <a:t>.</a:t>
            </a:r>
          </a:p>
          <a:p>
            <a:pPr marL="285750" indent="-285750">
              <a:buFont typeface="Wingdings" panose="05000000000000000000" pitchFamily="2" charset="2"/>
              <a:buChar char="§"/>
            </a:pPr>
            <a:r>
              <a:rPr lang="es-CO" dirty="0"/>
              <a:t>Alta resistencia durante la operación normal de manera que evite los efectos negativos sobre el sistema de potencia.</a:t>
            </a:r>
          </a:p>
          <a:p>
            <a:pPr marL="285750" indent="-285750">
              <a:buFont typeface="Wingdings" panose="05000000000000000000" pitchFamily="2" charset="2"/>
              <a:buChar char="§"/>
            </a:pPr>
            <a:r>
              <a:rPr lang="es-CO" dirty="0"/>
              <a:t>Suficiente capacidad de absorción de energía para una operación estable.</a:t>
            </a:r>
          </a:p>
          <a:p>
            <a:endParaRPr lang="es-CO" dirty="0"/>
          </a:p>
          <a:p>
            <a:pPr marL="0" indent="0">
              <a:buNone/>
            </a:pPr>
            <a:r>
              <a:rPr lang="es-CO" dirty="0"/>
              <a:t>Con esta clase de resistencias no lineales, existe únicamente un pequeño flujo de corriente cuando está aplicado el voltaje de operación continua.</a:t>
            </a:r>
          </a:p>
          <a:p>
            <a:pPr marL="0" indent="0">
              <a:buNone/>
            </a:pPr>
            <a:r>
              <a:rPr lang="es-CO" dirty="0"/>
              <a:t>Cuando existe una sobretensión  el exceso de energía puede removerse rápidamente del sistema de potencia mediante una alta corriente de descarga.</a:t>
            </a:r>
          </a:p>
          <a:p>
            <a:pPr marL="0" indent="0">
              <a:buNone/>
            </a:pPr>
            <a:r>
              <a:rPr lang="es-CO" dirty="0"/>
              <a:t>Las resistencia no lineales de óxido metálico, MO son especialmente confiables para este uso</a:t>
            </a:r>
          </a:p>
          <a:p>
            <a:endParaRPr lang="es-CO" dirty="0"/>
          </a:p>
        </p:txBody>
      </p:sp>
    </p:spTree>
    <p:extLst>
      <p:ext uri="{BB962C8B-B14F-4D97-AF65-F5344CB8AC3E}">
        <p14:creationId xmlns:p14="http://schemas.microsoft.com/office/powerpoint/2010/main" val="329634420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www.energy.siemens.com/hq/pool/hq/power-transmission/high-voltage-products/surge-arresters-and-limiters/high-voltage-with-silicone-housing-3eq-3el/high-voltage-arrester-with-silicone-housing-3el2/3el2_altogether_3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1680" y="183797"/>
            <a:ext cx="6120680" cy="642671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4 Diagrama"/>
          <p:cNvGraphicFramePr/>
          <p:nvPr>
            <p:extLst>
              <p:ext uri="{D42A27DB-BD31-4B8C-83A1-F6EECF244321}">
                <p14:modId xmlns:p14="http://schemas.microsoft.com/office/powerpoint/2010/main" val="2953151327"/>
              </p:ext>
            </p:extLst>
          </p:nvPr>
        </p:nvGraphicFramePr>
        <p:xfrm>
          <a:off x="1619672" y="6453336"/>
          <a:ext cx="6096000" cy="4046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7063060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1 CuadroTexto"/>
              <p:cNvSpPr txBox="1"/>
              <p:nvPr/>
            </p:nvSpPr>
            <p:spPr>
              <a:xfrm>
                <a:off x="1043608" y="1124744"/>
                <a:ext cx="7632848" cy="3693319"/>
              </a:xfrm>
              <a:prstGeom prst="rect">
                <a:avLst/>
              </a:prstGeom>
              <a:noFill/>
            </p:spPr>
            <p:txBody>
              <a:bodyPr wrap="square" rtlCol="0">
                <a:spAutoFit/>
              </a:bodyPr>
              <a:lstStyle/>
              <a:p>
                <a:pPr algn="ctr"/>
                <a:r>
                  <a:rPr lang="es-CO" b="1" dirty="0" smtClean="0"/>
                  <a:t>Características técnicas.</a:t>
                </a:r>
              </a:p>
              <a:p>
                <a:endParaRPr lang="es-CO" dirty="0"/>
              </a:p>
              <a:p>
                <a:pPr marL="285750" indent="-285750">
                  <a:buFont typeface="Wingdings" panose="05000000000000000000" pitchFamily="2" charset="2"/>
                  <a:buChar char="Ø"/>
                </a:pPr>
                <a:r>
                  <a:rPr lang="es-CO" dirty="0" smtClean="0"/>
                  <a:t>Voltaje máximo de red (entre fases en servicio normal) (</a:t>
                </a:r>
                <a14:m>
                  <m:oMath xmlns:m="http://schemas.openxmlformats.org/officeDocument/2006/math">
                    <m:sSub>
                      <m:sSubPr>
                        <m:ctrlPr>
                          <a:rPr lang="es-CO" i="1" smtClean="0">
                            <a:latin typeface="Cambria Math"/>
                          </a:rPr>
                        </m:ctrlPr>
                      </m:sSubPr>
                      <m:e>
                        <m:r>
                          <a:rPr lang="es-CO" b="0" i="1" smtClean="0">
                            <a:latin typeface="Cambria Math"/>
                          </a:rPr>
                          <m:t>𝑈</m:t>
                        </m:r>
                      </m:e>
                      <m:sub>
                        <m:r>
                          <a:rPr lang="es-CO" b="0" i="1" smtClean="0">
                            <a:latin typeface="Cambria Math"/>
                          </a:rPr>
                          <m:t>𝑚</m:t>
                        </m:r>
                      </m:sub>
                    </m:sSub>
                    <m:r>
                      <a:rPr lang="es-CO" b="0" i="1" smtClean="0">
                        <a:latin typeface="Cambria Math"/>
                      </a:rPr>
                      <m:t>)</m:t>
                    </m:r>
                  </m:oMath>
                </a14:m>
                <a:r>
                  <a:rPr lang="es-CO" dirty="0" smtClean="0"/>
                  <a:t>. Ej. 123 </a:t>
                </a:r>
                <a:r>
                  <a:rPr lang="es-CO" dirty="0" err="1" smtClean="0"/>
                  <a:t>kV</a:t>
                </a:r>
                <a:endParaRPr lang="es-CO" dirty="0" smtClean="0"/>
              </a:p>
              <a:p>
                <a:pPr marL="285750" indent="-285750">
                  <a:buFont typeface="Wingdings" panose="05000000000000000000" pitchFamily="2" charset="2"/>
                  <a:buChar char="Ø"/>
                </a:pPr>
                <a:r>
                  <a:rPr lang="es-CO" dirty="0" smtClean="0"/>
                  <a:t>Voltaje nominal del pararrayos. (</a:t>
                </a:r>
                <a14:m>
                  <m:oMath xmlns:m="http://schemas.openxmlformats.org/officeDocument/2006/math">
                    <m:sSub>
                      <m:sSubPr>
                        <m:ctrlPr>
                          <a:rPr lang="es-CO" i="1" smtClean="0">
                            <a:latin typeface="Cambria Math"/>
                          </a:rPr>
                        </m:ctrlPr>
                      </m:sSubPr>
                      <m:e>
                        <m:r>
                          <a:rPr lang="es-CO" b="0" i="1" smtClean="0">
                            <a:latin typeface="Cambria Math"/>
                          </a:rPr>
                          <m:t>𝑈</m:t>
                        </m:r>
                      </m:e>
                      <m:sub>
                        <m:r>
                          <a:rPr lang="es-CO" b="0" i="1" smtClean="0">
                            <a:latin typeface="Cambria Math"/>
                          </a:rPr>
                          <m:t>𝑟</m:t>
                        </m:r>
                      </m:sub>
                    </m:sSub>
                    <m:r>
                      <a:rPr lang="es-CO" b="0" i="1" smtClean="0">
                        <a:latin typeface="Cambria Math"/>
                      </a:rPr>
                      <m:t>)</m:t>
                    </m:r>
                    <m:r>
                      <a:rPr lang="es-CO" b="0" i="0" smtClean="0">
                        <a:latin typeface="Cambria Math"/>
                      </a:rPr>
                      <m:t> </m:t>
                    </m:r>
                  </m:oMath>
                </a14:m>
                <a:r>
                  <a:rPr lang="es-CO" dirty="0" smtClean="0"/>
                  <a:t> Ej. 96 </a:t>
                </a:r>
                <a:r>
                  <a:rPr lang="es-CO" dirty="0" err="1" smtClean="0"/>
                  <a:t>kV</a:t>
                </a:r>
                <a:endParaRPr lang="es-CO" dirty="0" smtClean="0"/>
              </a:p>
              <a:p>
                <a:pPr marL="285750" indent="-285750">
                  <a:buFont typeface="Wingdings" panose="05000000000000000000" pitchFamily="2" charset="2"/>
                  <a:buChar char="Ø"/>
                </a:pPr>
                <a:r>
                  <a:rPr lang="es-CO" dirty="0" smtClean="0"/>
                  <a:t>Voltaje máximo de trabajo continuo. Es la tensión eficaz máxima a frecuencia industrial que se puede aplicar en forma continua entre los terminales del pararrayo (</a:t>
                </a:r>
                <a14:m>
                  <m:oMath xmlns:m="http://schemas.openxmlformats.org/officeDocument/2006/math">
                    <m:sSub>
                      <m:sSubPr>
                        <m:ctrlPr>
                          <a:rPr lang="es-CO" i="1" smtClean="0">
                            <a:latin typeface="Cambria Math"/>
                          </a:rPr>
                        </m:ctrlPr>
                      </m:sSubPr>
                      <m:e>
                        <m:r>
                          <a:rPr lang="es-CO" b="0" i="1" smtClean="0">
                            <a:latin typeface="Cambria Math"/>
                          </a:rPr>
                          <m:t>𝑈</m:t>
                        </m:r>
                      </m:e>
                      <m:sub>
                        <m:r>
                          <a:rPr lang="es-CO" b="0" i="1" smtClean="0">
                            <a:latin typeface="Cambria Math"/>
                          </a:rPr>
                          <m:t>𝑐</m:t>
                        </m:r>
                      </m:sub>
                    </m:sSub>
                    <m:r>
                      <a:rPr lang="es-CO" b="0" i="1" smtClean="0">
                        <a:latin typeface="Cambria Math"/>
                      </a:rPr>
                      <m:t>)</m:t>
                    </m:r>
                  </m:oMath>
                </a14:m>
                <a:r>
                  <a:rPr lang="es-CO" dirty="0" smtClean="0"/>
                  <a:t> o (MCOV) según la norma que se use. Ej. 77 </a:t>
                </a:r>
                <a:r>
                  <a:rPr lang="es-CO" dirty="0" err="1" smtClean="0"/>
                  <a:t>kV</a:t>
                </a:r>
                <a:endParaRPr lang="es-CO" dirty="0" smtClean="0"/>
              </a:p>
              <a:p>
                <a:pPr marL="285750" indent="-285750">
                  <a:buFont typeface="Wingdings" panose="05000000000000000000" pitchFamily="2" charset="2"/>
                  <a:buChar char="Ø"/>
                </a:pPr>
                <a:r>
                  <a:rPr lang="es-CO" dirty="0" smtClean="0"/>
                  <a:t>Capacidad de </a:t>
                </a:r>
                <a:r>
                  <a:rPr lang="es-CO" dirty="0" err="1" smtClean="0"/>
                  <a:t>sobrevoltajes</a:t>
                </a:r>
                <a:r>
                  <a:rPr lang="es-CO" dirty="0" smtClean="0"/>
                  <a:t> temporales. Ej. 110 </a:t>
                </a:r>
                <a:r>
                  <a:rPr lang="es-CO" dirty="0" err="1" smtClean="0"/>
                  <a:t>kV</a:t>
                </a:r>
                <a:r>
                  <a:rPr lang="es-CO" dirty="0" smtClean="0"/>
                  <a:t>, 1 </a:t>
                </a:r>
                <a:r>
                  <a:rPr lang="es-CO" dirty="0" err="1" smtClean="0"/>
                  <a:t>Seg</a:t>
                </a:r>
                <a:r>
                  <a:rPr lang="es-CO" dirty="0" smtClean="0"/>
                  <a:t> o 105 </a:t>
                </a:r>
                <a:r>
                  <a:rPr lang="es-CO" dirty="0" err="1" smtClean="0"/>
                  <a:t>kV</a:t>
                </a:r>
                <a:r>
                  <a:rPr lang="es-CO" dirty="0" smtClean="0"/>
                  <a:t>, 10 </a:t>
                </a:r>
                <a:r>
                  <a:rPr lang="es-CO" dirty="0" err="1" smtClean="0"/>
                  <a:t>Seg</a:t>
                </a:r>
                <a:r>
                  <a:rPr lang="es-CO" dirty="0" smtClean="0"/>
                  <a:t>.</a:t>
                </a:r>
              </a:p>
              <a:p>
                <a:pPr marL="285750" indent="-285750">
                  <a:buFont typeface="Wingdings" panose="05000000000000000000" pitchFamily="2" charset="2"/>
                  <a:buChar char="Ø"/>
                </a:pPr>
                <a:r>
                  <a:rPr lang="es-CO" dirty="0" smtClean="0"/>
                  <a:t>Voltaje residual máximo con onda de descarga 8/20 </a:t>
                </a:r>
                <a:r>
                  <a:rPr lang="el-GR" dirty="0" smtClean="0"/>
                  <a:t>μ</a:t>
                </a:r>
                <a:r>
                  <a:rPr lang="es-CO" dirty="0" smtClean="0"/>
                  <a:t>s. </a:t>
                </a:r>
                <a:r>
                  <a:rPr lang="es-CO" dirty="0" err="1" smtClean="0"/>
                  <a:t>Ej</a:t>
                </a:r>
                <a:r>
                  <a:rPr lang="es-CO" dirty="0"/>
                  <a:t> </a:t>
                </a:r>
                <a:r>
                  <a:rPr lang="es-CO" dirty="0" smtClean="0"/>
                  <a:t>249 </a:t>
                </a:r>
                <a:r>
                  <a:rPr lang="es-CO" dirty="0" err="1" smtClean="0"/>
                  <a:t>kVpico</a:t>
                </a:r>
                <a:r>
                  <a:rPr lang="es-CO" dirty="0" smtClean="0"/>
                  <a:t> para 10kA de descarga.</a:t>
                </a:r>
              </a:p>
              <a:p>
                <a:pPr marL="285750" indent="-285750">
                  <a:buFont typeface="Wingdings" panose="05000000000000000000" pitchFamily="2" charset="2"/>
                  <a:buChar char="Ø"/>
                </a:pPr>
                <a:r>
                  <a:rPr lang="es-CO" dirty="0"/>
                  <a:t>C</a:t>
                </a:r>
                <a:r>
                  <a:rPr lang="es-CO" dirty="0" smtClean="0"/>
                  <a:t>orriente de descarga  nominal: Ej. 10 </a:t>
                </a:r>
                <a:r>
                  <a:rPr lang="es-CO" dirty="0" err="1" smtClean="0"/>
                  <a:t>kA</a:t>
                </a:r>
                <a:endParaRPr lang="es-CO" dirty="0" smtClean="0"/>
              </a:p>
              <a:p>
                <a:pPr marL="285750" indent="-285750">
                  <a:buFont typeface="Wingdings" panose="05000000000000000000" pitchFamily="2" charset="2"/>
                  <a:buChar char="Ø"/>
                </a:pPr>
                <a:r>
                  <a:rPr lang="es-CO" dirty="0" smtClean="0"/>
                  <a:t>Capacidad máxima de absorción de energía térmica: Ej. 8 kJ/</a:t>
                </a:r>
                <a:r>
                  <a:rPr lang="es-CO" dirty="0" err="1" smtClean="0"/>
                  <a:t>kV</a:t>
                </a:r>
                <a:r>
                  <a:rPr lang="es-CO" dirty="0" smtClean="0"/>
                  <a:t> de  </a:t>
                </a:r>
                <a14:m>
                  <m:oMath xmlns:m="http://schemas.openxmlformats.org/officeDocument/2006/math">
                    <m:sSub>
                      <m:sSubPr>
                        <m:ctrlPr>
                          <a:rPr lang="es-CO" i="1">
                            <a:latin typeface="Cambria Math"/>
                          </a:rPr>
                        </m:ctrlPr>
                      </m:sSubPr>
                      <m:e>
                        <m:r>
                          <a:rPr lang="es-CO" i="1">
                            <a:latin typeface="Cambria Math"/>
                          </a:rPr>
                          <m:t>𝑈</m:t>
                        </m:r>
                      </m:e>
                      <m:sub>
                        <m:r>
                          <a:rPr lang="es-CO" i="1">
                            <a:latin typeface="Cambria Math"/>
                          </a:rPr>
                          <m:t>𝑟</m:t>
                        </m:r>
                      </m:sub>
                    </m:sSub>
                  </m:oMath>
                </a14:m>
                <a:endParaRPr lang="es-CO" dirty="0" smtClean="0"/>
              </a:p>
              <a:p>
                <a:pPr marL="285750" indent="-285750">
                  <a:buFont typeface="Wingdings" panose="05000000000000000000" pitchFamily="2" charset="2"/>
                  <a:buChar char="Ø"/>
                </a:pPr>
                <a:r>
                  <a:rPr lang="es-CO" dirty="0" smtClean="0"/>
                  <a:t>Corriente máxima de cortocircuito. Ej. 40 </a:t>
                </a:r>
                <a:r>
                  <a:rPr lang="es-CO" dirty="0" err="1" smtClean="0"/>
                  <a:t>kA</a:t>
                </a:r>
                <a:r>
                  <a:rPr lang="es-CO" dirty="0" smtClean="0"/>
                  <a:t>. </a:t>
                </a:r>
                <a:endParaRPr lang="es-CO" dirty="0"/>
              </a:p>
            </p:txBody>
          </p:sp>
        </mc:Choice>
        <mc:Fallback xmlns="">
          <p:sp>
            <p:nvSpPr>
              <p:cNvPr id="2" name="1 CuadroTexto"/>
              <p:cNvSpPr txBox="1">
                <a:spLocks noRot="1" noChangeAspect="1" noMove="1" noResize="1" noEditPoints="1" noAdjustHandles="1" noChangeArrowheads="1" noChangeShapeType="1" noTextEdit="1"/>
              </p:cNvSpPr>
              <p:nvPr/>
            </p:nvSpPr>
            <p:spPr>
              <a:xfrm>
                <a:off x="1043608" y="1124744"/>
                <a:ext cx="7632848" cy="3693319"/>
              </a:xfrm>
              <a:prstGeom prst="rect">
                <a:avLst/>
              </a:prstGeom>
              <a:blipFill rotWithShape="1">
                <a:blip r:embed="rId2"/>
                <a:stretch>
                  <a:fillRect l="-479" t="-826" r="-1198" b="-1818"/>
                </a:stretch>
              </a:blipFill>
            </p:spPr>
            <p:txBody>
              <a:bodyPr/>
              <a:lstStyle/>
              <a:p>
                <a:r>
                  <a:rPr lang="es-CO">
                    <a:noFill/>
                  </a:rPr>
                  <a:t> </a:t>
                </a:r>
              </a:p>
            </p:txBody>
          </p:sp>
        </mc:Fallback>
      </mc:AlternateContent>
      <p:graphicFrame>
        <p:nvGraphicFramePr>
          <p:cNvPr id="5" name="4 Diagrama"/>
          <p:cNvGraphicFramePr/>
          <p:nvPr>
            <p:extLst>
              <p:ext uri="{D42A27DB-BD31-4B8C-83A1-F6EECF244321}">
                <p14:modId xmlns:p14="http://schemas.microsoft.com/office/powerpoint/2010/main" val="1265838289"/>
              </p:ext>
            </p:extLst>
          </p:nvPr>
        </p:nvGraphicFramePr>
        <p:xfrm>
          <a:off x="1619672" y="6453336"/>
          <a:ext cx="6096000" cy="4046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1257497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1907704" y="2636912"/>
            <a:ext cx="5976664" cy="1107996"/>
          </a:xfrm>
          <a:prstGeom prst="rect">
            <a:avLst/>
          </a:prstGeom>
          <a:noFill/>
        </p:spPr>
        <p:txBody>
          <a:bodyPr wrap="square" rtlCol="0">
            <a:spAutoFit/>
          </a:bodyPr>
          <a:lstStyle/>
          <a:p>
            <a:r>
              <a:rPr lang="es-CO" sz="6600" dirty="0" smtClean="0">
                <a:solidFill>
                  <a:srgbClr val="FF0000"/>
                </a:solidFill>
              </a:rPr>
              <a:t>SUBESTACIONES</a:t>
            </a:r>
            <a:endParaRPr lang="es-CO" sz="6600" dirty="0">
              <a:solidFill>
                <a:srgbClr val="FF0000"/>
              </a:solidFill>
            </a:endParaRPr>
          </a:p>
        </p:txBody>
      </p:sp>
    </p:spTree>
    <p:extLst>
      <p:ext uri="{BB962C8B-B14F-4D97-AF65-F5344CB8AC3E}">
        <p14:creationId xmlns:p14="http://schemas.microsoft.com/office/powerpoint/2010/main" val="262782448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encrypted-tbn3.gstatic.com/images?q=tbn:ANd9GcSGoODkvQEwBUNTwQnNJumIFk4fjMYLgIVid8YwMcD1IN4oHdiCh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3505" y="1052736"/>
            <a:ext cx="3132391" cy="512517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http://www.scielo.org.mx/img/revistas/iit/v12n2/a4f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9952" y="1152337"/>
            <a:ext cx="4819171" cy="492596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5 Diagrama"/>
          <p:cNvGraphicFramePr/>
          <p:nvPr>
            <p:extLst>
              <p:ext uri="{D42A27DB-BD31-4B8C-83A1-F6EECF244321}">
                <p14:modId xmlns:p14="http://schemas.microsoft.com/office/powerpoint/2010/main" val="1265838289"/>
              </p:ext>
            </p:extLst>
          </p:nvPr>
        </p:nvGraphicFramePr>
        <p:xfrm>
          <a:off x="1619672" y="6453336"/>
          <a:ext cx="6096000" cy="40466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34910461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62880" y="274638"/>
            <a:ext cx="8229600" cy="1143000"/>
          </a:xfrm>
        </p:spPr>
        <p:txBody>
          <a:bodyPr>
            <a:normAutofit fontScale="90000"/>
          </a:bodyPr>
          <a:lstStyle/>
          <a:p>
            <a:r>
              <a:rPr lang="es-CO" dirty="0" smtClean="0">
                <a:solidFill>
                  <a:srgbClr val="FF0000"/>
                </a:solidFill>
              </a:rPr>
              <a:t>Transformadores </a:t>
            </a:r>
            <a:r>
              <a:rPr lang="es-CO" dirty="0">
                <a:solidFill>
                  <a:srgbClr val="FF0000"/>
                </a:solidFill>
              </a:rPr>
              <a:t>de Medida. (Corriente y Tensión</a:t>
            </a:r>
            <a:r>
              <a:rPr lang="es-CO" dirty="0" smtClean="0">
                <a:solidFill>
                  <a:srgbClr val="FF0000"/>
                </a:solidFill>
              </a:rPr>
              <a:t>)</a:t>
            </a:r>
            <a:endParaRPr lang="es-CO" dirty="0"/>
          </a:p>
        </p:txBody>
      </p:sp>
      <p:sp>
        <p:nvSpPr>
          <p:cNvPr id="3" name="2 Marcador de contenido"/>
          <p:cNvSpPr>
            <a:spLocks noGrp="1"/>
          </p:cNvSpPr>
          <p:nvPr>
            <p:ph idx="1"/>
          </p:nvPr>
        </p:nvSpPr>
        <p:spPr/>
        <p:txBody>
          <a:bodyPr>
            <a:normAutofit fontScale="55000" lnSpcReduction="20000"/>
          </a:bodyPr>
          <a:lstStyle/>
          <a:p>
            <a:pPr marL="0" indent="0" algn="just">
              <a:buNone/>
            </a:pPr>
            <a:r>
              <a:rPr lang="es-CO" dirty="0"/>
              <a:t>Transforman las altas corrientes y voltajes a valores estandarizados, bajos y fácilmente medibles y que quedan aislados del alto voltaje.</a:t>
            </a:r>
          </a:p>
          <a:p>
            <a:pPr algn="just"/>
            <a:endParaRPr lang="es-CO" dirty="0"/>
          </a:p>
          <a:p>
            <a:pPr marL="0" indent="0" algn="just">
              <a:buNone/>
            </a:pPr>
            <a:r>
              <a:rPr lang="es-CO" dirty="0"/>
              <a:t>Cuando son usados para propósito de medida proveen señales de corriente  y voltaje que son una representación precisa tanto en magnitud como en fase de las que circulan por alta tensión y que permiten determinar con precisión los montos de la energía transferida y su facturación en las fronteras comerciales.</a:t>
            </a:r>
          </a:p>
          <a:p>
            <a:pPr algn="just"/>
            <a:endParaRPr lang="es-CO" dirty="0"/>
          </a:p>
          <a:p>
            <a:pPr marL="0" indent="0" algn="just">
              <a:buNone/>
            </a:pPr>
            <a:r>
              <a:rPr lang="es-CO" dirty="0"/>
              <a:t>Cuando se usan para el propósito de protección las salidas de los transformadores de medida deben representar con precisión los valores que en alta tensión se presentan tanto en estado estable como en condiciones </a:t>
            </a:r>
            <a:r>
              <a:rPr lang="es-CO" dirty="0" err="1"/>
              <a:t>transientes</a:t>
            </a:r>
            <a:r>
              <a:rPr lang="es-CO" dirty="0"/>
              <a:t>. Estas señales críticas proveen las bases para la operación de los interruptores bajo condiciones de falla, siendo así fundamentales para la confiabilidad y seguridad del sistema de potencia.</a:t>
            </a:r>
          </a:p>
          <a:p>
            <a:pPr algn="just"/>
            <a:endParaRPr lang="es-CO" dirty="0"/>
          </a:p>
          <a:p>
            <a:pPr marL="0" indent="0" algn="just">
              <a:buNone/>
            </a:pPr>
            <a:r>
              <a:rPr lang="es-CO" dirty="0"/>
              <a:t>Los transformadores de medida usados para el sistema de control, suministran importante </a:t>
            </a:r>
            <a:r>
              <a:rPr lang="es-CO" dirty="0" smtClean="0"/>
              <a:t>información </a:t>
            </a:r>
            <a:r>
              <a:rPr lang="es-CO" dirty="0"/>
              <a:t>para determinar el estado de las condiciones de operación del sistema.</a:t>
            </a:r>
          </a:p>
          <a:p>
            <a:pPr marL="0" indent="0">
              <a:buNone/>
            </a:pPr>
            <a:endParaRPr lang="es-CO" dirty="0"/>
          </a:p>
        </p:txBody>
      </p:sp>
      <p:graphicFrame>
        <p:nvGraphicFramePr>
          <p:cNvPr id="4" name="3 Diagrama"/>
          <p:cNvGraphicFramePr/>
          <p:nvPr>
            <p:extLst>
              <p:ext uri="{D42A27DB-BD31-4B8C-83A1-F6EECF244321}">
                <p14:modId xmlns:p14="http://schemas.microsoft.com/office/powerpoint/2010/main" val="916299402"/>
              </p:ext>
            </p:extLst>
          </p:nvPr>
        </p:nvGraphicFramePr>
        <p:xfrm>
          <a:off x="1619672" y="6453336"/>
          <a:ext cx="6096000" cy="4046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3061835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899592" y="821025"/>
            <a:ext cx="7704856" cy="5355312"/>
          </a:xfrm>
          <a:prstGeom prst="rect">
            <a:avLst/>
          </a:prstGeom>
          <a:noFill/>
        </p:spPr>
        <p:txBody>
          <a:bodyPr wrap="square" rtlCol="0">
            <a:spAutoFit/>
          </a:bodyPr>
          <a:lstStyle/>
          <a:p>
            <a:pPr algn="just"/>
            <a:r>
              <a:rPr lang="es-CO" dirty="0" smtClean="0"/>
              <a:t>La confiabilidad de un transformador de medida se refiere a su capacidad  para satisfacer consistentemente los criterios de desempeño establecidos durante su vida útil y operando bajo las condiciones especificadas.</a:t>
            </a:r>
          </a:p>
          <a:p>
            <a:pPr algn="just"/>
            <a:endParaRPr lang="es-CO" dirty="0" smtClean="0"/>
          </a:p>
          <a:p>
            <a:pPr algn="just"/>
            <a:r>
              <a:rPr lang="es-CO" dirty="0" smtClean="0"/>
              <a:t>La seguridad de un transformador de medida se refiere a la aceptabilidad y consecuencias de la falla del transformador en el evento que ello ocurra ya sea que haya sido objeto de esfuerzos en exceso de aquellos  para los cuales fue diseñado o debido a que ha alcanzado el final de su vida útil esperada.</a:t>
            </a:r>
          </a:p>
          <a:p>
            <a:pPr algn="just"/>
            <a:r>
              <a:rPr lang="es-CO" dirty="0" smtClean="0"/>
              <a:t>Se construyen aislados en aceite o aislados en SF6.</a:t>
            </a:r>
          </a:p>
          <a:p>
            <a:pPr algn="just"/>
            <a:endParaRPr lang="es-CO" dirty="0" smtClean="0"/>
          </a:p>
          <a:p>
            <a:pPr algn="just"/>
            <a:r>
              <a:rPr lang="es-CO" dirty="0" smtClean="0">
                <a:solidFill>
                  <a:srgbClr val="FF0000"/>
                </a:solidFill>
              </a:rPr>
              <a:t>Característica técnicas de los transformadores de corriente. Norma IEC 60044-1</a:t>
            </a:r>
          </a:p>
          <a:p>
            <a:pPr algn="just"/>
            <a:endParaRPr lang="es-CO" dirty="0"/>
          </a:p>
          <a:p>
            <a:pPr marL="285750" indent="-285750" algn="just">
              <a:buFont typeface="Wingdings" panose="05000000000000000000" pitchFamily="2" charset="2"/>
              <a:buChar char="Ø"/>
            </a:pPr>
            <a:r>
              <a:rPr lang="es-CO" dirty="0" smtClean="0"/>
              <a:t>Voltaje nominal y voltajes de prueba a frecuencia industrial e impulso.</a:t>
            </a:r>
          </a:p>
          <a:p>
            <a:pPr marL="285750" indent="-285750" algn="just">
              <a:buFont typeface="Wingdings" panose="05000000000000000000" pitchFamily="2" charset="2"/>
              <a:buChar char="Ø"/>
            </a:pPr>
            <a:r>
              <a:rPr lang="es-CO" dirty="0" smtClean="0"/>
              <a:t>Relación de transformación que pueden ser varias y obtenidas ya sea por derivación de </a:t>
            </a:r>
            <a:r>
              <a:rPr lang="es-CO" dirty="0" err="1" smtClean="0"/>
              <a:t>taps</a:t>
            </a:r>
            <a:r>
              <a:rPr lang="es-CO" dirty="0" smtClean="0"/>
              <a:t> en el secundario o por devanados primarios conectados en serie o en paralelo. Ej. 100/200/400-1A o 2x500-1A</a:t>
            </a:r>
          </a:p>
          <a:p>
            <a:pPr marL="285750" indent="-285750" algn="just">
              <a:buFont typeface="Wingdings" panose="05000000000000000000" pitchFamily="2" charset="2"/>
              <a:buChar char="Ø"/>
            </a:pPr>
            <a:r>
              <a:rPr lang="es-CO" dirty="0" smtClean="0"/>
              <a:t>Número de núcleos. Ej. 1, 2, 3 o 4.</a:t>
            </a:r>
          </a:p>
          <a:p>
            <a:pPr marL="285750" indent="-285750" algn="just">
              <a:buFont typeface="Wingdings" panose="05000000000000000000" pitchFamily="2" charset="2"/>
              <a:buChar char="Ø"/>
            </a:pPr>
            <a:r>
              <a:rPr lang="es-CO" dirty="0" err="1" smtClean="0"/>
              <a:t>Burden</a:t>
            </a:r>
            <a:r>
              <a:rPr lang="es-CO" dirty="0" smtClean="0"/>
              <a:t>. EJ. 10 VA para medición y 10 VA para protección.</a:t>
            </a:r>
          </a:p>
          <a:p>
            <a:pPr marL="285750" indent="-285750" algn="just">
              <a:buFont typeface="Wingdings" panose="05000000000000000000" pitchFamily="2" charset="2"/>
              <a:buChar char="Ø"/>
            </a:pPr>
            <a:r>
              <a:rPr lang="es-CO" dirty="0" smtClean="0"/>
              <a:t>Clase de precisión. </a:t>
            </a:r>
            <a:r>
              <a:rPr lang="es-CO" dirty="0" err="1" smtClean="0"/>
              <a:t>Ej</a:t>
            </a:r>
            <a:r>
              <a:rPr lang="es-CO" dirty="0" smtClean="0"/>
              <a:t> 0,5 para medición o 5P20 para protección.</a:t>
            </a:r>
          </a:p>
        </p:txBody>
      </p:sp>
      <p:graphicFrame>
        <p:nvGraphicFramePr>
          <p:cNvPr id="5" name="4 Diagrama"/>
          <p:cNvGraphicFramePr/>
          <p:nvPr>
            <p:extLst>
              <p:ext uri="{D42A27DB-BD31-4B8C-83A1-F6EECF244321}">
                <p14:modId xmlns:p14="http://schemas.microsoft.com/office/powerpoint/2010/main" val="916299402"/>
              </p:ext>
            </p:extLst>
          </p:nvPr>
        </p:nvGraphicFramePr>
        <p:xfrm>
          <a:off x="1619672" y="6453336"/>
          <a:ext cx="6096000" cy="4046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6277778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852190" y="980728"/>
            <a:ext cx="7920880" cy="5632311"/>
          </a:xfrm>
          <a:prstGeom prst="rect">
            <a:avLst/>
          </a:prstGeom>
          <a:noFill/>
        </p:spPr>
        <p:txBody>
          <a:bodyPr wrap="square" rtlCol="0">
            <a:spAutoFit/>
          </a:bodyPr>
          <a:lstStyle/>
          <a:p>
            <a:r>
              <a:rPr lang="es-CO" dirty="0" smtClean="0">
                <a:solidFill>
                  <a:srgbClr val="FF0000"/>
                </a:solidFill>
              </a:rPr>
              <a:t>Corriente asignada o nominal:</a:t>
            </a:r>
          </a:p>
          <a:p>
            <a:pPr algn="just"/>
            <a:r>
              <a:rPr lang="es-CO" dirty="0" smtClean="0"/>
              <a:t>La corriente primaria y secundaria asignada es el valor de la corriente eficaz en amperios que define el transformador y de acuerdo con la cual el transformador ha sido diseñado.</a:t>
            </a:r>
          </a:p>
          <a:p>
            <a:pPr algn="just"/>
            <a:endParaRPr lang="es-CO" dirty="0" smtClean="0"/>
          </a:p>
          <a:p>
            <a:pPr algn="just"/>
            <a:r>
              <a:rPr lang="es-CO" dirty="0" smtClean="0"/>
              <a:t>Valores usuales para la corriente primaria:</a:t>
            </a:r>
          </a:p>
          <a:p>
            <a:pPr algn="just"/>
            <a:r>
              <a:rPr lang="es-CO" b="1" dirty="0" smtClean="0"/>
              <a:t>10</a:t>
            </a:r>
            <a:r>
              <a:rPr lang="es-CO" dirty="0" smtClean="0"/>
              <a:t> – 12,5 – </a:t>
            </a:r>
            <a:r>
              <a:rPr lang="es-CO" b="1" dirty="0" smtClean="0"/>
              <a:t>15</a:t>
            </a:r>
            <a:r>
              <a:rPr lang="es-CO" dirty="0" smtClean="0"/>
              <a:t> – 20 – 25 – </a:t>
            </a:r>
            <a:r>
              <a:rPr lang="es-CO" b="1" dirty="0" smtClean="0"/>
              <a:t>30</a:t>
            </a:r>
            <a:r>
              <a:rPr lang="es-CO" dirty="0" smtClean="0"/>
              <a:t> – 40 – </a:t>
            </a:r>
            <a:r>
              <a:rPr lang="es-CO" b="1" dirty="0" smtClean="0"/>
              <a:t>50</a:t>
            </a:r>
            <a:r>
              <a:rPr lang="es-CO" dirty="0" smtClean="0"/>
              <a:t> – 60 – </a:t>
            </a:r>
            <a:r>
              <a:rPr lang="es-CO" b="1" dirty="0" smtClean="0"/>
              <a:t>75 </a:t>
            </a:r>
            <a:r>
              <a:rPr lang="es-CO" dirty="0" smtClean="0"/>
              <a:t>A</a:t>
            </a:r>
            <a:r>
              <a:rPr lang="es-CO" b="1" dirty="0" smtClean="0"/>
              <a:t> </a:t>
            </a:r>
            <a:r>
              <a:rPr lang="es-CO" dirty="0" smtClean="0"/>
              <a:t>y sus múltiplos decimales.</a:t>
            </a:r>
          </a:p>
          <a:p>
            <a:pPr algn="just"/>
            <a:r>
              <a:rPr lang="es-CO" dirty="0" smtClean="0"/>
              <a:t>Los valores en </a:t>
            </a:r>
            <a:r>
              <a:rPr lang="es-CO" dirty="0"/>
              <a:t>n</a:t>
            </a:r>
            <a:r>
              <a:rPr lang="es-CO" dirty="0" smtClean="0"/>
              <a:t>egrilla son preferentes.</a:t>
            </a:r>
          </a:p>
          <a:p>
            <a:pPr algn="just"/>
            <a:endParaRPr lang="es-CO" dirty="0"/>
          </a:p>
          <a:p>
            <a:pPr algn="just"/>
            <a:r>
              <a:rPr lang="es-CO" dirty="0" smtClean="0"/>
              <a:t>Valores usuales para la corriente secundaria son: 1 y 5 A.</a:t>
            </a:r>
          </a:p>
          <a:p>
            <a:pPr algn="just"/>
            <a:r>
              <a:rPr lang="es-CO" dirty="0" smtClean="0"/>
              <a:t>En los casos de conductores de medida largos (Subestaciones grandes con </a:t>
            </a:r>
          </a:p>
          <a:p>
            <a:pPr algn="just"/>
            <a:r>
              <a:rPr lang="es-CO" dirty="0"/>
              <a:t>c</a:t>
            </a:r>
            <a:r>
              <a:rPr lang="es-CO" dirty="0" smtClean="0"/>
              <a:t>asas de control centralizada) se recomienda 1 A.</a:t>
            </a:r>
          </a:p>
          <a:p>
            <a:pPr algn="just"/>
            <a:endParaRPr lang="es-CO" dirty="0"/>
          </a:p>
          <a:p>
            <a:pPr algn="just"/>
            <a:r>
              <a:rPr lang="es-CO" dirty="0" smtClean="0">
                <a:solidFill>
                  <a:srgbClr val="FF0000"/>
                </a:solidFill>
              </a:rPr>
              <a:t>Corriente térmica permanente:</a:t>
            </a:r>
          </a:p>
          <a:p>
            <a:pPr algn="just"/>
            <a:r>
              <a:rPr lang="es-CO" dirty="0" smtClean="0"/>
              <a:t>Es el valor de la corriente que puede circular permanentemente por el arrollamiento primario, con el arrollamiento secundario conectado a la carga de precisión, sin que el calentamiento exceda los valores especificados.</a:t>
            </a:r>
          </a:p>
          <a:p>
            <a:pPr algn="just"/>
            <a:r>
              <a:rPr lang="es-CO" dirty="0" smtClean="0"/>
              <a:t>Con frecuencia esta corriente es igual a la nominal pero también puede corresponder a un múltiplo de ella.</a:t>
            </a:r>
          </a:p>
          <a:p>
            <a:endParaRPr lang="es-CO" dirty="0" smtClean="0"/>
          </a:p>
        </p:txBody>
      </p:sp>
      <p:graphicFrame>
        <p:nvGraphicFramePr>
          <p:cNvPr id="5" name="4 Diagrama"/>
          <p:cNvGraphicFramePr/>
          <p:nvPr>
            <p:extLst>
              <p:ext uri="{D42A27DB-BD31-4B8C-83A1-F6EECF244321}">
                <p14:modId xmlns:p14="http://schemas.microsoft.com/office/powerpoint/2010/main" val="916299402"/>
              </p:ext>
            </p:extLst>
          </p:nvPr>
        </p:nvGraphicFramePr>
        <p:xfrm>
          <a:off x="1619672" y="6453336"/>
          <a:ext cx="6096000" cy="4046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343474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755576" y="954008"/>
            <a:ext cx="7848872" cy="5355312"/>
          </a:xfrm>
          <a:prstGeom prst="rect">
            <a:avLst/>
          </a:prstGeom>
          <a:noFill/>
        </p:spPr>
        <p:txBody>
          <a:bodyPr wrap="square" rtlCol="0">
            <a:spAutoFit/>
          </a:bodyPr>
          <a:lstStyle/>
          <a:p>
            <a:r>
              <a:rPr lang="es-CO" dirty="0" smtClean="0">
                <a:solidFill>
                  <a:srgbClr val="FF0000"/>
                </a:solidFill>
              </a:rPr>
              <a:t>Corriente térmica de cortocircuito:</a:t>
            </a:r>
          </a:p>
          <a:p>
            <a:r>
              <a:rPr lang="es-CO" dirty="0" smtClean="0"/>
              <a:t>Valor eficaz de la corriente primaria que el transformador debe soportar durante 1 o 3 segundos con el arrollamiento secundario en cortocircuito sin sufrir efectos perjudiciales.</a:t>
            </a:r>
          </a:p>
          <a:p>
            <a:endParaRPr lang="es-CO" dirty="0"/>
          </a:p>
          <a:p>
            <a:r>
              <a:rPr lang="es-CO" dirty="0" smtClean="0">
                <a:solidFill>
                  <a:srgbClr val="FF0000"/>
                </a:solidFill>
              </a:rPr>
              <a:t>Corriente dinámica:</a:t>
            </a:r>
          </a:p>
          <a:p>
            <a:r>
              <a:rPr lang="es-CO" dirty="0" smtClean="0"/>
              <a:t>Valor cresta de la corriente primaria que el transformador debe soportar con el arrollamiento secundario en cortocircuito,  sin que sea dañado eléctrica o mecánicamente por las fuerzas electromagnéticas resultantes.</a:t>
            </a:r>
          </a:p>
          <a:p>
            <a:endParaRPr lang="es-CO" dirty="0"/>
          </a:p>
          <a:p>
            <a:r>
              <a:rPr lang="es-CO" dirty="0" smtClean="0">
                <a:solidFill>
                  <a:srgbClr val="FF0000"/>
                </a:solidFill>
              </a:rPr>
              <a:t>Potencia de precisión:</a:t>
            </a:r>
          </a:p>
          <a:p>
            <a:r>
              <a:rPr lang="es-CO" dirty="0" smtClean="0"/>
              <a:t>Valor de la potencia aparente (en VA con un factor de potencia especificado) con el cual el transformador de corriente debe mantener su clase de precisión bajo la corriente secundaria nominal y la carga de precisión. De este modo, la potencia de precisión describe la capacidad de un transformador de corriente de poder hacer circular la corriente secundaria a través de una carga dentro de los limites de error. Pueden ser potencias de precisión preferentes las siguientes: 2,5 VA; 5 VA; 10VA; 15VA; 30VA.</a:t>
            </a:r>
          </a:p>
          <a:p>
            <a:endParaRPr lang="es-CO" dirty="0" smtClean="0"/>
          </a:p>
        </p:txBody>
      </p:sp>
      <p:graphicFrame>
        <p:nvGraphicFramePr>
          <p:cNvPr id="5" name="4 Diagrama"/>
          <p:cNvGraphicFramePr/>
          <p:nvPr>
            <p:extLst>
              <p:ext uri="{D42A27DB-BD31-4B8C-83A1-F6EECF244321}">
                <p14:modId xmlns:p14="http://schemas.microsoft.com/office/powerpoint/2010/main" val="916299402"/>
              </p:ext>
            </p:extLst>
          </p:nvPr>
        </p:nvGraphicFramePr>
        <p:xfrm>
          <a:off x="1619672" y="6453336"/>
          <a:ext cx="6096000" cy="4046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6205590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755576" y="1124744"/>
            <a:ext cx="7992888" cy="3693319"/>
          </a:xfrm>
          <a:prstGeom prst="rect">
            <a:avLst/>
          </a:prstGeom>
          <a:noFill/>
        </p:spPr>
        <p:txBody>
          <a:bodyPr wrap="square" rtlCol="0">
            <a:spAutoFit/>
          </a:bodyPr>
          <a:lstStyle/>
          <a:p>
            <a:r>
              <a:rPr lang="es-CO" dirty="0" smtClean="0">
                <a:solidFill>
                  <a:srgbClr val="FF0000"/>
                </a:solidFill>
              </a:rPr>
              <a:t>Carga de precisión:</a:t>
            </a:r>
          </a:p>
          <a:p>
            <a:r>
              <a:rPr lang="es-CO" dirty="0" smtClean="0"/>
              <a:t>Es la resistencia aparente de los equipos conectados en el lado secundario (incluido el cableado) en presencia de los cuales el transformador de corriente debe mantener los límites de clase estipulados. Normalmente se expresa como potencia aparente en VA.</a:t>
            </a:r>
          </a:p>
          <a:p>
            <a:endParaRPr lang="es-CO" dirty="0"/>
          </a:p>
          <a:p>
            <a:r>
              <a:rPr lang="es-CO" dirty="0" smtClean="0">
                <a:solidFill>
                  <a:srgbClr val="FF0000"/>
                </a:solidFill>
              </a:rPr>
              <a:t>Factor de seguridad para los aparatos de medida.</a:t>
            </a:r>
          </a:p>
          <a:p>
            <a:r>
              <a:rPr lang="es-CO" dirty="0" smtClean="0"/>
              <a:t>Relación entre la corriente primaria límite y la corriente primaria nominal.</a:t>
            </a:r>
          </a:p>
          <a:p>
            <a:r>
              <a:rPr lang="es-CO" dirty="0" smtClean="0"/>
              <a:t>Cuanto menor sea el factor mejor protección tienen los aparatos de medida.</a:t>
            </a:r>
          </a:p>
          <a:p>
            <a:endParaRPr lang="es-CO" dirty="0"/>
          </a:p>
          <a:p>
            <a:r>
              <a:rPr lang="es-CO" dirty="0" smtClean="0">
                <a:solidFill>
                  <a:srgbClr val="FF0000"/>
                </a:solidFill>
              </a:rPr>
              <a:t>Corriente primaria límite:</a:t>
            </a:r>
          </a:p>
          <a:p>
            <a:r>
              <a:rPr lang="es-CO" dirty="0" smtClean="0"/>
              <a:t>Valor de la corriente primaria con carga de precisión y un error del 10%.</a:t>
            </a:r>
          </a:p>
          <a:p>
            <a:endParaRPr lang="es-CO" dirty="0"/>
          </a:p>
        </p:txBody>
      </p:sp>
      <p:graphicFrame>
        <p:nvGraphicFramePr>
          <p:cNvPr id="5" name="4 Diagrama"/>
          <p:cNvGraphicFramePr/>
          <p:nvPr>
            <p:extLst>
              <p:ext uri="{D42A27DB-BD31-4B8C-83A1-F6EECF244321}">
                <p14:modId xmlns:p14="http://schemas.microsoft.com/office/powerpoint/2010/main" val="916299402"/>
              </p:ext>
            </p:extLst>
          </p:nvPr>
        </p:nvGraphicFramePr>
        <p:xfrm>
          <a:off x="1619672" y="6453336"/>
          <a:ext cx="6096000" cy="4046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8847027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755576" y="1052736"/>
            <a:ext cx="7920880" cy="4524315"/>
          </a:xfrm>
          <a:prstGeom prst="rect">
            <a:avLst/>
          </a:prstGeom>
          <a:noFill/>
        </p:spPr>
        <p:txBody>
          <a:bodyPr wrap="square" rtlCol="0">
            <a:spAutoFit/>
          </a:bodyPr>
          <a:lstStyle/>
          <a:p>
            <a:r>
              <a:rPr lang="es-CO" dirty="0">
                <a:solidFill>
                  <a:srgbClr val="FF0000"/>
                </a:solidFill>
              </a:rPr>
              <a:t>Clase de precisión para transformadores para medida: </a:t>
            </a:r>
          </a:p>
          <a:p>
            <a:r>
              <a:rPr lang="es-CO" dirty="0"/>
              <a:t>Es el límite de error en porciento cuando se da la corriente nominal.</a:t>
            </a:r>
          </a:p>
          <a:p>
            <a:endParaRPr lang="es-CO" dirty="0"/>
          </a:p>
          <a:p>
            <a:r>
              <a:rPr lang="es-CO" dirty="0">
                <a:solidFill>
                  <a:srgbClr val="FF0000"/>
                </a:solidFill>
              </a:rPr>
              <a:t>Clase de precisión para transformadores para protección: (Denominación P)</a:t>
            </a:r>
          </a:p>
          <a:p>
            <a:r>
              <a:rPr lang="es-CO" dirty="0"/>
              <a:t>Es el límite del error porcentual de corriente para la corriente primaria límite de precisión asignada.</a:t>
            </a:r>
          </a:p>
          <a:p>
            <a:endParaRPr lang="es-CO" dirty="0" smtClean="0">
              <a:solidFill>
                <a:srgbClr val="FF0000"/>
              </a:solidFill>
            </a:endParaRPr>
          </a:p>
          <a:p>
            <a:endParaRPr lang="es-CO" dirty="0">
              <a:solidFill>
                <a:srgbClr val="FF0000"/>
              </a:solidFill>
            </a:endParaRPr>
          </a:p>
          <a:p>
            <a:r>
              <a:rPr lang="es-CO" dirty="0" smtClean="0">
                <a:solidFill>
                  <a:srgbClr val="FF0000"/>
                </a:solidFill>
              </a:rPr>
              <a:t>Corriente primaria límite de precisión asignada:</a:t>
            </a:r>
          </a:p>
          <a:p>
            <a:r>
              <a:rPr lang="es-CO" dirty="0" smtClean="0"/>
              <a:t>Valor más elevado de la corriente primaria hasta el cual el transformador deberá cumplir con las especificaciones relativas al error.</a:t>
            </a:r>
          </a:p>
          <a:p>
            <a:endParaRPr lang="es-CO" dirty="0"/>
          </a:p>
          <a:p>
            <a:r>
              <a:rPr lang="es-CO" dirty="0" smtClean="0">
                <a:solidFill>
                  <a:srgbClr val="FF0000"/>
                </a:solidFill>
              </a:rPr>
              <a:t>Factor límite de precisión:</a:t>
            </a:r>
          </a:p>
          <a:p>
            <a:r>
              <a:rPr lang="es-CO" dirty="0" smtClean="0"/>
              <a:t>Relación entre la corriente primaria límite de precisión asignada y la corriente primaria nominal.</a:t>
            </a:r>
          </a:p>
          <a:p>
            <a:endParaRPr lang="es-CO" dirty="0" smtClean="0"/>
          </a:p>
        </p:txBody>
      </p:sp>
      <p:graphicFrame>
        <p:nvGraphicFramePr>
          <p:cNvPr id="6" name="5 Diagrama"/>
          <p:cNvGraphicFramePr/>
          <p:nvPr>
            <p:extLst>
              <p:ext uri="{D42A27DB-BD31-4B8C-83A1-F6EECF244321}">
                <p14:modId xmlns:p14="http://schemas.microsoft.com/office/powerpoint/2010/main" val="3405844692"/>
              </p:ext>
            </p:extLst>
          </p:nvPr>
        </p:nvGraphicFramePr>
        <p:xfrm>
          <a:off x="1619672" y="6453336"/>
          <a:ext cx="6096000" cy="4046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7458800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2492896"/>
            <a:ext cx="8216764" cy="35283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3" name="2 Diagrama"/>
          <p:cNvGraphicFramePr/>
          <p:nvPr>
            <p:extLst>
              <p:ext uri="{D42A27DB-BD31-4B8C-83A1-F6EECF244321}">
                <p14:modId xmlns:p14="http://schemas.microsoft.com/office/powerpoint/2010/main" val="8847810"/>
              </p:ext>
            </p:extLst>
          </p:nvPr>
        </p:nvGraphicFramePr>
        <p:xfrm>
          <a:off x="1619672" y="6453336"/>
          <a:ext cx="6096000" cy="4046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3 Rectángulo"/>
          <p:cNvSpPr/>
          <p:nvPr/>
        </p:nvSpPr>
        <p:spPr>
          <a:xfrm>
            <a:off x="611560" y="1052736"/>
            <a:ext cx="7848872" cy="923330"/>
          </a:xfrm>
          <a:prstGeom prst="rect">
            <a:avLst/>
          </a:prstGeom>
        </p:spPr>
        <p:txBody>
          <a:bodyPr wrap="square">
            <a:spAutoFit/>
          </a:bodyPr>
          <a:lstStyle/>
          <a:p>
            <a:r>
              <a:rPr lang="es-CO" dirty="0"/>
              <a:t>Las clases de precisión normales para transformadores tanto de corriente como de tensión inductivos para medida son:</a:t>
            </a:r>
          </a:p>
          <a:p>
            <a:pPr algn="ctr"/>
            <a:r>
              <a:rPr lang="es-CO" dirty="0"/>
              <a:t>O,1 – 0,2 – 0,5 – 1,0 – 3,0</a:t>
            </a:r>
          </a:p>
        </p:txBody>
      </p:sp>
    </p:spTree>
    <p:extLst>
      <p:ext uri="{BB962C8B-B14F-4D97-AF65-F5344CB8AC3E}">
        <p14:creationId xmlns:p14="http://schemas.microsoft.com/office/powerpoint/2010/main" val="28364281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5024"/>
          <a:stretch/>
        </p:blipFill>
        <p:spPr bwMode="auto">
          <a:xfrm>
            <a:off x="366350" y="971549"/>
            <a:ext cx="8698232" cy="24620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2701" y="3429000"/>
            <a:ext cx="8351828" cy="21602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1 CuadroTexto"/>
          <p:cNvSpPr txBox="1"/>
          <p:nvPr/>
        </p:nvSpPr>
        <p:spPr>
          <a:xfrm>
            <a:off x="683568" y="5589240"/>
            <a:ext cx="8063796" cy="646331"/>
          </a:xfrm>
          <a:prstGeom prst="rect">
            <a:avLst/>
          </a:prstGeom>
          <a:noFill/>
        </p:spPr>
        <p:txBody>
          <a:bodyPr wrap="square" rtlCol="0">
            <a:spAutoFit/>
          </a:bodyPr>
          <a:lstStyle/>
          <a:p>
            <a:pPr algn="just"/>
            <a:r>
              <a:rPr lang="es-CO" dirty="0" smtClean="0"/>
              <a:t>Ejemplo: Un transformador de corriente 5 P 30 significa que tiene un error compuesto del 5% hasta 30 veces su corriente nominal.</a:t>
            </a:r>
            <a:endParaRPr lang="es-CO" dirty="0"/>
          </a:p>
        </p:txBody>
      </p:sp>
      <p:graphicFrame>
        <p:nvGraphicFramePr>
          <p:cNvPr id="7" name="6 Diagrama"/>
          <p:cNvGraphicFramePr/>
          <p:nvPr>
            <p:extLst>
              <p:ext uri="{D42A27DB-BD31-4B8C-83A1-F6EECF244321}">
                <p14:modId xmlns:p14="http://schemas.microsoft.com/office/powerpoint/2010/main" val="2809345851"/>
              </p:ext>
            </p:extLst>
          </p:nvPr>
        </p:nvGraphicFramePr>
        <p:xfrm>
          <a:off x="1619672" y="6453336"/>
          <a:ext cx="6096000" cy="40466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83895369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3822" y="980728"/>
            <a:ext cx="8632807" cy="50405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5" name="4 Diagrama"/>
          <p:cNvGraphicFramePr/>
          <p:nvPr>
            <p:extLst>
              <p:ext uri="{D42A27DB-BD31-4B8C-83A1-F6EECF244321}">
                <p14:modId xmlns:p14="http://schemas.microsoft.com/office/powerpoint/2010/main" val="3842533101"/>
              </p:ext>
            </p:extLst>
          </p:nvPr>
        </p:nvGraphicFramePr>
        <p:xfrm>
          <a:off x="1619672" y="6453336"/>
          <a:ext cx="6096000" cy="4046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8723750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CO" dirty="0">
                <a:solidFill>
                  <a:srgbClr val="FF0000"/>
                </a:solidFill>
              </a:rPr>
              <a:t>GENERALIDADES</a:t>
            </a:r>
            <a:r>
              <a:rPr lang="es-CO" dirty="0" smtClean="0">
                <a:solidFill>
                  <a:srgbClr val="FF0000"/>
                </a:solidFill>
              </a:rPr>
              <a:t>.</a:t>
            </a:r>
            <a:endParaRPr lang="es-CO" dirty="0"/>
          </a:p>
        </p:txBody>
      </p:sp>
      <p:sp>
        <p:nvSpPr>
          <p:cNvPr id="3" name="2 Marcador de contenido"/>
          <p:cNvSpPr>
            <a:spLocks noGrp="1"/>
          </p:cNvSpPr>
          <p:nvPr>
            <p:ph idx="1"/>
          </p:nvPr>
        </p:nvSpPr>
        <p:spPr/>
        <p:txBody>
          <a:bodyPr>
            <a:normAutofit fontScale="55000" lnSpcReduction="20000"/>
          </a:bodyPr>
          <a:lstStyle/>
          <a:p>
            <a:r>
              <a:rPr lang="es-CO" b="1" dirty="0"/>
              <a:t>SUBESTACIÓN:  </a:t>
            </a:r>
            <a:r>
              <a:rPr lang="es-CO" dirty="0"/>
              <a:t>Arreglo de equipos eléctricos y obras complementarias destinado a la transferencia de energía eléctrica mediante la transformación o distribución de potencia.</a:t>
            </a:r>
          </a:p>
          <a:p>
            <a:endParaRPr lang="es-CO" dirty="0"/>
          </a:p>
          <a:p>
            <a:r>
              <a:rPr lang="es-CO" dirty="0"/>
              <a:t>Está constituida por un conjunto de equipos que cumplen la función de unir eléctricamente varios circuitos proporcionando funciones de maniobra, protección y supervisión necesarios para la operación segura y confiable de un sistema eléctrico de potencia.</a:t>
            </a:r>
          </a:p>
          <a:p>
            <a:pPr algn="just"/>
            <a:endParaRPr lang="es-CO" dirty="0"/>
          </a:p>
          <a:p>
            <a:pPr algn="just"/>
            <a:r>
              <a:rPr lang="es-CO" dirty="0"/>
              <a:t>Las subestaciones son partes  del sistema donde la energía puede ser recibida de las fuentes de generación, puede ser transformada, distribuida y entregada a los puntos de carga.</a:t>
            </a:r>
          </a:p>
          <a:p>
            <a:pPr algn="just"/>
            <a:endParaRPr lang="es-CO" dirty="0"/>
          </a:p>
          <a:p>
            <a:pPr algn="just"/>
            <a:r>
              <a:rPr lang="es-CO" dirty="0"/>
              <a:t>Están interconectadas de tal manera que conforman un sistema enmallado. Esto incrementa la confiabilidad del sistema proveyendo trayectorias alternas para el flujo de energía ante cualquier contingencia de tal manera que el suministro de energía a las cargas se mantenga y los generadores puedan entregar su energía en forma continua.</a:t>
            </a:r>
          </a:p>
          <a:p>
            <a:endParaRPr lang="es-CO" dirty="0"/>
          </a:p>
        </p:txBody>
      </p:sp>
      <p:graphicFrame>
        <p:nvGraphicFramePr>
          <p:cNvPr id="4" name="3 Diagrama"/>
          <p:cNvGraphicFramePr/>
          <p:nvPr>
            <p:extLst>
              <p:ext uri="{D42A27DB-BD31-4B8C-83A1-F6EECF244321}">
                <p14:modId xmlns:p14="http://schemas.microsoft.com/office/powerpoint/2010/main" val="2762210146"/>
              </p:ext>
            </p:extLst>
          </p:nvPr>
        </p:nvGraphicFramePr>
        <p:xfrm>
          <a:off x="1619672" y="6453336"/>
          <a:ext cx="6096000" cy="4046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1959377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683568" y="981883"/>
            <a:ext cx="8064896" cy="4339650"/>
          </a:xfrm>
          <a:prstGeom prst="rect">
            <a:avLst/>
          </a:prstGeom>
          <a:noFill/>
        </p:spPr>
        <p:txBody>
          <a:bodyPr wrap="square" rtlCol="0">
            <a:spAutoFit/>
          </a:bodyPr>
          <a:lstStyle/>
          <a:p>
            <a:r>
              <a:rPr lang="es-CO" sz="2400" dirty="0" smtClean="0">
                <a:solidFill>
                  <a:srgbClr val="FF0000"/>
                </a:solidFill>
              </a:rPr>
              <a:t>NORMA ANSI C57.13 PARA TRANSFORMADORES DE CORRIENTE</a:t>
            </a:r>
          </a:p>
          <a:p>
            <a:endParaRPr lang="es-CO" sz="2400" dirty="0">
              <a:solidFill>
                <a:srgbClr val="FF0000"/>
              </a:solidFill>
            </a:endParaRPr>
          </a:p>
          <a:p>
            <a:pPr algn="ctr"/>
            <a:r>
              <a:rPr lang="es-CO" sz="2400" b="1" dirty="0" smtClean="0"/>
              <a:t>Transformadores para medida</a:t>
            </a:r>
            <a:r>
              <a:rPr lang="es-CO" b="1" dirty="0" smtClean="0"/>
              <a:t>.</a:t>
            </a:r>
          </a:p>
          <a:p>
            <a:endParaRPr lang="es-CO" dirty="0"/>
          </a:p>
          <a:p>
            <a:pPr marL="342900" indent="-342900">
              <a:buFont typeface="Wingdings" panose="05000000000000000000" pitchFamily="2" charset="2"/>
              <a:buChar char="Ø"/>
            </a:pPr>
            <a:r>
              <a:rPr lang="es-CO" dirty="0" smtClean="0"/>
              <a:t>Clases de precisión: Error compuesto de 0,3 – 0,6 – 1,2% para un </a:t>
            </a:r>
            <a:r>
              <a:rPr lang="es-CO" dirty="0" err="1" smtClean="0"/>
              <a:t>cos</a:t>
            </a:r>
            <a:r>
              <a:rPr lang="el-GR" dirty="0" smtClean="0">
                <a:latin typeface="Cambria Math"/>
                <a:ea typeface="Cambria Math"/>
              </a:rPr>
              <a:t>φ</a:t>
            </a:r>
            <a:r>
              <a:rPr lang="es-CO" dirty="0" smtClean="0">
                <a:latin typeface="Cambria Math"/>
                <a:ea typeface="Cambria Math"/>
              </a:rPr>
              <a:t> = 0,6 – 1. Precedido de la letra B.  </a:t>
            </a:r>
            <a:r>
              <a:rPr lang="es-CO" dirty="0" err="1" smtClean="0">
                <a:latin typeface="Cambria Math"/>
                <a:ea typeface="Cambria Math"/>
              </a:rPr>
              <a:t>Ej</a:t>
            </a:r>
            <a:r>
              <a:rPr lang="es-CO" dirty="0" smtClean="0">
                <a:latin typeface="Cambria Math"/>
                <a:ea typeface="Cambria Math"/>
              </a:rPr>
              <a:t>: 0,3B</a:t>
            </a:r>
          </a:p>
          <a:p>
            <a:pPr marL="342900" indent="-342900">
              <a:buFont typeface="Wingdings" panose="05000000000000000000" pitchFamily="2" charset="2"/>
              <a:buChar char="Ø"/>
            </a:pPr>
            <a:r>
              <a:rPr lang="es-CO" dirty="0" err="1" smtClean="0">
                <a:latin typeface="Cambria Math"/>
                <a:ea typeface="Cambria Math"/>
              </a:rPr>
              <a:t>Burden</a:t>
            </a:r>
            <a:r>
              <a:rPr lang="es-CO" dirty="0" smtClean="0">
                <a:latin typeface="Cambria Math"/>
                <a:ea typeface="Cambria Math"/>
              </a:rPr>
              <a:t>: 0,1 – 0,2 – 0,5 – 0,9 – 1,8</a:t>
            </a:r>
            <a:r>
              <a:rPr lang="el-GR" dirty="0" smtClean="0">
                <a:latin typeface="Cambria Math"/>
                <a:ea typeface="Cambria Math"/>
              </a:rPr>
              <a:t>Ω</a:t>
            </a:r>
            <a:r>
              <a:rPr lang="es-CO" dirty="0" smtClean="0">
                <a:latin typeface="Cambria Math"/>
                <a:ea typeface="Cambria Math"/>
              </a:rPr>
              <a:t> para </a:t>
            </a:r>
            <a:r>
              <a:rPr lang="es-CO" dirty="0" err="1" smtClean="0">
                <a:latin typeface="Cambria Math"/>
                <a:ea typeface="Cambria Math"/>
              </a:rPr>
              <a:t>cos</a:t>
            </a:r>
            <a:r>
              <a:rPr lang="el-GR" dirty="0" smtClean="0">
                <a:latin typeface="Cambria Math"/>
                <a:ea typeface="Cambria Math"/>
              </a:rPr>
              <a:t>φ</a:t>
            </a:r>
            <a:r>
              <a:rPr lang="es-CO" dirty="0" smtClean="0">
                <a:latin typeface="Cambria Math"/>
                <a:ea typeface="Cambria Math"/>
              </a:rPr>
              <a:t> = 0,9</a:t>
            </a:r>
          </a:p>
          <a:p>
            <a:pPr marL="342900" indent="-342900">
              <a:buFont typeface="Wingdings" panose="05000000000000000000" pitchFamily="2" charset="2"/>
              <a:buChar char="Ø"/>
            </a:pPr>
            <a:r>
              <a:rPr lang="es-CO" dirty="0" err="1" smtClean="0">
                <a:latin typeface="Cambria Math"/>
                <a:ea typeface="Cambria Math"/>
              </a:rPr>
              <a:t>Burden</a:t>
            </a:r>
            <a:r>
              <a:rPr lang="es-CO" dirty="0" smtClean="0">
                <a:latin typeface="Cambria Math"/>
                <a:ea typeface="Cambria Math"/>
              </a:rPr>
              <a:t>: 1,0 – 2,0 – 4,0 – 8,0</a:t>
            </a:r>
            <a:r>
              <a:rPr lang="el-GR" dirty="0" smtClean="0">
                <a:latin typeface="Cambria Math"/>
                <a:ea typeface="Cambria Math"/>
              </a:rPr>
              <a:t>Ω</a:t>
            </a:r>
            <a:r>
              <a:rPr lang="es-CO" dirty="0" smtClean="0">
                <a:latin typeface="Cambria Math"/>
                <a:ea typeface="Cambria Math"/>
              </a:rPr>
              <a:t> para </a:t>
            </a:r>
            <a:r>
              <a:rPr lang="es-CO" dirty="0" err="1" smtClean="0">
                <a:latin typeface="Cambria Math"/>
                <a:ea typeface="Cambria Math"/>
              </a:rPr>
              <a:t>cos</a:t>
            </a:r>
            <a:r>
              <a:rPr lang="el-GR" dirty="0" smtClean="0">
                <a:latin typeface="Cambria Math"/>
                <a:ea typeface="Cambria Math"/>
              </a:rPr>
              <a:t>φ</a:t>
            </a:r>
            <a:r>
              <a:rPr lang="es-CO" dirty="0" smtClean="0">
                <a:latin typeface="Cambria Math"/>
                <a:ea typeface="Cambria Math"/>
              </a:rPr>
              <a:t> = 0,5</a:t>
            </a:r>
          </a:p>
          <a:p>
            <a:endParaRPr lang="es-CO" dirty="0">
              <a:latin typeface="Cambria Math"/>
              <a:ea typeface="Cambria Math"/>
            </a:endParaRPr>
          </a:p>
          <a:p>
            <a:r>
              <a:rPr lang="es-CO" dirty="0" smtClean="0">
                <a:latin typeface="Cambria Math"/>
                <a:ea typeface="Cambria Math"/>
              </a:rPr>
              <a:t>La denominación es: Precisión en % + B + </a:t>
            </a:r>
            <a:r>
              <a:rPr lang="es-CO" dirty="0" err="1" smtClean="0">
                <a:latin typeface="Cambria Math"/>
                <a:ea typeface="Cambria Math"/>
              </a:rPr>
              <a:t>Burden</a:t>
            </a:r>
            <a:r>
              <a:rPr lang="es-CO" dirty="0" smtClean="0">
                <a:latin typeface="Cambria Math"/>
                <a:ea typeface="Cambria Math"/>
              </a:rPr>
              <a:t> en ohmios.</a:t>
            </a:r>
          </a:p>
          <a:p>
            <a:endParaRPr lang="es-CO" dirty="0">
              <a:latin typeface="Cambria Math"/>
              <a:ea typeface="Cambria Math"/>
            </a:endParaRPr>
          </a:p>
          <a:p>
            <a:r>
              <a:rPr lang="es-CO" dirty="0" smtClean="0">
                <a:latin typeface="Cambria Math"/>
                <a:ea typeface="Cambria Math"/>
              </a:rPr>
              <a:t>Ejemplo: 0,3B0,2 es un transformador con precisión 0,3% y un </a:t>
            </a:r>
            <a:r>
              <a:rPr lang="es-CO" dirty="0" err="1" smtClean="0">
                <a:latin typeface="Cambria Math"/>
                <a:ea typeface="Cambria Math"/>
              </a:rPr>
              <a:t>burden</a:t>
            </a:r>
            <a:r>
              <a:rPr lang="es-CO" dirty="0" smtClean="0">
                <a:latin typeface="Cambria Math"/>
                <a:ea typeface="Cambria Math"/>
              </a:rPr>
              <a:t> de 0,2 ohmios.</a:t>
            </a:r>
          </a:p>
          <a:p>
            <a:pPr marL="342900" indent="-342900">
              <a:buFont typeface="Wingdings" panose="05000000000000000000" pitchFamily="2" charset="2"/>
              <a:buChar char="Ø"/>
            </a:pPr>
            <a:endParaRPr lang="es-CO" sz="2400" dirty="0"/>
          </a:p>
        </p:txBody>
      </p:sp>
      <p:graphicFrame>
        <p:nvGraphicFramePr>
          <p:cNvPr id="5" name="4 Diagrama"/>
          <p:cNvGraphicFramePr/>
          <p:nvPr>
            <p:extLst>
              <p:ext uri="{D42A27DB-BD31-4B8C-83A1-F6EECF244321}">
                <p14:modId xmlns:p14="http://schemas.microsoft.com/office/powerpoint/2010/main" val="3842533101"/>
              </p:ext>
            </p:extLst>
          </p:nvPr>
        </p:nvGraphicFramePr>
        <p:xfrm>
          <a:off x="1619672" y="6453336"/>
          <a:ext cx="6096000" cy="4046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5627666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1 CuadroTexto"/>
              <p:cNvSpPr txBox="1"/>
              <p:nvPr/>
            </p:nvSpPr>
            <p:spPr>
              <a:xfrm>
                <a:off x="755576" y="902325"/>
                <a:ext cx="7848872" cy="5262979"/>
              </a:xfrm>
              <a:prstGeom prst="rect">
                <a:avLst/>
              </a:prstGeom>
              <a:noFill/>
            </p:spPr>
            <p:txBody>
              <a:bodyPr wrap="square" rtlCol="0">
                <a:spAutoFit/>
              </a:bodyPr>
              <a:lstStyle/>
              <a:p>
                <a:pPr algn="ctr"/>
                <a:r>
                  <a:rPr lang="es-CO" sz="2400" b="1" dirty="0" smtClean="0"/>
                  <a:t>Transformadores para protección</a:t>
                </a:r>
              </a:p>
              <a:p>
                <a:endParaRPr lang="es-CO" sz="2400" dirty="0"/>
              </a:p>
              <a:p>
                <a:r>
                  <a:rPr lang="es-CO" dirty="0" smtClean="0"/>
                  <a:t>´Denominación: C10 – C20 – C50 – C100 – C200 – C400 – C800</a:t>
                </a:r>
              </a:p>
              <a:p>
                <a:endParaRPr lang="es-CO" dirty="0"/>
              </a:p>
              <a:p>
                <a:r>
                  <a:rPr lang="es-CO" dirty="0" smtClean="0"/>
                  <a:t>Significa que tienen un </a:t>
                </a:r>
                <a:r>
                  <a:rPr lang="es-CO" b="1" dirty="0" smtClean="0"/>
                  <a:t>error máximo del 10% </a:t>
                </a:r>
                <a:r>
                  <a:rPr lang="es-CO" dirty="0" smtClean="0"/>
                  <a:t>y suministra 10 – 20 – 30 – 50 – </a:t>
                </a:r>
                <a:r>
                  <a:rPr lang="es-CO" dirty="0" err="1" smtClean="0"/>
                  <a:t>etc</a:t>
                </a:r>
                <a:r>
                  <a:rPr lang="es-CO" dirty="0" smtClean="0"/>
                  <a:t> </a:t>
                </a:r>
                <a:r>
                  <a:rPr lang="es-CO" b="1" dirty="0" smtClean="0"/>
                  <a:t>voltios al secundario</a:t>
                </a:r>
                <a:r>
                  <a:rPr lang="es-CO" dirty="0" smtClean="0"/>
                  <a:t>, cuando circula </a:t>
                </a:r>
                <a:r>
                  <a:rPr lang="es-CO" b="1" dirty="0" smtClean="0"/>
                  <a:t>20 veces la corriente nominal</a:t>
                </a:r>
                <a:r>
                  <a:rPr lang="es-CO" dirty="0" smtClean="0"/>
                  <a:t>.</a:t>
                </a:r>
              </a:p>
              <a:p>
                <a:endParaRPr lang="es-CO" dirty="0"/>
              </a:p>
              <a:p>
                <a:r>
                  <a:rPr lang="es-CO" dirty="0" smtClean="0"/>
                  <a:t>El </a:t>
                </a:r>
                <a:r>
                  <a:rPr lang="es-CO" dirty="0" err="1" smtClean="0"/>
                  <a:t>burden</a:t>
                </a:r>
                <a:r>
                  <a:rPr lang="es-CO" dirty="0" smtClean="0"/>
                  <a:t> entonces de un transformador C100 para una corriente nominal secundaria de 5 Amperios es:  100Voltios/5Amperios*20 = 1</a:t>
                </a:r>
                <a:r>
                  <a:rPr lang="el-GR" dirty="0" smtClean="0">
                    <a:latin typeface="Cambria Math"/>
                    <a:ea typeface="Cambria Math"/>
                  </a:rPr>
                  <a:t>Ω</a:t>
                </a:r>
                <a:endParaRPr lang="es-CO" dirty="0" smtClean="0"/>
              </a:p>
              <a:p>
                <a:endParaRPr lang="es-CO" dirty="0" smtClean="0"/>
              </a:p>
              <a:p>
                <a:r>
                  <a:rPr lang="es-CO" dirty="0" smtClean="0"/>
                  <a:t>Lo anterior equivale a decir que este transformador tiene un </a:t>
                </a:r>
                <a:r>
                  <a:rPr lang="es-CO" dirty="0" err="1" smtClean="0"/>
                  <a:t>burden</a:t>
                </a:r>
                <a:r>
                  <a:rPr lang="es-CO" dirty="0" smtClean="0"/>
                  <a:t> de: </a:t>
                </a:r>
              </a:p>
              <a:p>
                <a14:m>
                  <m:oMath xmlns:m="http://schemas.openxmlformats.org/officeDocument/2006/math">
                    <m:sSup>
                      <m:sSupPr>
                        <m:ctrlPr>
                          <a:rPr lang="es-CO" i="1" smtClean="0">
                            <a:latin typeface="Cambria Math"/>
                          </a:rPr>
                        </m:ctrlPr>
                      </m:sSupPr>
                      <m:e>
                        <m:r>
                          <a:rPr lang="es-CO" b="0" i="1" smtClean="0">
                            <a:latin typeface="Cambria Math"/>
                          </a:rPr>
                          <m:t>5</m:t>
                        </m:r>
                      </m:e>
                      <m:sup>
                        <m:r>
                          <a:rPr lang="es-CO" b="0" i="1" smtClean="0">
                            <a:latin typeface="Cambria Math"/>
                          </a:rPr>
                          <m:t>2</m:t>
                        </m:r>
                      </m:sup>
                    </m:sSup>
                    <m:r>
                      <a:rPr lang="es-CO" b="0" i="1" smtClean="0">
                        <a:latin typeface="Cambria Math"/>
                      </a:rPr>
                      <m:t>∗1</m:t>
                    </m:r>
                    <m:r>
                      <m:rPr>
                        <m:sty m:val="p"/>
                      </m:rPr>
                      <a:rPr lang="el-GR" b="0" i="1" smtClean="0">
                        <a:latin typeface="Cambria Math"/>
                        <a:ea typeface="Cambria Math"/>
                      </a:rPr>
                      <m:t>Ω</m:t>
                    </m:r>
                  </m:oMath>
                </a14:m>
                <a:r>
                  <a:rPr lang="es-CO" dirty="0" smtClean="0"/>
                  <a:t> = 25 VA</a:t>
                </a:r>
              </a:p>
              <a:p>
                <a:endParaRPr lang="es-CO" dirty="0"/>
              </a:p>
              <a:p>
                <a:r>
                  <a:rPr lang="es-CO" dirty="0" smtClean="0"/>
                  <a:t>Ejemplo: Para un </a:t>
                </a:r>
                <a:r>
                  <a:rPr lang="es-CO" dirty="0" err="1" smtClean="0"/>
                  <a:t>tranformador</a:t>
                </a:r>
                <a:r>
                  <a:rPr lang="es-CO" dirty="0" smtClean="0"/>
                  <a:t> C200 con corriente nominal de 5 A, el </a:t>
                </a:r>
                <a:r>
                  <a:rPr lang="es-CO" dirty="0" err="1" smtClean="0"/>
                  <a:t>burden</a:t>
                </a:r>
                <a:r>
                  <a:rPr lang="es-CO" dirty="0" smtClean="0"/>
                  <a:t> sería de 2</a:t>
                </a:r>
                <a:r>
                  <a:rPr lang="el-GR" dirty="0" smtClean="0">
                    <a:latin typeface="Cambria Math"/>
                    <a:ea typeface="Cambria Math"/>
                  </a:rPr>
                  <a:t>Ω</a:t>
                </a:r>
                <a:r>
                  <a:rPr lang="es-CO" dirty="0" smtClean="0">
                    <a:latin typeface="Cambria Math"/>
                    <a:ea typeface="Cambria Math"/>
                  </a:rPr>
                  <a:t>  o lo que es lo mismo de 50 VA,  Con una precisión de 10%.</a:t>
                </a:r>
              </a:p>
              <a:p>
                <a:r>
                  <a:rPr lang="es-CO" dirty="0" smtClean="0">
                    <a:latin typeface="Cambria Math"/>
                    <a:ea typeface="Cambria Math"/>
                  </a:rPr>
                  <a:t>Este mismo transformador equivale en norma IEC a un transformador con denominación 10P20 con </a:t>
                </a:r>
                <a:r>
                  <a:rPr lang="es-CO" dirty="0" err="1" smtClean="0">
                    <a:latin typeface="Cambria Math"/>
                    <a:ea typeface="Cambria Math"/>
                  </a:rPr>
                  <a:t>burden</a:t>
                </a:r>
                <a:r>
                  <a:rPr lang="es-CO" dirty="0" smtClean="0">
                    <a:latin typeface="Cambria Math"/>
                    <a:ea typeface="Cambria Math"/>
                  </a:rPr>
                  <a:t> de 50 VA.</a:t>
                </a:r>
                <a:endParaRPr lang="es-CO" dirty="0"/>
              </a:p>
              <a:p>
                <a:endParaRPr lang="es-CO" dirty="0"/>
              </a:p>
            </p:txBody>
          </p:sp>
        </mc:Choice>
        <mc:Fallback xmlns="">
          <p:sp>
            <p:nvSpPr>
              <p:cNvPr id="2" name="1 CuadroTexto"/>
              <p:cNvSpPr txBox="1">
                <a:spLocks noRot="1" noChangeAspect="1" noMove="1" noResize="1" noEditPoints="1" noAdjustHandles="1" noChangeArrowheads="1" noChangeShapeType="1" noTextEdit="1"/>
              </p:cNvSpPr>
              <p:nvPr/>
            </p:nvSpPr>
            <p:spPr>
              <a:xfrm>
                <a:off x="755576" y="902325"/>
                <a:ext cx="7848872" cy="5262979"/>
              </a:xfrm>
              <a:prstGeom prst="rect">
                <a:avLst/>
              </a:prstGeom>
              <a:blipFill rotWithShape="1">
                <a:blip r:embed="rId2"/>
                <a:stretch>
                  <a:fillRect l="-699" t="-927" r="-1010"/>
                </a:stretch>
              </a:blipFill>
            </p:spPr>
            <p:txBody>
              <a:bodyPr/>
              <a:lstStyle/>
              <a:p>
                <a:r>
                  <a:rPr lang="es-CO">
                    <a:noFill/>
                  </a:rPr>
                  <a:t> </a:t>
                </a:r>
              </a:p>
            </p:txBody>
          </p:sp>
        </mc:Fallback>
      </mc:AlternateContent>
      <p:graphicFrame>
        <p:nvGraphicFramePr>
          <p:cNvPr id="5" name="4 Diagrama"/>
          <p:cNvGraphicFramePr/>
          <p:nvPr>
            <p:extLst>
              <p:ext uri="{D42A27DB-BD31-4B8C-83A1-F6EECF244321}">
                <p14:modId xmlns:p14="http://schemas.microsoft.com/office/powerpoint/2010/main" val="3842533101"/>
              </p:ext>
            </p:extLst>
          </p:nvPr>
        </p:nvGraphicFramePr>
        <p:xfrm>
          <a:off x="1619672" y="6453336"/>
          <a:ext cx="6096000" cy="4046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9126547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1 CuadroTexto"/>
              <p:cNvSpPr txBox="1"/>
              <p:nvPr/>
            </p:nvSpPr>
            <p:spPr>
              <a:xfrm>
                <a:off x="755576" y="836712"/>
                <a:ext cx="7992888" cy="5658408"/>
              </a:xfrm>
              <a:prstGeom prst="rect">
                <a:avLst/>
              </a:prstGeom>
              <a:noFill/>
            </p:spPr>
            <p:txBody>
              <a:bodyPr wrap="square" rtlCol="0">
                <a:spAutoFit/>
              </a:bodyPr>
              <a:lstStyle/>
              <a:p>
                <a:r>
                  <a:rPr lang="es-CO" dirty="0" smtClean="0">
                    <a:solidFill>
                      <a:srgbClr val="FF0000"/>
                    </a:solidFill>
                  </a:rPr>
                  <a:t>Características técnicas de los Transformadores de Tensión Norma IEC 60044-2 y 5</a:t>
                </a:r>
              </a:p>
              <a:p>
                <a:endParaRPr lang="es-CO" dirty="0" smtClean="0"/>
              </a:p>
              <a:p>
                <a:pPr marL="285750" indent="-285750">
                  <a:buFont typeface="Wingdings" panose="05000000000000000000" pitchFamily="2" charset="2"/>
                  <a:buChar char="Ø"/>
                </a:pPr>
                <a:r>
                  <a:rPr lang="es-CO" dirty="0" smtClean="0"/>
                  <a:t>Voltaje Nominal: Ej. 115000:</a:t>
                </a:r>
                <a14:m>
                  <m:oMath xmlns:m="http://schemas.openxmlformats.org/officeDocument/2006/math">
                    <m:rad>
                      <m:radPr>
                        <m:degHide m:val="on"/>
                        <m:ctrlPr>
                          <a:rPr lang="es-CO" i="1" smtClean="0">
                            <a:latin typeface="Cambria Math"/>
                          </a:rPr>
                        </m:ctrlPr>
                      </m:radPr>
                      <m:deg/>
                      <m:e>
                        <m:r>
                          <a:rPr lang="es-CO" b="0" i="1" smtClean="0">
                            <a:latin typeface="Cambria Math"/>
                          </a:rPr>
                          <m:t>3</m:t>
                        </m:r>
                      </m:e>
                    </m:rad>
                  </m:oMath>
                </a14:m>
                <a:r>
                  <a:rPr lang="es-CO" dirty="0" smtClean="0"/>
                  <a:t>/115: </a:t>
                </a:r>
                <a14:m>
                  <m:oMath xmlns:m="http://schemas.openxmlformats.org/officeDocument/2006/math">
                    <m:rad>
                      <m:radPr>
                        <m:degHide m:val="on"/>
                        <m:ctrlPr>
                          <a:rPr lang="es-CO" i="1" dirty="0" smtClean="0">
                            <a:latin typeface="Cambria Math"/>
                          </a:rPr>
                        </m:ctrlPr>
                      </m:radPr>
                      <m:deg/>
                      <m:e>
                        <m:r>
                          <a:rPr lang="es-CO" b="0" i="1" dirty="0" smtClean="0">
                            <a:latin typeface="Cambria Math"/>
                          </a:rPr>
                          <m:t>3</m:t>
                        </m:r>
                      </m:e>
                    </m:rad>
                  </m:oMath>
                </a14:m>
                <a:endParaRPr lang="es-CO" dirty="0" smtClean="0"/>
              </a:p>
              <a:p>
                <a:pPr marL="285750" indent="-285750">
                  <a:buFont typeface="Wingdings" panose="05000000000000000000" pitchFamily="2" charset="2"/>
                  <a:buChar char="Ø"/>
                </a:pPr>
                <a:r>
                  <a:rPr lang="es-CO" dirty="0" smtClean="0"/>
                  <a:t>Razón de vueltas: Ej. 1000</a:t>
                </a:r>
              </a:p>
              <a:p>
                <a:pPr marL="285750" indent="-285750">
                  <a:buFont typeface="Wingdings" panose="05000000000000000000" pitchFamily="2" charset="2"/>
                  <a:buChar char="Ø"/>
                </a:pPr>
                <a:r>
                  <a:rPr lang="es-CO" dirty="0" smtClean="0"/>
                  <a:t>Clase de precisión: Ej. 0,5%/3P</a:t>
                </a:r>
              </a:p>
              <a:p>
                <a:pPr marL="285750" indent="-285750">
                  <a:buFont typeface="Wingdings" panose="05000000000000000000" pitchFamily="2" charset="2"/>
                  <a:buChar char="Ø"/>
                </a:pPr>
                <a:r>
                  <a:rPr lang="es-CO" dirty="0" err="1" smtClean="0"/>
                  <a:t>Burden</a:t>
                </a:r>
                <a:r>
                  <a:rPr lang="es-CO" dirty="0" smtClean="0"/>
                  <a:t>: 10 VA.</a:t>
                </a:r>
              </a:p>
              <a:p>
                <a:endParaRPr lang="es-CO" dirty="0"/>
              </a:p>
              <a:p>
                <a:r>
                  <a:rPr lang="es-CO" dirty="0"/>
                  <a:t>Los transformadores de tensión pueden ser construidos de tipo inductivo o de tipo capacitivo.</a:t>
                </a:r>
              </a:p>
              <a:p>
                <a:r>
                  <a:rPr lang="es-CO" dirty="0"/>
                  <a:t>Se usan capacitores para acoplar señales de alta frecuencia a las líneas de transmisión. Si a su vez existe una unidad electromagnética se le llama transformador de voltaje capacitivo y es utilizado para proveer voltaje para aplicaciones de medida y protección</a:t>
                </a:r>
                <a:r>
                  <a:rPr lang="es-CO" dirty="0" smtClean="0"/>
                  <a:t>.</a:t>
                </a:r>
              </a:p>
              <a:p>
                <a:endParaRPr lang="es-CO" dirty="0"/>
              </a:p>
              <a:p>
                <a:r>
                  <a:rPr lang="es-CO" dirty="0" smtClean="0">
                    <a:solidFill>
                      <a:srgbClr val="FF0000"/>
                    </a:solidFill>
                  </a:rPr>
                  <a:t>Tensión más elevada para el material:</a:t>
                </a:r>
              </a:p>
              <a:p>
                <a:r>
                  <a:rPr lang="es-CO" dirty="0" smtClean="0"/>
                  <a:t>Es el valor más elevado de la tensión eficaz entre fases (en </a:t>
                </a:r>
                <a:r>
                  <a:rPr lang="es-CO" dirty="0" err="1" smtClean="0"/>
                  <a:t>kV</a:t>
                </a:r>
                <a:r>
                  <a:rPr lang="es-CO" dirty="0" smtClean="0"/>
                  <a:t>) para el cual se especifica el transformador en relación con su aislamiento.</a:t>
                </a:r>
              </a:p>
              <a:p>
                <a:endParaRPr lang="es-CO" dirty="0"/>
              </a:p>
              <a:p>
                <a:r>
                  <a:rPr lang="es-CO" dirty="0" smtClean="0">
                    <a:solidFill>
                      <a:srgbClr val="FF0000"/>
                    </a:solidFill>
                  </a:rPr>
                  <a:t>Tensión Nominal:</a:t>
                </a:r>
              </a:p>
              <a:p>
                <a:r>
                  <a:rPr lang="es-CO" dirty="0" smtClean="0"/>
                  <a:t>Tensión primaria y secundaria para las cuales se diseñó el transformador. </a:t>
                </a:r>
              </a:p>
            </p:txBody>
          </p:sp>
        </mc:Choice>
        <mc:Fallback xmlns="">
          <p:sp>
            <p:nvSpPr>
              <p:cNvPr id="2" name="1 CuadroTexto"/>
              <p:cNvSpPr txBox="1">
                <a:spLocks noRot="1" noChangeAspect="1" noMove="1" noResize="1" noEditPoints="1" noAdjustHandles="1" noChangeArrowheads="1" noChangeShapeType="1" noTextEdit="1"/>
              </p:cNvSpPr>
              <p:nvPr/>
            </p:nvSpPr>
            <p:spPr>
              <a:xfrm>
                <a:off x="755576" y="836712"/>
                <a:ext cx="7992888" cy="5658408"/>
              </a:xfrm>
              <a:prstGeom prst="rect">
                <a:avLst/>
              </a:prstGeom>
              <a:blipFill rotWithShape="1">
                <a:blip r:embed="rId2"/>
                <a:stretch>
                  <a:fillRect l="-686" t="-539" b="-754"/>
                </a:stretch>
              </a:blipFill>
            </p:spPr>
            <p:txBody>
              <a:bodyPr/>
              <a:lstStyle/>
              <a:p>
                <a:r>
                  <a:rPr lang="es-CO">
                    <a:noFill/>
                  </a:rPr>
                  <a:t> </a:t>
                </a:r>
              </a:p>
            </p:txBody>
          </p:sp>
        </mc:Fallback>
      </mc:AlternateContent>
      <p:graphicFrame>
        <p:nvGraphicFramePr>
          <p:cNvPr id="5" name="4 Diagrama"/>
          <p:cNvGraphicFramePr/>
          <p:nvPr>
            <p:extLst>
              <p:ext uri="{D42A27DB-BD31-4B8C-83A1-F6EECF244321}">
                <p14:modId xmlns:p14="http://schemas.microsoft.com/office/powerpoint/2010/main" val="4223295125"/>
              </p:ext>
            </p:extLst>
          </p:nvPr>
        </p:nvGraphicFramePr>
        <p:xfrm>
          <a:off x="1619672" y="6453336"/>
          <a:ext cx="6096000" cy="4046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576646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2 CuadroTexto"/>
              <p:cNvSpPr txBox="1"/>
              <p:nvPr/>
            </p:nvSpPr>
            <p:spPr>
              <a:xfrm>
                <a:off x="821879" y="815033"/>
                <a:ext cx="7704856" cy="2888419"/>
              </a:xfrm>
              <a:prstGeom prst="rect">
                <a:avLst/>
              </a:prstGeom>
              <a:noFill/>
            </p:spPr>
            <p:txBody>
              <a:bodyPr wrap="square" rtlCol="0">
                <a:spAutoFit/>
              </a:bodyPr>
              <a:lstStyle/>
              <a:p>
                <a:r>
                  <a:rPr lang="es-CO" dirty="0" smtClean="0">
                    <a:solidFill>
                      <a:srgbClr val="FF0000"/>
                    </a:solidFill>
                  </a:rPr>
                  <a:t>Relación de transformación nominal:</a:t>
                </a:r>
              </a:p>
              <a:p>
                <a:r>
                  <a:rPr lang="es-CO" dirty="0" smtClean="0"/>
                  <a:t>Es la relación entre la tensión primaria y la tensión secundaria nominales. Se expresa como  fracción no simplificada. Ejemplo: 115000/</a:t>
                </a:r>
                <a14:m>
                  <m:oMath xmlns:m="http://schemas.openxmlformats.org/officeDocument/2006/math">
                    <m:rad>
                      <m:radPr>
                        <m:degHide m:val="on"/>
                        <m:ctrlPr>
                          <a:rPr lang="es-CO" b="0" i="1" smtClean="0">
                            <a:latin typeface="Cambria Math"/>
                            <a:ea typeface="Cambria Math"/>
                          </a:rPr>
                        </m:ctrlPr>
                      </m:radPr>
                      <m:deg/>
                      <m:e>
                        <m:r>
                          <a:rPr lang="es-CO" b="0" i="1" smtClean="0">
                            <a:latin typeface="Cambria Math"/>
                            <a:ea typeface="Cambria Math"/>
                          </a:rPr>
                          <m:t>3</m:t>
                        </m:r>
                      </m:e>
                    </m:rad>
                    <m:r>
                      <a:rPr lang="es-CO" b="0" i="1" smtClean="0">
                        <a:latin typeface="Cambria Math"/>
                        <a:ea typeface="Cambria Math"/>
                      </a:rPr>
                      <m:t> /115</m:t>
                    </m:r>
                    <m:rad>
                      <m:radPr>
                        <m:degHide m:val="on"/>
                        <m:ctrlPr>
                          <a:rPr lang="es-CO" b="0" i="1" smtClean="0">
                            <a:latin typeface="Cambria Math"/>
                            <a:ea typeface="Cambria Math"/>
                          </a:rPr>
                        </m:ctrlPr>
                      </m:radPr>
                      <m:deg/>
                      <m:e>
                        <m:r>
                          <a:rPr lang="es-CO" b="0" i="1" smtClean="0">
                            <a:latin typeface="Cambria Math"/>
                            <a:ea typeface="Cambria Math"/>
                          </a:rPr>
                          <m:t>3</m:t>
                        </m:r>
                      </m:e>
                    </m:rad>
                  </m:oMath>
                </a14:m>
                <a:r>
                  <a:rPr lang="es-CO" dirty="0" smtClean="0"/>
                  <a:t>  V o 115000 V/115 V.</a:t>
                </a:r>
              </a:p>
              <a:p>
                <a:endParaRPr lang="es-CO" dirty="0"/>
              </a:p>
              <a:p>
                <a:r>
                  <a:rPr lang="es-CO" dirty="0" smtClean="0">
                    <a:solidFill>
                      <a:srgbClr val="FF0000"/>
                    </a:solidFill>
                  </a:rPr>
                  <a:t>Límite del error de tensión y del desfase (Norma IEC 60044-1)</a:t>
                </a:r>
              </a:p>
              <a:p>
                <a:r>
                  <a:rPr lang="es-CO" dirty="0" smtClean="0"/>
                  <a:t>El error de tensión y el desfase a la frecuencia nominal no deben sobrepasar los valores de la tabla a cualquier tensión comprendida entre el 80% y el 120% de la tensión nominal y para cualquier carga secundaria entre el 25% y el 100% de la carga de precisión, con un factor de potencia de 0,8 inductivo.</a:t>
                </a:r>
              </a:p>
            </p:txBody>
          </p:sp>
        </mc:Choice>
        <mc:Fallback xmlns="">
          <p:sp>
            <p:nvSpPr>
              <p:cNvPr id="3" name="2 CuadroTexto"/>
              <p:cNvSpPr txBox="1">
                <a:spLocks noRot="1" noChangeAspect="1" noMove="1" noResize="1" noEditPoints="1" noAdjustHandles="1" noChangeArrowheads="1" noChangeShapeType="1" noTextEdit="1"/>
              </p:cNvSpPr>
              <p:nvPr/>
            </p:nvSpPr>
            <p:spPr>
              <a:xfrm>
                <a:off x="821879" y="815033"/>
                <a:ext cx="7704856" cy="2888419"/>
              </a:xfrm>
              <a:prstGeom prst="rect">
                <a:avLst/>
              </a:prstGeom>
              <a:blipFill rotWithShape="1">
                <a:blip r:embed="rId2"/>
                <a:stretch>
                  <a:fillRect l="-712" t="-1055" r="-396" b="-2321"/>
                </a:stretch>
              </a:blipFill>
            </p:spPr>
            <p:txBody>
              <a:bodyPr/>
              <a:lstStyle/>
              <a:p>
                <a:r>
                  <a:rPr lang="es-CO">
                    <a:noFill/>
                  </a:rPr>
                  <a:t> </a:t>
                </a:r>
              </a:p>
            </p:txBody>
          </p:sp>
        </mc:Fallback>
      </mc:AlternateContent>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84" y="3706086"/>
            <a:ext cx="7403132" cy="27280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6" name="5 Diagrama"/>
          <p:cNvGraphicFramePr/>
          <p:nvPr>
            <p:extLst>
              <p:ext uri="{D42A27DB-BD31-4B8C-83A1-F6EECF244321}">
                <p14:modId xmlns:p14="http://schemas.microsoft.com/office/powerpoint/2010/main" val="4223295125"/>
              </p:ext>
            </p:extLst>
          </p:nvPr>
        </p:nvGraphicFramePr>
        <p:xfrm>
          <a:off x="1619672" y="6453336"/>
          <a:ext cx="6096000" cy="40466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6306649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899592" y="1015568"/>
            <a:ext cx="7848872" cy="1477328"/>
          </a:xfrm>
          <a:prstGeom prst="rect">
            <a:avLst/>
          </a:prstGeom>
          <a:noFill/>
        </p:spPr>
        <p:txBody>
          <a:bodyPr wrap="square" rtlCol="0">
            <a:spAutoFit/>
          </a:bodyPr>
          <a:lstStyle/>
          <a:p>
            <a:r>
              <a:rPr lang="es-CO" dirty="0" smtClean="0">
                <a:solidFill>
                  <a:srgbClr val="FF0000"/>
                </a:solidFill>
              </a:rPr>
              <a:t>Potencia de precisión:</a:t>
            </a:r>
          </a:p>
          <a:p>
            <a:r>
              <a:rPr lang="es-CO" dirty="0" smtClean="0"/>
              <a:t>Es el valor de la potencia aparente (en VA con un factor de potencia especificado) que el transformador de tensión suministra al circuito secundario con la tensión secundaria nominal cuando está conectado a su carga de precisión.</a:t>
            </a:r>
          </a:p>
          <a:p>
            <a:r>
              <a:rPr lang="es-CO" dirty="0" smtClean="0"/>
              <a:t>Ejemplo:</a:t>
            </a:r>
            <a:endParaRPr lang="es-CO" dirty="0"/>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2492896"/>
            <a:ext cx="7992888" cy="24985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6" name="5 Diagrama"/>
          <p:cNvGraphicFramePr/>
          <p:nvPr>
            <p:extLst>
              <p:ext uri="{D42A27DB-BD31-4B8C-83A1-F6EECF244321}">
                <p14:modId xmlns:p14="http://schemas.microsoft.com/office/powerpoint/2010/main" val="4223295125"/>
              </p:ext>
            </p:extLst>
          </p:nvPr>
        </p:nvGraphicFramePr>
        <p:xfrm>
          <a:off x="1619672" y="6453336"/>
          <a:ext cx="6096000" cy="4046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9982199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encrypted-tbn1.gstatic.com/images?q=tbn:ANd9GcSD1R6h7aSCOPs30odVAzieNKIJYpQ6b20a_xAMN7cp-sWshD_Fx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4920" y="904663"/>
            <a:ext cx="3315072" cy="497260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https://encrypted-tbn1.gstatic.com/images?q=tbn:ANd9GcSDEf6qrmI77RVmwDsX0tAWIizz13N8Mb_kq6UWuqOqn09NrFC_"/>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6363" y="2060848"/>
            <a:ext cx="4048125" cy="337185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5 Diagrama"/>
          <p:cNvGraphicFramePr/>
          <p:nvPr>
            <p:extLst>
              <p:ext uri="{D42A27DB-BD31-4B8C-83A1-F6EECF244321}">
                <p14:modId xmlns:p14="http://schemas.microsoft.com/office/powerpoint/2010/main" val="4223295125"/>
              </p:ext>
            </p:extLst>
          </p:nvPr>
        </p:nvGraphicFramePr>
        <p:xfrm>
          <a:off x="1619672" y="6453336"/>
          <a:ext cx="6096000" cy="40466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41479312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encrypted-tbn0.gstatic.com/images?q=tbn:ANd9GcT9R_cNRvwcN6yiuLoTOO_e9BQBJcEB8UueFvJbFlSCHxWvWjXxI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7705" y="548680"/>
            <a:ext cx="5400600" cy="571348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4 Diagrama"/>
          <p:cNvGraphicFramePr/>
          <p:nvPr>
            <p:extLst>
              <p:ext uri="{D42A27DB-BD31-4B8C-83A1-F6EECF244321}">
                <p14:modId xmlns:p14="http://schemas.microsoft.com/office/powerpoint/2010/main" val="4223295125"/>
              </p:ext>
            </p:extLst>
          </p:nvPr>
        </p:nvGraphicFramePr>
        <p:xfrm>
          <a:off x="1619672" y="6453336"/>
          <a:ext cx="6096000" cy="4046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5773990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images01.olx.com.pe/ui/11/12/47/1308760087_217620547_2-Fotos-de--TRANSFORMADOR-COMBINADO-PARA-MEDICION-DE-MEDIA-TENSION-Trafomix-.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8785" y="1588739"/>
            <a:ext cx="2543175" cy="400050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http://img.directindustry.es/images_di/photo-g/transformadores-tension-capacitivos-112419-372081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6176" y="1372715"/>
            <a:ext cx="1781175" cy="400050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5 Diagrama"/>
          <p:cNvGraphicFramePr/>
          <p:nvPr>
            <p:extLst>
              <p:ext uri="{D42A27DB-BD31-4B8C-83A1-F6EECF244321}">
                <p14:modId xmlns:p14="http://schemas.microsoft.com/office/powerpoint/2010/main" val="4223295125"/>
              </p:ext>
            </p:extLst>
          </p:nvPr>
        </p:nvGraphicFramePr>
        <p:xfrm>
          <a:off x="1619672" y="6453336"/>
          <a:ext cx="6096000" cy="40466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68102678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CO" dirty="0">
                <a:solidFill>
                  <a:srgbClr val="FF0000"/>
                </a:solidFill>
              </a:rPr>
              <a:t>E</a:t>
            </a:r>
            <a:r>
              <a:rPr lang="es-CO" dirty="0" smtClean="0">
                <a:solidFill>
                  <a:srgbClr val="FF0000"/>
                </a:solidFill>
              </a:rPr>
              <a:t>squemas de conexión de Subestaciones.</a:t>
            </a:r>
            <a:endParaRPr lang="es-CO" dirty="0"/>
          </a:p>
        </p:txBody>
      </p:sp>
      <p:sp>
        <p:nvSpPr>
          <p:cNvPr id="3" name="2 Marcador de contenido"/>
          <p:cNvSpPr>
            <a:spLocks noGrp="1"/>
          </p:cNvSpPr>
          <p:nvPr>
            <p:ph idx="1"/>
          </p:nvPr>
        </p:nvSpPr>
        <p:spPr/>
        <p:txBody>
          <a:bodyPr>
            <a:normAutofit fontScale="55000" lnSpcReduction="20000"/>
          </a:bodyPr>
          <a:lstStyle/>
          <a:p>
            <a:pPr marL="0" indent="0" algn="just">
              <a:buNone/>
            </a:pPr>
            <a:r>
              <a:rPr lang="es-CO" dirty="0"/>
              <a:t>La confiabilidad de una subestación depende de la confiabilidad de las barras del sistema. Una salida de servicio de cualquier barra puede tener efectos dramáticos en el sistema pues su salida de servicio  es seguida por la salida de las líneas conectadas a ella lo cual conduce a la sobrecarga de otras líneas que quedan en servicio causando su posible disparo por sobrecarga y causando un posible fenómeno en cascada que produzca un apagón general o de una parte importante de la demanda de energía.</a:t>
            </a:r>
          </a:p>
          <a:p>
            <a:endParaRPr lang="es-CO" dirty="0"/>
          </a:p>
          <a:p>
            <a:r>
              <a:rPr lang="es-CO" dirty="0"/>
              <a:t>Debido a lo anterior es muy importante la selección del esquema de conexión de las subestaciones.</a:t>
            </a:r>
          </a:p>
          <a:p>
            <a:endParaRPr lang="es-CO" dirty="0"/>
          </a:p>
          <a:p>
            <a:pPr>
              <a:buAutoNum type="arabicPeriod"/>
            </a:pPr>
            <a:r>
              <a:rPr lang="es-CO" dirty="0">
                <a:solidFill>
                  <a:srgbClr val="FF0000"/>
                </a:solidFill>
              </a:rPr>
              <a:t>Barra Sencilla.</a:t>
            </a:r>
          </a:p>
          <a:p>
            <a:endParaRPr lang="es-CO" dirty="0"/>
          </a:p>
          <a:p>
            <a:pPr marL="0" indent="0">
              <a:buNone/>
            </a:pPr>
            <a:r>
              <a:rPr lang="es-CO" dirty="0"/>
              <a:t>Ventajas: </a:t>
            </a:r>
          </a:p>
          <a:p>
            <a:pPr marL="285750" indent="-285750">
              <a:buFont typeface="Wingdings" panose="05000000000000000000" pitchFamily="2" charset="2"/>
              <a:buChar char="§"/>
            </a:pPr>
            <a:r>
              <a:rPr lang="es-CO" dirty="0"/>
              <a:t>Ocupa espacio reducido.</a:t>
            </a:r>
          </a:p>
          <a:p>
            <a:pPr marL="285750" indent="-285750">
              <a:buFont typeface="Wingdings" panose="05000000000000000000" pitchFamily="2" charset="2"/>
              <a:buChar char="§"/>
            </a:pPr>
            <a:r>
              <a:rPr lang="es-CO" dirty="0"/>
              <a:t>Emplea poco equipo y estructuras por lo tanto su  costo es bajo.</a:t>
            </a:r>
          </a:p>
          <a:p>
            <a:pPr marL="285750" indent="-285750">
              <a:buFont typeface="Wingdings" panose="05000000000000000000" pitchFamily="2" charset="2"/>
              <a:buChar char="§"/>
            </a:pPr>
            <a:r>
              <a:rPr lang="es-CO" dirty="0"/>
              <a:t>Facilidad de instalación, operación y mantenimiento.</a:t>
            </a:r>
          </a:p>
          <a:p>
            <a:pPr marL="285750" indent="-285750">
              <a:buFont typeface="Wingdings" panose="05000000000000000000" pitchFamily="2" charset="2"/>
              <a:buChar char="§"/>
            </a:pPr>
            <a:r>
              <a:rPr lang="es-CO" dirty="0"/>
              <a:t>Simplicidad en los sistemas de control y protecciones.</a:t>
            </a:r>
          </a:p>
          <a:p>
            <a:endParaRPr lang="es-CO" dirty="0"/>
          </a:p>
        </p:txBody>
      </p:sp>
      <p:graphicFrame>
        <p:nvGraphicFramePr>
          <p:cNvPr id="4" name="3 Diagrama"/>
          <p:cNvGraphicFramePr/>
          <p:nvPr>
            <p:extLst>
              <p:ext uri="{D42A27DB-BD31-4B8C-83A1-F6EECF244321}">
                <p14:modId xmlns:p14="http://schemas.microsoft.com/office/powerpoint/2010/main" val="646325155"/>
              </p:ext>
            </p:extLst>
          </p:nvPr>
        </p:nvGraphicFramePr>
        <p:xfrm>
          <a:off x="1619672" y="6453336"/>
          <a:ext cx="6096000" cy="4046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4649111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7" name="76 Conector recto de flecha"/>
          <p:cNvCxnSpPr>
            <a:stCxn id="75" idx="4"/>
          </p:cNvCxnSpPr>
          <p:nvPr/>
        </p:nvCxnSpPr>
        <p:spPr>
          <a:xfrm>
            <a:off x="3196677" y="6093296"/>
            <a:ext cx="0" cy="36004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6" name="5 Grupo"/>
          <p:cNvGrpSpPr/>
          <p:nvPr/>
        </p:nvGrpSpPr>
        <p:grpSpPr>
          <a:xfrm>
            <a:off x="1882531" y="296652"/>
            <a:ext cx="6289869" cy="5796644"/>
            <a:chOff x="1835696" y="404664"/>
            <a:chExt cx="6289869" cy="5796644"/>
          </a:xfrm>
        </p:grpSpPr>
        <p:cxnSp>
          <p:nvCxnSpPr>
            <p:cNvPr id="3" name="2 Conector recto"/>
            <p:cNvCxnSpPr/>
            <p:nvPr/>
          </p:nvCxnSpPr>
          <p:spPr>
            <a:xfrm>
              <a:off x="1835696" y="3140968"/>
              <a:ext cx="5256584"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4 Conector recto"/>
            <p:cNvCxnSpPr/>
            <p:nvPr/>
          </p:nvCxnSpPr>
          <p:spPr>
            <a:xfrm flipV="1">
              <a:off x="3131840" y="2420888"/>
              <a:ext cx="0" cy="72008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8 Conector recto"/>
            <p:cNvCxnSpPr/>
            <p:nvPr/>
          </p:nvCxnSpPr>
          <p:spPr>
            <a:xfrm flipV="1">
              <a:off x="3131840" y="1628800"/>
              <a:ext cx="0" cy="43204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9 Rectángulo"/>
            <p:cNvSpPr/>
            <p:nvPr/>
          </p:nvSpPr>
          <p:spPr>
            <a:xfrm>
              <a:off x="2987824" y="1412776"/>
              <a:ext cx="288032" cy="21602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cxnSp>
          <p:nvCxnSpPr>
            <p:cNvPr id="12" name="11 Conector recto"/>
            <p:cNvCxnSpPr>
              <a:stCxn id="10" idx="0"/>
            </p:cNvCxnSpPr>
            <p:nvPr/>
          </p:nvCxnSpPr>
          <p:spPr>
            <a:xfrm flipV="1">
              <a:off x="3131840" y="1052736"/>
              <a:ext cx="0" cy="36004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13 Conector recto"/>
            <p:cNvCxnSpPr/>
            <p:nvPr/>
          </p:nvCxnSpPr>
          <p:spPr>
            <a:xfrm flipH="1" flipV="1">
              <a:off x="2843808" y="836712"/>
              <a:ext cx="288032" cy="21602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17 Conector recto de flecha"/>
            <p:cNvCxnSpPr/>
            <p:nvPr/>
          </p:nvCxnSpPr>
          <p:spPr>
            <a:xfrm flipV="1">
              <a:off x="3131840" y="404664"/>
              <a:ext cx="0" cy="43204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0" name="19 Conector recto"/>
            <p:cNvCxnSpPr/>
            <p:nvPr/>
          </p:nvCxnSpPr>
          <p:spPr>
            <a:xfrm flipH="1">
              <a:off x="2843808" y="2060848"/>
              <a:ext cx="288032" cy="21602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31 Conector recto"/>
            <p:cNvCxnSpPr/>
            <p:nvPr/>
          </p:nvCxnSpPr>
          <p:spPr>
            <a:xfrm flipV="1">
              <a:off x="5508104" y="2420888"/>
              <a:ext cx="0" cy="72008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33 Conector recto"/>
            <p:cNvCxnSpPr/>
            <p:nvPr/>
          </p:nvCxnSpPr>
          <p:spPr>
            <a:xfrm flipV="1">
              <a:off x="5508104" y="1700808"/>
              <a:ext cx="0" cy="36004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38 Rectángulo"/>
            <p:cNvSpPr/>
            <p:nvPr/>
          </p:nvSpPr>
          <p:spPr>
            <a:xfrm>
              <a:off x="5364088" y="1412776"/>
              <a:ext cx="288032" cy="28803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cxnSp>
          <p:nvCxnSpPr>
            <p:cNvPr id="41" name="40 Conector recto"/>
            <p:cNvCxnSpPr/>
            <p:nvPr/>
          </p:nvCxnSpPr>
          <p:spPr>
            <a:xfrm flipV="1">
              <a:off x="5508104" y="1052437"/>
              <a:ext cx="0" cy="36004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44 Conector recto"/>
            <p:cNvCxnSpPr/>
            <p:nvPr/>
          </p:nvCxnSpPr>
          <p:spPr>
            <a:xfrm flipH="1" flipV="1">
              <a:off x="5220072" y="836712"/>
              <a:ext cx="288032" cy="21602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48 Conector recto de flecha"/>
            <p:cNvCxnSpPr/>
            <p:nvPr/>
          </p:nvCxnSpPr>
          <p:spPr>
            <a:xfrm flipV="1">
              <a:off x="5508104" y="404664"/>
              <a:ext cx="0" cy="36004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3" name="52 Conector recto"/>
            <p:cNvCxnSpPr/>
            <p:nvPr/>
          </p:nvCxnSpPr>
          <p:spPr>
            <a:xfrm flipH="1">
              <a:off x="5220072" y="2060848"/>
              <a:ext cx="288032" cy="36004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59 Conector recto"/>
            <p:cNvCxnSpPr/>
            <p:nvPr/>
          </p:nvCxnSpPr>
          <p:spPr>
            <a:xfrm>
              <a:off x="3131840" y="3140968"/>
              <a:ext cx="0" cy="64807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61 Conector recto"/>
            <p:cNvCxnSpPr/>
            <p:nvPr/>
          </p:nvCxnSpPr>
          <p:spPr>
            <a:xfrm>
              <a:off x="3131840" y="4077072"/>
              <a:ext cx="0" cy="36004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3" name="62 Rectángulo"/>
            <p:cNvSpPr/>
            <p:nvPr/>
          </p:nvSpPr>
          <p:spPr>
            <a:xfrm>
              <a:off x="2987824" y="4437112"/>
              <a:ext cx="288032" cy="28803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cxnSp>
          <p:nvCxnSpPr>
            <p:cNvPr id="65" name="64 Conector recto"/>
            <p:cNvCxnSpPr>
              <a:stCxn id="63" idx="2"/>
            </p:cNvCxnSpPr>
            <p:nvPr/>
          </p:nvCxnSpPr>
          <p:spPr>
            <a:xfrm>
              <a:off x="3131840" y="4725144"/>
              <a:ext cx="0" cy="2880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66 Conector recto"/>
            <p:cNvCxnSpPr/>
            <p:nvPr/>
          </p:nvCxnSpPr>
          <p:spPr>
            <a:xfrm flipH="1" flipV="1">
              <a:off x="2843808" y="3789040"/>
              <a:ext cx="288032" cy="2880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68 Conector recto"/>
            <p:cNvCxnSpPr/>
            <p:nvPr/>
          </p:nvCxnSpPr>
          <p:spPr>
            <a:xfrm flipH="1">
              <a:off x="2843808" y="5013176"/>
              <a:ext cx="288032" cy="21602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70 Conector recto"/>
            <p:cNvCxnSpPr/>
            <p:nvPr/>
          </p:nvCxnSpPr>
          <p:spPr>
            <a:xfrm>
              <a:off x="3131840" y="5229200"/>
              <a:ext cx="0" cy="36004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74" name="73 Elipse"/>
            <p:cNvSpPr/>
            <p:nvPr/>
          </p:nvSpPr>
          <p:spPr>
            <a:xfrm>
              <a:off x="2987824" y="5589240"/>
              <a:ext cx="360040" cy="360040"/>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75" name="74 Elipse"/>
            <p:cNvSpPr/>
            <p:nvPr/>
          </p:nvSpPr>
          <p:spPr>
            <a:xfrm>
              <a:off x="2951820" y="5805264"/>
              <a:ext cx="396044" cy="396044"/>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cxnSp>
          <p:nvCxnSpPr>
            <p:cNvPr id="80" name="79 Conector recto"/>
            <p:cNvCxnSpPr/>
            <p:nvPr/>
          </p:nvCxnSpPr>
          <p:spPr>
            <a:xfrm>
              <a:off x="5508104" y="3140968"/>
              <a:ext cx="0" cy="64807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82 Conector recto"/>
            <p:cNvCxnSpPr/>
            <p:nvPr/>
          </p:nvCxnSpPr>
          <p:spPr>
            <a:xfrm>
              <a:off x="5508104" y="4077072"/>
              <a:ext cx="0" cy="36004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85" name="84 Rectángulo"/>
            <p:cNvSpPr/>
            <p:nvPr/>
          </p:nvSpPr>
          <p:spPr>
            <a:xfrm>
              <a:off x="5364088" y="4437112"/>
              <a:ext cx="288032" cy="28803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cxnSp>
          <p:nvCxnSpPr>
            <p:cNvPr id="87" name="86 Conector recto"/>
            <p:cNvCxnSpPr>
              <a:stCxn id="85" idx="2"/>
            </p:cNvCxnSpPr>
            <p:nvPr/>
          </p:nvCxnSpPr>
          <p:spPr>
            <a:xfrm>
              <a:off x="5508104" y="4725144"/>
              <a:ext cx="0" cy="2880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89 Conector recto"/>
            <p:cNvCxnSpPr/>
            <p:nvPr/>
          </p:nvCxnSpPr>
          <p:spPr>
            <a:xfrm flipH="1" flipV="1">
              <a:off x="5220072" y="3789040"/>
              <a:ext cx="288032" cy="2880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91 Conector recto"/>
            <p:cNvCxnSpPr/>
            <p:nvPr/>
          </p:nvCxnSpPr>
          <p:spPr>
            <a:xfrm flipH="1">
              <a:off x="5220072" y="5013176"/>
              <a:ext cx="288032" cy="21602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95 Conector recto de flecha"/>
            <p:cNvCxnSpPr/>
            <p:nvPr/>
          </p:nvCxnSpPr>
          <p:spPr>
            <a:xfrm>
              <a:off x="5508104" y="5409220"/>
              <a:ext cx="0" cy="594066"/>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7" name="96 CuadroTexto"/>
            <p:cNvSpPr txBox="1"/>
            <p:nvPr/>
          </p:nvSpPr>
          <p:spPr>
            <a:xfrm>
              <a:off x="6372200" y="2276872"/>
              <a:ext cx="1753365" cy="369332"/>
            </a:xfrm>
            <a:prstGeom prst="rect">
              <a:avLst/>
            </a:prstGeom>
            <a:noFill/>
          </p:spPr>
          <p:txBody>
            <a:bodyPr wrap="none" rtlCol="0">
              <a:spAutoFit/>
            </a:bodyPr>
            <a:lstStyle/>
            <a:p>
              <a:r>
                <a:rPr lang="es-CO" dirty="0" smtClean="0"/>
                <a:t>BARRA SENCILLA</a:t>
              </a:r>
              <a:endParaRPr lang="es-CO" dirty="0"/>
            </a:p>
          </p:txBody>
        </p:sp>
      </p:grpSp>
      <p:graphicFrame>
        <p:nvGraphicFramePr>
          <p:cNvPr id="37" name="36 Diagrama"/>
          <p:cNvGraphicFramePr/>
          <p:nvPr>
            <p:extLst>
              <p:ext uri="{D42A27DB-BD31-4B8C-83A1-F6EECF244321}">
                <p14:modId xmlns:p14="http://schemas.microsoft.com/office/powerpoint/2010/main" val="646325155"/>
              </p:ext>
            </p:extLst>
          </p:nvPr>
        </p:nvGraphicFramePr>
        <p:xfrm>
          <a:off x="1619672" y="6453336"/>
          <a:ext cx="6096000" cy="4046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6128656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755576" y="980728"/>
            <a:ext cx="7848872" cy="5355312"/>
          </a:xfrm>
          <a:prstGeom prst="rect">
            <a:avLst/>
          </a:prstGeom>
          <a:noFill/>
        </p:spPr>
        <p:txBody>
          <a:bodyPr wrap="square" rtlCol="0">
            <a:spAutoFit/>
          </a:bodyPr>
          <a:lstStyle/>
          <a:p>
            <a:pPr algn="just"/>
            <a:r>
              <a:rPr lang="es-CO" dirty="0" smtClean="0"/>
              <a:t>Son un componente crítico en el sistema y la confiabilidad del sistema depende en gran parte de la confiabilidad de las subestaciones.</a:t>
            </a:r>
          </a:p>
          <a:p>
            <a:pPr algn="just"/>
            <a:endParaRPr lang="es-CO" dirty="0" smtClean="0"/>
          </a:p>
          <a:p>
            <a:pPr algn="just"/>
            <a:r>
              <a:rPr lang="es-CO" b="1" dirty="0" smtClean="0"/>
              <a:t>Las barras </a:t>
            </a:r>
            <a:r>
              <a:rPr lang="es-CO" dirty="0" smtClean="0"/>
              <a:t>son la parte de la subestación donde se concentra toda la energía de los alimentadores de entrada y donde se distribuye a los alimentadores de salida.</a:t>
            </a:r>
          </a:p>
          <a:p>
            <a:pPr algn="just"/>
            <a:endParaRPr lang="es-CO" dirty="0" smtClean="0"/>
          </a:p>
          <a:p>
            <a:pPr algn="just"/>
            <a:r>
              <a:rPr lang="es-CO" dirty="0" smtClean="0"/>
              <a:t>Se denomina </a:t>
            </a:r>
            <a:r>
              <a:rPr lang="es-CO" b="1" dirty="0" smtClean="0"/>
              <a:t>Patio</a:t>
            </a:r>
            <a:r>
              <a:rPr lang="es-CO" dirty="0" smtClean="0"/>
              <a:t> al conjunto de equipos de la subestación que manejan un mismo nivel de tensión. Ejemplo: patio de 115 </a:t>
            </a:r>
            <a:r>
              <a:rPr lang="es-CO" dirty="0" err="1" smtClean="0"/>
              <a:t>kV</a:t>
            </a:r>
            <a:r>
              <a:rPr lang="es-CO" dirty="0" smtClean="0"/>
              <a:t> o patio de 34,5 </a:t>
            </a:r>
            <a:r>
              <a:rPr lang="es-CO" dirty="0" err="1" smtClean="0"/>
              <a:t>kV</a:t>
            </a:r>
            <a:r>
              <a:rPr lang="es-CO" dirty="0" smtClean="0"/>
              <a:t>.</a:t>
            </a:r>
          </a:p>
          <a:p>
            <a:pPr algn="just"/>
            <a:endParaRPr lang="es-CO" dirty="0" smtClean="0"/>
          </a:p>
          <a:p>
            <a:pPr algn="just"/>
            <a:r>
              <a:rPr lang="es-CO" b="1" dirty="0" smtClean="0"/>
              <a:t>Edificio o casa de control </a:t>
            </a:r>
            <a:r>
              <a:rPr lang="es-CO" dirty="0" smtClean="0"/>
              <a:t>se llama la edificación donde se ubican los gabinetes en los cuales se disponen los equipos de control, medida y protección además de los dispositivos para maniobrar los diferentes equipos de la subestación.</a:t>
            </a:r>
          </a:p>
          <a:p>
            <a:pPr algn="just"/>
            <a:endParaRPr lang="es-CO" dirty="0" smtClean="0"/>
          </a:p>
          <a:p>
            <a:pPr algn="just"/>
            <a:r>
              <a:rPr lang="es-CO" b="1" dirty="0" smtClean="0"/>
              <a:t>Caseta de relés: </a:t>
            </a:r>
            <a:r>
              <a:rPr lang="es-CO" dirty="0" smtClean="0"/>
              <a:t>pequeña edificación opcional para instalar equipos de protección y realizar agrupamiento de señales de medición y de control.</a:t>
            </a:r>
          </a:p>
          <a:p>
            <a:pPr algn="just"/>
            <a:endParaRPr lang="es-CO" dirty="0" smtClean="0"/>
          </a:p>
          <a:p>
            <a:pPr algn="just"/>
            <a:r>
              <a:rPr lang="es-CO" b="1" dirty="0" smtClean="0"/>
              <a:t>Subestación de Generación</a:t>
            </a:r>
            <a:r>
              <a:rPr lang="es-CO" dirty="0" smtClean="0"/>
              <a:t>: Su función es aumentar los niveles de tensión para transmitir la energía de una forma más eficiente.</a:t>
            </a:r>
          </a:p>
          <a:p>
            <a:endParaRPr lang="es-CO" dirty="0"/>
          </a:p>
        </p:txBody>
      </p:sp>
      <p:graphicFrame>
        <p:nvGraphicFramePr>
          <p:cNvPr id="6" name="5 Diagrama"/>
          <p:cNvGraphicFramePr/>
          <p:nvPr>
            <p:extLst>
              <p:ext uri="{D42A27DB-BD31-4B8C-83A1-F6EECF244321}">
                <p14:modId xmlns:p14="http://schemas.microsoft.com/office/powerpoint/2010/main" val="581929745"/>
              </p:ext>
            </p:extLst>
          </p:nvPr>
        </p:nvGraphicFramePr>
        <p:xfrm>
          <a:off x="1619672" y="6453336"/>
          <a:ext cx="6096000" cy="4046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063768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1187624" y="836712"/>
            <a:ext cx="7272808" cy="3693319"/>
          </a:xfrm>
          <a:prstGeom prst="rect">
            <a:avLst/>
          </a:prstGeom>
          <a:noFill/>
        </p:spPr>
        <p:txBody>
          <a:bodyPr wrap="square" rtlCol="0">
            <a:spAutoFit/>
          </a:bodyPr>
          <a:lstStyle/>
          <a:p>
            <a:r>
              <a:rPr lang="es-CO" dirty="0" smtClean="0"/>
              <a:t>Desventajas</a:t>
            </a:r>
          </a:p>
          <a:p>
            <a:pPr marL="285750" indent="-285750">
              <a:buFont typeface="Wingdings" panose="05000000000000000000" pitchFamily="2" charset="2"/>
              <a:buChar char="§"/>
            </a:pPr>
            <a:r>
              <a:rPr lang="es-CO" dirty="0" smtClean="0"/>
              <a:t>Una falla en la barra, en un interruptor o en un seccionador del lado de barras saca de servicio todos los circuitos de la subestación.</a:t>
            </a:r>
          </a:p>
          <a:p>
            <a:pPr marL="285750" indent="-285750">
              <a:buFont typeface="Wingdings" panose="05000000000000000000" pitchFamily="2" charset="2"/>
              <a:buChar char="§"/>
            </a:pPr>
            <a:r>
              <a:rPr lang="es-CO" dirty="0" smtClean="0"/>
              <a:t>El mantenimiento de un interruptor saca de servicio el circuito asociado.</a:t>
            </a:r>
          </a:p>
          <a:p>
            <a:pPr marL="285750" indent="-285750">
              <a:buFont typeface="Wingdings" panose="05000000000000000000" pitchFamily="2" charset="2"/>
              <a:buChar char="§"/>
            </a:pPr>
            <a:r>
              <a:rPr lang="es-CO" dirty="0" smtClean="0"/>
              <a:t>El mantenimiento de la barra requiere sacar de servicio todos los circuitos de la subestación.</a:t>
            </a:r>
          </a:p>
          <a:p>
            <a:pPr marL="285750" indent="-285750">
              <a:buFont typeface="Wingdings" panose="05000000000000000000" pitchFamily="2" charset="2"/>
              <a:buChar char="§"/>
            </a:pPr>
            <a:r>
              <a:rPr lang="es-CO" dirty="0" smtClean="0"/>
              <a:t>Las expansiones de la subestación  requieren suspensiones importantes de toda la subestación.</a:t>
            </a:r>
          </a:p>
          <a:p>
            <a:endParaRPr lang="es-CO" dirty="0"/>
          </a:p>
          <a:p>
            <a:r>
              <a:rPr lang="es-CO" dirty="0" smtClean="0"/>
              <a:t>Variantes</a:t>
            </a:r>
          </a:p>
          <a:p>
            <a:pPr marL="285750" indent="-285750">
              <a:buFont typeface="Wingdings" panose="05000000000000000000" pitchFamily="2" charset="2"/>
              <a:buChar char="§"/>
            </a:pPr>
            <a:r>
              <a:rPr lang="es-CO" dirty="0" smtClean="0"/>
              <a:t>Barraje sencillo con seccionador </a:t>
            </a:r>
            <a:r>
              <a:rPr lang="es-CO" dirty="0" err="1" smtClean="0"/>
              <a:t>By</a:t>
            </a:r>
            <a:r>
              <a:rPr lang="es-CO" dirty="0" smtClean="0"/>
              <a:t>-Pass</a:t>
            </a:r>
          </a:p>
          <a:p>
            <a:pPr marL="285750" indent="-285750">
              <a:buFont typeface="Wingdings" panose="05000000000000000000" pitchFamily="2" charset="2"/>
              <a:buChar char="§"/>
            </a:pPr>
            <a:r>
              <a:rPr lang="es-CO" dirty="0" smtClean="0"/>
              <a:t>Barraje sencillo con seccionador de barras</a:t>
            </a:r>
          </a:p>
          <a:p>
            <a:pPr marL="285750" indent="-285750">
              <a:buFont typeface="Wingdings" panose="05000000000000000000" pitchFamily="2" charset="2"/>
              <a:buChar char="§"/>
            </a:pPr>
            <a:r>
              <a:rPr lang="es-CO" dirty="0" smtClean="0"/>
              <a:t>Barraje sencillo con interruptor de barras.</a:t>
            </a:r>
            <a:endParaRPr lang="es-CO" dirty="0"/>
          </a:p>
        </p:txBody>
      </p:sp>
      <p:graphicFrame>
        <p:nvGraphicFramePr>
          <p:cNvPr id="5" name="4 Diagrama"/>
          <p:cNvGraphicFramePr/>
          <p:nvPr>
            <p:extLst>
              <p:ext uri="{D42A27DB-BD31-4B8C-83A1-F6EECF244321}">
                <p14:modId xmlns:p14="http://schemas.microsoft.com/office/powerpoint/2010/main" val="3478451361"/>
              </p:ext>
            </p:extLst>
          </p:nvPr>
        </p:nvGraphicFramePr>
        <p:xfrm>
          <a:off x="1619672" y="6453336"/>
          <a:ext cx="6096000" cy="4046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8823380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6 Grupo"/>
          <p:cNvGrpSpPr/>
          <p:nvPr/>
        </p:nvGrpSpPr>
        <p:grpSpPr>
          <a:xfrm>
            <a:off x="467544" y="188640"/>
            <a:ext cx="7985125" cy="6165976"/>
            <a:chOff x="467544" y="404664"/>
            <a:chExt cx="7985125" cy="6165976"/>
          </a:xfrm>
        </p:grpSpPr>
        <p:cxnSp>
          <p:nvCxnSpPr>
            <p:cNvPr id="3" name="2 Conector recto"/>
            <p:cNvCxnSpPr/>
            <p:nvPr/>
          </p:nvCxnSpPr>
          <p:spPr>
            <a:xfrm>
              <a:off x="1835696" y="3140968"/>
              <a:ext cx="5256584"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4 Conector recto"/>
            <p:cNvCxnSpPr/>
            <p:nvPr/>
          </p:nvCxnSpPr>
          <p:spPr>
            <a:xfrm flipV="1">
              <a:off x="3131840" y="2420888"/>
              <a:ext cx="0" cy="72008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8 Conector recto"/>
            <p:cNvCxnSpPr/>
            <p:nvPr/>
          </p:nvCxnSpPr>
          <p:spPr>
            <a:xfrm flipV="1">
              <a:off x="3131840" y="1628800"/>
              <a:ext cx="0" cy="43204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9 Rectángulo"/>
            <p:cNvSpPr/>
            <p:nvPr/>
          </p:nvSpPr>
          <p:spPr>
            <a:xfrm>
              <a:off x="2987824" y="1412776"/>
              <a:ext cx="288032" cy="21602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cxnSp>
          <p:nvCxnSpPr>
            <p:cNvPr id="12" name="11 Conector recto"/>
            <p:cNvCxnSpPr>
              <a:stCxn id="10" idx="0"/>
            </p:cNvCxnSpPr>
            <p:nvPr/>
          </p:nvCxnSpPr>
          <p:spPr>
            <a:xfrm flipV="1">
              <a:off x="3131840" y="1052736"/>
              <a:ext cx="0" cy="36004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13 Conector recto"/>
            <p:cNvCxnSpPr/>
            <p:nvPr/>
          </p:nvCxnSpPr>
          <p:spPr>
            <a:xfrm flipH="1" flipV="1">
              <a:off x="2843808" y="836712"/>
              <a:ext cx="288032" cy="21602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17 Conector recto de flecha"/>
            <p:cNvCxnSpPr/>
            <p:nvPr/>
          </p:nvCxnSpPr>
          <p:spPr>
            <a:xfrm flipV="1">
              <a:off x="3131840" y="404664"/>
              <a:ext cx="0" cy="43204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0" name="19 Conector recto"/>
            <p:cNvCxnSpPr/>
            <p:nvPr/>
          </p:nvCxnSpPr>
          <p:spPr>
            <a:xfrm flipH="1">
              <a:off x="2843808" y="2060848"/>
              <a:ext cx="288032" cy="21602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31 Conector recto"/>
            <p:cNvCxnSpPr/>
            <p:nvPr/>
          </p:nvCxnSpPr>
          <p:spPr>
            <a:xfrm flipV="1">
              <a:off x="5508104" y="2420888"/>
              <a:ext cx="0" cy="72008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33 Conector recto"/>
            <p:cNvCxnSpPr/>
            <p:nvPr/>
          </p:nvCxnSpPr>
          <p:spPr>
            <a:xfrm flipV="1">
              <a:off x="5508104" y="1700808"/>
              <a:ext cx="0" cy="36004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38 Rectángulo"/>
            <p:cNvSpPr/>
            <p:nvPr/>
          </p:nvSpPr>
          <p:spPr>
            <a:xfrm>
              <a:off x="5364088" y="1412776"/>
              <a:ext cx="288032" cy="28803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cxnSp>
          <p:nvCxnSpPr>
            <p:cNvPr id="41" name="40 Conector recto"/>
            <p:cNvCxnSpPr/>
            <p:nvPr/>
          </p:nvCxnSpPr>
          <p:spPr>
            <a:xfrm flipV="1">
              <a:off x="5508104" y="1052437"/>
              <a:ext cx="0" cy="36004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44 Conector recto"/>
            <p:cNvCxnSpPr/>
            <p:nvPr/>
          </p:nvCxnSpPr>
          <p:spPr>
            <a:xfrm flipH="1" flipV="1">
              <a:off x="5220072" y="836712"/>
              <a:ext cx="288032" cy="21602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48 Conector recto de flecha"/>
            <p:cNvCxnSpPr/>
            <p:nvPr/>
          </p:nvCxnSpPr>
          <p:spPr>
            <a:xfrm flipV="1">
              <a:off x="5508104" y="404664"/>
              <a:ext cx="0" cy="36004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3" name="52 Conector recto"/>
            <p:cNvCxnSpPr/>
            <p:nvPr/>
          </p:nvCxnSpPr>
          <p:spPr>
            <a:xfrm flipH="1">
              <a:off x="5220072" y="2060848"/>
              <a:ext cx="288032" cy="36004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59 Conector recto"/>
            <p:cNvCxnSpPr/>
            <p:nvPr/>
          </p:nvCxnSpPr>
          <p:spPr>
            <a:xfrm>
              <a:off x="3131840" y="3140968"/>
              <a:ext cx="0" cy="64807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61 Conector recto"/>
            <p:cNvCxnSpPr/>
            <p:nvPr/>
          </p:nvCxnSpPr>
          <p:spPr>
            <a:xfrm>
              <a:off x="3131840" y="4077072"/>
              <a:ext cx="0" cy="36004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3" name="62 Rectángulo"/>
            <p:cNvSpPr/>
            <p:nvPr/>
          </p:nvSpPr>
          <p:spPr>
            <a:xfrm>
              <a:off x="2987824" y="4437112"/>
              <a:ext cx="288032" cy="28803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cxnSp>
          <p:nvCxnSpPr>
            <p:cNvPr id="65" name="64 Conector recto"/>
            <p:cNvCxnSpPr>
              <a:stCxn id="63" idx="2"/>
            </p:cNvCxnSpPr>
            <p:nvPr/>
          </p:nvCxnSpPr>
          <p:spPr>
            <a:xfrm>
              <a:off x="3131840" y="4725144"/>
              <a:ext cx="0" cy="2880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66 Conector recto"/>
            <p:cNvCxnSpPr/>
            <p:nvPr/>
          </p:nvCxnSpPr>
          <p:spPr>
            <a:xfrm flipH="1" flipV="1">
              <a:off x="2843808" y="3789040"/>
              <a:ext cx="288032" cy="2880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68 Conector recto"/>
            <p:cNvCxnSpPr/>
            <p:nvPr/>
          </p:nvCxnSpPr>
          <p:spPr>
            <a:xfrm flipH="1">
              <a:off x="2843808" y="5013176"/>
              <a:ext cx="288032" cy="21602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70 Conector recto"/>
            <p:cNvCxnSpPr/>
            <p:nvPr/>
          </p:nvCxnSpPr>
          <p:spPr>
            <a:xfrm>
              <a:off x="3131840" y="5229200"/>
              <a:ext cx="0" cy="36004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74" name="73 Elipse"/>
            <p:cNvSpPr/>
            <p:nvPr/>
          </p:nvSpPr>
          <p:spPr>
            <a:xfrm>
              <a:off x="2987824" y="5589240"/>
              <a:ext cx="360040" cy="360040"/>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75" name="74 Elipse"/>
            <p:cNvSpPr/>
            <p:nvPr/>
          </p:nvSpPr>
          <p:spPr>
            <a:xfrm>
              <a:off x="2951820" y="5805264"/>
              <a:ext cx="396044" cy="396044"/>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cxnSp>
          <p:nvCxnSpPr>
            <p:cNvPr id="77" name="76 Conector recto de flecha"/>
            <p:cNvCxnSpPr>
              <a:stCxn id="75" idx="4"/>
            </p:cNvCxnSpPr>
            <p:nvPr/>
          </p:nvCxnSpPr>
          <p:spPr>
            <a:xfrm>
              <a:off x="3149842" y="6201308"/>
              <a:ext cx="0" cy="36004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0" name="79 Conector recto"/>
            <p:cNvCxnSpPr/>
            <p:nvPr/>
          </p:nvCxnSpPr>
          <p:spPr>
            <a:xfrm>
              <a:off x="5508104" y="3140968"/>
              <a:ext cx="0" cy="64807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82 Conector recto"/>
            <p:cNvCxnSpPr/>
            <p:nvPr/>
          </p:nvCxnSpPr>
          <p:spPr>
            <a:xfrm>
              <a:off x="5508104" y="4077072"/>
              <a:ext cx="0" cy="36004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85" name="84 Rectángulo"/>
            <p:cNvSpPr/>
            <p:nvPr/>
          </p:nvSpPr>
          <p:spPr>
            <a:xfrm>
              <a:off x="5364088" y="4437112"/>
              <a:ext cx="288032" cy="28803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cxnSp>
          <p:nvCxnSpPr>
            <p:cNvPr id="87" name="86 Conector recto"/>
            <p:cNvCxnSpPr>
              <a:stCxn id="85" idx="2"/>
            </p:cNvCxnSpPr>
            <p:nvPr/>
          </p:nvCxnSpPr>
          <p:spPr>
            <a:xfrm>
              <a:off x="5508104" y="4725144"/>
              <a:ext cx="0" cy="2880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89 Conector recto"/>
            <p:cNvCxnSpPr/>
            <p:nvPr/>
          </p:nvCxnSpPr>
          <p:spPr>
            <a:xfrm flipH="1" flipV="1">
              <a:off x="5220072" y="3789040"/>
              <a:ext cx="288032" cy="2880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91 Conector recto"/>
            <p:cNvCxnSpPr/>
            <p:nvPr/>
          </p:nvCxnSpPr>
          <p:spPr>
            <a:xfrm flipH="1">
              <a:off x="5220072" y="5013176"/>
              <a:ext cx="288032" cy="21602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95 Conector recto de flecha"/>
            <p:cNvCxnSpPr/>
            <p:nvPr/>
          </p:nvCxnSpPr>
          <p:spPr>
            <a:xfrm>
              <a:off x="5508104" y="5409220"/>
              <a:ext cx="0" cy="594066"/>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 name="3 Conector recto"/>
            <p:cNvCxnSpPr/>
            <p:nvPr/>
          </p:nvCxnSpPr>
          <p:spPr>
            <a:xfrm flipV="1">
              <a:off x="3923928" y="1628800"/>
              <a:ext cx="0" cy="151216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7 Conector recto"/>
            <p:cNvCxnSpPr/>
            <p:nvPr/>
          </p:nvCxnSpPr>
          <p:spPr>
            <a:xfrm flipV="1">
              <a:off x="3923928" y="764704"/>
              <a:ext cx="0" cy="46775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12 Conector recto"/>
            <p:cNvCxnSpPr/>
            <p:nvPr/>
          </p:nvCxnSpPr>
          <p:spPr>
            <a:xfrm flipH="1">
              <a:off x="3131840" y="764704"/>
              <a:ext cx="7920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16 Conector recto"/>
            <p:cNvCxnSpPr/>
            <p:nvPr/>
          </p:nvCxnSpPr>
          <p:spPr>
            <a:xfrm flipV="1">
              <a:off x="3923928" y="1232756"/>
              <a:ext cx="288032" cy="39604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20 Conector recto"/>
            <p:cNvCxnSpPr/>
            <p:nvPr/>
          </p:nvCxnSpPr>
          <p:spPr>
            <a:xfrm flipV="1">
              <a:off x="6372200" y="1628800"/>
              <a:ext cx="0" cy="151216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22 Conector recto"/>
            <p:cNvCxnSpPr/>
            <p:nvPr/>
          </p:nvCxnSpPr>
          <p:spPr>
            <a:xfrm flipV="1">
              <a:off x="6372200" y="1412477"/>
              <a:ext cx="216024" cy="21632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24 Conector recto"/>
            <p:cNvCxnSpPr/>
            <p:nvPr/>
          </p:nvCxnSpPr>
          <p:spPr>
            <a:xfrm flipV="1">
              <a:off x="6372200" y="620688"/>
              <a:ext cx="0" cy="61177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29 Conector recto"/>
            <p:cNvCxnSpPr/>
            <p:nvPr/>
          </p:nvCxnSpPr>
          <p:spPr>
            <a:xfrm flipH="1">
              <a:off x="5508104" y="620688"/>
              <a:ext cx="86409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34 Conector recto"/>
            <p:cNvCxnSpPr/>
            <p:nvPr/>
          </p:nvCxnSpPr>
          <p:spPr>
            <a:xfrm>
              <a:off x="6372200" y="3140968"/>
              <a:ext cx="0" cy="129614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36 Conector recto"/>
            <p:cNvCxnSpPr/>
            <p:nvPr/>
          </p:nvCxnSpPr>
          <p:spPr>
            <a:xfrm>
              <a:off x="6372200" y="4869160"/>
              <a:ext cx="0" cy="72008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39 Conector recto"/>
            <p:cNvCxnSpPr/>
            <p:nvPr/>
          </p:nvCxnSpPr>
          <p:spPr>
            <a:xfrm flipH="1">
              <a:off x="5508104" y="5589240"/>
              <a:ext cx="86409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42 Conector recto"/>
            <p:cNvCxnSpPr/>
            <p:nvPr/>
          </p:nvCxnSpPr>
          <p:spPr>
            <a:xfrm>
              <a:off x="6372200" y="4437112"/>
              <a:ext cx="216024" cy="2880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45 Conector recto"/>
            <p:cNvCxnSpPr/>
            <p:nvPr/>
          </p:nvCxnSpPr>
          <p:spPr>
            <a:xfrm>
              <a:off x="3923928" y="3140968"/>
              <a:ext cx="0" cy="129614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47 Conector recto"/>
            <p:cNvCxnSpPr/>
            <p:nvPr/>
          </p:nvCxnSpPr>
          <p:spPr>
            <a:xfrm>
              <a:off x="3923928" y="4437112"/>
              <a:ext cx="288032" cy="2880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50 Conector recto"/>
            <p:cNvCxnSpPr/>
            <p:nvPr/>
          </p:nvCxnSpPr>
          <p:spPr>
            <a:xfrm>
              <a:off x="3923928" y="4722975"/>
              <a:ext cx="0" cy="68407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53 Conector recto"/>
            <p:cNvCxnSpPr/>
            <p:nvPr/>
          </p:nvCxnSpPr>
          <p:spPr>
            <a:xfrm flipH="1">
              <a:off x="3167844" y="5409220"/>
              <a:ext cx="75608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5" name="54 CuadroTexto"/>
            <p:cNvSpPr txBox="1"/>
            <p:nvPr/>
          </p:nvSpPr>
          <p:spPr>
            <a:xfrm>
              <a:off x="3995936" y="6201308"/>
              <a:ext cx="4456733" cy="369332"/>
            </a:xfrm>
            <a:prstGeom prst="rect">
              <a:avLst/>
            </a:prstGeom>
            <a:noFill/>
          </p:spPr>
          <p:txBody>
            <a:bodyPr wrap="none" rtlCol="0">
              <a:spAutoFit/>
            </a:bodyPr>
            <a:lstStyle/>
            <a:p>
              <a:r>
                <a:rPr lang="es-CO" dirty="0" smtClean="0"/>
                <a:t>BARRA SENCILLA CON SECCIONADOR BY-PASS</a:t>
              </a:r>
            </a:p>
          </p:txBody>
        </p:sp>
        <p:sp>
          <p:nvSpPr>
            <p:cNvPr id="56" name="55 CuadroTexto"/>
            <p:cNvSpPr txBox="1"/>
            <p:nvPr/>
          </p:nvSpPr>
          <p:spPr>
            <a:xfrm>
              <a:off x="467544" y="3573016"/>
              <a:ext cx="2133469" cy="1477328"/>
            </a:xfrm>
            <a:prstGeom prst="rect">
              <a:avLst/>
            </a:prstGeom>
            <a:noFill/>
          </p:spPr>
          <p:txBody>
            <a:bodyPr wrap="none" rtlCol="0">
              <a:spAutoFit/>
            </a:bodyPr>
            <a:lstStyle/>
            <a:p>
              <a:r>
                <a:rPr lang="es-CO" dirty="0" smtClean="0"/>
                <a:t>Falla en un circuito</a:t>
              </a:r>
            </a:p>
            <a:p>
              <a:r>
                <a:rPr lang="es-CO" dirty="0"/>
                <a:t>c</a:t>
              </a:r>
              <a:r>
                <a:rPr lang="es-CO" dirty="0" smtClean="0"/>
                <a:t>onectado con el</a:t>
              </a:r>
            </a:p>
            <a:p>
              <a:r>
                <a:rPr lang="es-CO" dirty="0" smtClean="0"/>
                <a:t>seccionador </a:t>
              </a:r>
              <a:r>
                <a:rPr lang="es-CO" dirty="0" err="1" smtClean="0"/>
                <a:t>By</a:t>
              </a:r>
              <a:r>
                <a:rPr lang="es-CO" dirty="0" smtClean="0"/>
                <a:t>-Pass</a:t>
              </a:r>
            </a:p>
            <a:p>
              <a:r>
                <a:rPr lang="es-CO" dirty="0"/>
                <a:t>s</a:t>
              </a:r>
              <a:r>
                <a:rPr lang="es-CO" dirty="0" smtClean="0"/>
                <a:t>aca de servicio toda</a:t>
              </a:r>
            </a:p>
            <a:p>
              <a:r>
                <a:rPr lang="es-CO" dirty="0"/>
                <a:t>l</a:t>
              </a:r>
              <a:r>
                <a:rPr lang="es-CO" dirty="0" smtClean="0"/>
                <a:t>a subestación.</a:t>
              </a:r>
              <a:endParaRPr lang="es-CO" dirty="0"/>
            </a:p>
          </p:txBody>
        </p:sp>
        <p:sp>
          <p:nvSpPr>
            <p:cNvPr id="57" name="56 CuadroTexto"/>
            <p:cNvSpPr txBox="1"/>
            <p:nvPr/>
          </p:nvSpPr>
          <p:spPr>
            <a:xfrm>
              <a:off x="755576" y="1052736"/>
              <a:ext cx="1845437" cy="923330"/>
            </a:xfrm>
            <a:prstGeom prst="rect">
              <a:avLst/>
            </a:prstGeom>
            <a:noFill/>
          </p:spPr>
          <p:txBody>
            <a:bodyPr wrap="square" rtlCol="0">
              <a:spAutoFit/>
            </a:bodyPr>
            <a:lstStyle/>
            <a:p>
              <a:r>
                <a:rPr lang="es-CO" dirty="0" smtClean="0"/>
                <a:t>Permite hacer mantenimiento al interruptor</a:t>
              </a:r>
            </a:p>
          </p:txBody>
        </p:sp>
        <p:cxnSp>
          <p:nvCxnSpPr>
            <p:cNvPr id="59" name="58 Conector recto de flecha"/>
            <p:cNvCxnSpPr/>
            <p:nvPr/>
          </p:nvCxnSpPr>
          <p:spPr>
            <a:xfrm flipV="1">
              <a:off x="2123728" y="1628800"/>
              <a:ext cx="720080" cy="216024"/>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aphicFrame>
        <p:nvGraphicFramePr>
          <p:cNvPr id="58" name="57 Diagrama"/>
          <p:cNvGraphicFramePr/>
          <p:nvPr>
            <p:extLst>
              <p:ext uri="{D42A27DB-BD31-4B8C-83A1-F6EECF244321}">
                <p14:modId xmlns:p14="http://schemas.microsoft.com/office/powerpoint/2010/main" val="3478451361"/>
              </p:ext>
            </p:extLst>
          </p:nvPr>
        </p:nvGraphicFramePr>
        <p:xfrm>
          <a:off x="1619672" y="6453336"/>
          <a:ext cx="6096000" cy="4046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4243510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5 Grupo"/>
          <p:cNvGrpSpPr/>
          <p:nvPr/>
        </p:nvGrpSpPr>
        <p:grpSpPr>
          <a:xfrm>
            <a:off x="611560" y="116632"/>
            <a:ext cx="8001985" cy="6201980"/>
            <a:chOff x="611560" y="404664"/>
            <a:chExt cx="8001985" cy="6201980"/>
          </a:xfrm>
        </p:grpSpPr>
        <p:cxnSp>
          <p:nvCxnSpPr>
            <p:cNvPr id="5" name="4 Conector recto"/>
            <p:cNvCxnSpPr/>
            <p:nvPr/>
          </p:nvCxnSpPr>
          <p:spPr>
            <a:xfrm flipV="1">
              <a:off x="3131840" y="2420888"/>
              <a:ext cx="0" cy="72008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8 Conector recto"/>
            <p:cNvCxnSpPr/>
            <p:nvPr/>
          </p:nvCxnSpPr>
          <p:spPr>
            <a:xfrm flipV="1">
              <a:off x="3131840" y="1628800"/>
              <a:ext cx="0" cy="43204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9 Rectángulo"/>
            <p:cNvSpPr/>
            <p:nvPr/>
          </p:nvSpPr>
          <p:spPr>
            <a:xfrm>
              <a:off x="2987824" y="1412776"/>
              <a:ext cx="288032" cy="21602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cxnSp>
          <p:nvCxnSpPr>
            <p:cNvPr id="12" name="11 Conector recto"/>
            <p:cNvCxnSpPr>
              <a:stCxn id="10" idx="0"/>
            </p:cNvCxnSpPr>
            <p:nvPr/>
          </p:nvCxnSpPr>
          <p:spPr>
            <a:xfrm flipV="1">
              <a:off x="3131840" y="1052736"/>
              <a:ext cx="0" cy="36004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13 Conector recto"/>
            <p:cNvCxnSpPr/>
            <p:nvPr/>
          </p:nvCxnSpPr>
          <p:spPr>
            <a:xfrm flipH="1" flipV="1">
              <a:off x="2843808" y="836712"/>
              <a:ext cx="288032" cy="21602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17 Conector recto de flecha"/>
            <p:cNvCxnSpPr/>
            <p:nvPr/>
          </p:nvCxnSpPr>
          <p:spPr>
            <a:xfrm flipV="1">
              <a:off x="3131840" y="404664"/>
              <a:ext cx="0" cy="43204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0" name="19 Conector recto"/>
            <p:cNvCxnSpPr/>
            <p:nvPr/>
          </p:nvCxnSpPr>
          <p:spPr>
            <a:xfrm flipH="1">
              <a:off x="2843808" y="2060848"/>
              <a:ext cx="288032" cy="21602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31 Conector recto"/>
            <p:cNvCxnSpPr/>
            <p:nvPr/>
          </p:nvCxnSpPr>
          <p:spPr>
            <a:xfrm flipV="1">
              <a:off x="5508104" y="2420888"/>
              <a:ext cx="0" cy="72008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33 Conector recto"/>
            <p:cNvCxnSpPr/>
            <p:nvPr/>
          </p:nvCxnSpPr>
          <p:spPr>
            <a:xfrm flipV="1">
              <a:off x="5508104" y="1700808"/>
              <a:ext cx="0" cy="36004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38 Rectángulo"/>
            <p:cNvSpPr/>
            <p:nvPr/>
          </p:nvSpPr>
          <p:spPr>
            <a:xfrm>
              <a:off x="5364088" y="1412776"/>
              <a:ext cx="288032" cy="28803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cxnSp>
          <p:nvCxnSpPr>
            <p:cNvPr id="41" name="40 Conector recto"/>
            <p:cNvCxnSpPr/>
            <p:nvPr/>
          </p:nvCxnSpPr>
          <p:spPr>
            <a:xfrm flipV="1">
              <a:off x="5508104" y="1052437"/>
              <a:ext cx="0" cy="36004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44 Conector recto"/>
            <p:cNvCxnSpPr/>
            <p:nvPr/>
          </p:nvCxnSpPr>
          <p:spPr>
            <a:xfrm flipH="1" flipV="1">
              <a:off x="5220072" y="836712"/>
              <a:ext cx="288032" cy="21602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48 Conector recto de flecha"/>
            <p:cNvCxnSpPr/>
            <p:nvPr/>
          </p:nvCxnSpPr>
          <p:spPr>
            <a:xfrm flipV="1">
              <a:off x="5508104" y="404664"/>
              <a:ext cx="0" cy="36004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3" name="52 Conector recto"/>
            <p:cNvCxnSpPr/>
            <p:nvPr/>
          </p:nvCxnSpPr>
          <p:spPr>
            <a:xfrm flipH="1">
              <a:off x="5220072" y="2060848"/>
              <a:ext cx="288032" cy="36004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59 Conector recto"/>
            <p:cNvCxnSpPr/>
            <p:nvPr/>
          </p:nvCxnSpPr>
          <p:spPr>
            <a:xfrm>
              <a:off x="3131840" y="3140968"/>
              <a:ext cx="0" cy="64807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61 Conector recto"/>
            <p:cNvCxnSpPr/>
            <p:nvPr/>
          </p:nvCxnSpPr>
          <p:spPr>
            <a:xfrm>
              <a:off x="3131840" y="4077072"/>
              <a:ext cx="0" cy="36004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3" name="62 Rectángulo"/>
            <p:cNvSpPr/>
            <p:nvPr/>
          </p:nvSpPr>
          <p:spPr>
            <a:xfrm>
              <a:off x="2987824" y="4437112"/>
              <a:ext cx="288032" cy="28803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cxnSp>
          <p:nvCxnSpPr>
            <p:cNvPr id="65" name="64 Conector recto"/>
            <p:cNvCxnSpPr>
              <a:stCxn id="63" idx="2"/>
            </p:cNvCxnSpPr>
            <p:nvPr/>
          </p:nvCxnSpPr>
          <p:spPr>
            <a:xfrm>
              <a:off x="3131840" y="4725144"/>
              <a:ext cx="0" cy="2880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66 Conector recto"/>
            <p:cNvCxnSpPr/>
            <p:nvPr/>
          </p:nvCxnSpPr>
          <p:spPr>
            <a:xfrm flipH="1" flipV="1">
              <a:off x="2843808" y="3789040"/>
              <a:ext cx="288032" cy="2880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68 Conector recto"/>
            <p:cNvCxnSpPr/>
            <p:nvPr/>
          </p:nvCxnSpPr>
          <p:spPr>
            <a:xfrm flipH="1">
              <a:off x="2843808" y="5013176"/>
              <a:ext cx="288032" cy="21602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70 Conector recto"/>
            <p:cNvCxnSpPr/>
            <p:nvPr/>
          </p:nvCxnSpPr>
          <p:spPr>
            <a:xfrm>
              <a:off x="3131840" y="5229200"/>
              <a:ext cx="0" cy="36004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74" name="73 Elipse"/>
            <p:cNvSpPr/>
            <p:nvPr/>
          </p:nvSpPr>
          <p:spPr>
            <a:xfrm>
              <a:off x="2987824" y="5589240"/>
              <a:ext cx="360040" cy="360040"/>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75" name="74 Elipse"/>
            <p:cNvSpPr/>
            <p:nvPr/>
          </p:nvSpPr>
          <p:spPr>
            <a:xfrm>
              <a:off x="2951820" y="5805264"/>
              <a:ext cx="396044" cy="396044"/>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cxnSp>
          <p:nvCxnSpPr>
            <p:cNvPr id="77" name="76 Conector recto de flecha"/>
            <p:cNvCxnSpPr>
              <a:stCxn id="75" idx="4"/>
            </p:cNvCxnSpPr>
            <p:nvPr/>
          </p:nvCxnSpPr>
          <p:spPr>
            <a:xfrm>
              <a:off x="3149842" y="6201308"/>
              <a:ext cx="0" cy="36004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0" name="79 Conector recto"/>
            <p:cNvCxnSpPr/>
            <p:nvPr/>
          </p:nvCxnSpPr>
          <p:spPr>
            <a:xfrm>
              <a:off x="5508104" y="3140968"/>
              <a:ext cx="0" cy="64807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82 Conector recto"/>
            <p:cNvCxnSpPr/>
            <p:nvPr/>
          </p:nvCxnSpPr>
          <p:spPr>
            <a:xfrm>
              <a:off x="5508104" y="4077072"/>
              <a:ext cx="0" cy="36004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85" name="84 Rectángulo"/>
            <p:cNvSpPr/>
            <p:nvPr/>
          </p:nvSpPr>
          <p:spPr>
            <a:xfrm>
              <a:off x="5364088" y="4437112"/>
              <a:ext cx="288032" cy="28803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cxnSp>
          <p:nvCxnSpPr>
            <p:cNvPr id="87" name="86 Conector recto"/>
            <p:cNvCxnSpPr>
              <a:stCxn id="85" idx="2"/>
            </p:cNvCxnSpPr>
            <p:nvPr/>
          </p:nvCxnSpPr>
          <p:spPr>
            <a:xfrm>
              <a:off x="5508104" y="4725144"/>
              <a:ext cx="0" cy="2880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89 Conector recto"/>
            <p:cNvCxnSpPr/>
            <p:nvPr/>
          </p:nvCxnSpPr>
          <p:spPr>
            <a:xfrm flipH="1" flipV="1">
              <a:off x="5220072" y="3789040"/>
              <a:ext cx="288032" cy="2880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91 Conector recto"/>
            <p:cNvCxnSpPr/>
            <p:nvPr/>
          </p:nvCxnSpPr>
          <p:spPr>
            <a:xfrm flipH="1">
              <a:off x="5220072" y="5013176"/>
              <a:ext cx="288032" cy="21602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95 Conector recto de flecha"/>
            <p:cNvCxnSpPr/>
            <p:nvPr/>
          </p:nvCxnSpPr>
          <p:spPr>
            <a:xfrm>
              <a:off x="5508104" y="5409220"/>
              <a:ext cx="0" cy="594066"/>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 name="3 Conector recto"/>
            <p:cNvCxnSpPr/>
            <p:nvPr/>
          </p:nvCxnSpPr>
          <p:spPr>
            <a:xfrm>
              <a:off x="1691680" y="3140968"/>
              <a:ext cx="2376264"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6 Conector recto"/>
            <p:cNvCxnSpPr/>
            <p:nvPr/>
          </p:nvCxnSpPr>
          <p:spPr>
            <a:xfrm>
              <a:off x="4572000" y="3140968"/>
              <a:ext cx="2304256"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10 Conector recto"/>
            <p:cNvCxnSpPr/>
            <p:nvPr/>
          </p:nvCxnSpPr>
          <p:spPr>
            <a:xfrm flipV="1">
              <a:off x="4067944" y="2780928"/>
              <a:ext cx="360040" cy="36004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12 CuadroTexto"/>
            <p:cNvSpPr txBox="1"/>
            <p:nvPr/>
          </p:nvSpPr>
          <p:spPr>
            <a:xfrm>
              <a:off x="3851920" y="6237312"/>
              <a:ext cx="4761625" cy="369332"/>
            </a:xfrm>
            <a:prstGeom prst="rect">
              <a:avLst/>
            </a:prstGeom>
            <a:noFill/>
          </p:spPr>
          <p:txBody>
            <a:bodyPr wrap="none" rtlCol="0">
              <a:spAutoFit/>
            </a:bodyPr>
            <a:lstStyle/>
            <a:p>
              <a:r>
                <a:rPr lang="es-CO" dirty="0" smtClean="0"/>
                <a:t>BARRA SENCILLA CON SECCIONADOR DE BARRAS</a:t>
              </a:r>
              <a:endParaRPr lang="es-CO" dirty="0"/>
            </a:p>
          </p:txBody>
        </p:sp>
        <p:sp>
          <p:nvSpPr>
            <p:cNvPr id="15" name="14 CuadroTexto"/>
            <p:cNvSpPr txBox="1"/>
            <p:nvPr/>
          </p:nvSpPr>
          <p:spPr>
            <a:xfrm>
              <a:off x="899592" y="1628800"/>
              <a:ext cx="1800200" cy="1200329"/>
            </a:xfrm>
            <a:prstGeom prst="rect">
              <a:avLst/>
            </a:prstGeom>
            <a:noFill/>
          </p:spPr>
          <p:txBody>
            <a:bodyPr wrap="square" rtlCol="0">
              <a:spAutoFit/>
            </a:bodyPr>
            <a:lstStyle/>
            <a:p>
              <a:r>
                <a:rPr lang="es-CO" dirty="0" smtClean="0"/>
                <a:t>Permite hacer mantenimiento a una parte del barraje</a:t>
              </a:r>
              <a:endParaRPr lang="es-CO" dirty="0"/>
            </a:p>
          </p:txBody>
        </p:sp>
        <p:sp>
          <p:nvSpPr>
            <p:cNvPr id="16" name="15 CuadroTexto"/>
            <p:cNvSpPr txBox="1"/>
            <p:nvPr/>
          </p:nvSpPr>
          <p:spPr>
            <a:xfrm>
              <a:off x="611560" y="3789040"/>
              <a:ext cx="2088232" cy="1477328"/>
            </a:xfrm>
            <a:prstGeom prst="rect">
              <a:avLst/>
            </a:prstGeom>
            <a:noFill/>
          </p:spPr>
          <p:txBody>
            <a:bodyPr wrap="square" rtlCol="0">
              <a:spAutoFit/>
            </a:bodyPr>
            <a:lstStyle/>
            <a:p>
              <a:r>
                <a:rPr lang="es-CO" dirty="0" smtClean="0"/>
                <a:t>Para abrir el seccionador de barras hay que sacar de servicio toda la subestación </a:t>
              </a:r>
              <a:endParaRPr lang="es-CO" dirty="0"/>
            </a:p>
          </p:txBody>
        </p:sp>
      </p:grpSp>
      <p:graphicFrame>
        <p:nvGraphicFramePr>
          <p:cNvPr id="42" name="41 Diagrama"/>
          <p:cNvGraphicFramePr/>
          <p:nvPr>
            <p:extLst>
              <p:ext uri="{D42A27DB-BD31-4B8C-83A1-F6EECF244321}">
                <p14:modId xmlns:p14="http://schemas.microsoft.com/office/powerpoint/2010/main" val="3478451361"/>
              </p:ext>
            </p:extLst>
          </p:nvPr>
        </p:nvGraphicFramePr>
        <p:xfrm>
          <a:off x="1619672" y="6453336"/>
          <a:ext cx="6096000" cy="4046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5153720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5 Grupo"/>
          <p:cNvGrpSpPr/>
          <p:nvPr/>
        </p:nvGrpSpPr>
        <p:grpSpPr>
          <a:xfrm>
            <a:off x="395535" y="188640"/>
            <a:ext cx="8640961" cy="6201980"/>
            <a:chOff x="124550" y="404664"/>
            <a:chExt cx="8640961" cy="6201980"/>
          </a:xfrm>
        </p:grpSpPr>
        <p:cxnSp>
          <p:nvCxnSpPr>
            <p:cNvPr id="5" name="4 Conector recto"/>
            <p:cNvCxnSpPr/>
            <p:nvPr/>
          </p:nvCxnSpPr>
          <p:spPr>
            <a:xfrm flipV="1">
              <a:off x="3131840" y="2420888"/>
              <a:ext cx="0" cy="72008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8 Conector recto"/>
            <p:cNvCxnSpPr/>
            <p:nvPr/>
          </p:nvCxnSpPr>
          <p:spPr>
            <a:xfrm flipV="1">
              <a:off x="3131840" y="1628800"/>
              <a:ext cx="0" cy="43204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9 Rectángulo"/>
            <p:cNvSpPr/>
            <p:nvPr/>
          </p:nvSpPr>
          <p:spPr>
            <a:xfrm>
              <a:off x="2987824" y="1412776"/>
              <a:ext cx="288032" cy="21602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cxnSp>
          <p:nvCxnSpPr>
            <p:cNvPr id="12" name="11 Conector recto"/>
            <p:cNvCxnSpPr>
              <a:stCxn id="10" idx="0"/>
            </p:cNvCxnSpPr>
            <p:nvPr/>
          </p:nvCxnSpPr>
          <p:spPr>
            <a:xfrm flipV="1">
              <a:off x="3131840" y="1052736"/>
              <a:ext cx="0" cy="36004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13 Conector recto"/>
            <p:cNvCxnSpPr/>
            <p:nvPr/>
          </p:nvCxnSpPr>
          <p:spPr>
            <a:xfrm flipH="1" flipV="1">
              <a:off x="2843808" y="836712"/>
              <a:ext cx="288032" cy="21602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17 Conector recto de flecha"/>
            <p:cNvCxnSpPr/>
            <p:nvPr/>
          </p:nvCxnSpPr>
          <p:spPr>
            <a:xfrm flipV="1">
              <a:off x="3131840" y="404664"/>
              <a:ext cx="0" cy="43204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0" name="19 Conector recto"/>
            <p:cNvCxnSpPr/>
            <p:nvPr/>
          </p:nvCxnSpPr>
          <p:spPr>
            <a:xfrm flipH="1">
              <a:off x="2843808" y="2060848"/>
              <a:ext cx="288032" cy="21602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31 Conector recto"/>
            <p:cNvCxnSpPr/>
            <p:nvPr/>
          </p:nvCxnSpPr>
          <p:spPr>
            <a:xfrm flipV="1">
              <a:off x="5508104" y="2420888"/>
              <a:ext cx="0" cy="72008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33 Conector recto"/>
            <p:cNvCxnSpPr/>
            <p:nvPr/>
          </p:nvCxnSpPr>
          <p:spPr>
            <a:xfrm flipV="1">
              <a:off x="5508104" y="1700808"/>
              <a:ext cx="0" cy="36004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38 Rectángulo"/>
            <p:cNvSpPr/>
            <p:nvPr/>
          </p:nvSpPr>
          <p:spPr>
            <a:xfrm>
              <a:off x="5364088" y="1412776"/>
              <a:ext cx="288032" cy="28803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cxnSp>
          <p:nvCxnSpPr>
            <p:cNvPr id="41" name="40 Conector recto"/>
            <p:cNvCxnSpPr/>
            <p:nvPr/>
          </p:nvCxnSpPr>
          <p:spPr>
            <a:xfrm flipV="1">
              <a:off x="5508104" y="1052437"/>
              <a:ext cx="0" cy="36004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44 Conector recto"/>
            <p:cNvCxnSpPr/>
            <p:nvPr/>
          </p:nvCxnSpPr>
          <p:spPr>
            <a:xfrm flipH="1" flipV="1">
              <a:off x="5220072" y="836712"/>
              <a:ext cx="288032" cy="21602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48 Conector recto de flecha"/>
            <p:cNvCxnSpPr/>
            <p:nvPr/>
          </p:nvCxnSpPr>
          <p:spPr>
            <a:xfrm flipV="1">
              <a:off x="5508104" y="404664"/>
              <a:ext cx="0" cy="36004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3" name="52 Conector recto"/>
            <p:cNvCxnSpPr/>
            <p:nvPr/>
          </p:nvCxnSpPr>
          <p:spPr>
            <a:xfrm flipH="1">
              <a:off x="5220072" y="2060848"/>
              <a:ext cx="288032" cy="36004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59 Conector recto"/>
            <p:cNvCxnSpPr/>
            <p:nvPr/>
          </p:nvCxnSpPr>
          <p:spPr>
            <a:xfrm>
              <a:off x="3131840" y="3140968"/>
              <a:ext cx="0" cy="64807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61 Conector recto"/>
            <p:cNvCxnSpPr/>
            <p:nvPr/>
          </p:nvCxnSpPr>
          <p:spPr>
            <a:xfrm>
              <a:off x="3131840" y="4077072"/>
              <a:ext cx="0" cy="36004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3" name="62 Rectángulo"/>
            <p:cNvSpPr/>
            <p:nvPr/>
          </p:nvSpPr>
          <p:spPr>
            <a:xfrm>
              <a:off x="2987824" y="4437112"/>
              <a:ext cx="288032" cy="28803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cxnSp>
          <p:nvCxnSpPr>
            <p:cNvPr id="65" name="64 Conector recto"/>
            <p:cNvCxnSpPr>
              <a:stCxn id="63" idx="2"/>
            </p:cNvCxnSpPr>
            <p:nvPr/>
          </p:nvCxnSpPr>
          <p:spPr>
            <a:xfrm>
              <a:off x="3131840" y="4725144"/>
              <a:ext cx="0" cy="2880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66 Conector recto"/>
            <p:cNvCxnSpPr/>
            <p:nvPr/>
          </p:nvCxnSpPr>
          <p:spPr>
            <a:xfrm flipH="1" flipV="1">
              <a:off x="2843808" y="3789040"/>
              <a:ext cx="288032" cy="2880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68 Conector recto"/>
            <p:cNvCxnSpPr/>
            <p:nvPr/>
          </p:nvCxnSpPr>
          <p:spPr>
            <a:xfrm flipH="1">
              <a:off x="2843808" y="5013176"/>
              <a:ext cx="288032" cy="21602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70 Conector recto"/>
            <p:cNvCxnSpPr/>
            <p:nvPr/>
          </p:nvCxnSpPr>
          <p:spPr>
            <a:xfrm>
              <a:off x="3131840" y="5229200"/>
              <a:ext cx="0" cy="36004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74" name="73 Elipse"/>
            <p:cNvSpPr/>
            <p:nvPr/>
          </p:nvSpPr>
          <p:spPr>
            <a:xfrm>
              <a:off x="2987824" y="5589240"/>
              <a:ext cx="360040" cy="360040"/>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75" name="74 Elipse"/>
            <p:cNvSpPr/>
            <p:nvPr/>
          </p:nvSpPr>
          <p:spPr>
            <a:xfrm>
              <a:off x="2951820" y="5805264"/>
              <a:ext cx="396044" cy="396044"/>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cxnSp>
          <p:nvCxnSpPr>
            <p:cNvPr id="77" name="76 Conector recto de flecha"/>
            <p:cNvCxnSpPr>
              <a:stCxn id="75" idx="4"/>
            </p:cNvCxnSpPr>
            <p:nvPr/>
          </p:nvCxnSpPr>
          <p:spPr>
            <a:xfrm>
              <a:off x="3149842" y="6201308"/>
              <a:ext cx="0" cy="36004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0" name="79 Conector recto"/>
            <p:cNvCxnSpPr/>
            <p:nvPr/>
          </p:nvCxnSpPr>
          <p:spPr>
            <a:xfrm>
              <a:off x="5508104" y="3140968"/>
              <a:ext cx="0" cy="64807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82 Conector recto"/>
            <p:cNvCxnSpPr/>
            <p:nvPr/>
          </p:nvCxnSpPr>
          <p:spPr>
            <a:xfrm>
              <a:off x="5508104" y="4077072"/>
              <a:ext cx="0" cy="36004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85" name="84 Rectángulo"/>
            <p:cNvSpPr/>
            <p:nvPr/>
          </p:nvSpPr>
          <p:spPr>
            <a:xfrm>
              <a:off x="5364088" y="4437112"/>
              <a:ext cx="288032" cy="28803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cxnSp>
          <p:nvCxnSpPr>
            <p:cNvPr id="87" name="86 Conector recto"/>
            <p:cNvCxnSpPr>
              <a:stCxn id="85" idx="2"/>
            </p:cNvCxnSpPr>
            <p:nvPr/>
          </p:nvCxnSpPr>
          <p:spPr>
            <a:xfrm>
              <a:off x="5508104" y="4725144"/>
              <a:ext cx="0" cy="2880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89 Conector recto"/>
            <p:cNvCxnSpPr/>
            <p:nvPr/>
          </p:nvCxnSpPr>
          <p:spPr>
            <a:xfrm flipH="1" flipV="1">
              <a:off x="5220072" y="3789040"/>
              <a:ext cx="288032" cy="2880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91 Conector recto"/>
            <p:cNvCxnSpPr/>
            <p:nvPr/>
          </p:nvCxnSpPr>
          <p:spPr>
            <a:xfrm flipH="1">
              <a:off x="5220072" y="5013176"/>
              <a:ext cx="288032" cy="21602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95 Conector recto de flecha"/>
            <p:cNvCxnSpPr/>
            <p:nvPr/>
          </p:nvCxnSpPr>
          <p:spPr>
            <a:xfrm>
              <a:off x="5508104" y="5409220"/>
              <a:ext cx="0" cy="594066"/>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 name="3 Conector recto"/>
            <p:cNvCxnSpPr/>
            <p:nvPr/>
          </p:nvCxnSpPr>
          <p:spPr>
            <a:xfrm>
              <a:off x="1691680" y="3140968"/>
              <a:ext cx="18002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10 Conector recto"/>
            <p:cNvCxnSpPr/>
            <p:nvPr/>
          </p:nvCxnSpPr>
          <p:spPr>
            <a:xfrm>
              <a:off x="3707904" y="3140968"/>
              <a:ext cx="288032"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12 Rectángulo"/>
            <p:cNvSpPr/>
            <p:nvPr/>
          </p:nvSpPr>
          <p:spPr>
            <a:xfrm>
              <a:off x="3995936" y="2960948"/>
              <a:ext cx="360040" cy="324036"/>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cxnSp>
          <p:nvCxnSpPr>
            <p:cNvPr id="16" name="15 Conector recto"/>
            <p:cNvCxnSpPr>
              <a:stCxn id="13" idx="3"/>
            </p:cNvCxnSpPr>
            <p:nvPr/>
          </p:nvCxnSpPr>
          <p:spPr>
            <a:xfrm>
              <a:off x="4355976" y="3122966"/>
              <a:ext cx="216024"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18 Conector recto"/>
            <p:cNvCxnSpPr/>
            <p:nvPr/>
          </p:nvCxnSpPr>
          <p:spPr>
            <a:xfrm>
              <a:off x="4860032" y="3122966"/>
              <a:ext cx="1584176"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23 Conector recto"/>
            <p:cNvCxnSpPr/>
            <p:nvPr/>
          </p:nvCxnSpPr>
          <p:spPr>
            <a:xfrm flipV="1">
              <a:off x="4572000" y="2780928"/>
              <a:ext cx="288032" cy="34203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27 Conector recto"/>
            <p:cNvCxnSpPr/>
            <p:nvPr/>
          </p:nvCxnSpPr>
          <p:spPr>
            <a:xfrm flipH="1" flipV="1">
              <a:off x="3545008" y="2780928"/>
              <a:ext cx="216024" cy="36004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28 CuadroTexto"/>
            <p:cNvSpPr txBox="1"/>
            <p:nvPr/>
          </p:nvSpPr>
          <p:spPr>
            <a:xfrm>
              <a:off x="3995936" y="6237312"/>
              <a:ext cx="4769575" cy="369332"/>
            </a:xfrm>
            <a:prstGeom prst="rect">
              <a:avLst/>
            </a:prstGeom>
            <a:noFill/>
          </p:spPr>
          <p:txBody>
            <a:bodyPr wrap="none" rtlCol="0">
              <a:spAutoFit/>
            </a:bodyPr>
            <a:lstStyle/>
            <a:p>
              <a:r>
                <a:rPr lang="es-CO" dirty="0" smtClean="0"/>
                <a:t>BARRA SENC ILLA CON INTERRUPTOR DE BARRAS</a:t>
              </a:r>
              <a:endParaRPr lang="es-CO" dirty="0"/>
            </a:p>
          </p:txBody>
        </p:sp>
        <p:sp>
          <p:nvSpPr>
            <p:cNvPr id="30" name="29 CuadroTexto"/>
            <p:cNvSpPr txBox="1"/>
            <p:nvPr/>
          </p:nvSpPr>
          <p:spPr>
            <a:xfrm>
              <a:off x="124550" y="1180783"/>
              <a:ext cx="2467229" cy="1754326"/>
            </a:xfrm>
            <a:prstGeom prst="rect">
              <a:avLst/>
            </a:prstGeom>
            <a:noFill/>
          </p:spPr>
          <p:txBody>
            <a:bodyPr wrap="square" rtlCol="0">
              <a:spAutoFit/>
            </a:bodyPr>
            <a:lstStyle/>
            <a:p>
              <a:r>
                <a:rPr lang="es-CO" dirty="0" smtClean="0"/>
                <a:t>Facilita el mantenimiento de parte de la barra y una falla en la barra permite que no salga de servicio toda la subestación.</a:t>
              </a:r>
              <a:endParaRPr lang="es-CO" dirty="0"/>
            </a:p>
          </p:txBody>
        </p:sp>
        <p:sp>
          <p:nvSpPr>
            <p:cNvPr id="31" name="30 CuadroTexto"/>
            <p:cNvSpPr txBox="1"/>
            <p:nvPr/>
          </p:nvSpPr>
          <p:spPr>
            <a:xfrm>
              <a:off x="683568" y="3789040"/>
              <a:ext cx="1908212" cy="1754326"/>
            </a:xfrm>
            <a:prstGeom prst="rect">
              <a:avLst/>
            </a:prstGeom>
            <a:noFill/>
          </p:spPr>
          <p:txBody>
            <a:bodyPr wrap="square" rtlCol="0">
              <a:spAutoFit/>
            </a:bodyPr>
            <a:lstStyle/>
            <a:p>
              <a:r>
                <a:rPr lang="es-CO" dirty="0" smtClean="0"/>
                <a:t>El sistema de control y protección de la subestación se hace más complicado. </a:t>
              </a:r>
              <a:endParaRPr lang="es-CO" dirty="0"/>
            </a:p>
          </p:txBody>
        </p:sp>
      </p:grpSp>
      <p:graphicFrame>
        <p:nvGraphicFramePr>
          <p:cNvPr id="46" name="45 Diagrama"/>
          <p:cNvGraphicFramePr/>
          <p:nvPr>
            <p:extLst>
              <p:ext uri="{D42A27DB-BD31-4B8C-83A1-F6EECF244321}">
                <p14:modId xmlns:p14="http://schemas.microsoft.com/office/powerpoint/2010/main" val="3478451361"/>
              </p:ext>
            </p:extLst>
          </p:nvPr>
        </p:nvGraphicFramePr>
        <p:xfrm>
          <a:off x="1619672" y="6453336"/>
          <a:ext cx="6096000" cy="4046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4944448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1115616" y="908720"/>
            <a:ext cx="7416824" cy="4247317"/>
          </a:xfrm>
          <a:prstGeom prst="rect">
            <a:avLst/>
          </a:prstGeom>
          <a:noFill/>
        </p:spPr>
        <p:txBody>
          <a:bodyPr wrap="square" rtlCol="0">
            <a:spAutoFit/>
          </a:bodyPr>
          <a:lstStyle/>
          <a:p>
            <a:r>
              <a:rPr lang="es-CO" dirty="0" smtClean="0">
                <a:solidFill>
                  <a:srgbClr val="FF0000"/>
                </a:solidFill>
              </a:rPr>
              <a:t>2. Barra Principal y Barra de Transferencia.</a:t>
            </a:r>
          </a:p>
          <a:p>
            <a:endParaRPr lang="es-CO" dirty="0"/>
          </a:p>
          <a:p>
            <a:r>
              <a:rPr lang="es-CO" dirty="0" smtClean="0"/>
              <a:t>Ventajas:</a:t>
            </a:r>
          </a:p>
          <a:p>
            <a:pPr marL="285750" indent="-285750">
              <a:buFont typeface="Wingdings" panose="05000000000000000000" pitchFamily="2" charset="2"/>
              <a:buChar char="§"/>
            </a:pPr>
            <a:r>
              <a:rPr lang="es-CO" dirty="0" smtClean="0"/>
              <a:t>Permite hacer mantenimiento al interruptor de un circuito sin perder confiabilidad. La protección y el control del circuito se transfiere al interruptor que sirve de acople a las barras.</a:t>
            </a:r>
          </a:p>
          <a:p>
            <a:pPr marL="285750" indent="-285750">
              <a:buFont typeface="Wingdings" panose="05000000000000000000" pitchFamily="2" charset="2"/>
              <a:buChar char="§"/>
            </a:pPr>
            <a:r>
              <a:rPr lang="es-CO" dirty="0" smtClean="0"/>
              <a:t>Con una buena disposición física es posible hacerle mantenimiento a la barra de transferencia y a su equipo asociado sin sacar de servicio la barra principal.</a:t>
            </a:r>
          </a:p>
          <a:p>
            <a:endParaRPr lang="es-CO" dirty="0"/>
          </a:p>
          <a:p>
            <a:r>
              <a:rPr lang="es-CO" dirty="0" smtClean="0"/>
              <a:t>Variantes:</a:t>
            </a:r>
          </a:p>
          <a:p>
            <a:r>
              <a:rPr lang="es-CO" dirty="0" smtClean="0"/>
              <a:t>La más utilizada es la de incluir un interruptor de barras para que en caso de falla solamente se afecte una parte de la subestación.</a:t>
            </a:r>
          </a:p>
          <a:p>
            <a:pPr marL="285750" indent="-285750">
              <a:buFont typeface="Wingdings" panose="05000000000000000000" pitchFamily="2" charset="2"/>
              <a:buChar char="§"/>
            </a:pPr>
            <a:endParaRPr lang="es-CO" dirty="0" smtClean="0"/>
          </a:p>
          <a:p>
            <a:endParaRPr lang="es-CO" dirty="0"/>
          </a:p>
        </p:txBody>
      </p:sp>
      <p:graphicFrame>
        <p:nvGraphicFramePr>
          <p:cNvPr id="5" name="4 Diagrama"/>
          <p:cNvGraphicFramePr/>
          <p:nvPr>
            <p:extLst>
              <p:ext uri="{D42A27DB-BD31-4B8C-83A1-F6EECF244321}">
                <p14:modId xmlns:p14="http://schemas.microsoft.com/office/powerpoint/2010/main" val="2633332533"/>
              </p:ext>
            </p:extLst>
          </p:nvPr>
        </p:nvGraphicFramePr>
        <p:xfrm>
          <a:off x="1619672" y="6453336"/>
          <a:ext cx="6096000" cy="4046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6991015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4 Grupo"/>
          <p:cNvGrpSpPr/>
          <p:nvPr/>
        </p:nvGrpSpPr>
        <p:grpSpPr>
          <a:xfrm>
            <a:off x="755576" y="116632"/>
            <a:ext cx="8388424" cy="6201980"/>
            <a:chOff x="755576" y="404664"/>
            <a:chExt cx="8388424" cy="6201980"/>
          </a:xfrm>
        </p:grpSpPr>
        <p:cxnSp>
          <p:nvCxnSpPr>
            <p:cNvPr id="3" name="2 Conector recto"/>
            <p:cNvCxnSpPr/>
            <p:nvPr/>
          </p:nvCxnSpPr>
          <p:spPr>
            <a:xfrm>
              <a:off x="755576" y="3140968"/>
              <a:ext cx="6336704"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8 Conector recto"/>
            <p:cNvCxnSpPr/>
            <p:nvPr/>
          </p:nvCxnSpPr>
          <p:spPr>
            <a:xfrm flipV="1">
              <a:off x="3131840" y="1628800"/>
              <a:ext cx="0" cy="43204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9 Rectángulo"/>
            <p:cNvSpPr/>
            <p:nvPr/>
          </p:nvSpPr>
          <p:spPr>
            <a:xfrm>
              <a:off x="2987824" y="1412776"/>
              <a:ext cx="288032" cy="21602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cxnSp>
          <p:nvCxnSpPr>
            <p:cNvPr id="12" name="11 Conector recto"/>
            <p:cNvCxnSpPr>
              <a:stCxn id="10" idx="0"/>
            </p:cNvCxnSpPr>
            <p:nvPr/>
          </p:nvCxnSpPr>
          <p:spPr>
            <a:xfrm flipV="1">
              <a:off x="3131840" y="1052736"/>
              <a:ext cx="0" cy="36004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13 Conector recto"/>
            <p:cNvCxnSpPr/>
            <p:nvPr/>
          </p:nvCxnSpPr>
          <p:spPr>
            <a:xfrm flipH="1" flipV="1">
              <a:off x="2843808" y="836712"/>
              <a:ext cx="288032" cy="21602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17 Conector recto de flecha"/>
            <p:cNvCxnSpPr/>
            <p:nvPr/>
          </p:nvCxnSpPr>
          <p:spPr>
            <a:xfrm flipV="1">
              <a:off x="3131840" y="404664"/>
              <a:ext cx="0" cy="43204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0" name="19 Conector recto"/>
            <p:cNvCxnSpPr/>
            <p:nvPr/>
          </p:nvCxnSpPr>
          <p:spPr>
            <a:xfrm flipH="1">
              <a:off x="2843808" y="2060848"/>
              <a:ext cx="288032" cy="21602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33 Conector recto"/>
            <p:cNvCxnSpPr/>
            <p:nvPr/>
          </p:nvCxnSpPr>
          <p:spPr>
            <a:xfrm flipV="1">
              <a:off x="5508104" y="1700808"/>
              <a:ext cx="0" cy="36004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38 Rectángulo"/>
            <p:cNvSpPr/>
            <p:nvPr/>
          </p:nvSpPr>
          <p:spPr>
            <a:xfrm>
              <a:off x="5364088" y="1412776"/>
              <a:ext cx="288032" cy="28803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cxnSp>
          <p:nvCxnSpPr>
            <p:cNvPr id="41" name="40 Conector recto"/>
            <p:cNvCxnSpPr/>
            <p:nvPr/>
          </p:nvCxnSpPr>
          <p:spPr>
            <a:xfrm flipV="1">
              <a:off x="5508104" y="1052437"/>
              <a:ext cx="0" cy="36004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44 Conector recto"/>
            <p:cNvCxnSpPr/>
            <p:nvPr/>
          </p:nvCxnSpPr>
          <p:spPr>
            <a:xfrm flipH="1" flipV="1">
              <a:off x="5220072" y="836712"/>
              <a:ext cx="288032" cy="21602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48 Conector recto de flecha"/>
            <p:cNvCxnSpPr/>
            <p:nvPr/>
          </p:nvCxnSpPr>
          <p:spPr>
            <a:xfrm flipV="1">
              <a:off x="5508104" y="404664"/>
              <a:ext cx="0" cy="36004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3" name="52 Conector recto"/>
            <p:cNvCxnSpPr/>
            <p:nvPr/>
          </p:nvCxnSpPr>
          <p:spPr>
            <a:xfrm flipH="1">
              <a:off x="5220072" y="2060848"/>
              <a:ext cx="288032" cy="36004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59 Conector recto"/>
            <p:cNvCxnSpPr/>
            <p:nvPr/>
          </p:nvCxnSpPr>
          <p:spPr>
            <a:xfrm>
              <a:off x="3131840" y="3140968"/>
              <a:ext cx="0" cy="64807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61 Conector recto"/>
            <p:cNvCxnSpPr/>
            <p:nvPr/>
          </p:nvCxnSpPr>
          <p:spPr>
            <a:xfrm>
              <a:off x="3131840" y="4077072"/>
              <a:ext cx="0" cy="36004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3" name="62 Rectángulo"/>
            <p:cNvSpPr/>
            <p:nvPr/>
          </p:nvSpPr>
          <p:spPr>
            <a:xfrm>
              <a:off x="2987824" y="4437112"/>
              <a:ext cx="288032" cy="28803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cxnSp>
          <p:nvCxnSpPr>
            <p:cNvPr id="65" name="64 Conector recto"/>
            <p:cNvCxnSpPr>
              <a:stCxn id="63" idx="2"/>
            </p:cNvCxnSpPr>
            <p:nvPr/>
          </p:nvCxnSpPr>
          <p:spPr>
            <a:xfrm>
              <a:off x="3131840" y="4725144"/>
              <a:ext cx="0" cy="2880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66 Conector recto"/>
            <p:cNvCxnSpPr/>
            <p:nvPr/>
          </p:nvCxnSpPr>
          <p:spPr>
            <a:xfrm flipH="1" flipV="1">
              <a:off x="2843808" y="3789040"/>
              <a:ext cx="288032" cy="2880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68 Conector recto"/>
            <p:cNvCxnSpPr/>
            <p:nvPr/>
          </p:nvCxnSpPr>
          <p:spPr>
            <a:xfrm flipH="1">
              <a:off x="2843808" y="5013176"/>
              <a:ext cx="288032" cy="21602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70 Conector recto"/>
            <p:cNvCxnSpPr/>
            <p:nvPr/>
          </p:nvCxnSpPr>
          <p:spPr>
            <a:xfrm>
              <a:off x="3131840" y="5229200"/>
              <a:ext cx="0" cy="36004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74" name="73 Elipse"/>
            <p:cNvSpPr/>
            <p:nvPr/>
          </p:nvSpPr>
          <p:spPr>
            <a:xfrm>
              <a:off x="2987824" y="5589240"/>
              <a:ext cx="360040" cy="360040"/>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75" name="74 Elipse"/>
            <p:cNvSpPr/>
            <p:nvPr/>
          </p:nvSpPr>
          <p:spPr>
            <a:xfrm>
              <a:off x="2951820" y="5805264"/>
              <a:ext cx="396044" cy="396044"/>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cxnSp>
          <p:nvCxnSpPr>
            <p:cNvPr id="77" name="76 Conector recto de flecha"/>
            <p:cNvCxnSpPr>
              <a:stCxn id="75" idx="4"/>
            </p:cNvCxnSpPr>
            <p:nvPr/>
          </p:nvCxnSpPr>
          <p:spPr>
            <a:xfrm>
              <a:off x="3149842" y="6201308"/>
              <a:ext cx="0" cy="36004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0" name="79 Conector recto"/>
            <p:cNvCxnSpPr/>
            <p:nvPr/>
          </p:nvCxnSpPr>
          <p:spPr>
            <a:xfrm>
              <a:off x="5508104" y="3140968"/>
              <a:ext cx="0" cy="64807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82 Conector recto"/>
            <p:cNvCxnSpPr/>
            <p:nvPr/>
          </p:nvCxnSpPr>
          <p:spPr>
            <a:xfrm>
              <a:off x="5508104" y="4077072"/>
              <a:ext cx="0" cy="36004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85" name="84 Rectángulo"/>
            <p:cNvSpPr/>
            <p:nvPr/>
          </p:nvSpPr>
          <p:spPr>
            <a:xfrm>
              <a:off x="5364088" y="4437112"/>
              <a:ext cx="288032" cy="28803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cxnSp>
          <p:nvCxnSpPr>
            <p:cNvPr id="87" name="86 Conector recto"/>
            <p:cNvCxnSpPr>
              <a:stCxn id="85" idx="2"/>
            </p:cNvCxnSpPr>
            <p:nvPr/>
          </p:nvCxnSpPr>
          <p:spPr>
            <a:xfrm>
              <a:off x="5508104" y="4725144"/>
              <a:ext cx="0" cy="2880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89 Conector recto"/>
            <p:cNvCxnSpPr/>
            <p:nvPr/>
          </p:nvCxnSpPr>
          <p:spPr>
            <a:xfrm flipH="1" flipV="1">
              <a:off x="5220072" y="3789040"/>
              <a:ext cx="288032" cy="2880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91 Conector recto"/>
            <p:cNvCxnSpPr/>
            <p:nvPr/>
          </p:nvCxnSpPr>
          <p:spPr>
            <a:xfrm flipH="1">
              <a:off x="5220072" y="5013176"/>
              <a:ext cx="288032" cy="21602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95 Conector recto de flecha"/>
            <p:cNvCxnSpPr/>
            <p:nvPr/>
          </p:nvCxnSpPr>
          <p:spPr>
            <a:xfrm>
              <a:off x="5508104" y="5409220"/>
              <a:ext cx="0" cy="594066"/>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 name="6 Conector recto"/>
            <p:cNvCxnSpPr/>
            <p:nvPr/>
          </p:nvCxnSpPr>
          <p:spPr>
            <a:xfrm>
              <a:off x="755576" y="2708920"/>
              <a:ext cx="6336704"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12 Conector recto"/>
            <p:cNvCxnSpPr/>
            <p:nvPr/>
          </p:nvCxnSpPr>
          <p:spPr>
            <a:xfrm>
              <a:off x="5508104" y="2420888"/>
              <a:ext cx="0" cy="72008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24 Conector recto"/>
            <p:cNvCxnSpPr/>
            <p:nvPr/>
          </p:nvCxnSpPr>
          <p:spPr>
            <a:xfrm flipH="1">
              <a:off x="3149842" y="2276872"/>
              <a:ext cx="22205" cy="86409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25 CuadroTexto"/>
            <p:cNvSpPr txBox="1"/>
            <p:nvPr/>
          </p:nvSpPr>
          <p:spPr>
            <a:xfrm>
              <a:off x="5350308" y="2852936"/>
              <a:ext cx="373820" cy="523220"/>
            </a:xfrm>
            <a:prstGeom prst="rect">
              <a:avLst/>
            </a:prstGeom>
            <a:noFill/>
          </p:spPr>
          <p:txBody>
            <a:bodyPr wrap="none" rtlCol="0">
              <a:spAutoFit/>
            </a:bodyPr>
            <a:lstStyle/>
            <a:p>
              <a:r>
                <a:rPr lang="es-CO" sz="2800" dirty="0" smtClean="0"/>
                <a:t>o</a:t>
              </a:r>
              <a:endParaRPr lang="es-CO" sz="2800" dirty="0"/>
            </a:p>
          </p:txBody>
        </p:sp>
        <p:sp>
          <p:nvSpPr>
            <p:cNvPr id="28" name="27 CuadroTexto"/>
            <p:cNvSpPr txBox="1"/>
            <p:nvPr/>
          </p:nvSpPr>
          <p:spPr>
            <a:xfrm>
              <a:off x="3001294" y="2852936"/>
              <a:ext cx="346570" cy="461665"/>
            </a:xfrm>
            <a:prstGeom prst="rect">
              <a:avLst/>
            </a:prstGeom>
            <a:noFill/>
          </p:spPr>
          <p:txBody>
            <a:bodyPr wrap="none" rtlCol="0">
              <a:spAutoFit/>
            </a:bodyPr>
            <a:lstStyle/>
            <a:p>
              <a:r>
                <a:rPr lang="es-CO" sz="2400" dirty="0" smtClean="0"/>
                <a:t>o</a:t>
              </a:r>
              <a:endParaRPr lang="es-CO" sz="2400" dirty="0"/>
            </a:p>
          </p:txBody>
        </p:sp>
        <p:cxnSp>
          <p:nvCxnSpPr>
            <p:cNvPr id="30" name="29 Conector recto"/>
            <p:cNvCxnSpPr/>
            <p:nvPr/>
          </p:nvCxnSpPr>
          <p:spPr>
            <a:xfrm flipV="1">
              <a:off x="6228184" y="1844824"/>
              <a:ext cx="0" cy="86409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32 Conector recto"/>
            <p:cNvCxnSpPr/>
            <p:nvPr/>
          </p:nvCxnSpPr>
          <p:spPr>
            <a:xfrm flipV="1">
              <a:off x="6228184" y="764704"/>
              <a:ext cx="0" cy="64807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35 Conector recto"/>
            <p:cNvCxnSpPr/>
            <p:nvPr/>
          </p:nvCxnSpPr>
          <p:spPr>
            <a:xfrm>
              <a:off x="5508104" y="764704"/>
              <a:ext cx="72008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37 Conector recto"/>
            <p:cNvCxnSpPr/>
            <p:nvPr/>
          </p:nvCxnSpPr>
          <p:spPr>
            <a:xfrm flipV="1">
              <a:off x="6228184" y="1412477"/>
              <a:ext cx="360040" cy="43234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41 Conector recto"/>
            <p:cNvCxnSpPr/>
            <p:nvPr/>
          </p:nvCxnSpPr>
          <p:spPr>
            <a:xfrm flipV="1">
              <a:off x="3851920" y="1700808"/>
              <a:ext cx="0" cy="100811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43 Conector recto"/>
            <p:cNvCxnSpPr/>
            <p:nvPr/>
          </p:nvCxnSpPr>
          <p:spPr>
            <a:xfrm flipV="1">
              <a:off x="3851920" y="764704"/>
              <a:ext cx="0" cy="46805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46 Conector recto"/>
            <p:cNvCxnSpPr/>
            <p:nvPr/>
          </p:nvCxnSpPr>
          <p:spPr>
            <a:xfrm flipH="1">
              <a:off x="3149842" y="764704"/>
              <a:ext cx="70207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49 Conector recto"/>
            <p:cNvCxnSpPr/>
            <p:nvPr/>
          </p:nvCxnSpPr>
          <p:spPr>
            <a:xfrm flipV="1">
              <a:off x="3851920" y="1232756"/>
              <a:ext cx="288032" cy="46805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53 Conector recto"/>
            <p:cNvCxnSpPr/>
            <p:nvPr/>
          </p:nvCxnSpPr>
          <p:spPr>
            <a:xfrm>
              <a:off x="6228184" y="2708920"/>
              <a:ext cx="0" cy="154817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55 Conector recto"/>
            <p:cNvCxnSpPr/>
            <p:nvPr/>
          </p:nvCxnSpPr>
          <p:spPr>
            <a:xfrm>
              <a:off x="6228184" y="4725144"/>
              <a:ext cx="0" cy="68407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57 Conector recto"/>
            <p:cNvCxnSpPr/>
            <p:nvPr/>
          </p:nvCxnSpPr>
          <p:spPr>
            <a:xfrm flipH="1">
              <a:off x="5508104" y="5409220"/>
              <a:ext cx="72008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65 Conector recto"/>
            <p:cNvCxnSpPr/>
            <p:nvPr/>
          </p:nvCxnSpPr>
          <p:spPr>
            <a:xfrm>
              <a:off x="6228184" y="4203086"/>
              <a:ext cx="360040" cy="46805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69 Conector recto"/>
            <p:cNvCxnSpPr/>
            <p:nvPr/>
          </p:nvCxnSpPr>
          <p:spPr>
            <a:xfrm>
              <a:off x="3851920" y="2708920"/>
              <a:ext cx="0" cy="172819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72 Conector recto"/>
            <p:cNvCxnSpPr/>
            <p:nvPr/>
          </p:nvCxnSpPr>
          <p:spPr>
            <a:xfrm>
              <a:off x="3851920" y="4869160"/>
              <a:ext cx="0" cy="54006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77 Conector recto"/>
            <p:cNvCxnSpPr/>
            <p:nvPr/>
          </p:nvCxnSpPr>
          <p:spPr>
            <a:xfrm flipH="1">
              <a:off x="3131840" y="5409220"/>
              <a:ext cx="72008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80 Conector recto"/>
            <p:cNvCxnSpPr/>
            <p:nvPr/>
          </p:nvCxnSpPr>
          <p:spPr>
            <a:xfrm>
              <a:off x="3851920" y="4437112"/>
              <a:ext cx="288032" cy="2880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89" name="88 CuadroTexto"/>
            <p:cNvSpPr txBox="1"/>
            <p:nvPr/>
          </p:nvSpPr>
          <p:spPr>
            <a:xfrm>
              <a:off x="6084168" y="2463279"/>
              <a:ext cx="346570" cy="461665"/>
            </a:xfrm>
            <a:prstGeom prst="rect">
              <a:avLst/>
            </a:prstGeom>
            <a:noFill/>
            <a:ln>
              <a:noFill/>
            </a:ln>
          </p:spPr>
          <p:txBody>
            <a:bodyPr wrap="none" rtlCol="0">
              <a:spAutoFit/>
            </a:bodyPr>
            <a:lstStyle/>
            <a:p>
              <a:r>
                <a:rPr lang="es-CO" sz="2400" dirty="0" smtClean="0"/>
                <a:t>o</a:t>
              </a:r>
              <a:endParaRPr lang="es-CO" sz="2400" dirty="0"/>
            </a:p>
          </p:txBody>
        </p:sp>
        <p:sp>
          <p:nvSpPr>
            <p:cNvPr id="91" name="90 CuadroTexto"/>
            <p:cNvSpPr txBox="1"/>
            <p:nvPr/>
          </p:nvSpPr>
          <p:spPr>
            <a:xfrm>
              <a:off x="3721374" y="2463279"/>
              <a:ext cx="346570" cy="461665"/>
            </a:xfrm>
            <a:prstGeom prst="rect">
              <a:avLst/>
            </a:prstGeom>
            <a:noFill/>
          </p:spPr>
          <p:txBody>
            <a:bodyPr wrap="none" rtlCol="0">
              <a:spAutoFit/>
            </a:bodyPr>
            <a:lstStyle/>
            <a:p>
              <a:r>
                <a:rPr lang="es-CO" sz="2400" dirty="0" smtClean="0"/>
                <a:t>o</a:t>
              </a:r>
              <a:endParaRPr lang="es-CO" sz="2400" dirty="0"/>
            </a:p>
          </p:txBody>
        </p:sp>
        <p:cxnSp>
          <p:nvCxnSpPr>
            <p:cNvPr id="98" name="97 Conector recto"/>
            <p:cNvCxnSpPr/>
            <p:nvPr/>
          </p:nvCxnSpPr>
          <p:spPr>
            <a:xfrm>
              <a:off x="1187624" y="2694111"/>
              <a:ext cx="0" cy="109492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 name="99 Conector recto"/>
            <p:cNvCxnSpPr/>
            <p:nvPr/>
          </p:nvCxnSpPr>
          <p:spPr>
            <a:xfrm>
              <a:off x="1187624" y="4077072"/>
              <a:ext cx="0" cy="36004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01" name="100 Rectángulo"/>
            <p:cNvSpPr/>
            <p:nvPr/>
          </p:nvSpPr>
          <p:spPr>
            <a:xfrm>
              <a:off x="1043608" y="4437112"/>
              <a:ext cx="288032" cy="43204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cxnSp>
          <p:nvCxnSpPr>
            <p:cNvPr id="103" name="102 Conector recto"/>
            <p:cNvCxnSpPr>
              <a:stCxn id="101" idx="2"/>
            </p:cNvCxnSpPr>
            <p:nvPr/>
          </p:nvCxnSpPr>
          <p:spPr>
            <a:xfrm>
              <a:off x="1187624" y="4869160"/>
              <a:ext cx="0" cy="27003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 name="104 Conector recto"/>
            <p:cNvCxnSpPr/>
            <p:nvPr/>
          </p:nvCxnSpPr>
          <p:spPr>
            <a:xfrm>
              <a:off x="1187624" y="5409220"/>
              <a:ext cx="0" cy="54006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106 Conector recto"/>
            <p:cNvCxnSpPr/>
            <p:nvPr/>
          </p:nvCxnSpPr>
          <p:spPr>
            <a:xfrm>
              <a:off x="1187624" y="5949280"/>
              <a:ext cx="64807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108 Conector recto"/>
            <p:cNvCxnSpPr/>
            <p:nvPr/>
          </p:nvCxnSpPr>
          <p:spPr>
            <a:xfrm flipV="1">
              <a:off x="1835696" y="3114546"/>
              <a:ext cx="72008" cy="283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 name="112 Conector recto"/>
            <p:cNvCxnSpPr/>
            <p:nvPr/>
          </p:nvCxnSpPr>
          <p:spPr>
            <a:xfrm flipH="1" flipV="1">
              <a:off x="899592" y="3789040"/>
              <a:ext cx="288032" cy="2880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5" name="114 Conector recto"/>
            <p:cNvCxnSpPr/>
            <p:nvPr/>
          </p:nvCxnSpPr>
          <p:spPr>
            <a:xfrm flipH="1">
              <a:off x="899592" y="5121188"/>
              <a:ext cx="288032" cy="2880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21" name="120 CuadroTexto"/>
            <p:cNvSpPr txBox="1"/>
            <p:nvPr/>
          </p:nvSpPr>
          <p:spPr>
            <a:xfrm>
              <a:off x="1705150" y="2895327"/>
              <a:ext cx="346570" cy="461665"/>
            </a:xfrm>
            <a:prstGeom prst="rect">
              <a:avLst/>
            </a:prstGeom>
            <a:noFill/>
          </p:spPr>
          <p:txBody>
            <a:bodyPr wrap="none" rtlCol="0">
              <a:spAutoFit/>
            </a:bodyPr>
            <a:lstStyle/>
            <a:p>
              <a:r>
                <a:rPr lang="es-CO" sz="2400" dirty="0" smtClean="0"/>
                <a:t>o</a:t>
              </a:r>
              <a:endParaRPr lang="es-CO" sz="2400" dirty="0"/>
            </a:p>
          </p:txBody>
        </p:sp>
        <p:sp>
          <p:nvSpPr>
            <p:cNvPr id="122" name="121 CuadroTexto"/>
            <p:cNvSpPr txBox="1"/>
            <p:nvPr/>
          </p:nvSpPr>
          <p:spPr>
            <a:xfrm>
              <a:off x="971600" y="2463279"/>
              <a:ext cx="346570" cy="461665"/>
            </a:xfrm>
            <a:prstGeom prst="rect">
              <a:avLst/>
            </a:prstGeom>
            <a:noFill/>
          </p:spPr>
          <p:txBody>
            <a:bodyPr wrap="none" rtlCol="0">
              <a:spAutoFit/>
            </a:bodyPr>
            <a:lstStyle/>
            <a:p>
              <a:r>
                <a:rPr lang="es-CO" sz="2400" dirty="0" smtClean="0"/>
                <a:t>o</a:t>
              </a:r>
              <a:endParaRPr lang="es-CO" sz="2400" dirty="0"/>
            </a:p>
          </p:txBody>
        </p:sp>
        <p:sp>
          <p:nvSpPr>
            <p:cNvPr id="123" name="122 CuadroTexto"/>
            <p:cNvSpPr txBox="1"/>
            <p:nvPr/>
          </p:nvSpPr>
          <p:spPr>
            <a:xfrm>
              <a:off x="7164288" y="2987660"/>
              <a:ext cx="1548886" cy="369332"/>
            </a:xfrm>
            <a:prstGeom prst="rect">
              <a:avLst/>
            </a:prstGeom>
            <a:noFill/>
          </p:spPr>
          <p:txBody>
            <a:bodyPr wrap="none" rtlCol="0">
              <a:spAutoFit/>
            </a:bodyPr>
            <a:lstStyle/>
            <a:p>
              <a:r>
                <a:rPr lang="es-CO" dirty="0" smtClean="0"/>
                <a:t>Barra Principal</a:t>
              </a:r>
              <a:endParaRPr lang="es-CO" dirty="0"/>
            </a:p>
          </p:txBody>
        </p:sp>
        <p:sp>
          <p:nvSpPr>
            <p:cNvPr id="124" name="123 CuadroTexto"/>
            <p:cNvSpPr txBox="1"/>
            <p:nvPr/>
          </p:nvSpPr>
          <p:spPr>
            <a:xfrm>
              <a:off x="6732240" y="2411596"/>
              <a:ext cx="2411760" cy="369332"/>
            </a:xfrm>
            <a:prstGeom prst="rect">
              <a:avLst/>
            </a:prstGeom>
            <a:noFill/>
          </p:spPr>
          <p:txBody>
            <a:bodyPr wrap="square" rtlCol="0">
              <a:spAutoFit/>
            </a:bodyPr>
            <a:lstStyle/>
            <a:p>
              <a:r>
                <a:rPr lang="es-CO" dirty="0" smtClean="0"/>
                <a:t>Barra de transferencia</a:t>
              </a:r>
              <a:endParaRPr lang="es-CO" dirty="0"/>
            </a:p>
          </p:txBody>
        </p:sp>
        <p:sp>
          <p:nvSpPr>
            <p:cNvPr id="125" name="124 CuadroTexto"/>
            <p:cNvSpPr txBox="1"/>
            <p:nvPr/>
          </p:nvSpPr>
          <p:spPr>
            <a:xfrm>
              <a:off x="1043608" y="5949280"/>
              <a:ext cx="1152128" cy="646331"/>
            </a:xfrm>
            <a:prstGeom prst="rect">
              <a:avLst/>
            </a:prstGeom>
            <a:noFill/>
          </p:spPr>
          <p:txBody>
            <a:bodyPr wrap="square" rtlCol="0">
              <a:spAutoFit/>
            </a:bodyPr>
            <a:lstStyle/>
            <a:p>
              <a:r>
                <a:rPr lang="es-CO" dirty="0" smtClean="0"/>
                <a:t>Acople de barras</a:t>
              </a:r>
              <a:endParaRPr lang="es-CO" dirty="0"/>
            </a:p>
          </p:txBody>
        </p:sp>
        <p:sp>
          <p:nvSpPr>
            <p:cNvPr id="126" name="125 CuadroTexto"/>
            <p:cNvSpPr txBox="1"/>
            <p:nvPr/>
          </p:nvSpPr>
          <p:spPr>
            <a:xfrm>
              <a:off x="4290579" y="6237312"/>
              <a:ext cx="4601901" cy="369332"/>
            </a:xfrm>
            <a:prstGeom prst="rect">
              <a:avLst/>
            </a:prstGeom>
            <a:noFill/>
          </p:spPr>
          <p:txBody>
            <a:bodyPr wrap="none" rtlCol="0">
              <a:spAutoFit/>
            </a:bodyPr>
            <a:lstStyle/>
            <a:p>
              <a:r>
                <a:rPr lang="es-CO" dirty="0" smtClean="0"/>
                <a:t>BARRA PRINCIPAL Y BARRA DE TRANSFERENCIA</a:t>
              </a:r>
              <a:endParaRPr lang="es-CO" dirty="0"/>
            </a:p>
          </p:txBody>
        </p:sp>
      </p:grpSp>
      <p:graphicFrame>
        <p:nvGraphicFramePr>
          <p:cNvPr id="76" name="75 Diagrama"/>
          <p:cNvGraphicFramePr/>
          <p:nvPr>
            <p:extLst>
              <p:ext uri="{D42A27DB-BD31-4B8C-83A1-F6EECF244321}">
                <p14:modId xmlns:p14="http://schemas.microsoft.com/office/powerpoint/2010/main" val="2633332533"/>
              </p:ext>
            </p:extLst>
          </p:nvPr>
        </p:nvGraphicFramePr>
        <p:xfrm>
          <a:off x="1619672" y="6453336"/>
          <a:ext cx="6096000" cy="4046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07680587"/>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1187624" y="836712"/>
            <a:ext cx="7416824" cy="5355312"/>
          </a:xfrm>
          <a:prstGeom prst="rect">
            <a:avLst/>
          </a:prstGeom>
          <a:noFill/>
        </p:spPr>
        <p:txBody>
          <a:bodyPr wrap="square" rtlCol="0">
            <a:spAutoFit/>
          </a:bodyPr>
          <a:lstStyle/>
          <a:p>
            <a:r>
              <a:rPr lang="es-CO" dirty="0" smtClean="0">
                <a:solidFill>
                  <a:srgbClr val="FF0000"/>
                </a:solidFill>
              </a:rPr>
              <a:t>3. Doble Barraje</a:t>
            </a:r>
          </a:p>
          <a:p>
            <a:endParaRPr lang="es-CO" dirty="0"/>
          </a:p>
          <a:p>
            <a:r>
              <a:rPr lang="es-CO" dirty="0" smtClean="0"/>
              <a:t>Ventajas:</a:t>
            </a:r>
          </a:p>
          <a:p>
            <a:pPr marL="285750" indent="-285750">
              <a:buFont typeface="Wingdings" panose="05000000000000000000" pitchFamily="2" charset="2"/>
              <a:buChar char="§"/>
            </a:pPr>
            <a:r>
              <a:rPr lang="es-CO" dirty="0" smtClean="0"/>
              <a:t>Ambas barras funcionan como principales</a:t>
            </a:r>
          </a:p>
          <a:p>
            <a:pPr marL="285750" indent="-285750">
              <a:buFont typeface="Wingdings" panose="05000000000000000000" pitchFamily="2" charset="2"/>
              <a:buChar char="§"/>
            </a:pPr>
            <a:r>
              <a:rPr lang="es-CO" dirty="0" smtClean="0"/>
              <a:t>Mayor confiabilidad y flexibilidad que las configuraciones anteriores</a:t>
            </a:r>
          </a:p>
          <a:p>
            <a:pPr marL="285750" indent="-285750">
              <a:buFont typeface="Wingdings" panose="05000000000000000000" pitchFamily="2" charset="2"/>
              <a:buChar char="§"/>
            </a:pPr>
            <a:r>
              <a:rPr lang="es-CO" dirty="0" smtClean="0"/>
              <a:t>Puede operarse con todos los circuitos en una barra o repartiendo los circuitos en las dos.</a:t>
            </a:r>
          </a:p>
          <a:p>
            <a:pPr marL="285750" indent="-285750">
              <a:buFont typeface="Wingdings" panose="05000000000000000000" pitchFamily="2" charset="2"/>
              <a:buChar char="§"/>
            </a:pPr>
            <a:r>
              <a:rPr lang="es-CO" dirty="0" smtClean="0"/>
              <a:t>En caso de falla de una barra se pueden transferir todos los circuitos a la otra.</a:t>
            </a:r>
          </a:p>
          <a:p>
            <a:pPr marL="285750" indent="-285750">
              <a:buFont typeface="Wingdings" panose="05000000000000000000" pitchFamily="2" charset="2"/>
              <a:buChar char="§"/>
            </a:pPr>
            <a:endParaRPr lang="es-CO" dirty="0"/>
          </a:p>
          <a:p>
            <a:r>
              <a:rPr lang="es-CO" dirty="0" smtClean="0"/>
              <a:t>Desventajas:</a:t>
            </a:r>
          </a:p>
          <a:p>
            <a:pPr marL="285750" indent="-285750">
              <a:buFont typeface="Wingdings" panose="05000000000000000000" pitchFamily="2" charset="2"/>
              <a:buChar char="§"/>
            </a:pPr>
            <a:r>
              <a:rPr lang="es-CO" dirty="0" smtClean="0"/>
              <a:t>Para hacer mantenimiento a los interruptores se debe sacar de servicio el circuito.</a:t>
            </a:r>
          </a:p>
          <a:p>
            <a:pPr marL="285750" indent="-285750">
              <a:buFont typeface="Wingdings" panose="05000000000000000000" pitchFamily="2" charset="2"/>
              <a:buChar char="§"/>
            </a:pPr>
            <a:endParaRPr lang="es-CO" dirty="0"/>
          </a:p>
          <a:p>
            <a:r>
              <a:rPr lang="es-CO" dirty="0" smtClean="0"/>
              <a:t>Variantes:</a:t>
            </a:r>
          </a:p>
          <a:p>
            <a:pPr marL="285750" indent="-285750">
              <a:buFont typeface="Wingdings" panose="05000000000000000000" pitchFamily="2" charset="2"/>
              <a:buChar char="§"/>
            </a:pPr>
            <a:r>
              <a:rPr lang="es-CO" dirty="0" smtClean="0"/>
              <a:t>Para poder hacer mantenimiento a un interruptor de circuito se pueden montar seccionadores de </a:t>
            </a:r>
            <a:r>
              <a:rPr lang="es-CO" dirty="0" err="1" smtClean="0"/>
              <a:t>by-pass</a:t>
            </a:r>
            <a:r>
              <a:rPr lang="es-CO" dirty="0" smtClean="0"/>
              <a:t> .</a:t>
            </a:r>
          </a:p>
          <a:p>
            <a:pPr marL="285750" indent="-285750">
              <a:buFont typeface="Wingdings" panose="05000000000000000000" pitchFamily="2" charset="2"/>
              <a:buChar char="§"/>
            </a:pPr>
            <a:r>
              <a:rPr lang="es-CO" dirty="0" smtClean="0"/>
              <a:t>La más usada la del interruptor de barras que se puede instalar en la barra que más uso va a tener.</a:t>
            </a:r>
            <a:endParaRPr lang="es-CO" dirty="0"/>
          </a:p>
        </p:txBody>
      </p:sp>
      <p:graphicFrame>
        <p:nvGraphicFramePr>
          <p:cNvPr id="5" name="4 Diagrama"/>
          <p:cNvGraphicFramePr/>
          <p:nvPr>
            <p:extLst>
              <p:ext uri="{D42A27DB-BD31-4B8C-83A1-F6EECF244321}">
                <p14:modId xmlns:p14="http://schemas.microsoft.com/office/powerpoint/2010/main" val="2633332533"/>
              </p:ext>
            </p:extLst>
          </p:nvPr>
        </p:nvGraphicFramePr>
        <p:xfrm>
          <a:off x="1619672" y="6453336"/>
          <a:ext cx="6096000" cy="4046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58393374"/>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2 Conector recto"/>
          <p:cNvCxnSpPr/>
          <p:nvPr/>
        </p:nvCxnSpPr>
        <p:spPr>
          <a:xfrm>
            <a:off x="755576" y="3140968"/>
            <a:ext cx="6336704"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8 Conector recto"/>
          <p:cNvCxnSpPr/>
          <p:nvPr/>
        </p:nvCxnSpPr>
        <p:spPr>
          <a:xfrm flipV="1">
            <a:off x="3131840" y="1520788"/>
            <a:ext cx="0" cy="54006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9 Rectángulo"/>
          <p:cNvSpPr/>
          <p:nvPr/>
        </p:nvSpPr>
        <p:spPr>
          <a:xfrm>
            <a:off x="3347864" y="1052736"/>
            <a:ext cx="288032" cy="21602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cxnSp>
        <p:nvCxnSpPr>
          <p:cNvPr id="12" name="11 Conector recto"/>
          <p:cNvCxnSpPr>
            <a:stCxn id="10" idx="0"/>
          </p:cNvCxnSpPr>
          <p:nvPr/>
        </p:nvCxnSpPr>
        <p:spPr>
          <a:xfrm flipV="1">
            <a:off x="3491880" y="692696"/>
            <a:ext cx="0" cy="36004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13 Conector recto"/>
          <p:cNvCxnSpPr/>
          <p:nvPr/>
        </p:nvCxnSpPr>
        <p:spPr>
          <a:xfrm flipH="1" flipV="1">
            <a:off x="3203848" y="476672"/>
            <a:ext cx="288032" cy="21602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17 Conector recto de flecha"/>
          <p:cNvCxnSpPr/>
          <p:nvPr/>
        </p:nvCxnSpPr>
        <p:spPr>
          <a:xfrm flipV="1">
            <a:off x="3491880" y="44624"/>
            <a:ext cx="0" cy="43204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0" name="19 Conector recto"/>
          <p:cNvCxnSpPr/>
          <p:nvPr/>
        </p:nvCxnSpPr>
        <p:spPr>
          <a:xfrm flipH="1">
            <a:off x="2843808" y="2060848"/>
            <a:ext cx="288032" cy="21602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33 Conector recto"/>
          <p:cNvCxnSpPr/>
          <p:nvPr/>
        </p:nvCxnSpPr>
        <p:spPr>
          <a:xfrm flipV="1">
            <a:off x="5508104" y="1700808"/>
            <a:ext cx="0" cy="36004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38 Rectángulo"/>
          <p:cNvSpPr/>
          <p:nvPr/>
        </p:nvSpPr>
        <p:spPr>
          <a:xfrm>
            <a:off x="5724128" y="1052736"/>
            <a:ext cx="288032" cy="28803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cxnSp>
        <p:nvCxnSpPr>
          <p:cNvPr id="41" name="40 Conector recto"/>
          <p:cNvCxnSpPr/>
          <p:nvPr/>
        </p:nvCxnSpPr>
        <p:spPr>
          <a:xfrm flipV="1">
            <a:off x="5868144" y="1340768"/>
            <a:ext cx="0" cy="36004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44 Conector recto"/>
          <p:cNvCxnSpPr/>
          <p:nvPr/>
        </p:nvCxnSpPr>
        <p:spPr>
          <a:xfrm flipH="1" flipV="1">
            <a:off x="5580112" y="476672"/>
            <a:ext cx="288032" cy="21602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48 Conector recto de flecha"/>
          <p:cNvCxnSpPr/>
          <p:nvPr/>
        </p:nvCxnSpPr>
        <p:spPr>
          <a:xfrm flipV="1">
            <a:off x="5868144" y="116632"/>
            <a:ext cx="0" cy="36004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3" name="52 Conector recto"/>
          <p:cNvCxnSpPr/>
          <p:nvPr/>
        </p:nvCxnSpPr>
        <p:spPr>
          <a:xfrm flipH="1">
            <a:off x="5350308" y="2060848"/>
            <a:ext cx="157796" cy="21602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59 Conector recto"/>
          <p:cNvCxnSpPr/>
          <p:nvPr/>
        </p:nvCxnSpPr>
        <p:spPr>
          <a:xfrm>
            <a:off x="3131840" y="3140968"/>
            <a:ext cx="0" cy="64807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61 Conector recto"/>
          <p:cNvCxnSpPr/>
          <p:nvPr/>
        </p:nvCxnSpPr>
        <p:spPr>
          <a:xfrm>
            <a:off x="3131840" y="4077072"/>
            <a:ext cx="0" cy="36004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3" name="62 Rectángulo"/>
          <p:cNvSpPr/>
          <p:nvPr/>
        </p:nvSpPr>
        <p:spPr>
          <a:xfrm>
            <a:off x="3347864" y="4725144"/>
            <a:ext cx="288032" cy="28803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cxnSp>
        <p:nvCxnSpPr>
          <p:cNvPr id="67" name="66 Conector recto"/>
          <p:cNvCxnSpPr/>
          <p:nvPr/>
        </p:nvCxnSpPr>
        <p:spPr>
          <a:xfrm flipH="1" flipV="1">
            <a:off x="2843808" y="3789040"/>
            <a:ext cx="288032" cy="2880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68 Conector recto"/>
          <p:cNvCxnSpPr/>
          <p:nvPr/>
        </p:nvCxnSpPr>
        <p:spPr>
          <a:xfrm flipH="1">
            <a:off x="3203848" y="5373216"/>
            <a:ext cx="288032" cy="21602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74" name="73 Elipse"/>
          <p:cNvSpPr/>
          <p:nvPr/>
        </p:nvSpPr>
        <p:spPr>
          <a:xfrm>
            <a:off x="3347864" y="5877272"/>
            <a:ext cx="360040" cy="360040"/>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75" name="74 Elipse"/>
          <p:cNvSpPr/>
          <p:nvPr/>
        </p:nvSpPr>
        <p:spPr>
          <a:xfrm>
            <a:off x="3311860" y="6093296"/>
            <a:ext cx="396044" cy="396044"/>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cxnSp>
        <p:nvCxnSpPr>
          <p:cNvPr id="77" name="76 Conector recto de flecha"/>
          <p:cNvCxnSpPr>
            <a:stCxn id="75" idx="4"/>
          </p:cNvCxnSpPr>
          <p:nvPr/>
        </p:nvCxnSpPr>
        <p:spPr>
          <a:xfrm>
            <a:off x="3509882" y="6489340"/>
            <a:ext cx="0" cy="36004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0" name="79 Conector recto"/>
          <p:cNvCxnSpPr/>
          <p:nvPr/>
        </p:nvCxnSpPr>
        <p:spPr>
          <a:xfrm>
            <a:off x="5508104" y="3140968"/>
            <a:ext cx="0" cy="64807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82 Conector recto"/>
          <p:cNvCxnSpPr/>
          <p:nvPr/>
        </p:nvCxnSpPr>
        <p:spPr>
          <a:xfrm>
            <a:off x="5508104" y="4077072"/>
            <a:ext cx="0" cy="36004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85" name="84 Rectángulo"/>
          <p:cNvSpPr/>
          <p:nvPr/>
        </p:nvSpPr>
        <p:spPr>
          <a:xfrm>
            <a:off x="5796136" y="4725144"/>
            <a:ext cx="288032" cy="28803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cxnSp>
        <p:nvCxnSpPr>
          <p:cNvPr id="87" name="86 Conector recto"/>
          <p:cNvCxnSpPr>
            <a:stCxn id="85" idx="2"/>
          </p:cNvCxnSpPr>
          <p:nvPr/>
        </p:nvCxnSpPr>
        <p:spPr>
          <a:xfrm>
            <a:off x="5940152" y="5013176"/>
            <a:ext cx="0" cy="2880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89 Conector recto"/>
          <p:cNvCxnSpPr/>
          <p:nvPr/>
        </p:nvCxnSpPr>
        <p:spPr>
          <a:xfrm flipH="1" flipV="1">
            <a:off x="5220072" y="3789040"/>
            <a:ext cx="288032" cy="2880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91 Conector recto"/>
          <p:cNvCxnSpPr/>
          <p:nvPr/>
        </p:nvCxnSpPr>
        <p:spPr>
          <a:xfrm flipH="1">
            <a:off x="5652120" y="5301208"/>
            <a:ext cx="288032" cy="21602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95 Conector recto de flecha"/>
          <p:cNvCxnSpPr/>
          <p:nvPr/>
        </p:nvCxnSpPr>
        <p:spPr>
          <a:xfrm>
            <a:off x="5940152" y="5715254"/>
            <a:ext cx="0" cy="594066"/>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 name="6 Conector recto"/>
          <p:cNvCxnSpPr/>
          <p:nvPr/>
        </p:nvCxnSpPr>
        <p:spPr>
          <a:xfrm>
            <a:off x="755576" y="2708920"/>
            <a:ext cx="6336704"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12 Conector recto"/>
          <p:cNvCxnSpPr/>
          <p:nvPr/>
        </p:nvCxnSpPr>
        <p:spPr>
          <a:xfrm>
            <a:off x="5508104" y="2420888"/>
            <a:ext cx="0" cy="72008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24 Conector recto"/>
          <p:cNvCxnSpPr/>
          <p:nvPr/>
        </p:nvCxnSpPr>
        <p:spPr>
          <a:xfrm flipH="1">
            <a:off x="3149842" y="2276872"/>
            <a:ext cx="22205" cy="86409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25 CuadroTexto"/>
          <p:cNvSpPr txBox="1"/>
          <p:nvPr/>
        </p:nvSpPr>
        <p:spPr>
          <a:xfrm>
            <a:off x="5350308" y="2852936"/>
            <a:ext cx="373820" cy="523220"/>
          </a:xfrm>
          <a:prstGeom prst="rect">
            <a:avLst/>
          </a:prstGeom>
          <a:noFill/>
        </p:spPr>
        <p:txBody>
          <a:bodyPr wrap="none" rtlCol="0">
            <a:spAutoFit/>
          </a:bodyPr>
          <a:lstStyle/>
          <a:p>
            <a:r>
              <a:rPr lang="es-CO" sz="2800" dirty="0" smtClean="0"/>
              <a:t>o</a:t>
            </a:r>
            <a:endParaRPr lang="es-CO" sz="2800" dirty="0"/>
          </a:p>
        </p:txBody>
      </p:sp>
      <p:sp>
        <p:nvSpPr>
          <p:cNvPr id="28" name="27 CuadroTexto"/>
          <p:cNvSpPr txBox="1"/>
          <p:nvPr/>
        </p:nvSpPr>
        <p:spPr>
          <a:xfrm>
            <a:off x="3001294" y="2852936"/>
            <a:ext cx="346570" cy="461665"/>
          </a:xfrm>
          <a:prstGeom prst="rect">
            <a:avLst/>
          </a:prstGeom>
          <a:noFill/>
        </p:spPr>
        <p:txBody>
          <a:bodyPr wrap="none" rtlCol="0">
            <a:spAutoFit/>
          </a:bodyPr>
          <a:lstStyle/>
          <a:p>
            <a:r>
              <a:rPr lang="es-CO" sz="2400" dirty="0" smtClean="0"/>
              <a:t>o</a:t>
            </a:r>
            <a:endParaRPr lang="es-CO" sz="2400" dirty="0"/>
          </a:p>
        </p:txBody>
      </p:sp>
      <p:cxnSp>
        <p:nvCxnSpPr>
          <p:cNvPr id="30" name="29 Conector recto"/>
          <p:cNvCxnSpPr/>
          <p:nvPr/>
        </p:nvCxnSpPr>
        <p:spPr>
          <a:xfrm flipV="1">
            <a:off x="6228184" y="2411596"/>
            <a:ext cx="0" cy="29732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41 Conector recto"/>
          <p:cNvCxnSpPr/>
          <p:nvPr/>
        </p:nvCxnSpPr>
        <p:spPr>
          <a:xfrm flipH="1" flipV="1">
            <a:off x="3851921" y="2276872"/>
            <a:ext cx="1" cy="43204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43 Conector recto"/>
          <p:cNvCxnSpPr/>
          <p:nvPr/>
        </p:nvCxnSpPr>
        <p:spPr>
          <a:xfrm flipV="1">
            <a:off x="3851920" y="1520788"/>
            <a:ext cx="0" cy="46805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53 Conector recto"/>
          <p:cNvCxnSpPr/>
          <p:nvPr/>
        </p:nvCxnSpPr>
        <p:spPr>
          <a:xfrm>
            <a:off x="6228184" y="2708920"/>
            <a:ext cx="0" cy="108012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69 Conector recto"/>
          <p:cNvCxnSpPr/>
          <p:nvPr/>
        </p:nvCxnSpPr>
        <p:spPr>
          <a:xfrm>
            <a:off x="3851920" y="2708920"/>
            <a:ext cx="0" cy="108012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72 Conector recto"/>
          <p:cNvCxnSpPr/>
          <p:nvPr/>
        </p:nvCxnSpPr>
        <p:spPr>
          <a:xfrm>
            <a:off x="3824567" y="4041068"/>
            <a:ext cx="0" cy="39604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89" name="88 CuadroTexto"/>
          <p:cNvSpPr txBox="1"/>
          <p:nvPr/>
        </p:nvSpPr>
        <p:spPr>
          <a:xfrm>
            <a:off x="6084168" y="2463279"/>
            <a:ext cx="346570" cy="461665"/>
          </a:xfrm>
          <a:prstGeom prst="rect">
            <a:avLst/>
          </a:prstGeom>
          <a:noFill/>
          <a:ln>
            <a:noFill/>
          </a:ln>
        </p:spPr>
        <p:txBody>
          <a:bodyPr wrap="none" rtlCol="0">
            <a:spAutoFit/>
          </a:bodyPr>
          <a:lstStyle/>
          <a:p>
            <a:r>
              <a:rPr lang="es-CO" sz="2400" dirty="0" smtClean="0"/>
              <a:t>o</a:t>
            </a:r>
            <a:endParaRPr lang="es-CO" sz="2400" dirty="0"/>
          </a:p>
        </p:txBody>
      </p:sp>
      <p:sp>
        <p:nvSpPr>
          <p:cNvPr id="91" name="90 CuadroTexto"/>
          <p:cNvSpPr txBox="1"/>
          <p:nvPr/>
        </p:nvSpPr>
        <p:spPr>
          <a:xfrm>
            <a:off x="3721374" y="2463279"/>
            <a:ext cx="346570" cy="461665"/>
          </a:xfrm>
          <a:prstGeom prst="rect">
            <a:avLst/>
          </a:prstGeom>
          <a:noFill/>
        </p:spPr>
        <p:txBody>
          <a:bodyPr wrap="none" rtlCol="0">
            <a:spAutoFit/>
          </a:bodyPr>
          <a:lstStyle/>
          <a:p>
            <a:r>
              <a:rPr lang="es-CO" sz="2400" dirty="0" smtClean="0"/>
              <a:t>o</a:t>
            </a:r>
            <a:endParaRPr lang="es-CO" sz="2400" dirty="0"/>
          </a:p>
        </p:txBody>
      </p:sp>
      <p:cxnSp>
        <p:nvCxnSpPr>
          <p:cNvPr id="98" name="97 Conector recto"/>
          <p:cNvCxnSpPr/>
          <p:nvPr/>
        </p:nvCxnSpPr>
        <p:spPr>
          <a:xfrm>
            <a:off x="1187624" y="2694111"/>
            <a:ext cx="0" cy="109492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 name="99 Conector recto"/>
          <p:cNvCxnSpPr/>
          <p:nvPr/>
        </p:nvCxnSpPr>
        <p:spPr>
          <a:xfrm>
            <a:off x="1187624" y="4077072"/>
            <a:ext cx="0" cy="36004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01" name="100 Rectángulo"/>
          <p:cNvSpPr/>
          <p:nvPr/>
        </p:nvSpPr>
        <p:spPr>
          <a:xfrm>
            <a:off x="1043608" y="4437112"/>
            <a:ext cx="288032" cy="43204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cxnSp>
        <p:nvCxnSpPr>
          <p:cNvPr id="103" name="102 Conector recto"/>
          <p:cNvCxnSpPr>
            <a:stCxn id="101" idx="2"/>
          </p:cNvCxnSpPr>
          <p:nvPr/>
        </p:nvCxnSpPr>
        <p:spPr>
          <a:xfrm>
            <a:off x="1187624" y="4869160"/>
            <a:ext cx="0" cy="27003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 name="104 Conector recto"/>
          <p:cNvCxnSpPr/>
          <p:nvPr/>
        </p:nvCxnSpPr>
        <p:spPr>
          <a:xfrm>
            <a:off x="1187624" y="5409220"/>
            <a:ext cx="0" cy="54006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106 Conector recto"/>
          <p:cNvCxnSpPr/>
          <p:nvPr/>
        </p:nvCxnSpPr>
        <p:spPr>
          <a:xfrm>
            <a:off x="1187624" y="5949280"/>
            <a:ext cx="64807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108 Conector recto"/>
          <p:cNvCxnSpPr/>
          <p:nvPr/>
        </p:nvCxnSpPr>
        <p:spPr>
          <a:xfrm flipV="1">
            <a:off x="1835696" y="3114546"/>
            <a:ext cx="72008" cy="28347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 name="112 Conector recto"/>
          <p:cNvCxnSpPr/>
          <p:nvPr/>
        </p:nvCxnSpPr>
        <p:spPr>
          <a:xfrm flipH="1" flipV="1">
            <a:off x="899592" y="3789040"/>
            <a:ext cx="288032" cy="2880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5" name="114 Conector recto"/>
          <p:cNvCxnSpPr/>
          <p:nvPr/>
        </p:nvCxnSpPr>
        <p:spPr>
          <a:xfrm flipH="1">
            <a:off x="899592" y="5121188"/>
            <a:ext cx="288032" cy="2880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21" name="120 CuadroTexto"/>
          <p:cNvSpPr txBox="1"/>
          <p:nvPr/>
        </p:nvSpPr>
        <p:spPr>
          <a:xfrm>
            <a:off x="1705150" y="2895327"/>
            <a:ext cx="346570" cy="461665"/>
          </a:xfrm>
          <a:prstGeom prst="rect">
            <a:avLst/>
          </a:prstGeom>
          <a:noFill/>
        </p:spPr>
        <p:txBody>
          <a:bodyPr wrap="none" rtlCol="0">
            <a:spAutoFit/>
          </a:bodyPr>
          <a:lstStyle/>
          <a:p>
            <a:r>
              <a:rPr lang="es-CO" sz="2400" dirty="0" smtClean="0"/>
              <a:t>o</a:t>
            </a:r>
            <a:endParaRPr lang="es-CO" sz="2400" dirty="0"/>
          </a:p>
        </p:txBody>
      </p:sp>
      <p:sp>
        <p:nvSpPr>
          <p:cNvPr id="122" name="121 CuadroTexto"/>
          <p:cNvSpPr txBox="1"/>
          <p:nvPr/>
        </p:nvSpPr>
        <p:spPr>
          <a:xfrm>
            <a:off x="971600" y="2463279"/>
            <a:ext cx="346570" cy="461665"/>
          </a:xfrm>
          <a:prstGeom prst="rect">
            <a:avLst/>
          </a:prstGeom>
          <a:noFill/>
        </p:spPr>
        <p:txBody>
          <a:bodyPr wrap="none" rtlCol="0">
            <a:spAutoFit/>
          </a:bodyPr>
          <a:lstStyle/>
          <a:p>
            <a:r>
              <a:rPr lang="es-CO" sz="2400" dirty="0" smtClean="0"/>
              <a:t>o</a:t>
            </a:r>
            <a:endParaRPr lang="es-CO" sz="2400" dirty="0"/>
          </a:p>
        </p:txBody>
      </p:sp>
      <p:sp>
        <p:nvSpPr>
          <p:cNvPr id="123" name="122 CuadroTexto"/>
          <p:cNvSpPr txBox="1"/>
          <p:nvPr/>
        </p:nvSpPr>
        <p:spPr>
          <a:xfrm>
            <a:off x="7092280" y="2924944"/>
            <a:ext cx="856388" cy="369332"/>
          </a:xfrm>
          <a:prstGeom prst="rect">
            <a:avLst/>
          </a:prstGeom>
          <a:noFill/>
        </p:spPr>
        <p:txBody>
          <a:bodyPr wrap="none" rtlCol="0">
            <a:spAutoFit/>
          </a:bodyPr>
          <a:lstStyle/>
          <a:p>
            <a:r>
              <a:rPr lang="es-CO" dirty="0" smtClean="0"/>
              <a:t>Barra 1</a:t>
            </a:r>
            <a:endParaRPr lang="es-CO" dirty="0"/>
          </a:p>
        </p:txBody>
      </p:sp>
      <p:sp>
        <p:nvSpPr>
          <p:cNvPr id="124" name="123 CuadroTexto"/>
          <p:cNvSpPr txBox="1"/>
          <p:nvPr/>
        </p:nvSpPr>
        <p:spPr>
          <a:xfrm>
            <a:off x="7096134" y="2492896"/>
            <a:ext cx="860242" cy="369332"/>
          </a:xfrm>
          <a:prstGeom prst="rect">
            <a:avLst/>
          </a:prstGeom>
          <a:noFill/>
        </p:spPr>
        <p:txBody>
          <a:bodyPr wrap="square" rtlCol="0">
            <a:spAutoFit/>
          </a:bodyPr>
          <a:lstStyle/>
          <a:p>
            <a:r>
              <a:rPr lang="es-CO" dirty="0" smtClean="0"/>
              <a:t>Barra 2</a:t>
            </a:r>
            <a:endParaRPr lang="es-CO" dirty="0"/>
          </a:p>
        </p:txBody>
      </p:sp>
      <p:sp>
        <p:nvSpPr>
          <p:cNvPr id="125" name="124 CuadroTexto"/>
          <p:cNvSpPr txBox="1"/>
          <p:nvPr/>
        </p:nvSpPr>
        <p:spPr>
          <a:xfrm>
            <a:off x="1043608" y="5949280"/>
            <a:ext cx="1152128" cy="646331"/>
          </a:xfrm>
          <a:prstGeom prst="rect">
            <a:avLst/>
          </a:prstGeom>
          <a:noFill/>
        </p:spPr>
        <p:txBody>
          <a:bodyPr wrap="square" rtlCol="0">
            <a:spAutoFit/>
          </a:bodyPr>
          <a:lstStyle/>
          <a:p>
            <a:r>
              <a:rPr lang="es-CO" dirty="0" smtClean="0"/>
              <a:t>Acople de barras</a:t>
            </a:r>
            <a:endParaRPr lang="es-CO" dirty="0"/>
          </a:p>
        </p:txBody>
      </p:sp>
      <p:sp>
        <p:nvSpPr>
          <p:cNvPr id="126" name="125 CuadroTexto"/>
          <p:cNvSpPr txBox="1"/>
          <p:nvPr/>
        </p:nvSpPr>
        <p:spPr>
          <a:xfrm>
            <a:off x="6593889" y="6165304"/>
            <a:ext cx="1506503" cy="369332"/>
          </a:xfrm>
          <a:prstGeom prst="rect">
            <a:avLst/>
          </a:prstGeom>
          <a:noFill/>
        </p:spPr>
        <p:txBody>
          <a:bodyPr wrap="none" rtlCol="0">
            <a:spAutoFit/>
          </a:bodyPr>
          <a:lstStyle/>
          <a:p>
            <a:r>
              <a:rPr lang="es-CO" dirty="0" smtClean="0"/>
              <a:t>DOBLE BARRA</a:t>
            </a:r>
            <a:endParaRPr lang="es-CO" dirty="0"/>
          </a:p>
        </p:txBody>
      </p:sp>
      <p:cxnSp>
        <p:nvCxnSpPr>
          <p:cNvPr id="15" name="14 Conector recto"/>
          <p:cNvCxnSpPr/>
          <p:nvPr/>
        </p:nvCxnSpPr>
        <p:spPr>
          <a:xfrm>
            <a:off x="3131840" y="4437112"/>
            <a:ext cx="69272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16 Conector recto"/>
          <p:cNvCxnSpPr>
            <a:stCxn id="63" idx="0"/>
          </p:cNvCxnSpPr>
          <p:nvPr/>
        </p:nvCxnSpPr>
        <p:spPr>
          <a:xfrm flipV="1">
            <a:off x="3491880" y="4387897"/>
            <a:ext cx="9002" cy="33724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21 Conector recto"/>
          <p:cNvCxnSpPr/>
          <p:nvPr/>
        </p:nvCxnSpPr>
        <p:spPr>
          <a:xfrm flipV="1">
            <a:off x="3824567" y="3789040"/>
            <a:ext cx="315385" cy="2880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26 Conector recto"/>
          <p:cNvCxnSpPr>
            <a:stCxn id="63" idx="2"/>
          </p:cNvCxnSpPr>
          <p:nvPr/>
        </p:nvCxnSpPr>
        <p:spPr>
          <a:xfrm>
            <a:off x="3491880" y="5013176"/>
            <a:ext cx="9002" cy="39604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34 Conector recto"/>
          <p:cNvCxnSpPr>
            <a:stCxn id="74" idx="0"/>
          </p:cNvCxnSpPr>
          <p:nvPr/>
        </p:nvCxnSpPr>
        <p:spPr>
          <a:xfrm flipV="1">
            <a:off x="3527884" y="5589240"/>
            <a:ext cx="0" cy="2880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51 Conector recto"/>
          <p:cNvCxnSpPr/>
          <p:nvPr/>
        </p:nvCxnSpPr>
        <p:spPr>
          <a:xfrm>
            <a:off x="3824567" y="1988840"/>
            <a:ext cx="243377" cy="18002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58 Conector recto"/>
          <p:cNvCxnSpPr/>
          <p:nvPr/>
        </p:nvCxnSpPr>
        <p:spPr>
          <a:xfrm>
            <a:off x="3131840" y="1556792"/>
            <a:ext cx="762819"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63 Conector recto"/>
          <p:cNvCxnSpPr>
            <a:stCxn id="10" idx="2"/>
          </p:cNvCxnSpPr>
          <p:nvPr/>
        </p:nvCxnSpPr>
        <p:spPr>
          <a:xfrm>
            <a:off x="3491880" y="1268760"/>
            <a:ext cx="21369" cy="2880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87 Conector recto"/>
          <p:cNvCxnSpPr/>
          <p:nvPr/>
        </p:nvCxnSpPr>
        <p:spPr>
          <a:xfrm>
            <a:off x="6228184" y="1700808"/>
            <a:ext cx="0" cy="36004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93 Conector recto"/>
          <p:cNvCxnSpPr/>
          <p:nvPr/>
        </p:nvCxnSpPr>
        <p:spPr>
          <a:xfrm>
            <a:off x="6228184" y="2024844"/>
            <a:ext cx="202554" cy="2520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 name="96 Conector recto"/>
          <p:cNvCxnSpPr/>
          <p:nvPr/>
        </p:nvCxnSpPr>
        <p:spPr>
          <a:xfrm>
            <a:off x="5537218" y="1700808"/>
            <a:ext cx="72023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 name="103 Conector recto"/>
          <p:cNvCxnSpPr>
            <a:endCxn id="39" idx="0"/>
          </p:cNvCxnSpPr>
          <p:nvPr/>
        </p:nvCxnSpPr>
        <p:spPr>
          <a:xfrm>
            <a:off x="5868144" y="692696"/>
            <a:ext cx="0" cy="36004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9" name="118 Conector recto"/>
          <p:cNvCxnSpPr/>
          <p:nvPr/>
        </p:nvCxnSpPr>
        <p:spPr>
          <a:xfrm>
            <a:off x="6228184" y="4077072"/>
            <a:ext cx="0" cy="36004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7" name="126 Conector recto"/>
          <p:cNvCxnSpPr/>
          <p:nvPr/>
        </p:nvCxnSpPr>
        <p:spPr>
          <a:xfrm>
            <a:off x="5537218" y="4437112"/>
            <a:ext cx="72023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9" name="128 Conector recto"/>
          <p:cNvCxnSpPr/>
          <p:nvPr/>
        </p:nvCxnSpPr>
        <p:spPr>
          <a:xfrm flipV="1">
            <a:off x="6228184" y="3789040"/>
            <a:ext cx="173285" cy="2880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5" name="134 Conector recto"/>
          <p:cNvCxnSpPr>
            <a:stCxn id="85" idx="0"/>
          </p:cNvCxnSpPr>
          <p:nvPr/>
        </p:nvCxnSpPr>
        <p:spPr>
          <a:xfrm flipV="1">
            <a:off x="5940152" y="4387897"/>
            <a:ext cx="0" cy="33724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1010166"/>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1115616" y="908720"/>
            <a:ext cx="7272808" cy="3139321"/>
          </a:xfrm>
          <a:prstGeom prst="rect">
            <a:avLst/>
          </a:prstGeom>
          <a:noFill/>
        </p:spPr>
        <p:txBody>
          <a:bodyPr wrap="square" rtlCol="0">
            <a:spAutoFit/>
          </a:bodyPr>
          <a:lstStyle/>
          <a:p>
            <a:r>
              <a:rPr lang="es-CO" dirty="0" smtClean="0">
                <a:solidFill>
                  <a:srgbClr val="FF0000"/>
                </a:solidFill>
              </a:rPr>
              <a:t>4. Doble interruptor.</a:t>
            </a:r>
          </a:p>
          <a:p>
            <a:endParaRPr lang="es-CO" dirty="0"/>
          </a:p>
          <a:p>
            <a:r>
              <a:rPr lang="es-CO" dirty="0" smtClean="0"/>
              <a:t>Ventajas:</a:t>
            </a:r>
          </a:p>
          <a:p>
            <a:pPr marL="285750" indent="-285750">
              <a:buFont typeface="Wingdings" panose="05000000000000000000" pitchFamily="2" charset="2"/>
              <a:buChar char="§"/>
            </a:pPr>
            <a:r>
              <a:rPr lang="es-CO" dirty="0" smtClean="0"/>
              <a:t>Es el esquema más flexible y confiable de todos.</a:t>
            </a:r>
          </a:p>
          <a:p>
            <a:pPr marL="285750" indent="-285750">
              <a:buFont typeface="Wingdings" panose="05000000000000000000" pitchFamily="2" charset="2"/>
              <a:buChar char="§"/>
            </a:pPr>
            <a:r>
              <a:rPr lang="es-CO" dirty="0" smtClean="0"/>
              <a:t>Una falla en un interruptor no afecta el funcionamiento del circuito asociado</a:t>
            </a:r>
          </a:p>
          <a:p>
            <a:pPr marL="285750" indent="-285750">
              <a:buFont typeface="Wingdings" panose="05000000000000000000" pitchFamily="2" charset="2"/>
              <a:buChar char="§"/>
            </a:pPr>
            <a:r>
              <a:rPr lang="es-CO" dirty="0" smtClean="0"/>
              <a:t>Una falla en cualquier barraje tampoco afecta el funcionamiento de los circuitos al ser transferidos todos al barraje sano.</a:t>
            </a:r>
          </a:p>
          <a:p>
            <a:endParaRPr lang="es-CO" dirty="0"/>
          </a:p>
          <a:p>
            <a:r>
              <a:rPr lang="es-CO" dirty="0" smtClean="0"/>
              <a:t>Desventajas:</a:t>
            </a:r>
          </a:p>
          <a:p>
            <a:pPr marL="285750" indent="-285750">
              <a:buFont typeface="Wingdings" panose="05000000000000000000" pitchFamily="2" charset="2"/>
              <a:buChar char="§"/>
            </a:pPr>
            <a:r>
              <a:rPr lang="es-CO" dirty="0" smtClean="0"/>
              <a:t>Bastante costoso por lo que poco se usa. </a:t>
            </a:r>
            <a:endParaRPr lang="es-CO" dirty="0"/>
          </a:p>
        </p:txBody>
      </p:sp>
      <p:graphicFrame>
        <p:nvGraphicFramePr>
          <p:cNvPr id="5" name="4 Diagrama"/>
          <p:cNvGraphicFramePr/>
          <p:nvPr>
            <p:extLst>
              <p:ext uri="{D42A27DB-BD31-4B8C-83A1-F6EECF244321}">
                <p14:modId xmlns:p14="http://schemas.microsoft.com/office/powerpoint/2010/main" val="2633332533"/>
              </p:ext>
            </p:extLst>
          </p:nvPr>
        </p:nvGraphicFramePr>
        <p:xfrm>
          <a:off x="1619672" y="6453336"/>
          <a:ext cx="6096000" cy="4046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67762685"/>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4 Grupo"/>
          <p:cNvGrpSpPr/>
          <p:nvPr/>
        </p:nvGrpSpPr>
        <p:grpSpPr>
          <a:xfrm>
            <a:off x="1115616" y="332656"/>
            <a:ext cx="6912768" cy="6048672"/>
            <a:chOff x="1115616" y="620688"/>
            <a:chExt cx="6912768" cy="6048672"/>
          </a:xfrm>
        </p:grpSpPr>
        <p:cxnSp>
          <p:nvCxnSpPr>
            <p:cNvPr id="3" name="2 Conector recto"/>
            <p:cNvCxnSpPr/>
            <p:nvPr/>
          </p:nvCxnSpPr>
          <p:spPr>
            <a:xfrm>
              <a:off x="1115616" y="1340768"/>
              <a:ext cx="6696744"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6 Conector recto"/>
            <p:cNvCxnSpPr/>
            <p:nvPr/>
          </p:nvCxnSpPr>
          <p:spPr>
            <a:xfrm>
              <a:off x="2123728" y="1340768"/>
              <a:ext cx="0" cy="2880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9 Conector recto"/>
            <p:cNvCxnSpPr/>
            <p:nvPr/>
          </p:nvCxnSpPr>
          <p:spPr>
            <a:xfrm>
              <a:off x="2123728" y="1916832"/>
              <a:ext cx="0" cy="36004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10 Rectángulo"/>
            <p:cNvSpPr/>
            <p:nvPr/>
          </p:nvSpPr>
          <p:spPr>
            <a:xfrm>
              <a:off x="1979712" y="2276872"/>
              <a:ext cx="360040" cy="36004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cxnSp>
          <p:nvCxnSpPr>
            <p:cNvPr id="13" name="12 Conector recto"/>
            <p:cNvCxnSpPr>
              <a:stCxn id="11" idx="2"/>
            </p:cNvCxnSpPr>
            <p:nvPr/>
          </p:nvCxnSpPr>
          <p:spPr>
            <a:xfrm>
              <a:off x="2159732" y="2636912"/>
              <a:ext cx="0" cy="43204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15 Conector recto"/>
            <p:cNvCxnSpPr/>
            <p:nvPr/>
          </p:nvCxnSpPr>
          <p:spPr>
            <a:xfrm>
              <a:off x="2159732" y="3356992"/>
              <a:ext cx="0" cy="36004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17 Conector recto"/>
            <p:cNvCxnSpPr/>
            <p:nvPr/>
          </p:nvCxnSpPr>
          <p:spPr>
            <a:xfrm>
              <a:off x="2123728" y="4039255"/>
              <a:ext cx="0" cy="36004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18 Rectángulo"/>
            <p:cNvSpPr/>
            <p:nvPr/>
          </p:nvSpPr>
          <p:spPr>
            <a:xfrm>
              <a:off x="1979712" y="4437112"/>
              <a:ext cx="360040" cy="43204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cxnSp>
          <p:nvCxnSpPr>
            <p:cNvPr id="23" name="22 Conector recto"/>
            <p:cNvCxnSpPr>
              <a:stCxn id="19" idx="2"/>
            </p:cNvCxnSpPr>
            <p:nvPr/>
          </p:nvCxnSpPr>
          <p:spPr>
            <a:xfrm>
              <a:off x="2159732" y="4869160"/>
              <a:ext cx="0" cy="2880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24 Conector recto"/>
            <p:cNvCxnSpPr/>
            <p:nvPr/>
          </p:nvCxnSpPr>
          <p:spPr>
            <a:xfrm>
              <a:off x="2159732" y="5517232"/>
              <a:ext cx="0" cy="43204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26 Conector recto"/>
            <p:cNvCxnSpPr/>
            <p:nvPr/>
          </p:nvCxnSpPr>
          <p:spPr>
            <a:xfrm>
              <a:off x="1259632" y="5949280"/>
              <a:ext cx="6768752"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28 Conector recto"/>
            <p:cNvCxnSpPr/>
            <p:nvPr/>
          </p:nvCxnSpPr>
          <p:spPr>
            <a:xfrm flipV="1">
              <a:off x="2123728" y="1772816"/>
              <a:ext cx="216024" cy="14401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30 Conector recto"/>
            <p:cNvCxnSpPr/>
            <p:nvPr/>
          </p:nvCxnSpPr>
          <p:spPr>
            <a:xfrm>
              <a:off x="2159732" y="3068960"/>
              <a:ext cx="252028" cy="14401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35 Conector recto"/>
            <p:cNvCxnSpPr/>
            <p:nvPr/>
          </p:nvCxnSpPr>
          <p:spPr>
            <a:xfrm flipV="1">
              <a:off x="2123728" y="3789040"/>
              <a:ext cx="252028" cy="2880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37 Conector recto"/>
            <p:cNvCxnSpPr/>
            <p:nvPr/>
          </p:nvCxnSpPr>
          <p:spPr>
            <a:xfrm>
              <a:off x="2167160" y="5142904"/>
              <a:ext cx="216024" cy="2880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43 Conector recto"/>
            <p:cNvCxnSpPr/>
            <p:nvPr/>
          </p:nvCxnSpPr>
          <p:spPr>
            <a:xfrm flipH="1">
              <a:off x="1403648" y="3537012"/>
              <a:ext cx="75608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45 Conector recto de flecha"/>
            <p:cNvCxnSpPr/>
            <p:nvPr/>
          </p:nvCxnSpPr>
          <p:spPr>
            <a:xfrm>
              <a:off x="1403648" y="3537012"/>
              <a:ext cx="72008" cy="2988332"/>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7" name="46 CuadroTexto"/>
            <p:cNvSpPr txBox="1"/>
            <p:nvPr/>
          </p:nvSpPr>
          <p:spPr>
            <a:xfrm>
              <a:off x="1993182" y="1095127"/>
              <a:ext cx="346570" cy="461665"/>
            </a:xfrm>
            <a:prstGeom prst="rect">
              <a:avLst/>
            </a:prstGeom>
            <a:noFill/>
          </p:spPr>
          <p:txBody>
            <a:bodyPr wrap="none" rtlCol="0">
              <a:spAutoFit/>
            </a:bodyPr>
            <a:lstStyle/>
            <a:p>
              <a:r>
                <a:rPr lang="es-CO" sz="2400" dirty="0" smtClean="0"/>
                <a:t>o</a:t>
              </a:r>
              <a:endParaRPr lang="es-CO" sz="2400" dirty="0"/>
            </a:p>
          </p:txBody>
        </p:sp>
        <p:sp>
          <p:nvSpPr>
            <p:cNvPr id="49" name="48 CuadroTexto"/>
            <p:cNvSpPr txBox="1"/>
            <p:nvPr/>
          </p:nvSpPr>
          <p:spPr>
            <a:xfrm>
              <a:off x="1979712" y="3255367"/>
              <a:ext cx="346570" cy="461665"/>
            </a:xfrm>
            <a:prstGeom prst="rect">
              <a:avLst/>
            </a:prstGeom>
            <a:noFill/>
          </p:spPr>
          <p:txBody>
            <a:bodyPr wrap="none" rtlCol="0">
              <a:spAutoFit/>
            </a:bodyPr>
            <a:lstStyle/>
            <a:p>
              <a:r>
                <a:rPr lang="es-CO" sz="2400" dirty="0" smtClean="0"/>
                <a:t>o</a:t>
              </a:r>
              <a:endParaRPr lang="es-CO" sz="2400" dirty="0"/>
            </a:p>
          </p:txBody>
        </p:sp>
        <p:sp>
          <p:nvSpPr>
            <p:cNvPr id="51" name="50 CuadroTexto"/>
            <p:cNvSpPr txBox="1"/>
            <p:nvPr/>
          </p:nvSpPr>
          <p:spPr>
            <a:xfrm>
              <a:off x="1979712" y="5703639"/>
              <a:ext cx="346570" cy="461665"/>
            </a:xfrm>
            <a:prstGeom prst="rect">
              <a:avLst/>
            </a:prstGeom>
            <a:noFill/>
          </p:spPr>
          <p:txBody>
            <a:bodyPr wrap="none" rtlCol="0">
              <a:spAutoFit/>
            </a:bodyPr>
            <a:lstStyle/>
            <a:p>
              <a:r>
                <a:rPr lang="es-CO" sz="2400" dirty="0" smtClean="0"/>
                <a:t>o</a:t>
              </a:r>
              <a:endParaRPr lang="es-CO" sz="2400" dirty="0"/>
            </a:p>
          </p:txBody>
        </p:sp>
        <p:sp>
          <p:nvSpPr>
            <p:cNvPr id="54" name="53 CuadroTexto"/>
            <p:cNvSpPr txBox="1"/>
            <p:nvPr/>
          </p:nvSpPr>
          <p:spPr>
            <a:xfrm>
              <a:off x="3721374" y="1052736"/>
              <a:ext cx="346570" cy="461665"/>
            </a:xfrm>
            <a:prstGeom prst="rect">
              <a:avLst/>
            </a:prstGeom>
            <a:noFill/>
          </p:spPr>
          <p:txBody>
            <a:bodyPr wrap="none" rtlCol="0">
              <a:spAutoFit/>
            </a:bodyPr>
            <a:lstStyle/>
            <a:p>
              <a:r>
                <a:rPr lang="es-CO" sz="2400" dirty="0" smtClean="0"/>
                <a:t>o</a:t>
              </a:r>
              <a:endParaRPr lang="es-CO" sz="2400" dirty="0"/>
            </a:p>
          </p:txBody>
        </p:sp>
        <p:sp>
          <p:nvSpPr>
            <p:cNvPr id="58" name="57 CuadroTexto"/>
            <p:cNvSpPr txBox="1"/>
            <p:nvPr/>
          </p:nvSpPr>
          <p:spPr>
            <a:xfrm>
              <a:off x="2771800" y="1781200"/>
              <a:ext cx="2160240" cy="369332"/>
            </a:xfrm>
            <a:prstGeom prst="rect">
              <a:avLst/>
            </a:prstGeom>
            <a:noFill/>
          </p:spPr>
          <p:txBody>
            <a:bodyPr wrap="square" rtlCol="0">
              <a:spAutoFit/>
            </a:bodyPr>
            <a:lstStyle/>
            <a:p>
              <a:endParaRPr lang="es-CO" dirty="0"/>
            </a:p>
          </p:txBody>
        </p:sp>
        <p:sp>
          <p:nvSpPr>
            <p:cNvPr id="60" name="59 CuadroTexto"/>
            <p:cNvSpPr txBox="1"/>
            <p:nvPr/>
          </p:nvSpPr>
          <p:spPr>
            <a:xfrm>
              <a:off x="2843808" y="1628800"/>
              <a:ext cx="2160240" cy="369332"/>
            </a:xfrm>
            <a:prstGeom prst="rect">
              <a:avLst/>
            </a:prstGeom>
            <a:noFill/>
          </p:spPr>
          <p:txBody>
            <a:bodyPr wrap="square" rtlCol="0">
              <a:spAutoFit/>
            </a:bodyPr>
            <a:lstStyle/>
            <a:p>
              <a:endParaRPr lang="es-CO" dirty="0"/>
            </a:p>
          </p:txBody>
        </p:sp>
        <p:sp>
          <p:nvSpPr>
            <p:cNvPr id="62" name="55 CuadroTexto"/>
            <p:cNvSpPr txBox="1"/>
            <p:nvPr/>
          </p:nvSpPr>
          <p:spPr>
            <a:xfrm>
              <a:off x="3491880" y="3244334"/>
              <a:ext cx="2160240" cy="369332"/>
            </a:xfrm>
            <a:prstGeom prst="rect">
              <a:avLst/>
            </a:prstGeom>
            <a:noFill/>
          </p:spPr>
          <p:txBody>
            <a:bodyPr wrap="square" rtlCol="0">
              <a:spAutoFit/>
            </a:bodyP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s-CO" dirty="0"/>
            </a:p>
          </p:txBody>
        </p:sp>
        <p:sp>
          <p:nvSpPr>
            <p:cNvPr id="63" name="55 CuadroTexto"/>
            <p:cNvSpPr txBox="1"/>
            <p:nvPr/>
          </p:nvSpPr>
          <p:spPr>
            <a:xfrm>
              <a:off x="3644280" y="3396734"/>
              <a:ext cx="2160240" cy="369332"/>
            </a:xfrm>
            <a:prstGeom prst="rect">
              <a:avLst/>
            </a:prstGeom>
            <a:noFill/>
          </p:spPr>
          <p:txBody>
            <a:bodyPr wrap="square" rtlCol="0">
              <a:spAutoFit/>
            </a:bodyP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s-CO" dirty="0"/>
            </a:p>
          </p:txBody>
        </p:sp>
        <p:cxnSp>
          <p:nvCxnSpPr>
            <p:cNvPr id="65" name="64 Conector recto"/>
            <p:cNvCxnSpPr/>
            <p:nvPr/>
          </p:nvCxnSpPr>
          <p:spPr>
            <a:xfrm>
              <a:off x="3923928" y="2069232"/>
              <a:ext cx="0" cy="36004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6" name="65 Rectángulo"/>
            <p:cNvSpPr/>
            <p:nvPr/>
          </p:nvSpPr>
          <p:spPr>
            <a:xfrm>
              <a:off x="3779912" y="2429272"/>
              <a:ext cx="360040" cy="36004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cxnSp>
          <p:nvCxnSpPr>
            <p:cNvPr id="67" name="66 Conector recto"/>
            <p:cNvCxnSpPr>
              <a:stCxn id="66" idx="2"/>
            </p:cNvCxnSpPr>
            <p:nvPr/>
          </p:nvCxnSpPr>
          <p:spPr>
            <a:xfrm>
              <a:off x="3959932" y="2789312"/>
              <a:ext cx="0" cy="43204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67 Conector recto"/>
            <p:cNvCxnSpPr/>
            <p:nvPr/>
          </p:nvCxnSpPr>
          <p:spPr>
            <a:xfrm>
              <a:off x="3959932" y="3509392"/>
              <a:ext cx="0" cy="36004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68 Conector recto"/>
            <p:cNvCxnSpPr/>
            <p:nvPr/>
          </p:nvCxnSpPr>
          <p:spPr>
            <a:xfrm>
              <a:off x="3923928" y="4191655"/>
              <a:ext cx="0" cy="36004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70" name="69 Rectángulo"/>
            <p:cNvSpPr/>
            <p:nvPr/>
          </p:nvSpPr>
          <p:spPr>
            <a:xfrm>
              <a:off x="3779912" y="4589512"/>
              <a:ext cx="360040" cy="43204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cxnSp>
          <p:nvCxnSpPr>
            <p:cNvPr id="71" name="70 Conector recto"/>
            <p:cNvCxnSpPr>
              <a:stCxn id="70" idx="2"/>
            </p:cNvCxnSpPr>
            <p:nvPr/>
          </p:nvCxnSpPr>
          <p:spPr>
            <a:xfrm>
              <a:off x="3959932" y="5021560"/>
              <a:ext cx="0" cy="2880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71 Conector recto"/>
            <p:cNvCxnSpPr/>
            <p:nvPr/>
          </p:nvCxnSpPr>
          <p:spPr>
            <a:xfrm flipV="1">
              <a:off x="3923928" y="1925216"/>
              <a:ext cx="216024" cy="14401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72 Conector recto"/>
            <p:cNvCxnSpPr/>
            <p:nvPr/>
          </p:nvCxnSpPr>
          <p:spPr>
            <a:xfrm>
              <a:off x="3959932" y="3221360"/>
              <a:ext cx="252028" cy="14401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73 Conector recto"/>
            <p:cNvCxnSpPr/>
            <p:nvPr/>
          </p:nvCxnSpPr>
          <p:spPr>
            <a:xfrm flipV="1">
              <a:off x="3923928" y="3941440"/>
              <a:ext cx="252028" cy="2880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74 Conector recto"/>
            <p:cNvCxnSpPr/>
            <p:nvPr/>
          </p:nvCxnSpPr>
          <p:spPr>
            <a:xfrm>
              <a:off x="3967360" y="5281016"/>
              <a:ext cx="216024" cy="2880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75 Conector recto"/>
            <p:cNvCxnSpPr/>
            <p:nvPr/>
          </p:nvCxnSpPr>
          <p:spPr>
            <a:xfrm flipH="1">
              <a:off x="3203848" y="3689412"/>
              <a:ext cx="75608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77" name="76 CuadroTexto"/>
            <p:cNvSpPr txBox="1"/>
            <p:nvPr/>
          </p:nvSpPr>
          <p:spPr>
            <a:xfrm>
              <a:off x="3779912" y="3407767"/>
              <a:ext cx="346570" cy="461665"/>
            </a:xfrm>
            <a:prstGeom prst="rect">
              <a:avLst/>
            </a:prstGeom>
            <a:noFill/>
          </p:spPr>
          <p:txBody>
            <a:bodyPr wrap="none" rtlCol="0">
              <a:spAutoFit/>
            </a:bodyPr>
            <a:lstStyle/>
            <a:p>
              <a:r>
                <a:rPr lang="es-CO" sz="2400" dirty="0" smtClean="0"/>
                <a:t>o</a:t>
              </a:r>
              <a:endParaRPr lang="es-CO" sz="2400" dirty="0"/>
            </a:p>
          </p:txBody>
        </p:sp>
        <p:cxnSp>
          <p:nvCxnSpPr>
            <p:cNvPr id="79" name="78 Conector recto"/>
            <p:cNvCxnSpPr/>
            <p:nvPr/>
          </p:nvCxnSpPr>
          <p:spPr>
            <a:xfrm>
              <a:off x="3894659" y="1283568"/>
              <a:ext cx="0" cy="48924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91 Conector recto"/>
            <p:cNvCxnSpPr/>
            <p:nvPr/>
          </p:nvCxnSpPr>
          <p:spPr>
            <a:xfrm>
              <a:off x="3953197" y="5597624"/>
              <a:ext cx="6735" cy="33684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92 Conector recto de flecha"/>
            <p:cNvCxnSpPr/>
            <p:nvPr/>
          </p:nvCxnSpPr>
          <p:spPr>
            <a:xfrm>
              <a:off x="3203848" y="3645024"/>
              <a:ext cx="72008" cy="2988332"/>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4" name="93 CuadroTexto"/>
            <p:cNvSpPr txBox="1"/>
            <p:nvPr/>
          </p:nvSpPr>
          <p:spPr>
            <a:xfrm>
              <a:off x="3793382" y="5703639"/>
              <a:ext cx="346570" cy="461665"/>
            </a:xfrm>
            <a:prstGeom prst="rect">
              <a:avLst/>
            </a:prstGeom>
            <a:noFill/>
          </p:spPr>
          <p:txBody>
            <a:bodyPr wrap="none" rtlCol="0">
              <a:spAutoFit/>
            </a:bodyPr>
            <a:lstStyle/>
            <a:p>
              <a:r>
                <a:rPr lang="es-CO" sz="2400" dirty="0" smtClean="0"/>
                <a:t>o</a:t>
              </a:r>
              <a:endParaRPr lang="es-CO" sz="2400" dirty="0"/>
            </a:p>
          </p:txBody>
        </p:sp>
        <p:cxnSp>
          <p:nvCxnSpPr>
            <p:cNvPr id="95" name="94 Conector recto"/>
            <p:cNvCxnSpPr/>
            <p:nvPr/>
          </p:nvCxnSpPr>
          <p:spPr>
            <a:xfrm>
              <a:off x="5724128" y="2069232"/>
              <a:ext cx="0" cy="36004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96" name="95 Rectángulo"/>
            <p:cNvSpPr/>
            <p:nvPr/>
          </p:nvSpPr>
          <p:spPr>
            <a:xfrm>
              <a:off x="5580112" y="2429272"/>
              <a:ext cx="360040" cy="36004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cxnSp>
          <p:nvCxnSpPr>
            <p:cNvPr id="97" name="96 Conector recto"/>
            <p:cNvCxnSpPr>
              <a:stCxn id="96" idx="2"/>
            </p:cNvCxnSpPr>
            <p:nvPr/>
          </p:nvCxnSpPr>
          <p:spPr>
            <a:xfrm>
              <a:off x="5760132" y="2789312"/>
              <a:ext cx="0" cy="43204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97 Conector recto"/>
            <p:cNvCxnSpPr/>
            <p:nvPr/>
          </p:nvCxnSpPr>
          <p:spPr>
            <a:xfrm>
              <a:off x="5760132" y="3509392"/>
              <a:ext cx="0" cy="36004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98 Conector recto"/>
            <p:cNvCxnSpPr/>
            <p:nvPr/>
          </p:nvCxnSpPr>
          <p:spPr>
            <a:xfrm>
              <a:off x="5724128" y="4191655"/>
              <a:ext cx="0" cy="36004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00" name="99 Rectángulo"/>
            <p:cNvSpPr/>
            <p:nvPr/>
          </p:nvSpPr>
          <p:spPr>
            <a:xfrm>
              <a:off x="5580112" y="4589512"/>
              <a:ext cx="360040" cy="43204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cxnSp>
          <p:nvCxnSpPr>
            <p:cNvPr id="101" name="100 Conector recto"/>
            <p:cNvCxnSpPr>
              <a:stCxn id="100" idx="2"/>
            </p:cNvCxnSpPr>
            <p:nvPr/>
          </p:nvCxnSpPr>
          <p:spPr>
            <a:xfrm>
              <a:off x="5760132" y="5021560"/>
              <a:ext cx="0" cy="2880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 name="101 Conector recto"/>
            <p:cNvCxnSpPr/>
            <p:nvPr/>
          </p:nvCxnSpPr>
          <p:spPr>
            <a:xfrm flipV="1">
              <a:off x="5724128" y="1925216"/>
              <a:ext cx="216024" cy="14401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 name="102 Conector recto"/>
            <p:cNvCxnSpPr/>
            <p:nvPr/>
          </p:nvCxnSpPr>
          <p:spPr>
            <a:xfrm>
              <a:off x="5760132" y="3221360"/>
              <a:ext cx="252028" cy="14401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 name="103 Conector recto"/>
            <p:cNvCxnSpPr/>
            <p:nvPr/>
          </p:nvCxnSpPr>
          <p:spPr>
            <a:xfrm flipV="1">
              <a:off x="5724128" y="3941440"/>
              <a:ext cx="252028" cy="2880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 name="104 Conector recto"/>
            <p:cNvCxnSpPr/>
            <p:nvPr/>
          </p:nvCxnSpPr>
          <p:spPr>
            <a:xfrm>
              <a:off x="5781848" y="5295304"/>
              <a:ext cx="216024" cy="2880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105 Conector recto"/>
            <p:cNvCxnSpPr/>
            <p:nvPr/>
          </p:nvCxnSpPr>
          <p:spPr>
            <a:xfrm flipH="1">
              <a:off x="5004048" y="3689412"/>
              <a:ext cx="75608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07" name="106 CuadroTexto"/>
            <p:cNvSpPr txBox="1"/>
            <p:nvPr/>
          </p:nvSpPr>
          <p:spPr>
            <a:xfrm>
              <a:off x="5580112" y="3407767"/>
              <a:ext cx="346570" cy="461665"/>
            </a:xfrm>
            <a:prstGeom prst="rect">
              <a:avLst/>
            </a:prstGeom>
            <a:noFill/>
          </p:spPr>
          <p:txBody>
            <a:bodyPr wrap="none" rtlCol="0">
              <a:spAutoFit/>
            </a:bodyPr>
            <a:lstStyle/>
            <a:p>
              <a:r>
                <a:rPr lang="es-CO" sz="2400" dirty="0" smtClean="0"/>
                <a:t>o</a:t>
              </a:r>
              <a:endParaRPr lang="es-CO" sz="2400" dirty="0"/>
            </a:p>
          </p:txBody>
        </p:sp>
        <p:cxnSp>
          <p:nvCxnSpPr>
            <p:cNvPr id="109" name="108 Conector recto"/>
            <p:cNvCxnSpPr/>
            <p:nvPr/>
          </p:nvCxnSpPr>
          <p:spPr>
            <a:xfrm>
              <a:off x="5652120" y="1325959"/>
              <a:ext cx="0" cy="44685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1" name="110 Conector recto"/>
            <p:cNvCxnSpPr/>
            <p:nvPr/>
          </p:nvCxnSpPr>
          <p:spPr>
            <a:xfrm>
              <a:off x="5724128" y="5597624"/>
              <a:ext cx="29269" cy="35165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 name="111 Conector recto de flecha"/>
            <p:cNvCxnSpPr/>
            <p:nvPr/>
          </p:nvCxnSpPr>
          <p:spPr>
            <a:xfrm>
              <a:off x="5004048" y="3681028"/>
              <a:ext cx="72008" cy="2988332"/>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3" name="112 Conector recto de flecha"/>
            <p:cNvCxnSpPr/>
            <p:nvPr/>
          </p:nvCxnSpPr>
          <p:spPr>
            <a:xfrm>
              <a:off x="6804248" y="3645024"/>
              <a:ext cx="72008" cy="2988332"/>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4" name="113 Conector recto"/>
            <p:cNvCxnSpPr/>
            <p:nvPr/>
          </p:nvCxnSpPr>
          <p:spPr>
            <a:xfrm>
              <a:off x="7524328" y="2069232"/>
              <a:ext cx="0" cy="36004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15" name="114 Rectángulo"/>
            <p:cNvSpPr/>
            <p:nvPr/>
          </p:nvSpPr>
          <p:spPr>
            <a:xfrm>
              <a:off x="7380312" y="2429272"/>
              <a:ext cx="360040" cy="36004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cxnSp>
          <p:nvCxnSpPr>
            <p:cNvPr id="116" name="115 Conector recto"/>
            <p:cNvCxnSpPr>
              <a:stCxn id="115" idx="2"/>
            </p:cNvCxnSpPr>
            <p:nvPr/>
          </p:nvCxnSpPr>
          <p:spPr>
            <a:xfrm>
              <a:off x="7560332" y="2789312"/>
              <a:ext cx="0" cy="43204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7" name="116 Conector recto"/>
            <p:cNvCxnSpPr/>
            <p:nvPr/>
          </p:nvCxnSpPr>
          <p:spPr>
            <a:xfrm>
              <a:off x="7560332" y="3509392"/>
              <a:ext cx="0" cy="36004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8" name="117 Conector recto"/>
            <p:cNvCxnSpPr/>
            <p:nvPr/>
          </p:nvCxnSpPr>
          <p:spPr>
            <a:xfrm>
              <a:off x="7524328" y="4191655"/>
              <a:ext cx="0" cy="36004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19" name="118 Rectángulo"/>
            <p:cNvSpPr/>
            <p:nvPr/>
          </p:nvSpPr>
          <p:spPr>
            <a:xfrm>
              <a:off x="7380312" y="4589512"/>
              <a:ext cx="360040" cy="43204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cxnSp>
          <p:nvCxnSpPr>
            <p:cNvPr id="120" name="119 Conector recto"/>
            <p:cNvCxnSpPr>
              <a:stCxn id="119" idx="2"/>
            </p:cNvCxnSpPr>
            <p:nvPr/>
          </p:nvCxnSpPr>
          <p:spPr>
            <a:xfrm>
              <a:off x="7560332" y="5021560"/>
              <a:ext cx="0" cy="2880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1" name="120 Conector recto"/>
            <p:cNvCxnSpPr/>
            <p:nvPr/>
          </p:nvCxnSpPr>
          <p:spPr>
            <a:xfrm flipV="1">
              <a:off x="7524328" y="1925216"/>
              <a:ext cx="216024" cy="14401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2" name="121 Conector recto"/>
            <p:cNvCxnSpPr/>
            <p:nvPr/>
          </p:nvCxnSpPr>
          <p:spPr>
            <a:xfrm>
              <a:off x="7560332" y="3221360"/>
              <a:ext cx="252028" cy="14401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3" name="122 Conector recto"/>
            <p:cNvCxnSpPr/>
            <p:nvPr/>
          </p:nvCxnSpPr>
          <p:spPr>
            <a:xfrm flipV="1">
              <a:off x="7524328" y="3941440"/>
              <a:ext cx="252028" cy="2880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4" name="123 Conector recto"/>
            <p:cNvCxnSpPr/>
            <p:nvPr/>
          </p:nvCxnSpPr>
          <p:spPr>
            <a:xfrm>
              <a:off x="7582048" y="5295304"/>
              <a:ext cx="216024" cy="2880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5" name="124 Conector recto"/>
            <p:cNvCxnSpPr/>
            <p:nvPr/>
          </p:nvCxnSpPr>
          <p:spPr>
            <a:xfrm flipH="1">
              <a:off x="6804248" y="3689412"/>
              <a:ext cx="75608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26" name="125 CuadroTexto"/>
            <p:cNvSpPr txBox="1"/>
            <p:nvPr/>
          </p:nvSpPr>
          <p:spPr>
            <a:xfrm>
              <a:off x="7380312" y="3407767"/>
              <a:ext cx="346570" cy="461665"/>
            </a:xfrm>
            <a:prstGeom prst="rect">
              <a:avLst/>
            </a:prstGeom>
            <a:noFill/>
          </p:spPr>
          <p:txBody>
            <a:bodyPr wrap="none" rtlCol="0">
              <a:spAutoFit/>
            </a:bodyPr>
            <a:lstStyle/>
            <a:p>
              <a:r>
                <a:rPr lang="es-CO" sz="2400" dirty="0" smtClean="0"/>
                <a:t>o</a:t>
              </a:r>
              <a:endParaRPr lang="es-CO" sz="2400" dirty="0"/>
            </a:p>
          </p:txBody>
        </p:sp>
        <p:cxnSp>
          <p:nvCxnSpPr>
            <p:cNvPr id="128" name="127 Conector recto"/>
            <p:cNvCxnSpPr/>
            <p:nvPr/>
          </p:nvCxnSpPr>
          <p:spPr>
            <a:xfrm>
              <a:off x="7524328" y="1340768"/>
              <a:ext cx="0" cy="47269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1" name="130 Conector recto"/>
            <p:cNvCxnSpPr/>
            <p:nvPr/>
          </p:nvCxnSpPr>
          <p:spPr>
            <a:xfrm>
              <a:off x="7524328" y="5517232"/>
              <a:ext cx="6735" cy="4172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33" name="132 CuadroTexto"/>
            <p:cNvSpPr txBox="1"/>
            <p:nvPr/>
          </p:nvSpPr>
          <p:spPr>
            <a:xfrm>
              <a:off x="5148064" y="620688"/>
              <a:ext cx="2196883" cy="369332"/>
            </a:xfrm>
            <a:prstGeom prst="rect">
              <a:avLst/>
            </a:prstGeom>
            <a:noFill/>
          </p:spPr>
          <p:txBody>
            <a:bodyPr wrap="none" rtlCol="0">
              <a:spAutoFit/>
            </a:bodyPr>
            <a:lstStyle/>
            <a:p>
              <a:r>
                <a:rPr lang="es-CO" dirty="0" smtClean="0"/>
                <a:t>DOBLE INTERRUPTOR</a:t>
              </a:r>
              <a:endParaRPr lang="es-CO" dirty="0"/>
            </a:p>
          </p:txBody>
        </p:sp>
        <p:sp>
          <p:nvSpPr>
            <p:cNvPr id="134" name="133 CuadroTexto"/>
            <p:cNvSpPr txBox="1"/>
            <p:nvPr/>
          </p:nvSpPr>
          <p:spPr>
            <a:xfrm>
              <a:off x="5436096" y="1095127"/>
              <a:ext cx="346570" cy="461665"/>
            </a:xfrm>
            <a:prstGeom prst="rect">
              <a:avLst/>
            </a:prstGeom>
            <a:noFill/>
          </p:spPr>
          <p:txBody>
            <a:bodyPr wrap="none" rtlCol="0">
              <a:spAutoFit/>
            </a:bodyPr>
            <a:lstStyle/>
            <a:p>
              <a:r>
                <a:rPr lang="es-CO" sz="2400" dirty="0" smtClean="0"/>
                <a:t>o</a:t>
              </a:r>
              <a:endParaRPr lang="es-CO" sz="2400" dirty="0"/>
            </a:p>
          </p:txBody>
        </p:sp>
        <p:sp>
          <p:nvSpPr>
            <p:cNvPr id="135" name="134 CuadroTexto"/>
            <p:cNvSpPr txBox="1"/>
            <p:nvPr/>
          </p:nvSpPr>
          <p:spPr>
            <a:xfrm>
              <a:off x="7393782" y="1052736"/>
              <a:ext cx="346570" cy="461665"/>
            </a:xfrm>
            <a:prstGeom prst="rect">
              <a:avLst/>
            </a:prstGeom>
            <a:noFill/>
          </p:spPr>
          <p:txBody>
            <a:bodyPr wrap="none" rtlCol="0">
              <a:spAutoFit/>
            </a:bodyPr>
            <a:lstStyle/>
            <a:p>
              <a:r>
                <a:rPr lang="es-CO" sz="2400" dirty="0" smtClean="0"/>
                <a:t>o</a:t>
              </a:r>
              <a:endParaRPr lang="es-CO" sz="2400" dirty="0"/>
            </a:p>
          </p:txBody>
        </p:sp>
        <p:sp>
          <p:nvSpPr>
            <p:cNvPr id="136" name="135 CuadroTexto"/>
            <p:cNvSpPr txBox="1"/>
            <p:nvPr/>
          </p:nvSpPr>
          <p:spPr>
            <a:xfrm>
              <a:off x="5593582" y="5661248"/>
              <a:ext cx="346570" cy="461665"/>
            </a:xfrm>
            <a:prstGeom prst="rect">
              <a:avLst/>
            </a:prstGeom>
            <a:noFill/>
          </p:spPr>
          <p:txBody>
            <a:bodyPr wrap="none" rtlCol="0">
              <a:spAutoFit/>
            </a:bodyPr>
            <a:lstStyle/>
            <a:p>
              <a:r>
                <a:rPr lang="es-CO" sz="2400" dirty="0" smtClean="0"/>
                <a:t>o</a:t>
              </a:r>
              <a:endParaRPr lang="es-CO" sz="2400" dirty="0"/>
            </a:p>
          </p:txBody>
        </p:sp>
        <p:sp>
          <p:nvSpPr>
            <p:cNvPr id="137" name="136 CuadroTexto"/>
            <p:cNvSpPr txBox="1"/>
            <p:nvPr/>
          </p:nvSpPr>
          <p:spPr>
            <a:xfrm>
              <a:off x="7393782" y="5703639"/>
              <a:ext cx="346570" cy="461665"/>
            </a:xfrm>
            <a:prstGeom prst="rect">
              <a:avLst/>
            </a:prstGeom>
            <a:noFill/>
          </p:spPr>
          <p:txBody>
            <a:bodyPr wrap="none" rtlCol="0">
              <a:spAutoFit/>
            </a:bodyPr>
            <a:lstStyle/>
            <a:p>
              <a:r>
                <a:rPr lang="es-CO" sz="2400" dirty="0" smtClean="0"/>
                <a:t>o</a:t>
              </a:r>
              <a:endParaRPr lang="es-CO" sz="2400" dirty="0"/>
            </a:p>
          </p:txBody>
        </p:sp>
      </p:grpSp>
      <p:graphicFrame>
        <p:nvGraphicFramePr>
          <p:cNvPr id="84" name="83 Diagrama"/>
          <p:cNvGraphicFramePr/>
          <p:nvPr>
            <p:extLst>
              <p:ext uri="{D42A27DB-BD31-4B8C-83A1-F6EECF244321}">
                <p14:modId xmlns:p14="http://schemas.microsoft.com/office/powerpoint/2010/main" val="2633332533"/>
              </p:ext>
            </p:extLst>
          </p:nvPr>
        </p:nvGraphicFramePr>
        <p:xfrm>
          <a:off x="1619672" y="6453336"/>
          <a:ext cx="6096000" cy="4046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6844918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971600" y="1075958"/>
            <a:ext cx="7344816" cy="4801314"/>
          </a:xfrm>
          <a:prstGeom prst="rect">
            <a:avLst/>
          </a:prstGeom>
          <a:noFill/>
        </p:spPr>
        <p:txBody>
          <a:bodyPr wrap="square" rtlCol="0">
            <a:spAutoFit/>
          </a:bodyPr>
          <a:lstStyle/>
          <a:p>
            <a:r>
              <a:rPr lang="es-CO" b="1" dirty="0" smtClean="0"/>
              <a:t>Subestación de transmisión o maniobra: </a:t>
            </a:r>
            <a:r>
              <a:rPr lang="es-CO" dirty="0" smtClean="0"/>
              <a:t>permite unir circuitos de tal manera que se aumente la confiabilidad del sistema de potencia. Ante fallas de un circuito permite aislar una porción del sistema.</a:t>
            </a:r>
          </a:p>
          <a:p>
            <a:endParaRPr lang="es-CO" dirty="0"/>
          </a:p>
          <a:p>
            <a:r>
              <a:rPr lang="es-CO" b="1" dirty="0" smtClean="0"/>
              <a:t>Subestación de Transformación o Distribución</a:t>
            </a:r>
            <a:r>
              <a:rPr lang="es-CO" dirty="0" smtClean="0"/>
              <a:t>: Permite reducir los niveles de tensión de la energía para su distribución a niveles de tensión más bajos.</a:t>
            </a:r>
          </a:p>
          <a:p>
            <a:endParaRPr lang="es-CO" dirty="0"/>
          </a:p>
          <a:p>
            <a:r>
              <a:rPr lang="es-CO" b="1" dirty="0" smtClean="0"/>
              <a:t>Funciones indispensables en una subestación:</a:t>
            </a:r>
          </a:p>
          <a:p>
            <a:endParaRPr lang="es-CO" dirty="0"/>
          </a:p>
          <a:p>
            <a:pPr marL="285750" indent="-285750">
              <a:buFont typeface="Wingdings" panose="05000000000000000000" pitchFamily="2" charset="2"/>
              <a:buChar char="Ø"/>
            </a:pPr>
            <a:r>
              <a:rPr lang="es-CO" b="1" dirty="0" smtClean="0"/>
              <a:t>Protección</a:t>
            </a:r>
            <a:r>
              <a:rPr lang="es-CO" dirty="0" smtClean="0"/>
              <a:t>: Las subestaciones tienen los equipos necesarios para detectar las fallas y aislarlas de las fuente de energía. Esto es indispensable para la seguridad de las personas y la integridad de los equipos.</a:t>
            </a:r>
          </a:p>
          <a:p>
            <a:pPr marL="285750" indent="-285750">
              <a:buFont typeface="Wingdings" panose="05000000000000000000" pitchFamily="2" charset="2"/>
              <a:buChar char="Ø"/>
            </a:pPr>
            <a:endParaRPr lang="es-CO" dirty="0"/>
          </a:p>
          <a:p>
            <a:pPr marL="285750" indent="-285750">
              <a:buFont typeface="Wingdings" panose="05000000000000000000" pitchFamily="2" charset="2"/>
              <a:buChar char="Ø"/>
            </a:pPr>
            <a:r>
              <a:rPr lang="es-CO" b="1" dirty="0" smtClean="0"/>
              <a:t>Medida</a:t>
            </a:r>
            <a:r>
              <a:rPr lang="es-CO" dirty="0" smtClean="0"/>
              <a:t>: En las subestaciones se miden corrientes, tensiones, flujos de potencia activa y reactiva, energía, etc. Esta medición de variables es útil desde el punto de vista operativo y comercial.</a:t>
            </a:r>
          </a:p>
          <a:p>
            <a:pPr marL="285750" indent="-285750">
              <a:buFont typeface="Wingdings" panose="05000000000000000000" pitchFamily="2" charset="2"/>
              <a:buChar char="Ø"/>
            </a:pPr>
            <a:endParaRPr lang="es-CO" dirty="0"/>
          </a:p>
        </p:txBody>
      </p:sp>
      <p:graphicFrame>
        <p:nvGraphicFramePr>
          <p:cNvPr id="5" name="4 Diagrama"/>
          <p:cNvGraphicFramePr/>
          <p:nvPr>
            <p:extLst>
              <p:ext uri="{D42A27DB-BD31-4B8C-83A1-F6EECF244321}">
                <p14:modId xmlns:p14="http://schemas.microsoft.com/office/powerpoint/2010/main" val="581929745"/>
              </p:ext>
            </p:extLst>
          </p:nvPr>
        </p:nvGraphicFramePr>
        <p:xfrm>
          <a:off x="1619672" y="6453336"/>
          <a:ext cx="6096000" cy="4046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30700642"/>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1331640" y="876776"/>
            <a:ext cx="7128792" cy="3416320"/>
          </a:xfrm>
          <a:prstGeom prst="rect">
            <a:avLst/>
          </a:prstGeom>
          <a:noFill/>
        </p:spPr>
        <p:txBody>
          <a:bodyPr wrap="square" rtlCol="0">
            <a:spAutoFit/>
          </a:bodyPr>
          <a:lstStyle/>
          <a:p>
            <a:r>
              <a:rPr lang="es-CO" dirty="0" smtClean="0">
                <a:solidFill>
                  <a:srgbClr val="FF0000"/>
                </a:solidFill>
              </a:rPr>
              <a:t>5. Interruptor y medio.</a:t>
            </a:r>
          </a:p>
          <a:p>
            <a:endParaRPr lang="es-CO" dirty="0"/>
          </a:p>
          <a:p>
            <a:r>
              <a:rPr lang="es-CO" dirty="0" smtClean="0"/>
              <a:t>Ventajas:</a:t>
            </a:r>
          </a:p>
          <a:p>
            <a:pPr marL="285750" indent="-285750">
              <a:buFont typeface="Wingdings" panose="05000000000000000000" pitchFamily="2" charset="2"/>
              <a:buChar char="§"/>
            </a:pPr>
            <a:r>
              <a:rPr lang="es-CO" dirty="0" smtClean="0"/>
              <a:t>Buena confiabilidad, flexibilidad y continuidad del servicio</a:t>
            </a:r>
          </a:p>
          <a:p>
            <a:pPr marL="285750" indent="-285750">
              <a:buFont typeface="Wingdings" panose="05000000000000000000" pitchFamily="2" charset="2"/>
              <a:buChar char="§"/>
            </a:pPr>
            <a:r>
              <a:rPr lang="es-CO" dirty="0" smtClean="0"/>
              <a:t>Una falla en barras  se puede despejar sin sacar de servicio  ninguno de los circuitos</a:t>
            </a:r>
          </a:p>
          <a:p>
            <a:pPr marL="285750" indent="-285750">
              <a:buFont typeface="Wingdings" panose="05000000000000000000" pitchFamily="2" charset="2"/>
              <a:buChar char="§"/>
            </a:pPr>
            <a:r>
              <a:rPr lang="es-CO" dirty="0" smtClean="0"/>
              <a:t>Se puede hacer mantenimiento en cualquier interruptor sin afectar ningún circuito</a:t>
            </a:r>
          </a:p>
          <a:p>
            <a:pPr marL="285750" indent="-285750">
              <a:buFont typeface="Wingdings" panose="05000000000000000000" pitchFamily="2" charset="2"/>
              <a:buChar char="§"/>
            </a:pPr>
            <a:r>
              <a:rPr lang="es-CO" dirty="0" smtClean="0"/>
              <a:t>Fácil ampliación sin interrupción de circuitos</a:t>
            </a:r>
          </a:p>
          <a:p>
            <a:pPr marL="285750" indent="-285750">
              <a:buFont typeface="Wingdings" panose="05000000000000000000" pitchFamily="2" charset="2"/>
              <a:buChar char="§"/>
            </a:pPr>
            <a:endParaRPr lang="es-CO" dirty="0"/>
          </a:p>
          <a:p>
            <a:r>
              <a:rPr lang="es-CO" dirty="0" smtClean="0"/>
              <a:t>Desventajas:</a:t>
            </a:r>
          </a:p>
          <a:p>
            <a:pPr marL="285750" indent="-285750">
              <a:buFont typeface="Wingdings" panose="05000000000000000000" pitchFamily="2" charset="2"/>
              <a:buChar char="§"/>
            </a:pPr>
            <a:r>
              <a:rPr lang="es-CO" dirty="0" smtClean="0"/>
              <a:t>La flexibilidad complica los sistemas de  protección y control</a:t>
            </a:r>
            <a:endParaRPr lang="es-CO" dirty="0"/>
          </a:p>
        </p:txBody>
      </p:sp>
      <p:graphicFrame>
        <p:nvGraphicFramePr>
          <p:cNvPr id="5" name="4 Diagrama"/>
          <p:cNvGraphicFramePr/>
          <p:nvPr>
            <p:extLst>
              <p:ext uri="{D42A27DB-BD31-4B8C-83A1-F6EECF244321}">
                <p14:modId xmlns:p14="http://schemas.microsoft.com/office/powerpoint/2010/main" val="2633332533"/>
              </p:ext>
            </p:extLst>
          </p:nvPr>
        </p:nvGraphicFramePr>
        <p:xfrm>
          <a:off x="1619672" y="6453336"/>
          <a:ext cx="6096000" cy="4046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64828748"/>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5 Grupo"/>
          <p:cNvGrpSpPr/>
          <p:nvPr/>
        </p:nvGrpSpPr>
        <p:grpSpPr>
          <a:xfrm>
            <a:off x="899592" y="476672"/>
            <a:ext cx="8136904" cy="5760640"/>
            <a:chOff x="899592" y="620688"/>
            <a:chExt cx="8136904" cy="5760640"/>
          </a:xfrm>
        </p:grpSpPr>
        <p:cxnSp>
          <p:nvCxnSpPr>
            <p:cNvPr id="3" name="2 Conector recto"/>
            <p:cNvCxnSpPr/>
            <p:nvPr/>
          </p:nvCxnSpPr>
          <p:spPr>
            <a:xfrm>
              <a:off x="1259632" y="980728"/>
              <a:ext cx="36004" cy="50405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4 Conector recto"/>
            <p:cNvCxnSpPr/>
            <p:nvPr/>
          </p:nvCxnSpPr>
          <p:spPr>
            <a:xfrm>
              <a:off x="1259632" y="1916832"/>
              <a:ext cx="2880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6 Conector recto"/>
            <p:cNvCxnSpPr/>
            <p:nvPr/>
          </p:nvCxnSpPr>
          <p:spPr>
            <a:xfrm>
              <a:off x="1979712" y="1916832"/>
              <a:ext cx="43204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8" name="7 Rectángulo"/>
            <p:cNvSpPr/>
            <p:nvPr/>
          </p:nvSpPr>
          <p:spPr>
            <a:xfrm>
              <a:off x="2411760" y="1772816"/>
              <a:ext cx="432048" cy="360040"/>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cxnSp>
          <p:nvCxnSpPr>
            <p:cNvPr id="10" name="9 Conector recto"/>
            <p:cNvCxnSpPr>
              <a:stCxn id="8" idx="3"/>
            </p:cNvCxnSpPr>
            <p:nvPr/>
          </p:nvCxnSpPr>
          <p:spPr>
            <a:xfrm>
              <a:off x="2843808" y="1952836"/>
              <a:ext cx="43204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11 Conector recto"/>
            <p:cNvCxnSpPr/>
            <p:nvPr/>
          </p:nvCxnSpPr>
          <p:spPr>
            <a:xfrm>
              <a:off x="3635896" y="1988840"/>
              <a:ext cx="43204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13 Conector recto"/>
            <p:cNvCxnSpPr/>
            <p:nvPr/>
          </p:nvCxnSpPr>
          <p:spPr>
            <a:xfrm>
              <a:off x="4499992" y="1952836"/>
              <a:ext cx="3600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14 Rectángulo"/>
            <p:cNvSpPr/>
            <p:nvPr/>
          </p:nvSpPr>
          <p:spPr>
            <a:xfrm>
              <a:off x="4860032" y="1772816"/>
              <a:ext cx="432048" cy="360040"/>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cxnSp>
          <p:nvCxnSpPr>
            <p:cNvPr id="17" name="16 Conector recto"/>
            <p:cNvCxnSpPr>
              <a:stCxn id="15" idx="3"/>
            </p:cNvCxnSpPr>
            <p:nvPr/>
          </p:nvCxnSpPr>
          <p:spPr>
            <a:xfrm>
              <a:off x="5292080" y="1952836"/>
              <a:ext cx="3600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18 Conector recto"/>
            <p:cNvCxnSpPr/>
            <p:nvPr/>
          </p:nvCxnSpPr>
          <p:spPr>
            <a:xfrm>
              <a:off x="6084168" y="1952836"/>
              <a:ext cx="50405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20 Conector recto"/>
            <p:cNvCxnSpPr/>
            <p:nvPr/>
          </p:nvCxnSpPr>
          <p:spPr>
            <a:xfrm>
              <a:off x="7020272" y="1988840"/>
              <a:ext cx="3600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21 Rectángulo"/>
            <p:cNvSpPr/>
            <p:nvPr/>
          </p:nvSpPr>
          <p:spPr>
            <a:xfrm>
              <a:off x="7380312" y="1844824"/>
              <a:ext cx="360040" cy="360040"/>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cxnSp>
          <p:nvCxnSpPr>
            <p:cNvPr id="26" name="25 Conector recto"/>
            <p:cNvCxnSpPr>
              <a:stCxn id="22" idx="3"/>
            </p:cNvCxnSpPr>
            <p:nvPr/>
          </p:nvCxnSpPr>
          <p:spPr>
            <a:xfrm>
              <a:off x="7740352" y="2024844"/>
              <a:ext cx="2880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27 Conector recto"/>
            <p:cNvCxnSpPr/>
            <p:nvPr/>
          </p:nvCxnSpPr>
          <p:spPr>
            <a:xfrm>
              <a:off x="8388424" y="2024844"/>
              <a:ext cx="43204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29 Conector recto"/>
            <p:cNvCxnSpPr/>
            <p:nvPr/>
          </p:nvCxnSpPr>
          <p:spPr>
            <a:xfrm>
              <a:off x="8820472" y="980728"/>
              <a:ext cx="0" cy="54006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31 Conector recto"/>
            <p:cNvCxnSpPr/>
            <p:nvPr/>
          </p:nvCxnSpPr>
          <p:spPr>
            <a:xfrm flipH="1" flipV="1">
              <a:off x="1763688" y="1772816"/>
              <a:ext cx="216024" cy="14401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33 Conector recto"/>
            <p:cNvCxnSpPr/>
            <p:nvPr/>
          </p:nvCxnSpPr>
          <p:spPr>
            <a:xfrm flipV="1">
              <a:off x="3275856" y="1772816"/>
              <a:ext cx="216024" cy="18002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35 Conector recto"/>
            <p:cNvCxnSpPr/>
            <p:nvPr/>
          </p:nvCxnSpPr>
          <p:spPr>
            <a:xfrm flipH="1" flipV="1">
              <a:off x="4211960" y="1772816"/>
              <a:ext cx="288032" cy="18002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37 Conector recto"/>
            <p:cNvCxnSpPr/>
            <p:nvPr/>
          </p:nvCxnSpPr>
          <p:spPr>
            <a:xfrm flipV="1">
              <a:off x="5652120" y="1700808"/>
              <a:ext cx="288032" cy="2520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39 Conector recto"/>
            <p:cNvCxnSpPr/>
            <p:nvPr/>
          </p:nvCxnSpPr>
          <p:spPr>
            <a:xfrm flipH="1" flipV="1">
              <a:off x="6804248" y="1772816"/>
              <a:ext cx="216024" cy="21602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41 Conector recto"/>
            <p:cNvCxnSpPr/>
            <p:nvPr/>
          </p:nvCxnSpPr>
          <p:spPr>
            <a:xfrm flipV="1">
              <a:off x="8028384" y="1772816"/>
              <a:ext cx="216024" cy="2520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42 Conector recto"/>
            <p:cNvCxnSpPr/>
            <p:nvPr/>
          </p:nvCxnSpPr>
          <p:spPr>
            <a:xfrm>
              <a:off x="1259632" y="3573016"/>
              <a:ext cx="2880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43 Conector recto"/>
            <p:cNvCxnSpPr/>
            <p:nvPr/>
          </p:nvCxnSpPr>
          <p:spPr>
            <a:xfrm>
              <a:off x="1979712" y="3573016"/>
              <a:ext cx="43204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5" name="44 Rectángulo"/>
            <p:cNvSpPr/>
            <p:nvPr/>
          </p:nvSpPr>
          <p:spPr>
            <a:xfrm>
              <a:off x="2411760" y="3429000"/>
              <a:ext cx="432048" cy="360040"/>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cxnSp>
          <p:nvCxnSpPr>
            <p:cNvPr id="46" name="45 Conector recto"/>
            <p:cNvCxnSpPr>
              <a:stCxn id="45" idx="3"/>
            </p:cNvCxnSpPr>
            <p:nvPr/>
          </p:nvCxnSpPr>
          <p:spPr>
            <a:xfrm>
              <a:off x="2843808" y="3609020"/>
              <a:ext cx="43204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46 Conector recto"/>
            <p:cNvCxnSpPr/>
            <p:nvPr/>
          </p:nvCxnSpPr>
          <p:spPr>
            <a:xfrm>
              <a:off x="3635896" y="3645024"/>
              <a:ext cx="43204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47 Conector recto"/>
            <p:cNvCxnSpPr/>
            <p:nvPr/>
          </p:nvCxnSpPr>
          <p:spPr>
            <a:xfrm>
              <a:off x="4499992" y="3609020"/>
              <a:ext cx="3600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9" name="48 Rectángulo"/>
            <p:cNvSpPr/>
            <p:nvPr/>
          </p:nvSpPr>
          <p:spPr>
            <a:xfrm>
              <a:off x="4860032" y="3429000"/>
              <a:ext cx="432048" cy="360040"/>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cxnSp>
          <p:nvCxnSpPr>
            <p:cNvPr id="50" name="49 Conector recto"/>
            <p:cNvCxnSpPr>
              <a:stCxn id="49" idx="3"/>
            </p:cNvCxnSpPr>
            <p:nvPr/>
          </p:nvCxnSpPr>
          <p:spPr>
            <a:xfrm>
              <a:off x="5292080" y="3609020"/>
              <a:ext cx="3600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50 Conector recto"/>
            <p:cNvCxnSpPr/>
            <p:nvPr/>
          </p:nvCxnSpPr>
          <p:spPr>
            <a:xfrm>
              <a:off x="6084168" y="3609020"/>
              <a:ext cx="50405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51 Conector recto"/>
            <p:cNvCxnSpPr/>
            <p:nvPr/>
          </p:nvCxnSpPr>
          <p:spPr>
            <a:xfrm>
              <a:off x="7020272" y="3645024"/>
              <a:ext cx="3600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3" name="52 Rectángulo"/>
            <p:cNvSpPr/>
            <p:nvPr/>
          </p:nvSpPr>
          <p:spPr>
            <a:xfrm>
              <a:off x="7380312" y="3501008"/>
              <a:ext cx="360040" cy="360040"/>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cxnSp>
          <p:nvCxnSpPr>
            <p:cNvPr id="54" name="53 Conector recto"/>
            <p:cNvCxnSpPr>
              <a:stCxn id="53" idx="3"/>
            </p:cNvCxnSpPr>
            <p:nvPr/>
          </p:nvCxnSpPr>
          <p:spPr>
            <a:xfrm>
              <a:off x="7740352" y="3681028"/>
              <a:ext cx="2880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54 Conector recto"/>
            <p:cNvCxnSpPr/>
            <p:nvPr/>
          </p:nvCxnSpPr>
          <p:spPr>
            <a:xfrm>
              <a:off x="8388424" y="3681028"/>
              <a:ext cx="43204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55 Conector recto"/>
            <p:cNvCxnSpPr/>
            <p:nvPr/>
          </p:nvCxnSpPr>
          <p:spPr>
            <a:xfrm flipH="1" flipV="1">
              <a:off x="1763688" y="3429000"/>
              <a:ext cx="216024" cy="14401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56 Conector recto"/>
            <p:cNvCxnSpPr/>
            <p:nvPr/>
          </p:nvCxnSpPr>
          <p:spPr>
            <a:xfrm flipV="1">
              <a:off x="3275856" y="3429000"/>
              <a:ext cx="216024" cy="18002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57 Conector recto"/>
            <p:cNvCxnSpPr/>
            <p:nvPr/>
          </p:nvCxnSpPr>
          <p:spPr>
            <a:xfrm flipH="1" flipV="1">
              <a:off x="4211960" y="3429000"/>
              <a:ext cx="288032" cy="18002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58 Conector recto"/>
            <p:cNvCxnSpPr/>
            <p:nvPr/>
          </p:nvCxnSpPr>
          <p:spPr>
            <a:xfrm flipV="1">
              <a:off x="5652120" y="3356992"/>
              <a:ext cx="288032" cy="2520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59 Conector recto"/>
            <p:cNvCxnSpPr/>
            <p:nvPr/>
          </p:nvCxnSpPr>
          <p:spPr>
            <a:xfrm flipH="1" flipV="1">
              <a:off x="6804248" y="3429000"/>
              <a:ext cx="216024" cy="21602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60 Conector recto"/>
            <p:cNvCxnSpPr/>
            <p:nvPr/>
          </p:nvCxnSpPr>
          <p:spPr>
            <a:xfrm flipV="1">
              <a:off x="8028384" y="3429000"/>
              <a:ext cx="216024" cy="2520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61 Conector recto"/>
            <p:cNvCxnSpPr/>
            <p:nvPr/>
          </p:nvCxnSpPr>
          <p:spPr>
            <a:xfrm>
              <a:off x="1259632" y="5013176"/>
              <a:ext cx="2880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62 Conector recto"/>
            <p:cNvCxnSpPr/>
            <p:nvPr/>
          </p:nvCxnSpPr>
          <p:spPr>
            <a:xfrm>
              <a:off x="1979712" y="5013176"/>
              <a:ext cx="43204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4" name="63 Rectángulo"/>
            <p:cNvSpPr/>
            <p:nvPr/>
          </p:nvSpPr>
          <p:spPr>
            <a:xfrm>
              <a:off x="2411760" y="4869160"/>
              <a:ext cx="432048" cy="360040"/>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cxnSp>
          <p:nvCxnSpPr>
            <p:cNvPr id="65" name="64 Conector recto"/>
            <p:cNvCxnSpPr>
              <a:stCxn id="64" idx="3"/>
            </p:cNvCxnSpPr>
            <p:nvPr/>
          </p:nvCxnSpPr>
          <p:spPr>
            <a:xfrm>
              <a:off x="2843808" y="5049180"/>
              <a:ext cx="43204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65 Conector recto"/>
            <p:cNvCxnSpPr/>
            <p:nvPr/>
          </p:nvCxnSpPr>
          <p:spPr>
            <a:xfrm>
              <a:off x="3635896" y="5085184"/>
              <a:ext cx="43204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66 Conector recto"/>
            <p:cNvCxnSpPr/>
            <p:nvPr/>
          </p:nvCxnSpPr>
          <p:spPr>
            <a:xfrm>
              <a:off x="4499992" y="5049180"/>
              <a:ext cx="3600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8" name="67 Rectángulo"/>
            <p:cNvSpPr/>
            <p:nvPr/>
          </p:nvSpPr>
          <p:spPr>
            <a:xfrm>
              <a:off x="4860032" y="4869160"/>
              <a:ext cx="432048" cy="360040"/>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cxnSp>
          <p:nvCxnSpPr>
            <p:cNvPr id="69" name="68 Conector recto"/>
            <p:cNvCxnSpPr>
              <a:stCxn id="68" idx="3"/>
            </p:cNvCxnSpPr>
            <p:nvPr/>
          </p:nvCxnSpPr>
          <p:spPr>
            <a:xfrm>
              <a:off x="5292080" y="5049180"/>
              <a:ext cx="3600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69 Conector recto"/>
            <p:cNvCxnSpPr/>
            <p:nvPr/>
          </p:nvCxnSpPr>
          <p:spPr>
            <a:xfrm>
              <a:off x="6084168" y="5049180"/>
              <a:ext cx="50405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70 Conector recto"/>
            <p:cNvCxnSpPr/>
            <p:nvPr/>
          </p:nvCxnSpPr>
          <p:spPr>
            <a:xfrm>
              <a:off x="7020272" y="5085184"/>
              <a:ext cx="3600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72" name="71 Rectángulo"/>
            <p:cNvSpPr/>
            <p:nvPr/>
          </p:nvSpPr>
          <p:spPr>
            <a:xfrm>
              <a:off x="7380312" y="4941168"/>
              <a:ext cx="360040" cy="360040"/>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cxnSp>
          <p:nvCxnSpPr>
            <p:cNvPr id="73" name="72 Conector recto"/>
            <p:cNvCxnSpPr>
              <a:stCxn id="72" idx="3"/>
            </p:cNvCxnSpPr>
            <p:nvPr/>
          </p:nvCxnSpPr>
          <p:spPr>
            <a:xfrm>
              <a:off x="7740352" y="5121188"/>
              <a:ext cx="2880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73 Conector recto"/>
            <p:cNvCxnSpPr/>
            <p:nvPr/>
          </p:nvCxnSpPr>
          <p:spPr>
            <a:xfrm>
              <a:off x="8388424" y="5121188"/>
              <a:ext cx="43204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74 Conector recto"/>
            <p:cNvCxnSpPr/>
            <p:nvPr/>
          </p:nvCxnSpPr>
          <p:spPr>
            <a:xfrm flipH="1" flipV="1">
              <a:off x="1763688" y="4869160"/>
              <a:ext cx="216024" cy="14401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75 Conector recto"/>
            <p:cNvCxnSpPr/>
            <p:nvPr/>
          </p:nvCxnSpPr>
          <p:spPr>
            <a:xfrm flipV="1">
              <a:off x="3275856" y="4869160"/>
              <a:ext cx="216024" cy="18002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76 Conector recto"/>
            <p:cNvCxnSpPr/>
            <p:nvPr/>
          </p:nvCxnSpPr>
          <p:spPr>
            <a:xfrm flipH="1" flipV="1">
              <a:off x="4211960" y="4869160"/>
              <a:ext cx="288032" cy="18002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77 Conector recto"/>
            <p:cNvCxnSpPr/>
            <p:nvPr/>
          </p:nvCxnSpPr>
          <p:spPr>
            <a:xfrm flipV="1">
              <a:off x="5652120" y="4797152"/>
              <a:ext cx="288032" cy="2520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78 Conector recto"/>
            <p:cNvCxnSpPr/>
            <p:nvPr/>
          </p:nvCxnSpPr>
          <p:spPr>
            <a:xfrm flipH="1" flipV="1">
              <a:off x="6804248" y="4869160"/>
              <a:ext cx="216024" cy="21602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79 Conector recto"/>
            <p:cNvCxnSpPr/>
            <p:nvPr/>
          </p:nvCxnSpPr>
          <p:spPr>
            <a:xfrm flipV="1">
              <a:off x="8028384" y="4869160"/>
              <a:ext cx="216024" cy="2520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82 Conector recto"/>
            <p:cNvCxnSpPr/>
            <p:nvPr/>
          </p:nvCxnSpPr>
          <p:spPr>
            <a:xfrm>
              <a:off x="3851920" y="1988840"/>
              <a:ext cx="0" cy="64807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84 Conector recto de flecha"/>
            <p:cNvCxnSpPr/>
            <p:nvPr/>
          </p:nvCxnSpPr>
          <p:spPr>
            <a:xfrm flipH="1">
              <a:off x="899592" y="2636912"/>
              <a:ext cx="2952328"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6" name="85 Conector recto"/>
            <p:cNvCxnSpPr/>
            <p:nvPr/>
          </p:nvCxnSpPr>
          <p:spPr>
            <a:xfrm>
              <a:off x="3851920" y="3645024"/>
              <a:ext cx="0" cy="64807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86 Conector recto de flecha"/>
            <p:cNvCxnSpPr/>
            <p:nvPr/>
          </p:nvCxnSpPr>
          <p:spPr>
            <a:xfrm flipH="1">
              <a:off x="899592" y="4293096"/>
              <a:ext cx="2952328"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8" name="87 Conector recto"/>
            <p:cNvCxnSpPr/>
            <p:nvPr/>
          </p:nvCxnSpPr>
          <p:spPr>
            <a:xfrm>
              <a:off x="3851920" y="5085184"/>
              <a:ext cx="0" cy="64807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88 Conector recto de flecha"/>
            <p:cNvCxnSpPr/>
            <p:nvPr/>
          </p:nvCxnSpPr>
          <p:spPr>
            <a:xfrm flipH="1">
              <a:off x="899592" y="5733256"/>
              <a:ext cx="2952328"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1" name="90 Conector recto"/>
            <p:cNvCxnSpPr/>
            <p:nvPr/>
          </p:nvCxnSpPr>
          <p:spPr>
            <a:xfrm>
              <a:off x="6336196" y="1952836"/>
              <a:ext cx="0" cy="68407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92 Conector recto de flecha"/>
            <p:cNvCxnSpPr/>
            <p:nvPr/>
          </p:nvCxnSpPr>
          <p:spPr>
            <a:xfrm>
              <a:off x="6336196" y="2636912"/>
              <a:ext cx="2700300"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4" name="93 Conector recto"/>
            <p:cNvCxnSpPr/>
            <p:nvPr/>
          </p:nvCxnSpPr>
          <p:spPr>
            <a:xfrm>
              <a:off x="6336196" y="3609020"/>
              <a:ext cx="0" cy="68407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94 Conector recto de flecha"/>
            <p:cNvCxnSpPr/>
            <p:nvPr/>
          </p:nvCxnSpPr>
          <p:spPr>
            <a:xfrm>
              <a:off x="6336196" y="4293096"/>
              <a:ext cx="2700300"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6" name="95 Conector recto"/>
            <p:cNvCxnSpPr/>
            <p:nvPr/>
          </p:nvCxnSpPr>
          <p:spPr>
            <a:xfrm>
              <a:off x="6300192" y="5049180"/>
              <a:ext cx="0" cy="68407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 name="96 Conector recto de flecha"/>
            <p:cNvCxnSpPr/>
            <p:nvPr/>
          </p:nvCxnSpPr>
          <p:spPr>
            <a:xfrm>
              <a:off x="6300192" y="5733256"/>
              <a:ext cx="2700300"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8" name="97 CuadroTexto"/>
            <p:cNvSpPr txBox="1"/>
            <p:nvPr/>
          </p:nvSpPr>
          <p:spPr>
            <a:xfrm>
              <a:off x="3059832" y="620688"/>
              <a:ext cx="2394053" cy="369332"/>
            </a:xfrm>
            <a:prstGeom prst="rect">
              <a:avLst/>
            </a:prstGeom>
            <a:noFill/>
          </p:spPr>
          <p:txBody>
            <a:bodyPr wrap="none" rtlCol="0">
              <a:spAutoFit/>
            </a:bodyPr>
            <a:lstStyle/>
            <a:p>
              <a:r>
                <a:rPr lang="es-CO" dirty="0" smtClean="0"/>
                <a:t>INTERRUPTOR Y MEDIO</a:t>
              </a:r>
              <a:endParaRPr lang="es-CO" dirty="0"/>
            </a:p>
          </p:txBody>
        </p:sp>
        <p:sp>
          <p:nvSpPr>
            <p:cNvPr id="99" name="98 CuadroTexto"/>
            <p:cNvSpPr txBox="1"/>
            <p:nvPr/>
          </p:nvSpPr>
          <p:spPr>
            <a:xfrm>
              <a:off x="1101836" y="1609636"/>
              <a:ext cx="373820" cy="523220"/>
            </a:xfrm>
            <a:prstGeom prst="rect">
              <a:avLst/>
            </a:prstGeom>
            <a:noFill/>
          </p:spPr>
          <p:txBody>
            <a:bodyPr wrap="none" rtlCol="0">
              <a:spAutoFit/>
            </a:bodyPr>
            <a:lstStyle/>
            <a:p>
              <a:r>
                <a:rPr lang="es-CO" sz="2800" dirty="0" smtClean="0"/>
                <a:t>o</a:t>
              </a:r>
              <a:endParaRPr lang="es-CO" sz="2800" dirty="0"/>
            </a:p>
          </p:txBody>
        </p:sp>
        <p:sp>
          <p:nvSpPr>
            <p:cNvPr id="100" name="99 CuadroTexto"/>
            <p:cNvSpPr txBox="1"/>
            <p:nvPr/>
          </p:nvSpPr>
          <p:spPr>
            <a:xfrm>
              <a:off x="3635896" y="1700808"/>
              <a:ext cx="373820" cy="523220"/>
            </a:xfrm>
            <a:prstGeom prst="rect">
              <a:avLst/>
            </a:prstGeom>
            <a:noFill/>
          </p:spPr>
          <p:txBody>
            <a:bodyPr wrap="none" rtlCol="0">
              <a:spAutoFit/>
            </a:bodyPr>
            <a:lstStyle/>
            <a:p>
              <a:r>
                <a:rPr lang="es-CO" sz="2800" dirty="0" smtClean="0"/>
                <a:t>o</a:t>
              </a:r>
              <a:endParaRPr lang="es-CO" sz="2800" dirty="0"/>
            </a:p>
          </p:txBody>
        </p:sp>
        <p:sp>
          <p:nvSpPr>
            <p:cNvPr id="101" name="100 CuadroTexto"/>
            <p:cNvSpPr txBox="1"/>
            <p:nvPr/>
          </p:nvSpPr>
          <p:spPr>
            <a:xfrm>
              <a:off x="6142396" y="1681644"/>
              <a:ext cx="373820" cy="523220"/>
            </a:xfrm>
            <a:prstGeom prst="rect">
              <a:avLst/>
            </a:prstGeom>
            <a:noFill/>
          </p:spPr>
          <p:txBody>
            <a:bodyPr wrap="none" rtlCol="0">
              <a:spAutoFit/>
            </a:bodyPr>
            <a:lstStyle/>
            <a:p>
              <a:r>
                <a:rPr lang="es-CO" sz="2800" dirty="0" smtClean="0"/>
                <a:t>o</a:t>
              </a:r>
              <a:endParaRPr lang="es-CO" sz="2800" dirty="0"/>
            </a:p>
          </p:txBody>
        </p:sp>
        <p:sp>
          <p:nvSpPr>
            <p:cNvPr id="102" name="101 CuadroTexto"/>
            <p:cNvSpPr txBox="1"/>
            <p:nvPr/>
          </p:nvSpPr>
          <p:spPr>
            <a:xfrm>
              <a:off x="8604448" y="1753652"/>
              <a:ext cx="373820" cy="523220"/>
            </a:xfrm>
            <a:prstGeom prst="rect">
              <a:avLst/>
            </a:prstGeom>
            <a:noFill/>
          </p:spPr>
          <p:txBody>
            <a:bodyPr wrap="none" rtlCol="0">
              <a:spAutoFit/>
            </a:bodyPr>
            <a:lstStyle/>
            <a:p>
              <a:r>
                <a:rPr lang="es-CO" sz="2800" dirty="0" smtClean="0"/>
                <a:t>o</a:t>
              </a:r>
              <a:endParaRPr lang="es-CO" sz="2800" dirty="0"/>
            </a:p>
          </p:txBody>
        </p:sp>
        <p:sp>
          <p:nvSpPr>
            <p:cNvPr id="103" name="102 CuadroTexto"/>
            <p:cNvSpPr txBox="1"/>
            <p:nvPr/>
          </p:nvSpPr>
          <p:spPr>
            <a:xfrm>
              <a:off x="8604448" y="3409836"/>
              <a:ext cx="373820" cy="523220"/>
            </a:xfrm>
            <a:prstGeom prst="rect">
              <a:avLst/>
            </a:prstGeom>
            <a:noFill/>
          </p:spPr>
          <p:txBody>
            <a:bodyPr wrap="none" rtlCol="0">
              <a:spAutoFit/>
            </a:bodyPr>
            <a:lstStyle/>
            <a:p>
              <a:r>
                <a:rPr lang="es-CO" sz="2800" dirty="0" smtClean="0"/>
                <a:t>o</a:t>
              </a:r>
              <a:endParaRPr lang="es-CO" sz="2800" dirty="0"/>
            </a:p>
          </p:txBody>
        </p:sp>
        <p:sp>
          <p:nvSpPr>
            <p:cNvPr id="104" name="103 CuadroTexto"/>
            <p:cNvSpPr txBox="1"/>
            <p:nvPr/>
          </p:nvSpPr>
          <p:spPr>
            <a:xfrm>
              <a:off x="6156176" y="3284984"/>
              <a:ext cx="373820" cy="523220"/>
            </a:xfrm>
            <a:prstGeom prst="rect">
              <a:avLst/>
            </a:prstGeom>
            <a:noFill/>
          </p:spPr>
          <p:txBody>
            <a:bodyPr wrap="none" rtlCol="0">
              <a:spAutoFit/>
            </a:bodyPr>
            <a:lstStyle/>
            <a:p>
              <a:r>
                <a:rPr lang="es-CO" sz="2800" dirty="0" smtClean="0"/>
                <a:t>o</a:t>
              </a:r>
              <a:endParaRPr lang="es-CO" sz="2800" dirty="0"/>
            </a:p>
          </p:txBody>
        </p:sp>
        <p:sp>
          <p:nvSpPr>
            <p:cNvPr id="105" name="104 CuadroTexto"/>
            <p:cNvSpPr txBox="1"/>
            <p:nvPr/>
          </p:nvSpPr>
          <p:spPr>
            <a:xfrm>
              <a:off x="3694124" y="3356992"/>
              <a:ext cx="373820" cy="523220"/>
            </a:xfrm>
            <a:prstGeom prst="rect">
              <a:avLst/>
            </a:prstGeom>
            <a:noFill/>
          </p:spPr>
          <p:txBody>
            <a:bodyPr wrap="none" rtlCol="0">
              <a:spAutoFit/>
            </a:bodyPr>
            <a:lstStyle/>
            <a:p>
              <a:r>
                <a:rPr lang="es-CO" sz="2800" dirty="0" smtClean="0"/>
                <a:t>o</a:t>
              </a:r>
              <a:endParaRPr lang="es-CO" sz="2800" dirty="0"/>
            </a:p>
          </p:txBody>
        </p:sp>
        <p:sp>
          <p:nvSpPr>
            <p:cNvPr id="106" name="105 CuadroTexto"/>
            <p:cNvSpPr txBox="1"/>
            <p:nvPr/>
          </p:nvSpPr>
          <p:spPr>
            <a:xfrm>
              <a:off x="1115616" y="3284984"/>
              <a:ext cx="373820" cy="523220"/>
            </a:xfrm>
            <a:prstGeom prst="rect">
              <a:avLst/>
            </a:prstGeom>
            <a:noFill/>
          </p:spPr>
          <p:txBody>
            <a:bodyPr wrap="none" rtlCol="0">
              <a:spAutoFit/>
            </a:bodyPr>
            <a:lstStyle/>
            <a:p>
              <a:r>
                <a:rPr lang="es-CO" sz="2800" dirty="0" smtClean="0"/>
                <a:t>o</a:t>
              </a:r>
              <a:endParaRPr lang="es-CO" sz="2800" dirty="0"/>
            </a:p>
          </p:txBody>
        </p:sp>
        <p:sp>
          <p:nvSpPr>
            <p:cNvPr id="107" name="106 CuadroTexto"/>
            <p:cNvSpPr txBox="1"/>
            <p:nvPr/>
          </p:nvSpPr>
          <p:spPr>
            <a:xfrm>
              <a:off x="1115616" y="4705980"/>
              <a:ext cx="373820" cy="523220"/>
            </a:xfrm>
            <a:prstGeom prst="rect">
              <a:avLst/>
            </a:prstGeom>
            <a:noFill/>
          </p:spPr>
          <p:txBody>
            <a:bodyPr wrap="none" rtlCol="0">
              <a:spAutoFit/>
            </a:bodyPr>
            <a:lstStyle/>
            <a:p>
              <a:r>
                <a:rPr lang="es-CO" sz="2800" dirty="0" smtClean="0"/>
                <a:t>o</a:t>
              </a:r>
              <a:endParaRPr lang="es-CO" sz="2800" dirty="0"/>
            </a:p>
          </p:txBody>
        </p:sp>
        <p:sp>
          <p:nvSpPr>
            <p:cNvPr id="108" name="107 CuadroTexto"/>
            <p:cNvSpPr txBox="1"/>
            <p:nvPr/>
          </p:nvSpPr>
          <p:spPr>
            <a:xfrm>
              <a:off x="3694124" y="4797152"/>
              <a:ext cx="373820" cy="523220"/>
            </a:xfrm>
            <a:prstGeom prst="rect">
              <a:avLst/>
            </a:prstGeom>
            <a:noFill/>
          </p:spPr>
          <p:txBody>
            <a:bodyPr wrap="none" rtlCol="0">
              <a:spAutoFit/>
            </a:bodyPr>
            <a:lstStyle/>
            <a:p>
              <a:r>
                <a:rPr lang="es-CO" sz="2800" dirty="0" smtClean="0"/>
                <a:t>o</a:t>
              </a:r>
              <a:endParaRPr lang="es-CO" sz="2800" dirty="0"/>
            </a:p>
          </p:txBody>
        </p:sp>
        <p:sp>
          <p:nvSpPr>
            <p:cNvPr id="109" name="108 CuadroTexto"/>
            <p:cNvSpPr txBox="1"/>
            <p:nvPr/>
          </p:nvSpPr>
          <p:spPr>
            <a:xfrm>
              <a:off x="6084168" y="4777988"/>
              <a:ext cx="373820" cy="523220"/>
            </a:xfrm>
            <a:prstGeom prst="rect">
              <a:avLst/>
            </a:prstGeom>
            <a:noFill/>
          </p:spPr>
          <p:txBody>
            <a:bodyPr wrap="none" rtlCol="0">
              <a:spAutoFit/>
            </a:bodyPr>
            <a:lstStyle/>
            <a:p>
              <a:r>
                <a:rPr lang="es-CO" sz="2800" dirty="0" smtClean="0"/>
                <a:t>o</a:t>
              </a:r>
              <a:endParaRPr lang="es-CO" sz="2800" dirty="0"/>
            </a:p>
          </p:txBody>
        </p:sp>
        <p:sp>
          <p:nvSpPr>
            <p:cNvPr id="110" name="109 CuadroTexto"/>
            <p:cNvSpPr txBox="1"/>
            <p:nvPr/>
          </p:nvSpPr>
          <p:spPr>
            <a:xfrm>
              <a:off x="8604448" y="4849996"/>
              <a:ext cx="373820" cy="523220"/>
            </a:xfrm>
            <a:prstGeom prst="rect">
              <a:avLst/>
            </a:prstGeom>
            <a:noFill/>
          </p:spPr>
          <p:txBody>
            <a:bodyPr wrap="none" rtlCol="0">
              <a:spAutoFit/>
            </a:bodyPr>
            <a:lstStyle/>
            <a:p>
              <a:r>
                <a:rPr lang="es-CO" sz="2800" dirty="0" smtClean="0"/>
                <a:t>o</a:t>
              </a:r>
              <a:endParaRPr lang="es-CO" sz="2800" dirty="0"/>
            </a:p>
          </p:txBody>
        </p:sp>
      </p:grpSp>
      <p:graphicFrame>
        <p:nvGraphicFramePr>
          <p:cNvPr id="90" name="89 Diagrama"/>
          <p:cNvGraphicFramePr/>
          <p:nvPr>
            <p:extLst>
              <p:ext uri="{D42A27DB-BD31-4B8C-83A1-F6EECF244321}">
                <p14:modId xmlns:p14="http://schemas.microsoft.com/office/powerpoint/2010/main" val="2633332533"/>
              </p:ext>
            </p:extLst>
          </p:nvPr>
        </p:nvGraphicFramePr>
        <p:xfrm>
          <a:off x="1619672" y="6453336"/>
          <a:ext cx="6096000" cy="4046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33818774"/>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1115616" y="898842"/>
            <a:ext cx="7416824" cy="3970318"/>
          </a:xfrm>
          <a:prstGeom prst="rect">
            <a:avLst/>
          </a:prstGeom>
          <a:noFill/>
        </p:spPr>
        <p:txBody>
          <a:bodyPr wrap="square" rtlCol="0">
            <a:spAutoFit/>
          </a:bodyPr>
          <a:lstStyle/>
          <a:p>
            <a:r>
              <a:rPr lang="es-CO" dirty="0" smtClean="0">
                <a:solidFill>
                  <a:srgbClr val="FF0000"/>
                </a:solidFill>
              </a:rPr>
              <a:t>6. Barraje en Anillo.</a:t>
            </a:r>
          </a:p>
          <a:p>
            <a:endParaRPr lang="es-CO" dirty="0" smtClean="0"/>
          </a:p>
          <a:p>
            <a:r>
              <a:rPr lang="es-CO" dirty="0" smtClean="0"/>
              <a:t>Ventajas</a:t>
            </a:r>
          </a:p>
          <a:p>
            <a:pPr marL="285750" indent="-285750">
              <a:buFont typeface="Wingdings" panose="05000000000000000000" pitchFamily="2" charset="2"/>
              <a:buChar char="§"/>
            </a:pPr>
            <a:r>
              <a:rPr lang="es-CO" dirty="0" smtClean="0"/>
              <a:t>Debido a su configuración cerrada permite alimentar cada circuito por dos lados diferentes lo cual es conveniente y aumenta la confiabilidad con relación al esquema de barra sencilla</a:t>
            </a:r>
          </a:p>
          <a:p>
            <a:pPr marL="285750" indent="-285750">
              <a:buFont typeface="Wingdings" panose="05000000000000000000" pitchFamily="2" charset="2"/>
              <a:buChar char="§"/>
            </a:pPr>
            <a:r>
              <a:rPr lang="es-CO" dirty="0" smtClean="0"/>
              <a:t>Alternando circuitos de fuente y carga podría obtenerse mejoras en la continuidad del servicio en caso de fallas que obliguen a abrir el anillo</a:t>
            </a:r>
          </a:p>
          <a:p>
            <a:endParaRPr lang="es-CO" dirty="0"/>
          </a:p>
          <a:p>
            <a:r>
              <a:rPr lang="es-CO" dirty="0" smtClean="0"/>
              <a:t>Desventajas:</a:t>
            </a:r>
          </a:p>
          <a:p>
            <a:pPr marL="285750" indent="-285750">
              <a:buFont typeface="Wingdings" panose="05000000000000000000" pitchFamily="2" charset="2"/>
              <a:buChar char="§"/>
            </a:pPr>
            <a:r>
              <a:rPr lang="es-CO" dirty="0" smtClean="0"/>
              <a:t>Para hacer mantenimiento a interruptores debe sacarse de servicio el circuito correspondiente.</a:t>
            </a:r>
          </a:p>
          <a:p>
            <a:pPr marL="285750" indent="-285750">
              <a:buFont typeface="Wingdings" panose="05000000000000000000" pitchFamily="2" charset="2"/>
              <a:buChar char="§"/>
            </a:pPr>
            <a:r>
              <a:rPr lang="es-CO" dirty="0" smtClean="0"/>
              <a:t>Poco usada en el mundo</a:t>
            </a:r>
            <a:endParaRPr lang="es-CO" dirty="0"/>
          </a:p>
          <a:p>
            <a:endParaRPr lang="es-CO" dirty="0"/>
          </a:p>
        </p:txBody>
      </p:sp>
      <p:graphicFrame>
        <p:nvGraphicFramePr>
          <p:cNvPr id="5" name="4 Diagrama"/>
          <p:cNvGraphicFramePr/>
          <p:nvPr>
            <p:extLst>
              <p:ext uri="{D42A27DB-BD31-4B8C-83A1-F6EECF244321}">
                <p14:modId xmlns:p14="http://schemas.microsoft.com/office/powerpoint/2010/main" val="2633332533"/>
              </p:ext>
            </p:extLst>
          </p:nvPr>
        </p:nvGraphicFramePr>
        <p:xfrm>
          <a:off x="1619672" y="6453336"/>
          <a:ext cx="6096000" cy="4046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03894661"/>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2 Conector recto"/>
          <p:cNvCxnSpPr/>
          <p:nvPr/>
        </p:nvCxnSpPr>
        <p:spPr>
          <a:xfrm>
            <a:off x="2434634" y="2132856"/>
            <a:ext cx="72008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4 Conector recto"/>
          <p:cNvCxnSpPr/>
          <p:nvPr/>
        </p:nvCxnSpPr>
        <p:spPr>
          <a:xfrm>
            <a:off x="3658770" y="2132856"/>
            <a:ext cx="1368152"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6 Conector recto"/>
          <p:cNvCxnSpPr/>
          <p:nvPr/>
        </p:nvCxnSpPr>
        <p:spPr>
          <a:xfrm>
            <a:off x="5530978" y="2132856"/>
            <a:ext cx="864096"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8 Conector recto"/>
          <p:cNvCxnSpPr/>
          <p:nvPr/>
        </p:nvCxnSpPr>
        <p:spPr>
          <a:xfrm>
            <a:off x="6395074" y="2132856"/>
            <a:ext cx="0" cy="158417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10 Conector recto"/>
          <p:cNvCxnSpPr/>
          <p:nvPr/>
        </p:nvCxnSpPr>
        <p:spPr>
          <a:xfrm>
            <a:off x="2434634" y="2132856"/>
            <a:ext cx="0" cy="158417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13 Conector recto"/>
          <p:cNvCxnSpPr/>
          <p:nvPr/>
        </p:nvCxnSpPr>
        <p:spPr>
          <a:xfrm>
            <a:off x="2411760" y="3717032"/>
            <a:ext cx="72008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15 Conector recto"/>
          <p:cNvCxnSpPr/>
          <p:nvPr/>
        </p:nvCxnSpPr>
        <p:spPr>
          <a:xfrm>
            <a:off x="3635896" y="3717032"/>
            <a:ext cx="1512168"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17 Conector recto"/>
          <p:cNvCxnSpPr/>
          <p:nvPr/>
        </p:nvCxnSpPr>
        <p:spPr>
          <a:xfrm>
            <a:off x="5674994" y="3717032"/>
            <a:ext cx="72008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19 Conector recto"/>
          <p:cNvCxnSpPr/>
          <p:nvPr/>
        </p:nvCxnSpPr>
        <p:spPr>
          <a:xfrm flipV="1">
            <a:off x="3154714" y="1844824"/>
            <a:ext cx="504056" cy="2880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21 Conector recto"/>
          <p:cNvCxnSpPr/>
          <p:nvPr/>
        </p:nvCxnSpPr>
        <p:spPr>
          <a:xfrm flipV="1">
            <a:off x="5026922" y="1844824"/>
            <a:ext cx="504056" cy="2880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23 Conector recto"/>
          <p:cNvCxnSpPr/>
          <p:nvPr/>
        </p:nvCxnSpPr>
        <p:spPr>
          <a:xfrm>
            <a:off x="3131840" y="3717032"/>
            <a:ext cx="504056" cy="43204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25 Conector recto"/>
          <p:cNvCxnSpPr/>
          <p:nvPr/>
        </p:nvCxnSpPr>
        <p:spPr>
          <a:xfrm>
            <a:off x="5170938" y="3717032"/>
            <a:ext cx="504056" cy="43204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27 Conector recto"/>
          <p:cNvCxnSpPr/>
          <p:nvPr/>
        </p:nvCxnSpPr>
        <p:spPr>
          <a:xfrm flipV="1">
            <a:off x="4414854" y="1844824"/>
            <a:ext cx="18002" cy="2880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29 Conector recto"/>
          <p:cNvCxnSpPr/>
          <p:nvPr/>
        </p:nvCxnSpPr>
        <p:spPr>
          <a:xfrm flipV="1">
            <a:off x="4391980" y="1268760"/>
            <a:ext cx="0" cy="2880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30 Rectángulo"/>
          <p:cNvSpPr/>
          <p:nvPr/>
        </p:nvSpPr>
        <p:spPr>
          <a:xfrm>
            <a:off x="4306842" y="980728"/>
            <a:ext cx="252028" cy="288032"/>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cxnSp>
        <p:nvCxnSpPr>
          <p:cNvPr id="35" name="34 Conector recto"/>
          <p:cNvCxnSpPr>
            <a:stCxn id="31" idx="0"/>
          </p:cNvCxnSpPr>
          <p:nvPr/>
        </p:nvCxnSpPr>
        <p:spPr>
          <a:xfrm flipV="1">
            <a:off x="4432856" y="692696"/>
            <a:ext cx="0" cy="2880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36 Conector recto de flecha"/>
          <p:cNvCxnSpPr/>
          <p:nvPr/>
        </p:nvCxnSpPr>
        <p:spPr>
          <a:xfrm flipV="1">
            <a:off x="4432856" y="0"/>
            <a:ext cx="0" cy="404664"/>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1" name="40 Conector recto"/>
          <p:cNvCxnSpPr/>
          <p:nvPr/>
        </p:nvCxnSpPr>
        <p:spPr>
          <a:xfrm flipV="1">
            <a:off x="4432856" y="404664"/>
            <a:ext cx="306034" cy="2880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42 Conector recto"/>
          <p:cNvCxnSpPr/>
          <p:nvPr/>
        </p:nvCxnSpPr>
        <p:spPr>
          <a:xfrm>
            <a:off x="4432856" y="1556792"/>
            <a:ext cx="306034" cy="2880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44 Conector recto"/>
          <p:cNvCxnSpPr/>
          <p:nvPr/>
        </p:nvCxnSpPr>
        <p:spPr>
          <a:xfrm flipV="1">
            <a:off x="4391980" y="4985792"/>
            <a:ext cx="0" cy="2880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6" name="45 Rectángulo"/>
          <p:cNvSpPr/>
          <p:nvPr/>
        </p:nvSpPr>
        <p:spPr>
          <a:xfrm>
            <a:off x="4283968" y="4697760"/>
            <a:ext cx="252028" cy="288032"/>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cxnSp>
        <p:nvCxnSpPr>
          <p:cNvPr id="47" name="46 Conector recto"/>
          <p:cNvCxnSpPr>
            <a:stCxn id="46" idx="0"/>
          </p:cNvCxnSpPr>
          <p:nvPr/>
        </p:nvCxnSpPr>
        <p:spPr>
          <a:xfrm flipV="1">
            <a:off x="4409982" y="4409728"/>
            <a:ext cx="0" cy="2880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48 Conector recto"/>
          <p:cNvCxnSpPr/>
          <p:nvPr/>
        </p:nvCxnSpPr>
        <p:spPr>
          <a:xfrm flipV="1">
            <a:off x="4409982" y="4121696"/>
            <a:ext cx="306034" cy="2880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49 Conector recto"/>
          <p:cNvCxnSpPr/>
          <p:nvPr/>
        </p:nvCxnSpPr>
        <p:spPr>
          <a:xfrm>
            <a:off x="4409982" y="5273824"/>
            <a:ext cx="306034" cy="2880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51 Conector recto"/>
          <p:cNvCxnSpPr/>
          <p:nvPr/>
        </p:nvCxnSpPr>
        <p:spPr>
          <a:xfrm>
            <a:off x="4391980" y="3717032"/>
            <a:ext cx="0" cy="40466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53 Conector recto de flecha"/>
          <p:cNvCxnSpPr/>
          <p:nvPr/>
        </p:nvCxnSpPr>
        <p:spPr>
          <a:xfrm>
            <a:off x="4409982" y="5561856"/>
            <a:ext cx="0" cy="53144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6" name="55 Conector recto"/>
          <p:cNvCxnSpPr/>
          <p:nvPr/>
        </p:nvCxnSpPr>
        <p:spPr>
          <a:xfrm>
            <a:off x="6395074" y="2924944"/>
            <a:ext cx="3600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57 Conector recto"/>
          <p:cNvCxnSpPr/>
          <p:nvPr/>
        </p:nvCxnSpPr>
        <p:spPr>
          <a:xfrm>
            <a:off x="7115154" y="2924944"/>
            <a:ext cx="3600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9" name="58 Rectángulo"/>
          <p:cNvSpPr/>
          <p:nvPr/>
        </p:nvSpPr>
        <p:spPr>
          <a:xfrm>
            <a:off x="7475194" y="2780928"/>
            <a:ext cx="360040" cy="288032"/>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cxnSp>
        <p:nvCxnSpPr>
          <p:cNvPr id="61" name="60 Conector recto"/>
          <p:cNvCxnSpPr>
            <a:stCxn id="59" idx="3"/>
          </p:cNvCxnSpPr>
          <p:nvPr/>
        </p:nvCxnSpPr>
        <p:spPr>
          <a:xfrm>
            <a:off x="7835234" y="2924944"/>
            <a:ext cx="2880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62 Conector recto de flecha"/>
          <p:cNvCxnSpPr/>
          <p:nvPr/>
        </p:nvCxnSpPr>
        <p:spPr>
          <a:xfrm>
            <a:off x="8411298" y="2924944"/>
            <a:ext cx="432048"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5" name="64 Conector recto"/>
          <p:cNvCxnSpPr/>
          <p:nvPr/>
        </p:nvCxnSpPr>
        <p:spPr>
          <a:xfrm flipH="1" flipV="1">
            <a:off x="6755114" y="2636912"/>
            <a:ext cx="360040" cy="2880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66 Conector recto"/>
          <p:cNvCxnSpPr/>
          <p:nvPr/>
        </p:nvCxnSpPr>
        <p:spPr>
          <a:xfrm flipV="1">
            <a:off x="8123266" y="2636912"/>
            <a:ext cx="288032" cy="2880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68 Conector recto"/>
          <p:cNvCxnSpPr/>
          <p:nvPr/>
        </p:nvCxnSpPr>
        <p:spPr>
          <a:xfrm>
            <a:off x="706442" y="2924944"/>
            <a:ext cx="3600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70" name="69 Rectángulo"/>
          <p:cNvSpPr/>
          <p:nvPr/>
        </p:nvSpPr>
        <p:spPr>
          <a:xfrm>
            <a:off x="1066482" y="2780928"/>
            <a:ext cx="360040" cy="288032"/>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cxnSp>
        <p:nvCxnSpPr>
          <p:cNvPr id="71" name="70 Conector recto"/>
          <p:cNvCxnSpPr>
            <a:stCxn id="70" idx="3"/>
          </p:cNvCxnSpPr>
          <p:nvPr/>
        </p:nvCxnSpPr>
        <p:spPr>
          <a:xfrm>
            <a:off x="1426522" y="2924944"/>
            <a:ext cx="2880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72 Conector recto"/>
          <p:cNvCxnSpPr/>
          <p:nvPr/>
        </p:nvCxnSpPr>
        <p:spPr>
          <a:xfrm flipH="1" flipV="1">
            <a:off x="346402" y="2636912"/>
            <a:ext cx="360040" cy="2880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73 Conector recto"/>
          <p:cNvCxnSpPr/>
          <p:nvPr/>
        </p:nvCxnSpPr>
        <p:spPr>
          <a:xfrm flipV="1">
            <a:off x="1714554" y="2636912"/>
            <a:ext cx="288032" cy="2880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75 Conector recto"/>
          <p:cNvCxnSpPr/>
          <p:nvPr/>
        </p:nvCxnSpPr>
        <p:spPr>
          <a:xfrm>
            <a:off x="2002586" y="2924944"/>
            <a:ext cx="43204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79 Conector recto de flecha"/>
          <p:cNvCxnSpPr/>
          <p:nvPr/>
        </p:nvCxnSpPr>
        <p:spPr>
          <a:xfrm flipH="1">
            <a:off x="22874" y="2924944"/>
            <a:ext cx="323528"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81" name="80 CuadroTexto"/>
          <p:cNvSpPr txBox="1"/>
          <p:nvPr/>
        </p:nvSpPr>
        <p:spPr>
          <a:xfrm>
            <a:off x="5530978" y="5561856"/>
            <a:ext cx="2534925" cy="369332"/>
          </a:xfrm>
          <a:prstGeom prst="rect">
            <a:avLst/>
          </a:prstGeom>
          <a:noFill/>
        </p:spPr>
        <p:txBody>
          <a:bodyPr wrap="none" rtlCol="0">
            <a:spAutoFit/>
          </a:bodyPr>
          <a:lstStyle/>
          <a:p>
            <a:r>
              <a:rPr lang="es-CO" dirty="0" smtClean="0"/>
              <a:t>SUBESTACIÓN EN ANILLO</a:t>
            </a:r>
            <a:endParaRPr lang="es-CO" dirty="0"/>
          </a:p>
        </p:txBody>
      </p:sp>
      <p:graphicFrame>
        <p:nvGraphicFramePr>
          <p:cNvPr id="48" name="47 Diagrama"/>
          <p:cNvGraphicFramePr/>
          <p:nvPr>
            <p:extLst>
              <p:ext uri="{D42A27DB-BD31-4B8C-83A1-F6EECF244321}">
                <p14:modId xmlns:p14="http://schemas.microsoft.com/office/powerpoint/2010/main" val="2633332533"/>
              </p:ext>
            </p:extLst>
          </p:nvPr>
        </p:nvGraphicFramePr>
        <p:xfrm>
          <a:off x="1619672" y="6453336"/>
          <a:ext cx="6096000" cy="4046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74883421"/>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827584" y="821025"/>
            <a:ext cx="7848872" cy="5632311"/>
          </a:xfrm>
          <a:prstGeom prst="rect">
            <a:avLst/>
          </a:prstGeom>
          <a:noFill/>
        </p:spPr>
        <p:txBody>
          <a:bodyPr wrap="square" rtlCol="0">
            <a:spAutoFit/>
          </a:bodyPr>
          <a:lstStyle/>
          <a:p>
            <a:r>
              <a:rPr lang="es-CO" dirty="0" smtClean="0">
                <a:solidFill>
                  <a:srgbClr val="FF0000"/>
                </a:solidFill>
              </a:rPr>
              <a:t>7. Barraje en Malla.</a:t>
            </a:r>
          </a:p>
          <a:p>
            <a:endParaRPr lang="es-CO" dirty="0">
              <a:solidFill>
                <a:srgbClr val="FF0000"/>
              </a:solidFill>
            </a:endParaRPr>
          </a:p>
          <a:p>
            <a:pPr algn="just"/>
            <a:r>
              <a:rPr lang="es-CO" dirty="0" smtClean="0"/>
              <a:t>Dado que el anterior esquema es poco usado la subestación en malla es más conocida como Subestación en Anillo.</a:t>
            </a:r>
          </a:p>
          <a:p>
            <a:pPr algn="just"/>
            <a:endParaRPr lang="es-CO" dirty="0" smtClean="0"/>
          </a:p>
          <a:p>
            <a:pPr algn="just"/>
            <a:r>
              <a:rPr lang="es-CO" dirty="0" smtClean="0"/>
              <a:t>Ventajas:</a:t>
            </a:r>
          </a:p>
          <a:p>
            <a:pPr marL="285750" indent="-285750" algn="just">
              <a:buFont typeface="Wingdings" panose="05000000000000000000" pitchFamily="2" charset="2"/>
              <a:buChar char="§"/>
            </a:pPr>
            <a:r>
              <a:rPr lang="es-CO" dirty="0" smtClean="0"/>
              <a:t>Cada circuito se puede alimentar por dos lados adyacentes.</a:t>
            </a:r>
          </a:p>
          <a:p>
            <a:pPr marL="285750" indent="-285750" algn="just">
              <a:buFont typeface="Wingdings" panose="05000000000000000000" pitchFamily="2" charset="2"/>
              <a:buChar char="§"/>
            </a:pPr>
            <a:r>
              <a:rPr lang="es-CO" dirty="0" smtClean="0"/>
              <a:t>Intercalando circuitos de fuente y de carga se mejora la confiabilidad del esquema.</a:t>
            </a:r>
          </a:p>
          <a:p>
            <a:pPr marL="285750" indent="-285750" algn="just">
              <a:buFont typeface="Wingdings" panose="05000000000000000000" pitchFamily="2" charset="2"/>
              <a:buChar char="§"/>
            </a:pPr>
            <a:r>
              <a:rPr lang="es-CO" dirty="0" smtClean="0"/>
              <a:t>Permite el mantenimiento de cualquier interruptor sin sacar de servicio ningún circuito. En este caso el anillo queda abierto y se baja la confiabilidad</a:t>
            </a:r>
          </a:p>
          <a:p>
            <a:pPr marL="285750" indent="-285750" algn="just">
              <a:buFont typeface="Wingdings" panose="05000000000000000000" pitchFamily="2" charset="2"/>
              <a:buChar char="§"/>
            </a:pPr>
            <a:endParaRPr lang="es-CO" dirty="0"/>
          </a:p>
          <a:p>
            <a:pPr algn="just"/>
            <a:r>
              <a:rPr lang="es-CO" dirty="0" smtClean="0"/>
              <a:t>Desventajas:</a:t>
            </a:r>
          </a:p>
          <a:p>
            <a:pPr marL="285750" indent="-285750" algn="just">
              <a:buFont typeface="Wingdings" panose="05000000000000000000" pitchFamily="2" charset="2"/>
              <a:buChar char="§"/>
            </a:pPr>
            <a:r>
              <a:rPr lang="es-CO" dirty="0" smtClean="0"/>
              <a:t>Para conectar y desconectar un circuito se requiere la operación simultanea de dos interruptores.</a:t>
            </a:r>
          </a:p>
          <a:p>
            <a:pPr marL="285750" indent="-285750" algn="just">
              <a:buFont typeface="Wingdings" panose="05000000000000000000" pitchFamily="2" charset="2"/>
              <a:buChar char="§"/>
            </a:pPr>
            <a:r>
              <a:rPr lang="es-CO" dirty="0" smtClean="0"/>
              <a:t>En caso de falla en un circuito operan dos interruptores y el anillo queda abierto pero se puede aislar el circuito en falla con el seccionador del circuito recuperándose la continuidad en el anillo.</a:t>
            </a:r>
          </a:p>
          <a:p>
            <a:pPr marL="285750" indent="-285750" algn="just">
              <a:buFont typeface="Wingdings" panose="05000000000000000000" pitchFamily="2" charset="2"/>
              <a:buChar char="§"/>
            </a:pPr>
            <a:r>
              <a:rPr lang="es-CO" dirty="0" smtClean="0"/>
              <a:t>El esquema de medida, control y protección es más complejo.</a:t>
            </a:r>
          </a:p>
          <a:p>
            <a:pPr marL="285750" indent="-285750" algn="just">
              <a:buFont typeface="Wingdings" panose="05000000000000000000" pitchFamily="2" charset="2"/>
              <a:buChar char="§"/>
            </a:pPr>
            <a:r>
              <a:rPr lang="es-CO" dirty="0" smtClean="0"/>
              <a:t>Las ampliaciones de la subestación son complejas.</a:t>
            </a:r>
          </a:p>
        </p:txBody>
      </p:sp>
      <p:graphicFrame>
        <p:nvGraphicFramePr>
          <p:cNvPr id="5" name="4 Diagrama"/>
          <p:cNvGraphicFramePr/>
          <p:nvPr>
            <p:extLst>
              <p:ext uri="{D42A27DB-BD31-4B8C-83A1-F6EECF244321}">
                <p14:modId xmlns:p14="http://schemas.microsoft.com/office/powerpoint/2010/main" val="2633332533"/>
              </p:ext>
            </p:extLst>
          </p:nvPr>
        </p:nvGraphicFramePr>
        <p:xfrm>
          <a:off x="1619672" y="6453336"/>
          <a:ext cx="6096000" cy="4046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99731060"/>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0" name="49 Conector recto"/>
          <p:cNvCxnSpPr/>
          <p:nvPr/>
        </p:nvCxnSpPr>
        <p:spPr>
          <a:xfrm>
            <a:off x="10332640" y="5661248"/>
            <a:ext cx="936104"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4" name="3 Grupo"/>
          <p:cNvGrpSpPr/>
          <p:nvPr/>
        </p:nvGrpSpPr>
        <p:grpSpPr>
          <a:xfrm>
            <a:off x="539552" y="908720"/>
            <a:ext cx="8280920" cy="5760640"/>
            <a:chOff x="539552" y="620688"/>
            <a:chExt cx="8280920" cy="5760640"/>
          </a:xfrm>
        </p:grpSpPr>
        <p:cxnSp>
          <p:nvCxnSpPr>
            <p:cNvPr id="12" name="11 Conector recto"/>
            <p:cNvCxnSpPr/>
            <p:nvPr/>
          </p:nvCxnSpPr>
          <p:spPr>
            <a:xfrm>
              <a:off x="2123728" y="1988840"/>
              <a:ext cx="864096"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13 Conector recto"/>
            <p:cNvCxnSpPr/>
            <p:nvPr/>
          </p:nvCxnSpPr>
          <p:spPr>
            <a:xfrm>
              <a:off x="6660232" y="1988840"/>
              <a:ext cx="72008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15 Conector recto"/>
            <p:cNvCxnSpPr/>
            <p:nvPr/>
          </p:nvCxnSpPr>
          <p:spPr>
            <a:xfrm>
              <a:off x="2123728" y="1988840"/>
              <a:ext cx="0" cy="93610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17 Conector recto"/>
            <p:cNvCxnSpPr/>
            <p:nvPr/>
          </p:nvCxnSpPr>
          <p:spPr>
            <a:xfrm>
              <a:off x="7380312" y="1988840"/>
              <a:ext cx="0" cy="93610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19 Conector recto"/>
            <p:cNvCxnSpPr/>
            <p:nvPr/>
          </p:nvCxnSpPr>
          <p:spPr>
            <a:xfrm>
              <a:off x="2123728" y="4869160"/>
              <a:ext cx="0" cy="72008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21 Conector recto"/>
            <p:cNvCxnSpPr/>
            <p:nvPr/>
          </p:nvCxnSpPr>
          <p:spPr>
            <a:xfrm>
              <a:off x="2123728" y="5589240"/>
              <a:ext cx="864096"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23 Conector recto"/>
            <p:cNvCxnSpPr/>
            <p:nvPr/>
          </p:nvCxnSpPr>
          <p:spPr>
            <a:xfrm>
              <a:off x="6660232" y="5589240"/>
              <a:ext cx="72008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25 Conector recto"/>
            <p:cNvCxnSpPr/>
            <p:nvPr/>
          </p:nvCxnSpPr>
          <p:spPr>
            <a:xfrm flipV="1">
              <a:off x="7380312" y="4869160"/>
              <a:ext cx="0" cy="72008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28 Conector recto"/>
            <p:cNvCxnSpPr/>
            <p:nvPr/>
          </p:nvCxnSpPr>
          <p:spPr>
            <a:xfrm>
              <a:off x="3635896" y="1988840"/>
              <a:ext cx="1008112"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29 Rectángulo"/>
            <p:cNvSpPr/>
            <p:nvPr/>
          </p:nvSpPr>
          <p:spPr>
            <a:xfrm>
              <a:off x="4644008" y="1844824"/>
              <a:ext cx="432048" cy="360040"/>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cxnSp>
          <p:nvCxnSpPr>
            <p:cNvPr id="32" name="31 Conector recto"/>
            <p:cNvCxnSpPr>
              <a:stCxn id="30" idx="3"/>
            </p:cNvCxnSpPr>
            <p:nvPr/>
          </p:nvCxnSpPr>
          <p:spPr>
            <a:xfrm>
              <a:off x="5076056" y="2024844"/>
              <a:ext cx="936104"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33 Conector recto"/>
            <p:cNvCxnSpPr/>
            <p:nvPr/>
          </p:nvCxnSpPr>
          <p:spPr>
            <a:xfrm>
              <a:off x="2123728" y="3284984"/>
              <a:ext cx="0" cy="50405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34 Rectángulo"/>
            <p:cNvSpPr/>
            <p:nvPr/>
          </p:nvSpPr>
          <p:spPr>
            <a:xfrm>
              <a:off x="1907704" y="3789040"/>
              <a:ext cx="432048" cy="432048"/>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cxnSp>
          <p:nvCxnSpPr>
            <p:cNvPr id="37" name="36 Conector recto"/>
            <p:cNvCxnSpPr>
              <a:stCxn id="35" idx="2"/>
            </p:cNvCxnSpPr>
            <p:nvPr/>
          </p:nvCxnSpPr>
          <p:spPr>
            <a:xfrm>
              <a:off x="2123728" y="4221088"/>
              <a:ext cx="0" cy="36004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39 Conector recto"/>
            <p:cNvCxnSpPr/>
            <p:nvPr/>
          </p:nvCxnSpPr>
          <p:spPr>
            <a:xfrm>
              <a:off x="3635896" y="5661248"/>
              <a:ext cx="1008112"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41" name="40 Rectángulo"/>
            <p:cNvSpPr/>
            <p:nvPr/>
          </p:nvSpPr>
          <p:spPr>
            <a:xfrm>
              <a:off x="4644008" y="5517232"/>
              <a:ext cx="432048" cy="360040"/>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cxnSp>
          <p:nvCxnSpPr>
            <p:cNvPr id="42" name="41 Conector recto"/>
            <p:cNvCxnSpPr/>
            <p:nvPr/>
          </p:nvCxnSpPr>
          <p:spPr>
            <a:xfrm>
              <a:off x="5110497" y="5672323"/>
              <a:ext cx="936104"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46 Conector recto"/>
            <p:cNvCxnSpPr/>
            <p:nvPr/>
          </p:nvCxnSpPr>
          <p:spPr>
            <a:xfrm>
              <a:off x="7380312" y="3284984"/>
              <a:ext cx="0" cy="50405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48" name="47 Rectángulo"/>
            <p:cNvSpPr/>
            <p:nvPr/>
          </p:nvSpPr>
          <p:spPr>
            <a:xfrm>
              <a:off x="7164288" y="3789040"/>
              <a:ext cx="432048" cy="432048"/>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cxnSp>
          <p:nvCxnSpPr>
            <p:cNvPr id="49" name="48 Conector recto"/>
            <p:cNvCxnSpPr>
              <a:stCxn id="48" idx="2"/>
            </p:cNvCxnSpPr>
            <p:nvPr/>
          </p:nvCxnSpPr>
          <p:spPr>
            <a:xfrm>
              <a:off x="7380312" y="4221088"/>
              <a:ext cx="0" cy="36004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52 Conector recto"/>
            <p:cNvCxnSpPr/>
            <p:nvPr/>
          </p:nvCxnSpPr>
          <p:spPr>
            <a:xfrm flipH="1" flipV="1">
              <a:off x="3131840" y="1458685"/>
              <a:ext cx="504056" cy="50405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54 Conector recto"/>
            <p:cNvCxnSpPr/>
            <p:nvPr/>
          </p:nvCxnSpPr>
          <p:spPr>
            <a:xfrm flipV="1">
              <a:off x="6012160" y="1458685"/>
              <a:ext cx="648072" cy="54006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56 Conector recto"/>
            <p:cNvCxnSpPr/>
            <p:nvPr/>
          </p:nvCxnSpPr>
          <p:spPr>
            <a:xfrm flipV="1">
              <a:off x="7380312" y="2898845"/>
              <a:ext cx="360040" cy="36004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58 Conector recto"/>
            <p:cNvCxnSpPr/>
            <p:nvPr/>
          </p:nvCxnSpPr>
          <p:spPr>
            <a:xfrm>
              <a:off x="7380312" y="4555029"/>
              <a:ext cx="504056" cy="2880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60 Conector recto"/>
            <p:cNvCxnSpPr/>
            <p:nvPr/>
          </p:nvCxnSpPr>
          <p:spPr>
            <a:xfrm flipH="1" flipV="1">
              <a:off x="1835696" y="2898845"/>
              <a:ext cx="288032" cy="36004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62 Conector recto"/>
            <p:cNvCxnSpPr/>
            <p:nvPr/>
          </p:nvCxnSpPr>
          <p:spPr>
            <a:xfrm flipH="1">
              <a:off x="1835696" y="4581128"/>
              <a:ext cx="288032" cy="2880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64 Conector recto"/>
            <p:cNvCxnSpPr/>
            <p:nvPr/>
          </p:nvCxnSpPr>
          <p:spPr>
            <a:xfrm flipH="1">
              <a:off x="2987824" y="5661248"/>
              <a:ext cx="648072" cy="2880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66 Conector recto"/>
            <p:cNvCxnSpPr/>
            <p:nvPr/>
          </p:nvCxnSpPr>
          <p:spPr>
            <a:xfrm>
              <a:off x="6046601" y="5635149"/>
              <a:ext cx="613631" cy="2880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68 Conector recto"/>
            <p:cNvCxnSpPr/>
            <p:nvPr/>
          </p:nvCxnSpPr>
          <p:spPr>
            <a:xfrm flipV="1">
              <a:off x="7380312" y="1458685"/>
              <a:ext cx="504056" cy="50405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70 Conector recto de flecha"/>
            <p:cNvCxnSpPr/>
            <p:nvPr/>
          </p:nvCxnSpPr>
          <p:spPr>
            <a:xfrm flipV="1">
              <a:off x="8316416" y="620688"/>
              <a:ext cx="504056" cy="43204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3" name="72 Conector recto"/>
            <p:cNvCxnSpPr/>
            <p:nvPr/>
          </p:nvCxnSpPr>
          <p:spPr>
            <a:xfrm>
              <a:off x="7884368" y="1458685"/>
              <a:ext cx="68407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74 Conector recto"/>
            <p:cNvCxnSpPr/>
            <p:nvPr/>
          </p:nvCxnSpPr>
          <p:spPr>
            <a:xfrm flipH="1" flipV="1">
              <a:off x="1475656" y="1556792"/>
              <a:ext cx="648072" cy="43204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76 Conector recto de flecha"/>
            <p:cNvCxnSpPr/>
            <p:nvPr/>
          </p:nvCxnSpPr>
          <p:spPr>
            <a:xfrm flipH="1" flipV="1">
              <a:off x="539552" y="836712"/>
              <a:ext cx="504056" cy="43204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9" name="78 Conector recto"/>
            <p:cNvCxnSpPr/>
            <p:nvPr/>
          </p:nvCxnSpPr>
          <p:spPr>
            <a:xfrm flipH="1">
              <a:off x="791580" y="1556792"/>
              <a:ext cx="684076" cy="15392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80 Conector recto"/>
            <p:cNvCxnSpPr/>
            <p:nvPr/>
          </p:nvCxnSpPr>
          <p:spPr>
            <a:xfrm flipH="1">
              <a:off x="1619672" y="5589240"/>
              <a:ext cx="504056" cy="2880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84 Conector recto de flecha"/>
            <p:cNvCxnSpPr/>
            <p:nvPr/>
          </p:nvCxnSpPr>
          <p:spPr>
            <a:xfrm flipH="1">
              <a:off x="539552" y="6093296"/>
              <a:ext cx="594066" cy="288032"/>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7" name="86 Conector recto"/>
            <p:cNvCxnSpPr/>
            <p:nvPr/>
          </p:nvCxnSpPr>
          <p:spPr>
            <a:xfrm flipH="1">
              <a:off x="1475656" y="5877272"/>
              <a:ext cx="144016" cy="50405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88 Conector recto"/>
            <p:cNvCxnSpPr/>
            <p:nvPr/>
          </p:nvCxnSpPr>
          <p:spPr>
            <a:xfrm>
              <a:off x="7380312" y="5589240"/>
              <a:ext cx="504056" cy="2880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90 Conector recto de flecha"/>
            <p:cNvCxnSpPr/>
            <p:nvPr/>
          </p:nvCxnSpPr>
          <p:spPr>
            <a:xfrm>
              <a:off x="8226406" y="6093296"/>
              <a:ext cx="450050" cy="288032"/>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3" name="92 Conector recto"/>
            <p:cNvCxnSpPr/>
            <p:nvPr/>
          </p:nvCxnSpPr>
          <p:spPr>
            <a:xfrm>
              <a:off x="7884368" y="5877272"/>
              <a:ext cx="0" cy="50405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94" name="93 CuadroTexto"/>
            <p:cNvSpPr txBox="1"/>
            <p:nvPr/>
          </p:nvSpPr>
          <p:spPr>
            <a:xfrm>
              <a:off x="2987824" y="764704"/>
              <a:ext cx="3387722" cy="369332"/>
            </a:xfrm>
            <a:prstGeom prst="rect">
              <a:avLst/>
            </a:prstGeom>
            <a:noFill/>
          </p:spPr>
          <p:txBody>
            <a:bodyPr wrap="none" rtlCol="0">
              <a:spAutoFit/>
            </a:bodyPr>
            <a:lstStyle/>
            <a:p>
              <a:r>
                <a:rPr lang="es-CO" dirty="0" smtClean="0"/>
                <a:t>SUBESTACIÓN EN MALLA (ANILLO)</a:t>
              </a:r>
              <a:endParaRPr lang="es-CO" dirty="0"/>
            </a:p>
          </p:txBody>
        </p:sp>
      </p:grpSp>
    </p:spTree>
    <p:extLst>
      <p:ext uri="{BB962C8B-B14F-4D97-AF65-F5344CB8AC3E}">
        <p14:creationId xmlns:p14="http://schemas.microsoft.com/office/powerpoint/2010/main" val="2413824012"/>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18864" y="274638"/>
            <a:ext cx="8229600" cy="1143000"/>
          </a:xfrm>
        </p:spPr>
        <p:txBody>
          <a:bodyPr>
            <a:normAutofit fontScale="90000"/>
          </a:bodyPr>
          <a:lstStyle/>
          <a:p>
            <a:r>
              <a:rPr lang="es-CO" dirty="0">
                <a:solidFill>
                  <a:srgbClr val="FF0000"/>
                </a:solidFill>
              </a:rPr>
              <a:t>TIPOS CONSTRUCTIVOS DE SUBESTACIONES</a:t>
            </a:r>
            <a:r>
              <a:rPr lang="es-CO" dirty="0" smtClean="0">
                <a:solidFill>
                  <a:srgbClr val="FF0000"/>
                </a:solidFill>
              </a:rPr>
              <a:t>.</a:t>
            </a:r>
            <a:endParaRPr lang="es-CO" dirty="0"/>
          </a:p>
        </p:txBody>
      </p:sp>
      <p:sp>
        <p:nvSpPr>
          <p:cNvPr id="3" name="2 Marcador de contenido"/>
          <p:cNvSpPr>
            <a:spLocks noGrp="1"/>
          </p:cNvSpPr>
          <p:nvPr>
            <p:ph idx="1"/>
          </p:nvPr>
        </p:nvSpPr>
        <p:spPr/>
        <p:txBody>
          <a:bodyPr>
            <a:normAutofit/>
          </a:bodyPr>
          <a:lstStyle/>
          <a:p>
            <a:pPr marL="0" indent="0">
              <a:buNone/>
            </a:pPr>
            <a:r>
              <a:rPr lang="es-CO" sz="1800" dirty="0" smtClean="0">
                <a:solidFill>
                  <a:srgbClr val="FF0000"/>
                </a:solidFill>
              </a:rPr>
              <a:t>1. Abiertas (Aisladas </a:t>
            </a:r>
            <a:r>
              <a:rPr lang="es-CO" sz="1800" dirty="0">
                <a:solidFill>
                  <a:srgbClr val="FF0000"/>
                </a:solidFill>
              </a:rPr>
              <a:t>por </a:t>
            </a:r>
            <a:r>
              <a:rPr lang="es-CO" sz="1800" dirty="0" smtClean="0">
                <a:solidFill>
                  <a:srgbClr val="FF0000"/>
                </a:solidFill>
              </a:rPr>
              <a:t>Aire).</a:t>
            </a:r>
            <a:endParaRPr lang="es-CO" sz="1800" dirty="0">
              <a:solidFill>
                <a:srgbClr val="FF0000"/>
              </a:solidFill>
            </a:endParaRPr>
          </a:p>
          <a:p>
            <a:pPr marL="0" indent="0">
              <a:buNone/>
            </a:pPr>
            <a:endParaRPr lang="es-CO" sz="1800" dirty="0" smtClean="0"/>
          </a:p>
          <a:p>
            <a:pPr marL="0" indent="0">
              <a:buNone/>
            </a:pPr>
            <a:r>
              <a:rPr lang="es-CO" sz="1800" dirty="0" smtClean="0"/>
              <a:t>Su </a:t>
            </a:r>
            <a:r>
              <a:rPr lang="es-CO" sz="1800" dirty="0"/>
              <a:t>diseño es abierto y todas las partes de potencia vivas, son aisladas por aire y no están cubiertas.  Los equipos  de potencia están directamente expuestos a los efectos de las condiciones ambientales.</a:t>
            </a:r>
          </a:p>
          <a:p>
            <a:pPr marL="0" indent="0">
              <a:buNone/>
            </a:pPr>
            <a:endParaRPr lang="es-CO" sz="1800" dirty="0" smtClean="0"/>
          </a:p>
          <a:p>
            <a:pPr marL="0" indent="0">
              <a:buNone/>
            </a:pPr>
            <a:r>
              <a:rPr lang="es-CO" sz="1800" dirty="0" smtClean="0"/>
              <a:t>Este </a:t>
            </a:r>
            <a:r>
              <a:rPr lang="es-CO" sz="1800" dirty="0"/>
              <a:t>tipo de subestación es influenciada significativamente por:</a:t>
            </a:r>
          </a:p>
          <a:p>
            <a:pPr marL="285750" indent="-285750">
              <a:buFont typeface="Wingdings" panose="05000000000000000000" pitchFamily="2" charset="2"/>
              <a:buChar char="ü"/>
            </a:pPr>
            <a:r>
              <a:rPr lang="es-CO" sz="1800" dirty="0"/>
              <a:t>Distancia mínima entre las partes activas y entre estas y tierra</a:t>
            </a:r>
          </a:p>
          <a:p>
            <a:pPr marL="285750" indent="-285750">
              <a:buFont typeface="Wingdings" panose="05000000000000000000" pitchFamily="2" charset="2"/>
              <a:buChar char="ü"/>
            </a:pPr>
            <a:r>
              <a:rPr lang="es-CO" sz="1800" dirty="0"/>
              <a:t>Corrientes nominales y de cortocircuito</a:t>
            </a:r>
          </a:p>
          <a:p>
            <a:pPr marL="285750" indent="-285750">
              <a:buFont typeface="Wingdings" panose="05000000000000000000" pitchFamily="2" charset="2"/>
              <a:buChar char="ü"/>
            </a:pPr>
            <a:r>
              <a:rPr lang="es-CO" sz="1800" dirty="0"/>
              <a:t>Distancias  de aislamiento para el personal de operación</a:t>
            </a:r>
          </a:p>
          <a:p>
            <a:pPr marL="285750" indent="-285750">
              <a:buFont typeface="Wingdings" panose="05000000000000000000" pitchFamily="2" charset="2"/>
              <a:buChar char="ü"/>
            </a:pPr>
            <a:r>
              <a:rPr lang="es-CO" sz="1800" dirty="0"/>
              <a:t>Disponibilidad para los trabajos de mantenimiento</a:t>
            </a:r>
          </a:p>
          <a:p>
            <a:pPr marL="285750" indent="-285750">
              <a:buFont typeface="Wingdings" panose="05000000000000000000" pitchFamily="2" charset="2"/>
              <a:buChar char="ü"/>
            </a:pPr>
            <a:r>
              <a:rPr lang="es-CO" sz="1800" dirty="0"/>
              <a:t>Redundancia</a:t>
            </a:r>
          </a:p>
          <a:p>
            <a:pPr marL="285750" indent="-285750">
              <a:buFont typeface="Wingdings" panose="05000000000000000000" pitchFamily="2" charset="2"/>
              <a:buChar char="ü"/>
            </a:pPr>
            <a:r>
              <a:rPr lang="es-CO" sz="1800" dirty="0"/>
              <a:t>Disponibilidad del terreno y su topografía.</a:t>
            </a:r>
          </a:p>
          <a:p>
            <a:endParaRPr lang="es-CO" sz="1800" dirty="0"/>
          </a:p>
        </p:txBody>
      </p:sp>
      <p:graphicFrame>
        <p:nvGraphicFramePr>
          <p:cNvPr id="4" name="3 Diagrama"/>
          <p:cNvGraphicFramePr/>
          <p:nvPr>
            <p:extLst>
              <p:ext uri="{D42A27DB-BD31-4B8C-83A1-F6EECF244321}">
                <p14:modId xmlns:p14="http://schemas.microsoft.com/office/powerpoint/2010/main" val="753945046"/>
              </p:ext>
            </p:extLst>
          </p:nvPr>
        </p:nvGraphicFramePr>
        <p:xfrm>
          <a:off x="1619672" y="6453336"/>
          <a:ext cx="6096000" cy="4046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33453729"/>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imelec.net/images/uploads/subestacion14079f.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7624" y="1124744"/>
            <a:ext cx="7620000" cy="507682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4 Diagrama"/>
          <p:cNvGraphicFramePr/>
          <p:nvPr>
            <p:extLst>
              <p:ext uri="{D42A27DB-BD31-4B8C-83A1-F6EECF244321}">
                <p14:modId xmlns:p14="http://schemas.microsoft.com/office/powerpoint/2010/main" val="2633332533"/>
              </p:ext>
            </p:extLst>
          </p:nvPr>
        </p:nvGraphicFramePr>
        <p:xfrm>
          <a:off x="1619672" y="6453336"/>
          <a:ext cx="6096000" cy="4046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23384991"/>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683568" y="980728"/>
            <a:ext cx="7944916" cy="3693319"/>
          </a:xfrm>
          <a:prstGeom prst="rect">
            <a:avLst/>
          </a:prstGeom>
          <a:noFill/>
        </p:spPr>
        <p:txBody>
          <a:bodyPr wrap="square" rtlCol="0">
            <a:spAutoFit/>
          </a:bodyPr>
          <a:lstStyle/>
          <a:p>
            <a:r>
              <a:rPr lang="es-CO" dirty="0" smtClean="0">
                <a:solidFill>
                  <a:srgbClr val="FF0000"/>
                </a:solidFill>
              </a:rPr>
              <a:t>2. Encapsuladas (Aisladas por Gas).</a:t>
            </a:r>
          </a:p>
          <a:p>
            <a:endParaRPr lang="es-CO" dirty="0"/>
          </a:p>
          <a:p>
            <a:r>
              <a:rPr lang="es-CO" dirty="0"/>
              <a:t>Los elementos activos están encapsulados en un medio metálico y aislados normalmente con gas SF6.  Su instalación más común es al interior.</a:t>
            </a:r>
          </a:p>
          <a:p>
            <a:endParaRPr lang="es-CO" dirty="0"/>
          </a:p>
          <a:p>
            <a:r>
              <a:rPr lang="es-CO" dirty="0" smtClean="0"/>
              <a:t>Principales características:</a:t>
            </a:r>
          </a:p>
          <a:p>
            <a:pPr marL="285750" indent="-285750">
              <a:buFont typeface="Wingdings" panose="05000000000000000000" pitchFamily="2" charset="2"/>
              <a:buChar char="Ø"/>
            </a:pPr>
            <a:r>
              <a:rPr lang="es-CO" dirty="0" smtClean="0"/>
              <a:t>Bajo requerimiento de espacio</a:t>
            </a:r>
          </a:p>
          <a:p>
            <a:pPr marL="285750" indent="-285750">
              <a:buFont typeface="Wingdings" panose="05000000000000000000" pitchFamily="2" charset="2"/>
              <a:buChar char="Ø"/>
            </a:pPr>
            <a:r>
              <a:rPr lang="es-CO" dirty="0" smtClean="0"/>
              <a:t>Completa protección  contra contactos con partes vivas</a:t>
            </a:r>
          </a:p>
          <a:p>
            <a:pPr marL="285750" indent="-285750">
              <a:buFont typeface="Wingdings" panose="05000000000000000000" pitchFamily="2" charset="2"/>
              <a:buChar char="Ø"/>
            </a:pPr>
            <a:r>
              <a:rPr lang="es-CO" dirty="0" smtClean="0"/>
              <a:t>Protección contra la contaminación. Zonas costeras, vapores industriales, tormentas de arena.</a:t>
            </a:r>
          </a:p>
          <a:p>
            <a:pPr marL="285750" indent="-285750">
              <a:buFont typeface="Wingdings" panose="05000000000000000000" pitchFamily="2" charset="2"/>
              <a:buChar char="Ø"/>
            </a:pPr>
            <a:r>
              <a:rPr lang="es-CO" dirty="0" smtClean="0"/>
              <a:t>Reducido tiempo de instalación debido a los elementos prefabricados y probados en fábrica que se usan.</a:t>
            </a:r>
          </a:p>
          <a:p>
            <a:pPr marL="285750" indent="-285750">
              <a:buFont typeface="Wingdings" panose="05000000000000000000" pitchFamily="2" charset="2"/>
              <a:buChar char="Ø"/>
            </a:pPr>
            <a:r>
              <a:rPr lang="es-CO" dirty="0" smtClean="0"/>
              <a:t>Protección del medio ambiente.</a:t>
            </a:r>
            <a:endParaRPr lang="es-CO" dirty="0"/>
          </a:p>
        </p:txBody>
      </p:sp>
      <p:graphicFrame>
        <p:nvGraphicFramePr>
          <p:cNvPr id="5" name="4 Diagrama"/>
          <p:cNvGraphicFramePr/>
          <p:nvPr>
            <p:extLst>
              <p:ext uri="{D42A27DB-BD31-4B8C-83A1-F6EECF244321}">
                <p14:modId xmlns:p14="http://schemas.microsoft.com/office/powerpoint/2010/main" val="2633332533"/>
              </p:ext>
            </p:extLst>
          </p:nvPr>
        </p:nvGraphicFramePr>
        <p:xfrm>
          <a:off x="1619672" y="6453336"/>
          <a:ext cx="6096000" cy="4046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58262723"/>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3.bp.blogspot.com/_-r0T5JRNKRk/SwDL6HaYLPI/AAAAAAAAAOk/ir0JySQl0JA/s1600/GIS+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1052736"/>
            <a:ext cx="6552728" cy="506219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4 Diagrama"/>
          <p:cNvGraphicFramePr/>
          <p:nvPr>
            <p:extLst>
              <p:ext uri="{D42A27DB-BD31-4B8C-83A1-F6EECF244321}">
                <p14:modId xmlns:p14="http://schemas.microsoft.com/office/powerpoint/2010/main" val="2633332533"/>
              </p:ext>
            </p:extLst>
          </p:nvPr>
        </p:nvGraphicFramePr>
        <p:xfrm>
          <a:off x="1619672" y="6453336"/>
          <a:ext cx="6096000" cy="4046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3995384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750466" y="980728"/>
            <a:ext cx="7848872" cy="2585323"/>
          </a:xfrm>
          <a:prstGeom prst="rect">
            <a:avLst/>
          </a:prstGeom>
          <a:noFill/>
        </p:spPr>
        <p:txBody>
          <a:bodyPr wrap="square" rtlCol="0">
            <a:spAutoFit/>
          </a:bodyPr>
          <a:lstStyle/>
          <a:p>
            <a:pPr marL="285750" indent="-285750">
              <a:buFont typeface="Wingdings" panose="05000000000000000000" pitchFamily="2" charset="2"/>
              <a:buChar char="Ø"/>
            </a:pPr>
            <a:r>
              <a:rPr lang="es-CO" b="1" dirty="0"/>
              <a:t>Maniobra:</a:t>
            </a:r>
            <a:r>
              <a:rPr lang="es-CO" dirty="0"/>
              <a:t> Para realizar reconfiguraciones de la red o para retirar de servicio circuitos y equipos para mantenimiento, garantizando la seguridad de las personas y manteniendo la continuidad del servicio</a:t>
            </a:r>
            <a:r>
              <a:rPr lang="es-CO" dirty="0" smtClean="0"/>
              <a:t>.</a:t>
            </a:r>
          </a:p>
          <a:p>
            <a:pPr marL="285750" indent="-285750">
              <a:buFont typeface="Wingdings" panose="05000000000000000000" pitchFamily="2" charset="2"/>
              <a:buChar char="Ø"/>
            </a:pPr>
            <a:endParaRPr lang="es-CO" dirty="0"/>
          </a:p>
          <a:p>
            <a:pPr marL="285750" indent="-285750">
              <a:buFont typeface="Wingdings" panose="05000000000000000000" pitchFamily="2" charset="2"/>
              <a:buChar char="Ø"/>
            </a:pPr>
            <a:r>
              <a:rPr lang="es-CO" b="1" dirty="0"/>
              <a:t>Supervisión y control: </a:t>
            </a:r>
            <a:r>
              <a:rPr lang="es-CO" dirty="0"/>
              <a:t>Cuenta con los elementos </a:t>
            </a:r>
            <a:r>
              <a:rPr lang="es-CO" dirty="0" smtClean="0"/>
              <a:t>necesarios para </a:t>
            </a:r>
            <a:r>
              <a:rPr lang="es-CO" dirty="0"/>
              <a:t>que desde una estación remota se pueda conocer </a:t>
            </a:r>
            <a:r>
              <a:rPr lang="es-CO" dirty="0" smtClean="0"/>
              <a:t>el estado </a:t>
            </a:r>
            <a:r>
              <a:rPr lang="es-CO" dirty="0"/>
              <a:t>de los diferentes equipos y de las variables </a:t>
            </a:r>
            <a:r>
              <a:rPr lang="es-CO" dirty="0" smtClean="0"/>
              <a:t>eléctricas. También</a:t>
            </a:r>
            <a:r>
              <a:rPr lang="es-CO" dirty="0"/>
              <a:t>, es posible realizar maniobras en forma remota</a:t>
            </a:r>
            <a:r>
              <a:rPr lang="es-CO" dirty="0" smtClean="0"/>
              <a:t>. (No todas las subestaciones cuentan con esta función).</a:t>
            </a:r>
            <a:endParaRPr lang="es-CO" dirty="0"/>
          </a:p>
          <a:p>
            <a:endParaRPr lang="es-CO" dirty="0"/>
          </a:p>
        </p:txBody>
      </p:sp>
      <p:graphicFrame>
        <p:nvGraphicFramePr>
          <p:cNvPr id="5" name="4 Diagrama"/>
          <p:cNvGraphicFramePr/>
          <p:nvPr>
            <p:extLst>
              <p:ext uri="{D42A27DB-BD31-4B8C-83A1-F6EECF244321}">
                <p14:modId xmlns:p14="http://schemas.microsoft.com/office/powerpoint/2010/main" val="581929745"/>
              </p:ext>
            </p:extLst>
          </p:nvPr>
        </p:nvGraphicFramePr>
        <p:xfrm>
          <a:off x="1619672" y="6453336"/>
          <a:ext cx="6096000" cy="4046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89925372"/>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Goma\Downloads\FullSizeRender.jpg"/>
          <p:cNvPicPr>
            <a:picLocks noChangeAspect="1" noChangeArrowheads="1"/>
          </p:cNvPicPr>
          <p:nvPr/>
        </p:nvPicPr>
        <p:blipFill rotWithShape="1">
          <a:blip r:embed="rId2">
            <a:extLst>
              <a:ext uri="{28A0092B-C50C-407E-A947-70E740481C1C}">
                <a14:useLocalDpi xmlns:a14="http://schemas.microsoft.com/office/drawing/2010/main" val="0"/>
              </a:ext>
            </a:extLst>
          </a:blip>
          <a:srcRect l="11718" t="6458" r="4375" b="8125"/>
          <a:stretch/>
        </p:blipFill>
        <p:spPr bwMode="auto">
          <a:xfrm>
            <a:off x="179512" y="116632"/>
            <a:ext cx="8748464" cy="66794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5520695"/>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C:\Users\Goma\Downloads\FullSizeRender (1).jpg"/>
          <p:cNvPicPr>
            <a:picLocks noChangeAspect="1" noChangeArrowheads="1"/>
          </p:cNvPicPr>
          <p:nvPr/>
        </p:nvPicPr>
        <p:blipFill rotWithShape="1">
          <a:blip r:embed="rId2">
            <a:extLst>
              <a:ext uri="{28A0092B-C50C-407E-A947-70E740481C1C}">
                <a14:useLocalDpi xmlns:a14="http://schemas.microsoft.com/office/drawing/2010/main" val="0"/>
              </a:ext>
            </a:extLst>
          </a:blip>
          <a:srcRect l="21094" t="11042" r="1406" b="3334"/>
          <a:stretch/>
        </p:blipFill>
        <p:spPr bwMode="auto">
          <a:xfrm>
            <a:off x="395536" y="106324"/>
            <a:ext cx="8352928" cy="65038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6565160"/>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CO" dirty="0">
                <a:solidFill>
                  <a:srgbClr val="FF0000"/>
                </a:solidFill>
              </a:rPr>
              <a:t>Transformadores</a:t>
            </a:r>
            <a:endParaRPr lang="es-CO" dirty="0"/>
          </a:p>
        </p:txBody>
      </p:sp>
      <p:sp>
        <p:nvSpPr>
          <p:cNvPr id="3" name="2 Marcador de contenido"/>
          <p:cNvSpPr>
            <a:spLocks noGrp="1"/>
          </p:cNvSpPr>
          <p:nvPr>
            <p:ph idx="1"/>
          </p:nvPr>
        </p:nvSpPr>
        <p:spPr>
          <a:xfrm>
            <a:off x="457200" y="1556792"/>
            <a:ext cx="8229600" cy="4525963"/>
          </a:xfrm>
        </p:spPr>
        <p:txBody>
          <a:bodyPr>
            <a:noAutofit/>
          </a:bodyPr>
          <a:lstStyle/>
          <a:p>
            <a:pPr marL="0" indent="0">
              <a:buNone/>
            </a:pPr>
            <a:r>
              <a:rPr lang="es-CO" sz="1400" dirty="0"/>
              <a:t>Se pueden establecer dos grandes grupos de transformadores. Transformadores de Potencia y Transformadores de Distribución.</a:t>
            </a:r>
          </a:p>
          <a:p>
            <a:endParaRPr lang="es-CO" sz="1400" b="1" u="sng" dirty="0"/>
          </a:p>
          <a:p>
            <a:pPr marL="0" indent="0">
              <a:buNone/>
            </a:pPr>
            <a:r>
              <a:rPr lang="es-CO" sz="1600" b="1" dirty="0" smtClean="0">
                <a:solidFill>
                  <a:srgbClr val="FF0000"/>
                </a:solidFill>
              </a:rPr>
              <a:t> </a:t>
            </a:r>
            <a:r>
              <a:rPr lang="es-CO" sz="1600" b="1" dirty="0">
                <a:solidFill>
                  <a:srgbClr val="FF0000"/>
                </a:solidFill>
              </a:rPr>
              <a:t>Transformadores de potencia.</a:t>
            </a:r>
          </a:p>
          <a:p>
            <a:endParaRPr lang="es-CO" sz="1400" dirty="0"/>
          </a:p>
          <a:p>
            <a:pPr marL="0" indent="0">
              <a:buNone/>
            </a:pPr>
            <a:r>
              <a:rPr lang="es-CO" sz="1400" dirty="0"/>
              <a:t>Se define con este nombre los transformadores en transmisión y distribución de energía con capacidades más grandes que las consideradas en la sola distribución en un rango que podría establecerse por encima de los 500 KVA y  los 67 </a:t>
            </a:r>
            <a:r>
              <a:rPr lang="es-CO" sz="1400" dirty="0" err="1"/>
              <a:t>kV</a:t>
            </a:r>
            <a:r>
              <a:rPr lang="es-CO" sz="1400" dirty="0"/>
              <a:t>.</a:t>
            </a:r>
          </a:p>
          <a:p>
            <a:pPr marL="0" indent="0">
              <a:buNone/>
            </a:pPr>
            <a:r>
              <a:rPr lang="es-CO" sz="1400" dirty="0"/>
              <a:t>Constructivamente comprenden:</a:t>
            </a:r>
          </a:p>
          <a:p>
            <a:pPr marL="285750" indent="-285750">
              <a:buFont typeface="Wingdings" panose="05000000000000000000" pitchFamily="2" charset="2"/>
              <a:buChar char="§"/>
            </a:pPr>
            <a:r>
              <a:rPr lang="es-CO" sz="1400" dirty="0"/>
              <a:t>Tanque contenedor de la parte activa (Núcleo y bobinas)</a:t>
            </a:r>
          </a:p>
          <a:p>
            <a:pPr marL="285750" indent="-285750">
              <a:buFont typeface="Wingdings" panose="05000000000000000000" pitchFamily="2" charset="2"/>
              <a:buChar char="§"/>
            </a:pPr>
            <a:r>
              <a:rPr lang="es-CO" sz="1400" dirty="0"/>
              <a:t>Radiadores para refrigeración.</a:t>
            </a:r>
          </a:p>
          <a:p>
            <a:pPr marL="285750" indent="-285750">
              <a:buFont typeface="Wingdings" panose="05000000000000000000" pitchFamily="2" charset="2"/>
              <a:buChar char="§"/>
            </a:pPr>
            <a:r>
              <a:rPr lang="es-CO" sz="1400" dirty="0"/>
              <a:t>Ventiladores para refrigeración.</a:t>
            </a:r>
          </a:p>
          <a:p>
            <a:pPr marL="285750" indent="-285750">
              <a:buFont typeface="Wingdings" panose="05000000000000000000" pitchFamily="2" charset="2"/>
              <a:buChar char="§"/>
            </a:pPr>
            <a:r>
              <a:rPr lang="es-CO" sz="1400" dirty="0"/>
              <a:t>Tanque de expansión del aceite</a:t>
            </a:r>
          </a:p>
          <a:p>
            <a:pPr marL="285750" indent="-285750">
              <a:buFont typeface="Wingdings" panose="05000000000000000000" pitchFamily="2" charset="2"/>
              <a:buChar char="§"/>
            </a:pPr>
            <a:r>
              <a:rPr lang="es-CO" sz="1400" dirty="0"/>
              <a:t>Cambiador de tomas (</a:t>
            </a:r>
            <a:r>
              <a:rPr lang="es-CO" sz="1400" dirty="0" err="1"/>
              <a:t>taps</a:t>
            </a:r>
            <a:r>
              <a:rPr lang="es-CO" sz="1400" dirty="0"/>
              <a:t>) Bajo carga o no.</a:t>
            </a:r>
          </a:p>
          <a:p>
            <a:pPr marL="285750" indent="-285750">
              <a:buFont typeface="Wingdings" panose="05000000000000000000" pitchFamily="2" charset="2"/>
              <a:buChar char="§"/>
            </a:pPr>
            <a:r>
              <a:rPr lang="es-CO" sz="1400" dirty="0" err="1"/>
              <a:t>Pasatapas</a:t>
            </a:r>
            <a:r>
              <a:rPr lang="es-CO" sz="1400" dirty="0"/>
              <a:t> (</a:t>
            </a:r>
            <a:r>
              <a:rPr lang="es-CO" sz="1400" dirty="0" err="1"/>
              <a:t>Bushing</a:t>
            </a:r>
            <a:r>
              <a:rPr lang="es-CO" sz="1400" dirty="0"/>
              <a:t>) para las conexiones de potencia</a:t>
            </a:r>
          </a:p>
          <a:p>
            <a:pPr marL="285750" indent="-285750">
              <a:buFont typeface="Wingdings" panose="05000000000000000000" pitchFamily="2" charset="2"/>
              <a:buChar char="§"/>
            </a:pPr>
            <a:r>
              <a:rPr lang="es-CO" sz="1400" dirty="0"/>
              <a:t>Protecciones de </a:t>
            </a:r>
            <a:r>
              <a:rPr lang="es-CO" sz="1400" dirty="0" err="1"/>
              <a:t>sobretemperatura</a:t>
            </a:r>
            <a:endParaRPr lang="es-CO" sz="1400" dirty="0"/>
          </a:p>
          <a:p>
            <a:pPr marL="285750" indent="-285750">
              <a:buFont typeface="Wingdings" panose="05000000000000000000" pitchFamily="2" charset="2"/>
              <a:buChar char="§"/>
            </a:pPr>
            <a:r>
              <a:rPr lang="es-CO" sz="1400" dirty="0"/>
              <a:t>Protecciones de sobrepresión</a:t>
            </a:r>
          </a:p>
          <a:p>
            <a:pPr marL="285750" indent="-285750">
              <a:buFont typeface="Wingdings" panose="05000000000000000000" pitchFamily="2" charset="2"/>
              <a:buChar char="§"/>
            </a:pPr>
            <a:r>
              <a:rPr lang="es-CO" sz="1400" dirty="0"/>
              <a:t>Gabinete de control.</a:t>
            </a:r>
          </a:p>
          <a:p>
            <a:pPr marL="285750" indent="-285750">
              <a:buFont typeface="Wingdings" panose="05000000000000000000" pitchFamily="2" charset="2"/>
              <a:buChar char="§"/>
            </a:pPr>
            <a:r>
              <a:rPr lang="es-CO" sz="1400" dirty="0"/>
              <a:t>Medio de aislamiento generalmente aceite mineral o resina sintética.</a:t>
            </a:r>
          </a:p>
          <a:p>
            <a:pPr marL="0" indent="0">
              <a:buNone/>
            </a:pPr>
            <a:endParaRPr lang="es-CO" sz="1400" dirty="0"/>
          </a:p>
        </p:txBody>
      </p:sp>
      <p:graphicFrame>
        <p:nvGraphicFramePr>
          <p:cNvPr id="4" name="3 Diagrama"/>
          <p:cNvGraphicFramePr/>
          <p:nvPr>
            <p:extLst>
              <p:ext uri="{D42A27DB-BD31-4B8C-83A1-F6EECF244321}">
                <p14:modId xmlns:p14="http://schemas.microsoft.com/office/powerpoint/2010/main" val="3049434782"/>
              </p:ext>
            </p:extLst>
          </p:nvPr>
        </p:nvGraphicFramePr>
        <p:xfrm>
          <a:off x="1619672" y="6453336"/>
          <a:ext cx="6096000" cy="4046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74694658"/>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683568" y="1916832"/>
            <a:ext cx="7992888" cy="2585323"/>
          </a:xfrm>
          <a:prstGeom prst="rect">
            <a:avLst/>
          </a:prstGeom>
          <a:noFill/>
        </p:spPr>
        <p:txBody>
          <a:bodyPr wrap="square" rtlCol="0">
            <a:spAutoFit/>
          </a:bodyPr>
          <a:lstStyle/>
          <a:p>
            <a:r>
              <a:rPr lang="es-CO" dirty="0" smtClean="0"/>
              <a:t>El aislamiento interno comprende además madera y papel.</a:t>
            </a:r>
          </a:p>
          <a:p>
            <a:endParaRPr lang="es-CO" dirty="0" smtClean="0"/>
          </a:p>
          <a:p>
            <a:r>
              <a:rPr lang="es-CO" dirty="0" smtClean="0"/>
              <a:t>Es normal que cuando un transformador de potencia está equipado con cambiador de tomas bajo carga, este elemento se encuentre alojado en un pequeño recipiente o tanque con aceite dieléctrico independiente, ya que en los cambio de </a:t>
            </a:r>
            <a:r>
              <a:rPr lang="es-CO" dirty="0" err="1" smtClean="0"/>
              <a:t>taps</a:t>
            </a:r>
            <a:r>
              <a:rPr lang="es-CO" dirty="0"/>
              <a:t> </a:t>
            </a:r>
            <a:r>
              <a:rPr lang="es-CO" dirty="0" smtClean="0"/>
              <a:t> siempre se producen arcos que descomponen el aceite y lo contaminan.</a:t>
            </a:r>
          </a:p>
          <a:p>
            <a:endParaRPr lang="es-CO" dirty="0" smtClean="0"/>
          </a:p>
          <a:p>
            <a:r>
              <a:rPr lang="es-CO" dirty="0" smtClean="0"/>
              <a:t>Los cambiadores de tomas pueden ser operados manualmente o mediante un controlador automático que censa la tensión y emite la orden de cambio.</a:t>
            </a:r>
            <a:endParaRPr lang="es-CO" dirty="0"/>
          </a:p>
        </p:txBody>
      </p:sp>
      <p:sp>
        <p:nvSpPr>
          <p:cNvPr id="3" name="AutoShape 6" descr="data:image/jpeg;base64,/9j/4AAQSkZJRgABAQAAAQABAAD/2wCEAAkGBxMTEhUUExQUFhUXGB0bGBgYGB0dGhsYHB0aHB0YGhscHCggGxolHBwYITEiJSkrLi4uHB8zODMsNygtLisBCgoKDg0OGxAQGzQkICQsLDQsLywsLDQsLCwsLCwsLCwsLCwsLCwsLCwsLCwsLCwsLCwsLCwsLCwsLCwsLCwsLP/AABEIAMIBAwMBIgACEQEDEQH/xAAbAAACAgMBAAAAAAAAAAAAAAAEBQMGAAECB//EAEYQAAECBAMFBgQDBgIIBwAAAAECEQADITEEEkEFUWFxgQYTIpGh8DKxwdFC4fEUI1JicoKSsgcVJDNDg6LCNFNUY3PS4v/EABgBAAMBAQAAAAAAAAAAAAAAAAECAwQA/8QAKREAAgICAgICAgEEAwAAAAAAAAECEQMhEjFBURNhIjLwBHGB8SNCkf/aAAwDAQACEQMRAD8AR9mMKqVs8ukhRKyxu7kAfKM/ZFYiUErGWckOK34ONDDjGDLJQne0LpalAhSSHB9NRGvSqP0YW225Cgdnpu9A6qPo0Mtj7GMpWcqelmpp6w7xTFAmJsb8DA2FQXcqPAaD3xiE0k6LRk3sInJzpIdnDOOPOAJXZ+TvWX4ivkIZTZYVQiJMOghnDcGhOuhrb7F0jYuHzMz/ANytORg6bsvDoD92luIf5vBMqWASdTffEjElhV6QbBsgw+AktmTKQP8AlpH0iQTMqsqZZbgKNrWJZk0vlQzChUQ5J3APQREFrf8A3i/QfSDpA2yeapQfKl93HrC/FLM1UqUtLZ5gUoE/8OX4jpV192k8FRN3inrMX/i/KE8nH5Zs2b4lAfukG/w1WRudZy/8uOi02c01sePOKgyAzh7mm8dPKGWHl5RUqPOKZLmlyf3jlVHJFNwBOnKH/Z+VmzZiSzN4yRV6UN4dOhasaJSASa199I1LCQSwAJvBPdJa0ayjQQ1nUDAJBLAB78Y8j/0i4RUvGKW3hmAKRRw4ASoc3D/3CPVsZMyqGgIPoR94Qdoe7moyLTmAL0uDvHGBJWqDCVM8eWtKrpynhUeWkc5E/wAf/SYs+1OzLKdFuH2NuhhaOzs16Of7TEXFoupJ9MWjIN6j5D7xa+yqA8pSgAcwVySkuH3CgHURxgOx6yMyvI/YGvmIvmxNkIly0gJYn4zqT70h4QfYk5qqQdJ2j4gFADr6ijN5RP3vz9/SBpmxklThg4rTe3rxiFWCMtRQlZICczKqWHHfdukPKSoRYpX0NZafekSZIF2dLup0soOAAwAG9vxOC8GNYb45SSO+OT8EcxbC0QyMQJgo4OoIIY7ucFFjrEaLkOP19/OC5ro74pdnlHabCd3ipoS48WYf3AKLbw6vSFQQaqBYvqS59G5ud0XP/SHgQJsuY4GZOVRILjKXFOSleUIxsoZ0y84JKM6DlopKk58hUVOlXxaHnaMkuzXGLESUOXbR3bppbSIZoe+g15w4RgErPjmZCUmY+XMkI0KvEGJ0YH4kvdozaWFQmRh1ocKWJmZwzsthdRsAG331gWHi6srcZEy0l9IyGsmeubcX4kgaCAZbuA32gvGLzTCdxiBV9/GNMn+TMUVoL2TiMqjLV8K/nBOIw5QojTTiPvAaUPv9tDaT+9RkLZ02O+Oq1QbpghmtaDMDh1Ls4Gp96wGX1B+vKGMmahbIQSkJIJdqlwSS4PiDesJGLbKpry6MnyMqiwUwsTR47TMCUFYZzRPPU9BDggKEKNs4M5QQoMPw8NYpKFbRJSvTAUTQxJIAGv1jWGxImIC0GhJY76+cIlbPmJmqUM/72jgUcACpZt5ahaD8LJ7lARmJINab924U9IhJcVsst9Em05xRLOVitXhQDqtRYO2gueAO6NyMGmXLShLnKGffvUd5JcnmYXheeeSfhlUG7vFCp5pQQH/nMMMOTmypBJawD+kJDJG6GlB0RYOU81Lijl/I8YsezE1UySBxhIiV3awuYtKWdkJ8SiWIctQdIJwW2AFKZCjUNZ/SNKSaIXTLHkjkphSrtD/J5n8ohmbeVolPnBUQuSO9uliji482+0IpiwF+L4VehgzaOOVMCXy7/CauaVrEKZbitRpyhvoQgxEpJsH5RuVhBVneCDIUhTJV5vbn+USSFTCo0TUMC+u/6QK9nEmAS9CGb141g6XMe1rDjxgWVIJqsvwH3goJqANQRy3fKD4CTTmNw4oDzpu4wJjyywQAyklPr+YhghPhLCu7WIManMElrGpN2ILsHvQRGf6mqNtoVbQ7RyMKEpmkglJYAPQelT84m2bt2VPZUtYJZsrjM/iuNN8c4/ZMrEoSmYgKYkitq73jWxOzsvDEmW9z+I6s4Z6igvarM5ie2hlp1f8AOxjmpaje2gOasiakplgkJZ6Pcn6wzBGVvbwLOlKzApVlIfy1ikVvZOTcUqYs2wqaJKlJAdCDlKj8P8ztUit4pOI2w8wLWhymV3bpUL5SDMdqUJYNvrHqi5QUkpNQoehjy3biFEDMkoUJkwBClFTjw+JL1AowTaha5hMpXGmk3fX8/wBAeIxqe5lylIKlJSHUFZLFWVChlOZKUkMaULchZ+PzIQjKAUZ8qgdFkKKWrYu2rco5lYZSgWSp0u/hNDuIvHa8IqgCFObULatle9aMN2+JUO5MVKQY3BS5YBYkPzjUGxKL/MXrxgmV7eF0tdR7aD5NoqpXsytVo0Z7KYQywyyGULj1hYU156wZhVtfWBjm+Q0o6GG05edKZibUzD6wqXOKaouLjf8AnDLAT8qikkFChfj9IHxuEKVEM4JGVr+xDztPlEWNNcZBuA2voqkMkLWopcsNzM50BfQVteKdhilcxRqyfAHDVB8RryZ4dbPnBHiWpRcAM7hID/N9b0i0MluvJNwpWPp04B0oYkB1KIfKNAwuo6JEV7a2JT3a1qfwJJcs5YOzAXNmrBXdLzJyzCkVWSwdWa7h/CQGGrMIGn4BE3Ey0qfwqM2YxIRlS2R2apWQeORXQzSkqDG07ANmYEolAzjlTUru5Wo5lZQeJPRo1jNqKy5UDu0aAfEf6jeH22MYM2UpSE3dTE8+EVTaxSiayXVrw6Hz9IyZsTxxtF8eRTlTOsLICpwSDdKi+u70g+fstQLpJzcKQBsrEoTOK1KKWSQ7E1LaVMMJvanDJHinA1Llm6B4bC1xsTKt0Ry8As8esSDZqn0gJHbPBpstStNC3lGk9ucKKhM0nSitejRb5ES+NjTC7MY3B6QfMwoZmprFYPbuQ7iTMf30jSu3iSXGHU+8t947mhuDQ5mDKyC7ByFXYE1fVokQpilyKHQivAC8VuZ21Wq0gHmR94Bl9qJgU6cNLHHdyoWjuaO4s9AQkAOqg+8EZA2Yc6as8efq7XYw2QkDiP8A8xodpccrcP7TAc0Gj0iWcwfTc0D445pSmdxvB0PrR7RSsLtHGqIzLYdR9Ye4KbMIdSlHmot845vRy7DcOpw4PtoJSXGu43+UCyl603e/n5QUmo52iMZFWjvNeB8aVCqU777+MTpTV9R56UeIcTMymrt6nhBk6QErZvD4jPRiDxb5ecUrbOzkjFzJavgnp7xP8swUKhyqeIU2kXnDTAXZtxbeBX0aKz22lgKkzW+HvElW4KT9w/SGb0COmVqTO8EmcfiSsSZ25SaivJOVPF+EdzMOn9/J/gAmS96XS5T18KTyBvCZGKeUhP8A5s8q6Eivmn1giZtPxYmZT4Qgf1EW8wREkywzl7E/aAJwA8YBJ3qZlHqQTGo62Z2olSJSJSgMyUgn+7xfWNQ9g36GcoVs/CD0JHO0TSNkN/xZf+I/aCxgUt/vZQLM7wfjlXRDnG+wAo42+fKNLQpoYjBShedL99Y1+yyv/UJ3W/OF+KXoPyR9gU1zQEWGkNJM0mTmIdQ8KTvUYjEqQ79/5D84JxM/DkIHelIRW1+J84tBNO2JNpqkV1KCm73L/X1g/BTcx8KgCHABJIIu1dWFucT4jC4Zfi71XRNPlARweGzhQxCn3DX6wkYShLXQ0pKUaZLjO8ASEMShyQMoDEVAD3JBvWsB7Exqly1zDecRzEtI8IpoSVK/vMZj5qFJTKlzc3fXV/7d1KcHcyQR/EIKzMoKQUjSiVNT6gRddkn0GbFnSZgUiYyi9Qb0tX6wLtzY8paR3GdUxJLi7Jq4Aa44QDLVJfMZqHLsRvsSOItDnZu2USzcKBupq9Y7IoyVM7E5RdoqSJdTyqa036XrAk7ZksneBHpW0sDInfvKjU5SBm4mlTCP/VOFmURPUlW5QB9GEZPjnj0jVyhPZUhs6U1BVvekaTs6WdCYbY/ZypKmUL1CklwfP5QTgMCZikiyfxKNgN/HhziXPI3xH4wSsX4XZWY5USyo7gPPppDzD9jphumWjmXP/SDFx2bgJclDISEjXeTxO+Ktt3tTNMwy8OwCSQVM5JF2egANOMaWlBfkyKXJ/icL7GzAxSZZPUeTiE+0dlTJSmWkpHIM/O2+JsL2vxchQ7496kmqSEhTa5CkAPwN+Eegp7udLBDLlzEhnqCFBx0PpCpRyLTaGacO9nlGIxsuV8a0pGgLE+kT4HFCYAUEEA2ao4HdrAHbDsmrDTQZYUqVNUcgNSlWssnXUg7n3OS+zkhMkqRMLE1JJAD6AZmDRGWOa1Zb/jqxthxlYmvGDszhuP3r74RGpBDOkk0I3EHdHaV106XidtKmGl2gyWqjEu27yLwVIJAd+n23iBgRdr/SJ24copESQRnD+/SBcekMBurVqe/rHaaC35RFiZgVubV70aHm7iLFUzvD4dDvWt6lieI1MAdtMH3uEmp1ACg38pc+gMTSp6kkeEqTV2vw1EHqZSSCGCgQQdxpXpDwdx2I9SPF1yWUGrlDBnpfhdy/WOk4IZWp4ahywKjv30Ht4MOEUmYpJfwqKW4gkffzjMRKJKGPhZTKzFIJD5iCAS5IAtutCVS2Ve5UheQ9VFL6uzv1rGR2ZkvU11q3o0ZE7KF7ky20B4fOO1rHAep9I4whLj5vq2o0iRuVfT2IefRngdodwz10jsy2YvWvOOJahp96Rsk0De90Jy0NRuaSHLfXpAi5pU9zT01MSz5rDnqB9YGlkCzD1+VvZhHLdDJaJtmY8y1FBDo8/KDZmzEKPeSiHqWelflCvIC5JFPlAWNnrSgy5ZOZd2P4CQFGlncAa14RqxS1UiGRb0E7JlKYL0UEpR/8aRQjeFfFybdDtSSyGFA+jOWDMN14k2JixP8AAtGQp8m/lhhtVWUAJHiV6DQDiY0qJFyPPZkiYFgKGXKGAo17vvN4PwgVmHD9HD826wbjgugWgAg0BsWtXygrCsBVum6MuTFcuzRjy1HolwWLWkMfLdq3C4pHMyQgl2PGh+nr0jeImAimmsCma9HNC5bdvMPJXj90TjKp+rN47EHwJDnMQwetePuhh12dmZJJUQ2ablrcJpTjUmEu1ZKlhBGUMQzOzUILjfD3ZiQuWuU7MXHkzfKHhHaf0By1RZVLJSTZlKf1Y+RBjzPFIXhpywpBKVEsoaCpD/KLzszaGcAEgLHhUDZQG47+OsTYnDyl0UCDxFOhFx1g5IcgwnRQMVK75kyw6idLczHoex8J3UpCAT4QlI6RxhcFLT8Ic8B6P+ccT8epClC5ZkoAsaNVqm+pvwhYY+Lsdy5L1R1jVpUJoKmy6hnGhUH5msVX9hmrSpMxHfIIIcEO3Ms54G+kWFc7Lh2mDKtQ8TtepLbw8SSNooSnxrS+jfaGml22JGyrbIlhIEtKiUgeAKcqTV2rp1pRoJTJOalX9/lBZlS85KBlKqtvfVnpG1T0v4lZXpb1HOM0lGW0Wi5R0SS1Mzu404xImZz40iNIABFeo90tEaiDQP53hXoZbJ1r68OFLxDMQTpx+/WNy0vX31jpZYe+cB77CtEksAVenv0iZSX4wuxCgoFJdjxY/eNYJJQWzqWwYAtTyv1ikHGqJyT7Kj2sld1OWXYrDp6hlK6F/PhFYRLDpTmZgWcHSvFtzco9P2r2X/aloUt05QQeIdx5V84Y7L7JYeQxCAVD8Sqkcnt0h3jlJ/QVkjFfZ5UnB4k1CJxG9MskdCKNGR7b3aYyH+BexPnZQgGA1OnDrA5JPulflE0/wg6k2D+fpEuypPeKY26dObHThGbIuUuI0HSs5lAs7FjutX9Y5XPD67vo0WiZKZglgKhq7jRNKtWjWhTN2eFTlNlDN66Cn8XlDSwNLQFlV7FYQpTlINTolzo9hfyiaVgpoLmTMY6lJ+kXHB7LSmQEAAg3BsXPK7awfh5ZSlIJcgAEs3ppDL+m3sZ5FxtFHnYYS0FSxlSHJJBFud7Qqw0sspawypkxPhN0pTVKOYqTxJi3bfxXeqyCqJKkqmOKKmVKJf8AaPGf+XvMKcNs8Tl5RMSCFEkasUtQdbxfhS0Qct7IpM8oOYDRvrHG0doLWCtChlDKD2tDDG7OEtL5noCxvzEVPbGGCZeIUH8K0JHVKSW8zDW0hONssezu1IUA4TnG+x47xBq9kZk50LBJqUhgHJeh092jzPBy5kwhCHG9W4ak7h9aaxftkYBcpAUFiVKAoV1cbwm550eEUuXaHceJDLlFJYpJJcM4uOZtCydi+5mpf4v4A5UoOHCQATFgWrDrLK76cTXwq7tNNfCyvUwHIx+GHfypODQggKBUVM6t2ZJKiX1NecdSiqR3btlTmzsTNWsSwJSUkkBwSkGrH8IoXpWsWLYc9UhMvOoqOqjqSXq/At0iXsjK7iWoT5ImrJzFeYKB3MFMQSGfedYsWz1YRcv95JSkqqUqung4JHkWjobdphmvBKoy57EEJV7tvEcrl4lA8BzBt/3ifBbOw4ChJDKIYDMVMHuApxTKTbWDpeDWEtmHNm/ykRWxEhbIGKmCqg28KoKcInlplyak51+/KF218d3a8jqFKjM4f9PnCpWNKtFJTwqTvsaD1jm0geRhjsUZiiT+QOg6XgOT4xlKWUCQdU8G6RAmeCAWIAo2p/PrBsiaDVuA1feeWkZcslJl8aaIsVhiGSrWxHACnCJFoQpIQWdqGgA/lpb7mJwp3CiCkmhq7bj73xDiVqSkhIq1K+o01iDVfqyyd9kOGx4SCDdJysXFa013PB6ZgI8LfL3aEy5K1ELANSAsAVVuVQ1Is9Dam97s/Z8y2UJRxuTvI++6GipXQJONWQy5l3uS7+9ImRIUuwhxI2WkXqYJnjKg5RXRg/prFlh1snzt0hTJ2O9VnyhnIwiEigAjubOAhdidpBMXjBR6RKU2+xgqYBAeJxwGsV7H7bNkuTFf2jjppd1BNHZ6tyvDOSQm2WyZttIPxCMjzdaCS7rL6t+cZE/niU+CZc5EiRMAV3mnCDdmYKWhRMtaiWqKN6CKXjpyRo3BvyjnZe2O6mBTUsW3e6xn+fHz/X/JRYZuPZa8dtFphSpDKLDOUZknMxCHAd3rVqnWkd7MxOZ1B2BoT+LwqJPn8oQbcx3elJQtSbFhvBcEUv8AYRHs3aJkJCFKJZRKXZ2JJ9Qo24RqU1ZncdFxwHaJDhC86VFIZGVRLOaijNRqQVtLtVJlJJIW4FEZSCo2CQ+8sIpWz8OrvP2uYolEv4CQGNXAFn52G+F6NqnEz86zLOQOWBSlRqAwUXoCb6tBbQVdWW6XjUqlpQPEpyuYoj4piqqIBPwvQbgEjSDdizElalhABZswl5dU0zNWKpKx6G7xwlIvW44A7oYo27h5bZMSkgfgJ04PDWkqEpt2P9oyEKmJVMJSkAAHi1q9YGxOxMEtK0LWopWoKV42qAALWoBCfaOPRNAClEgfhBq+ig1SDFN2tIMvBoqXVNVfgogROTHirPQF7KwOFQqegKVlamYqzH8KQNSS1OUcTc6kpmTVpzGpo6Uk2SKiibPreFaVJThsNLSXBdQIHxAUSQ+pSxD6wdg8CdVHKS7kOw6exAfQfJBtDHLkrTKRLQFrcpLi5Ybg5qKG0cycP3f7u5fxE6lVSep+kT4iQmdMQUpBEpJLtTOprcgDCftHtQyqIHio5I1Zz0YjqTujLlt6NGNLssQWkXp0pdmt7eIp5amnuhinbO21Oc5nsVB9QLg8DvvFwmgZCTYh+XvfDQTBMBkYxST4KqqBWvJgeAiwYPaeIADkjrm+YgPststAUpT5jpwSRfm8WYYYA2jRBuvyIySv8StzezyJyzMmFecm+Y06WjjGbO7goJzEK8Ls4CtA4sCLPFwlSQI1jZIUgpOo0v0ejwG12FIpOQEsk1q7aa+f58YK1ASmvDTdBsjZAUFJBIWhdSpnKSAxpTRuBCuUN8DsJKKkklrn7RJ45SZRTUUVw7PmqbKl97mzw4wOxFZEhdGDFn53OnKHiZYTQRipzQ8MEYglkbIsLgEIDAROSBAM/HAawn2jt1KASSAIt0SsfTcUBCzFbWA1ir4rbpU7PzP2vACppcOFHMb39N8LLJGIVFsd4rbJNq8dISY+dOJDGjjM1Ke3gsYHMKjj+sEyMCxoSwHQvviLytsdY0kCysH4QdYX7Rk5VqZKbBRc1N9LXBrzi1YeUlqNShhR2n2Wla5ayFFnDAgDe6tSL2MFKzroqU1SXLu/9cZBs+ZKQopUlAIahQk6Pch7RkCvsan6BZePc1AUOIanA6QVh+z0yYcyATLd0lqkXZhqLQsmjKluAY6uLlukES8RMHhSpQZIdib33xnSV/kV5OtFmOwpmVjlljUrWP8AKk26vA8vAYWUp1zP2hb0SA0scyA6h7LwHKQrL4q8TXdf1iOYDoOpLvy0Mak0kZm2c7axkyao96rKECiUjwpSGbKNXpXjCYYMoyuqqnJA0YA31ZwIOmrXPCVSwkIQchWuudSXIYJqwprVhujf7NOKgr9zRwHzNWpOsB3YUq0A4vBEgAmmr2jjZ+zHmpQLCUpXUrI+UGrlTlKSkJQVKORgqymF3TQdYebG2TiETCtUtHwd2xmMHSQ5LJVuU1IVqx02hhsTYiUBDhy78hu5RX+0Cpc0YeUFCjqWbByxyA6qZ33RdP2FaqzJhy18Et0BtAVOVm2hS+6K5trAhWK2fJQGSEuwDABIJVb3WG+hfNjGfLSyJbAZUJo1AOBZv0iSZLWEkZqNV0glrNma8RStoy1zVJcKewuwdvEOj7rcyaElTqFvnwiWTI1dDwgn2R7MlBCV+JwpTWAoGZmFKknrAe29g94VEkHMxyklwQAHBc0pbTdDHDq8JDauKfXp7aC8jDM5IrQ3pry1pu8p8mPxRSz2eKQQxQCK1dajcJD0bU/WLEtKSgpUCwAHlDVKknQdawtxAY5RozdXfpR+sHm1tHcb0wjYE/LOYEZSlqUt+Y9YteV7RTtlzUpnIzVBLa6hn84uctdK6evGLRfJEmqZ1ljCIwriCbikp1flw9B1MP2AFxyShYmproob39g9IO/bA0VzHdo0k5Usd7DMOpoPJ+cLk49agwBcAO/IRROlsm+9FmxO0kjWK9tLtIlNAXJoAK1gL9nmKU6lU1SAftBGC2Mkiqa6UqG1iUs26Q6x+WLdoYycoP8ACNd4Da8YHl7MV4DmzXdw50HAita8ItX7ECVAhwzHiW4xHi5ITkGnn/C3vjHPb2FaWhJgdntiVBdUqlG/9Q16t0hvOkJagoBpcNS++CTJBYGrcA7x2JAAoL3DQJ+gxA5cosG6vBYkkjdEuQeXGJieUJFUFgWCQtAyFILE+N7gknm+kB9qpZGFWUGqGIJrqAT5EmHKlDeIgxuHEyWtBPxJKeThnigq0zxzEylKUSpddaval9Y3Bk+VkUpBCiUqIJBYUJFhaMiGzTZwmcRYafoX96wfMBQs+H4spB0Y/W8djYU+j5TvDgacoLm7MmpSozDL7uhOZfwqs6SxZ6Uq50howdEJSRpU0UAccSXZwXudLwmx+PzJTkfxUzkb75eQrwhnJ7PzVHMSlKTZClZVMf4gPhfc/PURqbsda8QmWTKBEtSqEMASEgNlob+vXvy8hSiRyu7TJDvLIdrsyhSwJdvnGSZilpXlzNUI3kMwelHNXHGHcnYSwGUuTT4fE2XeBSo90jodnVJtOkg71eJ3FaGgruh10K+xXsNGbFyvCr4lFRJFCEroWDbi/LdF72eHQ4q5UfNRP1ivbC2EJM8TBNQs5VuE/wAVPFemobjFn2egiWgfyivSORzOpxCZayxLA0GsVHtZj04ecZh/CgShvZRSVs2uWLjjB+7L6lI/xLSPrHm3+kWUZk+lkv8AJA+kF6AlZaxNStpUuTLlpYMaA73IA61MHIlBJUp723f1B714RXNi7Rz4aUs/EAEksaqSySVEUOhbceUPZuMdNbD5cucRnkSdFo432RYRJVNy6KJ8x+HmQonoYKarVAFwWcEHKbEioD3iOTLzpdN3duVh5fOC50xLJYUULC40NOFo6ONOFglNqVECwEv4mYO7PztAaUkPmJJVc09NwalIMl5VANUVfiQW03NEi8I739+zCODfQ6ml2LZiAkC35Q1RtwJQCQ7ABWrtR6e6wKdnqdjUP0gLF4A/wqDbi1eTRTG3HTRKdPaZNi+0yi4Sk3atBZ/hBe28wLKC5o8SqPYUTciz8I6lbOUcwKWBNqPQANd6t84PwUji7b6OGN+Nf0tFvkrwT435BZeFayepgmRhS/5/lBRRvIr97N70guRJDOK8zyHsRO3JlFFI4k4NI084wy1MCLB3q3V2ifEEJDqem7ygPF48KSlCK5mdi4Cda6PZuJgpI4xeICQCauSacXLRxNU66VYep/JoIRJBHiA32pb7PC7BJdalk0UwDaCrP0MMvYoUA5p0+ogiWks9t0RfCHLivyLab2eJ1C19/p6QJdhRGUNfTX30jpVt/vfGjOq3Wxt70jtKtICo52BrStMxK0jMGIIdr6gtejQYpRZzR9N3WOFODS0bVXlDIDPPO0WwSrEzFJLAkGwuQH13vGovM3CAkloyDSHWQr2MnIQooRLzzB+BKB0KlMyR63YGOsLgUvnmAqXoBLZCP6Rv/mNamwpC/tJgzhzL7la0y1Auyi5V/ES9VGrkwrkrnm82Z5lvnDurozp6LjJkJuQovZ0ANAmxQF4jEzMpIBTKTQfgDq1/iU3SK5iFT0IUszVskP8AEb6C++B5GHny0gZ1gkuwNcyqks1am8K1Q6ej0oJDjwn0+8Sg/wAp9PvHnKlYlGZHfLZQ8Rpa1S1Nbbo5XLngD96q+utmFr1EdaAegYuacqyUqS0pbORqwFjwhlKDABuUUXs1PPdTcyiorUhKX/qAI51tF7kqNIF7GapGYlXhA3qT6KB+keadpwF4shib0ropYq3IR6fPT8IbX6GPNca5nTVg1H/2Uo+YMc+gLsVdmMWQubhyfj8aeExOg/qS45gRahmZFyC7OKbmEUraEouFihf4kuHL3qS5PQNpFn2PtgzZWmZPxjW9xweMeSKf5ejdFtaRZNjyG8Xv8xBkxORRIJCF0UGduNbBh9YXbP2k4+v0aDv9YAk0BDculuUUw5YqNEc2KTlZ0JeUkpS4Jdxar2rXf1hlKDphPLm5PFKUCC5KDUh7sN/C0G4THS1IGRQLCosQeI0i8eKeiMlLygmYAAL30iJbBQvqQ1atS/B4iUtSTVrCJErChqNxex4QYzV0LKLqyFSioUChMJu2m9yGZusdqSyycpykJDE1eru1LN6xKjO7ZwxL/DV2vfdEwowTWtS/zijVip0CpWBVVNALNu84iGIUAQSnws550FN/lEk8nw5yEirnQdYW4nEIQCEvNUR8It/eqvleISg0ysZB2I2miTLBU5JYJTQlRNgmtKeQgKWiYEqmKS6yXYWA3AbgIVYDAqVPC5prXKAKJTqw01r6mLFi8WJaatakNH14AwXF7QeWEmhUPTXQR3JFgH/KFmGeYoqVV/kbVehhpLSH6XMFOzqNTJ704Py9d8ECaQA9/pvgZRAu/D5eWsbNUvrz6lvekRk9lUlRJLnhwa+/e6CSXPv3uhOuaQeD6bt8FSJ5e36wkJ7phlDyTYxClJUBQtQx1gppISCgpYVs3Q6xKZkaeNKIMkzRuISmMgilYnjv8DLP4kNXlR/KFz5W8Lp9CaVGuhMF9k52dE2Wdaj5H6RxNmgIUCn4SzWYC9eTwt8oqS9BqpOItxqhNXKlhgKzFcAPgeuqiD/bDWdLCgUJzPkagd2YHLxZ9fKEewnVnmklJmAhJ0CAKBuTnqIb7OdDJKiw9FFrbyz/AJxPn4ZXgK1YOY6spUMoyuSC4dk6cBvaBsRMU2VTqLH4gb1cuDme+70eLPi8AlRzEMFCqnOZ94O7KD5CEOLWpKQ6S5cVAADhgbByQ195ick4lINSHnYyW+Hc1/2hOV7jKE28jF2SNd3ukVPsahsLJ4zFnyzD7RaZd3Yvz+nrGmH6ohk/ZkmIVbr6CPM6qUtmqEmr3yJ3Xj0PHLyoUXshRjzzAnxFmow/wpSHr7pBYiDUbOSEpGUZlNUnS5auvAaxX8TgZkhfeS6ZSerfxc6Rb5LKFFVbgAajxAH3WNHCpUnIcx1ryZ/P5cYk4ei0ZtdgWy8fKnVykE0KbMqm6u+lj8mMoMGBp9Gau/8ASK/tLZapZC5O8gBtHDgixD8HoImwe3X8M1NRxq+rE0I4Evxo0Z5470tMvHJ5e0PJKVUINrED0Je1Xbe0SlKSXLZi3iFDTkL/AHgXZmOSpICTQ/CKpLD+U6wUpeVQdnPkD84SpY6Hclk/wdhExBASpKk7l0L9Gp5x3Jx023ctoavfUO1YxMxybk6V5jU+l4kM5KWqc1KnwglubfaLKb7IOC6Jv21Tv3K+ZIaI5OMmi2QM+Vy966M8YvE1DHk9uZPu8BDElMxKjYEg9bcxaLwmiMo0EK71ZPeqfgPCjyuepMRugGjFurUsW0iHFYkKUSFhswIGtmZtav6Qvx+3ggqaq1afiJ5MyRx9IE1e7DH1QzxSgFZyrKcosWoHvuFTXWE8zHqnL8HiY0cXFug3awuSqfPLKBSm7B68zdRMWXZuzu7DQqblpDtKO32EbOklKQDfdXThDI2pU0v+XCBCDpdt3SJJU88a6RZKtEm72amF6F/d4jzi4ZvU/pE0xJq5/T7xyJNK+vCJyxu9DqaAMROYO2Ytpv5axiZ7gAsOV/bwVNlADe+/3xgP9nux+sZ5QkisZxYwkziQwNYgwuIKZhTNeoGTdq9Rra8QSFHNuppSsGSsR1imKXsTIvQcF8IyBxPjIvyI0ef7E2rLlTUqKmFlA0oeHkYK20kzphSgK7kqBWr4XH8KHYl9SKQiQov9Yum02VJlzWpR+f6xLC7g16KZdSTA0zkgsgBgCMtuRfW0RzJl8oNCA9Ln3asBqWBdNCb7r7q0gyUoKS4ISAwFDe1a3qIRtsdJINUATR3UWoaigdx9A97wq21JyAOoZlMTq58TnXhB3egS1zHcvRxldq1Avy5Qs2stS5SZigE1YJA5/aBOmvsMLTLbsIZJWHQkgjKS7dfJzD6XCPYwZEgfwyBpvb7Q8lq4Rqh0Z59sXbfV+7mkj4Zbh9/itxikYKaM6nISylBW53aj8YufaiaDImAEOUt84p2zFArUQaFSiObmDJCoaJn1rRIA5nmehg/CEZQpJLFNeO7WjPC3CocEt+I0B3UDl+UE4eWcoJAGWoO473hB7Cp6mUQwalTZ3qH5fWAsfstEwJJ8OlCGY2PG7iDWdPxGldz8K2DUjYRqwBN20YWHAPHONhUqK2rArQSmWoKA/Aah+APHlEkvFTxQy1BgWYulgB+FYIHmIfiQM2bV3YGlm+vygky0l9TrCqH2M8hWpW3XYnwmzmWdP6SQ9d0SK23LUxYULfDM1rU3Pnyh5L2fKH/DTf3eJBJToml7e98Hg2qdA5pO1f8A6KEbVMxglAKRZSZaupcrrGTZqstXY1ItwFECtjc6CHIQBp8r/eMXJSSHAp7+kPxaQnK2JMMZhcCWALggM+9xcQZhNkpTdKcxNgKW00Ag4CtvdbRsE0sesDj72G/RhlBuAGnSO0gMOHvyjWcMS4/P9YHxGMYgBtXPr94Z0gbYS5rHCXFafnC9e0rgbgeOv2jpO0q19POE+SPsPCQyerlz8o2VGAVYsXJPL8t8TCb15QyaYrVEj+UanIBHHeDHE2YGgSXimJDwWl0cmwiejMmhrw/OkD4nEd0jNQGxGlTfhHYnhzYfeAMVOBdCspBtx3gmJzio7GjJvQ9CfbfnGQjlgAABS2FvGfvGQeSBTKdhPiHP6xcJZ/2NfAqbzMZGRP8Ap+2Vz9C8UA/pEbV8I5n5GMjIRjEmGt/a/VxXnC7av/h5XNX+ZUZGQP8Aqxo/sgXGzVMip/3KddciY42AonFMSTVF+cr7mMjIrDsm+2Ne2CR+0yS1e7v1Md7KsesZGRSPb/uTl0hvg7nnE6zGRkP4ERGut/d4kVc84yMhBieXYnX9Y4xSyEOCQXPyMZGQfB3kJe0cAxkZDAO9R70jkmo5fWNxkd4OMXccTEMweD+7/ujIyAwm/wAKv61fOEqzfmf+2MjIhn8FsRAhZJnOTQSm4OlTtuiTBmg6xuMic+1/YddHSDfmfkIJwxp5xkZDY+xJkWJWaVPtoC2qWSGpy5xkZFX2BFdVMKl+Ik+IXL/xQwQGxAAoMpoLeUbjIL6Yr7H8iWnKKDyjIyMgIR9n/9k="/>
          <p:cNvSpPr>
            <a:spLocks noChangeAspect="1" noChangeArrowheads="1"/>
          </p:cNvSpPr>
          <p:nvPr/>
        </p:nvSpPr>
        <p:spPr bwMode="auto">
          <a:xfrm>
            <a:off x="155575" y="-1881188"/>
            <a:ext cx="5238750" cy="39338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Tree>
    <p:extLst>
      <p:ext uri="{BB962C8B-B14F-4D97-AF65-F5344CB8AC3E}">
        <p14:creationId xmlns:p14="http://schemas.microsoft.com/office/powerpoint/2010/main" val="3212089505"/>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Diagrama"/>
          <p:cNvGraphicFramePr/>
          <p:nvPr>
            <p:extLst>
              <p:ext uri="{D42A27DB-BD31-4B8C-83A1-F6EECF244321}">
                <p14:modId xmlns:p14="http://schemas.microsoft.com/office/powerpoint/2010/main" val="3049434782"/>
              </p:ext>
            </p:extLst>
          </p:nvPr>
        </p:nvGraphicFramePr>
        <p:xfrm>
          <a:off x="1619672" y="6453336"/>
          <a:ext cx="6096000" cy="4046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descr="http://www.reinhausen.com/es/Portaldata/1/Resources/tc/products/oltc/oiltap_m/Oiltap_M.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1126" y="1723334"/>
            <a:ext cx="1524000" cy="400050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https://encrypted-tbn1.gstatic.com/images?q=tbn:ANd9GcTFWy4lB2C1riEkwyixMIt2RO6-YcAhRtLYXu14GD6ioyVNBThpHA"/>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23294" y="2060848"/>
            <a:ext cx="2450579" cy="275883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descr="http://www.jcmiras.net/jcm2/wp-content/uploads/2008/on-load-tap-changer.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149503" y="2011366"/>
            <a:ext cx="4890615" cy="36724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3987526"/>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9945" t="14648" r="21705" b="10938"/>
          <a:stretch/>
        </p:blipFill>
        <p:spPr bwMode="auto">
          <a:xfrm>
            <a:off x="2043112" y="14858"/>
            <a:ext cx="5841255" cy="63724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5" name="4 Diagrama"/>
          <p:cNvGraphicFramePr/>
          <p:nvPr>
            <p:extLst>
              <p:ext uri="{D42A27DB-BD31-4B8C-83A1-F6EECF244321}">
                <p14:modId xmlns:p14="http://schemas.microsoft.com/office/powerpoint/2010/main" val="2633332533"/>
              </p:ext>
            </p:extLst>
          </p:nvPr>
        </p:nvGraphicFramePr>
        <p:xfrm>
          <a:off x="1619672" y="6453336"/>
          <a:ext cx="6096000" cy="4046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75100905"/>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7173" t="24219" r="22865" b="6249"/>
          <a:stretch/>
        </p:blipFill>
        <p:spPr bwMode="auto">
          <a:xfrm>
            <a:off x="1857374" y="617657"/>
            <a:ext cx="5954985" cy="58255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5" name="4 Diagrama"/>
          <p:cNvGraphicFramePr/>
          <p:nvPr>
            <p:extLst>
              <p:ext uri="{D42A27DB-BD31-4B8C-83A1-F6EECF244321}">
                <p14:modId xmlns:p14="http://schemas.microsoft.com/office/powerpoint/2010/main" val="2633332533"/>
              </p:ext>
            </p:extLst>
          </p:nvPr>
        </p:nvGraphicFramePr>
        <p:xfrm>
          <a:off x="1619672" y="6453336"/>
          <a:ext cx="6096000" cy="4046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94105522"/>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755576" y="834359"/>
            <a:ext cx="7951166" cy="2308324"/>
          </a:xfrm>
          <a:prstGeom prst="rect">
            <a:avLst/>
          </a:prstGeom>
          <a:noFill/>
        </p:spPr>
        <p:txBody>
          <a:bodyPr wrap="square" rtlCol="0">
            <a:spAutoFit/>
          </a:bodyPr>
          <a:lstStyle/>
          <a:p>
            <a:r>
              <a:rPr lang="es-CO" b="1" dirty="0" smtClean="0"/>
              <a:t>Refrigeración.</a:t>
            </a:r>
          </a:p>
          <a:p>
            <a:r>
              <a:rPr lang="es-CO" dirty="0" smtClean="0"/>
              <a:t>Por el efecto termosifón siempre existe una circulación natural del aceite en el transformador. Adicionalmente se utilizan radiadores que refuerzan el efecto de la circulación natural y que permite a su vez forzar mediante ventiladores la refrigeración del aceite  mediante la circulación de aire a través de los radiadores.</a:t>
            </a:r>
          </a:p>
          <a:p>
            <a:r>
              <a:rPr lang="es-CO" dirty="0" smtClean="0"/>
              <a:t>Adicionalmente los transformadores dependiendo de su potencia y características constructivas,  pueden contar con circulación forzada  (bomba) del aceite que acelera el proceso de circulación natural.</a:t>
            </a:r>
          </a:p>
        </p:txBody>
      </p:sp>
      <p:pic>
        <p:nvPicPr>
          <p:cNvPr id="2050" name="Picture 2" descr="http://2.bp.blogspot.com/_-r0T5JRNKRk/Sr5ur5raQUI/AAAAAAAAAE8/gfvQEPYiO14/s400/trafo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1680" y="3124997"/>
            <a:ext cx="4242048" cy="3733003"/>
          </a:xfrm>
          <a:prstGeom prst="rect">
            <a:avLst/>
          </a:prstGeom>
          <a:noFill/>
          <a:extLst>
            <a:ext uri="{909E8E84-426E-40DD-AFC4-6F175D3DCCD1}">
              <a14:hiddenFill xmlns:a14="http://schemas.microsoft.com/office/drawing/2010/main">
                <a:solidFill>
                  <a:srgbClr val="FFFFFF"/>
                </a:solidFill>
              </a14:hiddenFill>
            </a:ext>
          </a:extLst>
        </p:spPr>
      </p:pic>
      <p:sp>
        <p:nvSpPr>
          <p:cNvPr id="3" name="2 CuadroTexto"/>
          <p:cNvSpPr txBox="1"/>
          <p:nvPr/>
        </p:nvSpPr>
        <p:spPr>
          <a:xfrm>
            <a:off x="6084168" y="3501008"/>
            <a:ext cx="2736304" cy="2031325"/>
          </a:xfrm>
          <a:prstGeom prst="rect">
            <a:avLst/>
          </a:prstGeom>
          <a:noFill/>
        </p:spPr>
        <p:txBody>
          <a:bodyPr wrap="square" rtlCol="0">
            <a:spAutoFit/>
          </a:bodyPr>
          <a:lstStyle/>
          <a:p>
            <a:r>
              <a:rPr lang="es-CO" dirty="0" smtClean="0"/>
              <a:t>La potencia nominal del transformador debe indicarse junto con el tipo de refrigeración correspondiente.</a:t>
            </a:r>
          </a:p>
          <a:p>
            <a:r>
              <a:rPr lang="es-CO" dirty="0" err="1" smtClean="0"/>
              <a:t>Ej</a:t>
            </a:r>
            <a:r>
              <a:rPr lang="es-CO" dirty="0" smtClean="0"/>
              <a:t> 30/40/50 MVA</a:t>
            </a:r>
          </a:p>
          <a:p>
            <a:r>
              <a:rPr lang="es-CO" dirty="0" smtClean="0"/>
              <a:t>     ONAN/ONAF/OFAF</a:t>
            </a:r>
            <a:endParaRPr lang="es-CO" dirty="0"/>
          </a:p>
        </p:txBody>
      </p:sp>
    </p:spTree>
    <p:extLst>
      <p:ext uri="{BB962C8B-B14F-4D97-AF65-F5344CB8AC3E}">
        <p14:creationId xmlns:p14="http://schemas.microsoft.com/office/powerpoint/2010/main" val="143199361"/>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data:image/jpeg;base64,/9j/4AAQSkZJRgABAQAAAQABAAD/2wCEAAkGBhQSERUUExIVFRUWFhgYGBYXFRcYGBoYGSAVGBkXGBUYHCYeGBsjGhcVHy8gIycsLCwsFR4xNTAqNSYrLCkBCQoKDgwOGg8PGSocHSQqMSksLCw2KywsLCwqNTQtKSksLCwyKiwpKSwtLSwsLCkpLCwsLDQuLCwsNiwsKSwsLv/AABEIALQBGAMBIgACEQEDEQH/xAAcAAABBQEBAQAAAAAAAAAAAAAAAwQFBgcCAQj/xABNEAACAQIEAwQGBQcICgIDAQABAgMAEQQSITEFE0EGIjJRByNCYXGxFFKBkaEzcnOywdHwFSRDYoKSouEWNDVTY3SzwsPSJVREk9MX/8QAGAEBAQEBAQAAAAAAAAAAAAAAAAEDAgT/xAAtEQACAQMDAQYGAwEAAAAAAAAAAQIRMVEDEiFBM2FxscHxE1KRodHhBIHSQv/aAAwDAQACEQMRAD8A2bD4ZSg0GwHdYkWBuLH40ocIvl9bqfa8X317hT3B8Pq5f8PSla7lJ1fJwoqlhH6Ml9uoO53UWH4V59DS1raWtudr38/OqB2o4pOMY8aTOi6WAZgo7oYnT7ah24hId8Yf/wBk3/rWUtba6Vf3fkdbFg1ZoI+tvaO/1tD1rwRR+7ofF9XQdayubFyoAeYxZZCb5mI0EZHi3HuIq5dnO2qTWSWySHQfVb4E7H3fdWcdTVmt0ZKn9/ku2K6Fh5EVrabW8XS9/Pzrrlx+7cnxdWFj18qXBqE4a8xnxfM5nLBURB1QDZszRlRfL4RZrm6k+1YJz1oxcty4VbP8hRjglhhE8vq9T7Ph+6vPoSWtl0sRudibn8aXor0bnk52rAl9FW97dSdzuRY/hXgwieX1ep9nw/dS1FNzyXasCP0NLWy9CNzsTc/jXv0Zb3trcnc7kZT+FK0U3PI2rAiMIn1fq9T7Ph+6g4NNsvQjc7Mbn8aWopueSbVgS+jLe9tb33O9svyrwYNPq/VG59nVfupaim55LtWBE4NPq9GG59rVvvr36Mt721vfc72y/KlaKbnkbVgRGDS1svQDc7Kbj8aDg0+r9bqfa8X30tRTc8k2rAmMKt721uDudwLD8K5GCS1svQDc7A3H40vRTc8l2rAicGvl9bqfa8X30DCre9uoO53AsPwpaim55G1YEPoSWtl6AbnYG4/GvTg08vrdT7Xi++lqKbnkm1YERhF3t1B3O6iw/CvPoKWtl6W3O17+fnS9FNzyNqwInBr5eZ3PtaGgYNfL6p3Ps6ClqKbnku1YEPoKWtl0tbc7Xv5+denCLvbqTudyLH8KWopueSbVgaYjCqF0BBGS2UXPd20opXFjuH7Pay9R16V7WsHVc+nqZz4fAYYdwXvt1Nz9p60pSODtkW2W1vZ2+y9LVlK7NY2Rl3af/aEvwP8A0zUbjuX9GyWFzbLYd6973Bv99XbjXAFlxqqBkMkUj80NmOZDEmUxMMuUrJve593Wq9oezOKwozDkyJe2YRKCL7ZlPzBNYPcp7kq8L7V/J0NeIDu/2z+pFUVmrvEQ4h4wS4uZHJsVAtlisABtsaQ5TqDny6C5II2Hurn+PFx00n0DuW3s926eEhZiXj2vuy/b7Q9x++tCw+PSWLPGwZSDqPl7j7qw6OQMLqQR5g1I8E4rJDKuRyAWAZfZIJAN122611rdnLwYVzYeKYwxQvIFDFRcKWChjsFzEG1zYbH4GuuHYwTRRygWEiK4HkGAa2nxpNVEsHfVWDxjMpAKm4uQVOhHuNEcwBygiy5dO6AAb20A02qamstO6eenH3CVR5RULwjASx4jFSSTJIsrIY1XMCiqCuUgkjbLqNzcneuOL9phFhHxEYV8pygF1C3z8sksTbTU2v7tzWkZKSqnUlCdoppJxBRDziQFyZyT3Ra19c23205R7iugdUU2x2OWIAsQAXVNSBq5Cga9bnanINAFFFFAFFFFAFFFFAe0VFcJ40Z5sRHymQQSLHmYi7kqHJCjZbMlr6m+wpXj3Ffo2Glmy5iikhb2zNsq36XYgX99ASFFVuX0gYVcwJkupcWETnNkaZXKWHeC8iUkjot644P23WYqrxsrsI+4geQrmjgkcvZAFRWnRc23XSxsBZ6KqmM9IuHCMYg8kgbII8rDvFokXM1iFBaaIA+bW3Bs7j7cYZioXmMXdFQCJ7uHErJIotrGRDLZ9u4emtAWCiq3xjt1Bh5hE1+6zCV7MEjCRmU961mfvQjKNfXD4U6/0vw5gjnUsySuY0CoWYuOYGXKPIxvc7d3e2tATVFViH0gYclySQgCMjZW7ysuHJJBUWIOIS41sLk2sbLcK7aw4qWNMP31YTFm2ycrkezbXNz4z9vncACw0UUUAhjD3De3TxC43HQV7XuJvlNs3Tw2vuPOit9OxjO4YYnIL3vbqLH7R0pSksKO4Omn1s3+LrStYyuzWNgqO49w/nQSR9WXT84ar+IFSNeGoUxrDYbPFrcFZG0/sx004kgjy7m5I16bfvqyccwU0OJm5SuUdg4yh7XI18Om9/uqv8VxOI7vMeSHU2OaRQdtLsRf/OsUpx4ST/v9F4ILDYPKZSFdApWznwNmOw03Fjpr12qVwELcxCFZgHW5VWIGo3sNK6fiE4TJzXtmDZg7E2A23G+h+ypTsr2pkw8p5paSJvFcFmB1sVu2gva461JrUlFxoue/9Dg1Lh9+Ql9Dyl/VFZz2UmP8sY4NJiCFyaPsRpbmC2gAPc20Pxq2J2/wrd0cy7aaxn3iqJgsEUxfEJTI7pLEwTNJGTKcmokA1FiDlsBXn/lySjOrvH8nUehfIuJpPgndJJHGSYZ4iOZoT4CNm2tVQ9FnFI0w0UckuUytMcrt3GsdwGNr6G+m5HnTTsXjkw+Anw8pdSWa0kXiOdFC2O6n1ZGvQ9KqmE7MTcqAhQcqtmAOoJeZrfZdf73lWk2lJ7nRbs0/5Iar6TDmwDasQXi1DBY8pZbmY6Ax2J89bVO9kB/M4PH+TU99sx18mubr9X3WrM+KzNLwuLDyZ0mRxZS1lManQyZQc1hsN7i9WPsn2mTC8PSM3aZFbuakE5js4WwUA392u9a6LrDh15ff1ZGR3pv8OG7shPN0Ia0ex0y3/KXtY20A3rTcGto0HeFlA75u2w8RubnzN6yntBxdMaVM0djGSAAzNERpZwpAIe5IvbYV6O1M+3Pm+Nzr8NK2IafNiEUgMTdmIA73nbpsNRqdNRXOExSyIHS9r21J6NlOl/MGqJNx9pAIubkLRqod794sQx7wPq975iL+r+FWzs9wswRZeaJEOUoQLAXtexubg6G9eJ6UPguW1Vpc7q6jjs9x8YtZGVSuSVksdyBazEWFrg36/E1K0lBhUS+RFXMxZsqgXY7sbbk+dK17TgKKKKAhOFPh3xEyx81ZEk5sgbmoHLqYQ9msJE9UyjcXjuOhp32haFcO74i/KjtK1r39UVkFgNT3kGnXbrUd2e4S0cszHExTSPMWmIjs9sp5cJ9YcgQFbCw0B0uxanvanhvPwksfNWG4BMjLmVQjK5zDMt1spB1GhoCvYTg3DcTGBlkQg8jLI8sEwbLMeXZirXZMTISB4hJfWws6xPCuHBWlzBhmZWyTt3jLlHKYK9mBISyHQW0tUeOw6TlMUMSuKkzPIxF1ilcGEoEEUgVMv0eJe8XGlzrrSeG9F94kDzKJDCsT2iBXIYjE1hm1lu8pEv8AXPdtpQD5+z3DcOV1OaOWO457sVa6SJzRn8AMKvZ9AEJ2vT7gnB8CGifDsrMqrJHaZnIjKtGmVSxIjCO4UbDMbammH/8AnfekP0iwd3YKI9maPERBzdzd/X5iRZWMYOUEsxd8D7EjDzLKZQ2QHKFjyd5khia7ZiSgWIZU9m+pawsAjjuHcNfETcwjOULSnnMI1LmKMk97LHKWhiF9G7gqWx/CcOywxSsdM4jDTMHYtHJG5DFszty5JNdSL36VWW9FSlbNiM1igHq2XMijFAiTlyqXY/SnJa4uQLggkVLcS7IRy4uKVZFDQRIFibOwXIzNE+VZV9sa5g1+WLWIvQAOBcNzR6xE+syKZrg/SFRGAXN3gyZAPcRbelYeH4KLKwntyvVZjimuuVhMY2Yvf2BdT7K2OlQkXo3IZIjIphRWu/LXOxkmSVlFiAhCwxIGtotgAMoI7HoyJ5hkxXMeRXGcxa5miMAexkIzAPK1hYXkNgALUBbsRxmJGyl1LZo0KKQWBkNkuoNwDvc9AT0riHj8DLm5qBSzIpZ1AYqQrZbnUZiB9vvFVyf0ch3kJxBVJHLZETLb1c8YYEsbOOZGbgAHkLdSSWpOL0epIC3PRg4YHJEAne+ixty1zkJ6nCiPcm8jH3UBccWO4dum7ZRuOtFJFWWK0jqzC12EehNxslzb7zXlb6dvcw1L+wrgyMi2tt7IsPsHSlqTw18gvmvb2rX+21KVjK7No2REdou08WDQNLmOYkKqDMxtvYeW2vvFVhfS3Ef/AMab7Sg/bUR6dWIjwtiQc0uxIPhXqKxtlJ3ZvtYny8zUKbmvpUUtYIFJNlBcHf6xGoPwBpvx7j7TM8cjPkuQUUJl0PvFzqL6npWPcNW0sWp8a6fbWo8QiDSPf6zfgBWM03NKtOH6FQxeKC17SgIL3yXAF99vM00ixuCbRZCbkCwC7m4GnnvUtNIERrdA1v7yWqnYqOJp82WzZ1201B3I61fh97FS14aCFGuvMDWI2F+gPSgRQZwwaRXFyLAA9TfbTrt76cvhwQT5AH/CT+ymn0H+cqVPiGW3vygkk+VgLDp3vM3fCT4bYqcYzHRs5ibEB7PlCsSe8LqBa9r62+2vfoqDunUjTVTr1ttTXHdhpWxjSo8YHODsMzC63B2y2vUwFDEg+Zv/AHlH76mgktONOOEHca/RI9rAeWh3J+HnRhMEkUxZJoiyKwK2e+pIuQFvup1p6q2H3frgfsFc4fCFXEq3YyXVgSAFAa2Yeew/HfS1lVySTpx3etR0EJMFGLOZFOpAsGFitrjUD6w++ukwaEeEfx5U9to2u07j8I68w8QBGv1fxO1XTq4888vzDGzZo8lpFGhAVrbaAa726VbeF9p4Y4kQh3KqozXTUgb2DW6VQu1ZlyQ8gM0hLKFRC5IPQqBtcCq7D2WxCxFXiySswZQcobKBJzBa9hYq2/lpU+Bp/KvohVmzYztuAO5Gx+J1+xRv16jpr5N4fSEgPfRreZFj9qi46HW+1qxvFxTRwp6yRZM0nMAbbVcugNhozfh5U1PE8QLgTy3u3tA7CYjcf1FrUhuKekrDn6w1trYfV/8Ab8D5VZOGcQWeJZUN1cXH4g/iCK+d4eLYnrIxFyNQnR1Xov1WH31tfo6w1sBDISS8sau19rkbAbAfCgO+B8OmjxU8rYdEWZlXuuhypGJWL6AZg8jlrWzXkcsbWFPu13DXxGDlgj0aULGTpojMokax0NkLG3W1utQ/Zri08mNxBxKTxAiJIonAKKRz5GymMspOTlkuSNTl8hUt2yklGCmEGbmuojQqSGDSMsYYMNVtmvm6Wv0oCtw9lMXhp4lw5vEJDNLIHEId2WQOjQpaNU7uHAtGxF2N7jVHA8F4mPoylmAWXO8jYh2fLmsRKhlyNdQO6oZe82Xl7V7geJYzByw4dw8meQu2bnYkJEwkIjXFEB5GXkk6rvMoHSvcF22xjfR1MJLyS2f+byLGyZsp5che4AsxDOq7pmA1uB5x3gPES05iOeSSOFBMszRC6Rzd5IhKOX64qSLkWI0bUBKLB8RlSWSPmESGQZZMQ6kqZnKPGodDCVjVBYFb8xjrlAK/HO1+NhaciJwwjh5cPJMqq5SaVwZUIz5mVY7rfUbda5btzirTMEzoDIqsmHkblssrRpc5rSBkR2uuxyaHNagJXs9wvGpic0zsyDDRpd5iwMoWIFhGhC6sJCxZb3tlYhiFr8PZPiRsxlkjdzEkrrOHchIz6xWLC0fPkmfl7Wy90ju1Yez/AGixU2IySxWUYZJCFikAEhWIspkkIsSzNlADAhTcgqRVdw3ariLNzFj1l5MYV4p0ijcI0zIU1bMXlWIyWseSetqAnu0vCse+JLwSsI1w7ctVcKplyzArICwvmZoSDY2ybrbvRmL7KY3MArzMAJUSQ4lsyBxgo+bq25WPFOLXytKNBUv2j7TzwYkKkbPEIWdgkDyNmAcjXMq5NEF1JNyQQLg1Xx2ixsuWTlykrYBEWWMPkkxkt7X0Zo8JEuun84tazWoB5jOD8S58hTOIQVARcU4MiKz5SHeQlGyiIsRlveQd7QlTs5wbHYeaEMl4YoEiIWbuuxGGBdkZioYMcSxKqCcoF2vTLC9qsYrXs8jTYiNVJw8qxctRhY3srNmiu0srX1uIyemui4XEiRFdb5WAYXUqbHUXVgCPgRQBiQcptm6eEgHcdTRXOMtkN8vTxGw3HUV7W+nYx1LhhB3Btt0OYf3utK0lhD3B8Oi5f8PSlayldmsbIyb08t3MIP603yjH7ayJR8v2LWt+nptMIPfN/wCKsjv/AB9grko5wB9fD+eP1q1DG/lH/Of8bVl/Dz6+H9IP1q03GMeY/wCc3zFZPtF4P0L0EMc/q3+DfrCqSW9eP0g+Yq440+rb4H51SmP84H6RfmK1IaDzND8P+0im08+WRW8sx/wkV2Dv/HSmuOQsbf1W+VVAmMRxS0j73BPWmsL3dvif1qrWP44jYp4hmzGXKLjS5NvnVhwwsx/j2jWOj2cfBFdx4n/r871E8Q4+I5FjYIDGzEH6XCuYFmIupN7EWqTU7fZ8zVB7WC8x9w+earKLbTToDQeC43moJAVBaSZ7LIslu6AO8ml+6aUxONkCNldswW4t3jcAkWB0OtQfYEfzVPjL8pKmF/dWMdGLm1JJ8Yy2Wo+wUjc7CZmzNsT5nNHc/Dc1A+lCQnNYkESNYi+Yetxe1tbWGtS+CY/ScEPNz80P7KS7TR3nk0/o8Ub+X+0f8q10UlGiy/NkZBxzo3C+8qhFVBGb95n0zH3HPcfZVLVu9/f/AFZv31J8UwqxrHkOj3N8uW9jECbXPW+tQ4k1/sv+q/761ISUTm32t/1Y/wB1b52AH/xuE/QJ8q+fkfQ/Fv8Aqf5V9B9hP9nYT9BH8qA47PcZllxGIjmIGQholVVtymaZY35qyNmLCJiVIUjyNPu1HE2w+EmljAMiraMEXBkYhIwQNxnZajezuNws086wYeNeRKx5iiMEykyRSNlHeU3VxmI7wvruKl+OYqKKB5JlzJHZyMuYllIZMq9Wzhbe+1AUvDekpwskrqjxrh4WVVurSSETmYqTfugQS2FtluTY3Em3pDHMCDDSEvI0cd3QZ3Roo2B17gBkbU/7p99Lp4fG4F48mJwUcPrDEImSKYExox05OdRljLg3tl7w21KOD7TYCXOJcMkaAJcvEWBZ7YlwO5YohkV2k8ILgm1wSA67MdujiOQHiIMxy5xYAO0X0pEyXLWGHKXfbMwHWvG7bxwoRFhjyw0oiCtGgZYObz2y39WAYntfxXG2tnXEOK4LBzxqI41mskZKoF5cOV270lrKixxO2W/hTawrjE4rANh2xCwRSq+IjVvVAMZmcRXdXUEMpck3F7E+eoCTekMZrLh5CC+SM5lGc58LEe6dVs2JA16xtXGE9I6OgZoHS659WU+r5EmIL3HSyKLf8VDpew7wfaPhzqsjrHG+RJipjuyGVon8QWxfmTRFgNQZFJtcGu58ZwvIoeOHIUZlD4chbRqYmUZktnVEKZPFZbWoBsnpICgGWApecR5RIGcJeJDIy5RYCWQqfzDrewLeL0mG8rHDtkWJZVXMublrGMRLIWvlPqpcPZBrmYi9tae8P4nw6aUEwxLIZ3yFodS6vkEhbL6tmkhIGYgloiBcip6Ps3hQoUYaAKHDhRElg4AUOBawayqL+QFAc8E419J5jCMoiyPGrFhd+WzI7Bd1AZba+/7ZSm0PDokIZY0UgOAQoBAdg7gH+swDHzIvTmgEsUe6d+my5uo6UUYod079NjlO460Vvp29jGd/cMMDkF817e0QT9pFKUjg7ZFtltb2TcfYTS1ZSuzWNkZH6d1u2E1A0m3PvhrJuV712+sPIVqvp3bv4T82X9aKsmJrko94enr4tvGOo+tWj45vWv8AnN86zfhv5aL88frVo+OPrX/Ob51k+0Xg/QvQa4pu43w/bVKH+sAf8Rf1hVzxf5Nvh+2qZAtsSv6QfMVqQvl9/wCOlcSHvf2X8/Kuv4+VJSHvf2H+VVAq2OiB4jfqMQP1hVxiPfP2fM1UMSB/KR/5j/uFW6I95viPm1Y6PZx8EV3F0/d+2qH2nPrj8P31fY+n2ftrP+0v5ZvhWpC29hny4VL3td9vfnFTodDbx9Pq+VV7sd/qsfxb5vUyv7R8qzlp1datFqL4SYfTcCov4zvbqL9PhXHGXzTuAbaYgH4BseSv2jQ9bNpXPDNeI4H85vwRjSD8OjkxMwZAQzTSMPNlOJsT8Mq/dXUYqKoiFW7VrYwqNhzQPgJVAH3VWW2B/qn9X/OrHx0hFiCqLZ5QLgGwEiWGtV76SSo7qbfUXyTyHvroDsHun4t+Mkn7q+iexC24fhf+Xi/VFfOxmGW+Vdh0/rz+XuH419GdjR/MMN+gi/VFAMuA8MwyYmbkPMJFbNIjKyqFdpyEBaMZo+ZJO4yk6ncgACV7RwwthZhiCVhCFnYEgqF72YFdQVIBFtbgUnw7hssckjlkbmzs7mzXEYUJEi+8BUvfTVvOu+0nCDisM8GbKJCgY6+DMpcAjUEoGAPQkUBXOz/ZzAzxuYJZXJM6SO3ckMk6RK7srRqQ/LVbd0CzE2N70tN2awTSmHmSByzB1UnvJOqu0LkJYRlMKuxBtGBm71iwxHo6lvGqYhFRJWfOQzTXz3RzM13ZxGIk1YD1XUGw5wfo6mjQ5ZYFazaLGSlzHhYNVa+6RYi5N9Z72OtATHHey2Ekk5k7uBORHyw3cd3jkw6mwUkNy3YAggC1/O7mTshA2GTD5mCKxe6iJCzd4XIRAmha+ijVVqsQ+i6UBQcRGCEe0io3MjZo8VGBGbgCMNPzMumo0tYU5k9G7Or3kijJjlEaxoQkLymC4jB1VSkABIsbyOdL0BM4fsJhUcutxmeKSw5e8RRxZsmcqWjQlSxGmlqjpfR/gllRDLNzDG2QFlJ9Xyc0mbJoQwjaxOXMxOXvG6nD+w5jnwsgaMLAr3WzObuZGZULkhRnkBDKFICldQQFY430cSvJM/Nju7Eg5WDOrT88pMdbgKIoxYbRLpbSgJqHsDApBDzXGp7y9+RWlkSV+7q6PNIw6XIuDlFrHDHlUC5NgBc6k20uT50hwvAiCGOJbkRoqC5JNlAG7Ek7dTTqgCiiigEMbbIb5baeLbceVe17iScptfp4Rc7joaK307GOouTzCnuDfbquX/D0pWk8KO4L326nMfv60pWMrs1jYxv07N63Cj+pJ+tH+6sqA/bWo+nb8vhv0b/rrWX/ALjUKO+G/l4vzx860XGn1r/nN86zrhp9fF+cPnWh48+tf89vnWT7ReD9C9BrjD3D/HWqdF/rC/pB8xVvxZ7h+H7aqEf+sD9IPmK1IXm/8fdSUviP5knyronf+PKk5D3j+jkqoFdxI/8Akj/zH/dVqj8R+I+Zqr4j/aR/5j/uqzRHvH7Pm1Y6PZx8EV3HcfT+z8jVB7R/lm+Aq9Rnb7PkaofaE+ub4CtSFr7If6rH8W+b1ML+0fKofsn/AKrH8W+b1LA/x9lAR3FOMthcRhp0UOY8zZTfUWAbbbuk69Kd8LxyyvzF9uKVraEjMJmsbbGzj76ccJseJ4IEaHmCx2sY20NQ2OYYKRjEnceQ5lANlRjy2KgbBVUW6dKAhu0Q/I/nSH75VqvRrovw/wD5fvqd4zKGXDsNiC32F1P7ag4/Z/NX8RDQCzeH7F+c5/bX0r2TW2Cw36CH9Ra+ZpDoPzR8pK+nOzS2wmHH/Ah/UWgJSontHHMyRpAWUtNEHdSoKRA5pCM2moXLsfHUB2J4tK82I57y2eUrErq1gQZ3K2IsjLGEUgdzuqblmapvtlPKmCm5ObmsojjKmxDyMsakN7Ni983S1+lAUuXgvEplU4nPJkleXlWjCZ4o5TGAcx5iNKYLXC2yMba3pDismMwpdTNJzZFyo4MHOkkWPDJEcpF3j5smKOVQSCF0tTj+U8bgA/NaVysZKqS2JCGZ2KLJJ6syFVw0neNrGcKL3F3c3bzELDJI6BZFCqIhh5XysUziRpC6qUezhRvqm5uKAVwGE4oWtNLJYznMFEagJGmIsEkLMSsh+jLcqCLE7kmuOFNxMuGnTECMyMwRWw+cHLhmCux3hucSNNSVGg7tOO0naHFZMPEi8tsRHCWdVkJDySQRusbggIUV3clugHvNOODdqcXJg8TiHw65o1ZooUz58wUkxOD7SmwJGp10BFqAg4OEcSjjARGWRYCisBDkUSxRZio8QmGKMjt7OWMb3FXPs6ZwJEnEhtJIyO/L1jLyKi3Q3Jyqr6qLCRRckG1W4l29njKrGFm9VK5cYaWNGAjxLxtHmkJPeiRdrHPodRSuL7Z4uKaSLlrIYomMh5MiKHBw/fXvsXjAnJIsCRC1jQF9orO8f2wxqSMIjHKCsAQtBLHHd1ncOQWLWdlijGpsSbXNgVcd2oxYu+VAFOLZFyyhQIXTDpzWU94M8jNcgLZATa2YAX+is5XtXi3kByu1lilEIheFzlw887A99r55eVHluwBBGpp2vbebm4dBllEhzOy4aZEKETH1ZLsxZTEw0U5sy7E2oC64sdw/Z7WXqOtFV3sx2ifE4cmfKst7kCJxHlDBQyks2dSwYBtCbaqCDRW+nb3MNS/sWHB2yLbLa3s7fZelqTwxOQXve3tCx+0DalKyldm0bIyr0u9nJsRNC8ccjhYyt0QuAc1yGCgkaWsdqy3F8DmiJDoQR0INxvuCLivqeq72v7IDHKg5hjaMkqwF/FYEEb20Gxrkp87cPX18eo8Q6jz+NaPi8BI0jkKSCxINxqL7jWkMf6OMVC2flJOFN8yWz/HLoT9x+NRUuNyEhha26t3WB8iDYj7aznGTacXS/St6d6wVEhiuHSZD3D+H76q8XA5+eDymtzAfZ8x76f4ji8R0N9fq5Wt8cpNQxbCiUPzXBDA25elwdrge6pTU+ZfR/wChwXo8Ok+ofw/fSUnDpbt3D4H8uv20wh4ijAEXsRe+RrfEG1jXEvEIsxOdRdSBcEb28x7qU1PmX0f+hwRM5/8Akm1/p/21ZIW7x+z/ALqquFwNp0k58JUOGsH1t8KskWIFyQynbZgdr/vruEdsVHCIx6jfs+RqjcfPrn+H7KuvMB2/jeqpxbg0zyMVQkHbVf310Cf7LH+bR/2vm9Sof+P7NRfAo2jgRWBBUG4+JPl8ak7i3kf8iKAr/bKMsqEW7o63G9rbfCojEYtvo4K3XNIVIUtbKUi7upPd6W2qf4/hJJLCMdDrcDXpvbpeo9eFkQKsjKhBJPeFtkAsfggoCIxDnJhxrpED9uf/ACFMkJ009lf/AA1OSCICO+IU5Ft3QWvrfYA+6n/Zvs4MXLyonYsEzd5Si2XljxEHXRdPjQFVd9B8B+q/+dfUXAR/Nof0Mf6q1lUnoonA0SNtOstuj76e+39oeRtqfAOF/R4EiuTlG5N9TqQPJb3sKAkqKKKAKKKKAKKKKAKKKKAKKKKAKKKKASxN8ptm6eG19x50V5jB3De3Tc2G460Vvp2MZ3DCDuD4fWzf4utK0lhD3FtbboMo+wdKVrKV2axsgooorkoEU1xHC4pPHGj/AJyK3zFOqKAx/wBKfYuV5oTgcHdVRxIYkRQSxFrgEEkAHW2lxWbT4aSNQ0kTqpJVXIsrFdDY+Y6+VfUeKw4dSpvYixsSp+xlII+INYD2u4JGuLnj+rI2UXDWU94am59rz3oCmtipE1RjY+Xn76SPFJL3JuT56/ParEvZxSNzf7asHD+M4jDxLDHFhiiiwD4ZWJ6klr6knU0BnIxF/YXQe/8AfTrB8ZdLBVFugOtvgTqPvq68R4/LIArYXAgZlOZcMFbQg2uDsSLEdQSK9m4mpPe4dw9j7oWX9VhQFQxPHDm7yL77AC5+Nr14/GS9gudTfo5+6rS7xHxcLwv9l51/8tV6fgr3JC2F9AALD3XzE/fQHuF4zInikZl98jAj4EH5ipaDtLmUEKfK5Nx7z5moFeENmIII06C+1j8hWq9mfQ7h5sJC+IacSMtyA6hbG5Wy5SQMuU6m/wAKAoMnF4mazvNIx0CoLL8AFOvwNzVi4F2EmxFiuB5SH28Q2Q28wli5+6tR7KdgsNgC5hUlmt3nylha+isACBrVktQFE4V6LY0/LPmP1Y1yL95uT+FWbhXZfD4ds0UeVrWzEkm2mmp9wqVooAooooD2iiigCiiigCiiigCiiigCiiigCiiigEcWe4em3s5uo6V7RiQcptfp4TY7jqaK307exjO/uGGvkF817e1a/wBtqUpDDuFjB0AAvobiwv161SOG+kKYRwviYRbEGARAKYnPMID5UZ3zqhkh75KBuYdBbXGV2axsi/UVn8npTK2c4U8to43QK+aQmQTSC4C2UGKFmHvZLkAkrNL24TlYqTlm2HlWIDOvfLlVRr7KrFlOa5AU33BAhSzUVRh6VY+XnaBhoDlDqzWK4l7gDUi0Ka/8YeVSY7bry8M3JYNiC3dZ1TKEZY3OZ7Zjd1yrYMwOwOlAWYio/G9n8PLfmQRtfc5QCf7Q1qrQ+lJXICYZ2uEbSRPBI2GWPXbmH6Sl09nz1vXo9KSd2+HbVAdJEJDm9gR0Q931mw5i3oCd/wBCsF/9aP7j++vP9CsH/wDXT/F++oOX0ooozHDuVA7zK6t3suKaygaupGHJDjS0iG29PeEdvRPNFEMO68whSxYd18k8lspAJGWG97D8oug1AAfN2GwR3wyHW/tfvrodisF/9ZPx/fUXwjt79KnjjiiKqXlBL3BMcaEhhtlOcoCLGwPv0YQ+lK2HM0uHUaIQFlBzcxWmVE7tywgCsb2F2A0FyAJrH9gMLJbKpitf8nYX+OYGucD6PcLHfMrS3tpJYgWvtlA3/ZTKT0kKGYHDsLSKoJkQAq0uIgzkbgZsOTsfyi3sLkNIvSeUD86AaGZhkYaRp9K5ejatcYWUswsFzJpvYCw/6DYG9/osd7EddjcEb+81NxxhQABYAAD4CqanpHOfK+FZLPkZuahC+tjgYn4NJt/w38hdnJ6VVZByoe9nUEswIyGSNMyL3WkOUubC1snUEXA0CiqtwLtyMVKkaQEEh2ZjIpVUVcO4IYeIkYhVIGzI4vpemjek2MBiYTo0qgc1LnlthlX3EucTGRYkWN7mgLpRVFHpTXKGbCyAELazq2rph5EBCgkC2IjBIBtcaG+ns3pSVYzJ9GewW/ekRSSIUxLqL9QroAPaLC3WwF5orPsV6UCh/JghZZA5uL8tPpRsiZrscuH8fhGcXA1tK4v0grHho5jA5Z5pIcinMLxGTOVkAsy+rbKdL3F8upAFtoqr4Lt0jriGaMxpAmcMzrZ1MmIiXbwlmgJF+jio+H0oxtGX5DWCKSM65s7siqAnjZPWIS4XS9iL6UBeKKz1vSg2e4gvHlUkE2kUsuFstlzZvWYuIFraBWsCbXmp+3iKuHYxOOdDz2BZFZE00AJ9a9z4V1sCfIEC0UVS8P6SQxRRh2JZ1VrSIwUO+EjUhho+uKW4GxjcdL0nxn0k8nENGsWZELo2t2Z1OHQd1blFzzr3iDcKbDa4F4oqjS+k1SSiwsrMqhC7rYSOMKQJR/RqDiV1J15b26X8HpJBQZYyDy8M4LlQWExTNdFPdyqXubkgr4SMuYC9UVT+zfb/AOkFUkhyNyTI5Vs4UqsMjjL4gtp0Ab2iGA2BLHhvpR5k6oYDlleJY8hDEB1gZmdhdSR9Jh7ulrPqTlDAX6iiigEMbbIb5baeLbceVe17ij3Ta/TYZjuOlFb6djHUuJxyKIrsRlCkklcosL3uvQWqrxdvMDKiMI2ZVV3S8S6LCEd2XWyhUeNvtA8Qy1a8OvcAIO2oYgn7T1qJxXYvCvE8SxCMOhTMgAYKwZSASDYFXYW8j7hbGV2axsRM/bbAoAXhZSBICpijzJ9GEj5Sga+gjcra4BG4NdzdtMMqSKsDg5MS7I0SqpaAsJA2+diy+yGOova4qWbsdgza+Fi0Vl8PstzMw99+bJv/ALxvOlJOyuFYljh4yWzXOXfOxd7+8szEn3noahSrYPtXgoI8vIJSJAseWPO7RImJLPnc3ZP5viRrYm1/bFXaLDxsqWRcq2KAqBl0sMoI7psbUyPZbC97+bx98sW7u5cMjX+Ku4/tt5mn+EwiRIEjUKovYDbUkn8ST9tAcrw+MbRoNb+Fd7hr7b5gG+IBpHDcEhRpCsa3l8dwCCMqJlAOy5UXujTr1p9RQCH0CP8A3abW8K7Wy222y6fDSiPAxrYrGgttZQLWGUWsNO7p8NKXooBGPBopuEUG5NwoBu1sxv5mwv52FJ/yXDly8qPLe9si2uNja1r++nVFAN/5PiuDykuCCO4uhFyCNNCCzG/9Y+dB4fF/u08JXwL4W1Zdtj1HWnFFAIfQo735aXve+Ub3zX23za/HWuU4ZEMtooxlJK2RRYmxJGmh0H3CnNFAIw4NEtlRVsCBlUCwJuQLDYnWuP5MisByo7AkgZFsCTckC2hJ1NOaKAbnh0ViOUliCCMi7EBSNtsqqLeSjyppxLs3BOFEid0NmyqxVWNlHfVSA2iqNegtsSDJ0UA3/k6K4PKS4BAORb2Oa4vbY5m/vHzrr6GmVVyLlWxVcosCvhsNhbpbalqKARGCjAIEaWYWIyixGuhFtRqdPea4HDorEcpLFchGRbZNe7a3h1Om2tOaKAbNw2I7xRnQjwLswAYbdQAD52FKnDKSpyrdb5TYXW+hynppppSlFAN04fGLWjQW2sii1jm00072vx1ok4dExYtEhLCzEopLDTRrjUaDfyFOKKAY4fgcKCQCNTzWZnzDNmLG+t9wOg2HSl/oMdy3LS5IJOUXJAIBJtqQCQPjS9FAIwYNE8CKugXuqB3V8I0Gw6DpXMfDoltliQWOYWRRZrWzCw0NtL+VOKKAKKKKARxQ7p+zZsvUda9rnGEZDfL08QuNx0Fe1vp29zHUuMlcqLKbAGQAWHTbp0rtZ2uO8fFH0HUXPTqa9oruiOKsT+kvlvmPgvsN81r7eWldtO1z3jvJ0HQadOlFFVpYyKvILiGuO8d4+g6jXp1rj6S+XxHwE7DfNa+3lpRRSixgVeRRp2ue8fE42GwW46dDXiztp3j/AEXQdb36daKK5oqWLVnBxD5fEfAx2G4awO3lpSpmbN4j42HTYLcDbz1ooqtLGSJvyOUxDad4/wBF0HteLp1rlsQ2U94+FzsNw1gdugoopRVsKulxQzNmtm9th02y3tt561wmIaw7x2i6DqdenWiipRYwWrPHxDWPePhk6Do1h06ClOc2a2bTPbptkvbbz1ooqtLGSJvyE1xDWHePhj6DqbHp1r1sQ1j3jtL0HQ6dOlFFWirYlXS52JmzWze2BsNst7beetJriGsO8fCh2G5axO3UUUVEljBavzOnnbXvH+l6Dp4enSuhM2bxe2o6bFbkbeetFFSiwWrqJjENl8R8CHYblrE7eVdPiG17x/peg6Wt06UUV1RVsSrPRO2Yd4+JBsNitz086TGJfL4j4Adhvmtfby0ooqJLGA2/M7edrnvHeToOg06dKFna47x8UfQdRc9Ote0UoqWFXUT+kvl8R8F9hvmtfby0rtp2ue8fFJ0HQXHTpRRVosZJV5wCztp3jvH0HUa9OtcfSXy3zHwE7DfNa+3lpRRSiwKvIo07XPePicbDYLcdPOvEnbTvH+i6Drv060UVKKljqrqc89iPEfCx6dHsOnlpRRRXSSwcSbyf/9k="/>
          <p:cNvSpPr>
            <a:spLocks noChangeAspect="1" noChangeArrowheads="1"/>
          </p:cNvSpPr>
          <p:nvPr/>
        </p:nvSpPr>
        <p:spPr bwMode="auto">
          <a:xfrm>
            <a:off x="155575" y="-1462088"/>
            <a:ext cx="4762500" cy="30575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pic>
        <p:nvPicPr>
          <p:cNvPr id="3076" name="Picture 4" descr="http://www.alipso.com/monografias4/El_Transformador_de_Potencia_Electrico/El_Transformador_de_Potencia_Electrico..doc_archivos/image00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1788" y="969716"/>
            <a:ext cx="7980652" cy="512358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5 Diagrama"/>
          <p:cNvGraphicFramePr/>
          <p:nvPr>
            <p:extLst>
              <p:ext uri="{D42A27DB-BD31-4B8C-83A1-F6EECF244321}">
                <p14:modId xmlns:p14="http://schemas.microsoft.com/office/powerpoint/2010/main" val="2633332533"/>
              </p:ext>
            </p:extLst>
          </p:nvPr>
        </p:nvGraphicFramePr>
        <p:xfrm>
          <a:off x="1619672" y="6453336"/>
          <a:ext cx="6096000" cy="4046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28085669"/>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827584" y="821025"/>
            <a:ext cx="7848872" cy="5632311"/>
          </a:xfrm>
          <a:prstGeom prst="rect">
            <a:avLst/>
          </a:prstGeom>
          <a:noFill/>
        </p:spPr>
        <p:txBody>
          <a:bodyPr wrap="square" rtlCol="0">
            <a:spAutoFit/>
          </a:bodyPr>
          <a:lstStyle/>
          <a:p>
            <a:r>
              <a:rPr lang="es-CO" b="1" dirty="0" smtClean="0"/>
              <a:t>Detección de fallas</a:t>
            </a:r>
            <a:r>
              <a:rPr lang="es-CO" dirty="0" smtClean="0"/>
              <a:t>:</a:t>
            </a:r>
          </a:p>
          <a:p>
            <a:r>
              <a:rPr lang="es-CO" dirty="0" smtClean="0"/>
              <a:t>Un cortocircuito interno descompone rápidamente el aceite produciendo una cantidad importante de gas que tiende a subir hacia el tanque de expansión siendo detectado por un relé de protección que puede ordenar la puesta fuera de servicio del transformador y acumular gas para su examen y primer diagnóstico de la falla. Igualmente existe otro relé que detecta los aumentos súbitos de presión cuando se produce gas al interior del transformador.</a:t>
            </a:r>
          </a:p>
          <a:p>
            <a:endParaRPr lang="es-CO" dirty="0" smtClean="0"/>
          </a:p>
          <a:p>
            <a:r>
              <a:rPr lang="es-CO" b="1" dirty="0" smtClean="0"/>
              <a:t>Sensores de temperatura.</a:t>
            </a:r>
          </a:p>
          <a:p>
            <a:r>
              <a:rPr lang="es-CO" dirty="0" smtClean="0"/>
              <a:t>Por otra parte al interior del transformador existen sensores de temperatura tanto del devanado (Imagen térmica) como del aceite (Termómetros) que se utilizan para alimentar monitores de temperatura que permiten controlar la refrigeración forzada de aire y/o aceite y de entregar una señal de alarma o de desconexión cuando la temperatura supera determinados valores.</a:t>
            </a:r>
          </a:p>
          <a:p>
            <a:endParaRPr lang="es-CO" dirty="0" smtClean="0"/>
          </a:p>
          <a:p>
            <a:r>
              <a:rPr lang="es-CO" b="1" dirty="0" smtClean="0"/>
              <a:t>Protección contra descargas atmosféricas.</a:t>
            </a:r>
          </a:p>
          <a:p>
            <a:r>
              <a:rPr lang="es-CO" dirty="0" smtClean="0"/>
              <a:t>Para proteger el transformador contra sobretensiones debidas a descargas atmosféricas se suele proteger con pararrayos montados muy cerca de las conexiones, inclusive en un bastidor soportado sobre el mismo tanque de transformador.</a:t>
            </a:r>
            <a:endParaRPr lang="es-CO" dirty="0"/>
          </a:p>
        </p:txBody>
      </p:sp>
      <p:graphicFrame>
        <p:nvGraphicFramePr>
          <p:cNvPr id="5" name="4 Diagrama"/>
          <p:cNvGraphicFramePr/>
          <p:nvPr>
            <p:extLst>
              <p:ext uri="{D42A27DB-BD31-4B8C-83A1-F6EECF244321}">
                <p14:modId xmlns:p14="http://schemas.microsoft.com/office/powerpoint/2010/main" val="2633332533"/>
              </p:ext>
            </p:extLst>
          </p:nvPr>
        </p:nvGraphicFramePr>
        <p:xfrm>
          <a:off x="1619672" y="6453336"/>
          <a:ext cx="6096000" cy="4046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0362048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upload.wikimedia.org/wikipedia/commons/b/b1/Redelectrica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939" y="1340766"/>
            <a:ext cx="8840842" cy="432048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4 Diagrama"/>
          <p:cNvGraphicFramePr/>
          <p:nvPr>
            <p:extLst>
              <p:ext uri="{D42A27DB-BD31-4B8C-83A1-F6EECF244321}">
                <p14:modId xmlns:p14="http://schemas.microsoft.com/office/powerpoint/2010/main" val="581929745"/>
              </p:ext>
            </p:extLst>
          </p:nvPr>
        </p:nvGraphicFramePr>
        <p:xfrm>
          <a:off x="1619672" y="6453336"/>
          <a:ext cx="6096000" cy="4046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13724910"/>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https://encrypted-tbn1.gstatic.com/images?q=tbn:ANd9GcQKp0MxArkydTK9t7dJlXqPLEUOXz-UpAqdfOYa0dyOL6VHnGdec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2736" y="980728"/>
            <a:ext cx="7668487" cy="5544616"/>
          </a:xfrm>
          <a:prstGeom prst="rect">
            <a:avLst/>
          </a:prstGeom>
          <a:noFill/>
          <a:extLst>
            <a:ext uri="{909E8E84-426E-40DD-AFC4-6F175D3DCCD1}">
              <a14:hiddenFill xmlns:a14="http://schemas.microsoft.com/office/drawing/2010/main">
                <a:solidFill>
                  <a:srgbClr val="FFFFFF"/>
                </a:solidFill>
              </a14:hiddenFill>
            </a:ext>
          </a:extLst>
        </p:spPr>
      </p:pic>
      <p:sp>
        <p:nvSpPr>
          <p:cNvPr id="2" name="1 CuadroTexto"/>
          <p:cNvSpPr txBox="1"/>
          <p:nvPr/>
        </p:nvSpPr>
        <p:spPr>
          <a:xfrm>
            <a:off x="2051720" y="332656"/>
            <a:ext cx="5400600" cy="461665"/>
          </a:xfrm>
          <a:prstGeom prst="rect">
            <a:avLst/>
          </a:prstGeom>
          <a:noFill/>
        </p:spPr>
        <p:txBody>
          <a:bodyPr wrap="square" rtlCol="0">
            <a:spAutoFit/>
          </a:bodyPr>
          <a:lstStyle/>
          <a:p>
            <a:pPr algn="ctr"/>
            <a:r>
              <a:rPr lang="es-CO" sz="2400" dirty="0" smtClean="0"/>
              <a:t>PROTECCIONES MECÁNICAS</a:t>
            </a:r>
            <a:endParaRPr lang="es-CO" sz="2400" dirty="0"/>
          </a:p>
        </p:txBody>
      </p:sp>
      <p:graphicFrame>
        <p:nvGraphicFramePr>
          <p:cNvPr id="6" name="5 Diagrama"/>
          <p:cNvGraphicFramePr/>
          <p:nvPr>
            <p:extLst>
              <p:ext uri="{D42A27DB-BD31-4B8C-83A1-F6EECF244321}">
                <p14:modId xmlns:p14="http://schemas.microsoft.com/office/powerpoint/2010/main" val="2633332533"/>
              </p:ext>
            </p:extLst>
          </p:nvPr>
        </p:nvGraphicFramePr>
        <p:xfrm>
          <a:off x="1619672" y="6453336"/>
          <a:ext cx="6096000" cy="4046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26003592"/>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3938" t="15821" r="26428" b="4883"/>
          <a:stretch/>
        </p:blipFill>
        <p:spPr bwMode="auto">
          <a:xfrm>
            <a:off x="1691680" y="589106"/>
            <a:ext cx="6457951" cy="58134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1 CuadroTexto"/>
          <p:cNvSpPr txBox="1"/>
          <p:nvPr/>
        </p:nvSpPr>
        <p:spPr>
          <a:xfrm>
            <a:off x="1619672" y="332656"/>
            <a:ext cx="6048672" cy="523220"/>
          </a:xfrm>
          <a:prstGeom prst="rect">
            <a:avLst/>
          </a:prstGeom>
          <a:noFill/>
        </p:spPr>
        <p:txBody>
          <a:bodyPr wrap="square" rtlCol="0">
            <a:spAutoFit/>
          </a:bodyPr>
          <a:lstStyle/>
          <a:p>
            <a:pPr algn="ctr"/>
            <a:r>
              <a:rPr lang="es-CO" sz="2800" dirty="0" smtClean="0"/>
              <a:t>RELE BUCHHOLZ</a:t>
            </a:r>
            <a:endParaRPr lang="es-CO" sz="2800" dirty="0"/>
          </a:p>
        </p:txBody>
      </p:sp>
      <p:graphicFrame>
        <p:nvGraphicFramePr>
          <p:cNvPr id="6" name="5 Diagrama"/>
          <p:cNvGraphicFramePr/>
          <p:nvPr>
            <p:extLst>
              <p:ext uri="{D42A27DB-BD31-4B8C-83A1-F6EECF244321}">
                <p14:modId xmlns:p14="http://schemas.microsoft.com/office/powerpoint/2010/main" val="2633332533"/>
              </p:ext>
            </p:extLst>
          </p:nvPr>
        </p:nvGraphicFramePr>
        <p:xfrm>
          <a:off x="1619672" y="6453336"/>
          <a:ext cx="6096000" cy="4046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98250279"/>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11606" r="4313"/>
          <a:stretch/>
        </p:blipFill>
        <p:spPr bwMode="auto">
          <a:xfrm>
            <a:off x="603793" y="1340768"/>
            <a:ext cx="8141644" cy="51125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1 CuadroTexto"/>
          <p:cNvSpPr txBox="1"/>
          <p:nvPr/>
        </p:nvSpPr>
        <p:spPr>
          <a:xfrm>
            <a:off x="1979712" y="548680"/>
            <a:ext cx="5472608" cy="830997"/>
          </a:xfrm>
          <a:prstGeom prst="rect">
            <a:avLst/>
          </a:prstGeom>
          <a:noFill/>
        </p:spPr>
        <p:txBody>
          <a:bodyPr wrap="square" rtlCol="0">
            <a:spAutoFit/>
          </a:bodyPr>
          <a:lstStyle/>
          <a:p>
            <a:pPr algn="ctr"/>
            <a:r>
              <a:rPr lang="es-CO" sz="2400" dirty="0" smtClean="0"/>
              <a:t>PROTECCIÓN MEDIANTE IMAGEN TÉRMICA</a:t>
            </a:r>
            <a:endParaRPr lang="es-CO" sz="2400" dirty="0"/>
          </a:p>
        </p:txBody>
      </p:sp>
      <p:graphicFrame>
        <p:nvGraphicFramePr>
          <p:cNvPr id="6" name="5 Diagrama"/>
          <p:cNvGraphicFramePr/>
          <p:nvPr>
            <p:extLst>
              <p:ext uri="{D42A27DB-BD31-4B8C-83A1-F6EECF244321}">
                <p14:modId xmlns:p14="http://schemas.microsoft.com/office/powerpoint/2010/main" val="2633332533"/>
              </p:ext>
            </p:extLst>
          </p:nvPr>
        </p:nvGraphicFramePr>
        <p:xfrm>
          <a:off x="1619672" y="6453336"/>
          <a:ext cx="6096000" cy="4046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65891678"/>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765324" y="908720"/>
            <a:ext cx="7920880" cy="5355312"/>
          </a:xfrm>
          <a:prstGeom prst="rect">
            <a:avLst/>
          </a:prstGeom>
          <a:noFill/>
        </p:spPr>
        <p:txBody>
          <a:bodyPr wrap="square" rtlCol="0">
            <a:spAutoFit/>
          </a:bodyPr>
          <a:lstStyle/>
          <a:p>
            <a:r>
              <a:rPr lang="es-CO" b="1" dirty="0" smtClean="0">
                <a:solidFill>
                  <a:srgbClr val="FF0000"/>
                </a:solidFill>
              </a:rPr>
              <a:t>Transformadores de Distribución</a:t>
            </a:r>
          </a:p>
          <a:p>
            <a:endParaRPr lang="es-CO" dirty="0"/>
          </a:p>
          <a:p>
            <a:pPr algn="just"/>
            <a:r>
              <a:rPr lang="es-CO" dirty="0" smtClean="0"/>
              <a:t>Generalmente se consideran transformadores de distribución aquellos menores e iguales a 500KVA y con tensiones primarias inferiores a 67 </a:t>
            </a:r>
            <a:r>
              <a:rPr lang="es-CO" dirty="0" err="1" smtClean="0"/>
              <a:t>kV</a:t>
            </a:r>
            <a:r>
              <a:rPr lang="es-CO" dirty="0" smtClean="0"/>
              <a:t>.</a:t>
            </a:r>
          </a:p>
          <a:p>
            <a:pPr algn="just"/>
            <a:r>
              <a:rPr lang="es-CO" dirty="0" smtClean="0"/>
              <a:t>Aunque la mayoría son diseñados para montaje en poste algunos sobretodo los de mayores potencias son construidos para montaje en subestaciones o para montaje en plataformas. Su aplicación típica corresponde al suministro de energía a residencias, fincas, edificios públicos o almacenes y centros comerciales, pequeñas industrias, etc.</a:t>
            </a:r>
          </a:p>
          <a:p>
            <a:pPr algn="just"/>
            <a:endParaRPr lang="es-CO" dirty="0"/>
          </a:p>
          <a:p>
            <a:pPr algn="just"/>
            <a:r>
              <a:rPr lang="es-CO" dirty="0" smtClean="0"/>
              <a:t>Generalmente están normalizados en su capacidad, niveles de tensión, pérdidas de energía, nivel de ruido y aspectos constructivos y placa de características.</a:t>
            </a:r>
          </a:p>
          <a:p>
            <a:pPr algn="just"/>
            <a:r>
              <a:rPr lang="es-CO" dirty="0" smtClean="0"/>
              <a:t>Se construyen tanto monofásicos como trifásicos y con diferentes voltajes primarios dependiendo del voltaje de las redes. Están dotados de cambiador de tomas (</a:t>
            </a:r>
            <a:r>
              <a:rPr lang="es-CO" dirty="0" err="1" smtClean="0"/>
              <a:t>taps</a:t>
            </a:r>
            <a:r>
              <a:rPr lang="es-CO" dirty="0" smtClean="0"/>
              <a:t>) para operación </a:t>
            </a:r>
            <a:r>
              <a:rPr lang="es-CO" dirty="0" err="1" smtClean="0"/>
              <a:t>desenergizado</a:t>
            </a:r>
            <a:r>
              <a:rPr lang="es-CO" dirty="0" smtClean="0"/>
              <a:t>.</a:t>
            </a:r>
          </a:p>
          <a:p>
            <a:pPr algn="just"/>
            <a:r>
              <a:rPr lang="es-CO" dirty="0" smtClean="0"/>
              <a:t>También se construyen transformadores de distribución </a:t>
            </a:r>
            <a:r>
              <a:rPr lang="es-CO" dirty="0" err="1" smtClean="0"/>
              <a:t>autoprotegidos</a:t>
            </a:r>
            <a:r>
              <a:rPr lang="es-CO" dirty="0" smtClean="0"/>
              <a:t>,  es decir, que desde la fábrica están equipados con protecciones de </a:t>
            </a:r>
            <a:r>
              <a:rPr lang="es-CO" dirty="0" err="1" smtClean="0"/>
              <a:t>sobrecorriente</a:t>
            </a:r>
            <a:r>
              <a:rPr lang="es-CO" dirty="0" smtClean="0"/>
              <a:t> para proteger contra </a:t>
            </a:r>
            <a:r>
              <a:rPr lang="es-CO" dirty="0" err="1" smtClean="0"/>
              <a:t>sobrecorriente</a:t>
            </a:r>
            <a:r>
              <a:rPr lang="es-CO" dirty="0" smtClean="0"/>
              <a:t> y cortocircuito, así como con pararrayos para protección contra descargas atmosféricas.</a:t>
            </a:r>
          </a:p>
        </p:txBody>
      </p:sp>
      <p:graphicFrame>
        <p:nvGraphicFramePr>
          <p:cNvPr id="5" name="4 Diagrama"/>
          <p:cNvGraphicFramePr/>
          <p:nvPr>
            <p:extLst>
              <p:ext uri="{D42A27DB-BD31-4B8C-83A1-F6EECF244321}">
                <p14:modId xmlns:p14="http://schemas.microsoft.com/office/powerpoint/2010/main" val="2633332533"/>
              </p:ext>
            </p:extLst>
          </p:nvPr>
        </p:nvGraphicFramePr>
        <p:xfrm>
          <a:off x="1619672" y="6453336"/>
          <a:ext cx="6096000" cy="4046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55858253"/>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eliminaciondepcb.cl/wp-content/uploads/2012/01/Reacci%C3%B3n-qu%C3%ADmica.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3847" y="1340768"/>
            <a:ext cx="2486025" cy="400050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encrypted-tbn2.gstatic.com/images?q=tbn:ANd9GcQXJ_Kx28HegaXUUwbBdHdCoO1qJ-V3SO2seAddxQEvAO_n6yG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70201" y="1300707"/>
            <a:ext cx="3686175" cy="400050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5 Diagrama"/>
          <p:cNvGraphicFramePr/>
          <p:nvPr>
            <p:extLst>
              <p:ext uri="{D42A27DB-BD31-4B8C-83A1-F6EECF244321}">
                <p14:modId xmlns:p14="http://schemas.microsoft.com/office/powerpoint/2010/main" val="2633332533"/>
              </p:ext>
            </p:extLst>
          </p:nvPr>
        </p:nvGraphicFramePr>
        <p:xfrm>
          <a:off x="1619672" y="6453336"/>
          <a:ext cx="6096000" cy="40466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279654341"/>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afe-img01.olx.com.mx/ui/19/67/18/1358219552_473055918_1-Fotos-de--Transformadores-tipo-pedestal-o-poste-De-distribucion-y-de-potencia-en-aceite-y-sec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628800"/>
            <a:ext cx="4405196" cy="36004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encrypted-tbn0.gstatic.com/images?q=tbn:ANd9GcSwlkJtdIiksRxn7FQAE8Gmu4zuMu7MbCaQOrOjpIuHzdrAJpW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0032" y="1444723"/>
            <a:ext cx="4114800" cy="400050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5 Diagrama"/>
          <p:cNvGraphicFramePr/>
          <p:nvPr>
            <p:extLst>
              <p:ext uri="{D42A27DB-BD31-4B8C-83A1-F6EECF244321}">
                <p14:modId xmlns:p14="http://schemas.microsoft.com/office/powerpoint/2010/main" val="2633332533"/>
              </p:ext>
            </p:extLst>
          </p:nvPr>
        </p:nvGraphicFramePr>
        <p:xfrm>
          <a:off x="1619672" y="6453336"/>
          <a:ext cx="6096000" cy="40466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171174113"/>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CO" dirty="0" smtClean="0">
                <a:solidFill>
                  <a:srgbClr val="FF0000"/>
                </a:solidFill>
              </a:rPr>
              <a:t>PROTECCIONES</a:t>
            </a:r>
            <a:endParaRPr lang="es-CO" dirty="0"/>
          </a:p>
        </p:txBody>
      </p:sp>
      <p:sp>
        <p:nvSpPr>
          <p:cNvPr id="3" name="2 Marcador de contenido"/>
          <p:cNvSpPr>
            <a:spLocks noGrp="1"/>
          </p:cNvSpPr>
          <p:nvPr>
            <p:ph idx="1"/>
          </p:nvPr>
        </p:nvSpPr>
        <p:spPr>
          <a:xfrm>
            <a:off x="467544" y="1196752"/>
            <a:ext cx="8229600" cy="5040560"/>
          </a:xfrm>
        </p:spPr>
        <p:txBody>
          <a:bodyPr>
            <a:noAutofit/>
          </a:bodyPr>
          <a:lstStyle/>
          <a:p>
            <a:pPr marL="0" indent="0">
              <a:buNone/>
            </a:pPr>
            <a:r>
              <a:rPr lang="es-CO" sz="1600" dirty="0"/>
              <a:t>Las protecciones son el conjunto de dispositivos que permiten detectar la presencia de fallas en el sistema y actuar para desconectar las partes del sistema que pueden ser afectadas por la falla.</a:t>
            </a:r>
          </a:p>
          <a:p>
            <a:pPr marL="0" indent="0">
              <a:buNone/>
            </a:pPr>
            <a:r>
              <a:rPr lang="es-CO" sz="1600" dirty="0"/>
              <a:t>En las subestaciones de potencia se utilizan relés de protección que hoy son de estado sólido y multifuncionales los cuales han venido desplazando los relés electromagnéticos con funciones individuales.</a:t>
            </a:r>
          </a:p>
          <a:p>
            <a:pPr marL="0" indent="0">
              <a:buNone/>
            </a:pPr>
            <a:r>
              <a:rPr lang="es-CO" sz="1600" dirty="0"/>
              <a:t>No obstante los relés  siguen denominándose de acuerdo con la función que desempeñan. Se clasifican:</a:t>
            </a:r>
          </a:p>
          <a:p>
            <a:endParaRPr lang="es-CO" sz="1600" dirty="0"/>
          </a:p>
          <a:p>
            <a:pPr marL="0" indent="0">
              <a:buNone/>
            </a:pPr>
            <a:r>
              <a:rPr lang="es-CO" sz="1600" dirty="0"/>
              <a:t>Según su función:</a:t>
            </a:r>
          </a:p>
          <a:p>
            <a:pPr marL="285750" indent="-285750">
              <a:buFont typeface="Wingdings" panose="05000000000000000000" pitchFamily="2" charset="2"/>
              <a:buChar char="Ø"/>
            </a:pPr>
            <a:r>
              <a:rPr lang="es-CO" sz="1600" dirty="0"/>
              <a:t>Protección</a:t>
            </a:r>
          </a:p>
          <a:p>
            <a:pPr marL="285750" indent="-285750">
              <a:buFont typeface="Wingdings" panose="05000000000000000000" pitchFamily="2" charset="2"/>
              <a:buChar char="Ø"/>
            </a:pPr>
            <a:r>
              <a:rPr lang="es-CO" sz="1600" dirty="0"/>
              <a:t>Monitores</a:t>
            </a:r>
          </a:p>
          <a:p>
            <a:pPr marL="285750" indent="-285750">
              <a:buFont typeface="Wingdings" panose="05000000000000000000" pitchFamily="2" charset="2"/>
              <a:buChar char="Ø"/>
            </a:pPr>
            <a:r>
              <a:rPr lang="es-CO" sz="1600" dirty="0"/>
              <a:t>Reguladores</a:t>
            </a:r>
          </a:p>
          <a:p>
            <a:pPr marL="285750" indent="-285750">
              <a:buFont typeface="Wingdings" panose="05000000000000000000" pitchFamily="2" charset="2"/>
              <a:buChar char="Ø"/>
            </a:pPr>
            <a:r>
              <a:rPr lang="es-CO" sz="1600" dirty="0"/>
              <a:t>Auxiliares</a:t>
            </a:r>
          </a:p>
          <a:p>
            <a:endParaRPr lang="es-CO" sz="1600" dirty="0"/>
          </a:p>
          <a:p>
            <a:pPr marL="0" indent="0">
              <a:buNone/>
            </a:pPr>
            <a:r>
              <a:rPr lang="es-CO" sz="1600" dirty="0"/>
              <a:t>Según la estructura de construcción</a:t>
            </a:r>
          </a:p>
          <a:p>
            <a:pPr marL="285750" indent="-285750">
              <a:buFont typeface="Wingdings" panose="05000000000000000000" pitchFamily="2" charset="2"/>
              <a:buChar char="Ø"/>
            </a:pPr>
            <a:r>
              <a:rPr lang="es-CO" sz="1600" dirty="0"/>
              <a:t>Electromagnéticos</a:t>
            </a:r>
          </a:p>
          <a:p>
            <a:pPr marL="285750" indent="-285750">
              <a:buFont typeface="Wingdings" panose="05000000000000000000" pitchFamily="2" charset="2"/>
              <a:buChar char="Ø"/>
            </a:pPr>
            <a:r>
              <a:rPr lang="es-CO" sz="1600" dirty="0"/>
              <a:t>Estado sólido. Digitales.</a:t>
            </a:r>
          </a:p>
          <a:p>
            <a:pPr marL="285750" indent="-285750">
              <a:buFont typeface="Wingdings" panose="05000000000000000000" pitchFamily="2" charset="2"/>
              <a:buChar char="Ø"/>
            </a:pPr>
            <a:r>
              <a:rPr lang="es-CO" sz="1600" dirty="0"/>
              <a:t>No eléctricos (térmicos, de presión, </a:t>
            </a:r>
            <a:r>
              <a:rPr lang="es-CO" sz="1600" dirty="0" err="1"/>
              <a:t>etc</a:t>
            </a:r>
            <a:r>
              <a:rPr lang="es-CO" sz="1600" dirty="0"/>
              <a:t>)</a:t>
            </a:r>
          </a:p>
        </p:txBody>
      </p:sp>
      <p:graphicFrame>
        <p:nvGraphicFramePr>
          <p:cNvPr id="4" name="3 Diagrama"/>
          <p:cNvGraphicFramePr/>
          <p:nvPr>
            <p:extLst>
              <p:ext uri="{D42A27DB-BD31-4B8C-83A1-F6EECF244321}">
                <p14:modId xmlns:p14="http://schemas.microsoft.com/office/powerpoint/2010/main" val="2450779930"/>
              </p:ext>
            </p:extLst>
          </p:nvPr>
        </p:nvGraphicFramePr>
        <p:xfrm>
          <a:off x="1619672" y="6453336"/>
          <a:ext cx="6096000" cy="4046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81237090"/>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467544" y="832058"/>
            <a:ext cx="8136904" cy="5632311"/>
          </a:xfrm>
          <a:prstGeom prst="rect">
            <a:avLst/>
          </a:prstGeom>
          <a:noFill/>
        </p:spPr>
        <p:txBody>
          <a:bodyPr wrap="square" rtlCol="0">
            <a:spAutoFit/>
          </a:bodyPr>
          <a:lstStyle/>
          <a:p>
            <a:r>
              <a:rPr lang="es-CO" dirty="0" smtClean="0"/>
              <a:t>Según la señal de entrada</a:t>
            </a:r>
          </a:p>
          <a:p>
            <a:pPr marL="285750" indent="-285750">
              <a:buFont typeface="Wingdings" panose="05000000000000000000" pitchFamily="2" charset="2"/>
              <a:buChar char="Ø"/>
            </a:pPr>
            <a:r>
              <a:rPr lang="es-CO" dirty="0" smtClean="0"/>
              <a:t>Corriente</a:t>
            </a:r>
          </a:p>
          <a:p>
            <a:pPr marL="285750" indent="-285750">
              <a:buFont typeface="Wingdings" panose="05000000000000000000" pitchFamily="2" charset="2"/>
              <a:buChar char="Ø"/>
            </a:pPr>
            <a:r>
              <a:rPr lang="es-CO" dirty="0" smtClean="0"/>
              <a:t>Voltaje</a:t>
            </a:r>
          </a:p>
          <a:p>
            <a:pPr marL="285750" indent="-285750">
              <a:buFont typeface="Wingdings" panose="05000000000000000000" pitchFamily="2" charset="2"/>
              <a:buChar char="Ø"/>
            </a:pPr>
            <a:r>
              <a:rPr lang="es-CO" dirty="0" smtClean="0"/>
              <a:t>Potencia</a:t>
            </a:r>
          </a:p>
          <a:p>
            <a:pPr marL="285750" indent="-285750">
              <a:buFont typeface="Wingdings" panose="05000000000000000000" pitchFamily="2" charset="2"/>
              <a:buChar char="Ø"/>
            </a:pPr>
            <a:r>
              <a:rPr lang="es-CO" dirty="0" smtClean="0"/>
              <a:t>Frecuencia</a:t>
            </a:r>
          </a:p>
          <a:p>
            <a:pPr marL="285750" indent="-285750">
              <a:buFont typeface="Wingdings" panose="05000000000000000000" pitchFamily="2" charset="2"/>
              <a:buChar char="Ø"/>
            </a:pPr>
            <a:r>
              <a:rPr lang="es-CO" dirty="0" smtClean="0"/>
              <a:t>Temperatura</a:t>
            </a:r>
          </a:p>
          <a:p>
            <a:pPr marL="285750" indent="-285750">
              <a:buFont typeface="Wingdings" panose="05000000000000000000" pitchFamily="2" charset="2"/>
              <a:buChar char="Ø"/>
            </a:pPr>
            <a:r>
              <a:rPr lang="es-CO" dirty="0" smtClean="0"/>
              <a:t>Presión</a:t>
            </a:r>
          </a:p>
          <a:p>
            <a:pPr marL="285750" indent="-285750">
              <a:buFont typeface="Wingdings" panose="05000000000000000000" pitchFamily="2" charset="2"/>
              <a:buChar char="Ø"/>
            </a:pPr>
            <a:r>
              <a:rPr lang="es-CO" dirty="0" smtClean="0"/>
              <a:t>Otros</a:t>
            </a:r>
          </a:p>
          <a:p>
            <a:endParaRPr lang="es-CO" dirty="0" smtClean="0"/>
          </a:p>
          <a:p>
            <a:r>
              <a:rPr lang="es-CO" dirty="0" smtClean="0"/>
              <a:t>Según el tipo de funcionamiento</a:t>
            </a:r>
          </a:p>
          <a:p>
            <a:pPr marL="285750" indent="-285750">
              <a:buFont typeface="Wingdings" panose="05000000000000000000" pitchFamily="2" charset="2"/>
              <a:buChar char="Ø"/>
            </a:pPr>
            <a:r>
              <a:rPr lang="es-CO" dirty="0" err="1" smtClean="0"/>
              <a:t>Sobrecorriente</a:t>
            </a:r>
            <a:endParaRPr lang="es-CO" dirty="0" smtClean="0"/>
          </a:p>
          <a:p>
            <a:pPr marL="285750" indent="-285750">
              <a:buFont typeface="Wingdings" panose="05000000000000000000" pitchFamily="2" charset="2"/>
              <a:buChar char="Ø"/>
            </a:pPr>
            <a:r>
              <a:rPr lang="es-CO" dirty="0" err="1" smtClean="0"/>
              <a:t>Sobrecorriente</a:t>
            </a:r>
            <a:r>
              <a:rPr lang="es-CO" dirty="0" smtClean="0"/>
              <a:t> direccional</a:t>
            </a:r>
          </a:p>
          <a:p>
            <a:pPr marL="285750" indent="-285750">
              <a:buFont typeface="Wingdings" panose="05000000000000000000" pitchFamily="2" charset="2"/>
              <a:buChar char="Ø"/>
            </a:pPr>
            <a:r>
              <a:rPr lang="es-CO" dirty="0" smtClean="0"/>
              <a:t>Distancia</a:t>
            </a:r>
          </a:p>
          <a:p>
            <a:pPr marL="285750" indent="-285750">
              <a:buFont typeface="Wingdings" panose="05000000000000000000" pitchFamily="2" charset="2"/>
              <a:buChar char="Ø"/>
            </a:pPr>
            <a:r>
              <a:rPr lang="es-CO" dirty="0" err="1" smtClean="0"/>
              <a:t>Sobrevoltaje</a:t>
            </a:r>
            <a:endParaRPr lang="es-CO" dirty="0" smtClean="0"/>
          </a:p>
          <a:p>
            <a:pPr marL="285750" indent="-285750">
              <a:buFont typeface="Wingdings" panose="05000000000000000000" pitchFamily="2" charset="2"/>
              <a:buChar char="Ø"/>
            </a:pPr>
            <a:r>
              <a:rPr lang="es-CO" dirty="0" smtClean="0"/>
              <a:t>Diferencial</a:t>
            </a:r>
          </a:p>
          <a:p>
            <a:pPr marL="285750" indent="-285750">
              <a:buFont typeface="Wingdings" panose="05000000000000000000" pitchFamily="2" charset="2"/>
              <a:buChar char="Ø"/>
            </a:pPr>
            <a:r>
              <a:rPr lang="es-CO" dirty="0" smtClean="0"/>
              <a:t>Potencia inversa</a:t>
            </a:r>
          </a:p>
          <a:p>
            <a:pPr marL="285750" indent="-285750">
              <a:buFont typeface="Wingdings" panose="05000000000000000000" pitchFamily="2" charset="2"/>
              <a:buChar char="Ø"/>
            </a:pPr>
            <a:r>
              <a:rPr lang="es-CO" dirty="0" smtClean="0"/>
              <a:t>Otros.</a:t>
            </a:r>
          </a:p>
          <a:p>
            <a:endParaRPr lang="es-CO" dirty="0"/>
          </a:p>
          <a:p>
            <a:r>
              <a:rPr lang="es-CO" dirty="0" smtClean="0"/>
              <a:t>De acuerdo con la norma ANSI/IEEE C37.2 se usa una denominación numérica para identificar los diferentes relés (Individuales) o las diferentes funciones.</a:t>
            </a:r>
          </a:p>
        </p:txBody>
      </p:sp>
      <p:graphicFrame>
        <p:nvGraphicFramePr>
          <p:cNvPr id="5" name="4 Diagrama"/>
          <p:cNvGraphicFramePr/>
          <p:nvPr>
            <p:extLst>
              <p:ext uri="{D42A27DB-BD31-4B8C-83A1-F6EECF244321}">
                <p14:modId xmlns:p14="http://schemas.microsoft.com/office/powerpoint/2010/main" val="2633332533"/>
              </p:ext>
            </p:extLst>
          </p:nvPr>
        </p:nvGraphicFramePr>
        <p:xfrm>
          <a:off x="1619672" y="6453336"/>
          <a:ext cx="6096000" cy="4046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39341350"/>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827584" y="904066"/>
            <a:ext cx="7704856" cy="5909310"/>
          </a:xfrm>
          <a:prstGeom prst="rect">
            <a:avLst/>
          </a:prstGeom>
          <a:noFill/>
        </p:spPr>
        <p:txBody>
          <a:bodyPr wrap="square" rtlCol="0">
            <a:spAutoFit/>
          </a:bodyPr>
          <a:lstStyle/>
          <a:p>
            <a:r>
              <a:rPr lang="es-CO" dirty="0" smtClean="0"/>
              <a:t>Un listado no exhaustivo sería:</a:t>
            </a:r>
          </a:p>
          <a:p>
            <a:endParaRPr lang="es-CO" dirty="0" smtClean="0"/>
          </a:p>
          <a:p>
            <a:r>
              <a:rPr lang="es-CO" dirty="0" smtClean="0"/>
              <a:t>21:    Protección de Distancia</a:t>
            </a:r>
          </a:p>
          <a:p>
            <a:r>
              <a:rPr lang="es-CO" dirty="0" smtClean="0"/>
              <a:t>25:    Chequeo de sincronismo</a:t>
            </a:r>
          </a:p>
          <a:p>
            <a:r>
              <a:rPr lang="es-CO" dirty="0" smtClean="0"/>
              <a:t>27:    De bajo voltaje</a:t>
            </a:r>
          </a:p>
          <a:p>
            <a:r>
              <a:rPr lang="es-CO" dirty="0" smtClean="0"/>
              <a:t>32:    Potencia direccional</a:t>
            </a:r>
          </a:p>
          <a:p>
            <a:r>
              <a:rPr lang="es-CO" dirty="0" smtClean="0"/>
              <a:t>49:    Sobrecarga térmica</a:t>
            </a:r>
          </a:p>
          <a:p>
            <a:r>
              <a:rPr lang="es-CO" dirty="0" smtClean="0"/>
              <a:t>50:    </a:t>
            </a:r>
            <a:r>
              <a:rPr lang="es-CO" dirty="0" err="1" smtClean="0"/>
              <a:t>Sobrecorriente</a:t>
            </a:r>
            <a:r>
              <a:rPr lang="es-CO" dirty="0" smtClean="0"/>
              <a:t> instantánea</a:t>
            </a:r>
          </a:p>
          <a:p>
            <a:r>
              <a:rPr lang="es-CO" dirty="0" smtClean="0"/>
              <a:t>50N: </a:t>
            </a:r>
            <a:r>
              <a:rPr lang="es-CO" dirty="0" err="1" smtClean="0"/>
              <a:t>Sobrecorriente</a:t>
            </a:r>
            <a:r>
              <a:rPr lang="es-CO" dirty="0" smtClean="0"/>
              <a:t> instantánea a tierra</a:t>
            </a:r>
          </a:p>
          <a:p>
            <a:r>
              <a:rPr lang="es-CO" dirty="0" smtClean="0"/>
              <a:t>51:    </a:t>
            </a:r>
            <a:r>
              <a:rPr lang="es-CO" dirty="0" err="1" smtClean="0"/>
              <a:t>Sobrecorriente</a:t>
            </a:r>
            <a:r>
              <a:rPr lang="es-CO" dirty="0" smtClean="0"/>
              <a:t> temporizada</a:t>
            </a:r>
          </a:p>
          <a:p>
            <a:r>
              <a:rPr lang="es-CO" dirty="0" smtClean="0"/>
              <a:t>51N: </a:t>
            </a:r>
            <a:r>
              <a:rPr lang="es-CO" dirty="0" err="1" smtClean="0"/>
              <a:t>Sobrecorriente</a:t>
            </a:r>
            <a:r>
              <a:rPr lang="es-CO" dirty="0" smtClean="0"/>
              <a:t> temporizada a tierra</a:t>
            </a:r>
          </a:p>
          <a:p>
            <a:r>
              <a:rPr lang="es-CO" dirty="0" smtClean="0"/>
              <a:t>59:    </a:t>
            </a:r>
            <a:r>
              <a:rPr lang="es-CO" dirty="0" err="1" smtClean="0"/>
              <a:t>Sobrevoltaje</a:t>
            </a:r>
            <a:endParaRPr lang="es-CO" dirty="0" smtClean="0"/>
          </a:p>
          <a:p>
            <a:r>
              <a:rPr lang="es-CO" dirty="0" smtClean="0"/>
              <a:t>67:    </a:t>
            </a:r>
            <a:r>
              <a:rPr lang="es-CO" dirty="0" err="1" smtClean="0"/>
              <a:t>Sobrecorriente</a:t>
            </a:r>
            <a:r>
              <a:rPr lang="es-CO" dirty="0" smtClean="0"/>
              <a:t> direccional</a:t>
            </a:r>
          </a:p>
          <a:p>
            <a:r>
              <a:rPr lang="es-CO" dirty="0" smtClean="0"/>
              <a:t>67N: </a:t>
            </a:r>
            <a:r>
              <a:rPr lang="es-CO" dirty="0" err="1" smtClean="0"/>
              <a:t>Sobrecorriente</a:t>
            </a:r>
            <a:r>
              <a:rPr lang="es-CO" dirty="0" smtClean="0"/>
              <a:t> direccional a tierra</a:t>
            </a:r>
          </a:p>
          <a:p>
            <a:r>
              <a:rPr lang="es-CO" dirty="0" smtClean="0"/>
              <a:t>79:    </a:t>
            </a:r>
            <a:r>
              <a:rPr lang="es-CO" dirty="0" err="1" smtClean="0"/>
              <a:t>Aurorecierre</a:t>
            </a:r>
            <a:endParaRPr lang="es-CO" dirty="0" smtClean="0"/>
          </a:p>
          <a:p>
            <a:r>
              <a:rPr lang="es-CO" dirty="0" smtClean="0"/>
              <a:t>81:    Protección de frecuencia</a:t>
            </a:r>
          </a:p>
          <a:p>
            <a:r>
              <a:rPr lang="es-CO" dirty="0" smtClean="0"/>
              <a:t>85:    Relé de </a:t>
            </a:r>
            <a:r>
              <a:rPr lang="es-CO" dirty="0" err="1" smtClean="0"/>
              <a:t>interfase</a:t>
            </a:r>
            <a:r>
              <a:rPr lang="es-CO" dirty="0" smtClean="0"/>
              <a:t> para protección remota</a:t>
            </a:r>
          </a:p>
          <a:p>
            <a:r>
              <a:rPr lang="es-CO" dirty="0" smtClean="0"/>
              <a:t>86:    Función de bloqueo</a:t>
            </a:r>
          </a:p>
          <a:p>
            <a:r>
              <a:rPr lang="es-CO" dirty="0" smtClean="0"/>
              <a:t>87T:  Diferencial de transformador</a:t>
            </a:r>
          </a:p>
          <a:p>
            <a:r>
              <a:rPr lang="es-CO" dirty="0" smtClean="0"/>
              <a:t>87L:  Diferencial de Línea</a:t>
            </a:r>
          </a:p>
          <a:p>
            <a:endParaRPr lang="es-CO" dirty="0"/>
          </a:p>
        </p:txBody>
      </p:sp>
      <p:graphicFrame>
        <p:nvGraphicFramePr>
          <p:cNvPr id="5" name="4 Diagrama"/>
          <p:cNvGraphicFramePr/>
          <p:nvPr>
            <p:extLst>
              <p:ext uri="{D42A27DB-BD31-4B8C-83A1-F6EECF244321}">
                <p14:modId xmlns:p14="http://schemas.microsoft.com/office/powerpoint/2010/main" val="2633332533"/>
              </p:ext>
            </p:extLst>
          </p:nvPr>
        </p:nvGraphicFramePr>
        <p:xfrm>
          <a:off x="1619672" y="6453336"/>
          <a:ext cx="6096000" cy="4046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32844196"/>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2 Conector recto"/>
          <p:cNvCxnSpPr/>
          <p:nvPr/>
        </p:nvCxnSpPr>
        <p:spPr>
          <a:xfrm>
            <a:off x="1259632" y="908720"/>
            <a:ext cx="6192688"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4 Conector recto"/>
          <p:cNvCxnSpPr/>
          <p:nvPr/>
        </p:nvCxnSpPr>
        <p:spPr>
          <a:xfrm>
            <a:off x="1691680" y="908720"/>
            <a:ext cx="0" cy="43204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 name="5 Rectángulo"/>
          <p:cNvSpPr/>
          <p:nvPr/>
        </p:nvSpPr>
        <p:spPr>
          <a:xfrm>
            <a:off x="1475656" y="1268760"/>
            <a:ext cx="576064" cy="50405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cxnSp>
        <p:nvCxnSpPr>
          <p:cNvPr id="9" name="8 Conector recto"/>
          <p:cNvCxnSpPr>
            <a:stCxn id="6" idx="2"/>
          </p:cNvCxnSpPr>
          <p:nvPr/>
        </p:nvCxnSpPr>
        <p:spPr>
          <a:xfrm>
            <a:off x="1763688" y="1772816"/>
            <a:ext cx="0" cy="345638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9 Elipse"/>
          <p:cNvSpPr/>
          <p:nvPr/>
        </p:nvSpPr>
        <p:spPr>
          <a:xfrm>
            <a:off x="1547664" y="2132856"/>
            <a:ext cx="432048" cy="43204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cxnSp>
        <p:nvCxnSpPr>
          <p:cNvPr id="16" name="15 Conector recto"/>
          <p:cNvCxnSpPr/>
          <p:nvPr/>
        </p:nvCxnSpPr>
        <p:spPr>
          <a:xfrm>
            <a:off x="1727684" y="3356992"/>
            <a:ext cx="68407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16 Elipse"/>
          <p:cNvSpPr/>
          <p:nvPr/>
        </p:nvSpPr>
        <p:spPr>
          <a:xfrm>
            <a:off x="2411760" y="3140968"/>
            <a:ext cx="432048" cy="43204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8" name="17 Elipse"/>
          <p:cNvSpPr/>
          <p:nvPr/>
        </p:nvSpPr>
        <p:spPr>
          <a:xfrm>
            <a:off x="2699792" y="3140968"/>
            <a:ext cx="504056" cy="43204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0" name="19 Elipse"/>
          <p:cNvSpPr/>
          <p:nvPr/>
        </p:nvSpPr>
        <p:spPr>
          <a:xfrm>
            <a:off x="4139952" y="2204864"/>
            <a:ext cx="360040" cy="36004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cxnSp>
        <p:nvCxnSpPr>
          <p:cNvPr id="29" name="28 Conector recto"/>
          <p:cNvCxnSpPr>
            <a:stCxn id="10" idx="6"/>
          </p:cNvCxnSpPr>
          <p:nvPr/>
        </p:nvCxnSpPr>
        <p:spPr>
          <a:xfrm>
            <a:off x="1979712" y="2348880"/>
            <a:ext cx="18002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30 Conector recto"/>
          <p:cNvCxnSpPr>
            <a:stCxn id="18" idx="6"/>
          </p:cNvCxnSpPr>
          <p:nvPr/>
        </p:nvCxnSpPr>
        <p:spPr>
          <a:xfrm>
            <a:off x="3203848" y="3356992"/>
            <a:ext cx="57606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38 Elipse"/>
          <p:cNvSpPr/>
          <p:nvPr/>
        </p:nvSpPr>
        <p:spPr>
          <a:xfrm>
            <a:off x="4644008" y="2204864"/>
            <a:ext cx="360040" cy="36004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40" name="39 Elipse"/>
          <p:cNvSpPr/>
          <p:nvPr/>
        </p:nvSpPr>
        <p:spPr>
          <a:xfrm>
            <a:off x="5148064" y="2204864"/>
            <a:ext cx="360040" cy="36004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41" name="40 Elipse"/>
          <p:cNvSpPr/>
          <p:nvPr/>
        </p:nvSpPr>
        <p:spPr>
          <a:xfrm>
            <a:off x="5652120" y="2204864"/>
            <a:ext cx="360040" cy="36004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42" name="41 Elipse"/>
          <p:cNvSpPr/>
          <p:nvPr/>
        </p:nvSpPr>
        <p:spPr>
          <a:xfrm>
            <a:off x="6156176" y="2204864"/>
            <a:ext cx="360040" cy="36004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43" name="42 Elipse"/>
          <p:cNvSpPr/>
          <p:nvPr/>
        </p:nvSpPr>
        <p:spPr>
          <a:xfrm>
            <a:off x="6660232" y="2204864"/>
            <a:ext cx="360040" cy="36004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44" name="43 Elipse"/>
          <p:cNvSpPr/>
          <p:nvPr/>
        </p:nvSpPr>
        <p:spPr>
          <a:xfrm>
            <a:off x="7164288" y="2204864"/>
            <a:ext cx="360040" cy="36004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45" name="44 Elipse"/>
          <p:cNvSpPr/>
          <p:nvPr/>
        </p:nvSpPr>
        <p:spPr>
          <a:xfrm>
            <a:off x="7668344" y="2204864"/>
            <a:ext cx="360040" cy="36004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46" name="45 Elipse"/>
          <p:cNvSpPr/>
          <p:nvPr/>
        </p:nvSpPr>
        <p:spPr>
          <a:xfrm>
            <a:off x="8172400" y="2204864"/>
            <a:ext cx="360040" cy="36004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47" name="46 Elipse"/>
          <p:cNvSpPr/>
          <p:nvPr/>
        </p:nvSpPr>
        <p:spPr>
          <a:xfrm>
            <a:off x="4139952" y="3212976"/>
            <a:ext cx="360040" cy="36004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031" name="1030 CuadroTexto"/>
          <p:cNvSpPr txBox="1"/>
          <p:nvPr/>
        </p:nvSpPr>
        <p:spPr>
          <a:xfrm>
            <a:off x="4081288" y="2195572"/>
            <a:ext cx="418704" cy="369332"/>
          </a:xfrm>
          <a:prstGeom prst="rect">
            <a:avLst/>
          </a:prstGeom>
          <a:noFill/>
        </p:spPr>
        <p:txBody>
          <a:bodyPr wrap="none" rtlCol="0">
            <a:spAutoFit/>
          </a:bodyPr>
          <a:lstStyle/>
          <a:p>
            <a:r>
              <a:rPr lang="es-CO" dirty="0" smtClean="0"/>
              <a:t>21</a:t>
            </a:r>
            <a:endParaRPr lang="es-CO" dirty="0"/>
          </a:p>
        </p:txBody>
      </p:sp>
      <p:sp>
        <p:nvSpPr>
          <p:cNvPr id="1032" name="1031 CuadroTexto"/>
          <p:cNvSpPr txBox="1"/>
          <p:nvPr/>
        </p:nvSpPr>
        <p:spPr>
          <a:xfrm>
            <a:off x="4644008" y="2204864"/>
            <a:ext cx="418704" cy="369332"/>
          </a:xfrm>
          <a:prstGeom prst="rect">
            <a:avLst/>
          </a:prstGeom>
          <a:noFill/>
        </p:spPr>
        <p:txBody>
          <a:bodyPr wrap="none" rtlCol="0">
            <a:spAutoFit/>
          </a:bodyPr>
          <a:lstStyle/>
          <a:p>
            <a:r>
              <a:rPr lang="es-CO" dirty="0" smtClean="0"/>
              <a:t>67</a:t>
            </a:r>
            <a:endParaRPr lang="es-CO" dirty="0"/>
          </a:p>
        </p:txBody>
      </p:sp>
      <p:sp>
        <p:nvSpPr>
          <p:cNvPr id="1033" name="1032 CuadroTexto"/>
          <p:cNvSpPr txBox="1"/>
          <p:nvPr/>
        </p:nvSpPr>
        <p:spPr>
          <a:xfrm>
            <a:off x="5148064" y="2204864"/>
            <a:ext cx="388248" cy="369332"/>
          </a:xfrm>
          <a:prstGeom prst="rect">
            <a:avLst/>
          </a:prstGeom>
          <a:noFill/>
        </p:spPr>
        <p:txBody>
          <a:bodyPr wrap="none" rtlCol="0">
            <a:spAutoFit/>
          </a:bodyPr>
          <a:lstStyle/>
          <a:p>
            <a:r>
              <a:rPr lang="es-CO" dirty="0" smtClean="0"/>
              <a:t>FL</a:t>
            </a:r>
            <a:endParaRPr lang="es-CO" dirty="0"/>
          </a:p>
        </p:txBody>
      </p:sp>
      <p:sp>
        <p:nvSpPr>
          <p:cNvPr id="1034" name="1033 CuadroTexto"/>
          <p:cNvSpPr txBox="1"/>
          <p:nvPr/>
        </p:nvSpPr>
        <p:spPr>
          <a:xfrm>
            <a:off x="5652120" y="2204864"/>
            <a:ext cx="418704" cy="369332"/>
          </a:xfrm>
          <a:prstGeom prst="rect">
            <a:avLst/>
          </a:prstGeom>
          <a:noFill/>
        </p:spPr>
        <p:txBody>
          <a:bodyPr wrap="none" rtlCol="0">
            <a:spAutoFit/>
          </a:bodyPr>
          <a:lstStyle/>
          <a:p>
            <a:r>
              <a:rPr lang="es-CO" dirty="0" smtClean="0"/>
              <a:t>79</a:t>
            </a:r>
            <a:endParaRPr lang="es-CO" dirty="0"/>
          </a:p>
        </p:txBody>
      </p:sp>
      <p:sp>
        <p:nvSpPr>
          <p:cNvPr id="1035" name="1034 CuadroTexto"/>
          <p:cNvSpPr txBox="1"/>
          <p:nvPr/>
        </p:nvSpPr>
        <p:spPr>
          <a:xfrm>
            <a:off x="6156176" y="2204864"/>
            <a:ext cx="418704" cy="369332"/>
          </a:xfrm>
          <a:prstGeom prst="rect">
            <a:avLst/>
          </a:prstGeom>
          <a:noFill/>
        </p:spPr>
        <p:txBody>
          <a:bodyPr wrap="none" rtlCol="0">
            <a:spAutoFit/>
          </a:bodyPr>
          <a:lstStyle/>
          <a:p>
            <a:r>
              <a:rPr lang="es-CO" dirty="0" smtClean="0"/>
              <a:t>25</a:t>
            </a:r>
            <a:endParaRPr lang="es-CO" dirty="0"/>
          </a:p>
        </p:txBody>
      </p:sp>
      <p:sp>
        <p:nvSpPr>
          <p:cNvPr id="1036" name="1035 CuadroTexto"/>
          <p:cNvSpPr txBox="1"/>
          <p:nvPr/>
        </p:nvSpPr>
        <p:spPr>
          <a:xfrm>
            <a:off x="6588224" y="2204864"/>
            <a:ext cx="487634" cy="369332"/>
          </a:xfrm>
          <a:prstGeom prst="rect">
            <a:avLst/>
          </a:prstGeom>
          <a:noFill/>
        </p:spPr>
        <p:txBody>
          <a:bodyPr wrap="none" rtlCol="0">
            <a:spAutoFit/>
          </a:bodyPr>
          <a:lstStyle/>
          <a:p>
            <a:r>
              <a:rPr lang="es-CO" dirty="0" smtClean="0"/>
              <a:t>SM</a:t>
            </a:r>
            <a:endParaRPr lang="es-CO" dirty="0"/>
          </a:p>
        </p:txBody>
      </p:sp>
      <p:sp>
        <p:nvSpPr>
          <p:cNvPr id="1037" name="1036 CuadroTexto"/>
          <p:cNvSpPr txBox="1"/>
          <p:nvPr/>
        </p:nvSpPr>
        <p:spPr>
          <a:xfrm>
            <a:off x="7174426" y="2195572"/>
            <a:ext cx="421910" cy="369332"/>
          </a:xfrm>
          <a:prstGeom prst="rect">
            <a:avLst/>
          </a:prstGeom>
          <a:noFill/>
        </p:spPr>
        <p:txBody>
          <a:bodyPr wrap="none" rtlCol="0">
            <a:spAutoFit/>
          </a:bodyPr>
          <a:lstStyle/>
          <a:p>
            <a:r>
              <a:rPr lang="es-CO" dirty="0" smtClean="0"/>
              <a:t>ER</a:t>
            </a:r>
            <a:endParaRPr lang="es-CO" dirty="0"/>
          </a:p>
        </p:txBody>
      </p:sp>
      <p:sp>
        <p:nvSpPr>
          <p:cNvPr id="1038" name="1037 CuadroTexto"/>
          <p:cNvSpPr txBox="1"/>
          <p:nvPr/>
        </p:nvSpPr>
        <p:spPr>
          <a:xfrm>
            <a:off x="7596336" y="2204864"/>
            <a:ext cx="415498" cy="369332"/>
          </a:xfrm>
          <a:prstGeom prst="rect">
            <a:avLst/>
          </a:prstGeom>
          <a:noFill/>
        </p:spPr>
        <p:txBody>
          <a:bodyPr wrap="none" rtlCol="0">
            <a:spAutoFit/>
          </a:bodyPr>
          <a:lstStyle/>
          <a:p>
            <a:r>
              <a:rPr lang="es-CO" dirty="0" smtClean="0"/>
              <a:t>FR</a:t>
            </a:r>
            <a:endParaRPr lang="es-CO" dirty="0"/>
          </a:p>
        </p:txBody>
      </p:sp>
      <p:sp>
        <p:nvSpPr>
          <p:cNvPr id="1039" name="1038 CuadroTexto"/>
          <p:cNvSpPr txBox="1"/>
          <p:nvPr/>
        </p:nvSpPr>
        <p:spPr>
          <a:xfrm>
            <a:off x="8100392" y="2204864"/>
            <a:ext cx="506870" cy="369332"/>
          </a:xfrm>
          <a:prstGeom prst="rect">
            <a:avLst/>
          </a:prstGeom>
          <a:noFill/>
        </p:spPr>
        <p:txBody>
          <a:bodyPr wrap="none" rtlCol="0">
            <a:spAutoFit/>
          </a:bodyPr>
          <a:lstStyle/>
          <a:p>
            <a:r>
              <a:rPr lang="es-CO" dirty="0" smtClean="0"/>
              <a:t>BM</a:t>
            </a:r>
            <a:endParaRPr lang="es-CO" dirty="0"/>
          </a:p>
        </p:txBody>
      </p:sp>
      <p:sp>
        <p:nvSpPr>
          <p:cNvPr id="1040" name="1039 CuadroTexto"/>
          <p:cNvSpPr txBox="1"/>
          <p:nvPr/>
        </p:nvSpPr>
        <p:spPr>
          <a:xfrm>
            <a:off x="4081288" y="3212976"/>
            <a:ext cx="418704" cy="369332"/>
          </a:xfrm>
          <a:prstGeom prst="rect">
            <a:avLst/>
          </a:prstGeom>
          <a:noFill/>
        </p:spPr>
        <p:txBody>
          <a:bodyPr wrap="none" rtlCol="0">
            <a:spAutoFit/>
          </a:bodyPr>
          <a:lstStyle/>
          <a:p>
            <a:r>
              <a:rPr lang="es-CO" dirty="0" smtClean="0"/>
              <a:t>85</a:t>
            </a:r>
            <a:endParaRPr lang="es-CO" dirty="0"/>
          </a:p>
        </p:txBody>
      </p:sp>
      <p:sp>
        <p:nvSpPr>
          <p:cNvPr id="1041" name="1040 CuadroTexto"/>
          <p:cNvSpPr txBox="1"/>
          <p:nvPr/>
        </p:nvSpPr>
        <p:spPr>
          <a:xfrm>
            <a:off x="2123728" y="1556792"/>
            <a:ext cx="1231556" cy="369332"/>
          </a:xfrm>
          <a:prstGeom prst="rect">
            <a:avLst/>
          </a:prstGeom>
          <a:noFill/>
        </p:spPr>
        <p:txBody>
          <a:bodyPr wrap="none" rtlCol="0">
            <a:spAutoFit/>
          </a:bodyPr>
          <a:lstStyle/>
          <a:p>
            <a:r>
              <a:rPr lang="es-CO" dirty="0" smtClean="0"/>
              <a:t>Interruptor</a:t>
            </a:r>
            <a:endParaRPr lang="es-CO" dirty="0"/>
          </a:p>
        </p:txBody>
      </p:sp>
      <p:sp>
        <p:nvSpPr>
          <p:cNvPr id="1042" name="1041 CuadroTexto"/>
          <p:cNvSpPr txBox="1"/>
          <p:nvPr/>
        </p:nvSpPr>
        <p:spPr>
          <a:xfrm>
            <a:off x="-36512" y="2204864"/>
            <a:ext cx="1564467" cy="646331"/>
          </a:xfrm>
          <a:prstGeom prst="rect">
            <a:avLst/>
          </a:prstGeom>
          <a:noFill/>
        </p:spPr>
        <p:txBody>
          <a:bodyPr wrap="none" rtlCol="0">
            <a:spAutoFit/>
          </a:bodyPr>
          <a:lstStyle/>
          <a:p>
            <a:r>
              <a:rPr lang="es-CO" dirty="0" smtClean="0"/>
              <a:t>Transformador</a:t>
            </a:r>
          </a:p>
          <a:p>
            <a:r>
              <a:rPr lang="es-CO" dirty="0" smtClean="0"/>
              <a:t>De Corriente</a:t>
            </a:r>
            <a:endParaRPr lang="es-CO" dirty="0"/>
          </a:p>
        </p:txBody>
      </p:sp>
      <p:sp>
        <p:nvSpPr>
          <p:cNvPr id="1043" name="1042 CuadroTexto"/>
          <p:cNvSpPr txBox="1"/>
          <p:nvPr/>
        </p:nvSpPr>
        <p:spPr>
          <a:xfrm>
            <a:off x="1907704" y="3717032"/>
            <a:ext cx="1564467" cy="646331"/>
          </a:xfrm>
          <a:prstGeom prst="rect">
            <a:avLst/>
          </a:prstGeom>
          <a:noFill/>
        </p:spPr>
        <p:txBody>
          <a:bodyPr wrap="none" rtlCol="0">
            <a:spAutoFit/>
          </a:bodyPr>
          <a:lstStyle/>
          <a:p>
            <a:r>
              <a:rPr lang="es-CO" dirty="0" smtClean="0"/>
              <a:t>Transformador</a:t>
            </a:r>
          </a:p>
          <a:p>
            <a:r>
              <a:rPr lang="es-CO" dirty="0" smtClean="0"/>
              <a:t>De Tensión</a:t>
            </a:r>
            <a:endParaRPr lang="es-CO" dirty="0"/>
          </a:p>
        </p:txBody>
      </p:sp>
      <p:sp>
        <p:nvSpPr>
          <p:cNvPr id="1045" name="1044 Rectángulo"/>
          <p:cNvSpPr/>
          <p:nvPr/>
        </p:nvSpPr>
        <p:spPr>
          <a:xfrm>
            <a:off x="3779912" y="1926124"/>
            <a:ext cx="5040560" cy="229496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cxnSp>
        <p:nvCxnSpPr>
          <p:cNvPr id="1047" name="1046 Conector recto de flecha"/>
          <p:cNvCxnSpPr/>
          <p:nvPr/>
        </p:nvCxnSpPr>
        <p:spPr>
          <a:xfrm>
            <a:off x="4355976" y="4221088"/>
            <a:ext cx="0" cy="1008112"/>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48" name="1047 CuadroTexto"/>
          <p:cNvSpPr txBox="1"/>
          <p:nvPr/>
        </p:nvSpPr>
        <p:spPr>
          <a:xfrm>
            <a:off x="3131840" y="5157192"/>
            <a:ext cx="1767535" cy="646331"/>
          </a:xfrm>
          <a:prstGeom prst="rect">
            <a:avLst/>
          </a:prstGeom>
          <a:noFill/>
        </p:spPr>
        <p:txBody>
          <a:bodyPr wrap="none" rtlCol="0">
            <a:spAutoFit/>
          </a:bodyPr>
          <a:lstStyle/>
          <a:p>
            <a:r>
              <a:rPr lang="es-CO" dirty="0" smtClean="0"/>
              <a:t>Hacia el terminal</a:t>
            </a:r>
          </a:p>
          <a:p>
            <a:r>
              <a:rPr lang="es-CO" dirty="0" smtClean="0"/>
              <a:t>De Línea Remota</a:t>
            </a:r>
            <a:endParaRPr lang="es-CO" dirty="0"/>
          </a:p>
        </p:txBody>
      </p:sp>
      <p:sp>
        <p:nvSpPr>
          <p:cNvPr id="2" name="1 CuadroTexto"/>
          <p:cNvSpPr txBox="1"/>
          <p:nvPr/>
        </p:nvSpPr>
        <p:spPr>
          <a:xfrm>
            <a:off x="4644008" y="980728"/>
            <a:ext cx="4333687" cy="923330"/>
          </a:xfrm>
          <a:prstGeom prst="rect">
            <a:avLst/>
          </a:prstGeom>
          <a:noFill/>
        </p:spPr>
        <p:txBody>
          <a:bodyPr wrap="none" rtlCol="0">
            <a:spAutoFit/>
          </a:bodyPr>
          <a:lstStyle/>
          <a:p>
            <a:r>
              <a:rPr lang="es-CO" dirty="0" smtClean="0"/>
              <a:t>21: Protección de distancia</a:t>
            </a:r>
          </a:p>
          <a:p>
            <a:r>
              <a:rPr lang="es-CO" dirty="0" smtClean="0"/>
              <a:t>67: Protección direccional de </a:t>
            </a:r>
            <a:r>
              <a:rPr lang="es-CO" dirty="0" err="1" smtClean="0"/>
              <a:t>sobrecorriente</a:t>
            </a:r>
            <a:endParaRPr lang="es-CO" dirty="0" smtClean="0"/>
          </a:p>
          <a:p>
            <a:r>
              <a:rPr lang="es-CO" dirty="0" smtClean="0"/>
              <a:t>79 : </a:t>
            </a:r>
            <a:r>
              <a:rPr lang="es-CO" dirty="0" err="1" smtClean="0"/>
              <a:t>Autorecierre</a:t>
            </a:r>
            <a:endParaRPr lang="es-CO" dirty="0"/>
          </a:p>
        </p:txBody>
      </p:sp>
      <p:sp>
        <p:nvSpPr>
          <p:cNvPr id="4" name="3 CuadroTexto"/>
          <p:cNvSpPr txBox="1"/>
          <p:nvPr/>
        </p:nvSpPr>
        <p:spPr>
          <a:xfrm>
            <a:off x="5342188" y="4365104"/>
            <a:ext cx="3635507" cy="2308324"/>
          </a:xfrm>
          <a:prstGeom prst="rect">
            <a:avLst/>
          </a:prstGeom>
          <a:noFill/>
        </p:spPr>
        <p:txBody>
          <a:bodyPr wrap="square" rtlCol="0">
            <a:spAutoFit/>
          </a:bodyPr>
          <a:lstStyle/>
          <a:p>
            <a:r>
              <a:rPr lang="es-CO" dirty="0" smtClean="0"/>
              <a:t>25: Chequeo de sincronismo</a:t>
            </a:r>
          </a:p>
          <a:p>
            <a:r>
              <a:rPr lang="es-CO" dirty="0" smtClean="0"/>
              <a:t>85: Interface por portadora</a:t>
            </a:r>
          </a:p>
          <a:p>
            <a:r>
              <a:rPr lang="es-CO" dirty="0"/>
              <a:t> </a:t>
            </a:r>
            <a:r>
              <a:rPr lang="es-CO" dirty="0" smtClean="0"/>
              <a:t>     (</a:t>
            </a:r>
            <a:r>
              <a:rPr lang="es-CO" dirty="0" err="1" smtClean="0"/>
              <a:t>Teleprotección</a:t>
            </a:r>
            <a:r>
              <a:rPr lang="es-CO" dirty="0" smtClean="0"/>
              <a:t>)</a:t>
            </a:r>
          </a:p>
          <a:p>
            <a:r>
              <a:rPr lang="es-CO" dirty="0" smtClean="0"/>
              <a:t>FL: Localizador de distancia de falla</a:t>
            </a:r>
          </a:p>
          <a:p>
            <a:r>
              <a:rPr lang="es-CO" dirty="0" smtClean="0"/>
              <a:t>ER: Registrador de eventos.</a:t>
            </a:r>
          </a:p>
          <a:p>
            <a:r>
              <a:rPr lang="es-CO" dirty="0" smtClean="0"/>
              <a:t>FR: Registrador de fallas.</a:t>
            </a:r>
          </a:p>
          <a:p>
            <a:r>
              <a:rPr lang="es-CO" dirty="0" smtClean="0"/>
              <a:t>BM: Monitoreo de interruptor</a:t>
            </a:r>
          </a:p>
          <a:p>
            <a:r>
              <a:rPr lang="es-CO" dirty="0" smtClean="0"/>
              <a:t>SM: </a:t>
            </a:r>
            <a:r>
              <a:rPr lang="es-CO" dirty="0" err="1" smtClean="0"/>
              <a:t>Autochequeo</a:t>
            </a:r>
            <a:endParaRPr lang="es-CO" dirty="0"/>
          </a:p>
        </p:txBody>
      </p:sp>
      <p:sp>
        <p:nvSpPr>
          <p:cNvPr id="7" name="6 CuadroTexto"/>
          <p:cNvSpPr txBox="1"/>
          <p:nvPr/>
        </p:nvSpPr>
        <p:spPr>
          <a:xfrm>
            <a:off x="2627784" y="548680"/>
            <a:ext cx="823623" cy="369332"/>
          </a:xfrm>
          <a:prstGeom prst="rect">
            <a:avLst/>
          </a:prstGeom>
          <a:noFill/>
        </p:spPr>
        <p:txBody>
          <a:bodyPr wrap="none" rtlCol="0">
            <a:spAutoFit/>
          </a:bodyPr>
          <a:lstStyle/>
          <a:p>
            <a:r>
              <a:rPr lang="es-CO" dirty="0" smtClean="0"/>
              <a:t>BARRA</a:t>
            </a:r>
            <a:endParaRPr lang="es-CO" dirty="0"/>
          </a:p>
        </p:txBody>
      </p:sp>
      <p:sp>
        <p:nvSpPr>
          <p:cNvPr id="8" name="7 CuadroTexto"/>
          <p:cNvSpPr txBox="1"/>
          <p:nvPr/>
        </p:nvSpPr>
        <p:spPr>
          <a:xfrm>
            <a:off x="3355284" y="260648"/>
            <a:ext cx="2541978" cy="400110"/>
          </a:xfrm>
          <a:prstGeom prst="rect">
            <a:avLst/>
          </a:prstGeom>
          <a:noFill/>
        </p:spPr>
        <p:txBody>
          <a:bodyPr wrap="none" rtlCol="0">
            <a:spAutoFit/>
          </a:bodyPr>
          <a:lstStyle/>
          <a:p>
            <a:r>
              <a:rPr lang="es-CO" sz="2000" dirty="0" smtClean="0"/>
              <a:t>PROTECCIÓN DE LÍNEA</a:t>
            </a:r>
            <a:endParaRPr lang="es-CO" sz="2000" dirty="0"/>
          </a:p>
        </p:txBody>
      </p:sp>
      <p:cxnSp>
        <p:nvCxnSpPr>
          <p:cNvPr id="12" name="11 Conector recto"/>
          <p:cNvCxnSpPr>
            <a:stCxn id="6" idx="3"/>
          </p:cNvCxnSpPr>
          <p:nvPr/>
        </p:nvCxnSpPr>
        <p:spPr>
          <a:xfrm>
            <a:off x="2051720" y="1520788"/>
            <a:ext cx="2088232" cy="0"/>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4" name="13 Conector recto"/>
          <p:cNvCxnSpPr/>
          <p:nvPr/>
        </p:nvCxnSpPr>
        <p:spPr>
          <a:xfrm>
            <a:off x="4139952" y="1520788"/>
            <a:ext cx="0" cy="383270"/>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13062055"/>
      </p:ext>
    </p:extLst>
  </p:cSld>
  <p:clrMapOvr>
    <a:masterClrMapping/>
  </p:clrMapOvr>
  <p:timing>
    <p:tnLst>
      <p:par>
        <p:cTn id="1" dur="indefinite" restart="never" nodeType="tmRoot"/>
      </p:par>
    </p:tnLst>
  </p:timing>
</p:sld>
</file>

<file path=ppt/theme/theme1.xml><?xml version="1.0" encoding="utf-8"?>
<a:theme xmlns:a="http://schemas.openxmlformats.org/drawingml/2006/main" name="UIS E3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UIS E3T</Template>
  <TotalTime>6628</TotalTime>
  <Words>10548</Words>
  <Application>Microsoft Office PowerPoint</Application>
  <PresentationFormat>Presentación en pantalla (4:3)</PresentationFormat>
  <Paragraphs>1466</Paragraphs>
  <Slides>166</Slides>
  <Notes>0</Notes>
  <HiddenSlides>0</HiddenSlides>
  <MMClips>0</MMClips>
  <ScaleCrop>false</ScaleCrop>
  <HeadingPairs>
    <vt:vector size="4" baseType="variant">
      <vt:variant>
        <vt:lpstr>Tema</vt:lpstr>
      </vt:variant>
      <vt:variant>
        <vt:i4>1</vt:i4>
      </vt:variant>
      <vt:variant>
        <vt:lpstr>Títulos de diapositiva</vt:lpstr>
      </vt:variant>
      <vt:variant>
        <vt:i4>166</vt:i4>
      </vt:variant>
    </vt:vector>
  </HeadingPairs>
  <TitlesOfParts>
    <vt:vector size="167" baseType="lpstr">
      <vt:lpstr>UIS E3T</vt:lpstr>
      <vt:lpstr>Presentación de PowerPoint</vt:lpstr>
      <vt:lpstr>PROGRAMA</vt:lpstr>
      <vt:lpstr>INTRODUCCIÓN</vt:lpstr>
      <vt:lpstr>Presentación de PowerPoint</vt:lpstr>
      <vt:lpstr>GENERALIDADES.</vt:lpstr>
      <vt:lpstr>Presentación de PowerPoint</vt:lpstr>
      <vt:lpstr>Presentación de PowerPoint</vt:lpstr>
      <vt:lpstr>Presentación de PowerPoint</vt:lpstr>
      <vt:lpstr>Presentación de PowerPoint</vt:lpstr>
      <vt:lpstr>BAHIA</vt:lpstr>
      <vt:lpstr>Presentación de PowerPoint</vt:lpstr>
      <vt:lpstr>Presentación de PowerPoint</vt:lpstr>
      <vt:lpstr>ARCO ELÉCTRICO</vt:lpstr>
      <vt:lpstr>Presentación de PowerPoint</vt:lpstr>
      <vt:lpstr>Interruptor (Disyuntor)</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Seccionador</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Pararrayos</vt:lpstr>
      <vt:lpstr>Presentación de PowerPoint</vt:lpstr>
      <vt:lpstr>Presentación de PowerPoint</vt:lpstr>
      <vt:lpstr>Presentación de PowerPoint</vt:lpstr>
      <vt:lpstr>Transformadores de Medida. (Corriente y Tensión)</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Esquemas de conexión de Subestaciones.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TIPOS CONSTRUCTIVOS DE SUBESTACIONES.</vt:lpstr>
      <vt:lpstr>Presentación de PowerPoint</vt:lpstr>
      <vt:lpstr>Presentación de PowerPoint</vt:lpstr>
      <vt:lpstr>Presentación de PowerPoint</vt:lpstr>
      <vt:lpstr>Presentación de PowerPoint</vt:lpstr>
      <vt:lpstr>Presentación de PowerPoint</vt:lpstr>
      <vt:lpstr>Transformadores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PROTECCIONES</vt:lpstr>
      <vt:lpstr>Presentación de PowerPoint</vt:lpstr>
      <vt:lpstr>Presentación de PowerPoint</vt:lpstr>
      <vt:lpstr>Presentación de PowerPoint</vt:lpstr>
      <vt:lpstr>Presentación de PowerPoint</vt:lpstr>
      <vt:lpstr>Presentación de PowerPoint</vt:lpstr>
      <vt:lpstr>Presentación de PowerPoint</vt:lpstr>
      <vt:lpstr>Celdas de media tensión</vt:lpstr>
      <vt:lpstr>Presentación de PowerPoint</vt:lpstr>
      <vt:lpstr>Presentación de PowerPoint</vt:lpstr>
      <vt:lpstr>Servicios auxiliares  en subestaciones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Goma</dc:creator>
  <cp:lastModifiedBy>usuario</cp:lastModifiedBy>
  <cp:revision>394</cp:revision>
  <dcterms:created xsi:type="dcterms:W3CDTF">2013-10-20T21:09:03Z</dcterms:created>
  <dcterms:modified xsi:type="dcterms:W3CDTF">2016-02-26T20:57:50Z</dcterms:modified>
</cp:coreProperties>
</file>