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BBDBD-3411-432C-AD6C-27535D952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5496BE-A8C8-4147-87E1-0C5224CB8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B3463D-DFEB-4B0A-ADA4-2A916548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D7D749-378F-436D-AB7A-884ABC5B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8D556-636C-4A35-9995-B3A1DD96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932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FF0A9-7119-4E78-BC6C-E1B3FC90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0E82BB-070B-48D7-8122-4550B1007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9EAF94-586E-4976-9B2C-4F9CDB76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DB93F0-40A1-4CB4-9D82-EFA5A255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AA2B2E-6843-454E-982C-4C839EDB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117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2C4B5E-0713-42A8-8F10-B87B4FCD8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96C36B-AF62-4F92-B34D-21099334B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6563F6-9163-4DB7-9F36-DE450182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D00D04-3514-4412-A682-FBC4DFEA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71CAE-A1ED-424F-8BEF-2C9B7CD2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829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41E5B-E962-472F-B9FE-CC2D79FB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388F5-21CE-4969-8B7E-72E83A463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9EA9B3-D626-44DE-9CF1-7418914C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38A501-CA72-4B05-B95C-49F7DDD9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39EB4A-CC4E-486D-B707-89CE9752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120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AA2D9-9A8F-43F1-A499-D2DD25E4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14D722-AF41-4C21-8822-E8B38F5E0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7451F6-9DC6-46DE-9B22-D670A66E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611280-C041-4BE8-97FC-D3AAD257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782D42-87E7-45B0-BEF9-10D9E66A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875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3FDA5-09B7-4A66-B805-6415341C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1697B9-41CE-4316-91DC-B0EC7C134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9D0EA8-9325-4E19-A438-522F26E30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74474B-EE13-4A70-8DB8-1FE80517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023D7D-929A-4267-BCF1-0AB24A38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A750E1-4022-4E6A-89DD-00A97A3B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795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87B40-8673-40C1-BD72-C4642868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46AD31-2777-4C6A-AE5B-6DCEB6A54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4492F4-AA22-4C13-ADDF-72967B291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EDC45D-E26D-4C4B-B7D0-EF97C606A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6A0B67-1BD6-44C1-AB0C-3F8B43FCF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15A498-2392-4997-98B1-6DB41A9D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F117E6-E604-49E6-A69A-11D879ED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4F5D7-D018-48FD-B852-D480BF42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487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D2020-E26F-4FE2-A4EE-DEFFCB36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99F234-ACCE-4DB8-BF23-EC8AC413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5ADD8F-8C1D-4535-A63C-101BC751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2C62-1E4F-40A9-A100-63908DA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783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70D1FE-641E-46E9-8BF2-2A44F3CD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DFD3C3-6CE1-4254-B5DF-B059BC14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060D19-050F-4427-AE9E-8F34497F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44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51C0F-7396-4C6A-8662-E948CE27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EF62D-A41E-4F1A-BB55-4B9E001B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0F7983-1B28-456A-9C5B-732BC5AC2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567703-7F87-428C-A7FE-8E41DAFA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3832C9-6524-48D6-BA9B-1AD4259F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CD42F7-CE7E-40F1-862B-A08D06E2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055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D7B1F-2834-48A4-A185-F7081F3A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629792-37C9-40C8-B6BB-46025B107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1E355A-1B09-4DE2-939D-B6CD38E48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F292AF-DEA7-4C5A-8EA7-58B21D19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17636C-C063-47DE-889E-9C828D23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6DAE80-2AA1-4611-A455-456A11D1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10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32ECC9-E102-44A2-A245-4F780B5E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EA6544-B6C6-4FD7-A407-2135E7AC1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DBA503-C159-4406-9781-4DF06218B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83339-E5DA-443F-B2B2-02D1550A35D7}" type="datetimeFigureOut">
              <a:rPr lang="es-CO" smtClean="0"/>
              <a:t>7/11/2021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839F2-06D9-487B-B8D1-8DF5CCD5B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CF0CB0-3415-4A8F-91B8-EDA5D5F1A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A01BC-DDA8-463F-8423-7FDD8A97D1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93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J4mDxdKaLR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lUFCStQp8Y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4INwx_tmTK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3Dxj-gg2eD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-6275" y="-39738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 fontScale="90000"/>
          </a:bodyPr>
          <a:lstStyle/>
          <a:p>
            <a:r>
              <a:rPr lang="es-MX" dirty="0"/>
              <a:t>Taller Emergencia-Urgencia</a:t>
            </a:r>
            <a:br>
              <a:rPr lang="es-MX" dirty="0"/>
            </a:br>
            <a:r>
              <a:rPr lang="es-MX" dirty="0"/>
              <a:t>Primer respondiente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r>
              <a:rPr lang="es-CO"/>
              <a:t>Reynel Rivero Flórez</a:t>
            </a:r>
          </a:p>
        </p:txBody>
      </p:sp>
      <p:pic>
        <p:nvPicPr>
          <p:cNvPr id="1030" name="Picture 6" descr="Todo sobre primeros auxilios">
            <a:extLst>
              <a:ext uri="{FF2B5EF4-FFF2-40B4-BE49-F238E27FC236}">
                <a16:creationId xmlns:a16="http://schemas.microsoft.com/office/drawing/2014/main" id="{B97F5B3A-23AE-4E38-8002-FCA3286F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15" y="234368"/>
            <a:ext cx="68103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Personas con dificultad respiratoria</a:t>
            </a:r>
            <a:endParaRPr lang="es-CO" sz="4800" b="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4" r="3495" b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8194" name="Picture 2" descr="Infermeravirtual.com - Respirar, Actividades de la vida diaria">
            <a:extLst>
              <a:ext uri="{FF2B5EF4-FFF2-40B4-BE49-F238E27FC236}">
                <a16:creationId xmlns:a16="http://schemas.microsoft.com/office/drawing/2014/main" id="{6F296F6E-C07B-4B52-9CC2-747FB4162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7" b="-2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80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dolor intenso en el pecho</a:t>
            </a:r>
            <a:endParaRPr lang="es-CO" sz="4800" b="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4" r="3495" b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9218" name="Picture 2" descr="Qué es esa aguda y punzante sensación que a veces sentimos en el pecho?">
            <a:extLst>
              <a:ext uri="{FF2B5EF4-FFF2-40B4-BE49-F238E27FC236}">
                <a16:creationId xmlns:a16="http://schemas.microsoft.com/office/drawing/2014/main" id="{F8A78E9D-CCD0-4447-A312-8F098F6DF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3" b="1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52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dolor de oído</a:t>
            </a:r>
            <a:endParaRPr lang="es-CO" sz="4800" b="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4" r="3495" b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10242" name="Picture 2" descr="Ilustración Vectorial Hombre Plano Con Un Dolor De Oído. Frustrado Joven  Tocando Su Oreja Y Sentir Dolor. Dolor En El Cuerpo Humano, Dolor De Oído,  Concepto De Otitis Ilustraciones Vectoriales, Clip Art">
            <a:extLst>
              <a:ext uri="{FF2B5EF4-FFF2-40B4-BE49-F238E27FC236}">
                <a16:creationId xmlns:a16="http://schemas.microsoft.com/office/drawing/2014/main" id="{71F3E025-F3DC-4531-B14C-E48CC4786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r="16981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84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asfixia por inmersión</a:t>
            </a:r>
            <a:endParaRPr lang="es-CO" sz="4800" b="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Centro Medico Herrera | PRIMEROS AUXILIOS. AHOGAMIENTO POR INMERSIÓN">
            <a:extLst>
              <a:ext uri="{FF2B5EF4-FFF2-40B4-BE49-F238E27FC236}">
                <a16:creationId xmlns:a16="http://schemas.microsoft.com/office/drawing/2014/main" id="{2B2127B0-E59E-4BBF-A70C-8C64AD9DA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5" b="1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33" r="15301" b="1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9623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Personas con caídas desde la altura</a:t>
            </a:r>
            <a:endParaRPr lang="es-CO" sz="4800" b="1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8" r="661" b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12290" name="Picture 2" descr="SAFETY ON SITE: Caídas &quot;Un asesino Invisible&quot;">
            <a:extLst>
              <a:ext uri="{FF2B5EF4-FFF2-40B4-BE49-F238E27FC236}">
                <a16:creationId xmlns:a16="http://schemas.microsoft.com/office/drawing/2014/main" id="{8E240802-CAD2-4E60-8AF1-E0CD3D0CB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4" b="-1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8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dolor de cabeza</a:t>
            </a:r>
            <a:endParaRPr lang="es-CO" sz="4800" b="1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8" r="661" b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13314" name="Picture 2" descr="Dolor de cabeza - Iconos gratis de personas">
            <a:extLst>
              <a:ext uri="{FF2B5EF4-FFF2-40B4-BE49-F238E27FC236}">
                <a16:creationId xmlns:a16="http://schemas.microsoft.com/office/drawing/2014/main" id="{97F1A72D-A8AE-4D30-BD2C-57618D547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r="7601" b="1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2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mareos</a:t>
            </a:r>
            <a:endParaRPr lang="es-CO" sz="4800" b="1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8" r="661" b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14338" name="Picture 2" descr="Primera Ilustración Escena De Ayuda Muestra A Una Persona Con El Devanado  Mareos. Ideal Para Catálogos, Información Y Guías Médicas Ilustraciones  Vectoriales, Clip Art Vectorizado Libre De Derechos. Image 54532294.">
            <a:extLst>
              <a:ext uri="{FF2B5EF4-FFF2-40B4-BE49-F238E27FC236}">
                <a16:creationId xmlns:a16="http://schemas.microsoft.com/office/drawing/2014/main" id="{FD404DF3-021E-4A98-B6A3-5289E9E60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r="9510" b="2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6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en accidente de tránsito</a:t>
            </a:r>
            <a:endParaRPr lang="es-CO" sz="4800" b="1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BF41BC5-FC8F-422C-8FD5-B88E23095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2" b="2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33" r="15301" b="1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8539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que sufre una electrocución</a:t>
            </a:r>
            <a:endParaRPr lang="es-CO" sz="4800" b="1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8" r="661" b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16386" name="Picture 2" descr="Electrocutado Ilustraciones Stock, Vectores, Y Clipart – (190 Ilustraciones  Stock)">
            <a:extLst>
              <a:ext uri="{FF2B5EF4-FFF2-40B4-BE49-F238E27FC236}">
                <a16:creationId xmlns:a16="http://schemas.microsoft.com/office/drawing/2014/main" id="{D8CA9056-5FF4-45C5-99E5-5A4E62B23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6565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26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bronquitis</a:t>
            </a:r>
            <a:endParaRPr lang="es-CO" sz="4800" b="1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0" name="Picture 2" descr="4,154 Bronquitis Vectores, Ilustraciones y Gráficos - 123RF">
            <a:extLst>
              <a:ext uri="{FF2B5EF4-FFF2-40B4-BE49-F238E27FC236}">
                <a16:creationId xmlns:a16="http://schemas.microsoft.com/office/drawing/2014/main" id="{593C3660-976C-4833-95C0-EFC1B124A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r="12590" b="-1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33" r="15301" b="1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608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2" r="5520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/>
              <a:t>Agenda</a:t>
            </a:r>
            <a:endParaRPr lang="en-US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022601"/>
            <a:ext cx="4836473" cy="415436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Reflexión.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Clasificación de casos de Emergencia y Urgencia.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Primer respondiente.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9144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6592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convulsión</a:t>
            </a:r>
            <a:endParaRPr lang="es-CO" sz="4800" b="1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4" name="Picture 2" descr="Escena De La Ilustración De Primeros Auxilios, Persona Que Tiene  Convulsiones Y Convulsiones. Ideal Para Catálogos, Informativos Y Guías  Médicas Ilustraciones Vectoriales, Clip Art Vectorizado Libre De Derechos.  Image 43830048.">
            <a:extLst>
              <a:ext uri="{FF2B5EF4-FFF2-40B4-BE49-F238E27FC236}">
                <a16:creationId xmlns:a16="http://schemas.microsoft.com/office/drawing/2014/main" id="{3206E93C-1884-4747-BEF5-3933D2CB0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r="13015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33" r="15301" b="1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6086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16" y="1324422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Papel del primer respondiente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E7A0BB-7BFB-446B-B2C0-9ACEEB03C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16" y="1881305"/>
            <a:ext cx="9144000" cy="41593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8E21F32-2157-4C88-AA7A-E6E6A4C66B8F}"/>
              </a:ext>
            </a:extLst>
          </p:cNvPr>
          <p:cNvSpPr txBox="1"/>
          <p:nvPr/>
        </p:nvSpPr>
        <p:spPr>
          <a:xfrm>
            <a:off x="3046828" y="524859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https://www.youtube.com/watch?v=J4mDxdKaLRw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4289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751" y="1296286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Desempeño básico del primer Respondiente</a:t>
            </a:r>
            <a:endParaRPr lang="es-CO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8A97A5-0457-4DE0-80DF-E3A67667A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51" y="1853169"/>
            <a:ext cx="8843889" cy="41537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DBFE53-86EC-488E-9294-2B2F3EDFFFBE}"/>
              </a:ext>
            </a:extLst>
          </p:cNvPr>
          <p:cNvSpPr txBox="1"/>
          <p:nvPr/>
        </p:nvSpPr>
        <p:spPr>
          <a:xfrm>
            <a:off x="2499360" y="5238548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https://www.youtube.com/watch?v=lUFCStQp8Yw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419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207269"/>
          </a:xfrm>
        </p:spPr>
        <p:txBody>
          <a:bodyPr>
            <a:normAutofit/>
          </a:bodyPr>
          <a:lstStyle/>
          <a:p>
            <a:r>
              <a:rPr lang="es-MX" b="1"/>
              <a:t>PRIMEROS AUXILIOS</a:t>
            </a:r>
            <a:endParaRPr lang="es-CO" b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4" y="778572"/>
            <a:ext cx="5458816" cy="3070583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Las Mejores Frases de Emprendedores Famosos: Memorables e Inspiradoras –  Intima">
            <a:extLst>
              <a:ext uri="{FF2B5EF4-FFF2-40B4-BE49-F238E27FC236}">
                <a16:creationId xmlns:a16="http://schemas.microsoft.com/office/drawing/2014/main" id="{B2AE1C0E-8603-47FC-895F-4FD65A43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8727" y="321735"/>
            <a:ext cx="3984259" cy="39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95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5B640-BE14-43F7-9EEC-B8BD668183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75F556-F47C-4661-BC7E-6B682710F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CAC0A-FC53-41E7-83A9-9B761029AFFB}"/>
              </a:ext>
            </a:extLst>
          </p:cNvPr>
          <p:cNvSpPr txBox="1"/>
          <p:nvPr/>
        </p:nvSpPr>
        <p:spPr>
          <a:xfrm flipH="1">
            <a:off x="7244293" y="5691788"/>
            <a:ext cx="464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hlinkClick r:id="rId2"/>
              </a:rPr>
              <a:t>https://www.youtube.com/watch?v=4INwx_tmTKw</a:t>
            </a:r>
            <a:r>
              <a:rPr lang="es-CO" b="1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F897AF-8B79-4974-AC86-D3D738938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4A07563-A22A-4976-AC99-688F6A87AA66}"/>
              </a:ext>
            </a:extLst>
          </p:cNvPr>
          <p:cNvSpPr txBox="1"/>
          <p:nvPr/>
        </p:nvSpPr>
        <p:spPr>
          <a:xfrm>
            <a:off x="4454013" y="5691788"/>
            <a:ext cx="3569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hlinkClick r:id="rId4"/>
              </a:rPr>
              <a:t>https://www.youtube.com/watch?v=3Dxj-gg2eDk</a:t>
            </a:r>
            <a:endParaRPr lang="es-CO" dirty="0"/>
          </a:p>
          <a:p>
            <a:r>
              <a:rPr lang="es-CO" dirty="0"/>
              <a:t>://www.youtube.com/watch?v=nYhliYnTIUo</a:t>
            </a:r>
          </a:p>
        </p:txBody>
      </p:sp>
    </p:spTree>
    <p:extLst>
      <p:ext uri="{BB962C8B-B14F-4D97-AF65-F5344CB8AC3E}">
        <p14:creationId xmlns:p14="http://schemas.microsoft.com/office/powerpoint/2010/main" val="279009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crisis Nerviosa</a:t>
            </a:r>
            <a:endParaRPr lang="es-CO" sz="4800" b="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ÓMO SUPERAR UNA CRISIS NERVIOSA | jeroais">
            <a:extLst>
              <a:ext uri="{FF2B5EF4-FFF2-40B4-BE49-F238E27FC236}">
                <a16:creationId xmlns:a16="http://schemas.microsoft.com/office/drawing/2014/main" id="{7CF0CEF9-8006-4836-B749-83AE90450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9" r="-1" b="5902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33" r="15301" b="1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50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pérdida del conocimiento</a:t>
            </a:r>
            <a:endParaRPr lang="es-CO" sz="4800" b="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Qué es la Pérdida de Conocimiento? | Hospital Clínic Barcelona">
            <a:extLst>
              <a:ext uri="{FF2B5EF4-FFF2-40B4-BE49-F238E27FC236}">
                <a16:creationId xmlns:a16="http://schemas.microsoft.com/office/drawing/2014/main" id="{3FBB9B6C-25CD-47DF-AFF8-8A1F87E6E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r="17506" b="2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33" r="15301" b="1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241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pérdida de sangre</a:t>
            </a:r>
            <a:endParaRPr lang="es-CO" sz="4800" b="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emorragias - AprendEmergencias">
            <a:extLst>
              <a:ext uri="{FF2B5EF4-FFF2-40B4-BE49-F238E27FC236}">
                <a16:creationId xmlns:a16="http://schemas.microsoft.com/office/drawing/2014/main" id="{6FF68487-F5BD-41BF-8E14-4404EC4AB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r="31402" b="1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33" r="15301" b="1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5698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cólico renal</a:t>
            </a:r>
            <a:endParaRPr lang="es-CO" sz="4800" b="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4" r="3495" b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5122" name="Picture 2" descr="Qué es un cólico nefrítico y cuáles son sus síntomas? | Clínicas García  Reboll">
            <a:extLst>
              <a:ext uri="{FF2B5EF4-FFF2-40B4-BE49-F238E27FC236}">
                <a16:creationId xmlns:a16="http://schemas.microsoft.com/office/drawing/2014/main" id="{6B894727-7C8A-4248-88A6-0805D79AC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7" r="6230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0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fiebre</a:t>
            </a:r>
            <a:endParaRPr lang="es-CO" sz="4800" b="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4" r="3495" b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6146" name="Picture 2" descr="Hombre Persona De La Mascota Con Una Fiebre Alta, Un Síntoma. Ideal Para  Informativa E Institucional Relacionada Con La Medicina Ilustraciones  Vectoriales, Clip Art Vectorizado Libre De Derechos. Image 53164721.">
            <a:extLst>
              <a:ext uri="{FF2B5EF4-FFF2-40B4-BE49-F238E27FC236}">
                <a16:creationId xmlns:a16="http://schemas.microsoft.com/office/drawing/2014/main" id="{7C65F091-DAA6-433C-A3B0-7822E0F37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r="11917" b="1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6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s-MX" sz="4800" b="1"/>
              <a:t>Persona con dolor de garganta</a:t>
            </a:r>
            <a:endParaRPr lang="es-CO" sz="4800" b="1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4" r="3495" b="-4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7170" name="Picture 2" descr="Dolor de garganta vector, gráfico vectorial, imágenes de Dolor de garganta  vectoriales de stock | Depositphotos®">
            <a:extLst>
              <a:ext uri="{FF2B5EF4-FFF2-40B4-BE49-F238E27FC236}">
                <a16:creationId xmlns:a16="http://schemas.microsoft.com/office/drawing/2014/main" id="{BA0CC78D-4EF0-4E8F-B75A-FD3D6659E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9152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175</Words>
  <Application>Microsoft Office PowerPoint</Application>
  <PresentationFormat>Panorámica</PresentationFormat>
  <Paragraphs>31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Taller Emergencia-Urgencia Primer respondiente</vt:lpstr>
      <vt:lpstr>Agenda</vt:lpstr>
      <vt:lpstr>Presentación de PowerPoint</vt:lpstr>
      <vt:lpstr>Persona con crisis Nerviosa</vt:lpstr>
      <vt:lpstr>Persona pérdida del conocimiento</vt:lpstr>
      <vt:lpstr>Persona con pérdida de sangre</vt:lpstr>
      <vt:lpstr>Persona con cólico renal</vt:lpstr>
      <vt:lpstr>Persona con fiebre</vt:lpstr>
      <vt:lpstr>Persona con dolor de garganta</vt:lpstr>
      <vt:lpstr>Personas con dificultad respiratoria</vt:lpstr>
      <vt:lpstr>Persona con dolor intenso en el pecho</vt:lpstr>
      <vt:lpstr>Persona con dolor de oído</vt:lpstr>
      <vt:lpstr>Persona con asfixia por inmersión</vt:lpstr>
      <vt:lpstr>Personas con caídas desde la altura</vt:lpstr>
      <vt:lpstr>Persona con dolor de cabeza</vt:lpstr>
      <vt:lpstr>Persona con mareos</vt:lpstr>
      <vt:lpstr>Persona en accidente de tránsito</vt:lpstr>
      <vt:lpstr>Persona que sufre una electrocución</vt:lpstr>
      <vt:lpstr>Persona con bronquitis</vt:lpstr>
      <vt:lpstr>Persona con convulsión</vt:lpstr>
      <vt:lpstr>Papel del primer respondiente</vt:lpstr>
      <vt:lpstr>Desempeño básico del primer Respondiente</vt:lpstr>
      <vt:lpstr>PRIMEROS AUXILIOS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Emergencia-Urgencia Primer respondiente</dc:title>
  <dc:creator>RIVERO ARIZA JUAN ESTEBAN</dc:creator>
  <cp:lastModifiedBy>RIVERO ARIZA JUAN ESTEBAN</cp:lastModifiedBy>
  <cp:revision>8</cp:revision>
  <dcterms:created xsi:type="dcterms:W3CDTF">2021-11-08T02:23:29Z</dcterms:created>
  <dcterms:modified xsi:type="dcterms:W3CDTF">2021-11-08T03:15:15Z</dcterms:modified>
</cp:coreProperties>
</file>