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EF07-BBB2-4088-B6B7-20509D379C2D}" type="datetimeFigureOut">
              <a:rPr lang="es-ES" smtClean="0"/>
              <a:t>26/04/2011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AE3C6-80DB-4CAB-BD1B-5387A6D2B501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ngela\Mis documentos\Mis escaneos\2011-04 (Abr)\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482600"/>
            <a:ext cx="8848725" cy="5891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ngela\Mis documentos\Mis escaneos\2011-04 (Abr)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6863" y="103188"/>
            <a:ext cx="9737726" cy="665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 descr="C:\Documents and Settings\angela\Mis documentos\Mis escaneos\2011-04 (Abr)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" y="-192088"/>
            <a:ext cx="8885237" cy="7242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 descr="C:\Documents and Settings\angela\Mis documentos\Mis escaneos\2011-04 (Abr)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504825"/>
            <a:ext cx="8967787" cy="584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2" name="Picture 2" descr="C:\Documents and Settings\angela\Mis documentos\Mis escaneos\2011-04 (Abr)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6" y="12700"/>
            <a:ext cx="9418638" cy="6831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1371"/>
            <a:ext cx="4438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428604"/>
            <a:ext cx="94869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000372"/>
            <a:ext cx="41433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0100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Presentación en pantalla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marcela</dc:creator>
  <cp:lastModifiedBy>marcela</cp:lastModifiedBy>
  <cp:revision>3</cp:revision>
  <dcterms:created xsi:type="dcterms:W3CDTF">2011-04-26T14:10:59Z</dcterms:created>
  <dcterms:modified xsi:type="dcterms:W3CDTF">2011-04-26T14:21:48Z</dcterms:modified>
</cp:coreProperties>
</file>