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60" r:id="rId5"/>
    <p:sldId id="267" r:id="rId6"/>
    <p:sldId id="280" r:id="rId7"/>
    <p:sldId id="277" r:id="rId8"/>
    <p:sldId id="278" r:id="rId9"/>
    <p:sldId id="266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Vicente Rubiano Ballesteros" initials="JVRB" lastIdx="1" clrIdx="0">
    <p:extLst>
      <p:ext uri="{19B8F6BF-5375-455C-9EA6-DF929625EA0E}">
        <p15:presenceInfo xmlns:p15="http://schemas.microsoft.com/office/powerpoint/2012/main" userId="d8694a42e7428c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EEC19-F408-478D-9B77-7642FF730FD2}" type="doc">
      <dgm:prSet loTypeId="urn:microsoft.com/office/officeart/2005/8/layout/bProcess4" loCatId="process" qsTypeId="urn:microsoft.com/office/officeart/2005/8/quickstyle/3d1" qsCatId="3D" csTypeId="urn:microsoft.com/office/officeart/2005/8/colors/colorful3" csCatId="colorful" phldr="1"/>
      <dgm:spPr/>
    </dgm:pt>
    <dgm:pt modelId="{8A5B7019-0076-4954-A03D-EE329C9C9861}">
      <dgm:prSet phldrT="[Texto]"/>
      <dgm:spPr/>
      <dgm:t>
        <a:bodyPr/>
        <a:lstStyle/>
        <a:p>
          <a:r>
            <a:rPr lang="es-CO" dirty="0" smtClean="0"/>
            <a:t>Sociedad de Naciones (10 enero 1920 – 18 abril 1946)</a:t>
          </a:r>
          <a:endParaRPr lang="es-CO" dirty="0"/>
        </a:p>
      </dgm:t>
    </dgm:pt>
    <dgm:pt modelId="{5E90D71D-E589-446E-B4D3-1F3103CC69B0}" type="parTrans" cxnId="{D57CAB8B-667D-4078-BBE8-F03DDBAE9BE3}">
      <dgm:prSet/>
      <dgm:spPr/>
      <dgm:t>
        <a:bodyPr/>
        <a:lstStyle/>
        <a:p>
          <a:endParaRPr lang="es-CO"/>
        </a:p>
      </dgm:t>
    </dgm:pt>
    <dgm:pt modelId="{8B72C74A-A2F8-4581-AB53-FAE5DAC7F012}" type="sibTrans" cxnId="{D57CAB8B-667D-4078-BBE8-F03DDBAE9BE3}">
      <dgm:prSet/>
      <dgm:spPr/>
      <dgm:t>
        <a:bodyPr/>
        <a:lstStyle/>
        <a:p>
          <a:endParaRPr lang="es-CO"/>
        </a:p>
      </dgm:t>
    </dgm:pt>
    <dgm:pt modelId="{F697F9C2-95DC-47B3-8B8E-79D9305219F9}">
      <dgm:prSet phldrT="[Texto]"/>
      <dgm:spPr/>
      <dgm:t>
        <a:bodyPr/>
        <a:lstStyle/>
        <a:p>
          <a:r>
            <a:rPr lang="es-CO" dirty="0" smtClean="0"/>
            <a:t>Declaración del Palacio de Saint James (12 junio 1941)</a:t>
          </a:r>
          <a:endParaRPr lang="es-CO" dirty="0"/>
        </a:p>
      </dgm:t>
    </dgm:pt>
    <dgm:pt modelId="{590C247B-AC8D-44AB-B4BE-0A9AA414586A}" type="parTrans" cxnId="{2807BCF8-658F-4522-B07C-B7F44BD520EC}">
      <dgm:prSet/>
      <dgm:spPr/>
      <dgm:t>
        <a:bodyPr/>
        <a:lstStyle/>
        <a:p>
          <a:endParaRPr lang="es-CO"/>
        </a:p>
      </dgm:t>
    </dgm:pt>
    <dgm:pt modelId="{6DE76143-F5CC-430F-BF5C-FEECA8AF6A95}" type="sibTrans" cxnId="{2807BCF8-658F-4522-B07C-B7F44BD520EC}">
      <dgm:prSet/>
      <dgm:spPr/>
      <dgm:t>
        <a:bodyPr/>
        <a:lstStyle/>
        <a:p>
          <a:endParaRPr lang="es-CO"/>
        </a:p>
      </dgm:t>
    </dgm:pt>
    <dgm:pt modelId="{09197E02-2CD9-4712-A9FB-B2973239B635}">
      <dgm:prSet phldrT="[Texto]"/>
      <dgm:spPr/>
      <dgm:t>
        <a:bodyPr/>
        <a:lstStyle/>
        <a:p>
          <a:r>
            <a:rPr lang="es-CO" dirty="0" smtClean="0"/>
            <a:t>Carta del Atlántico (14 agosto 1941)</a:t>
          </a:r>
          <a:endParaRPr lang="es-CO" dirty="0"/>
        </a:p>
      </dgm:t>
    </dgm:pt>
    <dgm:pt modelId="{62A75C0E-FAE6-4745-B8A5-991F49AA6BD0}" type="parTrans" cxnId="{EA48C83A-F432-4CFC-9A16-0D6DBEB9CF03}">
      <dgm:prSet/>
      <dgm:spPr/>
      <dgm:t>
        <a:bodyPr/>
        <a:lstStyle/>
        <a:p>
          <a:endParaRPr lang="es-CO"/>
        </a:p>
      </dgm:t>
    </dgm:pt>
    <dgm:pt modelId="{B597DDD4-0D00-43A6-91C2-BFB0115AA4E2}" type="sibTrans" cxnId="{EA48C83A-F432-4CFC-9A16-0D6DBEB9CF03}">
      <dgm:prSet/>
      <dgm:spPr/>
      <dgm:t>
        <a:bodyPr/>
        <a:lstStyle/>
        <a:p>
          <a:endParaRPr lang="es-CO"/>
        </a:p>
      </dgm:t>
    </dgm:pt>
    <dgm:pt modelId="{C2182506-0133-44A5-B7AD-0F93A028E16D}">
      <dgm:prSet phldrT="[Texto]"/>
      <dgm:spPr/>
      <dgm:t>
        <a:bodyPr/>
        <a:lstStyle/>
        <a:p>
          <a:r>
            <a:rPr lang="es-CO" dirty="0" smtClean="0"/>
            <a:t>Declaración de las Naciones Unidas. (1 enero 1942)</a:t>
          </a:r>
          <a:endParaRPr lang="es-CO" dirty="0"/>
        </a:p>
      </dgm:t>
    </dgm:pt>
    <dgm:pt modelId="{3D66E406-A6F7-4BFC-9856-2EDC5BBCF1FE}" type="parTrans" cxnId="{CE2BF605-C430-46A6-8B96-896B2D5D7890}">
      <dgm:prSet/>
      <dgm:spPr/>
      <dgm:t>
        <a:bodyPr/>
        <a:lstStyle/>
        <a:p>
          <a:endParaRPr lang="es-CO"/>
        </a:p>
      </dgm:t>
    </dgm:pt>
    <dgm:pt modelId="{A4D0B4E0-40B2-4359-8820-4F03E2DEA57E}" type="sibTrans" cxnId="{CE2BF605-C430-46A6-8B96-896B2D5D7890}">
      <dgm:prSet/>
      <dgm:spPr/>
      <dgm:t>
        <a:bodyPr/>
        <a:lstStyle/>
        <a:p>
          <a:endParaRPr lang="es-CO"/>
        </a:p>
      </dgm:t>
    </dgm:pt>
    <dgm:pt modelId="{7EDF8163-742B-4E5B-9DF0-A2BBEC1A8EE3}">
      <dgm:prSet phldrT="[Texto]"/>
      <dgm:spPr/>
      <dgm:t>
        <a:bodyPr/>
        <a:lstStyle/>
        <a:p>
          <a:r>
            <a:rPr lang="es-CO" dirty="0" smtClean="0"/>
            <a:t>Conferencia de Teherán (1 diciembre 1943)</a:t>
          </a:r>
          <a:endParaRPr lang="es-CO" dirty="0"/>
        </a:p>
      </dgm:t>
    </dgm:pt>
    <dgm:pt modelId="{AC70A27E-D4E2-4A54-8F70-F350834E7934}" type="parTrans" cxnId="{5A42898D-5EFC-4167-BF5D-3FD9F84CF5B8}">
      <dgm:prSet/>
      <dgm:spPr/>
      <dgm:t>
        <a:bodyPr/>
        <a:lstStyle/>
        <a:p>
          <a:endParaRPr lang="es-CO"/>
        </a:p>
      </dgm:t>
    </dgm:pt>
    <dgm:pt modelId="{BF1FC29B-7F65-4BF8-AE65-5F4B57D4925C}" type="sibTrans" cxnId="{5A42898D-5EFC-4167-BF5D-3FD9F84CF5B8}">
      <dgm:prSet/>
      <dgm:spPr/>
      <dgm:t>
        <a:bodyPr/>
        <a:lstStyle/>
        <a:p>
          <a:endParaRPr lang="es-CO"/>
        </a:p>
      </dgm:t>
    </dgm:pt>
    <dgm:pt modelId="{3CAE6A04-3A96-4968-A8E3-821138BBA771}">
      <dgm:prSet phldrT="[Texto]"/>
      <dgm:spPr/>
      <dgm:t>
        <a:bodyPr/>
        <a:lstStyle/>
        <a:p>
          <a:r>
            <a:rPr lang="es-CO" dirty="0" smtClean="0"/>
            <a:t>Conferencia de Moscú (30 octubre 1943)</a:t>
          </a:r>
          <a:endParaRPr lang="es-CO" dirty="0"/>
        </a:p>
      </dgm:t>
    </dgm:pt>
    <dgm:pt modelId="{9DA17D58-5B03-4C18-B648-6C7E00B8F5CC}" type="parTrans" cxnId="{0F6A0AF7-24BD-4ABE-A0EA-87C51C557F86}">
      <dgm:prSet/>
      <dgm:spPr/>
      <dgm:t>
        <a:bodyPr/>
        <a:lstStyle/>
        <a:p>
          <a:endParaRPr lang="es-CO"/>
        </a:p>
      </dgm:t>
    </dgm:pt>
    <dgm:pt modelId="{929B5E24-8DEB-4C15-9561-E5B33D8DF538}" type="sibTrans" cxnId="{0F6A0AF7-24BD-4ABE-A0EA-87C51C557F86}">
      <dgm:prSet/>
      <dgm:spPr/>
      <dgm:t>
        <a:bodyPr/>
        <a:lstStyle/>
        <a:p>
          <a:endParaRPr lang="es-CO"/>
        </a:p>
      </dgm:t>
    </dgm:pt>
    <dgm:pt modelId="{F6829086-C16E-487F-AAD2-62085C3B1692}">
      <dgm:prSet phldrT="[Texto]"/>
      <dgm:spPr/>
      <dgm:t>
        <a:bodyPr/>
        <a:lstStyle/>
        <a:p>
          <a:r>
            <a:rPr lang="es-CO" dirty="0" smtClean="0"/>
            <a:t>Conferencia de Dumbarton Oaks. (21 agosto – 7 octubre 1944)</a:t>
          </a:r>
          <a:endParaRPr lang="es-CO" dirty="0"/>
        </a:p>
      </dgm:t>
    </dgm:pt>
    <dgm:pt modelId="{A18F16C1-FAFE-4E3A-B9E8-EE4CACE945FB}" type="parTrans" cxnId="{647856CD-F993-4DC0-A1A9-101F19820D7B}">
      <dgm:prSet/>
      <dgm:spPr/>
      <dgm:t>
        <a:bodyPr/>
        <a:lstStyle/>
        <a:p>
          <a:endParaRPr lang="es-CO"/>
        </a:p>
      </dgm:t>
    </dgm:pt>
    <dgm:pt modelId="{E6C7D11D-DA1D-4DFF-AA7E-5B6865D05D59}" type="sibTrans" cxnId="{647856CD-F993-4DC0-A1A9-101F19820D7B}">
      <dgm:prSet/>
      <dgm:spPr/>
      <dgm:t>
        <a:bodyPr/>
        <a:lstStyle/>
        <a:p>
          <a:endParaRPr lang="es-CO"/>
        </a:p>
      </dgm:t>
    </dgm:pt>
    <dgm:pt modelId="{CA21DB66-27E6-4593-824B-8A31737C51C1}">
      <dgm:prSet phldrT="[Texto]"/>
      <dgm:spPr/>
      <dgm:t>
        <a:bodyPr/>
        <a:lstStyle/>
        <a:p>
          <a:r>
            <a:rPr lang="es-CO" dirty="0" smtClean="0"/>
            <a:t>Conferencia de Yalta. (4 – 11 febrero 1945)</a:t>
          </a:r>
          <a:endParaRPr lang="es-CO" dirty="0"/>
        </a:p>
      </dgm:t>
    </dgm:pt>
    <dgm:pt modelId="{CE779F1A-5CBE-45EE-B0FD-A3F56716FE85}" type="parTrans" cxnId="{C7EF5BA7-9255-49B5-AFB4-46431AB7CCF1}">
      <dgm:prSet/>
      <dgm:spPr/>
      <dgm:t>
        <a:bodyPr/>
        <a:lstStyle/>
        <a:p>
          <a:endParaRPr lang="es-CO"/>
        </a:p>
      </dgm:t>
    </dgm:pt>
    <dgm:pt modelId="{01E735A7-A362-48C7-8FB1-03B4899A80A8}" type="sibTrans" cxnId="{C7EF5BA7-9255-49B5-AFB4-46431AB7CCF1}">
      <dgm:prSet/>
      <dgm:spPr/>
      <dgm:t>
        <a:bodyPr/>
        <a:lstStyle/>
        <a:p>
          <a:endParaRPr lang="es-CO"/>
        </a:p>
      </dgm:t>
    </dgm:pt>
    <dgm:pt modelId="{691420A0-5272-479C-9F27-EB627931F023}">
      <dgm:prSet phldrT="[Texto]"/>
      <dgm:spPr/>
      <dgm:t>
        <a:bodyPr/>
        <a:lstStyle/>
        <a:p>
          <a:r>
            <a:rPr lang="es-CO" dirty="0" smtClean="0"/>
            <a:t>Conferencia de San Francisco. (25 abril – 26 junio 1945)</a:t>
          </a:r>
          <a:endParaRPr lang="es-CO" dirty="0"/>
        </a:p>
      </dgm:t>
    </dgm:pt>
    <dgm:pt modelId="{892EF11A-80E1-4729-B672-91E795727C8E}" type="parTrans" cxnId="{DDE5F3FC-E849-4BFA-BE91-1EBBEE50391F}">
      <dgm:prSet/>
      <dgm:spPr/>
      <dgm:t>
        <a:bodyPr/>
        <a:lstStyle/>
        <a:p>
          <a:endParaRPr lang="es-CO"/>
        </a:p>
      </dgm:t>
    </dgm:pt>
    <dgm:pt modelId="{DA63935D-6623-42C7-BE5B-2428E1F0C591}" type="sibTrans" cxnId="{DDE5F3FC-E849-4BFA-BE91-1EBBEE50391F}">
      <dgm:prSet/>
      <dgm:spPr/>
      <dgm:t>
        <a:bodyPr/>
        <a:lstStyle/>
        <a:p>
          <a:endParaRPr lang="es-CO"/>
        </a:p>
      </dgm:t>
    </dgm:pt>
    <dgm:pt modelId="{7454A069-1C23-4456-A1EF-9941568570D4}" type="pres">
      <dgm:prSet presAssocID="{593EEC19-F408-478D-9B77-7642FF730FD2}" presName="Name0" presStyleCnt="0">
        <dgm:presLayoutVars>
          <dgm:dir/>
          <dgm:resizeHandles/>
        </dgm:presLayoutVars>
      </dgm:prSet>
      <dgm:spPr/>
    </dgm:pt>
    <dgm:pt modelId="{27BAC057-2D24-4BD1-9F1F-694A4658B4AC}" type="pres">
      <dgm:prSet presAssocID="{8A5B7019-0076-4954-A03D-EE329C9C9861}" presName="compNode" presStyleCnt="0"/>
      <dgm:spPr/>
    </dgm:pt>
    <dgm:pt modelId="{8C7FE6B6-B9B3-4CDC-9B5F-DA9F46DE1FDC}" type="pres">
      <dgm:prSet presAssocID="{8A5B7019-0076-4954-A03D-EE329C9C9861}" presName="dummyConnPt" presStyleCnt="0"/>
      <dgm:spPr/>
    </dgm:pt>
    <dgm:pt modelId="{50256FCB-5E23-488E-AC81-87A2AE66DB38}" type="pres">
      <dgm:prSet presAssocID="{8A5B7019-0076-4954-A03D-EE329C9C986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0F86E97-9A89-43AB-B4CD-DF3B46CCC8D5}" type="pres">
      <dgm:prSet presAssocID="{8B72C74A-A2F8-4581-AB53-FAE5DAC7F012}" presName="sibTrans" presStyleLbl="bgSibTrans2D1" presStyleIdx="0" presStyleCnt="8"/>
      <dgm:spPr/>
      <dgm:t>
        <a:bodyPr/>
        <a:lstStyle/>
        <a:p>
          <a:endParaRPr lang="es-CO"/>
        </a:p>
      </dgm:t>
    </dgm:pt>
    <dgm:pt modelId="{2B57BD59-A419-48C2-97D1-577D7EF99FFD}" type="pres">
      <dgm:prSet presAssocID="{F697F9C2-95DC-47B3-8B8E-79D9305219F9}" presName="compNode" presStyleCnt="0"/>
      <dgm:spPr/>
    </dgm:pt>
    <dgm:pt modelId="{A258D764-EB73-4B53-8A2C-F93D0B9352FD}" type="pres">
      <dgm:prSet presAssocID="{F697F9C2-95DC-47B3-8B8E-79D9305219F9}" presName="dummyConnPt" presStyleCnt="0"/>
      <dgm:spPr/>
    </dgm:pt>
    <dgm:pt modelId="{0967504A-90E8-4844-8064-003C202BB1C9}" type="pres">
      <dgm:prSet presAssocID="{F697F9C2-95DC-47B3-8B8E-79D9305219F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F0128B-341B-40AF-8F37-C22F699EB753}" type="pres">
      <dgm:prSet presAssocID="{6DE76143-F5CC-430F-BF5C-FEECA8AF6A95}" presName="sibTrans" presStyleLbl="bgSibTrans2D1" presStyleIdx="1" presStyleCnt="8"/>
      <dgm:spPr/>
      <dgm:t>
        <a:bodyPr/>
        <a:lstStyle/>
        <a:p>
          <a:endParaRPr lang="es-CO"/>
        </a:p>
      </dgm:t>
    </dgm:pt>
    <dgm:pt modelId="{98F9354E-A799-4004-917B-C9ADFDFF0D5B}" type="pres">
      <dgm:prSet presAssocID="{09197E02-2CD9-4712-A9FB-B2973239B635}" presName="compNode" presStyleCnt="0"/>
      <dgm:spPr/>
    </dgm:pt>
    <dgm:pt modelId="{E1CCCAEE-A876-47B0-A22D-EBA107EEB3CB}" type="pres">
      <dgm:prSet presAssocID="{09197E02-2CD9-4712-A9FB-B2973239B635}" presName="dummyConnPt" presStyleCnt="0"/>
      <dgm:spPr/>
    </dgm:pt>
    <dgm:pt modelId="{FC4A1EFD-007A-4F72-BB78-7EAAB9D48122}" type="pres">
      <dgm:prSet presAssocID="{09197E02-2CD9-4712-A9FB-B2973239B635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3D2B1B-15E4-4EB7-A992-1E159D11F4D0}" type="pres">
      <dgm:prSet presAssocID="{B597DDD4-0D00-43A6-91C2-BFB0115AA4E2}" presName="sibTrans" presStyleLbl="bgSibTrans2D1" presStyleIdx="2" presStyleCnt="8"/>
      <dgm:spPr/>
      <dgm:t>
        <a:bodyPr/>
        <a:lstStyle/>
        <a:p>
          <a:endParaRPr lang="es-CO"/>
        </a:p>
      </dgm:t>
    </dgm:pt>
    <dgm:pt modelId="{96964BE3-AEFC-43A7-8AEC-9DA52AADE47C}" type="pres">
      <dgm:prSet presAssocID="{C2182506-0133-44A5-B7AD-0F93A028E16D}" presName="compNode" presStyleCnt="0"/>
      <dgm:spPr/>
    </dgm:pt>
    <dgm:pt modelId="{A1B3BAB5-AA39-4971-AEE0-F48D6265E597}" type="pres">
      <dgm:prSet presAssocID="{C2182506-0133-44A5-B7AD-0F93A028E16D}" presName="dummyConnPt" presStyleCnt="0"/>
      <dgm:spPr/>
    </dgm:pt>
    <dgm:pt modelId="{9A9EEED0-8F57-4AD5-9DCD-2CE1464C1271}" type="pres">
      <dgm:prSet presAssocID="{C2182506-0133-44A5-B7AD-0F93A028E16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5162CA-6635-418F-B112-D969751E3AAC}" type="pres">
      <dgm:prSet presAssocID="{A4D0B4E0-40B2-4359-8820-4F03E2DEA57E}" presName="sibTrans" presStyleLbl="bgSibTrans2D1" presStyleIdx="3" presStyleCnt="8"/>
      <dgm:spPr/>
      <dgm:t>
        <a:bodyPr/>
        <a:lstStyle/>
        <a:p>
          <a:endParaRPr lang="es-CO"/>
        </a:p>
      </dgm:t>
    </dgm:pt>
    <dgm:pt modelId="{DC020860-E984-4034-9295-1B261958F17F}" type="pres">
      <dgm:prSet presAssocID="{3CAE6A04-3A96-4968-A8E3-821138BBA771}" presName="compNode" presStyleCnt="0"/>
      <dgm:spPr/>
    </dgm:pt>
    <dgm:pt modelId="{B581BE11-6350-4369-A85A-360667753E74}" type="pres">
      <dgm:prSet presAssocID="{3CAE6A04-3A96-4968-A8E3-821138BBA771}" presName="dummyConnPt" presStyleCnt="0"/>
      <dgm:spPr/>
    </dgm:pt>
    <dgm:pt modelId="{ACE9E4A9-5285-4940-9D02-42DE311718F7}" type="pres">
      <dgm:prSet presAssocID="{3CAE6A04-3A96-4968-A8E3-821138BBA77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2B5ED0-3977-4488-9800-AFEDED6315D4}" type="pres">
      <dgm:prSet presAssocID="{929B5E24-8DEB-4C15-9561-E5B33D8DF538}" presName="sibTrans" presStyleLbl="bgSibTrans2D1" presStyleIdx="4" presStyleCnt="8"/>
      <dgm:spPr/>
      <dgm:t>
        <a:bodyPr/>
        <a:lstStyle/>
        <a:p>
          <a:endParaRPr lang="es-CO"/>
        </a:p>
      </dgm:t>
    </dgm:pt>
    <dgm:pt modelId="{4B64A84A-E3A7-4308-8C47-D03E8A844888}" type="pres">
      <dgm:prSet presAssocID="{7EDF8163-742B-4E5B-9DF0-A2BBEC1A8EE3}" presName="compNode" presStyleCnt="0"/>
      <dgm:spPr/>
    </dgm:pt>
    <dgm:pt modelId="{FA216613-D9BE-4687-BFA1-A7B4210D9FAF}" type="pres">
      <dgm:prSet presAssocID="{7EDF8163-742B-4E5B-9DF0-A2BBEC1A8EE3}" presName="dummyConnPt" presStyleCnt="0"/>
      <dgm:spPr/>
    </dgm:pt>
    <dgm:pt modelId="{505B744D-AB9E-4EB0-B1F3-AD5858C476C2}" type="pres">
      <dgm:prSet presAssocID="{7EDF8163-742B-4E5B-9DF0-A2BBEC1A8EE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9C13BD-380E-40FD-873F-CD2E57CCD380}" type="pres">
      <dgm:prSet presAssocID="{BF1FC29B-7F65-4BF8-AE65-5F4B57D4925C}" presName="sibTrans" presStyleLbl="bgSibTrans2D1" presStyleIdx="5" presStyleCnt="8"/>
      <dgm:spPr/>
      <dgm:t>
        <a:bodyPr/>
        <a:lstStyle/>
        <a:p>
          <a:endParaRPr lang="es-CO"/>
        </a:p>
      </dgm:t>
    </dgm:pt>
    <dgm:pt modelId="{5F69C221-0A3B-4783-8605-2C88966F6B71}" type="pres">
      <dgm:prSet presAssocID="{F6829086-C16E-487F-AAD2-62085C3B1692}" presName="compNode" presStyleCnt="0"/>
      <dgm:spPr/>
    </dgm:pt>
    <dgm:pt modelId="{F64BF5F4-4C53-4DB0-9650-E4987437A578}" type="pres">
      <dgm:prSet presAssocID="{F6829086-C16E-487F-AAD2-62085C3B1692}" presName="dummyConnPt" presStyleCnt="0"/>
      <dgm:spPr/>
    </dgm:pt>
    <dgm:pt modelId="{46439BA5-791B-47DC-A3BE-9314248423C4}" type="pres">
      <dgm:prSet presAssocID="{F6829086-C16E-487F-AAD2-62085C3B16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04D9BF8-D70E-47C7-B6F0-B934F05296E8}" type="pres">
      <dgm:prSet presAssocID="{E6C7D11D-DA1D-4DFF-AA7E-5B6865D05D59}" presName="sibTrans" presStyleLbl="bgSibTrans2D1" presStyleIdx="6" presStyleCnt="8"/>
      <dgm:spPr/>
      <dgm:t>
        <a:bodyPr/>
        <a:lstStyle/>
        <a:p>
          <a:endParaRPr lang="es-CO"/>
        </a:p>
      </dgm:t>
    </dgm:pt>
    <dgm:pt modelId="{696326A3-BC27-45E0-8387-DA76EB40ABE0}" type="pres">
      <dgm:prSet presAssocID="{CA21DB66-27E6-4593-824B-8A31737C51C1}" presName="compNode" presStyleCnt="0"/>
      <dgm:spPr/>
    </dgm:pt>
    <dgm:pt modelId="{D0E3ADB2-035F-46C8-906C-B0B5AD3C8FFD}" type="pres">
      <dgm:prSet presAssocID="{CA21DB66-27E6-4593-824B-8A31737C51C1}" presName="dummyConnPt" presStyleCnt="0"/>
      <dgm:spPr/>
    </dgm:pt>
    <dgm:pt modelId="{3DC56B30-F488-40F4-B02A-2732326D329F}" type="pres">
      <dgm:prSet presAssocID="{CA21DB66-27E6-4593-824B-8A31737C51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ABAA589-53C6-4A8D-B13F-BE709E976985}" type="pres">
      <dgm:prSet presAssocID="{01E735A7-A362-48C7-8FB1-03B4899A80A8}" presName="sibTrans" presStyleLbl="bgSibTrans2D1" presStyleIdx="7" presStyleCnt="8"/>
      <dgm:spPr/>
      <dgm:t>
        <a:bodyPr/>
        <a:lstStyle/>
        <a:p>
          <a:endParaRPr lang="es-CO"/>
        </a:p>
      </dgm:t>
    </dgm:pt>
    <dgm:pt modelId="{91295594-FBAB-46F8-BAD3-249D960B9BAE}" type="pres">
      <dgm:prSet presAssocID="{691420A0-5272-479C-9F27-EB627931F023}" presName="compNode" presStyleCnt="0"/>
      <dgm:spPr/>
    </dgm:pt>
    <dgm:pt modelId="{8D7E571C-28A7-4A29-84E8-D58D0DD8377B}" type="pres">
      <dgm:prSet presAssocID="{691420A0-5272-479C-9F27-EB627931F023}" presName="dummyConnPt" presStyleCnt="0"/>
      <dgm:spPr/>
    </dgm:pt>
    <dgm:pt modelId="{D26D4282-8F73-497B-AC93-3A76C12DDF70}" type="pres">
      <dgm:prSet presAssocID="{691420A0-5272-479C-9F27-EB627931F02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8B27971-E6C4-4A0E-BAC7-2D344E381CA8}" type="presOf" srcId="{C2182506-0133-44A5-B7AD-0F93A028E16D}" destId="{9A9EEED0-8F57-4AD5-9DCD-2CE1464C1271}" srcOrd="0" destOrd="0" presId="urn:microsoft.com/office/officeart/2005/8/layout/bProcess4"/>
    <dgm:cxn modelId="{14090D68-4D2E-4711-A0F3-2384C6EE5401}" type="presOf" srcId="{E6C7D11D-DA1D-4DFF-AA7E-5B6865D05D59}" destId="{704D9BF8-D70E-47C7-B6F0-B934F05296E8}" srcOrd="0" destOrd="0" presId="urn:microsoft.com/office/officeart/2005/8/layout/bProcess4"/>
    <dgm:cxn modelId="{9EDC99F2-AF15-4E27-A852-2532C59BF12F}" type="presOf" srcId="{CA21DB66-27E6-4593-824B-8A31737C51C1}" destId="{3DC56B30-F488-40F4-B02A-2732326D329F}" srcOrd="0" destOrd="0" presId="urn:microsoft.com/office/officeart/2005/8/layout/bProcess4"/>
    <dgm:cxn modelId="{8744B18F-64F1-4EEF-AF9D-8E9EF96DC612}" type="presOf" srcId="{7EDF8163-742B-4E5B-9DF0-A2BBEC1A8EE3}" destId="{505B744D-AB9E-4EB0-B1F3-AD5858C476C2}" srcOrd="0" destOrd="0" presId="urn:microsoft.com/office/officeart/2005/8/layout/bProcess4"/>
    <dgm:cxn modelId="{26C1295B-C09C-4C94-8662-028F2C2A223F}" type="presOf" srcId="{F6829086-C16E-487F-AAD2-62085C3B1692}" destId="{46439BA5-791B-47DC-A3BE-9314248423C4}" srcOrd="0" destOrd="0" presId="urn:microsoft.com/office/officeart/2005/8/layout/bProcess4"/>
    <dgm:cxn modelId="{CE2BF605-C430-46A6-8B96-896B2D5D7890}" srcId="{593EEC19-F408-478D-9B77-7642FF730FD2}" destId="{C2182506-0133-44A5-B7AD-0F93A028E16D}" srcOrd="3" destOrd="0" parTransId="{3D66E406-A6F7-4BFC-9856-2EDC5BBCF1FE}" sibTransId="{A4D0B4E0-40B2-4359-8820-4F03E2DEA57E}"/>
    <dgm:cxn modelId="{2807BCF8-658F-4522-B07C-B7F44BD520EC}" srcId="{593EEC19-F408-478D-9B77-7642FF730FD2}" destId="{F697F9C2-95DC-47B3-8B8E-79D9305219F9}" srcOrd="1" destOrd="0" parTransId="{590C247B-AC8D-44AB-B4BE-0A9AA414586A}" sibTransId="{6DE76143-F5CC-430F-BF5C-FEECA8AF6A95}"/>
    <dgm:cxn modelId="{0F6A0AF7-24BD-4ABE-A0EA-87C51C557F86}" srcId="{593EEC19-F408-478D-9B77-7642FF730FD2}" destId="{3CAE6A04-3A96-4968-A8E3-821138BBA771}" srcOrd="4" destOrd="0" parTransId="{9DA17D58-5B03-4C18-B648-6C7E00B8F5CC}" sibTransId="{929B5E24-8DEB-4C15-9561-E5B33D8DF538}"/>
    <dgm:cxn modelId="{61C9F328-64D4-4965-A44B-71A4333FC0B1}" type="presOf" srcId="{8A5B7019-0076-4954-A03D-EE329C9C9861}" destId="{50256FCB-5E23-488E-AC81-87A2AE66DB38}" srcOrd="0" destOrd="0" presId="urn:microsoft.com/office/officeart/2005/8/layout/bProcess4"/>
    <dgm:cxn modelId="{5A42898D-5EFC-4167-BF5D-3FD9F84CF5B8}" srcId="{593EEC19-F408-478D-9B77-7642FF730FD2}" destId="{7EDF8163-742B-4E5B-9DF0-A2BBEC1A8EE3}" srcOrd="5" destOrd="0" parTransId="{AC70A27E-D4E2-4A54-8F70-F350834E7934}" sibTransId="{BF1FC29B-7F65-4BF8-AE65-5F4B57D4925C}"/>
    <dgm:cxn modelId="{EA48C83A-F432-4CFC-9A16-0D6DBEB9CF03}" srcId="{593EEC19-F408-478D-9B77-7642FF730FD2}" destId="{09197E02-2CD9-4712-A9FB-B2973239B635}" srcOrd="2" destOrd="0" parTransId="{62A75C0E-FAE6-4745-B8A5-991F49AA6BD0}" sibTransId="{B597DDD4-0D00-43A6-91C2-BFB0115AA4E2}"/>
    <dgm:cxn modelId="{41BF0F7D-18CD-4142-A492-1A1A3F916871}" type="presOf" srcId="{01E735A7-A362-48C7-8FB1-03B4899A80A8}" destId="{AABAA589-53C6-4A8D-B13F-BE709E976985}" srcOrd="0" destOrd="0" presId="urn:microsoft.com/office/officeart/2005/8/layout/bProcess4"/>
    <dgm:cxn modelId="{18C6D360-C8E1-43B7-B8A1-177FDED5920B}" type="presOf" srcId="{09197E02-2CD9-4712-A9FB-B2973239B635}" destId="{FC4A1EFD-007A-4F72-BB78-7EAAB9D48122}" srcOrd="0" destOrd="0" presId="urn:microsoft.com/office/officeart/2005/8/layout/bProcess4"/>
    <dgm:cxn modelId="{7D647757-3190-4BAC-BE35-FCA09F88CEB6}" type="presOf" srcId="{593EEC19-F408-478D-9B77-7642FF730FD2}" destId="{7454A069-1C23-4456-A1EF-9941568570D4}" srcOrd="0" destOrd="0" presId="urn:microsoft.com/office/officeart/2005/8/layout/bProcess4"/>
    <dgm:cxn modelId="{076142D2-69E2-4EC1-96D8-36B293C7C6E1}" type="presOf" srcId="{6DE76143-F5CC-430F-BF5C-FEECA8AF6A95}" destId="{7BF0128B-341B-40AF-8F37-C22F699EB753}" srcOrd="0" destOrd="0" presId="urn:microsoft.com/office/officeart/2005/8/layout/bProcess4"/>
    <dgm:cxn modelId="{FD6F33A6-2051-485E-97A8-71C9665C325B}" type="presOf" srcId="{8B72C74A-A2F8-4581-AB53-FAE5DAC7F012}" destId="{00F86E97-9A89-43AB-B4CD-DF3B46CCC8D5}" srcOrd="0" destOrd="0" presId="urn:microsoft.com/office/officeart/2005/8/layout/bProcess4"/>
    <dgm:cxn modelId="{D57CAB8B-667D-4078-BBE8-F03DDBAE9BE3}" srcId="{593EEC19-F408-478D-9B77-7642FF730FD2}" destId="{8A5B7019-0076-4954-A03D-EE329C9C9861}" srcOrd="0" destOrd="0" parTransId="{5E90D71D-E589-446E-B4D3-1F3103CC69B0}" sibTransId="{8B72C74A-A2F8-4581-AB53-FAE5DAC7F012}"/>
    <dgm:cxn modelId="{1977E341-B544-4010-B908-C1650319FB27}" type="presOf" srcId="{F697F9C2-95DC-47B3-8B8E-79D9305219F9}" destId="{0967504A-90E8-4844-8064-003C202BB1C9}" srcOrd="0" destOrd="0" presId="urn:microsoft.com/office/officeart/2005/8/layout/bProcess4"/>
    <dgm:cxn modelId="{D4037B56-C851-4FC7-8405-09B32374838C}" type="presOf" srcId="{BF1FC29B-7F65-4BF8-AE65-5F4B57D4925C}" destId="{109C13BD-380E-40FD-873F-CD2E57CCD380}" srcOrd="0" destOrd="0" presId="urn:microsoft.com/office/officeart/2005/8/layout/bProcess4"/>
    <dgm:cxn modelId="{431BD81C-15CE-425E-A01F-1837E5D52A69}" type="presOf" srcId="{929B5E24-8DEB-4C15-9561-E5B33D8DF538}" destId="{712B5ED0-3977-4488-9800-AFEDED6315D4}" srcOrd="0" destOrd="0" presId="urn:microsoft.com/office/officeart/2005/8/layout/bProcess4"/>
    <dgm:cxn modelId="{AA012AB8-5A7D-4961-AACA-446B91C48C1E}" type="presOf" srcId="{A4D0B4E0-40B2-4359-8820-4F03E2DEA57E}" destId="{F85162CA-6635-418F-B112-D969751E3AAC}" srcOrd="0" destOrd="0" presId="urn:microsoft.com/office/officeart/2005/8/layout/bProcess4"/>
    <dgm:cxn modelId="{5EBBB2AE-159D-4A19-B8C3-9C6557E432DF}" type="presOf" srcId="{3CAE6A04-3A96-4968-A8E3-821138BBA771}" destId="{ACE9E4A9-5285-4940-9D02-42DE311718F7}" srcOrd="0" destOrd="0" presId="urn:microsoft.com/office/officeart/2005/8/layout/bProcess4"/>
    <dgm:cxn modelId="{C7EF5BA7-9255-49B5-AFB4-46431AB7CCF1}" srcId="{593EEC19-F408-478D-9B77-7642FF730FD2}" destId="{CA21DB66-27E6-4593-824B-8A31737C51C1}" srcOrd="7" destOrd="0" parTransId="{CE779F1A-5CBE-45EE-B0FD-A3F56716FE85}" sibTransId="{01E735A7-A362-48C7-8FB1-03B4899A80A8}"/>
    <dgm:cxn modelId="{647856CD-F993-4DC0-A1A9-101F19820D7B}" srcId="{593EEC19-F408-478D-9B77-7642FF730FD2}" destId="{F6829086-C16E-487F-AAD2-62085C3B1692}" srcOrd="6" destOrd="0" parTransId="{A18F16C1-FAFE-4E3A-B9E8-EE4CACE945FB}" sibTransId="{E6C7D11D-DA1D-4DFF-AA7E-5B6865D05D59}"/>
    <dgm:cxn modelId="{DDE5F3FC-E849-4BFA-BE91-1EBBEE50391F}" srcId="{593EEC19-F408-478D-9B77-7642FF730FD2}" destId="{691420A0-5272-479C-9F27-EB627931F023}" srcOrd="8" destOrd="0" parTransId="{892EF11A-80E1-4729-B672-91E795727C8E}" sibTransId="{DA63935D-6623-42C7-BE5B-2428E1F0C591}"/>
    <dgm:cxn modelId="{1A6A3521-B965-4013-BEB2-6DCAAB044766}" type="presOf" srcId="{B597DDD4-0D00-43A6-91C2-BFB0115AA4E2}" destId="{BD3D2B1B-15E4-4EB7-A992-1E159D11F4D0}" srcOrd="0" destOrd="0" presId="urn:microsoft.com/office/officeart/2005/8/layout/bProcess4"/>
    <dgm:cxn modelId="{3BA20F78-D64B-4EC6-B5C5-5F302F9D4579}" type="presOf" srcId="{691420A0-5272-479C-9F27-EB627931F023}" destId="{D26D4282-8F73-497B-AC93-3A76C12DDF70}" srcOrd="0" destOrd="0" presId="urn:microsoft.com/office/officeart/2005/8/layout/bProcess4"/>
    <dgm:cxn modelId="{600F8203-5B4F-4DBE-AF19-03A9C81C58A2}" type="presParOf" srcId="{7454A069-1C23-4456-A1EF-9941568570D4}" destId="{27BAC057-2D24-4BD1-9F1F-694A4658B4AC}" srcOrd="0" destOrd="0" presId="urn:microsoft.com/office/officeart/2005/8/layout/bProcess4"/>
    <dgm:cxn modelId="{DA7A1C54-E6D5-45EE-85C3-C11F5229ECA3}" type="presParOf" srcId="{27BAC057-2D24-4BD1-9F1F-694A4658B4AC}" destId="{8C7FE6B6-B9B3-4CDC-9B5F-DA9F46DE1FDC}" srcOrd="0" destOrd="0" presId="urn:microsoft.com/office/officeart/2005/8/layout/bProcess4"/>
    <dgm:cxn modelId="{7B210502-087E-45B3-B1EC-E2D84719B06F}" type="presParOf" srcId="{27BAC057-2D24-4BD1-9F1F-694A4658B4AC}" destId="{50256FCB-5E23-488E-AC81-87A2AE66DB38}" srcOrd="1" destOrd="0" presId="urn:microsoft.com/office/officeart/2005/8/layout/bProcess4"/>
    <dgm:cxn modelId="{5986842A-2FD3-4FB5-A98A-44C6A34B2E7F}" type="presParOf" srcId="{7454A069-1C23-4456-A1EF-9941568570D4}" destId="{00F86E97-9A89-43AB-B4CD-DF3B46CCC8D5}" srcOrd="1" destOrd="0" presId="urn:microsoft.com/office/officeart/2005/8/layout/bProcess4"/>
    <dgm:cxn modelId="{6779E305-A052-4B35-8D89-9C9B4672A6C9}" type="presParOf" srcId="{7454A069-1C23-4456-A1EF-9941568570D4}" destId="{2B57BD59-A419-48C2-97D1-577D7EF99FFD}" srcOrd="2" destOrd="0" presId="urn:microsoft.com/office/officeart/2005/8/layout/bProcess4"/>
    <dgm:cxn modelId="{96301488-A50C-40B8-8882-2AC8BA322273}" type="presParOf" srcId="{2B57BD59-A419-48C2-97D1-577D7EF99FFD}" destId="{A258D764-EB73-4B53-8A2C-F93D0B9352FD}" srcOrd="0" destOrd="0" presId="urn:microsoft.com/office/officeart/2005/8/layout/bProcess4"/>
    <dgm:cxn modelId="{76265849-870D-4B85-B034-E52E81479707}" type="presParOf" srcId="{2B57BD59-A419-48C2-97D1-577D7EF99FFD}" destId="{0967504A-90E8-4844-8064-003C202BB1C9}" srcOrd="1" destOrd="0" presId="urn:microsoft.com/office/officeart/2005/8/layout/bProcess4"/>
    <dgm:cxn modelId="{E5B4F211-AABE-4D7F-B342-F2D4E7513C4E}" type="presParOf" srcId="{7454A069-1C23-4456-A1EF-9941568570D4}" destId="{7BF0128B-341B-40AF-8F37-C22F699EB753}" srcOrd="3" destOrd="0" presId="urn:microsoft.com/office/officeart/2005/8/layout/bProcess4"/>
    <dgm:cxn modelId="{0C18871C-F843-4A2F-8408-40AE82B9F841}" type="presParOf" srcId="{7454A069-1C23-4456-A1EF-9941568570D4}" destId="{98F9354E-A799-4004-917B-C9ADFDFF0D5B}" srcOrd="4" destOrd="0" presId="urn:microsoft.com/office/officeart/2005/8/layout/bProcess4"/>
    <dgm:cxn modelId="{273FAB9B-614F-4177-B613-58FD6A04AB07}" type="presParOf" srcId="{98F9354E-A799-4004-917B-C9ADFDFF0D5B}" destId="{E1CCCAEE-A876-47B0-A22D-EBA107EEB3CB}" srcOrd="0" destOrd="0" presId="urn:microsoft.com/office/officeart/2005/8/layout/bProcess4"/>
    <dgm:cxn modelId="{1C8F4DF4-8B46-4BDF-97D8-07CFA0998E15}" type="presParOf" srcId="{98F9354E-A799-4004-917B-C9ADFDFF0D5B}" destId="{FC4A1EFD-007A-4F72-BB78-7EAAB9D48122}" srcOrd="1" destOrd="0" presId="urn:microsoft.com/office/officeart/2005/8/layout/bProcess4"/>
    <dgm:cxn modelId="{027D3E4D-E25B-4CDA-9F0F-3D42D3770771}" type="presParOf" srcId="{7454A069-1C23-4456-A1EF-9941568570D4}" destId="{BD3D2B1B-15E4-4EB7-A992-1E159D11F4D0}" srcOrd="5" destOrd="0" presId="urn:microsoft.com/office/officeart/2005/8/layout/bProcess4"/>
    <dgm:cxn modelId="{7EAB79AB-C725-4672-A443-923A4B074563}" type="presParOf" srcId="{7454A069-1C23-4456-A1EF-9941568570D4}" destId="{96964BE3-AEFC-43A7-8AEC-9DA52AADE47C}" srcOrd="6" destOrd="0" presId="urn:microsoft.com/office/officeart/2005/8/layout/bProcess4"/>
    <dgm:cxn modelId="{9D5E7895-3AD7-49D1-AC52-6DBDC4152772}" type="presParOf" srcId="{96964BE3-AEFC-43A7-8AEC-9DA52AADE47C}" destId="{A1B3BAB5-AA39-4971-AEE0-F48D6265E597}" srcOrd="0" destOrd="0" presId="urn:microsoft.com/office/officeart/2005/8/layout/bProcess4"/>
    <dgm:cxn modelId="{DF67E3BE-F063-459D-9D4F-949122B46601}" type="presParOf" srcId="{96964BE3-AEFC-43A7-8AEC-9DA52AADE47C}" destId="{9A9EEED0-8F57-4AD5-9DCD-2CE1464C1271}" srcOrd="1" destOrd="0" presId="urn:microsoft.com/office/officeart/2005/8/layout/bProcess4"/>
    <dgm:cxn modelId="{BDF913BF-81C6-45CA-B254-C030E3E83777}" type="presParOf" srcId="{7454A069-1C23-4456-A1EF-9941568570D4}" destId="{F85162CA-6635-418F-B112-D969751E3AAC}" srcOrd="7" destOrd="0" presId="urn:microsoft.com/office/officeart/2005/8/layout/bProcess4"/>
    <dgm:cxn modelId="{06C526EF-8F9D-4596-BCC2-3FF68ACDE86C}" type="presParOf" srcId="{7454A069-1C23-4456-A1EF-9941568570D4}" destId="{DC020860-E984-4034-9295-1B261958F17F}" srcOrd="8" destOrd="0" presId="urn:microsoft.com/office/officeart/2005/8/layout/bProcess4"/>
    <dgm:cxn modelId="{BF4FD165-9CCB-4C6F-B4FB-9AEFDAC0A4CA}" type="presParOf" srcId="{DC020860-E984-4034-9295-1B261958F17F}" destId="{B581BE11-6350-4369-A85A-360667753E74}" srcOrd="0" destOrd="0" presId="urn:microsoft.com/office/officeart/2005/8/layout/bProcess4"/>
    <dgm:cxn modelId="{DE4862A6-C5A5-41FF-867C-3FB544C6858D}" type="presParOf" srcId="{DC020860-E984-4034-9295-1B261958F17F}" destId="{ACE9E4A9-5285-4940-9D02-42DE311718F7}" srcOrd="1" destOrd="0" presId="urn:microsoft.com/office/officeart/2005/8/layout/bProcess4"/>
    <dgm:cxn modelId="{B045180C-8E53-4181-B970-A87DC8B44CEA}" type="presParOf" srcId="{7454A069-1C23-4456-A1EF-9941568570D4}" destId="{712B5ED0-3977-4488-9800-AFEDED6315D4}" srcOrd="9" destOrd="0" presId="urn:microsoft.com/office/officeart/2005/8/layout/bProcess4"/>
    <dgm:cxn modelId="{5ED19D59-61D1-49CF-B028-379D1CE8705D}" type="presParOf" srcId="{7454A069-1C23-4456-A1EF-9941568570D4}" destId="{4B64A84A-E3A7-4308-8C47-D03E8A844888}" srcOrd="10" destOrd="0" presId="urn:microsoft.com/office/officeart/2005/8/layout/bProcess4"/>
    <dgm:cxn modelId="{8D169870-02F6-4280-95BB-53875F67E7F1}" type="presParOf" srcId="{4B64A84A-E3A7-4308-8C47-D03E8A844888}" destId="{FA216613-D9BE-4687-BFA1-A7B4210D9FAF}" srcOrd="0" destOrd="0" presId="urn:microsoft.com/office/officeart/2005/8/layout/bProcess4"/>
    <dgm:cxn modelId="{4BF0D1CB-FEA9-43A0-B420-1C6CD5FEDAD9}" type="presParOf" srcId="{4B64A84A-E3A7-4308-8C47-D03E8A844888}" destId="{505B744D-AB9E-4EB0-B1F3-AD5858C476C2}" srcOrd="1" destOrd="0" presId="urn:microsoft.com/office/officeart/2005/8/layout/bProcess4"/>
    <dgm:cxn modelId="{D4CF2591-3C6D-457C-8AD5-9D406EAD952D}" type="presParOf" srcId="{7454A069-1C23-4456-A1EF-9941568570D4}" destId="{109C13BD-380E-40FD-873F-CD2E57CCD380}" srcOrd="11" destOrd="0" presId="urn:microsoft.com/office/officeart/2005/8/layout/bProcess4"/>
    <dgm:cxn modelId="{CDB21D4E-F402-4A6F-85EE-2508D7397DD2}" type="presParOf" srcId="{7454A069-1C23-4456-A1EF-9941568570D4}" destId="{5F69C221-0A3B-4783-8605-2C88966F6B71}" srcOrd="12" destOrd="0" presId="urn:microsoft.com/office/officeart/2005/8/layout/bProcess4"/>
    <dgm:cxn modelId="{DF713DEC-7E9E-4F8D-A92B-AE011C579FB3}" type="presParOf" srcId="{5F69C221-0A3B-4783-8605-2C88966F6B71}" destId="{F64BF5F4-4C53-4DB0-9650-E4987437A578}" srcOrd="0" destOrd="0" presId="urn:microsoft.com/office/officeart/2005/8/layout/bProcess4"/>
    <dgm:cxn modelId="{FA22DF19-D6D0-49D9-88E5-4944DAFE06A7}" type="presParOf" srcId="{5F69C221-0A3B-4783-8605-2C88966F6B71}" destId="{46439BA5-791B-47DC-A3BE-9314248423C4}" srcOrd="1" destOrd="0" presId="urn:microsoft.com/office/officeart/2005/8/layout/bProcess4"/>
    <dgm:cxn modelId="{9E3262F0-02ED-4309-BFAA-430B55972201}" type="presParOf" srcId="{7454A069-1C23-4456-A1EF-9941568570D4}" destId="{704D9BF8-D70E-47C7-B6F0-B934F05296E8}" srcOrd="13" destOrd="0" presId="urn:microsoft.com/office/officeart/2005/8/layout/bProcess4"/>
    <dgm:cxn modelId="{FD82E899-6664-4DB2-8DBF-B9D04C2D3819}" type="presParOf" srcId="{7454A069-1C23-4456-A1EF-9941568570D4}" destId="{696326A3-BC27-45E0-8387-DA76EB40ABE0}" srcOrd="14" destOrd="0" presId="urn:microsoft.com/office/officeart/2005/8/layout/bProcess4"/>
    <dgm:cxn modelId="{E6B35B3D-40DF-43DB-8831-9DEF52F1C4FF}" type="presParOf" srcId="{696326A3-BC27-45E0-8387-DA76EB40ABE0}" destId="{D0E3ADB2-035F-46C8-906C-B0B5AD3C8FFD}" srcOrd="0" destOrd="0" presId="urn:microsoft.com/office/officeart/2005/8/layout/bProcess4"/>
    <dgm:cxn modelId="{F4E0F916-DF1D-41C6-8EB7-CA5340531EBD}" type="presParOf" srcId="{696326A3-BC27-45E0-8387-DA76EB40ABE0}" destId="{3DC56B30-F488-40F4-B02A-2732326D329F}" srcOrd="1" destOrd="0" presId="urn:microsoft.com/office/officeart/2005/8/layout/bProcess4"/>
    <dgm:cxn modelId="{BF6DEDE6-D259-49BD-A6F0-53598F1A210F}" type="presParOf" srcId="{7454A069-1C23-4456-A1EF-9941568570D4}" destId="{AABAA589-53C6-4A8D-B13F-BE709E976985}" srcOrd="15" destOrd="0" presId="urn:microsoft.com/office/officeart/2005/8/layout/bProcess4"/>
    <dgm:cxn modelId="{80051F36-06F8-43B0-AF6D-7CC22AE68EE5}" type="presParOf" srcId="{7454A069-1C23-4456-A1EF-9941568570D4}" destId="{91295594-FBAB-46F8-BAD3-249D960B9BAE}" srcOrd="16" destOrd="0" presId="urn:microsoft.com/office/officeart/2005/8/layout/bProcess4"/>
    <dgm:cxn modelId="{4B211ECC-2BF5-41AB-B885-D5908D092D7B}" type="presParOf" srcId="{91295594-FBAB-46F8-BAD3-249D960B9BAE}" destId="{8D7E571C-28A7-4A29-84E8-D58D0DD8377B}" srcOrd="0" destOrd="0" presId="urn:microsoft.com/office/officeart/2005/8/layout/bProcess4"/>
    <dgm:cxn modelId="{7CE13864-DD68-4504-B51D-E8A62BA0CCA2}" type="presParOf" srcId="{91295594-FBAB-46F8-BAD3-249D960B9BAE}" destId="{D26D4282-8F73-497B-AC93-3A76C12DDF7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3C218-78A6-438F-B9B0-B48EC371D8CE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889ED79D-73AE-4538-B05D-06F77C4E5D35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Propósitos</a:t>
          </a:r>
          <a:endParaRPr lang="es-CO" b="0" baseline="0" dirty="0" smtClean="0">
            <a:solidFill>
              <a:schemeClr val="tx1"/>
            </a:solidFill>
          </a:endParaRPr>
        </a:p>
        <a:p>
          <a:r>
            <a:rPr lang="es-CO" b="0" baseline="0" dirty="0" smtClean="0">
              <a:solidFill>
                <a:schemeClr val="tx1"/>
              </a:solidFill>
            </a:rPr>
            <a:t>Paz y seguridad / Amistad y cooperación / Desarrollo y estímulo de los derechos humanos y las libertades fundamentales</a:t>
          </a:r>
          <a:endParaRPr lang="es-CO" dirty="0"/>
        </a:p>
      </dgm:t>
    </dgm:pt>
    <dgm:pt modelId="{23BC3433-10C2-4463-AAA3-87E8A75F7AE7}" type="parTrans" cxnId="{11B140E4-994D-45CD-BBF3-F20CF7E01FD6}">
      <dgm:prSet/>
      <dgm:spPr/>
      <dgm:t>
        <a:bodyPr/>
        <a:lstStyle/>
        <a:p>
          <a:endParaRPr lang="es-CO"/>
        </a:p>
      </dgm:t>
    </dgm:pt>
    <dgm:pt modelId="{9B914F3B-8F0C-4E4E-9F42-77BCBDF4D0FF}" type="sibTrans" cxnId="{11B140E4-994D-45CD-BBF3-F20CF7E01FD6}">
      <dgm:prSet/>
      <dgm:spPr/>
      <dgm:t>
        <a:bodyPr/>
        <a:lstStyle/>
        <a:p>
          <a:endParaRPr lang="es-CO"/>
        </a:p>
      </dgm:t>
    </dgm:pt>
    <dgm:pt modelId="{87360D3C-2273-4368-8918-CA2362D667C6}">
      <dgm:prSet phldrT="[Texto]"/>
      <dgm:spPr/>
      <dgm:t>
        <a:bodyPr/>
        <a:lstStyle/>
        <a:p>
          <a:r>
            <a:rPr lang="es-CO" b="1" baseline="0" dirty="0" smtClean="0">
              <a:solidFill>
                <a:schemeClr val="tx1"/>
              </a:solidFill>
            </a:rPr>
            <a:t>Principios</a:t>
          </a:r>
        </a:p>
        <a:p>
          <a:r>
            <a:rPr lang="es-CO" b="0" baseline="0" dirty="0" smtClean="0">
              <a:solidFill>
                <a:schemeClr val="tx1"/>
              </a:solidFill>
            </a:rPr>
            <a:t>Igualdad soberana / Buena fe /Solución pacífica de controversias / Abstención de la amenaza o el uso de la fuerza / Colaboración y lealtad / Exigibilidad universal / No intervención</a:t>
          </a:r>
          <a:endParaRPr lang="es-CO" dirty="0"/>
        </a:p>
      </dgm:t>
    </dgm:pt>
    <dgm:pt modelId="{F61CE246-B727-437A-9F61-4813F863EE45}" type="parTrans" cxnId="{FD6A719C-F191-4C61-8680-1FBA9948A3EA}">
      <dgm:prSet/>
      <dgm:spPr/>
      <dgm:t>
        <a:bodyPr/>
        <a:lstStyle/>
        <a:p>
          <a:endParaRPr lang="es-CO"/>
        </a:p>
      </dgm:t>
    </dgm:pt>
    <dgm:pt modelId="{56149003-B1D4-4B60-8023-F82B191EE4DE}" type="sibTrans" cxnId="{FD6A719C-F191-4C61-8680-1FBA9948A3EA}">
      <dgm:prSet/>
      <dgm:spPr/>
      <dgm:t>
        <a:bodyPr/>
        <a:lstStyle/>
        <a:p>
          <a:endParaRPr lang="es-CO"/>
        </a:p>
      </dgm:t>
    </dgm:pt>
    <dgm:pt modelId="{0A294268-5A44-4641-87E6-591CF7B454DF}" type="pres">
      <dgm:prSet presAssocID="{0353C218-78A6-438F-B9B0-B48EC371D8CE}" presName="Name0" presStyleCnt="0">
        <dgm:presLayoutVars>
          <dgm:dir/>
          <dgm:resizeHandles val="exact"/>
        </dgm:presLayoutVars>
      </dgm:prSet>
      <dgm:spPr/>
    </dgm:pt>
    <dgm:pt modelId="{5529637A-D1D8-4007-A0C3-85C4F27AA64C}" type="pres">
      <dgm:prSet presAssocID="{0353C218-78A6-438F-B9B0-B48EC371D8CE}" presName="fgShape" presStyleLbl="fgShp" presStyleIdx="0" presStyleCnt="1"/>
      <dgm:spPr/>
    </dgm:pt>
    <dgm:pt modelId="{9BDEE131-3A35-4696-B21B-2BE1F6F68D22}" type="pres">
      <dgm:prSet presAssocID="{0353C218-78A6-438F-B9B0-B48EC371D8CE}" presName="linComp" presStyleCnt="0"/>
      <dgm:spPr/>
    </dgm:pt>
    <dgm:pt modelId="{489660DB-E2A1-43F7-B35A-7EC2A6AF3D0B}" type="pres">
      <dgm:prSet presAssocID="{889ED79D-73AE-4538-B05D-06F77C4E5D35}" presName="compNode" presStyleCnt="0"/>
      <dgm:spPr/>
    </dgm:pt>
    <dgm:pt modelId="{D7B7E2F0-FC9E-47E6-B5E4-47FA38434AAD}" type="pres">
      <dgm:prSet presAssocID="{889ED79D-73AE-4538-B05D-06F77C4E5D35}" presName="bkgdShape" presStyleLbl="node1" presStyleIdx="0" presStyleCnt="2"/>
      <dgm:spPr/>
      <dgm:t>
        <a:bodyPr/>
        <a:lstStyle/>
        <a:p>
          <a:endParaRPr lang="es-CO"/>
        </a:p>
      </dgm:t>
    </dgm:pt>
    <dgm:pt modelId="{6128728C-06A3-420A-9F98-83DC70CFF478}" type="pres">
      <dgm:prSet presAssocID="{889ED79D-73AE-4538-B05D-06F77C4E5D35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0DA071-3CE0-4267-A32A-280B1BD44D43}" type="pres">
      <dgm:prSet presAssocID="{889ED79D-73AE-4538-B05D-06F77C4E5D35}" presName="invisiNode" presStyleLbl="node1" presStyleIdx="0" presStyleCnt="2"/>
      <dgm:spPr/>
    </dgm:pt>
    <dgm:pt modelId="{A046CE85-F007-4AA8-88CD-53CA98D518FE}" type="pres">
      <dgm:prSet presAssocID="{889ED79D-73AE-4538-B05D-06F77C4E5D35}" presName="imagNode" presStyleLbl="fgImgPlace1" presStyleIdx="0" presStyleCnt="2" custScaleX="134886" custScaleY="125387" custLinFactNeighborY="57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821EA8E7-B55F-42CF-8906-4E16DFC9DED7}" type="pres">
      <dgm:prSet presAssocID="{9B914F3B-8F0C-4E4E-9F42-77BCBDF4D0FF}" presName="sibTrans" presStyleLbl="sibTrans2D1" presStyleIdx="0" presStyleCnt="0"/>
      <dgm:spPr/>
      <dgm:t>
        <a:bodyPr/>
        <a:lstStyle/>
        <a:p>
          <a:endParaRPr lang="es-CO"/>
        </a:p>
      </dgm:t>
    </dgm:pt>
    <dgm:pt modelId="{D7477979-57BE-4B73-BB40-F559A5B21D4C}" type="pres">
      <dgm:prSet presAssocID="{87360D3C-2273-4368-8918-CA2362D667C6}" presName="compNode" presStyleCnt="0"/>
      <dgm:spPr/>
    </dgm:pt>
    <dgm:pt modelId="{7EE0AA18-0911-4C77-A3F3-2127625602C6}" type="pres">
      <dgm:prSet presAssocID="{87360D3C-2273-4368-8918-CA2362D667C6}" presName="bkgdShape" presStyleLbl="node1" presStyleIdx="1" presStyleCnt="2"/>
      <dgm:spPr/>
      <dgm:t>
        <a:bodyPr/>
        <a:lstStyle/>
        <a:p>
          <a:endParaRPr lang="es-CO"/>
        </a:p>
      </dgm:t>
    </dgm:pt>
    <dgm:pt modelId="{50CFD791-3719-4B5C-8833-A9A71FFFFFDD}" type="pres">
      <dgm:prSet presAssocID="{87360D3C-2273-4368-8918-CA2362D667C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BB410A-31CC-4730-9C53-837A081BB85F}" type="pres">
      <dgm:prSet presAssocID="{87360D3C-2273-4368-8918-CA2362D667C6}" presName="invisiNode" presStyleLbl="node1" presStyleIdx="1" presStyleCnt="2"/>
      <dgm:spPr/>
    </dgm:pt>
    <dgm:pt modelId="{7512E3ED-0AFE-4881-BBD9-2725548334F0}" type="pres">
      <dgm:prSet presAssocID="{87360D3C-2273-4368-8918-CA2362D667C6}" presName="imagNode" presStyleLbl="fgImgPlace1" presStyleIdx="1" presStyleCnt="2" custScaleX="123810" custScaleY="114425" custLinFactNeighborX="-937" custLinFactNeighborY="281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F8D803E4-2AC8-40CC-B6AB-8ED8012D9B08}" type="presOf" srcId="{0353C218-78A6-438F-B9B0-B48EC371D8CE}" destId="{0A294268-5A44-4641-87E6-591CF7B454DF}" srcOrd="0" destOrd="0" presId="urn:microsoft.com/office/officeart/2005/8/layout/hList7"/>
    <dgm:cxn modelId="{FD6A719C-F191-4C61-8680-1FBA9948A3EA}" srcId="{0353C218-78A6-438F-B9B0-B48EC371D8CE}" destId="{87360D3C-2273-4368-8918-CA2362D667C6}" srcOrd="1" destOrd="0" parTransId="{F61CE246-B727-437A-9F61-4813F863EE45}" sibTransId="{56149003-B1D4-4B60-8023-F82B191EE4DE}"/>
    <dgm:cxn modelId="{33098B0D-900A-4AFD-9FA9-312F7384C8F9}" type="presOf" srcId="{889ED79D-73AE-4538-B05D-06F77C4E5D35}" destId="{D7B7E2F0-FC9E-47E6-B5E4-47FA38434AAD}" srcOrd="0" destOrd="0" presId="urn:microsoft.com/office/officeart/2005/8/layout/hList7"/>
    <dgm:cxn modelId="{338DCCAE-D685-42B2-9460-F0CB0D302A1D}" type="presOf" srcId="{9B914F3B-8F0C-4E4E-9F42-77BCBDF4D0FF}" destId="{821EA8E7-B55F-42CF-8906-4E16DFC9DED7}" srcOrd="0" destOrd="0" presId="urn:microsoft.com/office/officeart/2005/8/layout/hList7"/>
    <dgm:cxn modelId="{F556BD9A-0B54-4130-86F7-E28102E75B3E}" type="presOf" srcId="{87360D3C-2273-4368-8918-CA2362D667C6}" destId="{7EE0AA18-0911-4C77-A3F3-2127625602C6}" srcOrd="0" destOrd="0" presId="urn:microsoft.com/office/officeart/2005/8/layout/hList7"/>
    <dgm:cxn modelId="{11B140E4-994D-45CD-BBF3-F20CF7E01FD6}" srcId="{0353C218-78A6-438F-B9B0-B48EC371D8CE}" destId="{889ED79D-73AE-4538-B05D-06F77C4E5D35}" srcOrd="0" destOrd="0" parTransId="{23BC3433-10C2-4463-AAA3-87E8A75F7AE7}" sibTransId="{9B914F3B-8F0C-4E4E-9F42-77BCBDF4D0FF}"/>
    <dgm:cxn modelId="{EE310068-3E48-45F6-AF23-14C5D62A541B}" type="presOf" srcId="{87360D3C-2273-4368-8918-CA2362D667C6}" destId="{50CFD791-3719-4B5C-8833-A9A71FFFFFDD}" srcOrd="1" destOrd="0" presId="urn:microsoft.com/office/officeart/2005/8/layout/hList7"/>
    <dgm:cxn modelId="{A4E4EC56-EA4F-4599-8453-C3FE76C1DDE1}" type="presOf" srcId="{889ED79D-73AE-4538-B05D-06F77C4E5D35}" destId="{6128728C-06A3-420A-9F98-83DC70CFF478}" srcOrd="1" destOrd="0" presId="urn:microsoft.com/office/officeart/2005/8/layout/hList7"/>
    <dgm:cxn modelId="{B3F19CB2-4E4A-4691-B9E2-4F4DB0D638FE}" type="presParOf" srcId="{0A294268-5A44-4641-87E6-591CF7B454DF}" destId="{5529637A-D1D8-4007-A0C3-85C4F27AA64C}" srcOrd="0" destOrd="0" presId="urn:microsoft.com/office/officeart/2005/8/layout/hList7"/>
    <dgm:cxn modelId="{D703049C-6185-445E-8D05-BC5C4BE2FB86}" type="presParOf" srcId="{0A294268-5A44-4641-87E6-591CF7B454DF}" destId="{9BDEE131-3A35-4696-B21B-2BE1F6F68D22}" srcOrd="1" destOrd="0" presId="urn:microsoft.com/office/officeart/2005/8/layout/hList7"/>
    <dgm:cxn modelId="{E41E6590-5633-4E11-AC0B-A2ECADCE17AF}" type="presParOf" srcId="{9BDEE131-3A35-4696-B21B-2BE1F6F68D22}" destId="{489660DB-E2A1-43F7-B35A-7EC2A6AF3D0B}" srcOrd="0" destOrd="0" presId="urn:microsoft.com/office/officeart/2005/8/layout/hList7"/>
    <dgm:cxn modelId="{5C494946-6128-4174-9E7B-D998CFC4D95F}" type="presParOf" srcId="{489660DB-E2A1-43F7-B35A-7EC2A6AF3D0B}" destId="{D7B7E2F0-FC9E-47E6-B5E4-47FA38434AAD}" srcOrd="0" destOrd="0" presId="urn:microsoft.com/office/officeart/2005/8/layout/hList7"/>
    <dgm:cxn modelId="{FCDD9617-61AE-40BE-97DA-FCD8C71B9946}" type="presParOf" srcId="{489660DB-E2A1-43F7-B35A-7EC2A6AF3D0B}" destId="{6128728C-06A3-420A-9F98-83DC70CFF478}" srcOrd="1" destOrd="0" presId="urn:microsoft.com/office/officeart/2005/8/layout/hList7"/>
    <dgm:cxn modelId="{A5DFB58F-23F8-487B-A10A-F8992570A26B}" type="presParOf" srcId="{489660DB-E2A1-43F7-B35A-7EC2A6AF3D0B}" destId="{220DA071-3CE0-4267-A32A-280B1BD44D43}" srcOrd="2" destOrd="0" presId="urn:microsoft.com/office/officeart/2005/8/layout/hList7"/>
    <dgm:cxn modelId="{5D1A36E0-7D4C-4F6C-8C86-DE5EA2794132}" type="presParOf" srcId="{489660DB-E2A1-43F7-B35A-7EC2A6AF3D0B}" destId="{A046CE85-F007-4AA8-88CD-53CA98D518FE}" srcOrd="3" destOrd="0" presId="urn:microsoft.com/office/officeart/2005/8/layout/hList7"/>
    <dgm:cxn modelId="{57682DDB-2AED-4531-9828-C5D9E38A4DF9}" type="presParOf" srcId="{9BDEE131-3A35-4696-B21B-2BE1F6F68D22}" destId="{821EA8E7-B55F-42CF-8906-4E16DFC9DED7}" srcOrd="1" destOrd="0" presId="urn:microsoft.com/office/officeart/2005/8/layout/hList7"/>
    <dgm:cxn modelId="{576DF9BF-21AA-4650-918C-0ED909EFAB63}" type="presParOf" srcId="{9BDEE131-3A35-4696-B21B-2BE1F6F68D22}" destId="{D7477979-57BE-4B73-BB40-F559A5B21D4C}" srcOrd="2" destOrd="0" presId="urn:microsoft.com/office/officeart/2005/8/layout/hList7"/>
    <dgm:cxn modelId="{06D92418-2225-4829-BB7D-FCBF2E9C72A9}" type="presParOf" srcId="{D7477979-57BE-4B73-BB40-F559A5B21D4C}" destId="{7EE0AA18-0911-4C77-A3F3-2127625602C6}" srcOrd="0" destOrd="0" presId="urn:microsoft.com/office/officeart/2005/8/layout/hList7"/>
    <dgm:cxn modelId="{EFE37D8F-2BB8-4455-80F4-8C6D3FC055A0}" type="presParOf" srcId="{D7477979-57BE-4B73-BB40-F559A5B21D4C}" destId="{50CFD791-3719-4B5C-8833-A9A71FFFFFDD}" srcOrd="1" destOrd="0" presId="urn:microsoft.com/office/officeart/2005/8/layout/hList7"/>
    <dgm:cxn modelId="{183C6565-AFC2-4D4F-974E-2BB8D4A59BB2}" type="presParOf" srcId="{D7477979-57BE-4B73-BB40-F559A5B21D4C}" destId="{8EBB410A-31CC-4730-9C53-837A081BB85F}" srcOrd="2" destOrd="0" presId="urn:microsoft.com/office/officeart/2005/8/layout/hList7"/>
    <dgm:cxn modelId="{AE608BDC-858C-44EB-A4D7-F7E912730ED4}" type="presParOf" srcId="{D7477979-57BE-4B73-BB40-F559A5B21D4C}" destId="{7512E3ED-0AFE-4881-BBD9-2725548334F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86E97-9A89-43AB-B4CD-DF3B46CCC8D5}">
      <dsp:nvSpPr>
        <dsp:cNvPr id="0" name=""/>
        <dsp:cNvSpPr/>
      </dsp:nvSpPr>
      <dsp:spPr>
        <a:xfrm rot="5400000">
          <a:off x="1184804" y="989734"/>
          <a:ext cx="1548579" cy="1866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256FCB-5E23-488E-AC81-87A2AE66DB38}">
      <dsp:nvSpPr>
        <dsp:cNvPr id="0" name=""/>
        <dsp:cNvSpPr/>
      </dsp:nvSpPr>
      <dsp:spPr>
        <a:xfrm>
          <a:off x="1540775" y="1038"/>
          <a:ext cx="2074101" cy="12444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Sociedad de Naciones (10 enero 1920 – 18 abril 1946)</a:t>
          </a:r>
          <a:endParaRPr lang="es-CO" sz="1900" kern="1200" dirty="0"/>
        </a:p>
      </dsp:txBody>
      <dsp:txXfrm>
        <a:off x="1577224" y="37487"/>
        <a:ext cx="2001203" cy="1171562"/>
      </dsp:txXfrm>
    </dsp:sp>
    <dsp:sp modelId="{7BF0128B-341B-40AF-8F37-C22F699EB753}">
      <dsp:nvSpPr>
        <dsp:cNvPr id="0" name=""/>
        <dsp:cNvSpPr/>
      </dsp:nvSpPr>
      <dsp:spPr>
        <a:xfrm rot="5400000">
          <a:off x="1184804" y="2545310"/>
          <a:ext cx="1548579" cy="1866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761167"/>
                <a:satOff val="1795"/>
                <a:lumOff val="-336"/>
                <a:alphaOff val="0"/>
                <a:shade val="74000"/>
                <a:satMod val="130000"/>
                <a:lumMod val="90000"/>
              </a:schemeClr>
              <a:schemeClr val="accent3">
                <a:hueOff val="-1761167"/>
                <a:satOff val="1795"/>
                <a:lumOff val="-33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67504A-90E8-4844-8064-003C202BB1C9}">
      <dsp:nvSpPr>
        <dsp:cNvPr id="0" name=""/>
        <dsp:cNvSpPr/>
      </dsp:nvSpPr>
      <dsp:spPr>
        <a:xfrm>
          <a:off x="1540775" y="1556614"/>
          <a:ext cx="2074101" cy="12444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1541021"/>
                <a:satOff val="1570"/>
                <a:lumOff val="-294"/>
                <a:alphaOff val="0"/>
                <a:shade val="74000"/>
                <a:satMod val="130000"/>
                <a:lumMod val="90000"/>
              </a:schemeClr>
              <a:schemeClr val="accent3">
                <a:hueOff val="-1541021"/>
                <a:satOff val="1570"/>
                <a:lumOff val="-29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Declaración del Palacio de Saint James (12 junio 1941)</a:t>
          </a:r>
          <a:endParaRPr lang="es-CO" sz="1900" kern="1200" dirty="0"/>
        </a:p>
      </dsp:txBody>
      <dsp:txXfrm>
        <a:off x="1577224" y="1593063"/>
        <a:ext cx="2001203" cy="1171562"/>
      </dsp:txXfrm>
    </dsp:sp>
    <dsp:sp modelId="{BD3D2B1B-15E4-4EB7-A992-1E159D11F4D0}">
      <dsp:nvSpPr>
        <dsp:cNvPr id="0" name=""/>
        <dsp:cNvSpPr/>
      </dsp:nvSpPr>
      <dsp:spPr>
        <a:xfrm>
          <a:off x="1962592" y="3323098"/>
          <a:ext cx="2751558" cy="1866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3522333"/>
                <a:satOff val="3589"/>
                <a:lumOff val="-673"/>
                <a:alphaOff val="0"/>
                <a:shade val="74000"/>
                <a:satMod val="130000"/>
                <a:lumMod val="90000"/>
              </a:schemeClr>
              <a:schemeClr val="accent3">
                <a:hueOff val="-3522333"/>
                <a:satOff val="3589"/>
                <a:lumOff val="-67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4A1EFD-007A-4F72-BB78-7EAAB9D48122}">
      <dsp:nvSpPr>
        <dsp:cNvPr id="0" name=""/>
        <dsp:cNvSpPr/>
      </dsp:nvSpPr>
      <dsp:spPr>
        <a:xfrm>
          <a:off x="1540775" y="3112190"/>
          <a:ext cx="2074101" cy="12444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3082042"/>
                <a:satOff val="3141"/>
                <a:lumOff val="-588"/>
                <a:alphaOff val="0"/>
                <a:shade val="74000"/>
                <a:satMod val="130000"/>
                <a:lumMod val="90000"/>
              </a:schemeClr>
              <a:schemeClr val="accent3">
                <a:hueOff val="-3082042"/>
                <a:satOff val="3141"/>
                <a:lumOff val="-58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Carta del Atlántico (14 agosto 1941)</a:t>
          </a:r>
          <a:endParaRPr lang="es-CO" sz="1900" kern="1200" dirty="0"/>
        </a:p>
      </dsp:txBody>
      <dsp:txXfrm>
        <a:off x="1577224" y="3148639"/>
        <a:ext cx="2001203" cy="1171562"/>
      </dsp:txXfrm>
    </dsp:sp>
    <dsp:sp modelId="{F85162CA-6635-418F-B112-D969751E3AAC}">
      <dsp:nvSpPr>
        <dsp:cNvPr id="0" name=""/>
        <dsp:cNvSpPr/>
      </dsp:nvSpPr>
      <dsp:spPr>
        <a:xfrm rot="16200000">
          <a:off x="3943358" y="2545310"/>
          <a:ext cx="1548579" cy="1866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5283500"/>
                <a:satOff val="5384"/>
                <a:lumOff val="-1009"/>
                <a:alphaOff val="0"/>
                <a:shade val="74000"/>
                <a:satMod val="130000"/>
                <a:lumMod val="90000"/>
              </a:schemeClr>
              <a:schemeClr val="accent3">
                <a:hueOff val="-5283500"/>
                <a:satOff val="5384"/>
                <a:lumOff val="-100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9EEED0-8F57-4AD5-9DCD-2CE1464C1271}">
      <dsp:nvSpPr>
        <dsp:cNvPr id="0" name=""/>
        <dsp:cNvSpPr/>
      </dsp:nvSpPr>
      <dsp:spPr>
        <a:xfrm>
          <a:off x="4299330" y="3112190"/>
          <a:ext cx="2074101" cy="12444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4623062"/>
                <a:satOff val="4711"/>
                <a:lumOff val="-883"/>
                <a:alphaOff val="0"/>
                <a:shade val="74000"/>
                <a:satMod val="130000"/>
                <a:lumMod val="90000"/>
              </a:schemeClr>
              <a:schemeClr val="accent3">
                <a:hueOff val="-4623062"/>
                <a:satOff val="4711"/>
                <a:lumOff val="-88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Declaración de las Naciones Unidas. (1 enero 1942)</a:t>
          </a:r>
          <a:endParaRPr lang="es-CO" sz="1900" kern="1200" dirty="0"/>
        </a:p>
      </dsp:txBody>
      <dsp:txXfrm>
        <a:off x="4335779" y="3148639"/>
        <a:ext cx="2001203" cy="1171562"/>
      </dsp:txXfrm>
    </dsp:sp>
    <dsp:sp modelId="{712B5ED0-3977-4488-9800-AFEDED6315D4}">
      <dsp:nvSpPr>
        <dsp:cNvPr id="0" name=""/>
        <dsp:cNvSpPr/>
      </dsp:nvSpPr>
      <dsp:spPr>
        <a:xfrm rot="16200000">
          <a:off x="3943358" y="989734"/>
          <a:ext cx="1548579" cy="1866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7044667"/>
                <a:satOff val="7178"/>
                <a:lumOff val="-1345"/>
                <a:alphaOff val="0"/>
                <a:shade val="74000"/>
                <a:satMod val="130000"/>
                <a:lumMod val="90000"/>
              </a:schemeClr>
              <a:schemeClr val="accent3">
                <a:hueOff val="-7044667"/>
                <a:satOff val="7178"/>
                <a:lumOff val="-13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9E4A9-5285-4940-9D02-42DE311718F7}">
      <dsp:nvSpPr>
        <dsp:cNvPr id="0" name=""/>
        <dsp:cNvSpPr/>
      </dsp:nvSpPr>
      <dsp:spPr>
        <a:xfrm>
          <a:off x="4299330" y="1556614"/>
          <a:ext cx="2074101" cy="12444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6164083"/>
                <a:satOff val="6281"/>
                <a:lumOff val="-1177"/>
                <a:alphaOff val="0"/>
                <a:shade val="74000"/>
                <a:satMod val="130000"/>
                <a:lumMod val="90000"/>
              </a:schemeClr>
              <a:schemeClr val="accent3">
                <a:hueOff val="-6164083"/>
                <a:satOff val="6281"/>
                <a:lumOff val="-1177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Conferencia de Moscú (30 octubre 1943)</a:t>
          </a:r>
          <a:endParaRPr lang="es-CO" sz="1900" kern="1200" dirty="0"/>
        </a:p>
      </dsp:txBody>
      <dsp:txXfrm>
        <a:off x="4335779" y="1593063"/>
        <a:ext cx="2001203" cy="1171562"/>
      </dsp:txXfrm>
    </dsp:sp>
    <dsp:sp modelId="{109C13BD-380E-40FD-873F-CD2E57CCD380}">
      <dsp:nvSpPr>
        <dsp:cNvPr id="0" name=""/>
        <dsp:cNvSpPr/>
      </dsp:nvSpPr>
      <dsp:spPr>
        <a:xfrm>
          <a:off x="4721146" y="211946"/>
          <a:ext cx="2751558" cy="1866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8805833"/>
                <a:satOff val="8973"/>
                <a:lumOff val="-1681"/>
                <a:alphaOff val="0"/>
                <a:shade val="74000"/>
                <a:satMod val="130000"/>
                <a:lumMod val="90000"/>
              </a:schemeClr>
              <a:schemeClr val="accent3">
                <a:hueOff val="-8805833"/>
                <a:satOff val="8973"/>
                <a:lumOff val="-168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5B744D-AB9E-4EB0-B1F3-AD5858C476C2}">
      <dsp:nvSpPr>
        <dsp:cNvPr id="0" name=""/>
        <dsp:cNvSpPr/>
      </dsp:nvSpPr>
      <dsp:spPr>
        <a:xfrm>
          <a:off x="4299330" y="1038"/>
          <a:ext cx="2074101" cy="12444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7705104"/>
                <a:satOff val="7851"/>
                <a:lumOff val="-1471"/>
                <a:alphaOff val="0"/>
                <a:shade val="74000"/>
                <a:satMod val="130000"/>
                <a:lumMod val="90000"/>
              </a:schemeClr>
              <a:schemeClr val="accent3">
                <a:hueOff val="-7705104"/>
                <a:satOff val="7851"/>
                <a:lumOff val="-147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Conferencia de Teherán (1 diciembre 1943)</a:t>
          </a:r>
          <a:endParaRPr lang="es-CO" sz="1900" kern="1200" dirty="0"/>
        </a:p>
      </dsp:txBody>
      <dsp:txXfrm>
        <a:off x="4335779" y="37487"/>
        <a:ext cx="2001203" cy="1171562"/>
      </dsp:txXfrm>
    </dsp:sp>
    <dsp:sp modelId="{704D9BF8-D70E-47C7-B6F0-B934F05296E8}">
      <dsp:nvSpPr>
        <dsp:cNvPr id="0" name=""/>
        <dsp:cNvSpPr/>
      </dsp:nvSpPr>
      <dsp:spPr>
        <a:xfrm rot="5400000">
          <a:off x="6701913" y="989734"/>
          <a:ext cx="1548579" cy="1866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0567000"/>
                <a:satOff val="10767"/>
                <a:lumOff val="-2018"/>
                <a:alphaOff val="0"/>
                <a:shade val="74000"/>
                <a:satMod val="130000"/>
                <a:lumMod val="90000"/>
              </a:schemeClr>
              <a:schemeClr val="accent3">
                <a:hueOff val="-10567000"/>
                <a:satOff val="10767"/>
                <a:lumOff val="-201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439BA5-791B-47DC-A3BE-9314248423C4}">
      <dsp:nvSpPr>
        <dsp:cNvPr id="0" name=""/>
        <dsp:cNvSpPr/>
      </dsp:nvSpPr>
      <dsp:spPr>
        <a:xfrm>
          <a:off x="7057885" y="1038"/>
          <a:ext cx="2074101" cy="12444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9246125"/>
                <a:satOff val="9422"/>
                <a:lumOff val="-1765"/>
                <a:alphaOff val="0"/>
                <a:shade val="74000"/>
                <a:satMod val="130000"/>
                <a:lumMod val="90000"/>
              </a:schemeClr>
              <a:schemeClr val="accent3">
                <a:hueOff val="-9246125"/>
                <a:satOff val="9422"/>
                <a:lumOff val="-176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Conferencia de Dumbarton Oaks. (21 agosto – 7 octubre 1944)</a:t>
          </a:r>
          <a:endParaRPr lang="es-CO" sz="1900" kern="1200" dirty="0"/>
        </a:p>
      </dsp:txBody>
      <dsp:txXfrm>
        <a:off x="7094334" y="37487"/>
        <a:ext cx="2001203" cy="1171562"/>
      </dsp:txXfrm>
    </dsp:sp>
    <dsp:sp modelId="{AABAA589-53C6-4A8D-B13F-BE709E976985}">
      <dsp:nvSpPr>
        <dsp:cNvPr id="0" name=""/>
        <dsp:cNvSpPr/>
      </dsp:nvSpPr>
      <dsp:spPr>
        <a:xfrm rot="5400000">
          <a:off x="6701913" y="2545310"/>
          <a:ext cx="1548579" cy="1866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C56B30-F488-40F4-B02A-2732326D329F}">
      <dsp:nvSpPr>
        <dsp:cNvPr id="0" name=""/>
        <dsp:cNvSpPr/>
      </dsp:nvSpPr>
      <dsp:spPr>
        <a:xfrm>
          <a:off x="7057885" y="1556614"/>
          <a:ext cx="2074101" cy="12444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10787145"/>
                <a:satOff val="10992"/>
                <a:lumOff val="-2060"/>
                <a:alphaOff val="0"/>
                <a:shade val="74000"/>
                <a:satMod val="130000"/>
                <a:lumMod val="90000"/>
              </a:schemeClr>
              <a:schemeClr val="accent3">
                <a:hueOff val="-10787145"/>
                <a:satOff val="10992"/>
                <a:lumOff val="-206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Conferencia de Yalta. (4 – 11 febrero 1945)</a:t>
          </a:r>
          <a:endParaRPr lang="es-CO" sz="1900" kern="1200" dirty="0"/>
        </a:p>
      </dsp:txBody>
      <dsp:txXfrm>
        <a:off x="7094334" y="1593063"/>
        <a:ext cx="2001203" cy="1171562"/>
      </dsp:txXfrm>
    </dsp:sp>
    <dsp:sp modelId="{D26D4282-8F73-497B-AC93-3A76C12DDF70}">
      <dsp:nvSpPr>
        <dsp:cNvPr id="0" name=""/>
        <dsp:cNvSpPr/>
      </dsp:nvSpPr>
      <dsp:spPr>
        <a:xfrm>
          <a:off x="7057885" y="3112190"/>
          <a:ext cx="2074101" cy="12444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-12328166"/>
                <a:satOff val="12562"/>
                <a:lumOff val="-2354"/>
                <a:alphaOff val="0"/>
                <a:shade val="74000"/>
                <a:satMod val="130000"/>
                <a:lumMod val="90000"/>
              </a:schemeClr>
              <a:schemeClr val="accent3">
                <a:hueOff val="-12328166"/>
                <a:satOff val="12562"/>
                <a:lumOff val="-235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 smtClean="0"/>
            <a:t>Conferencia de San Francisco. (25 abril – 26 junio 1945)</a:t>
          </a:r>
          <a:endParaRPr lang="es-CO" sz="1900" kern="1200" dirty="0"/>
        </a:p>
      </dsp:txBody>
      <dsp:txXfrm>
        <a:off x="7094334" y="3148639"/>
        <a:ext cx="2001203" cy="1171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7E2F0-FC9E-47E6-B5E4-47FA38434AAD}">
      <dsp:nvSpPr>
        <dsp:cNvPr id="0" name=""/>
        <dsp:cNvSpPr/>
      </dsp:nvSpPr>
      <dsp:spPr>
        <a:xfrm>
          <a:off x="3401" y="0"/>
          <a:ext cx="3896580" cy="4577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</a:rPr>
            <a:t>Propósitos</a:t>
          </a:r>
          <a:endParaRPr lang="es-CO" sz="1800" b="0" kern="1200" baseline="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baseline="0" dirty="0" smtClean="0">
              <a:solidFill>
                <a:schemeClr val="tx1"/>
              </a:solidFill>
            </a:rPr>
            <a:t>Paz y seguridad / Amistad y cooperación / Desarrollo y estímulo de los derechos humanos y las libertades fundamentales</a:t>
          </a:r>
          <a:endParaRPr lang="es-CO" sz="1800" kern="1200" dirty="0"/>
        </a:p>
      </dsp:txBody>
      <dsp:txXfrm>
        <a:off x="3401" y="1831009"/>
        <a:ext cx="3896580" cy="1831009"/>
      </dsp:txXfrm>
    </dsp:sp>
    <dsp:sp modelId="{A046CE85-F007-4AA8-88CD-53CA98D518FE}">
      <dsp:nvSpPr>
        <dsp:cNvPr id="0" name=""/>
        <dsp:cNvSpPr/>
      </dsp:nvSpPr>
      <dsp:spPr>
        <a:xfrm>
          <a:off x="923648" y="169069"/>
          <a:ext cx="2056087" cy="191129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0AA18-0911-4C77-A3F3-2127625602C6}">
      <dsp:nvSpPr>
        <dsp:cNvPr id="0" name=""/>
        <dsp:cNvSpPr/>
      </dsp:nvSpPr>
      <dsp:spPr>
        <a:xfrm>
          <a:off x="4016879" y="0"/>
          <a:ext cx="3896580" cy="4577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baseline="0" dirty="0" smtClean="0">
              <a:solidFill>
                <a:schemeClr val="tx1"/>
              </a:solidFill>
            </a:rPr>
            <a:t>Principios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0" kern="1200" baseline="0" dirty="0" smtClean="0">
              <a:solidFill>
                <a:schemeClr val="tx1"/>
              </a:solidFill>
            </a:rPr>
            <a:t>Igualdad soberana / Buena fe /Solución pacífica de controversias / Abstención de la amenaza o el uso de la fuerza / Colaboración y lealtad / Exigibilidad universal / No intervención</a:t>
          </a:r>
          <a:endParaRPr lang="es-CO" sz="1800" kern="1200" dirty="0"/>
        </a:p>
      </dsp:txBody>
      <dsp:txXfrm>
        <a:off x="4016879" y="1831009"/>
        <a:ext cx="3896580" cy="1831009"/>
      </dsp:txXfrm>
    </dsp:sp>
    <dsp:sp modelId="{7512E3ED-0AFE-4881-BBD9-2725548334F0}">
      <dsp:nvSpPr>
        <dsp:cNvPr id="0" name=""/>
        <dsp:cNvSpPr/>
      </dsp:nvSpPr>
      <dsp:spPr>
        <a:xfrm>
          <a:off x="5007259" y="207573"/>
          <a:ext cx="1887254" cy="174419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9637A-D1D8-4007-A0C3-85C4F27AA64C}">
      <dsp:nvSpPr>
        <dsp:cNvPr id="0" name=""/>
        <dsp:cNvSpPr/>
      </dsp:nvSpPr>
      <dsp:spPr>
        <a:xfrm>
          <a:off x="316674" y="3662018"/>
          <a:ext cx="7283513" cy="68662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9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162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9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694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5677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9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1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338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9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863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26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159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740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362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22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40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ED79DC-3EC0-40BE-BE8C-2FE7816D24DD}" type="datetimeFigureOut">
              <a:rPr lang="es-CO" smtClean="0"/>
              <a:t>10/10/2015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793F2B-AFA9-4D46-8B79-2927FAD5CBF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pGctmxVO2xE" TargetMode="External"/><Relationship Id="rId1" Type="http://schemas.openxmlformats.org/officeDocument/2006/relationships/video" Target="https://www.youtube.com/embed/Oz4hhM5rgrM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j-cij.org/homepage/index.php?lang=en" TargetMode="External"/><Relationship Id="rId3" Type="http://schemas.openxmlformats.org/officeDocument/2006/relationships/image" Target="../media/image17.jpg"/><Relationship Id="rId7" Type="http://schemas.openxmlformats.org/officeDocument/2006/relationships/image" Target="../media/image19.jpg"/><Relationship Id="rId12" Type="http://schemas.openxmlformats.org/officeDocument/2006/relationships/image" Target="../media/image21.jpg"/><Relationship Id="rId2" Type="http://schemas.openxmlformats.org/officeDocument/2006/relationships/hyperlink" Target="http://www.un.org/es/ecosoc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.org/es/ga/" TargetMode="External"/><Relationship Id="rId11" Type="http://schemas.openxmlformats.org/officeDocument/2006/relationships/hyperlink" Target="http://www.un.org/es/sections/about-un/secretariat/index.html" TargetMode="External"/><Relationship Id="rId5" Type="http://schemas.openxmlformats.org/officeDocument/2006/relationships/image" Target="../media/image18.jpg"/><Relationship Id="rId10" Type="http://schemas.openxmlformats.org/officeDocument/2006/relationships/hyperlink" Target="http://www.un.org/es/mainbodies/trusteeship/" TargetMode="External"/><Relationship Id="rId4" Type="http://schemas.openxmlformats.org/officeDocument/2006/relationships/hyperlink" Target="http://www.un.org/es/sc/" TargetMode="External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.org/e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14588" y="1571625"/>
            <a:ext cx="7415212" cy="1815039"/>
          </a:xfrm>
        </p:spPr>
        <p:txBody>
          <a:bodyPr/>
          <a:lstStyle/>
          <a:p>
            <a:r>
              <a:rPr lang="es-CO" sz="4800" dirty="0" smtClean="0"/>
              <a:t>Las Organizaciones Internacionales</a:t>
            </a:r>
            <a:endParaRPr lang="es-CO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359" y="3766946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s-CO" b="1" dirty="0" smtClean="0">
                <a:effectLst/>
              </a:rPr>
              <a:t>José Vicente Rubiano Ballesteros</a:t>
            </a:r>
          </a:p>
          <a:p>
            <a:r>
              <a:rPr lang="es-CO" b="1" dirty="0" smtClean="0">
                <a:effectLst/>
              </a:rPr>
              <a:t>Escuela de Derecho y Ciencia Política</a:t>
            </a:r>
          </a:p>
          <a:p>
            <a:r>
              <a:rPr lang="es-CO" b="1" dirty="0" smtClean="0">
                <a:effectLst/>
              </a:rPr>
              <a:t>Universidad Industrial de Santander</a:t>
            </a:r>
            <a:endParaRPr lang="es-CO" b="1" dirty="0">
              <a:effectLst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466" y="3195932"/>
            <a:ext cx="240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Práctica Docente</a:t>
            </a:r>
          </a:p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Derecho Internacional Público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829800" y="318217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UNIDAD 2</a:t>
            </a:r>
          </a:p>
        </p:txBody>
      </p:sp>
    </p:spTree>
    <p:extLst>
      <p:ext uri="{BB962C8B-B14F-4D97-AF65-F5344CB8AC3E}">
        <p14:creationId xmlns:p14="http://schemas.microsoft.com/office/powerpoint/2010/main" val="27296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113" y="708098"/>
            <a:ext cx="10358437" cy="167791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chemeClr val="tx1"/>
                </a:solidFill>
              </a:rPr>
              <a:t>O</a:t>
            </a:r>
            <a:r>
              <a:rPr lang="es-CO" b="1" dirty="0" smtClean="0">
                <a:solidFill>
                  <a:schemeClr val="tx1"/>
                </a:solidFill>
              </a:rPr>
              <a:t>rganización internacional:</a:t>
            </a:r>
            <a:r>
              <a:rPr lang="es-CO" dirty="0" smtClean="0">
                <a:solidFill>
                  <a:schemeClr val="tx1"/>
                </a:solidFill>
              </a:rPr>
              <a:t> Asociación constituida a partir de la voluntad de varios Estados y dotada de los órganos permanentes y de las competencias explícita o implícitamente atribuidas para desempeñar un propósito general de cooperación entre las partes que la constituyen.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00113" y="5268864"/>
            <a:ext cx="10358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Las mismas organizaciones internacionales también pueden agruparse entre sí o con uno o varios Estados para formar una nueva organización internacional.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50" y="2456497"/>
            <a:ext cx="1905411" cy="12702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253" y="2439216"/>
            <a:ext cx="1904604" cy="12702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76" y="2439216"/>
            <a:ext cx="5275162" cy="127027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55" y="3811064"/>
            <a:ext cx="1600200" cy="137350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287" y="3765286"/>
            <a:ext cx="1460536" cy="14605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05" y="3806539"/>
            <a:ext cx="4348851" cy="13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660429"/>
              </p:ext>
            </p:extLst>
          </p:nvPr>
        </p:nvGraphicFramePr>
        <p:xfrm>
          <a:off x="906894" y="1154413"/>
          <a:ext cx="10344152" cy="4631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44"/>
                <a:gridCol w="8893608"/>
              </a:tblGrid>
              <a:tr h="424832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Criterio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Tipo de organizaciones internacionales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2888">
                <a:tc>
                  <a:txBody>
                    <a:bodyPr/>
                    <a:lstStyle/>
                    <a:p>
                      <a:pPr algn="ctr"/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Participación</a:t>
                      </a:r>
                      <a:endParaRPr lang="es-CO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Universales: 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Participa cualquier E u OI de la SI.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Restringidas: 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Participan E u OI que cumplan con determinadas características (políticas, geográficas, económicas, sociales, culturales o religiosas).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5716">
                <a:tc>
                  <a:txBody>
                    <a:bodyPr/>
                    <a:lstStyle/>
                    <a:p>
                      <a:pPr algn="ctr"/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Fines u objetivos</a:t>
                      </a:r>
                      <a:endParaRPr lang="es-CO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lphaLcPeriod"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Generales:</a:t>
                      </a:r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ealización de objetivos internacionales de carácter general.</a:t>
                      </a:r>
                      <a:endParaRPr lang="es-CO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just">
                        <a:buAutoNum type="alphaLcPeriod"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Particulares,</a:t>
                      </a: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especiales o específicos:</a:t>
                      </a:r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 R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ealización de objetivos internacionales de carácter específico.</a:t>
                      </a:r>
                      <a:endParaRPr lang="es-CO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2615">
                <a:tc>
                  <a:txBody>
                    <a:bodyPr/>
                    <a:lstStyle/>
                    <a:p>
                      <a:pPr algn="ctr"/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Competencias</a:t>
                      </a:r>
                      <a:endParaRPr lang="es-CO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De coordinación:</a:t>
                      </a:r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 Hacen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a recomendaciones u orientaciones sin carácter vinculante.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De integración: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Toman decisiones de carácter vinculante.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Mixtas: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Ejecutan simultáneamente actos vinculantes y no vinculantes.</a:t>
                      </a:r>
                      <a:endParaRPr lang="es-CO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24903">
                <a:tc>
                  <a:txBody>
                    <a:bodyPr/>
                    <a:lstStyle/>
                    <a:p>
                      <a:pPr algn="ctr"/>
                      <a:r>
                        <a:rPr lang="es-CO" sz="1800" b="0" dirty="0" smtClean="0">
                          <a:solidFill>
                            <a:schemeClr val="tx1"/>
                          </a:solidFill>
                        </a:rPr>
                        <a:t>Operatividad</a:t>
                      </a:r>
                      <a:endParaRPr lang="es-CO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De cooperación: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Funcionamiento depende de la iniciativa de cada uno de sus miembros.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Operacionales: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 Funciona por sí misma con medios que los miembros voluntariamente le proporcionan.</a:t>
                      </a:r>
                    </a:p>
                    <a:p>
                      <a:pPr marL="342900" indent="-342900" algn="just">
                        <a:buFont typeface="+mj-lt"/>
                        <a:buAutoNum type="alphaLcPeriod"/>
                      </a:pPr>
                      <a:r>
                        <a:rPr lang="es-CO" sz="1800" b="1" baseline="0" dirty="0" smtClean="0">
                          <a:solidFill>
                            <a:schemeClr val="tx1"/>
                          </a:solidFill>
                        </a:rPr>
                        <a:t>De subordinación: </a:t>
                      </a:r>
                      <a:r>
                        <a:rPr lang="es-CO" sz="1800" b="0" baseline="0" dirty="0" smtClean="0">
                          <a:solidFill>
                            <a:schemeClr val="tx1"/>
                          </a:solidFill>
                        </a:rPr>
                        <a:t>Funciona por sí misma con medios propios, independientemente de la acción de sus miembros.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2814639" y="5841682"/>
            <a:ext cx="843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Fuente:</a:t>
            </a:r>
            <a:r>
              <a:rPr lang="es-CO" sz="1600" dirty="0" smtClean="0"/>
              <a:t> Elaboración propia, con base en FERNÁNDEZ et al. 2011 y RODRÍGUEZ CARRIÓN 2009.</a:t>
            </a:r>
            <a:endParaRPr lang="es-CO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906893" y="670781"/>
            <a:ext cx="1034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Tabla 1. Clasificación de las organizaciones internacionales</a:t>
            </a:r>
            <a:endParaRPr lang="es-CO" b="1" i="1" dirty="0"/>
          </a:p>
        </p:txBody>
      </p:sp>
    </p:spTree>
    <p:extLst>
      <p:ext uri="{BB962C8B-B14F-4D97-AF65-F5344CB8AC3E}">
        <p14:creationId xmlns:p14="http://schemas.microsoft.com/office/powerpoint/2010/main" val="6677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064001"/>
              </p:ext>
            </p:extLst>
          </p:nvPr>
        </p:nvGraphicFramePr>
        <p:xfrm>
          <a:off x="906894" y="1283000"/>
          <a:ext cx="10351658" cy="431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7731"/>
                <a:gridCol w="8543927"/>
              </a:tblGrid>
              <a:tr h="435954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Criterio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Clasificación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89885">
                <a:tc>
                  <a:txBody>
                    <a:bodyPr/>
                    <a:lstStyle/>
                    <a:p>
                      <a:pPr algn="ctr"/>
                      <a:r>
                        <a:rPr lang="es-CO" sz="2000" b="1" i="0" dirty="0" smtClean="0">
                          <a:solidFill>
                            <a:schemeClr val="tx1"/>
                          </a:solidFill>
                          <a:effectLst/>
                        </a:rPr>
                        <a:t>Importancia</a:t>
                      </a:r>
                      <a:endParaRPr lang="es-CO" sz="2000" b="1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Órganos</a:t>
                      </a:r>
                      <a:r>
                        <a:rPr lang="es-CO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principales: </a:t>
                      </a:r>
                      <a:r>
                        <a:rPr lang="es-CO" sz="2000" b="0" dirty="0" smtClean="0">
                          <a:solidFill>
                            <a:schemeClr val="tx1"/>
                          </a:solidFill>
                          <a:effectLst/>
                        </a:rPr>
                        <a:t>Creados por el tratado constitutivo</a:t>
                      </a:r>
                      <a:endParaRPr lang="es-CO" sz="20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Órganos subsidiarios:</a:t>
                      </a:r>
                      <a:r>
                        <a:rPr lang="es-CO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</a:rPr>
                        <a:t>Creados por el tratado constitutivo o por los órganos principales competentes</a:t>
                      </a:r>
                      <a:endParaRPr lang="es-CO" sz="20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43816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Integrantes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Órganos intergubernamentales:</a:t>
                      </a:r>
                      <a:r>
                        <a:rPr lang="es-CO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</a:rPr>
                        <a:t>ompuestos por representantes de los miembros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2000" b="1" i="0" dirty="0" smtClean="0">
                          <a:solidFill>
                            <a:schemeClr val="tx1"/>
                          </a:solidFill>
                          <a:effectLst/>
                        </a:rPr>
                        <a:t>Órganos</a:t>
                      </a:r>
                      <a:r>
                        <a:rPr lang="es-CO" sz="2000" b="1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2000" b="1" i="0" dirty="0" smtClean="0">
                          <a:solidFill>
                            <a:schemeClr val="tx1"/>
                          </a:solidFill>
                          <a:effectLst/>
                        </a:rPr>
                        <a:t>integrados:</a:t>
                      </a:r>
                      <a:r>
                        <a:rPr lang="es-CO" sz="200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C</a:t>
                      </a:r>
                      <a:r>
                        <a:rPr lang="es-CO" sz="2000" i="0" dirty="0" smtClean="0">
                          <a:solidFill>
                            <a:schemeClr val="tx1"/>
                          </a:solidFill>
                          <a:effectLst/>
                        </a:rPr>
                        <a:t>ompuestos por personas designadas que se encuentran vinculadas a la organización y no representan directamente a ningún miembro en particular</a:t>
                      </a:r>
                      <a:endParaRPr lang="es-CO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8045">
                <a:tc>
                  <a:txBody>
                    <a:bodyPr/>
                    <a:lstStyle/>
                    <a:p>
                      <a:pPr algn="ctr"/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Participación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Órganos plenarios: </a:t>
                      </a:r>
                      <a:r>
                        <a:rPr lang="es-CO" sz="2000" b="0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</a:rPr>
                        <a:t>odos los miembros se encuentran representados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v"/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Órganos restringidos: </a:t>
                      </a:r>
                      <a:r>
                        <a:rPr lang="es-CO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s-CO" sz="2000" dirty="0" smtClean="0">
                          <a:solidFill>
                            <a:schemeClr val="tx1"/>
                          </a:solidFill>
                          <a:effectLst/>
                        </a:rPr>
                        <a:t>ólo algunos miembros se encuentran representados</a:t>
                      </a:r>
                      <a:endParaRPr lang="es-CO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906894" y="770793"/>
            <a:ext cx="1035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Tabla 2. Clasificación de los órganos de las organizaciones internacionales</a:t>
            </a:r>
            <a:endParaRPr lang="es-CO" b="1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822142" y="5741669"/>
            <a:ext cx="8436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Fuente:</a:t>
            </a:r>
            <a:r>
              <a:rPr lang="es-CO" sz="1600" dirty="0" smtClean="0"/>
              <a:t> Elaboración propia, con base en FERNÁNDEZ et al. 2011 y RODRÍGUEZ CARRIÓN 2009.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42641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2963" y="742951"/>
            <a:ext cx="10358437" cy="16573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b="1" dirty="0">
                <a:solidFill>
                  <a:schemeClr val="tx1"/>
                </a:solidFill>
              </a:rPr>
              <a:t>O</a:t>
            </a:r>
            <a:r>
              <a:rPr lang="es-CO" b="1" dirty="0" smtClean="0">
                <a:solidFill>
                  <a:schemeClr val="tx1"/>
                </a:solidFill>
                <a:effectLst/>
              </a:rPr>
              <a:t>rganización de las Naciones Unidas (ONU)</a:t>
            </a:r>
          </a:p>
          <a:p>
            <a:pPr marL="5715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</a:rPr>
              <a:t>F</a:t>
            </a:r>
            <a:r>
              <a:rPr lang="es-CO" dirty="0" smtClean="0">
                <a:solidFill>
                  <a:schemeClr val="tx1"/>
                </a:solidFill>
                <a:effectLst/>
              </a:rPr>
              <a:t>ines generales</a:t>
            </a:r>
          </a:p>
          <a:p>
            <a:pPr marL="5715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dirty="0">
                <a:solidFill>
                  <a:schemeClr val="tx1"/>
                </a:solidFill>
              </a:rPr>
              <a:t>Á</a:t>
            </a:r>
            <a:r>
              <a:rPr lang="es-CO" dirty="0" smtClean="0">
                <a:solidFill>
                  <a:schemeClr val="tx1"/>
                </a:solidFill>
                <a:effectLst/>
              </a:rPr>
              <a:t>mbito universal</a:t>
            </a:r>
          </a:p>
          <a:p>
            <a:pPr marL="5715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tx1"/>
                </a:solidFill>
                <a:effectLst/>
              </a:rPr>
              <a:t>Coordina sistema de OI independientes y de fines específicos</a:t>
            </a:r>
            <a:endParaRPr lang="es-CO" b="1" u="sng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Oz4hhM5rgr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72289" y="2721768"/>
            <a:ext cx="3929060" cy="2210096"/>
          </a:xfrm>
          <a:prstGeom prst="rect">
            <a:avLst/>
          </a:prstGeom>
        </p:spPr>
      </p:pic>
      <p:pic>
        <p:nvPicPr>
          <p:cNvPr id="7" name="pGctmxVO2xE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414462" y="2663113"/>
            <a:ext cx="3929060" cy="232740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14461" y="5068666"/>
            <a:ext cx="9386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Fuente: </a:t>
            </a:r>
            <a:r>
              <a:rPr lang="es-CO" sz="2000" dirty="0" smtClean="0"/>
              <a:t>YouTube /</a:t>
            </a:r>
            <a:r>
              <a:rPr lang="es-CO" sz="2000" dirty="0" err="1" smtClean="0"/>
              <a:t>United</a:t>
            </a:r>
            <a:r>
              <a:rPr lang="es-CO" sz="2000" dirty="0" smtClean="0"/>
              <a:t> </a:t>
            </a:r>
            <a:r>
              <a:rPr lang="es-CO" sz="2000" dirty="0" err="1" smtClean="0"/>
              <a:t>Nations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6839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13602318"/>
              </p:ext>
            </p:extLst>
          </p:nvPr>
        </p:nvGraphicFramePr>
        <p:xfrm>
          <a:off x="785813" y="1271586"/>
          <a:ext cx="10672762" cy="4357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785813" y="646187"/>
            <a:ext cx="10672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i="1" dirty="0" smtClean="0"/>
              <a:t>Diagrama 1. Proceso de formación de las Naciones Unidas.</a:t>
            </a:r>
            <a:endParaRPr lang="es-CO" i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643938" y="5885342"/>
            <a:ext cx="281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Fuente:</a:t>
            </a:r>
            <a:r>
              <a:rPr lang="es-CO" dirty="0" smtClean="0"/>
              <a:t> Elaboración propia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21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543550" y="5743158"/>
            <a:ext cx="5743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Fuente:</a:t>
            </a:r>
            <a:r>
              <a:rPr lang="es-CO" dirty="0" smtClean="0"/>
              <a:t> Elaboración propia, con base en la Carta de la ONU.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900113" y="822146"/>
            <a:ext cx="1038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 smtClean="0"/>
              <a:t>Tabla 3 Propósitos y principios de la ONU.</a:t>
            </a:r>
            <a:endParaRPr lang="es-CO" b="1" i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1929839"/>
              </p:ext>
            </p:extLst>
          </p:nvPr>
        </p:nvGraphicFramePr>
        <p:xfrm>
          <a:off x="2135188" y="1191478"/>
          <a:ext cx="7916862" cy="4577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9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7908109" y="878983"/>
            <a:ext cx="2689629" cy="2475763"/>
            <a:chOff x="7908107" y="778967"/>
            <a:chExt cx="2850084" cy="2793525"/>
          </a:xfrm>
        </p:grpSpPr>
        <p:sp>
          <p:nvSpPr>
            <p:cNvPr id="13" name="CuadroTexto 12"/>
            <p:cNvSpPr txBox="1"/>
            <p:nvPr/>
          </p:nvSpPr>
          <p:spPr>
            <a:xfrm>
              <a:off x="7908108" y="778967"/>
              <a:ext cx="2850083" cy="38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 smtClean="0"/>
                <a:t>Consejo Económico y Social</a:t>
              </a:r>
              <a:endParaRPr lang="es-CO" sz="1600" b="1" dirty="0"/>
            </a:p>
          </p:txBody>
        </p:sp>
        <p:pic>
          <p:nvPicPr>
            <p:cNvPr id="9" name="Imagen 8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107" y="1302185"/>
              <a:ext cx="2850084" cy="1900057"/>
            </a:xfrm>
            <a:prstGeom prst="rect">
              <a:avLst/>
            </a:prstGeom>
          </p:spPr>
        </p:pic>
        <p:sp>
          <p:nvSpPr>
            <p:cNvPr id="16" name="CuadroTexto 15"/>
            <p:cNvSpPr txBox="1"/>
            <p:nvPr/>
          </p:nvSpPr>
          <p:spPr>
            <a:xfrm>
              <a:off x="7908107" y="3225212"/>
              <a:ext cx="2850084" cy="347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dirty="0" smtClean="0"/>
                <a:t>© UN </a:t>
              </a:r>
              <a:r>
                <a:rPr lang="es-CO" sz="1400" dirty="0" err="1"/>
                <a:t>Photo</a:t>
              </a:r>
              <a:r>
                <a:rPr lang="es-CO" sz="1400" dirty="0"/>
                <a:t>/</a:t>
              </a:r>
              <a:r>
                <a:rPr lang="es-CO" sz="1400" dirty="0" err="1"/>
                <a:t>Loey</a:t>
              </a:r>
              <a:r>
                <a:rPr lang="es-CO" sz="1400" dirty="0"/>
                <a:t> Felipe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469587" y="890087"/>
            <a:ext cx="2676257" cy="2500868"/>
            <a:chOff x="4469586" y="790071"/>
            <a:chExt cx="2865711" cy="2823208"/>
          </a:xfrm>
        </p:grpSpPr>
        <p:sp>
          <p:nvSpPr>
            <p:cNvPr id="6" name="CuadroTexto 5"/>
            <p:cNvSpPr txBox="1"/>
            <p:nvPr/>
          </p:nvSpPr>
          <p:spPr>
            <a:xfrm>
              <a:off x="4469588" y="790071"/>
              <a:ext cx="2847307" cy="38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 smtClean="0"/>
                <a:t>Consejo de Seguridad</a:t>
              </a:r>
              <a:endParaRPr lang="es-CO" sz="1600" b="1" dirty="0"/>
            </a:p>
          </p:txBody>
        </p:sp>
        <p:pic>
          <p:nvPicPr>
            <p:cNvPr id="2" name="Imagen 1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586" y="1303771"/>
              <a:ext cx="2847308" cy="1898206"/>
            </a:xfrm>
            <a:prstGeom prst="rect">
              <a:avLst/>
            </a:prstGeom>
          </p:spPr>
        </p:pic>
        <p:sp>
          <p:nvSpPr>
            <p:cNvPr id="17" name="Rectángulo 16"/>
            <p:cNvSpPr/>
            <p:nvPr/>
          </p:nvSpPr>
          <p:spPr>
            <a:xfrm>
              <a:off x="4469586" y="3265832"/>
              <a:ext cx="2865711" cy="3474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400" dirty="0" smtClean="0">
                  <a:solidFill>
                    <a:srgbClr val="000000"/>
                  </a:solidFill>
                </a:rPr>
                <a:t>© UN </a:t>
              </a:r>
              <a:r>
                <a:rPr lang="es-CO" sz="1400" dirty="0">
                  <a:solidFill>
                    <a:srgbClr val="000000"/>
                  </a:solidFill>
                </a:rPr>
                <a:t>Photo/</a:t>
              </a:r>
              <a:r>
                <a:rPr lang="es-CO" sz="1400" dirty="0" err="1">
                  <a:solidFill>
                    <a:srgbClr val="000000"/>
                  </a:solidFill>
                </a:rPr>
                <a:t>Devra</a:t>
              </a:r>
              <a:r>
                <a:rPr lang="es-CO" sz="1400" dirty="0">
                  <a:solidFill>
                    <a:srgbClr val="000000"/>
                  </a:solidFill>
                </a:rPr>
                <a:t> Berkowitz</a:t>
              </a:r>
              <a:endParaRPr lang="es-CO" sz="1400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052211" y="878983"/>
            <a:ext cx="2655111" cy="2508372"/>
            <a:chOff x="1031064" y="780551"/>
            <a:chExt cx="2655111" cy="2508372"/>
          </a:xfrm>
        </p:grpSpPr>
        <p:sp>
          <p:nvSpPr>
            <p:cNvPr id="8" name="CuadroTexto 7"/>
            <p:cNvSpPr txBox="1"/>
            <p:nvPr/>
          </p:nvSpPr>
          <p:spPr>
            <a:xfrm>
              <a:off x="1031065" y="780551"/>
              <a:ext cx="2655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/>
                <a:t>Asamblea General</a:t>
              </a:r>
            </a:p>
          </p:txBody>
        </p:sp>
        <p:pic>
          <p:nvPicPr>
            <p:cNvPr id="10" name="Imagen 9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065" y="1244223"/>
              <a:ext cx="2655110" cy="1682373"/>
            </a:xfrm>
            <a:prstGeom prst="rect">
              <a:avLst/>
            </a:prstGeom>
          </p:spPr>
        </p:pic>
        <p:sp>
          <p:nvSpPr>
            <p:cNvPr id="19" name="Rectángulo 18"/>
            <p:cNvSpPr/>
            <p:nvPr/>
          </p:nvSpPr>
          <p:spPr>
            <a:xfrm>
              <a:off x="1031064" y="2981146"/>
              <a:ext cx="26551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400" dirty="0" smtClean="0">
                  <a:solidFill>
                    <a:srgbClr val="000000"/>
                  </a:solidFill>
                </a:rPr>
                <a:t>© UN Photo/</a:t>
              </a:r>
              <a:r>
                <a:rPr lang="es-CO" sz="1400" dirty="0" err="1" smtClean="0">
                  <a:solidFill>
                    <a:srgbClr val="000000"/>
                  </a:solidFill>
                </a:rPr>
                <a:t>Eskinder</a:t>
              </a:r>
              <a:r>
                <a:rPr lang="es-CO" sz="1400" dirty="0" smtClean="0">
                  <a:solidFill>
                    <a:srgbClr val="000000"/>
                  </a:solidFill>
                </a:rPr>
                <a:t> Debebe</a:t>
              </a:r>
              <a:endParaRPr lang="es-CO" sz="1400" dirty="0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4469586" y="3677172"/>
            <a:ext cx="2676258" cy="2605403"/>
            <a:chOff x="4469586" y="3577156"/>
            <a:chExt cx="2676258" cy="2605403"/>
          </a:xfrm>
        </p:grpSpPr>
        <p:sp>
          <p:nvSpPr>
            <p:cNvPr id="32" name="Rectángulo 31"/>
            <p:cNvSpPr/>
            <p:nvPr/>
          </p:nvSpPr>
          <p:spPr>
            <a:xfrm>
              <a:off x="4469588" y="5905560"/>
              <a:ext cx="267625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200" dirty="0" smtClean="0">
                  <a:solidFill>
                    <a:srgbClr val="000000"/>
                  </a:solidFill>
                </a:rPr>
                <a:t>© </a:t>
              </a:r>
              <a:r>
                <a:rPr lang="nl-NL" sz="1200" dirty="0"/>
                <a:t>ICJ-CIJ-UN </a:t>
              </a:r>
              <a:r>
                <a:rPr lang="nl-NL" sz="1200" dirty="0" smtClean="0"/>
                <a:t>Photo/Frank </a:t>
              </a:r>
              <a:r>
                <a:rPr lang="nl-NL" sz="1200" dirty="0"/>
                <a:t>van Beek</a:t>
              </a:r>
              <a:endParaRPr lang="es-CO" sz="1200" dirty="0"/>
            </a:p>
          </p:txBody>
        </p:sp>
        <p:pic>
          <p:nvPicPr>
            <p:cNvPr id="33" name="Imagen 32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313" y="4171956"/>
              <a:ext cx="2071687" cy="1705028"/>
            </a:xfrm>
            <a:prstGeom prst="rect">
              <a:avLst/>
            </a:prstGeom>
          </p:spPr>
        </p:pic>
        <p:sp>
          <p:nvSpPr>
            <p:cNvPr id="34" name="CuadroTexto 33"/>
            <p:cNvSpPr txBox="1"/>
            <p:nvPr/>
          </p:nvSpPr>
          <p:spPr>
            <a:xfrm>
              <a:off x="4469586" y="3577156"/>
              <a:ext cx="2676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 smtClean="0"/>
                <a:t>Corte Internacional de Justicia</a:t>
              </a:r>
              <a:endParaRPr lang="es-CO" sz="1600" b="1" dirty="0"/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1052211" y="4780669"/>
            <a:ext cx="265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 smtClean="0">
                <a:hlinkClick r:id="rId10"/>
              </a:rPr>
              <a:t>Consejo de Administración Fiduciaria</a:t>
            </a:r>
            <a:endParaRPr lang="es-CO" sz="1600" b="1" u="sng" dirty="0"/>
          </a:p>
        </p:txBody>
      </p:sp>
      <p:grpSp>
        <p:nvGrpSpPr>
          <p:cNvPr id="41" name="Grupo 40"/>
          <p:cNvGrpSpPr/>
          <p:nvPr/>
        </p:nvGrpSpPr>
        <p:grpSpPr>
          <a:xfrm>
            <a:off x="7908108" y="3677172"/>
            <a:ext cx="2689630" cy="2605403"/>
            <a:chOff x="7908108" y="3577156"/>
            <a:chExt cx="2689630" cy="2605403"/>
          </a:xfrm>
        </p:grpSpPr>
        <p:sp>
          <p:nvSpPr>
            <p:cNvPr id="36" name="CuadroTexto 35"/>
            <p:cNvSpPr txBox="1"/>
            <p:nvPr/>
          </p:nvSpPr>
          <p:spPr>
            <a:xfrm>
              <a:off x="7908108" y="3577156"/>
              <a:ext cx="268962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 smtClean="0"/>
                <a:t>Secretaría</a:t>
              </a:r>
            </a:p>
            <a:p>
              <a:pPr algn="ctr"/>
              <a:r>
                <a:rPr lang="es-CO" sz="1400" b="1" dirty="0" err="1" smtClean="0"/>
                <a:t>Ban</a:t>
              </a:r>
              <a:r>
                <a:rPr lang="es-CO" sz="1400" b="1" dirty="0" smtClean="0"/>
                <a:t> Ki-</a:t>
              </a:r>
              <a:r>
                <a:rPr lang="es-CO" sz="1400" b="1" dirty="0" err="1" smtClean="0"/>
                <a:t>moon</a:t>
              </a:r>
              <a:r>
                <a:rPr lang="es-CO" sz="1400" b="1" dirty="0" smtClean="0"/>
                <a:t>, Secretario General</a:t>
              </a:r>
              <a:endParaRPr lang="es-CO" sz="2000" b="1" dirty="0"/>
            </a:p>
          </p:txBody>
        </p:sp>
        <p:pic>
          <p:nvPicPr>
            <p:cNvPr id="37" name="Imagen 36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8109" y="4161931"/>
              <a:ext cx="2689629" cy="1622220"/>
            </a:xfrm>
            <a:prstGeom prst="rect">
              <a:avLst/>
            </a:prstGeom>
          </p:spPr>
        </p:pic>
        <p:sp>
          <p:nvSpPr>
            <p:cNvPr id="38" name="Rectángulo 37"/>
            <p:cNvSpPr/>
            <p:nvPr/>
          </p:nvSpPr>
          <p:spPr>
            <a:xfrm>
              <a:off x="8095635" y="5874782"/>
              <a:ext cx="250210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1400" dirty="0" smtClean="0"/>
                <a:t>© UN </a:t>
              </a:r>
              <a:r>
                <a:rPr lang="es-CO" sz="1400" dirty="0"/>
                <a:t>Photo/Rick </a:t>
              </a:r>
              <a:r>
                <a:rPr lang="es-CO" sz="1400" dirty="0" err="1"/>
                <a:t>Bajornas</a:t>
              </a:r>
              <a:endParaRPr lang="es-CO" sz="1400" dirty="0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0" y="-50659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ÓRGANOS PRINCIPALES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10520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REFERENCIAS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10749679" cy="359931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s-ES" sz="2000" dirty="0">
                <a:solidFill>
                  <a:schemeClr val="tx1"/>
                </a:solidFill>
                <a:effectLst/>
              </a:rPr>
              <a:t>FERNÁNDEZ TOMÁS, Antonio F., SÁNCHEZ LEGIDO, Ángel; ORTEGA TEROL, Juan Miguel y FORCADA BARONA, Ignacio. “Lecciones de Derecho Internacional Público”</a:t>
            </a:r>
            <a:r>
              <a:rPr lang="es-ES" sz="2000" i="1" dirty="0">
                <a:solidFill>
                  <a:schemeClr val="tx1"/>
                </a:solidFill>
                <a:effectLst/>
              </a:rPr>
              <a:t>.</a:t>
            </a:r>
            <a:r>
              <a:rPr lang="es-ES" sz="2000" dirty="0">
                <a:solidFill>
                  <a:schemeClr val="tx1"/>
                </a:solidFill>
                <a:effectLst/>
              </a:rPr>
              <a:t> Valencia: Tirant Lo Blanch, </a:t>
            </a:r>
            <a:r>
              <a:rPr lang="es-ES" sz="2000" dirty="0" smtClean="0">
                <a:solidFill>
                  <a:schemeClr val="tx1"/>
                </a:solidFill>
                <a:effectLst/>
              </a:rPr>
              <a:t>2011.</a:t>
            </a:r>
          </a:p>
          <a:p>
            <a:pPr algn="just">
              <a:lnSpc>
                <a:spcPct val="200000"/>
              </a:lnSpc>
            </a:pPr>
            <a:r>
              <a:rPr lang="es-ES" sz="2000" smtClean="0">
                <a:solidFill>
                  <a:schemeClr val="tx1"/>
                </a:solidFill>
              </a:rPr>
              <a:t>ONU. </a:t>
            </a:r>
            <a:r>
              <a:rPr lang="es-ES" sz="2000" dirty="0" smtClean="0">
                <a:solidFill>
                  <a:schemeClr val="tx1"/>
                </a:solidFill>
              </a:rPr>
              <a:t>Sitio </a:t>
            </a:r>
            <a:r>
              <a:rPr lang="es-ES" sz="2000" dirty="0">
                <a:solidFill>
                  <a:schemeClr val="tx1"/>
                </a:solidFill>
              </a:rPr>
              <a:t>web oficial. </a:t>
            </a:r>
            <a:r>
              <a:rPr lang="es-ES" sz="20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s-ES" sz="2000" dirty="0" smtClean="0">
                <a:solidFill>
                  <a:schemeClr val="tx1"/>
                </a:solidFill>
                <a:hlinkClick r:id="rId2"/>
              </a:rPr>
              <a:t>www.un.org/es/index.html</a:t>
            </a:r>
            <a:r>
              <a:rPr lang="es-ES" sz="2000" dirty="0" smtClean="0">
                <a:solidFill>
                  <a:schemeClr val="tx1"/>
                </a:solidFill>
              </a:rPr>
              <a:t> 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s-CO" sz="2000" dirty="0" smtClean="0">
                <a:solidFill>
                  <a:schemeClr val="tx1"/>
                </a:solidFill>
                <a:effectLst/>
              </a:rPr>
              <a:t>RODRÍGUEZ CARRIÓN</a:t>
            </a:r>
            <a:r>
              <a:rPr lang="es-CO" sz="2000" b="1" dirty="0" smtClean="0">
                <a:solidFill>
                  <a:schemeClr val="tx1"/>
                </a:solidFill>
                <a:effectLst/>
              </a:rPr>
              <a:t>, </a:t>
            </a:r>
            <a:r>
              <a:rPr lang="es-CO" sz="2000" dirty="0">
                <a:solidFill>
                  <a:schemeClr val="tx1"/>
                </a:solidFill>
                <a:effectLst/>
              </a:rPr>
              <a:t>Alejandro J</a:t>
            </a:r>
            <a:r>
              <a:rPr lang="es-CO" sz="2000" dirty="0" smtClean="0">
                <a:solidFill>
                  <a:schemeClr val="tx1"/>
                </a:solidFill>
                <a:effectLst/>
              </a:rPr>
              <a:t>. “</a:t>
            </a:r>
            <a:r>
              <a:rPr lang="es-CO" sz="2000" dirty="0">
                <a:solidFill>
                  <a:schemeClr val="tx1"/>
                </a:solidFill>
                <a:effectLst/>
              </a:rPr>
              <a:t>Lecciones de Derecho Internacional Público”. Madrid: </a:t>
            </a:r>
            <a:r>
              <a:rPr lang="es-CO" sz="2000" dirty="0" err="1">
                <a:solidFill>
                  <a:schemeClr val="tx1"/>
                </a:solidFill>
                <a:effectLst/>
              </a:rPr>
              <a:t>Tecnos</a:t>
            </a:r>
            <a:r>
              <a:rPr lang="es-CO" sz="2000" dirty="0">
                <a:solidFill>
                  <a:schemeClr val="tx1"/>
                </a:solidFill>
                <a:effectLst/>
              </a:rPr>
              <a:t>, 2009, 6° ed., 2ª </a:t>
            </a:r>
            <a:r>
              <a:rPr lang="es-CO" sz="2000" dirty="0" err="1" smtClean="0">
                <a:solidFill>
                  <a:schemeClr val="tx1"/>
                </a:solidFill>
                <a:effectLst/>
              </a:rPr>
              <a:t>reimpr</a:t>
            </a:r>
            <a:r>
              <a:rPr lang="es-CO" sz="20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algn="just">
              <a:lnSpc>
                <a:spcPct val="200000"/>
              </a:lnSpc>
            </a:pPr>
            <a:endParaRPr lang="es-CO" sz="2000" dirty="0" smtClean="0">
              <a:solidFill>
                <a:schemeClr val="bg1"/>
              </a:solidFill>
              <a:effectLst/>
            </a:endParaRPr>
          </a:p>
          <a:p>
            <a:pPr algn="just"/>
            <a:endParaRPr lang="es-CO" sz="2000" dirty="0" smtClean="0">
              <a:solidFill>
                <a:schemeClr val="bg1"/>
              </a:solidFill>
              <a:effectLst/>
            </a:endParaRPr>
          </a:p>
          <a:p>
            <a:pPr algn="just"/>
            <a:endParaRPr lang="es-CO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624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1576</TotalTime>
  <Words>700</Words>
  <Application>Microsoft Office PowerPoint</Application>
  <PresentationFormat>Panorámica</PresentationFormat>
  <Paragraphs>80</Paragraphs>
  <Slides>9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Garamond</vt:lpstr>
      <vt:lpstr>Wingdings</vt:lpstr>
      <vt:lpstr>Orgánico</vt:lpstr>
      <vt:lpstr>Las Organizaciones Internacionales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tratados como fuente del Derecho Internacional</dc:title>
  <dc:creator>José Vicente Rubiano Ballesteros</dc:creator>
  <cp:lastModifiedBy>José Vicente Rubiano Ballesteros</cp:lastModifiedBy>
  <cp:revision>277</cp:revision>
  <dcterms:created xsi:type="dcterms:W3CDTF">2015-09-16T13:15:06Z</dcterms:created>
  <dcterms:modified xsi:type="dcterms:W3CDTF">2015-10-11T04:24:29Z</dcterms:modified>
</cp:coreProperties>
</file>