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31" r:id="rId15"/>
    <p:sldId id="33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30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6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5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63031" rtl="0" eaLnBrk="1" latinLnBrk="0" hangingPunct="1">
        <a:spcBef>
          <a:spcPct val="0"/>
        </a:spcBef>
        <a:buNone/>
        <a:defRPr sz="31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37" indent="-248637" algn="l" defTabSz="663031" rtl="0" eaLnBrk="1" latinLnBrk="0" hangingPunct="1">
        <a:spcBef>
          <a:spcPct val="20000"/>
        </a:spcBef>
        <a:buFont typeface="Arial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1pPr>
      <a:lvl2pPr marL="538713" indent="-207197" algn="l" defTabSz="663031" rtl="0" eaLnBrk="1" latinLnBrk="0" hangingPunct="1">
        <a:spcBef>
          <a:spcPct val="20000"/>
        </a:spcBef>
        <a:buFont typeface="Arial" pitchFamily="34" charset="0"/>
        <a:buChar char="–"/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828789" indent="-165758" algn="l" defTabSz="663031" rtl="0" eaLnBrk="1" latinLnBrk="0" hangingPunct="1">
        <a:spcBef>
          <a:spcPct val="20000"/>
        </a:spcBef>
        <a:buFont typeface="Arial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160305" indent="-165758" algn="l" defTabSz="663031" rtl="0" eaLnBrk="1" latinLnBrk="0" hangingPunct="1">
        <a:spcBef>
          <a:spcPct val="20000"/>
        </a:spcBef>
        <a:buFont typeface="Arial" pitchFamily="34" charset="0"/>
        <a:buChar char="–"/>
        <a:defRPr sz="1450" kern="1200">
          <a:solidFill>
            <a:schemeClr val="tx1"/>
          </a:solidFill>
          <a:latin typeface="+mn-lt"/>
          <a:ea typeface="+mn-ea"/>
          <a:cs typeface="+mn-cs"/>
        </a:defRPr>
      </a:lvl4pPr>
      <a:lvl5pPr marL="1491821" indent="-165758" algn="l" defTabSz="663031" rtl="0" eaLnBrk="1" latinLnBrk="0" hangingPunct="1">
        <a:spcBef>
          <a:spcPct val="20000"/>
        </a:spcBef>
        <a:buFont typeface="Arial" pitchFamily="34" charset="0"/>
        <a:buChar char="»"/>
        <a:defRPr sz="1450" kern="1200">
          <a:solidFill>
            <a:schemeClr val="tx1"/>
          </a:solidFill>
          <a:latin typeface="+mn-lt"/>
          <a:ea typeface="+mn-ea"/>
          <a:cs typeface="+mn-cs"/>
        </a:defRPr>
      </a:lvl5pPr>
      <a:lvl6pPr marL="1823336" indent="-165758" algn="l" defTabSz="663031" rtl="0" eaLnBrk="1" latinLnBrk="0" hangingPunct="1">
        <a:spcBef>
          <a:spcPct val="20000"/>
        </a:spcBef>
        <a:buFont typeface="Arial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6pPr>
      <a:lvl7pPr marL="2154852" indent="-165758" algn="l" defTabSz="663031" rtl="0" eaLnBrk="1" latinLnBrk="0" hangingPunct="1">
        <a:spcBef>
          <a:spcPct val="20000"/>
        </a:spcBef>
        <a:buFont typeface="Arial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68" indent="-165758" algn="l" defTabSz="663031" rtl="0" eaLnBrk="1" latinLnBrk="0" hangingPunct="1">
        <a:spcBef>
          <a:spcPct val="20000"/>
        </a:spcBef>
        <a:buFont typeface="Arial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8pPr>
      <a:lvl9pPr marL="2817884" indent="-165758" algn="l" defTabSz="663031" rtl="0" eaLnBrk="1" latinLnBrk="0" hangingPunct="1">
        <a:spcBef>
          <a:spcPct val="20000"/>
        </a:spcBef>
        <a:buFont typeface="Arial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1pPr>
      <a:lvl2pPr marL="331516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2pPr>
      <a:lvl3pPr marL="663031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3pPr>
      <a:lvl4pPr marL="994547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326063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657579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94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320610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652126" algn="l" defTabSz="663031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2.png"/><Relationship Id="rId21" Type="http://schemas.openxmlformats.org/officeDocument/2006/relationships/image" Target="../media/image94.png"/><Relationship Id="rId34" Type="http://schemas.openxmlformats.org/officeDocument/2006/relationships/image" Target="../media/image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hyperlink" Target="http://www.uis.edu.c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109.png"/><Relationship Id="rId9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115.png"/><Relationship Id="rId7" Type="http://schemas.openxmlformats.org/officeDocument/2006/relationships/image" Target="../media/image6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hyperlink" Target="http://www.uis.edu.c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6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.edu.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14.png"/><Relationship Id="rId7" Type="http://schemas.openxmlformats.org/officeDocument/2006/relationships/image" Target="../media/image1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135.png"/><Relationship Id="rId9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.edu.c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34" Type="http://schemas.openxmlformats.org/officeDocument/2006/relationships/image" Target="../media/image6.jp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33" Type="http://schemas.openxmlformats.org/officeDocument/2006/relationships/image" Target="../media/image170.png"/><Relationship Id="rId2" Type="http://schemas.openxmlformats.org/officeDocument/2006/relationships/image" Target="../media/image46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32" Type="http://schemas.openxmlformats.org/officeDocument/2006/relationships/image" Target="../media/image169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31" Type="http://schemas.openxmlformats.org/officeDocument/2006/relationships/image" Target="../media/image168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Relationship Id="rId35" Type="http://schemas.openxmlformats.org/officeDocument/2006/relationships/hyperlink" Target="http://www.uis.edu.c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76.png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38.png"/><Relationship Id="rId5" Type="http://schemas.openxmlformats.org/officeDocument/2006/relationships/image" Target="../media/image171.png"/><Relationship Id="rId10" Type="http://schemas.openxmlformats.org/officeDocument/2006/relationships/image" Target="../media/image137.png"/><Relationship Id="rId4" Type="http://schemas.openxmlformats.org/officeDocument/2006/relationships/image" Target="../media/image2.png"/><Relationship Id="rId9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12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8.png"/><Relationship Id="rId5" Type="http://schemas.openxmlformats.org/officeDocument/2006/relationships/image" Target="../media/image46.png"/><Relationship Id="rId10" Type="http://schemas.openxmlformats.org/officeDocument/2006/relationships/image" Target="../media/image137.png"/><Relationship Id="rId4" Type="http://schemas.openxmlformats.org/officeDocument/2006/relationships/image" Target="../media/image171.png"/><Relationship Id="rId9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www.uis.edu.co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172.png"/><Relationship Id="rId7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7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12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openxmlformats.org/officeDocument/2006/relationships/image" Target="../media/image46.png"/><Relationship Id="rId10" Type="http://schemas.openxmlformats.org/officeDocument/2006/relationships/image" Target="../media/image138.png"/><Relationship Id="rId4" Type="http://schemas.openxmlformats.org/officeDocument/2006/relationships/image" Target="../media/image171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2.png"/><Relationship Id="rId7" Type="http://schemas.openxmlformats.org/officeDocument/2006/relationships/image" Target="../media/image13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hyperlink" Target="http://www.uis.edu.co" TargetMode="External"/><Relationship Id="rId5" Type="http://schemas.openxmlformats.org/officeDocument/2006/relationships/image" Target="../media/image46.png"/><Relationship Id="rId10" Type="http://schemas.openxmlformats.org/officeDocument/2006/relationships/image" Target="../media/image6.jpg"/><Relationship Id="rId4" Type="http://schemas.openxmlformats.org/officeDocument/2006/relationships/image" Target="../media/image171.png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38.png"/><Relationship Id="rId4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71.png"/><Relationship Id="rId7" Type="http://schemas.openxmlformats.org/officeDocument/2006/relationships/image" Target="../media/image135.png"/><Relationship Id="rId12" Type="http://schemas.openxmlformats.org/officeDocument/2006/relationships/hyperlink" Target="http://www.uis.edu.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0" Type="http://schemas.openxmlformats.org/officeDocument/2006/relationships/image" Target="../media/image138.png"/><Relationship Id="rId4" Type="http://schemas.openxmlformats.org/officeDocument/2006/relationships/image" Target="../media/image46.png"/><Relationship Id="rId9" Type="http://schemas.openxmlformats.org/officeDocument/2006/relationships/image" Target="../media/image1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.edu.co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3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is.edu.co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hyperlink" Target="http://www.uis.edu.co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6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72.png"/><Relationship Id="rId7" Type="http://schemas.openxmlformats.org/officeDocument/2006/relationships/image" Target="../media/image13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hyperlink" Target="http://www.uis.edu.co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73.jpg"/><Relationship Id="rId4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174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71.png"/><Relationship Id="rId4" Type="http://schemas.openxmlformats.org/officeDocument/2006/relationships/image" Target="../media/image135.png"/><Relationship Id="rId9" Type="http://schemas.openxmlformats.org/officeDocument/2006/relationships/hyperlink" Target="http://www.uis.edu.co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13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hyperlink" Target="http://www.uis.edu.co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14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.edu.co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is.edu.co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is.edu.co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hyperlink" Target="http://www.uis.edu.c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6.jp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136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5.png"/><Relationship Id="rId4" Type="http://schemas.openxmlformats.org/officeDocument/2006/relationships/image" Target="../media/image13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g"/><Relationship Id="rId3" Type="http://schemas.openxmlformats.org/officeDocument/2006/relationships/image" Target="../media/image2.png"/><Relationship Id="rId7" Type="http://schemas.openxmlformats.org/officeDocument/2006/relationships/image" Target="../media/image17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1" Type="http://schemas.openxmlformats.org/officeDocument/2006/relationships/hyperlink" Target="http://www.uis.edu.co" TargetMode="External"/><Relationship Id="rId5" Type="http://schemas.openxmlformats.org/officeDocument/2006/relationships/image" Target="../media/image46.png"/><Relationship Id="rId10" Type="http://schemas.openxmlformats.org/officeDocument/2006/relationships/image" Target="../media/image6.jpg"/><Relationship Id="rId4" Type="http://schemas.openxmlformats.org/officeDocument/2006/relationships/image" Target="../media/image171.png"/><Relationship Id="rId9" Type="http://schemas.openxmlformats.org/officeDocument/2006/relationships/image" Target="../media/image17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is.edu.co" TargetMode="External"/><Relationship Id="rId4" Type="http://schemas.openxmlformats.org/officeDocument/2006/relationships/image" Target="../media/image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.edu.co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12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8.png"/><Relationship Id="rId5" Type="http://schemas.openxmlformats.org/officeDocument/2006/relationships/image" Target="../media/image46.png"/><Relationship Id="rId10" Type="http://schemas.openxmlformats.org/officeDocument/2006/relationships/image" Target="../media/image137.png"/><Relationship Id="rId4" Type="http://schemas.openxmlformats.org/officeDocument/2006/relationships/image" Target="../media/image171.png"/><Relationship Id="rId9" Type="http://schemas.openxmlformats.org/officeDocument/2006/relationships/image" Target="../media/image1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uis.edu.co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hyperlink" Target="http://www.uis.edu.co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6.jp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6.png"/><Relationship Id="rId7" Type="http://schemas.openxmlformats.org/officeDocument/2006/relationships/image" Target="../media/image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71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6.png"/><Relationship Id="rId4" Type="http://schemas.openxmlformats.org/officeDocument/2006/relationships/image" Target="../media/image171.png"/><Relationship Id="rId9" Type="http://schemas.openxmlformats.org/officeDocument/2006/relationships/hyperlink" Target="http://www.uis.edu.co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3.png"/><Relationship Id="rId4" Type="http://schemas.openxmlformats.org/officeDocument/2006/relationships/image" Target="../media/image46.png"/><Relationship Id="rId9" Type="http://schemas.openxmlformats.org/officeDocument/2006/relationships/hyperlink" Target="http://www.uis.edu.co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79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135.png"/><Relationship Id="rId9" Type="http://schemas.openxmlformats.org/officeDocument/2006/relationships/image" Target="../media/image6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12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8.png"/><Relationship Id="rId5" Type="http://schemas.openxmlformats.org/officeDocument/2006/relationships/image" Target="../media/image46.png"/><Relationship Id="rId10" Type="http://schemas.openxmlformats.org/officeDocument/2006/relationships/image" Target="../media/image137.png"/><Relationship Id="rId4" Type="http://schemas.openxmlformats.org/officeDocument/2006/relationships/image" Target="../media/image171.png"/><Relationship Id="rId9" Type="http://schemas.openxmlformats.org/officeDocument/2006/relationships/image" Target="../media/image13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s.edu.c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6.png"/><Relationship Id="rId4" Type="http://schemas.openxmlformats.org/officeDocument/2006/relationships/image" Target="../media/image1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is.edu.co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hyperlink" Target="http://www.uis.edu.co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6.jp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6.png"/><Relationship Id="rId7" Type="http://schemas.openxmlformats.org/officeDocument/2006/relationships/image" Target="../media/image114.png"/><Relationship Id="rId12" Type="http://schemas.openxmlformats.org/officeDocument/2006/relationships/hyperlink" Target="http://www.uis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8.png"/><Relationship Id="rId5" Type="http://schemas.openxmlformats.org/officeDocument/2006/relationships/image" Target="../media/image2.png"/><Relationship Id="rId10" Type="http://schemas.openxmlformats.org/officeDocument/2006/relationships/image" Target="../media/image137.png"/><Relationship Id="rId4" Type="http://schemas.openxmlformats.org/officeDocument/2006/relationships/image" Target="../media/image172.png"/><Relationship Id="rId9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hyperlink" Target="http://www.uis.edu.co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hyperlink" Target="http://www.uis.edu.co" TargetMode="External"/><Relationship Id="rId4" Type="http://schemas.openxmlformats.org/officeDocument/2006/relationships/image" Target="../media/image6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hyperlink" Target="http://www.uis.edu.co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hyperlink" Target="http://www.uis.edu.co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13954"/>
            <a:ext cx="12181195" cy="663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4" name="object 4"/>
          <p:cNvSpPr txBox="1"/>
          <p:nvPr/>
        </p:nvSpPr>
        <p:spPr>
          <a:xfrm>
            <a:off x="6906345" y="3276369"/>
            <a:ext cx="5274850" cy="1409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 marR="66347">
              <a:lnSpc>
                <a:spcPts val="3654"/>
              </a:lnSpc>
              <a:spcBef>
                <a:spcPts val="183"/>
              </a:spcBef>
            </a:pPr>
            <a:r>
              <a:rPr lang="es-CO" sz="3094" dirty="0">
                <a:solidFill>
                  <a:srgbClr val="FFFFFF"/>
                </a:solidFill>
                <a:latin typeface="Arial"/>
                <a:cs typeface="Arial"/>
              </a:rPr>
              <a:t>LEGISLACIÓN DE TELECOMUNICACIONES</a:t>
            </a:r>
            <a:endParaRPr sz="3094" dirty="0">
              <a:latin typeface="Arial"/>
              <a:cs typeface="Arial"/>
            </a:endParaRPr>
          </a:p>
          <a:p>
            <a:pPr marL="58322" marR="242698">
              <a:lnSpc>
                <a:spcPct val="98220"/>
              </a:lnSpc>
              <a:spcBef>
                <a:spcPts val="948"/>
              </a:spcBef>
            </a:pPr>
            <a:r>
              <a:rPr lang="es-CO" sz="1063" b="1" dirty="0">
                <a:solidFill>
                  <a:srgbClr val="FFFFFF"/>
                </a:solidFill>
                <a:latin typeface="Arial"/>
                <a:cs typeface="Arial"/>
              </a:rPr>
              <a:t>CARLOS ARTURO YUSEFF ANGULO</a:t>
            </a:r>
            <a:endParaRPr sz="1063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0536" y="5373177"/>
            <a:ext cx="1878259" cy="331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>
              <a:lnSpc>
                <a:spcPts val="2567"/>
              </a:lnSpc>
              <a:spcBef>
                <a:spcPts val="128"/>
              </a:spcBef>
            </a:pPr>
            <a:r>
              <a:rPr sz="2417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sz="2417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17" dirty="0">
                <a:solidFill>
                  <a:srgbClr val="FFFFFF"/>
                </a:solidFill>
                <a:latin typeface="Arial"/>
                <a:cs typeface="Arial"/>
              </a:rPr>
              <a:t>UAA</a:t>
            </a:r>
            <a:endParaRPr sz="2417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98045" y="5409360"/>
            <a:ext cx="2343655" cy="319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>
              <a:lnSpc>
                <a:spcPts val="1189"/>
              </a:lnSpc>
              <a:spcBef>
                <a:spcPts val="59"/>
              </a:spcBef>
            </a:pP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6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1063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st521</a:t>
            </a:r>
            <a:r>
              <a:rPr sz="1063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63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63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063" b="1" spc="4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endParaRPr sz="1063" dirty="0">
              <a:latin typeface="Arial"/>
              <a:cs typeface="Arial"/>
            </a:endParaRPr>
          </a:p>
          <a:p>
            <a:pPr marL="12278" marR="20333">
              <a:lnSpc>
                <a:spcPct val="95825"/>
              </a:lnSpc>
            </a:pPr>
            <a:r>
              <a:rPr sz="1063" b="1" spc="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63" b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63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1063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pts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63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63" b="1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63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blan</a:t>
            </a:r>
            <a:r>
              <a:rPr sz="1063" b="1" spc="-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63" b="1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endParaRPr sz="106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48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036564" y="652273"/>
            <a:ext cx="1847088" cy="91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263640" y="781812"/>
            <a:ext cx="1440180" cy="705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096000" y="692670"/>
            <a:ext cx="2376296" cy="792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589021" y="652273"/>
            <a:ext cx="1999487" cy="911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730752" y="781812"/>
            <a:ext cx="1763268" cy="705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647694" y="692670"/>
            <a:ext cx="2615946" cy="792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836408" y="1804416"/>
            <a:ext cx="1935480" cy="911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8025385" y="1933955"/>
            <a:ext cx="1606295" cy="705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896225" y="1844814"/>
            <a:ext cx="2557960" cy="792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668012" y="3389376"/>
            <a:ext cx="2927604" cy="981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4821936" y="3479291"/>
            <a:ext cx="2682240" cy="873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4668012" y="3403773"/>
            <a:ext cx="4371509" cy="8640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932431" y="1949197"/>
            <a:ext cx="1952244" cy="9098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2084832" y="2077212"/>
            <a:ext cx="1694688" cy="7056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991536" y="1988832"/>
            <a:ext cx="2597227" cy="7920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787652" y="3389376"/>
            <a:ext cx="1961388" cy="9098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885188" y="3517393"/>
            <a:ext cx="1813560" cy="7056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1847533" y="3429012"/>
            <a:ext cx="2615285" cy="7920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8412481" y="3316225"/>
            <a:ext cx="1847087" cy="911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8628888" y="3445764"/>
            <a:ext cx="1461516" cy="7056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8472296" y="3357003"/>
            <a:ext cx="2404969" cy="7920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2292096" y="5116068"/>
            <a:ext cx="1716024" cy="9113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2510028" y="5245608"/>
            <a:ext cx="1328928" cy="7056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2351583" y="5157190"/>
            <a:ext cx="2111235" cy="79208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5100828" y="5692140"/>
            <a:ext cx="1769364" cy="9113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5375148" y="5928361"/>
            <a:ext cx="1267968" cy="4922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5159882" y="5733262"/>
            <a:ext cx="2344293" cy="7920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908037" y="5044440"/>
            <a:ext cx="1920239" cy="9113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100060" y="5173980"/>
            <a:ext cx="1584959" cy="7056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968235" y="5085181"/>
            <a:ext cx="2485950" cy="7920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121527" y="1556765"/>
            <a:ext cx="714628" cy="1876044"/>
          </a:xfrm>
          <a:custGeom>
            <a:avLst/>
            <a:gdLst/>
            <a:ahLst/>
            <a:cxnLst/>
            <a:rect l="l" t="t" r="r" b="b"/>
            <a:pathLst>
              <a:path w="714628" h="1876044">
                <a:moveTo>
                  <a:pt x="621411" y="89535"/>
                </a:moveTo>
                <a:lnTo>
                  <a:pt x="626237" y="85598"/>
                </a:lnTo>
                <a:lnTo>
                  <a:pt x="662415" y="55516"/>
                </a:lnTo>
                <a:lnTo>
                  <a:pt x="679399" y="41395"/>
                </a:lnTo>
                <a:lnTo>
                  <a:pt x="683329" y="63248"/>
                </a:lnTo>
                <a:lnTo>
                  <a:pt x="691642" y="109474"/>
                </a:lnTo>
                <a:lnTo>
                  <a:pt x="692785" y="115570"/>
                </a:lnTo>
                <a:lnTo>
                  <a:pt x="698500" y="119507"/>
                </a:lnTo>
                <a:lnTo>
                  <a:pt x="697484" y="24511"/>
                </a:lnTo>
                <a:lnTo>
                  <a:pt x="694055" y="29210"/>
                </a:lnTo>
                <a:lnTo>
                  <a:pt x="676021" y="22606"/>
                </a:lnTo>
                <a:lnTo>
                  <a:pt x="676528" y="16891"/>
                </a:lnTo>
                <a:lnTo>
                  <a:pt x="621411" y="89535"/>
                </a:lnTo>
                <a:close/>
              </a:path>
              <a:path w="714628" h="1876044">
                <a:moveTo>
                  <a:pt x="662415" y="55516"/>
                </a:moveTo>
                <a:lnTo>
                  <a:pt x="0" y="1868424"/>
                </a:lnTo>
                <a:lnTo>
                  <a:pt x="20955" y="1876044"/>
                </a:lnTo>
                <a:lnTo>
                  <a:pt x="683329" y="63248"/>
                </a:lnTo>
                <a:lnTo>
                  <a:pt x="679399" y="41395"/>
                </a:lnTo>
                <a:lnTo>
                  <a:pt x="662415" y="55516"/>
                </a:lnTo>
                <a:close/>
              </a:path>
              <a:path w="714628" h="1876044">
                <a:moveTo>
                  <a:pt x="676528" y="16891"/>
                </a:moveTo>
                <a:lnTo>
                  <a:pt x="676021" y="22606"/>
                </a:lnTo>
                <a:lnTo>
                  <a:pt x="694055" y="29210"/>
                </a:lnTo>
                <a:lnTo>
                  <a:pt x="697484" y="24511"/>
                </a:lnTo>
                <a:lnTo>
                  <a:pt x="698500" y="119507"/>
                </a:lnTo>
                <a:lnTo>
                  <a:pt x="704596" y="118491"/>
                </a:lnTo>
                <a:lnTo>
                  <a:pt x="710564" y="117348"/>
                </a:lnTo>
                <a:lnTo>
                  <a:pt x="714628" y="111633"/>
                </a:lnTo>
                <a:lnTo>
                  <a:pt x="713486" y="105537"/>
                </a:lnTo>
                <a:lnTo>
                  <a:pt x="694563" y="0"/>
                </a:lnTo>
                <a:lnTo>
                  <a:pt x="612013" y="68453"/>
                </a:lnTo>
                <a:lnTo>
                  <a:pt x="607313" y="72389"/>
                </a:lnTo>
                <a:lnTo>
                  <a:pt x="606678" y="79375"/>
                </a:lnTo>
                <a:lnTo>
                  <a:pt x="610488" y="84074"/>
                </a:lnTo>
                <a:lnTo>
                  <a:pt x="614426" y="88773"/>
                </a:lnTo>
                <a:lnTo>
                  <a:pt x="621411" y="89535"/>
                </a:lnTo>
                <a:lnTo>
                  <a:pt x="676528" y="16891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6143753" y="2194305"/>
            <a:ext cx="1752853" cy="1197356"/>
          </a:xfrm>
          <a:custGeom>
            <a:avLst/>
            <a:gdLst/>
            <a:ahLst/>
            <a:cxnLst/>
            <a:rect l="l" t="t" r="r" b="b"/>
            <a:pathLst>
              <a:path w="1752853" h="1197356">
                <a:moveTo>
                  <a:pt x="1742186" y="0"/>
                </a:moveTo>
                <a:lnTo>
                  <a:pt x="1712077" y="18522"/>
                </a:lnTo>
                <a:lnTo>
                  <a:pt x="1733934" y="17103"/>
                </a:lnTo>
                <a:lnTo>
                  <a:pt x="1752853" y="15875"/>
                </a:lnTo>
                <a:lnTo>
                  <a:pt x="1742186" y="0"/>
                </a:lnTo>
                <a:close/>
              </a:path>
              <a:path w="1752853" h="1197356">
                <a:moveTo>
                  <a:pt x="1653032" y="11303"/>
                </a:moveTo>
                <a:lnTo>
                  <a:pt x="1653413" y="17399"/>
                </a:lnTo>
                <a:lnTo>
                  <a:pt x="1658747" y="21971"/>
                </a:lnTo>
                <a:lnTo>
                  <a:pt x="1664843" y="21590"/>
                </a:lnTo>
                <a:lnTo>
                  <a:pt x="1712077" y="18522"/>
                </a:lnTo>
                <a:lnTo>
                  <a:pt x="1742186" y="0"/>
                </a:lnTo>
                <a:lnTo>
                  <a:pt x="1752853" y="15875"/>
                </a:lnTo>
                <a:lnTo>
                  <a:pt x="1745996" y="-4317"/>
                </a:lnTo>
                <a:lnTo>
                  <a:pt x="1752853" y="15875"/>
                </a:lnTo>
                <a:lnTo>
                  <a:pt x="1758442" y="14097"/>
                </a:lnTo>
                <a:lnTo>
                  <a:pt x="1770507" y="-7492"/>
                </a:lnTo>
                <a:lnTo>
                  <a:pt x="1663446" y="-507"/>
                </a:lnTo>
                <a:lnTo>
                  <a:pt x="1657350" y="-126"/>
                </a:lnTo>
                <a:lnTo>
                  <a:pt x="1652651" y="5080"/>
                </a:lnTo>
                <a:lnTo>
                  <a:pt x="1653032" y="11303"/>
                </a:lnTo>
                <a:close/>
              </a:path>
              <a:path w="1752853" h="1197356">
                <a:moveTo>
                  <a:pt x="1724290" y="37094"/>
                </a:moveTo>
                <a:lnTo>
                  <a:pt x="1703832" y="79502"/>
                </a:lnTo>
                <a:lnTo>
                  <a:pt x="1701164" y="84963"/>
                </a:lnTo>
                <a:lnTo>
                  <a:pt x="1703451" y="91567"/>
                </a:lnTo>
                <a:lnTo>
                  <a:pt x="1709039" y="94234"/>
                </a:lnTo>
                <a:lnTo>
                  <a:pt x="1714500" y="96901"/>
                </a:lnTo>
                <a:lnTo>
                  <a:pt x="1721103" y="94615"/>
                </a:lnTo>
                <a:lnTo>
                  <a:pt x="1723771" y="89154"/>
                </a:lnTo>
                <a:lnTo>
                  <a:pt x="1770507" y="-7492"/>
                </a:lnTo>
                <a:lnTo>
                  <a:pt x="1758442" y="14097"/>
                </a:lnTo>
                <a:lnTo>
                  <a:pt x="1752853" y="15875"/>
                </a:lnTo>
                <a:lnTo>
                  <a:pt x="1733934" y="17103"/>
                </a:lnTo>
                <a:lnTo>
                  <a:pt x="1712077" y="18522"/>
                </a:lnTo>
                <a:lnTo>
                  <a:pt x="0" y="1171448"/>
                </a:lnTo>
                <a:lnTo>
                  <a:pt x="12446" y="1189863"/>
                </a:lnTo>
                <a:lnTo>
                  <a:pt x="1724290" y="37094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536181" y="3803904"/>
            <a:ext cx="936117" cy="114300"/>
          </a:xfrm>
          <a:custGeom>
            <a:avLst/>
            <a:gdLst/>
            <a:ahLst/>
            <a:cxnLst/>
            <a:rect l="l" t="t" r="r" b="b"/>
            <a:pathLst>
              <a:path w="936117" h="114300">
                <a:moveTo>
                  <a:pt x="908430" y="47498"/>
                </a:moveTo>
                <a:lnTo>
                  <a:pt x="891884" y="57150"/>
                </a:lnTo>
                <a:lnTo>
                  <a:pt x="908430" y="66802"/>
                </a:lnTo>
                <a:lnTo>
                  <a:pt x="908430" y="47498"/>
                </a:lnTo>
                <a:close/>
              </a:path>
              <a:path w="936117" h="114300">
                <a:moveTo>
                  <a:pt x="843534" y="111252"/>
                </a:moveTo>
                <a:lnTo>
                  <a:pt x="936117" y="57150"/>
                </a:lnTo>
                <a:lnTo>
                  <a:pt x="914019" y="45974"/>
                </a:lnTo>
                <a:lnTo>
                  <a:pt x="0" y="45974"/>
                </a:lnTo>
                <a:lnTo>
                  <a:pt x="0" y="68199"/>
                </a:lnTo>
                <a:lnTo>
                  <a:pt x="914019" y="68199"/>
                </a:lnTo>
                <a:lnTo>
                  <a:pt x="908430" y="47498"/>
                </a:lnTo>
                <a:lnTo>
                  <a:pt x="908430" y="66802"/>
                </a:lnTo>
                <a:lnTo>
                  <a:pt x="891884" y="57150"/>
                </a:lnTo>
                <a:lnTo>
                  <a:pt x="908430" y="47498"/>
                </a:lnTo>
                <a:lnTo>
                  <a:pt x="914019" y="68199"/>
                </a:lnTo>
                <a:lnTo>
                  <a:pt x="843534" y="111252"/>
                </a:lnTo>
                <a:close/>
              </a:path>
              <a:path w="936117" h="114300">
                <a:moveTo>
                  <a:pt x="831342" y="1778"/>
                </a:moveTo>
                <a:lnTo>
                  <a:pt x="828294" y="7112"/>
                </a:lnTo>
                <a:lnTo>
                  <a:pt x="825246" y="12446"/>
                </a:lnTo>
                <a:lnTo>
                  <a:pt x="827024" y="19177"/>
                </a:lnTo>
                <a:lnTo>
                  <a:pt x="832230" y="22352"/>
                </a:lnTo>
                <a:lnTo>
                  <a:pt x="872725" y="45974"/>
                </a:lnTo>
                <a:lnTo>
                  <a:pt x="914019" y="45974"/>
                </a:lnTo>
                <a:lnTo>
                  <a:pt x="936117" y="57150"/>
                </a:lnTo>
                <a:lnTo>
                  <a:pt x="843534" y="3048"/>
                </a:lnTo>
                <a:lnTo>
                  <a:pt x="838200" y="0"/>
                </a:lnTo>
                <a:lnTo>
                  <a:pt x="831342" y="1778"/>
                </a:lnTo>
                <a:close/>
              </a:path>
              <a:path w="936117" h="114300">
                <a:moveTo>
                  <a:pt x="828294" y="107188"/>
                </a:moveTo>
                <a:lnTo>
                  <a:pt x="831342" y="112522"/>
                </a:lnTo>
                <a:lnTo>
                  <a:pt x="838200" y="114300"/>
                </a:lnTo>
                <a:lnTo>
                  <a:pt x="843534" y="111252"/>
                </a:lnTo>
                <a:lnTo>
                  <a:pt x="914019" y="68199"/>
                </a:lnTo>
                <a:lnTo>
                  <a:pt x="872943" y="68198"/>
                </a:lnTo>
                <a:lnTo>
                  <a:pt x="832230" y="91948"/>
                </a:lnTo>
                <a:lnTo>
                  <a:pt x="827024" y="95123"/>
                </a:lnTo>
                <a:lnTo>
                  <a:pt x="825246" y="101854"/>
                </a:lnTo>
                <a:lnTo>
                  <a:pt x="828294" y="107188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090286" y="4355593"/>
            <a:ext cx="1877949" cy="1125601"/>
          </a:xfrm>
          <a:custGeom>
            <a:avLst/>
            <a:gdLst/>
            <a:ahLst/>
            <a:cxnLst/>
            <a:rect l="l" t="t" r="r" b="b"/>
            <a:pathLst>
              <a:path w="1877949" h="1125601">
                <a:moveTo>
                  <a:pt x="1817890" y="1102833"/>
                </a:moveTo>
                <a:lnTo>
                  <a:pt x="1840016" y="1103056"/>
                </a:lnTo>
                <a:lnTo>
                  <a:pt x="1829285" y="1083637"/>
                </a:lnTo>
                <a:lnTo>
                  <a:pt x="11429" y="0"/>
                </a:lnTo>
                <a:lnTo>
                  <a:pt x="0" y="19049"/>
                </a:lnTo>
                <a:lnTo>
                  <a:pt x="1817890" y="1102833"/>
                </a:lnTo>
                <a:close/>
              </a:path>
              <a:path w="1877949" h="1125601">
                <a:moveTo>
                  <a:pt x="1805559" y="1030350"/>
                </a:moveTo>
                <a:lnTo>
                  <a:pt x="1803653" y="1037208"/>
                </a:lnTo>
                <a:lnTo>
                  <a:pt x="1806575" y="1042542"/>
                </a:lnTo>
                <a:lnTo>
                  <a:pt x="1829285" y="1083637"/>
                </a:lnTo>
                <a:lnTo>
                  <a:pt x="1840016" y="1103056"/>
                </a:lnTo>
                <a:lnTo>
                  <a:pt x="1817890" y="1102833"/>
                </a:lnTo>
                <a:lnTo>
                  <a:pt x="1770888" y="1102359"/>
                </a:lnTo>
                <a:lnTo>
                  <a:pt x="1764791" y="1102359"/>
                </a:lnTo>
                <a:lnTo>
                  <a:pt x="1759712" y="1107312"/>
                </a:lnTo>
                <a:lnTo>
                  <a:pt x="1759585" y="1119504"/>
                </a:lnTo>
                <a:lnTo>
                  <a:pt x="1764538" y="1124584"/>
                </a:lnTo>
                <a:lnTo>
                  <a:pt x="1770761" y="1124584"/>
                </a:lnTo>
                <a:lnTo>
                  <a:pt x="1853311" y="1123949"/>
                </a:lnTo>
                <a:lnTo>
                  <a:pt x="1849247" y="1119758"/>
                </a:lnTo>
                <a:lnTo>
                  <a:pt x="1859152" y="1103248"/>
                </a:lnTo>
                <a:lnTo>
                  <a:pt x="1864740" y="1104772"/>
                </a:lnTo>
                <a:lnTo>
                  <a:pt x="1877949" y="1125600"/>
                </a:lnTo>
                <a:lnTo>
                  <a:pt x="1826005" y="1031747"/>
                </a:lnTo>
                <a:lnTo>
                  <a:pt x="1823085" y="1026413"/>
                </a:lnTo>
                <a:lnTo>
                  <a:pt x="1816353" y="1024508"/>
                </a:lnTo>
                <a:lnTo>
                  <a:pt x="1810892" y="1027429"/>
                </a:lnTo>
                <a:lnTo>
                  <a:pt x="1805559" y="1030350"/>
                </a:lnTo>
                <a:close/>
              </a:path>
              <a:path w="1877949" h="1125601">
                <a:moveTo>
                  <a:pt x="1853311" y="1123949"/>
                </a:moveTo>
                <a:lnTo>
                  <a:pt x="1770761" y="1124584"/>
                </a:lnTo>
                <a:lnTo>
                  <a:pt x="1877949" y="1125600"/>
                </a:lnTo>
                <a:lnTo>
                  <a:pt x="1864740" y="1104772"/>
                </a:lnTo>
                <a:lnTo>
                  <a:pt x="1859152" y="1103248"/>
                </a:lnTo>
                <a:lnTo>
                  <a:pt x="1849247" y="1119758"/>
                </a:lnTo>
                <a:lnTo>
                  <a:pt x="1853311" y="1123949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6038850" y="4365117"/>
            <a:ext cx="114300" cy="1296174"/>
          </a:xfrm>
          <a:custGeom>
            <a:avLst/>
            <a:gdLst/>
            <a:ahLst/>
            <a:cxnLst/>
            <a:rect l="l" t="t" r="r" b="b"/>
            <a:pathLst>
              <a:path w="114300" h="1296174">
                <a:moveTo>
                  <a:pt x="45974" y="1274127"/>
                </a:moveTo>
                <a:lnTo>
                  <a:pt x="45973" y="1232797"/>
                </a:lnTo>
                <a:lnTo>
                  <a:pt x="22351" y="1192275"/>
                </a:lnTo>
                <a:lnTo>
                  <a:pt x="19176" y="1187068"/>
                </a:lnTo>
                <a:lnTo>
                  <a:pt x="12446" y="1185290"/>
                </a:lnTo>
                <a:lnTo>
                  <a:pt x="7112" y="1188338"/>
                </a:lnTo>
                <a:lnTo>
                  <a:pt x="1777" y="1191386"/>
                </a:lnTo>
                <a:lnTo>
                  <a:pt x="0" y="1198244"/>
                </a:lnTo>
                <a:lnTo>
                  <a:pt x="3048" y="1203578"/>
                </a:lnTo>
                <a:lnTo>
                  <a:pt x="57150" y="1296174"/>
                </a:lnTo>
                <a:lnTo>
                  <a:pt x="111251" y="1203578"/>
                </a:lnTo>
                <a:lnTo>
                  <a:pt x="68199" y="1274127"/>
                </a:lnTo>
                <a:lnTo>
                  <a:pt x="47498" y="1268526"/>
                </a:lnTo>
                <a:lnTo>
                  <a:pt x="45973" y="1232797"/>
                </a:lnTo>
                <a:lnTo>
                  <a:pt x="45974" y="1274127"/>
                </a:lnTo>
                <a:close/>
              </a:path>
              <a:path w="114300" h="1296174">
                <a:moveTo>
                  <a:pt x="95123" y="1187068"/>
                </a:moveTo>
                <a:lnTo>
                  <a:pt x="91948" y="1192275"/>
                </a:lnTo>
                <a:lnTo>
                  <a:pt x="68199" y="1233015"/>
                </a:lnTo>
                <a:lnTo>
                  <a:pt x="66801" y="1268526"/>
                </a:lnTo>
                <a:lnTo>
                  <a:pt x="57149" y="1251969"/>
                </a:lnTo>
                <a:lnTo>
                  <a:pt x="45974" y="0"/>
                </a:lnTo>
                <a:lnTo>
                  <a:pt x="45973" y="1232797"/>
                </a:lnTo>
                <a:lnTo>
                  <a:pt x="47498" y="1268526"/>
                </a:lnTo>
                <a:lnTo>
                  <a:pt x="68199" y="1274127"/>
                </a:lnTo>
                <a:lnTo>
                  <a:pt x="111251" y="1203578"/>
                </a:lnTo>
                <a:lnTo>
                  <a:pt x="114300" y="1198244"/>
                </a:lnTo>
                <a:lnTo>
                  <a:pt x="112522" y="1191386"/>
                </a:lnTo>
                <a:lnTo>
                  <a:pt x="107187" y="1188338"/>
                </a:lnTo>
                <a:lnTo>
                  <a:pt x="101853" y="1185290"/>
                </a:lnTo>
                <a:lnTo>
                  <a:pt x="95123" y="1187068"/>
                </a:lnTo>
                <a:close/>
              </a:path>
              <a:path w="114300" h="1296174">
                <a:moveTo>
                  <a:pt x="57149" y="1251969"/>
                </a:moveTo>
                <a:lnTo>
                  <a:pt x="66801" y="1268526"/>
                </a:lnTo>
                <a:lnTo>
                  <a:pt x="68199" y="1233015"/>
                </a:lnTo>
                <a:lnTo>
                  <a:pt x="68199" y="0"/>
                </a:lnTo>
                <a:lnTo>
                  <a:pt x="45974" y="0"/>
                </a:lnTo>
                <a:lnTo>
                  <a:pt x="57149" y="1251969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007739" y="5417185"/>
            <a:ext cx="75946" cy="1160526"/>
          </a:xfrm>
          <a:custGeom>
            <a:avLst/>
            <a:gdLst/>
            <a:ahLst/>
            <a:cxnLst/>
            <a:rect l="l" t="t" r="r" b="b"/>
            <a:pathLst>
              <a:path w="75946" h="1160526">
                <a:moveTo>
                  <a:pt x="28702" y="94741"/>
                </a:moveTo>
                <a:lnTo>
                  <a:pt x="60359" y="78392"/>
                </a:lnTo>
                <a:lnTo>
                  <a:pt x="38281" y="78170"/>
                </a:lnTo>
                <a:lnTo>
                  <a:pt x="28702" y="94741"/>
                </a:lnTo>
                <a:close/>
              </a:path>
              <a:path w="75946" h="1160526">
                <a:moveTo>
                  <a:pt x="118491" y="90042"/>
                </a:moveTo>
                <a:lnTo>
                  <a:pt x="118491" y="83819"/>
                </a:lnTo>
                <a:lnTo>
                  <a:pt x="113537" y="78866"/>
                </a:lnTo>
                <a:lnTo>
                  <a:pt x="107442" y="78866"/>
                </a:lnTo>
                <a:lnTo>
                  <a:pt x="60359" y="78392"/>
                </a:lnTo>
                <a:lnTo>
                  <a:pt x="28702" y="94741"/>
                </a:lnTo>
                <a:lnTo>
                  <a:pt x="38281" y="78170"/>
                </a:lnTo>
                <a:lnTo>
                  <a:pt x="60359" y="78392"/>
                </a:lnTo>
                <a:lnTo>
                  <a:pt x="2021713" y="-1042416"/>
                </a:lnTo>
                <a:lnTo>
                  <a:pt x="2010790" y="-1061720"/>
                </a:lnTo>
                <a:lnTo>
                  <a:pt x="49311" y="59089"/>
                </a:lnTo>
                <a:lnTo>
                  <a:pt x="19177" y="77977"/>
                </a:lnTo>
                <a:lnTo>
                  <a:pt x="24637" y="98805"/>
                </a:lnTo>
                <a:lnTo>
                  <a:pt x="13588" y="79501"/>
                </a:lnTo>
                <a:lnTo>
                  <a:pt x="53593" y="7111"/>
                </a:lnTo>
                <a:lnTo>
                  <a:pt x="0" y="100075"/>
                </a:lnTo>
                <a:lnTo>
                  <a:pt x="107187" y="100964"/>
                </a:lnTo>
                <a:lnTo>
                  <a:pt x="113411" y="101091"/>
                </a:lnTo>
                <a:lnTo>
                  <a:pt x="118363" y="96138"/>
                </a:lnTo>
                <a:lnTo>
                  <a:pt x="118491" y="90042"/>
                </a:lnTo>
                <a:close/>
              </a:path>
              <a:path w="75946" h="1160526">
                <a:moveTo>
                  <a:pt x="63500" y="0"/>
                </a:moveTo>
                <a:lnTo>
                  <a:pt x="56642" y="1904"/>
                </a:lnTo>
                <a:lnTo>
                  <a:pt x="53593" y="7111"/>
                </a:lnTo>
                <a:lnTo>
                  <a:pt x="13588" y="79501"/>
                </a:lnTo>
                <a:lnTo>
                  <a:pt x="24637" y="98805"/>
                </a:lnTo>
                <a:lnTo>
                  <a:pt x="19177" y="77977"/>
                </a:lnTo>
                <a:lnTo>
                  <a:pt x="49311" y="59089"/>
                </a:lnTo>
                <a:lnTo>
                  <a:pt x="72898" y="18287"/>
                </a:lnTo>
                <a:lnTo>
                  <a:pt x="75946" y="12953"/>
                </a:lnTo>
                <a:lnTo>
                  <a:pt x="74168" y="6222"/>
                </a:lnTo>
                <a:lnTo>
                  <a:pt x="68834" y="3047"/>
                </a:lnTo>
                <a:lnTo>
                  <a:pt x="63500" y="0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719704" y="3803904"/>
            <a:ext cx="936117" cy="114300"/>
          </a:xfrm>
          <a:custGeom>
            <a:avLst/>
            <a:gdLst/>
            <a:ahLst/>
            <a:cxnLst/>
            <a:rect l="l" t="t" r="r" b="b"/>
            <a:pathLst>
              <a:path w="936117" h="114300">
                <a:moveTo>
                  <a:pt x="104775" y="1778"/>
                </a:moveTo>
                <a:lnTo>
                  <a:pt x="97917" y="0"/>
                </a:lnTo>
                <a:lnTo>
                  <a:pt x="92583" y="3048"/>
                </a:lnTo>
                <a:lnTo>
                  <a:pt x="0" y="57150"/>
                </a:lnTo>
                <a:lnTo>
                  <a:pt x="21971" y="45974"/>
                </a:lnTo>
                <a:lnTo>
                  <a:pt x="27686" y="66802"/>
                </a:lnTo>
                <a:lnTo>
                  <a:pt x="63173" y="68198"/>
                </a:lnTo>
                <a:lnTo>
                  <a:pt x="936117" y="68199"/>
                </a:lnTo>
                <a:lnTo>
                  <a:pt x="936117" y="45974"/>
                </a:lnTo>
                <a:lnTo>
                  <a:pt x="63391" y="45974"/>
                </a:lnTo>
                <a:lnTo>
                  <a:pt x="44232" y="57150"/>
                </a:lnTo>
                <a:lnTo>
                  <a:pt x="27686" y="47498"/>
                </a:lnTo>
                <a:lnTo>
                  <a:pt x="63391" y="45974"/>
                </a:lnTo>
                <a:lnTo>
                  <a:pt x="103886" y="22352"/>
                </a:lnTo>
                <a:lnTo>
                  <a:pt x="109093" y="19177"/>
                </a:lnTo>
                <a:lnTo>
                  <a:pt x="110871" y="12446"/>
                </a:lnTo>
                <a:lnTo>
                  <a:pt x="107823" y="7112"/>
                </a:lnTo>
                <a:lnTo>
                  <a:pt x="104775" y="1778"/>
                </a:lnTo>
                <a:close/>
              </a:path>
              <a:path w="936117" h="114300">
                <a:moveTo>
                  <a:pt x="92583" y="111252"/>
                </a:moveTo>
                <a:lnTo>
                  <a:pt x="97917" y="114300"/>
                </a:lnTo>
                <a:lnTo>
                  <a:pt x="104775" y="112522"/>
                </a:lnTo>
                <a:lnTo>
                  <a:pt x="107823" y="107188"/>
                </a:lnTo>
                <a:lnTo>
                  <a:pt x="110871" y="101854"/>
                </a:lnTo>
                <a:lnTo>
                  <a:pt x="109093" y="95123"/>
                </a:lnTo>
                <a:lnTo>
                  <a:pt x="103886" y="91948"/>
                </a:lnTo>
                <a:lnTo>
                  <a:pt x="63173" y="68198"/>
                </a:lnTo>
                <a:lnTo>
                  <a:pt x="21971" y="68199"/>
                </a:lnTo>
                <a:lnTo>
                  <a:pt x="63173" y="68198"/>
                </a:lnTo>
                <a:lnTo>
                  <a:pt x="27686" y="66802"/>
                </a:lnTo>
                <a:lnTo>
                  <a:pt x="21971" y="45974"/>
                </a:lnTo>
                <a:lnTo>
                  <a:pt x="0" y="57150"/>
                </a:lnTo>
                <a:lnTo>
                  <a:pt x="92583" y="111252"/>
                </a:lnTo>
                <a:close/>
              </a:path>
              <a:path w="936117" h="114300">
                <a:moveTo>
                  <a:pt x="63391" y="45974"/>
                </a:moveTo>
                <a:lnTo>
                  <a:pt x="27686" y="47498"/>
                </a:lnTo>
                <a:lnTo>
                  <a:pt x="44232" y="57150"/>
                </a:lnTo>
                <a:lnTo>
                  <a:pt x="63391" y="45974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863721" y="2408428"/>
            <a:ext cx="2272792" cy="1030732"/>
          </a:xfrm>
          <a:custGeom>
            <a:avLst/>
            <a:gdLst/>
            <a:ahLst/>
            <a:cxnLst/>
            <a:rect l="l" t="t" r="r" b="b"/>
            <a:pathLst>
              <a:path w="2272792" h="1030732">
                <a:moveTo>
                  <a:pt x="2263775" y="1030732"/>
                </a:moveTo>
                <a:lnTo>
                  <a:pt x="2272792" y="1010412"/>
                </a:lnTo>
                <a:lnTo>
                  <a:pt x="62235" y="27886"/>
                </a:lnTo>
                <a:lnTo>
                  <a:pt x="40322" y="30296"/>
                </a:lnTo>
                <a:lnTo>
                  <a:pt x="29210" y="14859"/>
                </a:lnTo>
                <a:lnTo>
                  <a:pt x="62235" y="27886"/>
                </a:lnTo>
                <a:lnTo>
                  <a:pt x="109093" y="22733"/>
                </a:lnTo>
                <a:lnTo>
                  <a:pt x="115189" y="22098"/>
                </a:lnTo>
                <a:lnTo>
                  <a:pt x="119506" y="16637"/>
                </a:lnTo>
                <a:lnTo>
                  <a:pt x="118872" y="10541"/>
                </a:lnTo>
                <a:lnTo>
                  <a:pt x="118237" y="4445"/>
                </a:lnTo>
                <a:lnTo>
                  <a:pt x="112649" y="0"/>
                </a:lnTo>
                <a:lnTo>
                  <a:pt x="106553" y="635"/>
                </a:lnTo>
                <a:lnTo>
                  <a:pt x="0" y="12446"/>
                </a:lnTo>
                <a:lnTo>
                  <a:pt x="24637" y="11175"/>
                </a:lnTo>
                <a:lnTo>
                  <a:pt x="21336" y="32385"/>
                </a:lnTo>
                <a:lnTo>
                  <a:pt x="53214" y="48205"/>
                </a:lnTo>
                <a:lnTo>
                  <a:pt x="2263775" y="1030732"/>
                </a:lnTo>
                <a:close/>
              </a:path>
              <a:path w="2272792" h="1030732">
                <a:moveTo>
                  <a:pt x="15621" y="31496"/>
                </a:moveTo>
                <a:lnTo>
                  <a:pt x="53214" y="48205"/>
                </a:lnTo>
                <a:lnTo>
                  <a:pt x="21336" y="32385"/>
                </a:lnTo>
                <a:lnTo>
                  <a:pt x="24637" y="11175"/>
                </a:lnTo>
                <a:lnTo>
                  <a:pt x="0" y="12446"/>
                </a:lnTo>
                <a:lnTo>
                  <a:pt x="62737" y="99441"/>
                </a:lnTo>
                <a:lnTo>
                  <a:pt x="66293" y="104394"/>
                </a:lnTo>
                <a:lnTo>
                  <a:pt x="73279" y="105537"/>
                </a:lnTo>
                <a:lnTo>
                  <a:pt x="78231" y="101981"/>
                </a:lnTo>
                <a:lnTo>
                  <a:pt x="83185" y="98425"/>
                </a:lnTo>
                <a:lnTo>
                  <a:pt x="84328" y="91439"/>
                </a:lnTo>
                <a:lnTo>
                  <a:pt x="80772" y="86487"/>
                </a:lnTo>
                <a:lnTo>
                  <a:pt x="53214" y="48205"/>
                </a:lnTo>
                <a:lnTo>
                  <a:pt x="15621" y="31496"/>
                </a:lnTo>
                <a:close/>
              </a:path>
              <a:path w="2272792" h="1030732">
                <a:moveTo>
                  <a:pt x="62235" y="27886"/>
                </a:moveTo>
                <a:lnTo>
                  <a:pt x="29210" y="14859"/>
                </a:lnTo>
                <a:lnTo>
                  <a:pt x="40322" y="30296"/>
                </a:lnTo>
                <a:lnTo>
                  <a:pt x="62235" y="27886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4655821" y="1628775"/>
            <a:ext cx="1484757" cy="1807210"/>
          </a:xfrm>
          <a:custGeom>
            <a:avLst/>
            <a:gdLst/>
            <a:ahLst/>
            <a:cxnLst/>
            <a:rect l="l" t="t" r="r" b="b"/>
            <a:pathLst>
              <a:path w="1484757" h="1807210">
                <a:moveTo>
                  <a:pt x="92837" y="58165"/>
                </a:moveTo>
                <a:lnTo>
                  <a:pt x="98552" y="60325"/>
                </a:lnTo>
                <a:lnTo>
                  <a:pt x="104902" y="57403"/>
                </a:lnTo>
                <a:lnTo>
                  <a:pt x="107061" y="51688"/>
                </a:lnTo>
                <a:lnTo>
                  <a:pt x="109219" y="45847"/>
                </a:lnTo>
                <a:lnTo>
                  <a:pt x="106299" y="39497"/>
                </a:lnTo>
                <a:lnTo>
                  <a:pt x="100584" y="37337"/>
                </a:lnTo>
                <a:lnTo>
                  <a:pt x="0" y="0"/>
                </a:lnTo>
                <a:lnTo>
                  <a:pt x="22606" y="10033"/>
                </a:lnTo>
                <a:lnTo>
                  <a:pt x="24892" y="15239"/>
                </a:lnTo>
                <a:lnTo>
                  <a:pt x="10160" y="27432"/>
                </a:lnTo>
                <a:lnTo>
                  <a:pt x="27904" y="34028"/>
                </a:lnTo>
                <a:lnTo>
                  <a:pt x="48584" y="41715"/>
                </a:lnTo>
                <a:lnTo>
                  <a:pt x="92837" y="58165"/>
                </a:lnTo>
                <a:close/>
              </a:path>
              <a:path w="1484757" h="1807210">
                <a:moveTo>
                  <a:pt x="16891" y="105917"/>
                </a:moveTo>
                <a:lnTo>
                  <a:pt x="5334" y="24129"/>
                </a:lnTo>
                <a:lnTo>
                  <a:pt x="0" y="0"/>
                </a:lnTo>
                <a:lnTo>
                  <a:pt x="16891" y="105917"/>
                </a:lnTo>
                <a:close/>
              </a:path>
              <a:path w="1484757" h="1807210">
                <a:moveTo>
                  <a:pt x="31417" y="55935"/>
                </a:moveTo>
                <a:lnTo>
                  <a:pt x="1467612" y="1807210"/>
                </a:lnTo>
                <a:lnTo>
                  <a:pt x="1484757" y="1793239"/>
                </a:lnTo>
                <a:lnTo>
                  <a:pt x="48584" y="41715"/>
                </a:lnTo>
                <a:lnTo>
                  <a:pt x="27904" y="34028"/>
                </a:lnTo>
                <a:lnTo>
                  <a:pt x="10160" y="27432"/>
                </a:lnTo>
                <a:lnTo>
                  <a:pt x="24892" y="15239"/>
                </a:lnTo>
                <a:lnTo>
                  <a:pt x="22606" y="10033"/>
                </a:lnTo>
                <a:lnTo>
                  <a:pt x="0" y="0"/>
                </a:lnTo>
                <a:lnTo>
                  <a:pt x="5334" y="24129"/>
                </a:lnTo>
                <a:lnTo>
                  <a:pt x="16891" y="105917"/>
                </a:lnTo>
                <a:lnTo>
                  <a:pt x="17906" y="112013"/>
                </a:lnTo>
                <a:lnTo>
                  <a:pt x="23622" y="116077"/>
                </a:lnTo>
                <a:lnTo>
                  <a:pt x="29718" y="115062"/>
                </a:lnTo>
                <a:lnTo>
                  <a:pt x="35687" y="114173"/>
                </a:lnTo>
                <a:lnTo>
                  <a:pt x="39878" y="108458"/>
                </a:lnTo>
                <a:lnTo>
                  <a:pt x="38862" y="102362"/>
                </a:lnTo>
                <a:lnTo>
                  <a:pt x="31417" y="55935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84168" y="890437"/>
            <a:ext cx="142304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692" indent="-316992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DEL </a:t>
            </a:r>
            <a:endParaRPr sz="1400" dirty="0">
              <a:latin typeface="Tw Cen MT"/>
              <a:cs typeface="Tw Cen MT"/>
            </a:endParaRPr>
          </a:p>
          <a:p>
            <a:pPr marL="329692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ECTRO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327" y="890437"/>
            <a:ext cx="1100133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491" indent="-240791">
              <a:lnSpc>
                <a:spcPts val="1524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OLITI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DEL </a:t>
            </a:r>
            <a:endParaRPr sz="1400" dirty="0">
              <a:latin typeface="Tw Cen MT"/>
              <a:cs typeface="Tw Cen MT"/>
            </a:endParaRPr>
          </a:p>
          <a:p>
            <a:pPr marL="253491">
              <a:lnSpc>
                <a:spcPts val="1524"/>
              </a:lnSpc>
              <a:spcBef>
                <a:spcPts val="15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OR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325" y="2042582"/>
            <a:ext cx="1267071" cy="41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73050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OR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ENAMIEN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400" dirty="0">
              <a:latin typeface="Tw Cen MT"/>
              <a:cs typeface="Tw Cen MT"/>
            </a:endParaRPr>
          </a:p>
          <a:p>
            <a:pPr marL="285750">
              <a:lnSpc>
                <a:spcPts val="1524"/>
              </a:lnSpc>
              <a:spcBef>
                <a:spcPts val="158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NER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8552" y="2186727"/>
            <a:ext cx="1354442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8868" indent="-436168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endParaRPr sz="1400" dirty="0">
              <a:latin typeface="Tw Cen MT"/>
              <a:cs typeface="Tw Cen MT"/>
            </a:endParaRPr>
          </a:p>
          <a:p>
            <a:pPr marL="448868">
              <a:lnSpc>
                <a:spcPts val="1524"/>
              </a:lnSpc>
              <a:spcBef>
                <a:spcPts val="15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EDES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4082" y="3555278"/>
            <a:ext cx="112157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85344">
              <a:lnSpc>
                <a:spcPts val="1524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IM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endParaRPr sz="1400" dirty="0">
              <a:latin typeface="Tw Cen MT"/>
              <a:cs typeface="Tw Cen MT"/>
            </a:endParaRPr>
          </a:p>
          <a:p>
            <a:pPr marL="12700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5832" y="3611501"/>
            <a:ext cx="11350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PRIN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IPI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946" y="3611501"/>
            <a:ext cx="11455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NER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9213" y="3627287"/>
            <a:ext cx="1473512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9024" indent="-306324">
              <a:lnSpc>
                <a:spcPts val="1524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Ó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400" spc="-2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LA </a:t>
            </a:r>
            <a:endParaRPr sz="1400" dirty="0">
              <a:latin typeface="Tw Cen MT"/>
              <a:cs typeface="Tw Cen MT"/>
            </a:endParaRPr>
          </a:p>
          <a:p>
            <a:pPr marL="319024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INVE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RS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5096" y="3885821"/>
            <a:ext cx="3484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4365" y="5283875"/>
            <a:ext cx="1244386" cy="417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684" indent="-260984">
              <a:lnSpc>
                <a:spcPts val="1524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AL </a:t>
            </a:r>
            <a:endParaRPr sz="1400" dirty="0">
              <a:latin typeface="Tw Cen MT"/>
              <a:cs typeface="Tw Cen MT"/>
            </a:endParaRPr>
          </a:p>
          <a:p>
            <a:pPr marL="273684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AR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3749" y="5355758"/>
            <a:ext cx="989403" cy="4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189" indent="-129489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DEL </a:t>
            </a:r>
            <a:endParaRPr sz="1400" dirty="0">
              <a:latin typeface="Tw Cen MT"/>
              <a:cs typeface="Tw Cen MT"/>
            </a:endParaRPr>
          </a:p>
          <a:p>
            <a:pPr marL="142189">
              <a:lnSpc>
                <a:spcPts val="1524"/>
              </a:lnSpc>
              <a:spcBef>
                <a:spcPts val="15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29834" y="6038534"/>
            <a:ext cx="938872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ERT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UR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108" name="object 16"/>
          <p:cNvSpPr/>
          <p:nvPr/>
        </p:nvSpPr>
        <p:spPr>
          <a:xfrm>
            <a:off x="1" y="202369"/>
            <a:ext cx="2932176" cy="13515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1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2922270" y="476631"/>
            <a:ext cx="5904610" cy="5904699"/>
          </a:xfrm>
          <a:custGeom>
            <a:avLst/>
            <a:gdLst/>
            <a:ahLst/>
            <a:cxnLst/>
            <a:rect l="l" t="t" r="r" b="b"/>
            <a:pathLst>
              <a:path w="5904610" h="5904699">
                <a:moveTo>
                  <a:pt x="0" y="5904699"/>
                </a:moveTo>
                <a:lnTo>
                  <a:pt x="5904610" y="5904699"/>
                </a:lnTo>
                <a:lnTo>
                  <a:pt x="2952369" y="0"/>
                </a:lnTo>
                <a:lnTo>
                  <a:pt x="0" y="5904699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461507" y="1972310"/>
            <a:ext cx="2664205" cy="3345433"/>
          </a:xfrm>
          <a:custGeom>
            <a:avLst/>
            <a:gdLst/>
            <a:ahLst/>
            <a:cxnLst/>
            <a:rect l="l" t="t" r="r" b="b"/>
            <a:pathLst>
              <a:path w="2664205" h="3345433">
                <a:moveTo>
                  <a:pt x="0" y="444118"/>
                </a:moveTo>
                <a:lnTo>
                  <a:pt x="0" y="2901441"/>
                </a:lnTo>
                <a:lnTo>
                  <a:pt x="1471" y="2937859"/>
                </a:lnTo>
                <a:lnTo>
                  <a:pt x="12902" y="3008147"/>
                </a:lnTo>
                <a:lnTo>
                  <a:pt x="34887" y="3074275"/>
                </a:lnTo>
                <a:lnTo>
                  <a:pt x="66513" y="3135330"/>
                </a:lnTo>
                <a:lnTo>
                  <a:pt x="106867" y="3190398"/>
                </a:lnTo>
                <a:lnTo>
                  <a:pt x="155035" y="3238566"/>
                </a:lnTo>
                <a:lnTo>
                  <a:pt x="210103" y="3278920"/>
                </a:lnTo>
                <a:lnTo>
                  <a:pt x="271158" y="3310546"/>
                </a:lnTo>
                <a:lnTo>
                  <a:pt x="337286" y="3332531"/>
                </a:lnTo>
                <a:lnTo>
                  <a:pt x="407574" y="3343962"/>
                </a:lnTo>
                <a:lnTo>
                  <a:pt x="443992" y="3345433"/>
                </a:lnTo>
                <a:lnTo>
                  <a:pt x="2220214" y="3345433"/>
                </a:lnTo>
                <a:lnTo>
                  <a:pt x="2292238" y="3339623"/>
                </a:lnTo>
                <a:lnTo>
                  <a:pt x="2360560" y="3322801"/>
                </a:lnTo>
                <a:lnTo>
                  <a:pt x="2424265" y="3295881"/>
                </a:lnTo>
                <a:lnTo>
                  <a:pt x="2482441" y="3259777"/>
                </a:lnTo>
                <a:lnTo>
                  <a:pt x="2534173" y="3215401"/>
                </a:lnTo>
                <a:lnTo>
                  <a:pt x="2578549" y="3163669"/>
                </a:lnTo>
                <a:lnTo>
                  <a:pt x="2614653" y="3105493"/>
                </a:lnTo>
                <a:lnTo>
                  <a:pt x="2641573" y="3041788"/>
                </a:lnTo>
                <a:lnTo>
                  <a:pt x="2658395" y="2973466"/>
                </a:lnTo>
                <a:lnTo>
                  <a:pt x="2664205" y="2901441"/>
                </a:lnTo>
                <a:lnTo>
                  <a:pt x="2664205" y="444118"/>
                </a:lnTo>
                <a:lnTo>
                  <a:pt x="2658395" y="372091"/>
                </a:lnTo>
                <a:lnTo>
                  <a:pt x="2641573" y="303759"/>
                </a:lnTo>
                <a:lnTo>
                  <a:pt x="2614653" y="240039"/>
                </a:lnTo>
                <a:lnTo>
                  <a:pt x="2578549" y="181846"/>
                </a:lnTo>
                <a:lnTo>
                  <a:pt x="2534173" y="130095"/>
                </a:lnTo>
                <a:lnTo>
                  <a:pt x="2482441" y="85701"/>
                </a:lnTo>
                <a:lnTo>
                  <a:pt x="2424265" y="49579"/>
                </a:lnTo>
                <a:lnTo>
                  <a:pt x="2360560" y="22645"/>
                </a:lnTo>
                <a:lnTo>
                  <a:pt x="2292238" y="5813"/>
                </a:lnTo>
                <a:lnTo>
                  <a:pt x="2220214" y="0"/>
                </a:lnTo>
                <a:lnTo>
                  <a:pt x="443992" y="0"/>
                </a:lnTo>
                <a:lnTo>
                  <a:pt x="371967" y="5813"/>
                </a:lnTo>
                <a:lnTo>
                  <a:pt x="303645" y="22645"/>
                </a:lnTo>
                <a:lnTo>
                  <a:pt x="239940" y="49579"/>
                </a:lnTo>
                <a:lnTo>
                  <a:pt x="181764" y="85701"/>
                </a:lnTo>
                <a:lnTo>
                  <a:pt x="130032" y="130095"/>
                </a:lnTo>
                <a:lnTo>
                  <a:pt x="85656" y="181846"/>
                </a:lnTo>
                <a:lnTo>
                  <a:pt x="49552" y="240039"/>
                </a:lnTo>
                <a:lnTo>
                  <a:pt x="22632" y="303759"/>
                </a:lnTo>
                <a:lnTo>
                  <a:pt x="5810" y="372091"/>
                </a:lnTo>
                <a:lnTo>
                  <a:pt x="0" y="44411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29078" y="2420874"/>
            <a:ext cx="2088261" cy="2736342"/>
          </a:xfrm>
          <a:custGeom>
            <a:avLst/>
            <a:gdLst/>
            <a:ahLst/>
            <a:cxnLst/>
            <a:rect l="l" t="t" r="r" b="b"/>
            <a:pathLst>
              <a:path w="2088261" h="2736342">
                <a:moveTo>
                  <a:pt x="0" y="456056"/>
                </a:moveTo>
                <a:lnTo>
                  <a:pt x="0" y="2280285"/>
                </a:lnTo>
                <a:lnTo>
                  <a:pt x="3461" y="2317684"/>
                </a:lnTo>
                <a:lnTo>
                  <a:pt x="30345" y="2389870"/>
                </a:lnTo>
                <a:lnTo>
                  <a:pt x="53231" y="2424421"/>
                </a:lnTo>
                <a:lnTo>
                  <a:pt x="82053" y="2457789"/>
                </a:lnTo>
                <a:lnTo>
                  <a:pt x="116544" y="2489855"/>
                </a:lnTo>
                <a:lnTo>
                  <a:pt x="156435" y="2520502"/>
                </a:lnTo>
                <a:lnTo>
                  <a:pt x="201456" y="2549612"/>
                </a:lnTo>
                <a:lnTo>
                  <a:pt x="251339" y="2577068"/>
                </a:lnTo>
                <a:lnTo>
                  <a:pt x="305815" y="2602753"/>
                </a:lnTo>
                <a:lnTo>
                  <a:pt x="364616" y="2626550"/>
                </a:lnTo>
                <a:lnTo>
                  <a:pt x="427472" y="2648340"/>
                </a:lnTo>
                <a:lnTo>
                  <a:pt x="494115" y="2668006"/>
                </a:lnTo>
                <a:lnTo>
                  <a:pt x="564276" y="2685431"/>
                </a:lnTo>
                <a:lnTo>
                  <a:pt x="637686" y="2700498"/>
                </a:lnTo>
                <a:lnTo>
                  <a:pt x="714077" y="2713088"/>
                </a:lnTo>
                <a:lnTo>
                  <a:pt x="793179" y="2723085"/>
                </a:lnTo>
                <a:lnTo>
                  <a:pt x="874724" y="2730372"/>
                </a:lnTo>
                <a:lnTo>
                  <a:pt x="958442" y="2734829"/>
                </a:lnTo>
                <a:lnTo>
                  <a:pt x="1044066" y="2736342"/>
                </a:lnTo>
                <a:lnTo>
                  <a:pt x="1129709" y="2734829"/>
                </a:lnTo>
                <a:lnTo>
                  <a:pt x="1213444" y="2730372"/>
                </a:lnTo>
                <a:lnTo>
                  <a:pt x="1295003" y="2723085"/>
                </a:lnTo>
                <a:lnTo>
                  <a:pt x="1374118" y="2713088"/>
                </a:lnTo>
                <a:lnTo>
                  <a:pt x="1450520" y="2700498"/>
                </a:lnTo>
                <a:lnTo>
                  <a:pt x="1523940" y="2685431"/>
                </a:lnTo>
                <a:lnTo>
                  <a:pt x="1594110" y="2668006"/>
                </a:lnTo>
                <a:lnTo>
                  <a:pt x="1660760" y="2648340"/>
                </a:lnTo>
                <a:lnTo>
                  <a:pt x="1723623" y="2626550"/>
                </a:lnTo>
                <a:lnTo>
                  <a:pt x="1782429" y="2602753"/>
                </a:lnTo>
                <a:lnTo>
                  <a:pt x="1836909" y="2577068"/>
                </a:lnTo>
                <a:lnTo>
                  <a:pt x="1886796" y="2549612"/>
                </a:lnTo>
                <a:lnTo>
                  <a:pt x="1931820" y="2520502"/>
                </a:lnTo>
                <a:lnTo>
                  <a:pt x="1971712" y="2489855"/>
                </a:lnTo>
                <a:lnTo>
                  <a:pt x="2006205" y="2457789"/>
                </a:lnTo>
                <a:lnTo>
                  <a:pt x="2035028" y="2424421"/>
                </a:lnTo>
                <a:lnTo>
                  <a:pt x="2057914" y="2389870"/>
                </a:lnTo>
                <a:lnTo>
                  <a:pt x="2074594" y="2354251"/>
                </a:lnTo>
                <a:lnTo>
                  <a:pt x="2088261" y="2280285"/>
                </a:lnTo>
                <a:lnTo>
                  <a:pt x="2088261" y="456056"/>
                </a:lnTo>
                <a:lnTo>
                  <a:pt x="2074594" y="382090"/>
                </a:lnTo>
                <a:lnTo>
                  <a:pt x="2057914" y="346471"/>
                </a:lnTo>
                <a:lnTo>
                  <a:pt x="2035028" y="311920"/>
                </a:lnTo>
                <a:lnTo>
                  <a:pt x="2006205" y="278552"/>
                </a:lnTo>
                <a:lnTo>
                  <a:pt x="1971712" y="246486"/>
                </a:lnTo>
                <a:lnTo>
                  <a:pt x="1931820" y="215839"/>
                </a:lnTo>
                <a:lnTo>
                  <a:pt x="1886796" y="186729"/>
                </a:lnTo>
                <a:lnTo>
                  <a:pt x="1836909" y="159273"/>
                </a:lnTo>
                <a:lnTo>
                  <a:pt x="1782429" y="133588"/>
                </a:lnTo>
                <a:lnTo>
                  <a:pt x="1723623" y="109791"/>
                </a:lnTo>
                <a:lnTo>
                  <a:pt x="1660760" y="88001"/>
                </a:lnTo>
                <a:lnTo>
                  <a:pt x="1594110" y="68335"/>
                </a:lnTo>
                <a:lnTo>
                  <a:pt x="1523940" y="50910"/>
                </a:lnTo>
                <a:lnTo>
                  <a:pt x="1450520" y="35843"/>
                </a:lnTo>
                <a:lnTo>
                  <a:pt x="1374118" y="23253"/>
                </a:lnTo>
                <a:lnTo>
                  <a:pt x="1295003" y="13256"/>
                </a:lnTo>
                <a:lnTo>
                  <a:pt x="1213444" y="5969"/>
                </a:lnTo>
                <a:lnTo>
                  <a:pt x="1129709" y="1512"/>
                </a:lnTo>
                <a:lnTo>
                  <a:pt x="1044066" y="0"/>
                </a:lnTo>
                <a:lnTo>
                  <a:pt x="958442" y="1512"/>
                </a:lnTo>
                <a:lnTo>
                  <a:pt x="874724" y="5969"/>
                </a:lnTo>
                <a:lnTo>
                  <a:pt x="793179" y="13256"/>
                </a:lnTo>
                <a:lnTo>
                  <a:pt x="714077" y="23253"/>
                </a:lnTo>
                <a:lnTo>
                  <a:pt x="637686" y="35843"/>
                </a:lnTo>
                <a:lnTo>
                  <a:pt x="564276" y="50910"/>
                </a:lnTo>
                <a:lnTo>
                  <a:pt x="494115" y="68335"/>
                </a:lnTo>
                <a:lnTo>
                  <a:pt x="427472" y="88001"/>
                </a:lnTo>
                <a:lnTo>
                  <a:pt x="364616" y="109791"/>
                </a:lnTo>
                <a:lnTo>
                  <a:pt x="305815" y="133588"/>
                </a:lnTo>
                <a:lnTo>
                  <a:pt x="251339" y="159273"/>
                </a:lnTo>
                <a:lnTo>
                  <a:pt x="201456" y="186729"/>
                </a:lnTo>
                <a:lnTo>
                  <a:pt x="156435" y="215839"/>
                </a:lnTo>
                <a:lnTo>
                  <a:pt x="116544" y="246486"/>
                </a:lnTo>
                <a:lnTo>
                  <a:pt x="82053" y="278552"/>
                </a:lnTo>
                <a:lnTo>
                  <a:pt x="53231" y="311920"/>
                </a:lnTo>
                <a:lnTo>
                  <a:pt x="30345" y="346471"/>
                </a:lnTo>
                <a:lnTo>
                  <a:pt x="13666" y="382090"/>
                </a:lnTo>
                <a:lnTo>
                  <a:pt x="0" y="45605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029078" y="2876931"/>
            <a:ext cx="2088261" cy="456057"/>
          </a:xfrm>
          <a:custGeom>
            <a:avLst/>
            <a:gdLst/>
            <a:ahLst/>
            <a:cxnLst/>
            <a:rect l="l" t="t" r="r" b="b"/>
            <a:pathLst>
              <a:path w="2088261" h="456057">
                <a:moveTo>
                  <a:pt x="2088261" y="0"/>
                </a:moveTo>
                <a:lnTo>
                  <a:pt x="2074594" y="73966"/>
                </a:lnTo>
                <a:lnTo>
                  <a:pt x="2057914" y="109585"/>
                </a:lnTo>
                <a:lnTo>
                  <a:pt x="2035028" y="144136"/>
                </a:lnTo>
                <a:lnTo>
                  <a:pt x="2006205" y="177504"/>
                </a:lnTo>
                <a:lnTo>
                  <a:pt x="1971712" y="209570"/>
                </a:lnTo>
                <a:lnTo>
                  <a:pt x="1931820" y="240217"/>
                </a:lnTo>
                <a:lnTo>
                  <a:pt x="1886796" y="269327"/>
                </a:lnTo>
                <a:lnTo>
                  <a:pt x="1836909" y="296783"/>
                </a:lnTo>
                <a:lnTo>
                  <a:pt x="1782429" y="322468"/>
                </a:lnTo>
                <a:lnTo>
                  <a:pt x="1723623" y="346265"/>
                </a:lnTo>
                <a:lnTo>
                  <a:pt x="1660760" y="368055"/>
                </a:lnTo>
                <a:lnTo>
                  <a:pt x="1594110" y="387721"/>
                </a:lnTo>
                <a:lnTo>
                  <a:pt x="1523940" y="405146"/>
                </a:lnTo>
                <a:lnTo>
                  <a:pt x="1450520" y="420213"/>
                </a:lnTo>
                <a:lnTo>
                  <a:pt x="1374118" y="432803"/>
                </a:lnTo>
                <a:lnTo>
                  <a:pt x="1295003" y="442800"/>
                </a:lnTo>
                <a:lnTo>
                  <a:pt x="1213444" y="450087"/>
                </a:lnTo>
                <a:lnTo>
                  <a:pt x="1129709" y="454544"/>
                </a:lnTo>
                <a:lnTo>
                  <a:pt x="1044066" y="456057"/>
                </a:lnTo>
                <a:lnTo>
                  <a:pt x="958442" y="454544"/>
                </a:lnTo>
                <a:lnTo>
                  <a:pt x="874724" y="450087"/>
                </a:lnTo>
                <a:lnTo>
                  <a:pt x="793179" y="442800"/>
                </a:lnTo>
                <a:lnTo>
                  <a:pt x="714077" y="432803"/>
                </a:lnTo>
                <a:lnTo>
                  <a:pt x="637686" y="420213"/>
                </a:lnTo>
                <a:lnTo>
                  <a:pt x="564276" y="405146"/>
                </a:lnTo>
                <a:lnTo>
                  <a:pt x="494115" y="387721"/>
                </a:lnTo>
                <a:lnTo>
                  <a:pt x="427472" y="368055"/>
                </a:lnTo>
                <a:lnTo>
                  <a:pt x="364616" y="346265"/>
                </a:lnTo>
                <a:lnTo>
                  <a:pt x="305815" y="322468"/>
                </a:lnTo>
                <a:lnTo>
                  <a:pt x="251339" y="296783"/>
                </a:lnTo>
                <a:lnTo>
                  <a:pt x="201456" y="269327"/>
                </a:lnTo>
                <a:lnTo>
                  <a:pt x="156435" y="240217"/>
                </a:lnTo>
                <a:lnTo>
                  <a:pt x="116544" y="209570"/>
                </a:lnTo>
                <a:lnTo>
                  <a:pt x="82053" y="177504"/>
                </a:lnTo>
                <a:lnTo>
                  <a:pt x="53231" y="144136"/>
                </a:lnTo>
                <a:lnTo>
                  <a:pt x="30345" y="109585"/>
                </a:lnTo>
                <a:lnTo>
                  <a:pt x="13666" y="73966"/>
                </a:lnTo>
                <a:lnTo>
                  <a:pt x="3461" y="37399"/>
                </a:lnTo>
                <a:lnTo>
                  <a:pt x="0" y="0"/>
                </a:lnTo>
              </a:path>
            </a:pathLst>
          </a:custGeom>
          <a:ln w="15874">
            <a:solidFill>
              <a:srgbClr val="89C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029078" y="2420874"/>
            <a:ext cx="2088261" cy="2736342"/>
          </a:xfrm>
          <a:custGeom>
            <a:avLst/>
            <a:gdLst/>
            <a:ahLst/>
            <a:cxnLst/>
            <a:rect l="l" t="t" r="r" b="b"/>
            <a:pathLst>
              <a:path w="2088261" h="2736342">
                <a:moveTo>
                  <a:pt x="0" y="456056"/>
                </a:moveTo>
                <a:lnTo>
                  <a:pt x="13666" y="382090"/>
                </a:lnTo>
                <a:lnTo>
                  <a:pt x="30345" y="346471"/>
                </a:lnTo>
                <a:lnTo>
                  <a:pt x="53231" y="311920"/>
                </a:lnTo>
                <a:lnTo>
                  <a:pt x="82053" y="278552"/>
                </a:lnTo>
                <a:lnTo>
                  <a:pt x="116544" y="246486"/>
                </a:lnTo>
                <a:lnTo>
                  <a:pt x="156435" y="215839"/>
                </a:lnTo>
                <a:lnTo>
                  <a:pt x="201456" y="186729"/>
                </a:lnTo>
                <a:lnTo>
                  <a:pt x="251339" y="159273"/>
                </a:lnTo>
                <a:lnTo>
                  <a:pt x="305815" y="133588"/>
                </a:lnTo>
                <a:lnTo>
                  <a:pt x="364616" y="109791"/>
                </a:lnTo>
                <a:lnTo>
                  <a:pt x="427472" y="88001"/>
                </a:lnTo>
                <a:lnTo>
                  <a:pt x="494115" y="68335"/>
                </a:lnTo>
                <a:lnTo>
                  <a:pt x="564276" y="50910"/>
                </a:lnTo>
                <a:lnTo>
                  <a:pt x="637686" y="35843"/>
                </a:lnTo>
                <a:lnTo>
                  <a:pt x="714077" y="23253"/>
                </a:lnTo>
                <a:lnTo>
                  <a:pt x="793179" y="13256"/>
                </a:lnTo>
                <a:lnTo>
                  <a:pt x="874724" y="5969"/>
                </a:lnTo>
                <a:lnTo>
                  <a:pt x="958442" y="1512"/>
                </a:lnTo>
                <a:lnTo>
                  <a:pt x="1044066" y="0"/>
                </a:lnTo>
                <a:lnTo>
                  <a:pt x="1129709" y="1512"/>
                </a:lnTo>
                <a:lnTo>
                  <a:pt x="1213444" y="5969"/>
                </a:lnTo>
                <a:lnTo>
                  <a:pt x="1295003" y="13256"/>
                </a:lnTo>
                <a:lnTo>
                  <a:pt x="1374118" y="23253"/>
                </a:lnTo>
                <a:lnTo>
                  <a:pt x="1450520" y="35843"/>
                </a:lnTo>
                <a:lnTo>
                  <a:pt x="1523940" y="50910"/>
                </a:lnTo>
                <a:lnTo>
                  <a:pt x="1594110" y="68335"/>
                </a:lnTo>
                <a:lnTo>
                  <a:pt x="1660760" y="88001"/>
                </a:lnTo>
                <a:lnTo>
                  <a:pt x="1723623" y="109791"/>
                </a:lnTo>
                <a:lnTo>
                  <a:pt x="1782429" y="133588"/>
                </a:lnTo>
                <a:lnTo>
                  <a:pt x="1836909" y="159273"/>
                </a:lnTo>
                <a:lnTo>
                  <a:pt x="1886796" y="186729"/>
                </a:lnTo>
                <a:lnTo>
                  <a:pt x="1931820" y="215839"/>
                </a:lnTo>
                <a:lnTo>
                  <a:pt x="1971712" y="246486"/>
                </a:lnTo>
                <a:lnTo>
                  <a:pt x="2006205" y="278552"/>
                </a:lnTo>
                <a:lnTo>
                  <a:pt x="2035028" y="311920"/>
                </a:lnTo>
                <a:lnTo>
                  <a:pt x="2057914" y="346471"/>
                </a:lnTo>
                <a:lnTo>
                  <a:pt x="2074594" y="382090"/>
                </a:lnTo>
                <a:lnTo>
                  <a:pt x="2088261" y="456056"/>
                </a:lnTo>
                <a:lnTo>
                  <a:pt x="2088261" y="2280285"/>
                </a:lnTo>
                <a:lnTo>
                  <a:pt x="2074594" y="2354251"/>
                </a:lnTo>
                <a:lnTo>
                  <a:pt x="2057914" y="2389870"/>
                </a:lnTo>
                <a:lnTo>
                  <a:pt x="2035028" y="2424421"/>
                </a:lnTo>
                <a:lnTo>
                  <a:pt x="2006205" y="2457789"/>
                </a:lnTo>
                <a:lnTo>
                  <a:pt x="1971712" y="2489855"/>
                </a:lnTo>
                <a:lnTo>
                  <a:pt x="1931820" y="2520502"/>
                </a:lnTo>
                <a:lnTo>
                  <a:pt x="1886796" y="2549612"/>
                </a:lnTo>
                <a:lnTo>
                  <a:pt x="1836909" y="2577068"/>
                </a:lnTo>
                <a:lnTo>
                  <a:pt x="1782429" y="2602753"/>
                </a:lnTo>
                <a:lnTo>
                  <a:pt x="1723623" y="2626550"/>
                </a:lnTo>
                <a:lnTo>
                  <a:pt x="1660760" y="2648340"/>
                </a:lnTo>
                <a:lnTo>
                  <a:pt x="1594110" y="2668006"/>
                </a:lnTo>
                <a:lnTo>
                  <a:pt x="1523940" y="2685431"/>
                </a:lnTo>
                <a:lnTo>
                  <a:pt x="1450520" y="2700498"/>
                </a:lnTo>
                <a:lnTo>
                  <a:pt x="1374118" y="2713088"/>
                </a:lnTo>
                <a:lnTo>
                  <a:pt x="1295003" y="2723085"/>
                </a:lnTo>
                <a:lnTo>
                  <a:pt x="1213444" y="2730372"/>
                </a:lnTo>
                <a:lnTo>
                  <a:pt x="1129709" y="2734829"/>
                </a:lnTo>
                <a:lnTo>
                  <a:pt x="1044066" y="2736342"/>
                </a:lnTo>
                <a:lnTo>
                  <a:pt x="958442" y="2734829"/>
                </a:lnTo>
                <a:lnTo>
                  <a:pt x="874724" y="2730372"/>
                </a:lnTo>
                <a:lnTo>
                  <a:pt x="793179" y="2723085"/>
                </a:lnTo>
                <a:lnTo>
                  <a:pt x="714077" y="2713088"/>
                </a:lnTo>
                <a:lnTo>
                  <a:pt x="637686" y="2700498"/>
                </a:lnTo>
                <a:lnTo>
                  <a:pt x="564276" y="2685431"/>
                </a:lnTo>
                <a:lnTo>
                  <a:pt x="494115" y="2668006"/>
                </a:lnTo>
                <a:lnTo>
                  <a:pt x="427472" y="2648340"/>
                </a:lnTo>
                <a:lnTo>
                  <a:pt x="364616" y="2626550"/>
                </a:lnTo>
                <a:lnTo>
                  <a:pt x="305815" y="2602753"/>
                </a:lnTo>
                <a:lnTo>
                  <a:pt x="251339" y="2577068"/>
                </a:lnTo>
                <a:lnTo>
                  <a:pt x="201456" y="2549612"/>
                </a:lnTo>
                <a:lnTo>
                  <a:pt x="156435" y="2520502"/>
                </a:lnTo>
                <a:lnTo>
                  <a:pt x="116544" y="2489855"/>
                </a:lnTo>
                <a:lnTo>
                  <a:pt x="82053" y="2457789"/>
                </a:lnTo>
                <a:lnTo>
                  <a:pt x="53231" y="2424421"/>
                </a:lnTo>
                <a:lnTo>
                  <a:pt x="30345" y="2389870"/>
                </a:lnTo>
                <a:lnTo>
                  <a:pt x="13666" y="2354251"/>
                </a:lnTo>
                <a:lnTo>
                  <a:pt x="0" y="2280285"/>
                </a:lnTo>
                <a:lnTo>
                  <a:pt x="0" y="456056"/>
                </a:lnTo>
                <a:close/>
              </a:path>
            </a:pathLst>
          </a:custGeom>
          <a:ln w="15875">
            <a:solidFill>
              <a:srgbClr val="89C4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123815" y="3321050"/>
            <a:ext cx="1296162" cy="647954"/>
          </a:xfrm>
          <a:custGeom>
            <a:avLst/>
            <a:gdLst/>
            <a:ahLst/>
            <a:cxnLst/>
            <a:rect l="l" t="t" r="r" b="b"/>
            <a:pathLst>
              <a:path w="1296162" h="647953">
                <a:moveTo>
                  <a:pt x="0" y="323976"/>
                </a:moveTo>
                <a:lnTo>
                  <a:pt x="323976" y="647954"/>
                </a:lnTo>
                <a:lnTo>
                  <a:pt x="323976" y="486029"/>
                </a:lnTo>
                <a:lnTo>
                  <a:pt x="1296162" y="486029"/>
                </a:lnTo>
                <a:lnTo>
                  <a:pt x="1296162" y="161925"/>
                </a:lnTo>
                <a:lnTo>
                  <a:pt x="323976" y="161925"/>
                </a:lnTo>
                <a:lnTo>
                  <a:pt x="323976" y="0"/>
                </a:lnTo>
                <a:lnTo>
                  <a:pt x="0" y="323976"/>
                </a:lnTo>
                <a:close/>
              </a:path>
            </a:pathLst>
          </a:custGeom>
          <a:solidFill>
            <a:srgbClr val="9ACD4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123815" y="3321050"/>
            <a:ext cx="1296162" cy="647954"/>
          </a:xfrm>
          <a:custGeom>
            <a:avLst/>
            <a:gdLst/>
            <a:ahLst/>
            <a:cxnLst/>
            <a:rect l="l" t="t" r="r" b="b"/>
            <a:pathLst>
              <a:path w="1296162" h="647953">
                <a:moveTo>
                  <a:pt x="0" y="323976"/>
                </a:moveTo>
                <a:lnTo>
                  <a:pt x="323976" y="0"/>
                </a:lnTo>
                <a:lnTo>
                  <a:pt x="323976" y="161925"/>
                </a:lnTo>
                <a:lnTo>
                  <a:pt x="1296162" y="161925"/>
                </a:lnTo>
                <a:lnTo>
                  <a:pt x="1296162" y="486029"/>
                </a:lnTo>
                <a:lnTo>
                  <a:pt x="323976" y="486029"/>
                </a:lnTo>
                <a:lnTo>
                  <a:pt x="323976" y="647954"/>
                </a:lnTo>
                <a:lnTo>
                  <a:pt x="0" y="323976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874002" y="2505712"/>
            <a:ext cx="1775028" cy="1785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RE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URS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  <a:p>
            <a:pPr marL="12700" marR="34290">
              <a:lnSpc>
                <a:spcPct val="90738"/>
              </a:lnSpc>
              <a:spcBef>
                <a:spcPts val="8"/>
              </a:spcBef>
            </a:pPr>
            <a:r>
              <a:rPr dirty="0">
                <a:latin typeface="Tw Cen MT"/>
                <a:cs typeface="Tw Cen MT"/>
              </a:rPr>
              <a:t>- H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RRA</a:t>
            </a:r>
            <a:r>
              <a:rPr spc="4" dirty="0">
                <a:latin typeface="Tw Cen MT"/>
                <a:cs typeface="Tw Cen MT"/>
              </a:rPr>
              <a:t>M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AS</a:t>
            </a:r>
          </a:p>
          <a:p>
            <a:pPr marL="12700" marR="34290">
              <a:lnSpc>
                <a:spcPct val="90738"/>
              </a:lnSpc>
              <a:spcBef>
                <a:spcPts val="90"/>
              </a:spcBef>
            </a:pPr>
            <a:r>
              <a:rPr dirty="0">
                <a:latin typeface="Tw Cen MT"/>
                <a:cs typeface="Tw Cen MT"/>
              </a:rPr>
              <a:t>- E</a:t>
            </a:r>
            <a:r>
              <a:rPr spc="4" dirty="0">
                <a:latin typeface="Tw Cen MT"/>
                <a:cs typeface="Tw Cen MT"/>
              </a:rPr>
              <a:t>Q</a:t>
            </a:r>
            <a:r>
              <a:rPr dirty="0">
                <a:latin typeface="Tw Cen MT"/>
                <a:cs typeface="Tw Cen MT"/>
              </a:rPr>
              <a:t>U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POS</a:t>
            </a:r>
          </a:p>
          <a:p>
            <a:pPr marL="12700" marR="34290">
              <a:lnSpc>
                <a:spcPts val="1925"/>
              </a:lnSpc>
              <a:spcBef>
                <a:spcPts val="201"/>
              </a:spcBef>
            </a:pPr>
            <a:r>
              <a:rPr dirty="0">
                <a:latin typeface="Tw Cen MT"/>
                <a:cs typeface="Tw Cen MT"/>
              </a:rPr>
              <a:t>- PROGRA</a:t>
            </a:r>
            <a:r>
              <a:rPr spc="4" dirty="0">
                <a:latin typeface="Tw Cen MT"/>
                <a:cs typeface="Tw Cen MT"/>
              </a:rPr>
              <a:t>M</a:t>
            </a:r>
            <a:r>
              <a:rPr dirty="0">
                <a:latin typeface="Tw Cen MT"/>
                <a:cs typeface="Tw Cen MT"/>
              </a:rPr>
              <a:t>AS</a:t>
            </a:r>
          </a:p>
          <a:p>
            <a:pPr marL="12700" marR="34290">
              <a:lnSpc>
                <a:spcPts val="1800"/>
              </a:lnSpc>
            </a:pPr>
            <a:r>
              <a:rPr sz="2700" baseline="1700" dirty="0">
                <a:latin typeface="Tw Cen MT"/>
                <a:cs typeface="Tw Cen MT"/>
              </a:rPr>
              <a:t>INF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RM</a:t>
            </a:r>
            <a:r>
              <a:rPr sz="2700" spc="4" baseline="1700" dirty="0">
                <a:latin typeface="Tw Cen MT"/>
                <a:cs typeface="Tw Cen MT"/>
              </a:rPr>
              <a:t>Á</a:t>
            </a:r>
            <a:r>
              <a:rPr sz="2700" baseline="1700" dirty="0">
                <a:latin typeface="Tw Cen MT"/>
                <a:cs typeface="Tw Cen MT"/>
              </a:rPr>
              <a:t>T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  <a:p>
            <a:pPr marL="12700" marR="34290">
              <a:lnSpc>
                <a:spcPct val="90738"/>
              </a:lnSpc>
            </a:pPr>
            <a:r>
              <a:rPr dirty="0">
                <a:latin typeface="Tw Cen MT"/>
                <a:cs typeface="Tw Cen MT"/>
              </a:rPr>
              <a:t>- AP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4" dirty="0">
                <a:latin typeface="Tw Cen MT"/>
                <a:cs typeface="Tw Cen MT"/>
              </a:rPr>
              <a:t>C</a:t>
            </a:r>
            <a:r>
              <a:rPr spc="-64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ON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S</a:t>
            </a:r>
          </a:p>
          <a:p>
            <a:pPr marL="12700">
              <a:lnSpc>
                <a:spcPct val="90738"/>
              </a:lnSpc>
              <a:spcBef>
                <a:spcPts val="105"/>
              </a:spcBef>
            </a:pPr>
            <a:r>
              <a:rPr dirty="0">
                <a:latin typeface="Tw Cen MT"/>
                <a:cs typeface="Tw Cen MT"/>
              </a:rPr>
              <a:t>- RE</a:t>
            </a:r>
            <a:r>
              <a:rPr spc="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ES Y ME</a:t>
            </a:r>
            <a:r>
              <a:rPr spc="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5399" y="3356105"/>
            <a:ext cx="1139675" cy="135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-</a:t>
            </a:r>
            <a:r>
              <a:rPr sz="2700" spc="-44" baseline="1700" dirty="0">
                <a:latin typeface="Tw Cen MT"/>
                <a:cs typeface="Tw Cen MT"/>
              </a:rPr>
              <a:t>V</a:t>
            </a:r>
            <a:r>
              <a:rPr sz="2700" baseline="1700" dirty="0">
                <a:latin typeface="Tw Cen MT"/>
                <a:cs typeface="Tw Cen MT"/>
              </a:rPr>
              <a:t>OZ</a:t>
            </a:r>
            <a:endParaRPr dirty="0">
              <a:latin typeface="Tw Cen MT"/>
              <a:cs typeface="Tw Cen MT"/>
            </a:endParaRPr>
          </a:p>
          <a:p>
            <a:pPr marL="12700" marR="34335">
              <a:lnSpc>
                <a:spcPct val="90738"/>
              </a:lnSpc>
              <a:spcBef>
                <a:spcPts val="103"/>
              </a:spcBef>
            </a:pPr>
            <a:r>
              <a:rPr dirty="0">
                <a:latin typeface="Tw Cen MT"/>
                <a:cs typeface="Tw Cen MT"/>
              </a:rPr>
              <a:t>-</a:t>
            </a:r>
            <a:r>
              <a:rPr spc="9" dirty="0">
                <a:latin typeface="Tw Cen MT"/>
                <a:cs typeface="Tw Cen MT"/>
              </a:rPr>
              <a:t> </a:t>
            </a:r>
            <a:r>
              <a:rPr spc="-29" dirty="0">
                <a:latin typeface="Tw Cen MT"/>
                <a:cs typeface="Tw Cen MT"/>
              </a:rPr>
              <a:t>D</a:t>
            </a:r>
            <a:r>
              <a:rPr spc="-79" dirty="0">
                <a:latin typeface="Tw Cen MT"/>
                <a:cs typeface="Tw Cen MT"/>
              </a:rPr>
              <a:t>A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OS</a:t>
            </a:r>
          </a:p>
          <a:p>
            <a:pPr marL="12700" marR="34335">
              <a:lnSpc>
                <a:spcPct val="90738"/>
              </a:lnSpc>
              <a:spcBef>
                <a:spcPts val="200"/>
              </a:spcBef>
            </a:pPr>
            <a:r>
              <a:rPr dirty="0">
                <a:latin typeface="Tw Cen MT"/>
                <a:cs typeface="Tw Cen MT"/>
              </a:rPr>
              <a:t>-T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X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O</a:t>
            </a:r>
          </a:p>
          <a:p>
            <a:pPr marL="12700" marR="34335">
              <a:lnSpc>
                <a:spcPct val="90738"/>
              </a:lnSpc>
              <a:spcBef>
                <a:spcPts val="200"/>
              </a:spcBef>
            </a:pPr>
            <a:r>
              <a:rPr dirty="0">
                <a:latin typeface="Tw Cen MT"/>
                <a:cs typeface="Tw Cen MT"/>
              </a:rPr>
              <a:t>-V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D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O</a:t>
            </a:r>
          </a:p>
          <a:p>
            <a:pPr marL="12700">
              <a:lnSpc>
                <a:spcPct val="90738"/>
              </a:lnSpc>
              <a:spcBef>
                <a:spcPts val="200"/>
              </a:spcBef>
            </a:pPr>
            <a:r>
              <a:rPr dirty="0">
                <a:latin typeface="Tw Cen MT"/>
                <a:cs typeface="Tw Cen MT"/>
              </a:rPr>
              <a:t>-IM</a:t>
            </a:r>
            <a:r>
              <a:rPr spc="-39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1506" y="5775191"/>
            <a:ext cx="74225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aseline="1530" dirty="0">
                <a:solidFill>
                  <a:srgbClr val="FFFFFF"/>
                </a:solidFill>
                <a:latin typeface="Tw Cen MT"/>
                <a:cs typeface="Tw Cen MT"/>
              </a:rPr>
              <a:t>TIC</a:t>
            </a:r>
            <a:endParaRPr sz="40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52393" y="5854261"/>
            <a:ext cx="205921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DEFIN</a:t>
            </a:r>
            <a:r>
              <a:rPr sz="32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CIÓN</a:t>
            </a:r>
            <a:endParaRPr sz="3200" dirty="0">
              <a:latin typeface="Tw Cen MT"/>
              <a:cs typeface="Tw Cen MT"/>
            </a:endParaRPr>
          </a:p>
        </p:txBody>
      </p:sp>
      <p:sp>
        <p:nvSpPr>
          <p:cNvPr id="69" name="object 16"/>
          <p:cNvSpPr/>
          <p:nvPr/>
        </p:nvSpPr>
        <p:spPr>
          <a:xfrm>
            <a:off x="0" y="210185"/>
            <a:ext cx="4152393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3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3154680" y="0"/>
            <a:ext cx="6865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668268" y="1024127"/>
            <a:ext cx="5836920" cy="583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183380" y="2052827"/>
            <a:ext cx="4808220" cy="4805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696968" y="3081527"/>
            <a:ext cx="3779520" cy="3776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212079" y="4110227"/>
            <a:ext cx="2750820" cy="2747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419344" y="5138927"/>
            <a:ext cx="2336292" cy="1719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562601" y="5824727"/>
            <a:ext cx="2049779" cy="1033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096763" y="566850"/>
            <a:ext cx="101007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4" baseline="1913" dirty="0">
                <a:latin typeface="Tw Cen MT"/>
                <a:cs typeface="Tw Cen MT"/>
              </a:rPr>
              <a:t>PR</a:t>
            </a:r>
            <a:r>
              <a:rPr sz="2400" baseline="1913" dirty="0">
                <a:latin typeface="Tw Cen MT"/>
                <a:cs typeface="Tw Cen MT"/>
              </a:rPr>
              <a:t>INCIPI</a:t>
            </a:r>
            <a:r>
              <a:rPr sz="2400" spc="4" baseline="1913" dirty="0">
                <a:latin typeface="Tw Cen MT"/>
                <a:cs typeface="Tw Cen MT"/>
              </a:rPr>
              <a:t>O</a:t>
            </a:r>
            <a:r>
              <a:rPr sz="2400" baseline="1913" dirty="0">
                <a:latin typeface="Tw Cen MT"/>
                <a:cs typeface="Tw Cen MT"/>
              </a:rPr>
              <a:t>S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204" y="1580310"/>
            <a:ext cx="230471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6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C</a:t>
            </a:r>
            <a:r>
              <a:rPr sz="2400" spc="-9" baseline="1913" dirty="0">
                <a:latin typeface="Tw Cen MT"/>
                <a:cs typeface="Tw Cen MT"/>
              </a:rPr>
              <a:t>C</a:t>
            </a:r>
            <a:r>
              <a:rPr sz="2400" baseline="1913" dirty="0">
                <a:latin typeface="Tw Cen MT"/>
                <a:cs typeface="Tw Cen MT"/>
              </a:rPr>
              <a:t>ESO</a:t>
            </a:r>
            <a:r>
              <a:rPr sz="2400" spc="-36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Y</a:t>
            </a:r>
            <a:r>
              <a:rPr sz="2400" spc="-8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U</a:t>
            </a:r>
            <a:r>
              <a:rPr sz="2400" spc="4" baseline="1913" dirty="0">
                <a:latin typeface="Tw Cen MT"/>
                <a:cs typeface="Tw Cen MT"/>
              </a:rPr>
              <a:t>S</a:t>
            </a:r>
            <a:r>
              <a:rPr sz="2400" baseline="1913" dirty="0">
                <a:latin typeface="Tw Cen MT"/>
                <a:cs typeface="Tw Cen MT"/>
              </a:rPr>
              <a:t>O</a:t>
            </a:r>
            <a:r>
              <a:rPr sz="2400" spc="-29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DE</a:t>
            </a:r>
            <a:r>
              <a:rPr sz="2400" spc="-6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L</a:t>
            </a:r>
            <a:r>
              <a:rPr sz="2400" spc="-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S</a:t>
            </a:r>
            <a:r>
              <a:rPr sz="2400" spc="-18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TIC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5795" y="2601390"/>
            <a:ext cx="175355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aseline="1913" dirty="0">
                <a:latin typeface="Tw Cen MT"/>
                <a:cs typeface="Tw Cen MT"/>
              </a:rPr>
              <a:t>LIB</a:t>
            </a:r>
            <a:r>
              <a:rPr sz="2400" spc="4" baseline="1913" dirty="0">
                <a:latin typeface="Tw Cen MT"/>
                <a:cs typeface="Tw Cen MT"/>
              </a:rPr>
              <a:t>R</a:t>
            </a:r>
            <a:r>
              <a:rPr sz="2400" baseline="1913" dirty="0">
                <a:latin typeface="Tw Cen MT"/>
                <a:cs typeface="Tw Cen MT"/>
              </a:rPr>
              <a:t>E</a:t>
            </a:r>
            <a:r>
              <a:rPr sz="2400" spc="-32" baseline="1913" dirty="0">
                <a:latin typeface="Tw Cen MT"/>
                <a:cs typeface="Tw Cen MT"/>
              </a:rPr>
              <a:t> </a:t>
            </a:r>
            <a:r>
              <a:rPr sz="2400" baseline="1913" dirty="0">
                <a:latin typeface="Tw Cen MT"/>
                <a:cs typeface="Tw Cen MT"/>
              </a:rPr>
              <a:t>CO</a:t>
            </a:r>
            <a:r>
              <a:rPr sz="2400" spc="4" baseline="1913" dirty="0">
                <a:latin typeface="Tw Cen MT"/>
                <a:cs typeface="Tw Cen MT"/>
              </a:rPr>
              <a:t>MP</a:t>
            </a:r>
            <a:r>
              <a:rPr sz="2400" baseline="1913" dirty="0">
                <a:latin typeface="Tw Cen MT"/>
                <a:cs typeface="Tw Cen MT"/>
              </a:rPr>
              <a:t>E</a:t>
            </a:r>
            <a:r>
              <a:rPr sz="2400" spc="-4" baseline="1913" dirty="0">
                <a:latin typeface="Tw Cen MT"/>
                <a:cs typeface="Tw Cen MT"/>
              </a:rPr>
              <a:t>T</a:t>
            </a:r>
            <a:r>
              <a:rPr sz="2400" baseline="1913" dirty="0">
                <a:latin typeface="Tw Cen MT"/>
                <a:cs typeface="Tw Cen MT"/>
              </a:rPr>
              <a:t>ENC</a:t>
            </a:r>
            <a:r>
              <a:rPr sz="2400" spc="-4" baseline="1913" dirty="0">
                <a:latin typeface="Tw Cen MT"/>
                <a:cs typeface="Tw Cen MT"/>
              </a:rPr>
              <a:t>I</a:t>
            </a:r>
            <a:r>
              <a:rPr sz="2400" baseline="1913" dirty="0">
                <a:latin typeface="Tw Cen MT"/>
                <a:cs typeface="Tw Cen MT"/>
              </a:rPr>
              <a:t>A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2852" y="3319463"/>
            <a:ext cx="1593063" cy="626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146" algn="ctr">
              <a:lnSpc>
                <a:spcPts val="1742"/>
              </a:lnSpc>
              <a:spcBef>
                <a:spcPts val="125"/>
              </a:spcBef>
            </a:pPr>
            <a:r>
              <a:rPr sz="1600" spc="4" dirty="0">
                <a:latin typeface="Tw Cen MT"/>
                <a:cs typeface="Tw Cen MT"/>
              </a:rPr>
              <a:t>PR</a:t>
            </a:r>
            <a:r>
              <a:rPr sz="1600" spc="-29" dirty="0">
                <a:latin typeface="Tw Cen MT"/>
                <a:cs typeface="Tw Cen MT"/>
              </a:rPr>
              <a:t>O</a:t>
            </a:r>
            <a:r>
              <a:rPr sz="1600" dirty="0">
                <a:latin typeface="Tw Cen MT"/>
                <a:cs typeface="Tw Cen MT"/>
              </a:rPr>
              <a:t>T</a:t>
            </a:r>
            <a:r>
              <a:rPr sz="1600" spc="-9" dirty="0">
                <a:latin typeface="Tw Cen MT"/>
                <a:cs typeface="Tw Cen MT"/>
              </a:rPr>
              <a:t>E</a:t>
            </a:r>
            <a:r>
              <a:rPr sz="1600" spc="-4" dirty="0">
                <a:latin typeface="Tw Cen MT"/>
                <a:cs typeface="Tw Cen MT"/>
              </a:rPr>
              <a:t>CC</a:t>
            </a:r>
            <a:r>
              <a:rPr sz="1600" dirty="0">
                <a:latin typeface="Tw Cen MT"/>
                <a:cs typeface="Tw Cen MT"/>
              </a:rPr>
              <a:t>IÓN</a:t>
            </a:r>
            <a:r>
              <a:rPr sz="1600" spc="-20" dirty="0">
                <a:latin typeface="Tw Cen MT"/>
                <a:cs typeface="Tw Cen MT"/>
              </a:rPr>
              <a:t> </a:t>
            </a:r>
            <a:r>
              <a:rPr sz="1600" dirty="0">
                <a:latin typeface="Tw Cen MT"/>
                <a:cs typeface="Tw Cen MT"/>
              </a:rPr>
              <a:t>Y </a:t>
            </a:r>
          </a:p>
          <a:p>
            <a:pPr algn="ctr">
              <a:lnSpc>
                <a:spcPts val="1742"/>
              </a:lnSpc>
            </a:pPr>
            <a:r>
              <a:rPr sz="1600" dirty="0">
                <a:latin typeface="Tw Cen MT"/>
                <a:cs typeface="Tw Cen MT"/>
              </a:rPr>
              <a:t>D</a:t>
            </a:r>
            <a:r>
              <a:rPr sz="1600" spc="-4" dirty="0">
                <a:latin typeface="Tw Cen MT"/>
                <a:cs typeface="Tw Cen MT"/>
              </a:rPr>
              <a:t>E</a:t>
            </a:r>
            <a:r>
              <a:rPr sz="1600" spc="4" dirty="0">
                <a:latin typeface="Tw Cen MT"/>
                <a:cs typeface="Tw Cen MT"/>
              </a:rPr>
              <a:t>R</a:t>
            </a:r>
            <a:r>
              <a:rPr sz="1600" dirty="0">
                <a:latin typeface="Tw Cen MT"/>
                <a:cs typeface="Tw Cen MT"/>
              </a:rPr>
              <a:t>E</a:t>
            </a:r>
            <a:r>
              <a:rPr sz="1600" spc="-4" dirty="0">
                <a:latin typeface="Tw Cen MT"/>
                <a:cs typeface="Tw Cen MT"/>
              </a:rPr>
              <a:t>C</a:t>
            </a:r>
            <a:r>
              <a:rPr sz="1600" dirty="0">
                <a:latin typeface="Tw Cen MT"/>
                <a:cs typeface="Tw Cen MT"/>
              </a:rPr>
              <a:t>HOS</a:t>
            </a:r>
            <a:r>
              <a:rPr sz="1600" spc="-51" dirty="0">
                <a:latin typeface="Tw Cen MT"/>
                <a:cs typeface="Tw Cen MT"/>
              </a:rPr>
              <a:t> </a:t>
            </a:r>
            <a:r>
              <a:rPr sz="1600" dirty="0">
                <a:latin typeface="Tw Cen MT"/>
                <a:cs typeface="Tw Cen MT"/>
              </a:rPr>
              <a:t>DE</a:t>
            </a:r>
            <a:r>
              <a:rPr sz="1600" spc="-6" dirty="0">
                <a:latin typeface="Tw Cen MT"/>
                <a:cs typeface="Tw Cen MT"/>
              </a:rPr>
              <a:t> </a:t>
            </a:r>
            <a:r>
              <a:rPr sz="1600" spc="-14" dirty="0">
                <a:latin typeface="Tw Cen MT"/>
                <a:cs typeface="Tw Cen MT"/>
              </a:rPr>
              <a:t>L</a:t>
            </a:r>
            <a:r>
              <a:rPr sz="1600" spc="4" dirty="0">
                <a:latin typeface="Tw Cen MT"/>
                <a:cs typeface="Tw Cen MT"/>
              </a:rPr>
              <a:t>O</a:t>
            </a:r>
            <a:r>
              <a:rPr sz="1600" dirty="0">
                <a:latin typeface="Tw Cen MT"/>
                <a:cs typeface="Tw Cen MT"/>
              </a:rPr>
              <a:t>S </a:t>
            </a:r>
          </a:p>
          <a:p>
            <a:pPr algn="ctr">
              <a:lnSpc>
                <a:spcPts val="1742"/>
              </a:lnSpc>
            </a:pPr>
            <a:r>
              <a:rPr sz="1600" dirty="0">
                <a:latin typeface="Tw Cen MT"/>
                <a:cs typeface="Tw Cen MT"/>
              </a:rPr>
              <a:t>USU</a:t>
            </a:r>
            <a:r>
              <a:rPr sz="1600" spc="-4" dirty="0">
                <a:latin typeface="Tw Cen MT"/>
                <a:cs typeface="Tw Cen MT"/>
              </a:rPr>
              <a:t>A</a:t>
            </a:r>
            <a:r>
              <a:rPr sz="1600" spc="4" dirty="0">
                <a:latin typeface="Tw Cen MT"/>
                <a:cs typeface="Tw Cen MT"/>
              </a:rPr>
              <a:t>R</a:t>
            </a:r>
            <a:r>
              <a:rPr sz="1600" dirty="0">
                <a:latin typeface="Tw Cen MT"/>
                <a:cs typeface="Tw Cen MT"/>
              </a:rPr>
              <a:t>IOS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7989" y="4454589"/>
            <a:ext cx="1175168" cy="42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95"/>
              </a:lnSpc>
              <a:spcBef>
                <a:spcPts val="84"/>
              </a:spcBef>
            </a:pPr>
            <a:r>
              <a:rPr sz="1600" spc="4" dirty="0">
                <a:latin typeface="Tw Cen MT"/>
                <a:cs typeface="Tw Cen MT"/>
              </a:rPr>
              <a:t>PR</a:t>
            </a:r>
            <a:r>
              <a:rPr sz="1600" dirty="0">
                <a:latin typeface="Tw Cen MT"/>
                <a:cs typeface="Tw Cen MT"/>
              </a:rPr>
              <a:t>O</a:t>
            </a:r>
            <a:r>
              <a:rPr sz="1600" spc="4" dirty="0">
                <a:latin typeface="Tw Cen MT"/>
                <a:cs typeface="Tw Cen MT"/>
              </a:rPr>
              <a:t>M</a:t>
            </a:r>
            <a:r>
              <a:rPr sz="1600" dirty="0">
                <a:latin typeface="Tw Cen MT"/>
                <a:cs typeface="Tw Cen MT"/>
              </a:rPr>
              <a:t>OCIÓN</a:t>
            </a:r>
          </a:p>
          <a:p>
            <a:pPr marL="86906" marR="102461" algn="ctr">
              <a:lnSpc>
                <a:spcPts val="1595"/>
              </a:lnSpc>
            </a:pPr>
            <a:r>
              <a:rPr sz="2400" baseline="1913" dirty="0">
                <a:latin typeface="Tw Cen MT"/>
                <a:cs typeface="Tw Cen MT"/>
              </a:rPr>
              <a:t>INV</a:t>
            </a:r>
            <a:r>
              <a:rPr sz="2400" spc="-4" baseline="1913" dirty="0">
                <a:latin typeface="Tw Cen MT"/>
                <a:cs typeface="Tw Cen MT"/>
              </a:rPr>
              <a:t>E</a:t>
            </a:r>
            <a:r>
              <a:rPr sz="2400" spc="4" baseline="1913" dirty="0">
                <a:latin typeface="Tw Cen MT"/>
                <a:cs typeface="Tw Cen MT"/>
              </a:rPr>
              <a:t>RS</a:t>
            </a:r>
            <a:r>
              <a:rPr sz="2400" baseline="1913" dirty="0">
                <a:latin typeface="Tw Cen MT"/>
                <a:cs typeface="Tw Cen MT"/>
              </a:rPr>
              <a:t>IÓN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0473" y="5289972"/>
            <a:ext cx="106030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latin typeface="Tw Cen MT"/>
                <a:cs typeface="Tw Cen MT"/>
              </a:rPr>
              <a:t>NEUTR</a:t>
            </a:r>
            <a:r>
              <a:rPr sz="1400" spc="4" dirty="0">
                <a:latin typeface="Tw Cen MT"/>
                <a:cs typeface="Tw Cen MT"/>
              </a:rPr>
              <a:t>A</a:t>
            </a:r>
            <a:r>
              <a:rPr sz="1400" dirty="0">
                <a:latin typeface="Tw Cen MT"/>
                <a:cs typeface="Tw Cen MT"/>
              </a:rPr>
              <a:t>LI</a:t>
            </a:r>
            <a:r>
              <a:rPr sz="1400" spc="-14" dirty="0">
                <a:latin typeface="Tw Cen MT"/>
                <a:cs typeface="Tw Cen MT"/>
              </a:rPr>
              <a:t>D</a:t>
            </a:r>
            <a:r>
              <a:rPr sz="1400" spc="-9" dirty="0">
                <a:latin typeface="Tw Cen MT"/>
                <a:cs typeface="Tw Cen MT"/>
              </a:rPr>
              <a:t>A</a:t>
            </a:r>
            <a:r>
              <a:rPr sz="1400" dirty="0">
                <a:latin typeface="Tw Cen MT"/>
                <a:cs typeface="Tw Cen MT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5610" y="5465206"/>
            <a:ext cx="116960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latin typeface="Tw Cen MT"/>
                <a:cs typeface="Tw Cen MT"/>
              </a:rPr>
              <a:t>T</a:t>
            </a:r>
            <a:r>
              <a:rPr sz="1400" spc="-4" dirty="0">
                <a:latin typeface="Tw Cen MT"/>
                <a:cs typeface="Tw Cen MT"/>
              </a:rPr>
              <a:t>E</a:t>
            </a:r>
            <a:r>
              <a:rPr sz="1400" dirty="0">
                <a:latin typeface="Tw Cen MT"/>
                <a:cs typeface="Tw Cen MT"/>
              </a:rPr>
              <a:t>CNOLÓ</a:t>
            </a:r>
            <a:r>
              <a:rPr sz="1400" spc="-4" dirty="0">
                <a:latin typeface="Tw Cen MT"/>
                <a:cs typeface="Tw Cen MT"/>
              </a:rPr>
              <a:t>G</a:t>
            </a:r>
            <a:r>
              <a:rPr sz="1400" dirty="0">
                <a:latin typeface="Tw Cen MT"/>
                <a:cs typeface="Tw Cen MT"/>
              </a:rPr>
              <a:t>ICA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023230" y="6237569"/>
            <a:ext cx="115497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latin typeface="Tw Cen MT"/>
                <a:cs typeface="Tw Cen MT"/>
              </a:rPr>
              <a:t>MA</a:t>
            </a:r>
            <a:r>
              <a:rPr sz="1400" spc="4" dirty="0">
                <a:latin typeface="Tw Cen MT"/>
                <a:cs typeface="Tw Cen MT"/>
              </a:rPr>
              <a:t>S</a:t>
            </a:r>
            <a:r>
              <a:rPr sz="1400" dirty="0">
                <a:latin typeface="Tw Cen MT"/>
                <a:cs typeface="Tw Cen MT"/>
              </a:rPr>
              <a:t>IFI</a:t>
            </a:r>
            <a:r>
              <a:rPr sz="1400" spc="4" dirty="0">
                <a:latin typeface="Tw Cen MT"/>
                <a:cs typeface="Tw Cen MT"/>
              </a:rPr>
              <a:t>C</a:t>
            </a:r>
            <a:r>
              <a:rPr sz="1400" spc="-54" dirty="0">
                <a:latin typeface="Tw Cen MT"/>
                <a:cs typeface="Tw Cen MT"/>
              </a:rPr>
              <a:t>A</a:t>
            </a:r>
            <a:r>
              <a:rPr sz="1400" dirty="0">
                <a:latin typeface="Tw Cen MT"/>
                <a:cs typeface="Tw Cen MT"/>
              </a:rPr>
              <a:t>CI</a:t>
            </a:r>
            <a:r>
              <a:rPr sz="1400" spc="-4" dirty="0">
                <a:latin typeface="Tw Cen MT"/>
                <a:cs typeface="Tw Cen MT"/>
              </a:rPr>
              <a:t>Ó</a:t>
            </a:r>
            <a:r>
              <a:rPr sz="1400" dirty="0">
                <a:latin typeface="Tw Cen MT"/>
                <a:cs typeface="Tw Cen MT"/>
              </a:rPr>
              <a:t>N</a:t>
            </a:r>
          </a:p>
        </p:txBody>
      </p:sp>
      <p:sp>
        <p:nvSpPr>
          <p:cNvPr id="72" name="object 16"/>
          <p:cNvSpPr/>
          <p:nvPr/>
        </p:nvSpPr>
        <p:spPr>
          <a:xfrm>
            <a:off x="0" y="210185"/>
            <a:ext cx="3154680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2362429" y="1587628"/>
            <a:ext cx="1079779" cy="5140121"/>
          </a:xfrm>
          <a:custGeom>
            <a:avLst/>
            <a:gdLst/>
            <a:ahLst/>
            <a:cxnLst/>
            <a:rect l="l" t="t" r="r" b="b"/>
            <a:pathLst>
              <a:path w="1079779" h="5140121">
                <a:moveTo>
                  <a:pt x="15265" y="0"/>
                </a:moveTo>
                <a:lnTo>
                  <a:pt x="217523" y="219314"/>
                </a:lnTo>
                <a:lnTo>
                  <a:pt x="398490" y="450532"/>
                </a:lnTo>
                <a:lnTo>
                  <a:pt x="558167" y="692332"/>
                </a:lnTo>
                <a:lnTo>
                  <a:pt x="696554" y="943389"/>
                </a:lnTo>
                <a:lnTo>
                  <a:pt x="813650" y="1202383"/>
                </a:lnTo>
                <a:lnTo>
                  <a:pt x="909457" y="1467989"/>
                </a:lnTo>
                <a:lnTo>
                  <a:pt x="983973" y="1738885"/>
                </a:lnTo>
                <a:lnTo>
                  <a:pt x="1037198" y="2013749"/>
                </a:lnTo>
                <a:lnTo>
                  <a:pt x="1069134" y="2291258"/>
                </a:lnTo>
                <a:lnTo>
                  <a:pt x="1079779" y="2570089"/>
                </a:lnTo>
                <a:lnTo>
                  <a:pt x="1069134" y="2848919"/>
                </a:lnTo>
                <a:lnTo>
                  <a:pt x="1037198" y="3126426"/>
                </a:lnTo>
                <a:lnTo>
                  <a:pt x="983973" y="3401287"/>
                </a:lnTo>
                <a:lnTo>
                  <a:pt x="909457" y="3672180"/>
                </a:lnTo>
                <a:lnTo>
                  <a:pt x="813650" y="3937781"/>
                </a:lnTo>
                <a:lnTo>
                  <a:pt x="696554" y="4196768"/>
                </a:lnTo>
                <a:lnTo>
                  <a:pt x="558167" y="4447818"/>
                </a:lnTo>
                <a:lnTo>
                  <a:pt x="398490" y="4689609"/>
                </a:lnTo>
                <a:lnTo>
                  <a:pt x="217523" y="4920818"/>
                </a:lnTo>
                <a:lnTo>
                  <a:pt x="15265" y="5140121"/>
                </a:lnTo>
                <a:lnTo>
                  <a:pt x="0" y="5124856"/>
                </a:lnTo>
                <a:lnTo>
                  <a:pt x="201066" y="4906851"/>
                </a:lnTo>
                <a:lnTo>
                  <a:pt x="380968" y="4677011"/>
                </a:lnTo>
                <a:lnTo>
                  <a:pt x="539705" y="4436651"/>
                </a:lnTo>
                <a:lnTo>
                  <a:pt x="677277" y="4187087"/>
                </a:lnTo>
                <a:lnTo>
                  <a:pt x="793684" y="3929632"/>
                </a:lnTo>
                <a:lnTo>
                  <a:pt x="888927" y="3665603"/>
                </a:lnTo>
                <a:lnTo>
                  <a:pt x="963004" y="3396314"/>
                </a:lnTo>
                <a:lnTo>
                  <a:pt x="1015916" y="3123080"/>
                </a:lnTo>
                <a:lnTo>
                  <a:pt x="1047664" y="2847217"/>
                </a:lnTo>
                <a:lnTo>
                  <a:pt x="1058246" y="2570038"/>
                </a:lnTo>
                <a:lnTo>
                  <a:pt x="1047664" y="2292860"/>
                </a:lnTo>
                <a:lnTo>
                  <a:pt x="1015916" y="2016997"/>
                </a:lnTo>
                <a:lnTo>
                  <a:pt x="963004" y="1743764"/>
                </a:lnTo>
                <a:lnTo>
                  <a:pt x="888927" y="1474476"/>
                </a:lnTo>
                <a:lnTo>
                  <a:pt x="793684" y="1210449"/>
                </a:lnTo>
                <a:lnTo>
                  <a:pt x="677277" y="952997"/>
                </a:lnTo>
                <a:lnTo>
                  <a:pt x="539705" y="703434"/>
                </a:lnTo>
                <a:lnTo>
                  <a:pt x="380968" y="463078"/>
                </a:lnTo>
                <a:lnTo>
                  <a:pt x="201066" y="233241"/>
                </a:lnTo>
                <a:lnTo>
                  <a:pt x="0" y="15239"/>
                </a:lnTo>
                <a:lnTo>
                  <a:pt x="15265" y="0"/>
                </a:lnTo>
                <a:close/>
              </a:path>
            </a:pathLst>
          </a:custGeom>
          <a:ln w="15874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888108" y="1872614"/>
            <a:ext cx="6876033" cy="830834"/>
          </a:xfrm>
          <a:custGeom>
            <a:avLst/>
            <a:gdLst/>
            <a:ahLst/>
            <a:cxnLst/>
            <a:rect l="l" t="t" r="r" b="b"/>
            <a:pathLst>
              <a:path w="6876033" h="830834">
                <a:moveTo>
                  <a:pt x="0" y="830834"/>
                </a:moveTo>
                <a:lnTo>
                  <a:pt x="6876033" y="830834"/>
                </a:lnTo>
                <a:lnTo>
                  <a:pt x="6876033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888108" y="1872614"/>
            <a:ext cx="6876033" cy="830834"/>
          </a:xfrm>
          <a:custGeom>
            <a:avLst/>
            <a:gdLst/>
            <a:ahLst/>
            <a:cxnLst/>
            <a:rect l="l" t="t" r="r" b="b"/>
            <a:pathLst>
              <a:path w="6876033" h="830834">
                <a:moveTo>
                  <a:pt x="0" y="830834"/>
                </a:moveTo>
                <a:lnTo>
                  <a:pt x="6876033" y="830834"/>
                </a:lnTo>
                <a:lnTo>
                  <a:pt x="6876033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2368805" y="1768728"/>
            <a:ext cx="1038479" cy="1038606"/>
          </a:xfrm>
          <a:custGeom>
            <a:avLst/>
            <a:gdLst/>
            <a:ahLst/>
            <a:cxnLst/>
            <a:rect l="l" t="t" r="r" b="b"/>
            <a:pathLst>
              <a:path w="1038479" h="1038606">
                <a:moveTo>
                  <a:pt x="0" y="519303"/>
                </a:moveTo>
                <a:lnTo>
                  <a:pt x="1721" y="561888"/>
                </a:lnTo>
                <a:lnTo>
                  <a:pt x="6796" y="603527"/>
                </a:lnTo>
                <a:lnTo>
                  <a:pt x="15091" y="644085"/>
                </a:lnTo>
                <a:lnTo>
                  <a:pt x="26473" y="683428"/>
                </a:lnTo>
                <a:lnTo>
                  <a:pt x="40807" y="721423"/>
                </a:lnTo>
                <a:lnTo>
                  <a:pt x="57961" y="757936"/>
                </a:lnTo>
                <a:lnTo>
                  <a:pt x="77800" y="792833"/>
                </a:lnTo>
                <a:lnTo>
                  <a:pt x="100191" y="825980"/>
                </a:lnTo>
                <a:lnTo>
                  <a:pt x="125000" y="857244"/>
                </a:lnTo>
                <a:lnTo>
                  <a:pt x="152095" y="886491"/>
                </a:lnTo>
                <a:lnTo>
                  <a:pt x="181340" y="913588"/>
                </a:lnTo>
                <a:lnTo>
                  <a:pt x="212603" y="938399"/>
                </a:lnTo>
                <a:lnTo>
                  <a:pt x="245750" y="960793"/>
                </a:lnTo>
                <a:lnTo>
                  <a:pt x="280647" y="980635"/>
                </a:lnTo>
                <a:lnTo>
                  <a:pt x="317161" y="997791"/>
                </a:lnTo>
                <a:lnTo>
                  <a:pt x="355157" y="1012128"/>
                </a:lnTo>
                <a:lnTo>
                  <a:pt x="394504" y="1023511"/>
                </a:lnTo>
                <a:lnTo>
                  <a:pt x="435066" y="1031808"/>
                </a:lnTo>
                <a:lnTo>
                  <a:pt x="476710" y="1036884"/>
                </a:lnTo>
                <a:lnTo>
                  <a:pt x="519303" y="1038606"/>
                </a:lnTo>
                <a:lnTo>
                  <a:pt x="561887" y="1036884"/>
                </a:lnTo>
                <a:lnTo>
                  <a:pt x="603524" y="1031808"/>
                </a:lnTo>
                <a:lnTo>
                  <a:pt x="644077" y="1023511"/>
                </a:lnTo>
                <a:lnTo>
                  <a:pt x="683415" y="1012128"/>
                </a:lnTo>
                <a:lnTo>
                  <a:pt x="721403" y="997791"/>
                </a:lnTo>
                <a:lnTo>
                  <a:pt x="757908" y="980635"/>
                </a:lnTo>
                <a:lnTo>
                  <a:pt x="792797" y="960793"/>
                </a:lnTo>
                <a:lnTo>
                  <a:pt x="825935" y="938399"/>
                </a:lnTo>
                <a:lnTo>
                  <a:pt x="857190" y="913588"/>
                </a:lnTo>
                <a:lnTo>
                  <a:pt x="886428" y="886491"/>
                </a:lnTo>
                <a:lnTo>
                  <a:pt x="913515" y="857244"/>
                </a:lnTo>
                <a:lnTo>
                  <a:pt x="938317" y="825980"/>
                </a:lnTo>
                <a:lnTo>
                  <a:pt x="960702" y="792833"/>
                </a:lnTo>
                <a:lnTo>
                  <a:pt x="980535" y="757936"/>
                </a:lnTo>
                <a:lnTo>
                  <a:pt x="997684" y="721423"/>
                </a:lnTo>
                <a:lnTo>
                  <a:pt x="1012014" y="683428"/>
                </a:lnTo>
                <a:lnTo>
                  <a:pt x="1023392" y="644085"/>
                </a:lnTo>
                <a:lnTo>
                  <a:pt x="1031684" y="603527"/>
                </a:lnTo>
                <a:lnTo>
                  <a:pt x="1036758" y="561888"/>
                </a:lnTo>
                <a:lnTo>
                  <a:pt x="1038479" y="519303"/>
                </a:lnTo>
                <a:lnTo>
                  <a:pt x="1036758" y="476717"/>
                </a:lnTo>
                <a:lnTo>
                  <a:pt x="1031684" y="435078"/>
                </a:lnTo>
                <a:lnTo>
                  <a:pt x="1023392" y="394520"/>
                </a:lnTo>
                <a:lnTo>
                  <a:pt x="1012014" y="355177"/>
                </a:lnTo>
                <a:lnTo>
                  <a:pt x="997684" y="317182"/>
                </a:lnTo>
                <a:lnTo>
                  <a:pt x="980535" y="280669"/>
                </a:lnTo>
                <a:lnTo>
                  <a:pt x="960702" y="245772"/>
                </a:lnTo>
                <a:lnTo>
                  <a:pt x="938317" y="212625"/>
                </a:lnTo>
                <a:lnTo>
                  <a:pt x="913515" y="181361"/>
                </a:lnTo>
                <a:lnTo>
                  <a:pt x="886428" y="152114"/>
                </a:lnTo>
                <a:lnTo>
                  <a:pt x="857190" y="125017"/>
                </a:lnTo>
                <a:lnTo>
                  <a:pt x="825935" y="100206"/>
                </a:lnTo>
                <a:lnTo>
                  <a:pt x="792797" y="77812"/>
                </a:lnTo>
                <a:lnTo>
                  <a:pt x="757908" y="57970"/>
                </a:lnTo>
                <a:lnTo>
                  <a:pt x="721403" y="40814"/>
                </a:lnTo>
                <a:lnTo>
                  <a:pt x="683415" y="26477"/>
                </a:lnTo>
                <a:lnTo>
                  <a:pt x="644077" y="15094"/>
                </a:lnTo>
                <a:lnTo>
                  <a:pt x="603524" y="6797"/>
                </a:lnTo>
                <a:lnTo>
                  <a:pt x="561887" y="1721"/>
                </a:lnTo>
                <a:lnTo>
                  <a:pt x="519303" y="0"/>
                </a:lnTo>
                <a:lnTo>
                  <a:pt x="476710" y="1721"/>
                </a:lnTo>
                <a:lnTo>
                  <a:pt x="435066" y="6797"/>
                </a:lnTo>
                <a:lnTo>
                  <a:pt x="394504" y="15094"/>
                </a:lnTo>
                <a:lnTo>
                  <a:pt x="355157" y="26477"/>
                </a:lnTo>
                <a:lnTo>
                  <a:pt x="317161" y="40814"/>
                </a:lnTo>
                <a:lnTo>
                  <a:pt x="280647" y="57970"/>
                </a:lnTo>
                <a:lnTo>
                  <a:pt x="245750" y="77812"/>
                </a:lnTo>
                <a:lnTo>
                  <a:pt x="212603" y="100206"/>
                </a:lnTo>
                <a:lnTo>
                  <a:pt x="181340" y="125017"/>
                </a:lnTo>
                <a:lnTo>
                  <a:pt x="152095" y="152114"/>
                </a:lnTo>
                <a:lnTo>
                  <a:pt x="125000" y="181361"/>
                </a:lnTo>
                <a:lnTo>
                  <a:pt x="100191" y="212625"/>
                </a:lnTo>
                <a:lnTo>
                  <a:pt x="77800" y="245772"/>
                </a:lnTo>
                <a:lnTo>
                  <a:pt x="57961" y="280669"/>
                </a:lnTo>
                <a:lnTo>
                  <a:pt x="40807" y="317182"/>
                </a:lnTo>
                <a:lnTo>
                  <a:pt x="26473" y="355177"/>
                </a:lnTo>
                <a:lnTo>
                  <a:pt x="15091" y="394520"/>
                </a:lnTo>
                <a:lnTo>
                  <a:pt x="6796" y="435078"/>
                </a:lnTo>
                <a:lnTo>
                  <a:pt x="1721" y="476717"/>
                </a:lnTo>
                <a:lnTo>
                  <a:pt x="0" y="5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2368805" y="1768728"/>
            <a:ext cx="1038479" cy="1038606"/>
          </a:xfrm>
          <a:custGeom>
            <a:avLst/>
            <a:gdLst/>
            <a:ahLst/>
            <a:cxnLst/>
            <a:rect l="l" t="t" r="r" b="b"/>
            <a:pathLst>
              <a:path w="1038479" h="1038606">
                <a:moveTo>
                  <a:pt x="0" y="519303"/>
                </a:moveTo>
                <a:lnTo>
                  <a:pt x="1721" y="476717"/>
                </a:lnTo>
                <a:lnTo>
                  <a:pt x="6796" y="435078"/>
                </a:lnTo>
                <a:lnTo>
                  <a:pt x="15091" y="394520"/>
                </a:lnTo>
                <a:lnTo>
                  <a:pt x="26473" y="355177"/>
                </a:lnTo>
                <a:lnTo>
                  <a:pt x="40807" y="317182"/>
                </a:lnTo>
                <a:lnTo>
                  <a:pt x="57961" y="280669"/>
                </a:lnTo>
                <a:lnTo>
                  <a:pt x="77800" y="245772"/>
                </a:lnTo>
                <a:lnTo>
                  <a:pt x="100191" y="212625"/>
                </a:lnTo>
                <a:lnTo>
                  <a:pt x="125000" y="181361"/>
                </a:lnTo>
                <a:lnTo>
                  <a:pt x="152095" y="152114"/>
                </a:lnTo>
                <a:lnTo>
                  <a:pt x="181340" y="125017"/>
                </a:lnTo>
                <a:lnTo>
                  <a:pt x="212603" y="100206"/>
                </a:lnTo>
                <a:lnTo>
                  <a:pt x="245750" y="77812"/>
                </a:lnTo>
                <a:lnTo>
                  <a:pt x="280647" y="57970"/>
                </a:lnTo>
                <a:lnTo>
                  <a:pt x="317161" y="40814"/>
                </a:lnTo>
                <a:lnTo>
                  <a:pt x="355157" y="26477"/>
                </a:lnTo>
                <a:lnTo>
                  <a:pt x="394504" y="15094"/>
                </a:lnTo>
                <a:lnTo>
                  <a:pt x="435066" y="6797"/>
                </a:lnTo>
                <a:lnTo>
                  <a:pt x="476710" y="1721"/>
                </a:lnTo>
                <a:lnTo>
                  <a:pt x="519303" y="0"/>
                </a:lnTo>
                <a:lnTo>
                  <a:pt x="561887" y="1721"/>
                </a:lnTo>
                <a:lnTo>
                  <a:pt x="603524" y="6797"/>
                </a:lnTo>
                <a:lnTo>
                  <a:pt x="644077" y="15094"/>
                </a:lnTo>
                <a:lnTo>
                  <a:pt x="683415" y="26477"/>
                </a:lnTo>
                <a:lnTo>
                  <a:pt x="721403" y="40814"/>
                </a:lnTo>
                <a:lnTo>
                  <a:pt x="757908" y="57970"/>
                </a:lnTo>
                <a:lnTo>
                  <a:pt x="792797" y="77812"/>
                </a:lnTo>
                <a:lnTo>
                  <a:pt x="825935" y="100206"/>
                </a:lnTo>
                <a:lnTo>
                  <a:pt x="857190" y="125017"/>
                </a:lnTo>
                <a:lnTo>
                  <a:pt x="886428" y="152114"/>
                </a:lnTo>
                <a:lnTo>
                  <a:pt x="913515" y="181361"/>
                </a:lnTo>
                <a:lnTo>
                  <a:pt x="938317" y="212625"/>
                </a:lnTo>
                <a:lnTo>
                  <a:pt x="960702" y="245772"/>
                </a:lnTo>
                <a:lnTo>
                  <a:pt x="980535" y="280669"/>
                </a:lnTo>
                <a:lnTo>
                  <a:pt x="997684" y="317182"/>
                </a:lnTo>
                <a:lnTo>
                  <a:pt x="1012014" y="355177"/>
                </a:lnTo>
                <a:lnTo>
                  <a:pt x="1023392" y="394520"/>
                </a:lnTo>
                <a:lnTo>
                  <a:pt x="1031684" y="435078"/>
                </a:lnTo>
                <a:lnTo>
                  <a:pt x="1036758" y="476717"/>
                </a:lnTo>
                <a:lnTo>
                  <a:pt x="1038479" y="519303"/>
                </a:lnTo>
                <a:lnTo>
                  <a:pt x="1036758" y="561888"/>
                </a:lnTo>
                <a:lnTo>
                  <a:pt x="1031684" y="603527"/>
                </a:lnTo>
                <a:lnTo>
                  <a:pt x="1023392" y="644085"/>
                </a:lnTo>
                <a:lnTo>
                  <a:pt x="1012014" y="683428"/>
                </a:lnTo>
                <a:lnTo>
                  <a:pt x="997684" y="721423"/>
                </a:lnTo>
                <a:lnTo>
                  <a:pt x="980535" y="757936"/>
                </a:lnTo>
                <a:lnTo>
                  <a:pt x="960702" y="792833"/>
                </a:lnTo>
                <a:lnTo>
                  <a:pt x="938317" y="825980"/>
                </a:lnTo>
                <a:lnTo>
                  <a:pt x="913515" y="857244"/>
                </a:lnTo>
                <a:lnTo>
                  <a:pt x="886428" y="886491"/>
                </a:lnTo>
                <a:lnTo>
                  <a:pt x="857190" y="913588"/>
                </a:lnTo>
                <a:lnTo>
                  <a:pt x="825935" y="938399"/>
                </a:lnTo>
                <a:lnTo>
                  <a:pt x="792797" y="960793"/>
                </a:lnTo>
                <a:lnTo>
                  <a:pt x="757908" y="980635"/>
                </a:lnTo>
                <a:lnTo>
                  <a:pt x="721403" y="997791"/>
                </a:lnTo>
                <a:lnTo>
                  <a:pt x="683415" y="1012128"/>
                </a:lnTo>
                <a:lnTo>
                  <a:pt x="644077" y="1023511"/>
                </a:lnTo>
                <a:lnTo>
                  <a:pt x="603524" y="1031808"/>
                </a:lnTo>
                <a:lnTo>
                  <a:pt x="561887" y="1036884"/>
                </a:lnTo>
                <a:lnTo>
                  <a:pt x="519303" y="1038606"/>
                </a:lnTo>
                <a:lnTo>
                  <a:pt x="476710" y="1036884"/>
                </a:lnTo>
                <a:lnTo>
                  <a:pt x="435066" y="1031808"/>
                </a:lnTo>
                <a:lnTo>
                  <a:pt x="394504" y="1023511"/>
                </a:lnTo>
                <a:lnTo>
                  <a:pt x="355157" y="1012128"/>
                </a:lnTo>
                <a:lnTo>
                  <a:pt x="317161" y="997791"/>
                </a:lnTo>
                <a:lnTo>
                  <a:pt x="280647" y="980635"/>
                </a:lnTo>
                <a:lnTo>
                  <a:pt x="245750" y="960793"/>
                </a:lnTo>
                <a:lnTo>
                  <a:pt x="212603" y="938399"/>
                </a:lnTo>
                <a:lnTo>
                  <a:pt x="181340" y="913588"/>
                </a:lnTo>
                <a:lnTo>
                  <a:pt x="152095" y="886491"/>
                </a:lnTo>
                <a:lnTo>
                  <a:pt x="125000" y="857244"/>
                </a:lnTo>
                <a:lnTo>
                  <a:pt x="100191" y="825980"/>
                </a:lnTo>
                <a:lnTo>
                  <a:pt x="77800" y="792833"/>
                </a:lnTo>
                <a:lnTo>
                  <a:pt x="57961" y="757936"/>
                </a:lnTo>
                <a:lnTo>
                  <a:pt x="40807" y="721423"/>
                </a:lnTo>
                <a:lnTo>
                  <a:pt x="26473" y="683428"/>
                </a:lnTo>
                <a:lnTo>
                  <a:pt x="15091" y="644085"/>
                </a:lnTo>
                <a:lnTo>
                  <a:pt x="6796" y="603527"/>
                </a:lnTo>
                <a:lnTo>
                  <a:pt x="1721" y="561888"/>
                </a:lnTo>
                <a:lnTo>
                  <a:pt x="0" y="519303"/>
                </a:lnTo>
                <a:close/>
              </a:path>
            </a:pathLst>
          </a:custGeom>
          <a:ln w="1587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364358" y="3118992"/>
            <a:ext cx="6399657" cy="830834"/>
          </a:xfrm>
          <a:custGeom>
            <a:avLst/>
            <a:gdLst/>
            <a:ahLst/>
            <a:cxnLst/>
            <a:rect l="l" t="t" r="r" b="b"/>
            <a:pathLst>
              <a:path w="6399657" h="830834">
                <a:moveTo>
                  <a:pt x="0" y="830834"/>
                </a:moveTo>
                <a:lnTo>
                  <a:pt x="6399657" y="830834"/>
                </a:lnTo>
                <a:lnTo>
                  <a:pt x="6399657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364358" y="3118992"/>
            <a:ext cx="6399657" cy="830834"/>
          </a:xfrm>
          <a:custGeom>
            <a:avLst/>
            <a:gdLst/>
            <a:ahLst/>
            <a:cxnLst/>
            <a:rect l="l" t="t" r="r" b="b"/>
            <a:pathLst>
              <a:path w="6399657" h="830834">
                <a:moveTo>
                  <a:pt x="0" y="830834"/>
                </a:moveTo>
                <a:lnTo>
                  <a:pt x="6399657" y="830834"/>
                </a:lnTo>
                <a:lnTo>
                  <a:pt x="6399657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845182" y="3015234"/>
            <a:ext cx="1038479" cy="1038478"/>
          </a:xfrm>
          <a:custGeom>
            <a:avLst/>
            <a:gdLst/>
            <a:ahLst/>
            <a:cxnLst/>
            <a:rect l="l" t="t" r="r" b="b"/>
            <a:pathLst>
              <a:path w="1038479" h="1038478">
                <a:moveTo>
                  <a:pt x="0" y="519175"/>
                </a:moveTo>
                <a:lnTo>
                  <a:pt x="1720" y="561779"/>
                </a:lnTo>
                <a:lnTo>
                  <a:pt x="6794" y="603431"/>
                </a:lnTo>
                <a:lnTo>
                  <a:pt x="15086" y="643999"/>
                </a:lnTo>
                <a:lnTo>
                  <a:pt x="26464" y="683350"/>
                </a:lnTo>
                <a:lnTo>
                  <a:pt x="40794" y="721350"/>
                </a:lnTo>
                <a:lnTo>
                  <a:pt x="57943" y="757865"/>
                </a:lnTo>
                <a:lnTo>
                  <a:pt x="77776" y="792762"/>
                </a:lnTo>
                <a:lnTo>
                  <a:pt x="100161" y="825908"/>
                </a:lnTo>
                <a:lnTo>
                  <a:pt x="124963" y="857169"/>
                </a:lnTo>
                <a:lnTo>
                  <a:pt x="152050" y="886412"/>
                </a:lnTo>
                <a:lnTo>
                  <a:pt x="181288" y="913503"/>
                </a:lnTo>
                <a:lnTo>
                  <a:pt x="212543" y="938309"/>
                </a:lnTo>
                <a:lnTo>
                  <a:pt x="245681" y="960696"/>
                </a:lnTo>
                <a:lnTo>
                  <a:pt x="280570" y="980532"/>
                </a:lnTo>
                <a:lnTo>
                  <a:pt x="317075" y="997682"/>
                </a:lnTo>
                <a:lnTo>
                  <a:pt x="355063" y="1012013"/>
                </a:lnTo>
                <a:lnTo>
                  <a:pt x="394401" y="1023391"/>
                </a:lnTo>
                <a:lnTo>
                  <a:pt x="434954" y="1031684"/>
                </a:lnTo>
                <a:lnTo>
                  <a:pt x="476591" y="1036758"/>
                </a:lnTo>
                <a:lnTo>
                  <a:pt x="519175" y="1038478"/>
                </a:lnTo>
                <a:lnTo>
                  <a:pt x="561779" y="1036758"/>
                </a:lnTo>
                <a:lnTo>
                  <a:pt x="603431" y="1031684"/>
                </a:lnTo>
                <a:lnTo>
                  <a:pt x="643999" y="1023391"/>
                </a:lnTo>
                <a:lnTo>
                  <a:pt x="683350" y="1012013"/>
                </a:lnTo>
                <a:lnTo>
                  <a:pt x="721350" y="997682"/>
                </a:lnTo>
                <a:lnTo>
                  <a:pt x="757865" y="980532"/>
                </a:lnTo>
                <a:lnTo>
                  <a:pt x="792762" y="960696"/>
                </a:lnTo>
                <a:lnTo>
                  <a:pt x="825908" y="938309"/>
                </a:lnTo>
                <a:lnTo>
                  <a:pt x="857169" y="913503"/>
                </a:lnTo>
                <a:lnTo>
                  <a:pt x="886412" y="886412"/>
                </a:lnTo>
                <a:lnTo>
                  <a:pt x="913503" y="857169"/>
                </a:lnTo>
                <a:lnTo>
                  <a:pt x="938309" y="825908"/>
                </a:lnTo>
                <a:lnTo>
                  <a:pt x="960696" y="792762"/>
                </a:lnTo>
                <a:lnTo>
                  <a:pt x="980532" y="757865"/>
                </a:lnTo>
                <a:lnTo>
                  <a:pt x="997682" y="721350"/>
                </a:lnTo>
                <a:lnTo>
                  <a:pt x="1012013" y="683350"/>
                </a:lnTo>
                <a:lnTo>
                  <a:pt x="1023391" y="643999"/>
                </a:lnTo>
                <a:lnTo>
                  <a:pt x="1031684" y="603431"/>
                </a:lnTo>
                <a:lnTo>
                  <a:pt x="1036758" y="561779"/>
                </a:lnTo>
                <a:lnTo>
                  <a:pt x="1038479" y="519175"/>
                </a:lnTo>
                <a:lnTo>
                  <a:pt x="1036758" y="476591"/>
                </a:lnTo>
                <a:lnTo>
                  <a:pt x="1031684" y="434954"/>
                </a:lnTo>
                <a:lnTo>
                  <a:pt x="1023391" y="394401"/>
                </a:lnTo>
                <a:lnTo>
                  <a:pt x="1012013" y="355063"/>
                </a:lnTo>
                <a:lnTo>
                  <a:pt x="997682" y="317075"/>
                </a:lnTo>
                <a:lnTo>
                  <a:pt x="980532" y="280570"/>
                </a:lnTo>
                <a:lnTo>
                  <a:pt x="960696" y="245681"/>
                </a:lnTo>
                <a:lnTo>
                  <a:pt x="938309" y="212543"/>
                </a:lnTo>
                <a:lnTo>
                  <a:pt x="913503" y="181288"/>
                </a:lnTo>
                <a:lnTo>
                  <a:pt x="886412" y="152050"/>
                </a:lnTo>
                <a:lnTo>
                  <a:pt x="857169" y="124963"/>
                </a:lnTo>
                <a:lnTo>
                  <a:pt x="825908" y="100161"/>
                </a:lnTo>
                <a:lnTo>
                  <a:pt x="792762" y="77776"/>
                </a:lnTo>
                <a:lnTo>
                  <a:pt x="757865" y="57943"/>
                </a:lnTo>
                <a:lnTo>
                  <a:pt x="721350" y="40794"/>
                </a:lnTo>
                <a:lnTo>
                  <a:pt x="683350" y="26464"/>
                </a:lnTo>
                <a:lnTo>
                  <a:pt x="643999" y="15086"/>
                </a:lnTo>
                <a:lnTo>
                  <a:pt x="603431" y="6794"/>
                </a:lnTo>
                <a:lnTo>
                  <a:pt x="561779" y="1720"/>
                </a:lnTo>
                <a:lnTo>
                  <a:pt x="519175" y="0"/>
                </a:lnTo>
                <a:lnTo>
                  <a:pt x="476591" y="1720"/>
                </a:lnTo>
                <a:lnTo>
                  <a:pt x="434954" y="6794"/>
                </a:lnTo>
                <a:lnTo>
                  <a:pt x="394401" y="15086"/>
                </a:lnTo>
                <a:lnTo>
                  <a:pt x="355063" y="26464"/>
                </a:lnTo>
                <a:lnTo>
                  <a:pt x="317075" y="40794"/>
                </a:lnTo>
                <a:lnTo>
                  <a:pt x="280570" y="57943"/>
                </a:lnTo>
                <a:lnTo>
                  <a:pt x="245681" y="77776"/>
                </a:lnTo>
                <a:lnTo>
                  <a:pt x="212543" y="100161"/>
                </a:lnTo>
                <a:lnTo>
                  <a:pt x="181288" y="124963"/>
                </a:lnTo>
                <a:lnTo>
                  <a:pt x="152050" y="152050"/>
                </a:lnTo>
                <a:lnTo>
                  <a:pt x="124963" y="181288"/>
                </a:lnTo>
                <a:lnTo>
                  <a:pt x="100161" y="212543"/>
                </a:lnTo>
                <a:lnTo>
                  <a:pt x="77776" y="245681"/>
                </a:lnTo>
                <a:lnTo>
                  <a:pt x="57943" y="280570"/>
                </a:lnTo>
                <a:lnTo>
                  <a:pt x="40794" y="317075"/>
                </a:lnTo>
                <a:lnTo>
                  <a:pt x="26464" y="355063"/>
                </a:lnTo>
                <a:lnTo>
                  <a:pt x="15086" y="394401"/>
                </a:lnTo>
                <a:lnTo>
                  <a:pt x="6794" y="434954"/>
                </a:lnTo>
                <a:lnTo>
                  <a:pt x="1720" y="476591"/>
                </a:lnTo>
                <a:lnTo>
                  <a:pt x="0" y="51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845182" y="3015234"/>
            <a:ext cx="1038479" cy="1038478"/>
          </a:xfrm>
          <a:custGeom>
            <a:avLst/>
            <a:gdLst/>
            <a:ahLst/>
            <a:cxnLst/>
            <a:rect l="l" t="t" r="r" b="b"/>
            <a:pathLst>
              <a:path w="1038479" h="1038478">
                <a:moveTo>
                  <a:pt x="0" y="519175"/>
                </a:moveTo>
                <a:lnTo>
                  <a:pt x="1720" y="476591"/>
                </a:lnTo>
                <a:lnTo>
                  <a:pt x="6794" y="434954"/>
                </a:lnTo>
                <a:lnTo>
                  <a:pt x="15086" y="394401"/>
                </a:lnTo>
                <a:lnTo>
                  <a:pt x="26464" y="355063"/>
                </a:lnTo>
                <a:lnTo>
                  <a:pt x="40794" y="317075"/>
                </a:lnTo>
                <a:lnTo>
                  <a:pt x="57943" y="280570"/>
                </a:lnTo>
                <a:lnTo>
                  <a:pt x="77776" y="245681"/>
                </a:lnTo>
                <a:lnTo>
                  <a:pt x="100161" y="212543"/>
                </a:lnTo>
                <a:lnTo>
                  <a:pt x="124963" y="181288"/>
                </a:lnTo>
                <a:lnTo>
                  <a:pt x="152050" y="152050"/>
                </a:lnTo>
                <a:lnTo>
                  <a:pt x="181288" y="124963"/>
                </a:lnTo>
                <a:lnTo>
                  <a:pt x="212543" y="100161"/>
                </a:lnTo>
                <a:lnTo>
                  <a:pt x="245681" y="77776"/>
                </a:lnTo>
                <a:lnTo>
                  <a:pt x="280570" y="57943"/>
                </a:lnTo>
                <a:lnTo>
                  <a:pt x="317075" y="40794"/>
                </a:lnTo>
                <a:lnTo>
                  <a:pt x="355063" y="26464"/>
                </a:lnTo>
                <a:lnTo>
                  <a:pt x="394401" y="15086"/>
                </a:lnTo>
                <a:lnTo>
                  <a:pt x="434954" y="6794"/>
                </a:lnTo>
                <a:lnTo>
                  <a:pt x="476591" y="1720"/>
                </a:lnTo>
                <a:lnTo>
                  <a:pt x="519175" y="0"/>
                </a:lnTo>
                <a:lnTo>
                  <a:pt x="561779" y="1720"/>
                </a:lnTo>
                <a:lnTo>
                  <a:pt x="603431" y="6794"/>
                </a:lnTo>
                <a:lnTo>
                  <a:pt x="643999" y="15086"/>
                </a:lnTo>
                <a:lnTo>
                  <a:pt x="683350" y="26464"/>
                </a:lnTo>
                <a:lnTo>
                  <a:pt x="721350" y="40794"/>
                </a:lnTo>
                <a:lnTo>
                  <a:pt x="757865" y="57943"/>
                </a:lnTo>
                <a:lnTo>
                  <a:pt x="792762" y="77776"/>
                </a:lnTo>
                <a:lnTo>
                  <a:pt x="825908" y="100161"/>
                </a:lnTo>
                <a:lnTo>
                  <a:pt x="857169" y="124963"/>
                </a:lnTo>
                <a:lnTo>
                  <a:pt x="886412" y="152050"/>
                </a:lnTo>
                <a:lnTo>
                  <a:pt x="913503" y="181288"/>
                </a:lnTo>
                <a:lnTo>
                  <a:pt x="938309" y="212543"/>
                </a:lnTo>
                <a:lnTo>
                  <a:pt x="960696" y="245681"/>
                </a:lnTo>
                <a:lnTo>
                  <a:pt x="980532" y="280570"/>
                </a:lnTo>
                <a:lnTo>
                  <a:pt x="997682" y="317075"/>
                </a:lnTo>
                <a:lnTo>
                  <a:pt x="1012013" y="355063"/>
                </a:lnTo>
                <a:lnTo>
                  <a:pt x="1023391" y="394401"/>
                </a:lnTo>
                <a:lnTo>
                  <a:pt x="1031684" y="434954"/>
                </a:lnTo>
                <a:lnTo>
                  <a:pt x="1036758" y="476591"/>
                </a:lnTo>
                <a:lnTo>
                  <a:pt x="1038479" y="519175"/>
                </a:lnTo>
                <a:lnTo>
                  <a:pt x="1036758" y="561779"/>
                </a:lnTo>
                <a:lnTo>
                  <a:pt x="1031684" y="603431"/>
                </a:lnTo>
                <a:lnTo>
                  <a:pt x="1023391" y="643999"/>
                </a:lnTo>
                <a:lnTo>
                  <a:pt x="1012013" y="683350"/>
                </a:lnTo>
                <a:lnTo>
                  <a:pt x="997682" y="721350"/>
                </a:lnTo>
                <a:lnTo>
                  <a:pt x="980532" y="757865"/>
                </a:lnTo>
                <a:lnTo>
                  <a:pt x="960696" y="792762"/>
                </a:lnTo>
                <a:lnTo>
                  <a:pt x="938309" y="825908"/>
                </a:lnTo>
                <a:lnTo>
                  <a:pt x="913503" y="857169"/>
                </a:lnTo>
                <a:lnTo>
                  <a:pt x="886412" y="886412"/>
                </a:lnTo>
                <a:lnTo>
                  <a:pt x="857169" y="913503"/>
                </a:lnTo>
                <a:lnTo>
                  <a:pt x="825908" y="938309"/>
                </a:lnTo>
                <a:lnTo>
                  <a:pt x="792762" y="960696"/>
                </a:lnTo>
                <a:lnTo>
                  <a:pt x="757865" y="980532"/>
                </a:lnTo>
                <a:lnTo>
                  <a:pt x="721350" y="997682"/>
                </a:lnTo>
                <a:lnTo>
                  <a:pt x="683350" y="1012013"/>
                </a:lnTo>
                <a:lnTo>
                  <a:pt x="643999" y="1023391"/>
                </a:lnTo>
                <a:lnTo>
                  <a:pt x="603431" y="1031684"/>
                </a:lnTo>
                <a:lnTo>
                  <a:pt x="561779" y="1036758"/>
                </a:lnTo>
                <a:lnTo>
                  <a:pt x="519175" y="1038478"/>
                </a:lnTo>
                <a:lnTo>
                  <a:pt x="476591" y="1036758"/>
                </a:lnTo>
                <a:lnTo>
                  <a:pt x="434954" y="1031684"/>
                </a:lnTo>
                <a:lnTo>
                  <a:pt x="394401" y="1023391"/>
                </a:lnTo>
                <a:lnTo>
                  <a:pt x="355063" y="1012013"/>
                </a:lnTo>
                <a:lnTo>
                  <a:pt x="317075" y="997682"/>
                </a:lnTo>
                <a:lnTo>
                  <a:pt x="280570" y="980532"/>
                </a:lnTo>
                <a:lnTo>
                  <a:pt x="245681" y="960696"/>
                </a:lnTo>
                <a:lnTo>
                  <a:pt x="212543" y="938309"/>
                </a:lnTo>
                <a:lnTo>
                  <a:pt x="181288" y="913503"/>
                </a:lnTo>
                <a:lnTo>
                  <a:pt x="152050" y="886412"/>
                </a:lnTo>
                <a:lnTo>
                  <a:pt x="124963" y="857169"/>
                </a:lnTo>
                <a:lnTo>
                  <a:pt x="100161" y="825908"/>
                </a:lnTo>
                <a:lnTo>
                  <a:pt x="77776" y="792762"/>
                </a:lnTo>
                <a:lnTo>
                  <a:pt x="57943" y="757865"/>
                </a:lnTo>
                <a:lnTo>
                  <a:pt x="40794" y="721350"/>
                </a:lnTo>
                <a:lnTo>
                  <a:pt x="26464" y="683350"/>
                </a:lnTo>
                <a:lnTo>
                  <a:pt x="15086" y="643999"/>
                </a:lnTo>
                <a:lnTo>
                  <a:pt x="6794" y="603431"/>
                </a:lnTo>
                <a:lnTo>
                  <a:pt x="1720" y="561779"/>
                </a:lnTo>
                <a:lnTo>
                  <a:pt x="0" y="519175"/>
                </a:lnTo>
                <a:close/>
              </a:path>
            </a:pathLst>
          </a:custGeom>
          <a:ln w="15874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364358" y="4365499"/>
            <a:ext cx="6399657" cy="830833"/>
          </a:xfrm>
          <a:custGeom>
            <a:avLst/>
            <a:gdLst/>
            <a:ahLst/>
            <a:cxnLst/>
            <a:rect l="l" t="t" r="r" b="b"/>
            <a:pathLst>
              <a:path w="6399657" h="830833">
                <a:moveTo>
                  <a:pt x="0" y="830833"/>
                </a:moveTo>
                <a:lnTo>
                  <a:pt x="6399657" y="830833"/>
                </a:lnTo>
                <a:lnTo>
                  <a:pt x="6399657" y="0"/>
                </a:lnTo>
                <a:lnTo>
                  <a:pt x="0" y="0"/>
                </a:lnTo>
                <a:lnTo>
                  <a:pt x="0" y="830833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364358" y="4365499"/>
            <a:ext cx="6399657" cy="830833"/>
          </a:xfrm>
          <a:custGeom>
            <a:avLst/>
            <a:gdLst/>
            <a:ahLst/>
            <a:cxnLst/>
            <a:rect l="l" t="t" r="r" b="b"/>
            <a:pathLst>
              <a:path w="6399657" h="830833">
                <a:moveTo>
                  <a:pt x="0" y="830833"/>
                </a:moveTo>
                <a:lnTo>
                  <a:pt x="6399657" y="830833"/>
                </a:lnTo>
                <a:lnTo>
                  <a:pt x="6399657" y="0"/>
                </a:lnTo>
                <a:lnTo>
                  <a:pt x="0" y="0"/>
                </a:lnTo>
                <a:lnTo>
                  <a:pt x="0" y="830833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845182" y="4261612"/>
            <a:ext cx="1038479" cy="1038606"/>
          </a:xfrm>
          <a:custGeom>
            <a:avLst/>
            <a:gdLst/>
            <a:ahLst/>
            <a:cxnLst/>
            <a:rect l="l" t="t" r="r" b="b"/>
            <a:pathLst>
              <a:path w="1038479" h="1038606">
                <a:moveTo>
                  <a:pt x="0" y="519302"/>
                </a:moveTo>
                <a:lnTo>
                  <a:pt x="1720" y="561888"/>
                </a:lnTo>
                <a:lnTo>
                  <a:pt x="6794" y="603527"/>
                </a:lnTo>
                <a:lnTo>
                  <a:pt x="15086" y="644085"/>
                </a:lnTo>
                <a:lnTo>
                  <a:pt x="26464" y="683428"/>
                </a:lnTo>
                <a:lnTo>
                  <a:pt x="40794" y="721423"/>
                </a:lnTo>
                <a:lnTo>
                  <a:pt x="57943" y="757936"/>
                </a:lnTo>
                <a:lnTo>
                  <a:pt x="77776" y="792833"/>
                </a:lnTo>
                <a:lnTo>
                  <a:pt x="100161" y="825980"/>
                </a:lnTo>
                <a:lnTo>
                  <a:pt x="124963" y="857244"/>
                </a:lnTo>
                <a:lnTo>
                  <a:pt x="152050" y="886491"/>
                </a:lnTo>
                <a:lnTo>
                  <a:pt x="181288" y="913588"/>
                </a:lnTo>
                <a:lnTo>
                  <a:pt x="212543" y="938399"/>
                </a:lnTo>
                <a:lnTo>
                  <a:pt x="245681" y="960793"/>
                </a:lnTo>
                <a:lnTo>
                  <a:pt x="280570" y="980635"/>
                </a:lnTo>
                <a:lnTo>
                  <a:pt x="317075" y="997791"/>
                </a:lnTo>
                <a:lnTo>
                  <a:pt x="355063" y="1012128"/>
                </a:lnTo>
                <a:lnTo>
                  <a:pt x="394401" y="1023511"/>
                </a:lnTo>
                <a:lnTo>
                  <a:pt x="434954" y="1031808"/>
                </a:lnTo>
                <a:lnTo>
                  <a:pt x="476591" y="1036884"/>
                </a:lnTo>
                <a:lnTo>
                  <a:pt x="519175" y="1038606"/>
                </a:lnTo>
                <a:lnTo>
                  <a:pt x="561779" y="1036884"/>
                </a:lnTo>
                <a:lnTo>
                  <a:pt x="603431" y="1031808"/>
                </a:lnTo>
                <a:lnTo>
                  <a:pt x="643999" y="1023511"/>
                </a:lnTo>
                <a:lnTo>
                  <a:pt x="683350" y="1012128"/>
                </a:lnTo>
                <a:lnTo>
                  <a:pt x="721350" y="997791"/>
                </a:lnTo>
                <a:lnTo>
                  <a:pt x="757865" y="980635"/>
                </a:lnTo>
                <a:lnTo>
                  <a:pt x="792762" y="960793"/>
                </a:lnTo>
                <a:lnTo>
                  <a:pt x="825908" y="938399"/>
                </a:lnTo>
                <a:lnTo>
                  <a:pt x="857169" y="913588"/>
                </a:lnTo>
                <a:lnTo>
                  <a:pt x="886412" y="886491"/>
                </a:lnTo>
                <a:lnTo>
                  <a:pt x="913503" y="857244"/>
                </a:lnTo>
                <a:lnTo>
                  <a:pt x="938309" y="825980"/>
                </a:lnTo>
                <a:lnTo>
                  <a:pt x="960696" y="792833"/>
                </a:lnTo>
                <a:lnTo>
                  <a:pt x="980532" y="757936"/>
                </a:lnTo>
                <a:lnTo>
                  <a:pt x="997682" y="721423"/>
                </a:lnTo>
                <a:lnTo>
                  <a:pt x="1012013" y="683428"/>
                </a:lnTo>
                <a:lnTo>
                  <a:pt x="1023391" y="644085"/>
                </a:lnTo>
                <a:lnTo>
                  <a:pt x="1031684" y="603527"/>
                </a:lnTo>
                <a:lnTo>
                  <a:pt x="1036758" y="561888"/>
                </a:lnTo>
                <a:lnTo>
                  <a:pt x="1038479" y="519302"/>
                </a:lnTo>
                <a:lnTo>
                  <a:pt x="1036758" y="476717"/>
                </a:lnTo>
                <a:lnTo>
                  <a:pt x="1031684" y="435078"/>
                </a:lnTo>
                <a:lnTo>
                  <a:pt x="1023391" y="394520"/>
                </a:lnTo>
                <a:lnTo>
                  <a:pt x="1012013" y="355177"/>
                </a:lnTo>
                <a:lnTo>
                  <a:pt x="997682" y="317182"/>
                </a:lnTo>
                <a:lnTo>
                  <a:pt x="980532" y="280669"/>
                </a:lnTo>
                <a:lnTo>
                  <a:pt x="960696" y="245772"/>
                </a:lnTo>
                <a:lnTo>
                  <a:pt x="938309" y="212625"/>
                </a:lnTo>
                <a:lnTo>
                  <a:pt x="913503" y="181361"/>
                </a:lnTo>
                <a:lnTo>
                  <a:pt x="886412" y="152114"/>
                </a:lnTo>
                <a:lnTo>
                  <a:pt x="857169" y="125017"/>
                </a:lnTo>
                <a:lnTo>
                  <a:pt x="825908" y="100206"/>
                </a:lnTo>
                <a:lnTo>
                  <a:pt x="792762" y="77812"/>
                </a:lnTo>
                <a:lnTo>
                  <a:pt x="757865" y="57970"/>
                </a:lnTo>
                <a:lnTo>
                  <a:pt x="721350" y="40814"/>
                </a:lnTo>
                <a:lnTo>
                  <a:pt x="683350" y="26477"/>
                </a:lnTo>
                <a:lnTo>
                  <a:pt x="643999" y="15094"/>
                </a:lnTo>
                <a:lnTo>
                  <a:pt x="603431" y="6797"/>
                </a:lnTo>
                <a:lnTo>
                  <a:pt x="561779" y="1721"/>
                </a:lnTo>
                <a:lnTo>
                  <a:pt x="519175" y="0"/>
                </a:lnTo>
                <a:lnTo>
                  <a:pt x="476591" y="1721"/>
                </a:lnTo>
                <a:lnTo>
                  <a:pt x="434954" y="6797"/>
                </a:lnTo>
                <a:lnTo>
                  <a:pt x="394401" y="15094"/>
                </a:lnTo>
                <a:lnTo>
                  <a:pt x="355063" y="26477"/>
                </a:lnTo>
                <a:lnTo>
                  <a:pt x="317075" y="40814"/>
                </a:lnTo>
                <a:lnTo>
                  <a:pt x="280570" y="57970"/>
                </a:lnTo>
                <a:lnTo>
                  <a:pt x="245681" y="77812"/>
                </a:lnTo>
                <a:lnTo>
                  <a:pt x="212543" y="100206"/>
                </a:lnTo>
                <a:lnTo>
                  <a:pt x="181288" y="125017"/>
                </a:lnTo>
                <a:lnTo>
                  <a:pt x="152050" y="152114"/>
                </a:lnTo>
                <a:lnTo>
                  <a:pt x="124963" y="181361"/>
                </a:lnTo>
                <a:lnTo>
                  <a:pt x="100161" y="212625"/>
                </a:lnTo>
                <a:lnTo>
                  <a:pt x="77776" y="245772"/>
                </a:lnTo>
                <a:lnTo>
                  <a:pt x="57943" y="280669"/>
                </a:lnTo>
                <a:lnTo>
                  <a:pt x="40794" y="317182"/>
                </a:lnTo>
                <a:lnTo>
                  <a:pt x="26464" y="355177"/>
                </a:lnTo>
                <a:lnTo>
                  <a:pt x="15086" y="394520"/>
                </a:lnTo>
                <a:lnTo>
                  <a:pt x="6794" y="435078"/>
                </a:lnTo>
                <a:lnTo>
                  <a:pt x="1720" y="476717"/>
                </a:lnTo>
                <a:lnTo>
                  <a:pt x="0" y="519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2845182" y="4261612"/>
            <a:ext cx="1038479" cy="1038606"/>
          </a:xfrm>
          <a:custGeom>
            <a:avLst/>
            <a:gdLst/>
            <a:ahLst/>
            <a:cxnLst/>
            <a:rect l="l" t="t" r="r" b="b"/>
            <a:pathLst>
              <a:path w="1038479" h="1038606">
                <a:moveTo>
                  <a:pt x="0" y="519302"/>
                </a:moveTo>
                <a:lnTo>
                  <a:pt x="1720" y="476717"/>
                </a:lnTo>
                <a:lnTo>
                  <a:pt x="6794" y="435078"/>
                </a:lnTo>
                <a:lnTo>
                  <a:pt x="15086" y="394520"/>
                </a:lnTo>
                <a:lnTo>
                  <a:pt x="26464" y="355177"/>
                </a:lnTo>
                <a:lnTo>
                  <a:pt x="40794" y="317182"/>
                </a:lnTo>
                <a:lnTo>
                  <a:pt x="57943" y="280669"/>
                </a:lnTo>
                <a:lnTo>
                  <a:pt x="77776" y="245772"/>
                </a:lnTo>
                <a:lnTo>
                  <a:pt x="100161" y="212625"/>
                </a:lnTo>
                <a:lnTo>
                  <a:pt x="124963" y="181361"/>
                </a:lnTo>
                <a:lnTo>
                  <a:pt x="152050" y="152114"/>
                </a:lnTo>
                <a:lnTo>
                  <a:pt x="181288" y="125017"/>
                </a:lnTo>
                <a:lnTo>
                  <a:pt x="212543" y="100206"/>
                </a:lnTo>
                <a:lnTo>
                  <a:pt x="245681" y="77812"/>
                </a:lnTo>
                <a:lnTo>
                  <a:pt x="280570" y="57970"/>
                </a:lnTo>
                <a:lnTo>
                  <a:pt x="317075" y="40814"/>
                </a:lnTo>
                <a:lnTo>
                  <a:pt x="355063" y="26477"/>
                </a:lnTo>
                <a:lnTo>
                  <a:pt x="394401" y="15094"/>
                </a:lnTo>
                <a:lnTo>
                  <a:pt x="434954" y="6797"/>
                </a:lnTo>
                <a:lnTo>
                  <a:pt x="476591" y="1721"/>
                </a:lnTo>
                <a:lnTo>
                  <a:pt x="519175" y="0"/>
                </a:lnTo>
                <a:lnTo>
                  <a:pt x="561779" y="1721"/>
                </a:lnTo>
                <a:lnTo>
                  <a:pt x="603431" y="6797"/>
                </a:lnTo>
                <a:lnTo>
                  <a:pt x="643999" y="15094"/>
                </a:lnTo>
                <a:lnTo>
                  <a:pt x="683350" y="26477"/>
                </a:lnTo>
                <a:lnTo>
                  <a:pt x="721350" y="40814"/>
                </a:lnTo>
                <a:lnTo>
                  <a:pt x="757865" y="57970"/>
                </a:lnTo>
                <a:lnTo>
                  <a:pt x="792762" y="77812"/>
                </a:lnTo>
                <a:lnTo>
                  <a:pt x="825908" y="100206"/>
                </a:lnTo>
                <a:lnTo>
                  <a:pt x="857169" y="125017"/>
                </a:lnTo>
                <a:lnTo>
                  <a:pt x="886412" y="152114"/>
                </a:lnTo>
                <a:lnTo>
                  <a:pt x="913503" y="181361"/>
                </a:lnTo>
                <a:lnTo>
                  <a:pt x="938309" y="212625"/>
                </a:lnTo>
                <a:lnTo>
                  <a:pt x="960696" y="245772"/>
                </a:lnTo>
                <a:lnTo>
                  <a:pt x="980532" y="280669"/>
                </a:lnTo>
                <a:lnTo>
                  <a:pt x="997682" y="317182"/>
                </a:lnTo>
                <a:lnTo>
                  <a:pt x="1012013" y="355177"/>
                </a:lnTo>
                <a:lnTo>
                  <a:pt x="1023391" y="394520"/>
                </a:lnTo>
                <a:lnTo>
                  <a:pt x="1031684" y="435078"/>
                </a:lnTo>
                <a:lnTo>
                  <a:pt x="1036758" y="476717"/>
                </a:lnTo>
                <a:lnTo>
                  <a:pt x="1038479" y="519302"/>
                </a:lnTo>
                <a:lnTo>
                  <a:pt x="1036758" y="561888"/>
                </a:lnTo>
                <a:lnTo>
                  <a:pt x="1031684" y="603527"/>
                </a:lnTo>
                <a:lnTo>
                  <a:pt x="1023391" y="644085"/>
                </a:lnTo>
                <a:lnTo>
                  <a:pt x="1012013" y="683428"/>
                </a:lnTo>
                <a:lnTo>
                  <a:pt x="997682" y="721423"/>
                </a:lnTo>
                <a:lnTo>
                  <a:pt x="980532" y="757936"/>
                </a:lnTo>
                <a:lnTo>
                  <a:pt x="960696" y="792833"/>
                </a:lnTo>
                <a:lnTo>
                  <a:pt x="938309" y="825980"/>
                </a:lnTo>
                <a:lnTo>
                  <a:pt x="913503" y="857244"/>
                </a:lnTo>
                <a:lnTo>
                  <a:pt x="886412" y="886491"/>
                </a:lnTo>
                <a:lnTo>
                  <a:pt x="857169" y="913588"/>
                </a:lnTo>
                <a:lnTo>
                  <a:pt x="825908" y="938399"/>
                </a:lnTo>
                <a:lnTo>
                  <a:pt x="792762" y="960793"/>
                </a:lnTo>
                <a:lnTo>
                  <a:pt x="757865" y="980635"/>
                </a:lnTo>
                <a:lnTo>
                  <a:pt x="721350" y="997791"/>
                </a:lnTo>
                <a:lnTo>
                  <a:pt x="683350" y="1012128"/>
                </a:lnTo>
                <a:lnTo>
                  <a:pt x="643999" y="1023511"/>
                </a:lnTo>
                <a:lnTo>
                  <a:pt x="603431" y="1031808"/>
                </a:lnTo>
                <a:lnTo>
                  <a:pt x="561779" y="1036884"/>
                </a:lnTo>
                <a:lnTo>
                  <a:pt x="519175" y="1038606"/>
                </a:lnTo>
                <a:lnTo>
                  <a:pt x="476591" y="1036884"/>
                </a:lnTo>
                <a:lnTo>
                  <a:pt x="434954" y="1031808"/>
                </a:lnTo>
                <a:lnTo>
                  <a:pt x="394401" y="1023511"/>
                </a:lnTo>
                <a:lnTo>
                  <a:pt x="355063" y="1012128"/>
                </a:lnTo>
                <a:lnTo>
                  <a:pt x="317075" y="997791"/>
                </a:lnTo>
                <a:lnTo>
                  <a:pt x="280570" y="980635"/>
                </a:lnTo>
                <a:lnTo>
                  <a:pt x="245681" y="960793"/>
                </a:lnTo>
                <a:lnTo>
                  <a:pt x="212543" y="938399"/>
                </a:lnTo>
                <a:lnTo>
                  <a:pt x="181288" y="913588"/>
                </a:lnTo>
                <a:lnTo>
                  <a:pt x="152050" y="886491"/>
                </a:lnTo>
                <a:lnTo>
                  <a:pt x="124963" y="857244"/>
                </a:lnTo>
                <a:lnTo>
                  <a:pt x="100161" y="825980"/>
                </a:lnTo>
                <a:lnTo>
                  <a:pt x="77776" y="792833"/>
                </a:lnTo>
                <a:lnTo>
                  <a:pt x="57943" y="757936"/>
                </a:lnTo>
                <a:lnTo>
                  <a:pt x="40794" y="721423"/>
                </a:lnTo>
                <a:lnTo>
                  <a:pt x="26464" y="683428"/>
                </a:lnTo>
                <a:lnTo>
                  <a:pt x="15086" y="644085"/>
                </a:lnTo>
                <a:lnTo>
                  <a:pt x="6794" y="603527"/>
                </a:lnTo>
                <a:lnTo>
                  <a:pt x="1720" y="561888"/>
                </a:lnTo>
                <a:lnTo>
                  <a:pt x="0" y="519302"/>
                </a:lnTo>
                <a:close/>
              </a:path>
            </a:pathLst>
          </a:custGeom>
          <a:ln w="15875">
            <a:solidFill>
              <a:srgbClr val="B157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2888108" y="5611964"/>
            <a:ext cx="6876033" cy="830834"/>
          </a:xfrm>
          <a:custGeom>
            <a:avLst/>
            <a:gdLst/>
            <a:ahLst/>
            <a:cxnLst/>
            <a:rect l="l" t="t" r="r" b="b"/>
            <a:pathLst>
              <a:path w="6876033" h="830834">
                <a:moveTo>
                  <a:pt x="0" y="830834"/>
                </a:moveTo>
                <a:lnTo>
                  <a:pt x="6876033" y="830834"/>
                </a:lnTo>
                <a:lnTo>
                  <a:pt x="6876033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solidFill>
            <a:srgbClr val="629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2888108" y="5611964"/>
            <a:ext cx="6876033" cy="830834"/>
          </a:xfrm>
          <a:custGeom>
            <a:avLst/>
            <a:gdLst/>
            <a:ahLst/>
            <a:cxnLst/>
            <a:rect l="l" t="t" r="r" b="b"/>
            <a:pathLst>
              <a:path w="6876033" h="830834">
                <a:moveTo>
                  <a:pt x="0" y="830834"/>
                </a:moveTo>
                <a:lnTo>
                  <a:pt x="6876033" y="830834"/>
                </a:lnTo>
                <a:lnTo>
                  <a:pt x="6876033" y="0"/>
                </a:lnTo>
                <a:lnTo>
                  <a:pt x="0" y="0"/>
                </a:lnTo>
                <a:lnTo>
                  <a:pt x="0" y="83083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2368805" y="5508117"/>
            <a:ext cx="1038479" cy="1038542"/>
          </a:xfrm>
          <a:custGeom>
            <a:avLst/>
            <a:gdLst/>
            <a:ahLst/>
            <a:cxnLst/>
            <a:rect l="l" t="t" r="r" b="b"/>
            <a:pathLst>
              <a:path w="1038479" h="1038542">
                <a:moveTo>
                  <a:pt x="0" y="519264"/>
                </a:moveTo>
                <a:lnTo>
                  <a:pt x="1721" y="561854"/>
                </a:lnTo>
                <a:lnTo>
                  <a:pt x="6796" y="603494"/>
                </a:lnTo>
                <a:lnTo>
                  <a:pt x="15091" y="644054"/>
                </a:lnTo>
                <a:lnTo>
                  <a:pt x="26473" y="683397"/>
                </a:lnTo>
                <a:lnTo>
                  <a:pt x="40807" y="721392"/>
                </a:lnTo>
                <a:lnTo>
                  <a:pt x="57961" y="757903"/>
                </a:lnTo>
                <a:lnTo>
                  <a:pt x="77800" y="792799"/>
                </a:lnTo>
                <a:lnTo>
                  <a:pt x="100191" y="825944"/>
                </a:lnTo>
                <a:lnTo>
                  <a:pt x="125000" y="857206"/>
                </a:lnTo>
                <a:lnTo>
                  <a:pt x="152095" y="886450"/>
                </a:lnTo>
                <a:lnTo>
                  <a:pt x="181340" y="913543"/>
                </a:lnTo>
                <a:lnTo>
                  <a:pt x="212603" y="938352"/>
                </a:lnTo>
                <a:lnTo>
                  <a:pt x="245750" y="960743"/>
                </a:lnTo>
                <a:lnTo>
                  <a:pt x="280647" y="980582"/>
                </a:lnTo>
                <a:lnTo>
                  <a:pt x="317161" y="997735"/>
                </a:lnTo>
                <a:lnTo>
                  <a:pt x="355157" y="1012069"/>
                </a:lnTo>
                <a:lnTo>
                  <a:pt x="394504" y="1023451"/>
                </a:lnTo>
                <a:lnTo>
                  <a:pt x="435066" y="1031746"/>
                </a:lnTo>
                <a:lnTo>
                  <a:pt x="476710" y="1036821"/>
                </a:lnTo>
                <a:lnTo>
                  <a:pt x="519303" y="1038542"/>
                </a:lnTo>
                <a:lnTo>
                  <a:pt x="561887" y="1036821"/>
                </a:lnTo>
                <a:lnTo>
                  <a:pt x="603524" y="1031746"/>
                </a:lnTo>
                <a:lnTo>
                  <a:pt x="644077" y="1023451"/>
                </a:lnTo>
                <a:lnTo>
                  <a:pt x="683415" y="1012069"/>
                </a:lnTo>
                <a:lnTo>
                  <a:pt x="721403" y="997735"/>
                </a:lnTo>
                <a:lnTo>
                  <a:pt x="757908" y="980582"/>
                </a:lnTo>
                <a:lnTo>
                  <a:pt x="792797" y="960743"/>
                </a:lnTo>
                <a:lnTo>
                  <a:pt x="825935" y="938352"/>
                </a:lnTo>
                <a:lnTo>
                  <a:pt x="857190" y="913543"/>
                </a:lnTo>
                <a:lnTo>
                  <a:pt x="886428" y="886450"/>
                </a:lnTo>
                <a:lnTo>
                  <a:pt x="913515" y="857206"/>
                </a:lnTo>
                <a:lnTo>
                  <a:pt x="938317" y="825944"/>
                </a:lnTo>
                <a:lnTo>
                  <a:pt x="960702" y="792799"/>
                </a:lnTo>
                <a:lnTo>
                  <a:pt x="980535" y="757903"/>
                </a:lnTo>
                <a:lnTo>
                  <a:pt x="997684" y="721392"/>
                </a:lnTo>
                <a:lnTo>
                  <a:pt x="1012014" y="683397"/>
                </a:lnTo>
                <a:lnTo>
                  <a:pt x="1023392" y="644054"/>
                </a:lnTo>
                <a:lnTo>
                  <a:pt x="1031684" y="603494"/>
                </a:lnTo>
                <a:lnTo>
                  <a:pt x="1036758" y="561854"/>
                </a:lnTo>
                <a:lnTo>
                  <a:pt x="1038479" y="519264"/>
                </a:lnTo>
                <a:lnTo>
                  <a:pt x="1036758" y="476677"/>
                </a:lnTo>
                <a:lnTo>
                  <a:pt x="1031684" y="435038"/>
                </a:lnTo>
                <a:lnTo>
                  <a:pt x="1023392" y="394480"/>
                </a:lnTo>
                <a:lnTo>
                  <a:pt x="1012014" y="355138"/>
                </a:lnTo>
                <a:lnTo>
                  <a:pt x="997684" y="317144"/>
                </a:lnTo>
                <a:lnTo>
                  <a:pt x="980535" y="280634"/>
                </a:lnTo>
                <a:lnTo>
                  <a:pt x="960702" y="245739"/>
                </a:lnTo>
                <a:lnTo>
                  <a:pt x="938317" y="212595"/>
                </a:lnTo>
                <a:lnTo>
                  <a:pt x="913515" y="181334"/>
                </a:lnTo>
                <a:lnTo>
                  <a:pt x="886428" y="152090"/>
                </a:lnTo>
                <a:lnTo>
                  <a:pt x="857190" y="124997"/>
                </a:lnTo>
                <a:lnTo>
                  <a:pt x="825935" y="100188"/>
                </a:lnTo>
                <a:lnTo>
                  <a:pt x="792797" y="77798"/>
                </a:lnTo>
                <a:lnTo>
                  <a:pt x="757908" y="57960"/>
                </a:lnTo>
                <a:lnTo>
                  <a:pt x="721403" y="40806"/>
                </a:lnTo>
                <a:lnTo>
                  <a:pt x="683415" y="26472"/>
                </a:lnTo>
                <a:lnTo>
                  <a:pt x="644077" y="15091"/>
                </a:lnTo>
                <a:lnTo>
                  <a:pt x="603524" y="6796"/>
                </a:lnTo>
                <a:lnTo>
                  <a:pt x="561887" y="1721"/>
                </a:lnTo>
                <a:lnTo>
                  <a:pt x="519303" y="0"/>
                </a:lnTo>
                <a:lnTo>
                  <a:pt x="476710" y="1721"/>
                </a:lnTo>
                <a:lnTo>
                  <a:pt x="435066" y="6796"/>
                </a:lnTo>
                <a:lnTo>
                  <a:pt x="394504" y="15091"/>
                </a:lnTo>
                <a:lnTo>
                  <a:pt x="355157" y="26472"/>
                </a:lnTo>
                <a:lnTo>
                  <a:pt x="317161" y="40806"/>
                </a:lnTo>
                <a:lnTo>
                  <a:pt x="280647" y="57960"/>
                </a:lnTo>
                <a:lnTo>
                  <a:pt x="245750" y="77798"/>
                </a:lnTo>
                <a:lnTo>
                  <a:pt x="212603" y="100188"/>
                </a:lnTo>
                <a:lnTo>
                  <a:pt x="181340" y="124997"/>
                </a:lnTo>
                <a:lnTo>
                  <a:pt x="152095" y="152090"/>
                </a:lnTo>
                <a:lnTo>
                  <a:pt x="125000" y="181334"/>
                </a:lnTo>
                <a:lnTo>
                  <a:pt x="100191" y="212595"/>
                </a:lnTo>
                <a:lnTo>
                  <a:pt x="77800" y="245739"/>
                </a:lnTo>
                <a:lnTo>
                  <a:pt x="57961" y="280634"/>
                </a:lnTo>
                <a:lnTo>
                  <a:pt x="40807" y="317144"/>
                </a:lnTo>
                <a:lnTo>
                  <a:pt x="26473" y="355138"/>
                </a:lnTo>
                <a:lnTo>
                  <a:pt x="15091" y="394480"/>
                </a:lnTo>
                <a:lnTo>
                  <a:pt x="6796" y="435038"/>
                </a:lnTo>
                <a:lnTo>
                  <a:pt x="1721" y="476677"/>
                </a:lnTo>
                <a:lnTo>
                  <a:pt x="0" y="519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2368805" y="5508117"/>
            <a:ext cx="1038479" cy="1038542"/>
          </a:xfrm>
          <a:custGeom>
            <a:avLst/>
            <a:gdLst/>
            <a:ahLst/>
            <a:cxnLst/>
            <a:rect l="l" t="t" r="r" b="b"/>
            <a:pathLst>
              <a:path w="1038479" h="1038542">
                <a:moveTo>
                  <a:pt x="0" y="519264"/>
                </a:moveTo>
                <a:lnTo>
                  <a:pt x="1721" y="476677"/>
                </a:lnTo>
                <a:lnTo>
                  <a:pt x="6796" y="435038"/>
                </a:lnTo>
                <a:lnTo>
                  <a:pt x="15091" y="394480"/>
                </a:lnTo>
                <a:lnTo>
                  <a:pt x="26473" y="355138"/>
                </a:lnTo>
                <a:lnTo>
                  <a:pt x="40807" y="317144"/>
                </a:lnTo>
                <a:lnTo>
                  <a:pt x="57961" y="280634"/>
                </a:lnTo>
                <a:lnTo>
                  <a:pt x="77800" y="245739"/>
                </a:lnTo>
                <a:lnTo>
                  <a:pt x="100191" y="212595"/>
                </a:lnTo>
                <a:lnTo>
                  <a:pt x="125000" y="181334"/>
                </a:lnTo>
                <a:lnTo>
                  <a:pt x="152095" y="152090"/>
                </a:lnTo>
                <a:lnTo>
                  <a:pt x="181340" y="124997"/>
                </a:lnTo>
                <a:lnTo>
                  <a:pt x="212603" y="100188"/>
                </a:lnTo>
                <a:lnTo>
                  <a:pt x="245750" y="77798"/>
                </a:lnTo>
                <a:lnTo>
                  <a:pt x="280647" y="57960"/>
                </a:lnTo>
                <a:lnTo>
                  <a:pt x="317161" y="40806"/>
                </a:lnTo>
                <a:lnTo>
                  <a:pt x="355157" y="26472"/>
                </a:lnTo>
                <a:lnTo>
                  <a:pt x="394504" y="15091"/>
                </a:lnTo>
                <a:lnTo>
                  <a:pt x="435066" y="6796"/>
                </a:lnTo>
                <a:lnTo>
                  <a:pt x="476710" y="1721"/>
                </a:lnTo>
                <a:lnTo>
                  <a:pt x="519303" y="0"/>
                </a:lnTo>
                <a:lnTo>
                  <a:pt x="561887" y="1721"/>
                </a:lnTo>
                <a:lnTo>
                  <a:pt x="603524" y="6796"/>
                </a:lnTo>
                <a:lnTo>
                  <a:pt x="644077" y="15091"/>
                </a:lnTo>
                <a:lnTo>
                  <a:pt x="683415" y="26472"/>
                </a:lnTo>
                <a:lnTo>
                  <a:pt x="721403" y="40806"/>
                </a:lnTo>
                <a:lnTo>
                  <a:pt x="757908" y="57960"/>
                </a:lnTo>
                <a:lnTo>
                  <a:pt x="792797" y="77798"/>
                </a:lnTo>
                <a:lnTo>
                  <a:pt x="825935" y="100188"/>
                </a:lnTo>
                <a:lnTo>
                  <a:pt x="857190" y="124997"/>
                </a:lnTo>
                <a:lnTo>
                  <a:pt x="886428" y="152090"/>
                </a:lnTo>
                <a:lnTo>
                  <a:pt x="913515" y="181334"/>
                </a:lnTo>
                <a:lnTo>
                  <a:pt x="938317" y="212595"/>
                </a:lnTo>
                <a:lnTo>
                  <a:pt x="960702" y="245739"/>
                </a:lnTo>
                <a:lnTo>
                  <a:pt x="980535" y="280634"/>
                </a:lnTo>
                <a:lnTo>
                  <a:pt x="997684" y="317144"/>
                </a:lnTo>
                <a:lnTo>
                  <a:pt x="1012014" y="355138"/>
                </a:lnTo>
                <a:lnTo>
                  <a:pt x="1023392" y="394480"/>
                </a:lnTo>
                <a:lnTo>
                  <a:pt x="1031684" y="435038"/>
                </a:lnTo>
                <a:lnTo>
                  <a:pt x="1036758" y="476677"/>
                </a:lnTo>
                <a:lnTo>
                  <a:pt x="1038479" y="519264"/>
                </a:lnTo>
                <a:lnTo>
                  <a:pt x="1036758" y="561854"/>
                </a:lnTo>
                <a:lnTo>
                  <a:pt x="1031684" y="603494"/>
                </a:lnTo>
                <a:lnTo>
                  <a:pt x="1023392" y="644054"/>
                </a:lnTo>
                <a:lnTo>
                  <a:pt x="1012014" y="683397"/>
                </a:lnTo>
                <a:lnTo>
                  <a:pt x="997684" y="721392"/>
                </a:lnTo>
                <a:lnTo>
                  <a:pt x="980535" y="757903"/>
                </a:lnTo>
                <a:lnTo>
                  <a:pt x="960702" y="792799"/>
                </a:lnTo>
                <a:lnTo>
                  <a:pt x="938317" y="825944"/>
                </a:lnTo>
                <a:lnTo>
                  <a:pt x="913515" y="857206"/>
                </a:lnTo>
                <a:lnTo>
                  <a:pt x="886428" y="886450"/>
                </a:lnTo>
                <a:lnTo>
                  <a:pt x="857190" y="913543"/>
                </a:lnTo>
                <a:lnTo>
                  <a:pt x="825935" y="938352"/>
                </a:lnTo>
                <a:lnTo>
                  <a:pt x="792797" y="960743"/>
                </a:lnTo>
                <a:lnTo>
                  <a:pt x="757908" y="980582"/>
                </a:lnTo>
                <a:lnTo>
                  <a:pt x="721403" y="997735"/>
                </a:lnTo>
                <a:lnTo>
                  <a:pt x="683415" y="1012069"/>
                </a:lnTo>
                <a:lnTo>
                  <a:pt x="644077" y="1023451"/>
                </a:lnTo>
                <a:lnTo>
                  <a:pt x="603524" y="1031746"/>
                </a:lnTo>
                <a:lnTo>
                  <a:pt x="561887" y="1036821"/>
                </a:lnTo>
                <a:lnTo>
                  <a:pt x="519303" y="1038542"/>
                </a:lnTo>
                <a:lnTo>
                  <a:pt x="476710" y="1036821"/>
                </a:lnTo>
                <a:lnTo>
                  <a:pt x="435066" y="1031746"/>
                </a:lnTo>
                <a:lnTo>
                  <a:pt x="394504" y="1023451"/>
                </a:lnTo>
                <a:lnTo>
                  <a:pt x="355157" y="1012069"/>
                </a:lnTo>
                <a:lnTo>
                  <a:pt x="317161" y="997735"/>
                </a:lnTo>
                <a:lnTo>
                  <a:pt x="280647" y="980582"/>
                </a:lnTo>
                <a:lnTo>
                  <a:pt x="245750" y="960743"/>
                </a:lnTo>
                <a:lnTo>
                  <a:pt x="212603" y="938352"/>
                </a:lnTo>
                <a:lnTo>
                  <a:pt x="181340" y="913543"/>
                </a:lnTo>
                <a:lnTo>
                  <a:pt x="152095" y="886450"/>
                </a:lnTo>
                <a:lnTo>
                  <a:pt x="125000" y="857206"/>
                </a:lnTo>
                <a:lnTo>
                  <a:pt x="100191" y="825944"/>
                </a:lnTo>
                <a:lnTo>
                  <a:pt x="77800" y="792799"/>
                </a:lnTo>
                <a:lnTo>
                  <a:pt x="57961" y="757903"/>
                </a:lnTo>
                <a:lnTo>
                  <a:pt x="40807" y="721392"/>
                </a:lnTo>
                <a:lnTo>
                  <a:pt x="26473" y="683397"/>
                </a:lnTo>
                <a:lnTo>
                  <a:pt x="15091" y="644054"/>
                </a:lnTo>
                <a:lnTo>
                  <a:pt x="6796" y="603494"/>
                </a:lnTo>
                <a:lnTo>
                  <a:pt x="1721" y="561854"/>
                </a:lnTo>
                <a:lnTo>
                  <a:pt x="0" y="519264"/>
                </a:lnTo>
                <a:close/>
              </a:path>
            </a:pathLst>
          </a:custGeom>
          <a:ln w="15875">
            <a:solidFill>
              <a:srgbClr val="629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992573" y="462198"/>
            <a:ext cx="6761634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INTERVENCIÓN DEL ESTADO EN EL SECTOR DE LAS TIC</a:t>
            </a:r>
          </a:p>
          <a:p>
            <a:pPr marL="12700" algn="ctr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800" dirty="0">
              <a:latin typeface="Arial"/>
              <a:cs typeface="Arial"/>
            </a:endParaRPr>
          </a:p>
          <a:p>
            <a:pPr marL="1427226" marR="53263">
              <a:lnSpc>
                <a:spcPct val="95825"/>
              </a:lnSpc>
              <a:spcBef>
                <a:spcPts val="664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4207" y="462198"/>
            <a:ext cx="5129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5172" y="2266459"/>
            <a:ext cx="109461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eficien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1159" y="2266459"/>
            <a:ext cx="333244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adec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ada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700" spc="-34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ovisión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 los se</a:t>
            </a:r>
            <a:r>
              <a:rPr sz="2700" spc="6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vi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io</a:t>
            </a:r>
            <a:r>
              <a:rPr sz="2700" spc="-14" baseline="17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1550" y="3401443"/>
            <a:ext cx="572896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pres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 se</a:t>
            </a:r>
            <a:r>
              <a:rPr sz="2700" spc="6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cios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q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 usen </a:t>
            </a:r>
            <a:r>
              <a:rPr sz="2700" spc="-139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olog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í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 la In</a:t>
            </a:r>
            <a:r>
              <a:rPr sz="2700" spc="-34" baseline="1700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700" spc="34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mac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1550" y="4648456"/>
            <a:ext cx="50632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las Co</a:t>
            </a:r>
            <a:r>
              <a:rPr sz="2700" spc="39" baseline="170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700" spc="-34" baseline="17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700" spc="-25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te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como fin úl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imo el</a:t>
            </a:r>
            <a:r>
              <a:rPr sz="2700" spc="-4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700" spc="6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5172" y="5895064"/>
            <a:ext cx="609821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spc="-4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spo</a:t>
            </a:r>
            <a:r>
              <a:rPr sz="2700" spc="3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te</a:t>
            </a:r>
            <a:r>
              <a:rPr sz="2700" spc="-24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co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io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2700" spc="-25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700" spc="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seg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rid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700" spc="-25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del se</a:t>
            </a:r>
            <a:r>
              <a:rPr sz="2700" spc="6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cio al us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ario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fi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al,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8108" y="5611964"/>
            <a:ext cx="6876033" cy="8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9765">
              <a:lnSpc>
                <a:spcPct val="90738"/>
              </a:lnSpc>
              <a:spcBef>
                <a:spcPts val="439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omo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er la ofe</a:t>
            </a:r>
            <a:r>
              <a:rPr spc="2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ta</a:t>
            </a:r>
            <a:r>
              <a:rPr spc="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-50"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ores cap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ci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ades</a:t>
            </a:r>
            <a:r>
              <a:rPr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en la con</a:t>
            </a:r>
            <a:r>
              <a:rPr spc="-4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xió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dirty="0">
              <a:latin typeface="Tw Cen MT"/>
              <a:cs typeface="Tw Cen MT"/>
            </a:endParaRPr>
          </a:p>
          <a:p>
            <a:pPr marL="659765">
              <a:lnSpc>
                <a:spcPct val="90738"/>
              </a:lnSpc>
              <a:spcBef>
                <a:spcPts val="1568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ce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pc="-2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 pre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en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 f</a:t>
            </a:r>
            <a:r>
              <a:rPr spc="-1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des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en la red.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358" y="4365499"/>
            <a:ext cx="6399657" cy="830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9892">
              <a:lnSpc>
                <a:spcPct val="90738"/>
              </a:lnSpc>
              <a:spcBef>
                <a:spcPts val="434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omo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er el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ceso a las </a:t>
            </a:r>
            <a:r>
              <a:rPr spc="-14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olog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í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 la In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pc="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mac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endParaRPr dirty="0">
              <a:latin typeface="Tw Cen MT"/>
              <a:cs typeface="Tw Cen MT"/>
            </a:endParaRPr>
          </a:p>
          <a:p>
            <a:pPr marL="659892">
              <a:lnSpc>
                <a:spcPct val="90738"/>
              </a:lnSpc>
              <a:spcBef>
                <a:spcPts val="1571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ersa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4358" y="3118992"/>
            <a:ext cx="6399657" cy="8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9892">
              <a:lnSpc>
                <a:spcPct val="90738"/>
              </a:lnSpc>
              <a:spcBef>
                <a:spcPts val="434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omo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er el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desa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ollo de con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en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y apli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io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la</a:t>
            </a:r>
            <a:endParaRPr dirty="0">
              <a:latin typeface="Tw Cen MT"/>
              <a:cs typeface="Tw Cen MT"/>
            </a:endParaRPr>
          </a:p>
          <a:p>
            <a:pPr marL="659892">
              <a:lnSpc>
                <a:spcPct val="90738"/>
              </a:lnSpc>
              <a:spcBef>
                <a:spcPts val="1568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y las Co</a:t>
            </a:r>
            <a:r>
              <a:rPr spc="29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un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cac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ones</a:t>
            </a:r>
            <a:r>
              <a:rPr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asific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ción</a:t>
            </a:r>
            <a:r>
              <a:rPr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del gobie</a:t>
            </a:r>
            <a:r>
              <a:rPr spc="2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no en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línea.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88108" y="1872614"/>
            <a:ext cx="6876033" cy="830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3"/>
              </a:spcBef>
            </a:pPr>
            <a:endParaRPr sz="1300" dirty="0"/>
          </a:p>
          <a:p>
            <a:pPr marL="659765">
              <a:lnSpc>
                <a:spcPct val="90738"/>
              </a:lnSpc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pc="-3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ote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er los</a:t>
            </a:r>
            <a:r>
              <a:rPr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dere</a:t>
            </a:r>
            <a:r>
              <a:rPr spc="7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hos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pc="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los us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ario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ela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por la cal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86" name="object 16"/>
          <p:cNvSpPr/>
          <p:nvPr/>
        </p:nvSpPr>
        <p:spPr>
          <a:xfrm>
            <a:off x="0" y="210185"/>
            <a:ext cx="1869743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88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0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/>
          <p:cNvSpPr/>
          <p:nvPr/>
        </p:nvSpPr>
        <p:spPr>
          <a:xfrm>
            <a:off x="0" y="210185"/>
            <a:ext cx="1869743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155549" y="6219546"/>
            <a:ext cx="166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lang="es-CO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lang="es-CO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lang="es-CO" dirty="0"/>
          </a:p>
        </p:txBody>
      </p:sp>
      <p:sp>
        <p:nvSpPr>
          <p:cNvPr id="9" name="8 Paralelogramo"/>
          <p:cNvSpPr/>
          <p:nvPr/>
        </p:nvSpPr>
        <p:spPr>
          <a:xfrm>
            <a:off x="1528549" y="1059862"/>
            <a:ext cx="9335069" cy="5159684"/>
          </a:xfrm>
          <a:prstGeom prst="parallelogram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Promover y garantizar la libre y leal competencia y evitar el abuso de la posición dominante y las prácticas restrictivas de la competencia.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Garantizar el despliegue y el uso eficiente de la infraestructura y la igualdad de oportunidades en el acceso a los recursos escasos, se buscará la expansión, y cobertura para zonas de difícil acceso, en especial beneficiando a poblaciones vulnerables.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Garantizar el uso adecuado del espectro radioeléctrico, así como la reorganización del mismo, respetando el principio de protección a la inversión, asociada al uso del espectro.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Promover la ampliación de la cobertura del servicio.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Garantizar la interconexión y la interoperabilidad de las redes de telecomunicaciones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cs typeface="Arial" pitchFamily="34" charset="0"/>
              </a:rPr>
              <a:t>Imponer a los proveedores de redes y servicios de telecomunicaciones obligaciones de provisión de los servicios y uso de su infraestructura, por razones de defensa nacional, atención y prevención de situaciones de emergencia y seguridad pública. 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703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/>
          <p:cNvSpPr/>
          <p:nvPr/>
        </p:nvSpPr>
        <p:spPr>
          <a:xfrm>
            <a:off x="0" y="210185"/>
            <a:ext cx="1869743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2 Rectángulo"/>
          <p:cNvSpPr/>
          <p:nvPr/>
        </p:nvSpPr>
        <p:spPr>
          <a:xfrm>
            <a:off x="9703559" y="379212"/>
            <a:ext cx="1806868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lang="es-CO" sz="4400" i="1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lang="es-CO" sz="4400" dirty="0">
              <a:latin typeface="Times New Roman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218306" y="6233194"/>
            <a:ext cx="166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lang="es-CO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lang="es-CO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lang="es-CO" dirty="0"/>
          </a:p>
        </p:txBody>
      </p:sp>
      <p:sp>
        <p:nvSpPr>
          <p:cNvPr id="5" name="4 Paralelogramo"/>
          <p:cNvSpPr/>
          <p:nvPr/>
        </p:nvSpPr>
        <p:spPr>
          <a:xfrm>
            <a:off x="1533100" y="1561718"/>
            <a:ext cx="8866493" cy="48561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Promover la seguridad informática y de redes para desarrollar las Tecnologías de la Información y las Comunicaciones.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Incentivar y promover el desarrollo de la industria de tecnologías de la información y las comunicaciones para contribuir al crecimiento económico, la competitividad, la generación de empleo y las exportaciones.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Propender por la construcción, operación y mantenimiento de infraestructuras de las tecnologías de la información y las comunicaciones por la protección del medio ambiente y la salud pública.</a:t>
            </a:r>
          </a:p>
        </p:txBody>
      </p:sp>
    </p:spTree>
    <p:extLst>
      <p:ext uri="{BB962C8B-B14F-4D97-AF65-F5344CB8AC3E}">
        <p14:creationId xmlns:p14="http://schemas.microsoft.com/office/powerpoint/2010/main" val="418595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651760" y="1661159"/>
            <a:ext cx="7248144" cy="278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2691384" y="1804417"/>
            <a:ext cx="7257288" cy="2587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711626" y="1700785"/>
            <a:ext cx="10431167" cy="2664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240019" y="4509084"/>
            <a:ext cx="2160269" cy="2160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869096" y="4706549"/>
            <a:ext cx="1816214" cy="1678057"/>
          </a:xfrm>
          <a:custGeom>
            <a:avLst/>
            <a:gdLst/>
            <a:ahLst/>
            <a:cxnLst/>
            <a:rect l="l" t="t" r="r" b="b"/>
            <a:pathLst>
              <a:path w="1816214" h="1678057">
                <a:moveTo>
                  <a:pt x="455660" y="117338"/>
                </a:moveTo>
                <a:lnTo>
                  <a:pt x="454746" y="120132"/>
                </a:lnTo>
                <a:lnTo>
                  <a:pt x="453831" y="122925"/>
                </a:lnTo>
                <a:lnTo>
                  <a:pt x="452930" y="125592"/>
                </a:lnTo>
                <a:lnTo>
                  <a:pt x="484822" y="162292"/>
                </a:lnTo>
                <a:lnTo>
                  <a:pt x="517629" y="192516"/>
                </a:lnTo>
                <a:lnTo>
                  <a:pt x="550436" y="220961"/>
                </a:lnTo>
                <a:lnTo>
                  <a:pt x="581414" y="247629"/>
                </a:lnTo>
                <a:lnTo>
                  <a:pt x="613319" y="271376"/>
                </a:lnTo>
                <a:lnTo>
                  <a:pt x="643395" y="294361"/>
                </a:lnTo>
                <a:lnTo>
                  <a:pt x="674373" y="315442"/>
                </a:lnTo>
                <a:lnTo>
                  <a:pt x="704449" y="335633"/>
                </a:lnTo>
                <a:lnTo>
                  <a:pt x="733611" y="353920"/>
                </a:lnTo>
                <a:lnTo>
                  <a:pt x="762773" y="370428"/>
                </a:lnTo>
                <a:lnTo>
                  <a:pt x="791935" y="386048"/>
                </a:lnTo>
                <a:lnTo>
                  <a:pt x="821096" y="400779"/>
                </a:lnTo>
                <a:lnTo>
                  <a:pt x="850258" y="415383"/>
                </a:lnTo>
                <a:lnTo>
                  <a:pt x="878505" y="428208"/>
                </a:lnTo>
                <a:lnTo>
                  <a:pt x="906765" y="440146"/>
                </a:lnTo>
                <a:lnTo>
                  <a:pt x="935012" y="452083"/>
                </a:lnTo>
                <a:lnTo>
                  <a:pt x="904022" y="445606"/>
                </a:lnTo>
                <a:lnTo>
                  <a:pt x="873958" y="437352"/>
                </a:lnTo>
                <a:lnTo>
                  <a:pt x="842968" y="429097"/>
                </a:lnTo>
                <a:lnTo>
                  <a:pt x="811990" y="420843"/>
                </a:lnTo>
                <a:lnTo>
                  <a:pt x="780999" y="410811"/>
                </a:lnTo>
                <a:lnTo>
                  <a:pt x="749106" y="399763"/>
                </a:lnTo>
                <a:lnTo>
                  <a:pt x="718116" y="388842"/>
                </a:lnTo>
                <a:lnTo>
                  <a:pt x="686223" y="376016"/>
                </a:lnTo>
                <a:lnTo>
                  <a:pt x="653416" y="362174"/>
                </a:lnTo>
                <a:lnTo>
                  <a:pt x="621524" y="347570"/>
                </a:lnTo>
                <a:lnTo>
                  <a:pt x="588704" y="331061"/>
                </a:lnTo>
                <a:lnTo>
                  <a:pt x="554996" y="313664"/>
                </a:lnTo>
                <a:lnTo>
                  <a:pt x="521274" y="295250"/>
                </a:lnTo>
                <a:lnTo>
                  <a:pt x="487553" y="275059"/>
                </a:lnTo>
                <a:lnTo>
                  <a:pt x="452930" y="253090"/>
                </a:lnTo>
                <a:lnTo>
                  <a:pt x="418294" y="230232"/>
                </a:lnTo>
                <a:lnTo>
                  <a:pt x="417379" y="232898"/>
                </a:lnTo>
                <a:lnTo>
                  <a:pt x="416478" y="235692"/>
                </a:lnTo>
                <a:lnTo>
                  <a:pt x="415563" y="238486"/>
                </a:lnTo>
                <a:lnTo>
                  <a:pt x="414649" y="241153"/>
                </a:lnTo>
                <a:lnTo>
                  <a:pt x="447456" y="269598"/>
                </a:lnTo>
                <a:lnTo>
                  <a:pt x="479348" y="297155"/>
                </a:lnTo>
                <a:lnTo>
                  <a:pt x="511253" y="322807"/>
                </a:lnTo>
                <a:lnTo>
                  <a:pt x="542231" y="346681"/>
                </a:lnTo>
                <a:lnTo>
                  <a:pt x="573222" y="368650"/>
                </a:lnTo>
                <a:lnTo>
                  <a:pt x="604200" y="389731"/>
                </a:lnTo>
                <a:lnTo>
                  <a:pt x="634276" y="409033"/>
                </a:lnTo>
                <a:lnTo>
                  <a:pt x="663438" y="427320"/>
                </a:lnTo>
                <a:lnTo>
                  <a:pt x="693514" y="444717"/>
                </a:lnTo>
                <a:lnTo>
                  <a:pt x="722675" y="460337"/>
                </a:lnTo>
                <a:lnTo>
                  <a:pt x="750923" y="475957"/>
                </a:lnTo>
                <a:lnTo>
                  <a:pt x="780084" y="490560"/>
                </a:lnTo>
                <a:lnTo>
                  <a:pt x="808344" y="503424"/>
                </a:lnTo>
                <a:lnTo>
                  <a:pt x="836592" y="517177"/>
                </a:lnTo>
                <a:lnTo>
                  <a:pt x="864839" y="529102"/>
                </a:lnTo>
                <a:lnTo>
                  <a:pt x="893086" y="541026"/>
                </a:lnTo>
                <a:lnTo>
                  <a:pt x="863023" y="533686"/>
                </a:lnTo>
                <a:lnTo>
                  <a:pt x="832032" y="526346"/>
                </a:lnTo>
                <a:lnTo>
                  <a:pt x="801956" y="518092"/>
                </a:lnTo>
                <a:lnTo>
                  <a:pt x="770978" y="509850"/>
                </a:lnTo>
                <a:lnTo>
                  <a:pt x="739987" y="500669"/>
                </a:lnTo>
                <a:lnTo>
                  <a:pt x="709009" y="490560"/>
                </a:lnTo>
                <a:lnTo>
                  <a:pt x="677104" y="479639"/>
                </a:lnTo>
                <a:lnTo>
                  <a:pt x="646126" y="467702"/>
                </a:lnTo>
                <a:lnTo>
                  <a:pt x="614234" y="455765"/>
                </a:lnTo>
                <a:lnTo>
                  <a:pt x="582328" y="442050"/>
                </a:lnTo>
                <a:lnTo>
                  <a:pt x="549521" y="427320"/>
                </a:lnTo>
                <a:lnTo>
                  <a:pt x="516715" y="411700"/>
                </a:lnTo>
                <a:lnTo>
                  <a:pt x="482993" y="395191"/>
                </a:lnTo>
                <a:lnTo>
                  <a:pt x="449284" y="377794"/>
                </a:lnTo>
                <a:lnTo>
                  <a:pt x="415563" y="358491"/>
                </a:lnTo>
                <a:lnTo>
                  <a:pt x="380927" y="338427"/>
                </a:lnTo>
                <a:lnTo>
                  <a:pt x="380013" y="341094"/>
                </a:lnTo>
                <a:lnTo>
                  <a:pt x="379111" y="343887"/>
                </a:lnTo>
                <a:lnTo>
                  <a:pt x="377282" y="346681"/>
                </a:lnTo>
                <a:lnTo>
                  <a:pt x="376368" y="349348"/>
                </a:lnTo>
                <a:lnTo>
                  <a:pt x="409187" y="375000"/>
                </a:lnTo>
                <a:lnTo>
                  <a:pt x="441080" y="399763"/>
                </a:lnTo>
                <a:lnTo>
                  <a:pt x="472972" y="422748"/>
                </a:lnTo>
                <a:lnTo>
                  <a:pt x="503963" y="444717"/>
                </a:lnTo>
                <a:lnTo>
                  <a:pt x="534026" y="464908"/>
                </a:lnTo>
                <a:lnTo>
                  <a:pt x="565017" y="484211"/>
                </a:lnTo>
                <a:lnTo>
                  <a:pt x="594179" y="502510"/>
                </a:lnTo>
                <a:lnTo>
                  <a:pt x="624255" y="519933"/>
                </a:lnTo>
                <a:lnTo>
                  <a:pt x="653416" y="536442"/>
                </a:lnTo>
                <a:lnTo>
                  <a:pt x="682578" y="552023"/>
                </a:lnTo>
                <a:lnTo>
                  <a:pt x="710825" y="566691"/>
                </a:lnTo>
                <a:lnTo>
                  <a:pt x="739987" y="580456"/>
                </a:lnTo>
                <a:lnTo>
                  <a:pt x="768234" y="594209"/>
                </a:lnTo>
                <a:lnTo>
                  <a:pt x="796494" y="607048"/>
                </a:lnTo>
                <a:lnTo>
                  <a:pt x="823827" y="619874"/>
                </a:lnTo>
                <a:lnTo>
                  <a:pt x="852087" y="631798"/>
                </a:lnTo>
                <a:lnTo>
                  <a:pt x="822011" y="624471"/>
                </a:lnTo>
                <a:lnTo>
                  <a:pt x="791935" y="617131"/>
                </a:lnTo>
                <a:lnTo>
                  <a:pt x="761858" y="609791"/>
                </a:lnTo>
                <a:lnTo>
                  <a:pt x="730880" y="601537"/>
                </a:lnTo>
                <a:lnTo>
                  <a:pt x="699890" y="592368"/>
                </a:lnTo>
                <a:lnTo>
                  <a:pt x="669814" y="583199"/>
                </a:lnTo>
                <a:lnTo>
                  <a:pt x="637921" y="573116"/>
                </a:lnTo>
                <a:lnTo>
                  <a:pt x="606943" y="562106"/>
                </a:lnTo>
                <a:lnTo>
                  <a:pt x="575038" y="550195"/>
                </a:lnTo>
                <a:lnTo>
                  <a:pt x="543146" y="537356"/>
                </a:lnTo>
                <a:lnTo>
                  <a:pt x="510339" y="524517"/>
                </a:lnTo>
                <a:lnTo>
                  <a:pt x="477532" y="510764"/>
                </a:lnTo>
                <a:lnTo>
                  <a:pt x="444725" y="495170"/>
                </a:lnTo>
                <a:lnTo>
                  <a:pt x="411003" y="479639"/>
                </a:lnTo>
                <a:lnTo>
                  <a:pt x="376368" y="462115"/>
                </a:lnTo>
                <a:lnTo>
                  <a:pt x="341744" y="443828"/>
                </a:lnTo>
                <a:lnTo>
                  <a:pt x="340830" y="446622"/>
                </a:lnTo>
                <a:lnTo>
                  <a:pt x="339915" y="449289"/>
                </a:lnTo>
                <a:lnTo>
                  <a:pt x="338099" y="452083"/>
                </a:lnTo>
                <a:lnTo>
                  <a:pt x="337185" y="454876"/>
                </a:lnTo>
                <a:lnTo>
                  <a:pt x="369992" y="478623"/>
                </a:lnTo>
                <a:lnTo>
                  <a:pt x="401897" y="501596"/>
                </a:lnTo>
                <a:lnTo>
                  <a:pt x="433789" y="522676"/>
                </a:lnTo>
                <a:lnTo>
                  <a:pt x="464767" y="542855"/>
                </a:lnTo>
                <a:lnTo>
                  <a:pt x="495758" y="562106"/>
                </a:lnTo>
                <a:lnTo>
                  <a:pt x="525834" y="580456"/>
                </a:lnTo>
                <a:lnTo>
                  <a:pt x="555897" y="597867"/>
                </a:lnTo>
                <a:lnTo>
                  <a:pt x="585059" y="614375"/>
                </a:lnTo>
                <a:lnTo>
                  <a:pt x="614234" y="629970"/>
                </a:lnTo>
                <a:lnTo>
                  <a:pt x="643395" y="644637"/>
                </a:lnTo>
                <a:lnTo>
                  <a:pt x="672557" y="659304"/>
                </a:lnTo>
                <a:lnTo>
                  <a:pt x="700804" y="673070"/>
                </a:lnTo>
                <a:lnTo>
                  <a:pt x="729051" y="686823"/>
                </a:lnTo>
                <a:lnTo>
                  <a:pt x="757299" y="698734"/>
                </a:lnTo>
                <a:lnTo>
                  <a:pt x="785559" y="711573"/>
                </a:lnTo>
                <a:lnTo>
                  <a:pt x="812891" y="723497"/>
                </a:lnTo>
                <a:lnTo>
                  <a:pt x="782815" y="717072"/>
                </a:lnTo>
                <a:lnTo>
                  <a:pt x="752752" y="709744"/>
                </a:lnTo>
                <a:lnTo>
                  <a:pt x="722675" y="701490"/>
                </a:lnTo>
                <a:lnTo>
                  <a:pt x="691685" y="694150"/>
                </a:lnTo>
                <a:lnTo>
                  <a:pt x="661621" y="684981"/>
                </a:lnTo>
                <a:lnTo>
                  <a:pt x="630631" y="675813"/>
                </a:lnTo>
                <a:lnTo>
                  <a:pt x="599653" y="666644"/>
                </a:lnTo>
                <a:lnTo>
                  <a:pt x="567748" y="656561"/>
                </a:lnTo>
                <a:lnTo>
                  <a:pt x="535855" y="645551"/>
                </a:lnTo>
                <a:lnTo>
                  <a:pt x="503963" y="633640"/>
                </a:lnTo>
                <a:lnTo>
                  <a:pt x="471156" y="621715"/>
                </a:lnTo>
                <a:lnTo>
                  <a:pt x="438349" y="607962"/>
                </a:lnTo>
                <a:lnTo>
                  <a:pt x="404627" y="594209"/>
                </a:lnTo>
                <a:lnTo>
                  <a:pt x="369992" y="579529"/>
                </a:lnTo>
                <a:lnTo>
                  <a:pt x="336270" y="563033"/>
                </a:lnTo>
                <a:lnTo>
                  <a:pt x="300733" y="546525"/>
                </a:lnTo>
                <a:lnTo>
                  <a:pt x="299818" y="549268"/>
                </a:lnTo>
                <a:lnTo>
                  <a:pt x="298916" y="552023"/>
                </a:lnTo>
                <a:lnTo>
                  <a:pt x="297087" y="554779"/>
                </a:lnTo>
                <a:lnTo>
                  <a:pt x="328980" y="579529"/>
                </a:lnTo>
                <a:lnTo>
                  <a:pt x="361787" y="601537"/>
                </a:lnTo>
                <a:lnTo>
                  <a:pt x="393692" y="621715"/>
                </a:lnTo>
                <a:lnTo>
                  <a:pt x="424670" y="640967"/>
                </a:lnTo>
                <a:lnTo>
                  <a:pt x="455660" y="659304"/>
                </a:lnTo>
                <a:lnTo>
                  <a:pt x="486638" y="676727"/>
                </a:lnTo>
                <a:lnTo>
                  <a:pt x="516715" y="693236"/>
                </a:lnTo>
                <a:lnTo>
                  <a:pt x="546791" y="709744"/>
                </a:lnTo>
                <a:lnTo>
                  <a:pt x="575952" y="724412"/>
                </a:lnTo>
                <a:lnTo>
                  <a:pt x="605114" y="739079"/>
                </a:lnTo>
                <a:lnTo>
                  <a:pt x="634276" y="753759"/>
                </a:lnTo>
                <a:lnTo>
                  <a:pt x="662523" y="767512"/>
                </a:lnTo>
                <a:lnTo>
                  <a:pt x="690783" y="780351"/>
                </a:lnTo>
                <a:lnTo>
                  <a:pt x="719030" y="793189"/>
                </a:lnTo>
                <a:lnTo>
                  <a:pt x="747277" y="806028"/>
                </a:lnTo>
                <a:lnTo>
                  <a:pt x="774623" y="817940"/>
                </a:lnTo>
                <a:lnTo>
                  <a:pt x="744547" y="811527"/>
                </a:lnTo>
                <a:lnTo>
                  <a:pt x="714471" y="804187"/>
                </a:lnTo>
                <a:lnTo>
                  <a:pt x="684394" y="796859"/>
                </a:lnTo>
                <a:lnTo>
                  <a:pt x="653416" y="789519"/>
                </a:lnTo>
                <a:lnTo>
                  <a:pt x="622426" y="781265"/>
                </a:lnTo>
                <a:lnTo>
                  <a:pt x="591448" y="772096"/>
                </a:lnTo>
                <a:lnTo>
                  <a:pt x="560457" y="762928"/>
                </a:lnTo>
                <a:lnTo>
                  <a:pt x="528565" y="752845"/>
                </a:lnTo>
                <a:lnTo>
                  <a:pt x="496672" y="742749"/>
                </a:lnTo>
                <a:lnTo>
                  <a:pt x="463865" y="730837"/>
                </a:lnTo>
                <a:lnTo>
                  <a:pt x="431058" y="718913"/>
                </a:lnTo>
                <a:lnTo>
                  <a:pt x="397337" y="706989"/>
                </a:lnTo>
                <a:lnTo>
                  <a:pt x="363616" y="693236"/>
                </a:lnTo>
                <a:lnTo>
                  <a:pt x="328980" y="678569"/>
                </a:lnTo>
                <a:lnTo>
                  <a:pt x="293442" y="663889"/>
                </a:lnTo>
                <a:lnTo>
                  <a:pt x="257904" y="647393"/>
                </a:lnTo>
                <a:lnTo>
                  <a:pt x="256990" y="650136"/>
                </a:lnTo>
                <a:lnTo>
                  <a:pt x="256075" y="651977"/>
                </a:lnTo>
                <a:lnTo>
                  <a:pt x="254259" y="654720"/>
                </a:lnTo>
                <a:lnTo>
                  <a:pt x="253345" y="657476"/>
                </a:lnTo>
                <a:lnTo>
                  <a:pt x="287066" y="679483"/>
                </a:lnTo>
                <a:lnTo>
                  <a:pt x="319873" y="700576"/>
                </a:lnTo>
                <a:lnTo>
                  <a:pt x="351765" y="719827"/>
                </a:lnTo>
                <a:lnTo>
                  <a:pt x="383658" y="739079"/>
                </a:lnTo>
                <a:lnTo>
                  <a:pt x="415563" y="757429"/>
                </a:lnTo>
                <a:lnTo>
                  <a:pt x="446541" y="773925"/>
                </a:lnTo>
                <a:lnTo>
                  <a:pt x="476617" y="791348"/>
                </a:lnTo>
                <a:lnTo>
                  <a:pt x="506693" y="806942"/>
                </a:lnTo>
                <a:lnTo>
                  <a:pt x="536770" y="821610"/>
                </a:lnTo>
                <a:lnTo>
                  <a:pt x="565931" y="836290"/>
                </a:lnTo>
                <a:lnTo>
                  <a:pt x="595093" y="850043"/>
                </a:lnTo>
                <a:lnTo>
                  <a:pt x="624255" y="863796"/>
                </a:lnTo>
                <a:lnTo>
                  <a:pt x="652502" y="876634"/>
                </a:lnTo>
                <a:lnTo>
                  <a:pt x="680749" y="889473"/>
                </a:lnTo>
                <a:lnTo>
                  <a:pt x="709009" y="901384"/>
                </a:lnTo>
                <a:lnTo>
                  <a:pt x="737256" y="913309"/>
                </a:lnTo>
                <a:lnTo>
                  <a:pt x="707180" y="906896"/>
                </a:lnTo>
                <a:lnTo>
                  <a:pt x="677104" y="900470"/>
                </a:lnTo>
                <a:lnTo>
                  <a:pt x="647040" y="893130"/>
                </a:lnTo>
                <a:lnTo>
                  <a:pt x="616050" y="885803"/>
                </a:lnTo>
                <a:lnTo>
                  <a:pt x="585059" y="878463"/>
                </a:lnTo>
                <a:lnTo>
                  <a:pt x="553167" y="869294"/>
                </a:lnTo>
                <a:lnTo>
                  <a:pt x="522189" y="861040"/>
                </a:lnTo>
                <a:lnTo>
                  <a:pt x="489382" y="850957"/>
                </a:lnTo>
                <a:lnTo>
                  <a:pt x="456575" y="840874"/>
                </a:lnTo>
                <a:lnTo>
                  <a:pt x="423768" y="829864"/>
                </a:lnTo>
                <a:lnTo>
                  <a:pt x="390047" y="817940"/>
                </a:lnTo>
                <a:lnTo>
                  <a:pt x="356325" y="806028"/>
                </a:lnTo>
                <a:lnTo>
                  <a:pt x="321689" y="792275"/>
                </a:lnTo>
                <a:lnTo>
                  <a:pt x="286152" y="777595"/>
                </a:lnTo>
                <a:lnTo>
                  <a:pt x="249700" y="762928"/>
                </a:lnTo>
                <a:lnTo>
                  <a:pt x="213247" y="746419"/>
                </a:lnTo>
                <a:lnTo>
                  <a:pt x="212333" y="749175"/>
                </a:lnTo>
                <a:lnTo>
                  <a:pt x="211431" y="751003"/>
                </a:lnTo>
                <a:lnTo>
                  <a:pt x="209602" y="753759"/>
                </a:lnTo>
                <a:lnTo>
                  <a:pt x="208688" y="756502"/>
                </a:lnTo>
                <a:lnTo>
                  <a:pt x="243324" y="778509"/>
                </a:lnTo>
                <a:lnTo>
                  <a:pt x="276130" y="799602"/>
                </a:lnTo>
                <a:lnTo>
                  <a:pt x="309852" y="819781"/>
                </a:lnTo>
                <a:lnTo>
                  <a:pt x="342659" y="838118"/>
                </a:lnTo>
                <a:lnTo>
                  <a:pt x="374551" y="856456"/>
                </a:lnTo>
                <a:lnTo>
                  <a:pt x="405542" y="873879"/>
                </a:lnTo>
                <a:lnTo>
                  <a:pt x="437434" y="890387"/>
                </a:lnTo>
                <a:lnTo>
                  <a:pt x="467511" y="905969"/>
                </a:lnTo>
                <a:lnTo>
                  <a:pt x="498489" y="921563"/>
                </a:lnTo>
                <a:lnTo>
                  <a:pt x="528565" y="936230"/>
                </a:lnTo>
                <a:lnTo>
                  <a:pt x="557726" y="949983"/>
                </a:lnTo>
                <a:lnTo>
                  <a:pt x="586888" y="962822"/>
                </a:lnTo>
                <a:lnTo>
                  <a:pt x="616050" y="975661"/>
                </a:lnTo>
                <a:lnTo>
                  <a:pt x="645212" y="987585"/>
                </a:lnTo>
                <a:lnTo>
                  <a:pt x="673459" y="999497"/>
                </a:lnTo>
                <a:lnTo>
                  <a:pt x="701719" y="1011421"/>
                </a:lnTo>
                <a:lnTo>
                  <a:pt x="671642" y="1005008"/>
                </a:lnTo>
                <a:lnTo>
                  <a:pt x="640652" y="999497"/>
                </a:lnTo>
                <a:lnTo>
                  <a:pt x="609674" y="992169"/>
                </a:lnTo>
                <a:lnTo>
                  <a:pt x="578683" y="985744"/>
                </a:lnTo>
                <a:lnTo>
                  <a:pt x="547705" y="977502"/>
                </a:lnTo>
                <a:lnTo>
                  <a:pt x="515800" y="970162"/>
                </a:lnTo>
                <a:lnTo>
                  <a:pt x="482993" y="960993"/>
                </a:lnTo>
                <a:lnTo>
                  <a:pt x="451101" y="951825"/>
                </a:lnTo>
                <a:lnTo>
                  <a:pt x="417379" y="941729"/>
                </a:lnTo>
                <a:lnTo>
                  <a:pt x="383658" y="930732"/>
                </a:lnTo>
                <a:lnTo>
                  <a:pt x="349035" y="918807"/>
                </a:lnTo>
                <a:lnTo>
                  <a:pt x="314399" y="905969"/>
                </a:lnTo>
                <a:lnTo>
                  <a:pt x="278861" y="892216"/>
                </a:lnTo>
                <a:lnTo>
                  <a:pt x="242409" y="877549"/>
                </a:lnTo>
                <a:lnTo>
                  <a:pt x="205042" y="861954"/>
                </a:lnTo>
                <a:lnTo>
                  <a:pt x="166774" y="844531"/>
                </a:lnTo>
                <a:lnTo>
                  <a:pt x="165860" y="847287"/>
                </a:lnTo>
                <a:lnTo>
                  <a:pt x="164031" y="849116"/>
                </a:lnTo>
                <a:lnTo>
                  <a:pt x="163129" y="851871"/>
                </a:lnTo>
                <a:lnTo>
                  <a:pt x="161300" y="854627"/>
                </a:lnTo>
                <a:lnTo>
                  <a:pt x="196850" y="877549"/>
                </a:lnTo>
                <a:lnTo>
                  <a:pt x="231473" y="898642"/>
                </a:lnTo>
                <a:lnTo>
                  <a:pt x="266109" y="919722"/>
                </a:lnTo>
                <a:lnTo>
                  <a:pt x="299818" y="938986"/>
                </a:lnTo>
                <a:lnTo>
                  <a:pt x="332625" y="957323"/>
                </a:lnTo>
                <a:lnTo>
                  <a:pt x="365432" y="975661"/>
                </a:lnTo>
                <a:lnTo>
                  <a:pt x="397337" y="992169"/>
                </a:lnTo>
                <a:lnTo>
                  <a:pt x="429229" y="1007751"/>
                </a:lnTo>
                <a:lnTo>
                  <a:pt x="460220" y="1023345"/>
                </a:lnTo>
                <a:lnTo>
                  <a:pt x="491198" y="1037098"/>
                </a:lnTo>
                <a:lnTo>
                  <a:pt x="521274" y="1050851"/>
                </a:lnTo>
                <a:lnTo>
                  <a:pt x="551350" y="1063690"/>
                </a:lnTo>
                <a:lnTo>
                  <a:pt x="580512" y="1076529"/>
                </a:lnTo>
                <a:lnTo>
                  <a:pt x="609674" y="1088453"/>
                </a:lnTo>
                <a:lnTo>
                  <a:pt x="638836" y="1099450"/>
                </a:lnTo>
                <a:lnTo>
                  <a:pt x="667997" y="1110460"/>
                </a:lnTo>
                <a:lnTo>
                  <a:pt x="637007" y="1105876"/>
                </a:lnTo>
                <a:lnTo>
                  <a:pt x="606029" y="1100365"/>
                </a:lnTo>
                <a:lnTo>
                  <a:pt x="575038" y="1093952"/>
                </a:lnTo>
                <a:lnTo>
                  <a:pt x="543146" y="1087526"/>
                </a:lnTo>
                <a:lnTo>
                  <a:pt x="510339" y="1080199"/>
                </a:lnTo>
                <a:lnTo>
                  <a:pt x="478446" y="1072859"/>
                </a:lnTo>
                <a:lnTo>
                  <a:pt x="444725" y="1064604"/>
                </a:lnTo>
                <a:lnTo>
                  <a:pt x="411918" y="1054521"/>
                </a:lnTo>
                <a:lnTo>
                  <a:pt x="377282" y="1044438"/>
                </a:lnTo>
                <a:lnTo>
                  <a:pt x="342659" y="1033428"/>
                </a:lnTo>
                <a:lnTo>
                  <a:pt x="307108" y="1021504"/>
                </a:lnTo>
                <a:lnTo>
                  <a:pt x="270656" y="1007751"/>
                </a:lnTo>
                <a:lnTo>
                  <a:pt x="233302" y="993084"/>
                </a:lnTo>
                <a:lnTo>
                  <a:pt x="195021" y="977502"/>
                </a:lnTo>
                <a:lnTo>
                  <a:pt x="156740" y="960079"/>
                </a:lnTo>
                <a:lnTo>
                  <a:pt x="116648" y="941729"/>
                </a:lnTo>
                <a:lnTo>
                  <a:pt x="115737" y="944485"/>
                </a:lnTo>
                <a:lnTo>
                  <a:pt x="113915" y="947240"/>
                </a:lnTo>
                <a:lnTo>
                  <a:pt x="113003" y="949983"/>
                </a:lnTo>
                <a:lnTo>
                  <a:pt x="111180" y="951825"/>
                </a:lnTo>
                <a:lnTo>
                  <a:pt x="148548" y="976575"/>
                </a:lnTo>
                <a:lnTo>
                  <a:pt x="185000" y="999497"/>
                </a:lnTo>
                <a:lnTo>
                  <a:pt x="220538" y="1020590"/>
                </a:lnTo>
                <a:lnTo>
                  <a:pt x="255174" y="1041683"/>
                </a:lnTo>
                <a:lnTo>
                  <a:pt x="289797" y="1060934"/>
                </a:lnTo>
                <a:lnTo>
                  <a:pt x="323518" y="1079284"/>
                </a:lnTo>
                <a:lnTo>
                  <a:pt x="357240" y="1095780"/>
                </a:lnTo>
                <a:lnTo>
                  <a:pt x="389132" y="1112289"/>
                </a:lnTo>
                <a:lnTo>
                  <a:pt x="421939" y="1127883"/>
                </a:lnTo>
                <a:lnTo>
                  <a:pt x="452930" y="1141636"/>
                </a:lnTo>
                <a:lnTo>
                  <a:pt x="483908" y="1155389"/>
                </a:lnTo>
                <a:lnTo>
                  <a:pt x="514898" y="1168228"/>
                </a:lnTo>
                <a:lnTo>
                  <a:pt x="544962" y="1180139"/>
                </a:lnTo>
                <a:lnTo>
                  <a:pt x="575038" y="1192064"/>
                </a:lnTo>
                <a:lnTo>
                  <a:pt x="605114" y="1203074"/>
                </a:lnTo>
                <a:lnTo>
                  <a:pt x="634276" y="1213157"/>
                </a:lnTo>
                <a:lnTo>
                  <a:pt x="603298" y="1208572"/>
                </a:lnTo>
                <a:lnTo>
                  <a:pt x="571393" y="1203988"/>
                </a:lnTo>
                <a:lnTo>
                  <a:pt x="539500" y="1198489"/>
                </a:lnTo>
                <a:lnTo>
                  <a:pt x="506693" y="1192064"/>
                </a:lnTo>
                <a:lnTo>
                  <a:pt x="473886" y="1185651"/>
                </a:lnTo>
                <a:lnTo>
                  <a:pt x="441080" y="1178311"/>
                </a:lnTo>
                <a:lnTo>
                  <a:pt x="406444" y="1170056"/>
                </a:lnTo>
                <a:lnTo>
                  <a:pt x="371821" y="1160888"/>
                </a:lnTo>
                <a:lnTo>
                  <a:pt x="336270" y="1149890"/>
                </a:lnTo>
                <a:lnTo>
                  <a:pt x="300733" y="1138880"/>
                </a:lnTo>
                <a:lnTo>
                  <a:pt x="263366" y="1126042"/>
                </a:lnTo>
                <a:lnTo>
                  <a:pt x="225098" y="1111375"/>
                </a:lnTo>
                <a:lnTo>
                  <a:pt x="186816" y="1095780"/>
                </a:lnTo>
                <a:lnTo>
                  <a:pt x="146719" y="1079284"/>
                </a:lnTo>
                <a:lnTo>
                  <a:pt x="105712" y="1060020"/>
                </a:lnTo>
                <a:lnTo>
                  <a:pt x="63791" y="1039854"/>
                </a:lnTo>
                <a:lnTo>
                  <a:pt x="62880" y="1042597"/>
                </a:lnTo>
                <a:lnTo>
                  <a:pt x="61058" y="1045353"/>
                </a:lnTo>
                <a:lnTo>
                  <a:pt x="60146" y="1048108"/>
                </a:lnTo>
                <a:lnTo>
                  <a:pt x="58323" y="1050851"/>
                </a:lnTo>
                <a:lnTo>
                  <a:pt x="97510" y="1077443"/>
                </a:lnTo>
                <a:lnTo>
                  <a:pt x="135783" y="1101292"/>
                </a:lnTo>
                <a:lnTo>
                  <a:pt x="173150" y="1125128"/>
                </a:lnTo>
                <a:lnTo>
                  <a:pt x="209602" y="1146220"/>
                </a:lnTo>
                <a:lnTo>
                  <a:pt x="246054" y="1166386"/>
                </a:lnTo>
                <a:lnTo>
                  <a:pt x="280690" y="1185651"/>
                </a:lnTo>
                <a:lnTo>
                  <a:pt x="315313" y="1203988"/>
                </a:lnTo>
                <a:lnTo>
                  <a:pt x="349949" y="1220497"/>
                </a:lnTo>
                <a:lnTo>
                  <a:pt x="382756" y="1236078"/>
                </a:lnTo>
                <a:lnTo>
                  <a:pt x="415563" y="1249831"/>
                </a:lnTo>
                <a:lnTo>
                  <a:pt x="447456" y="1263584"/>
                </a:lnTo>
                <a:lnTo>
                  <a:pt x="479348" y="1276423"/>
                </a:lnTo>
                <a:lnTo>
                  <a:pt x="510339" y="1287433"/>
                </a:lnTo>
                <a:lnTo>
                  <a:pt x="541317" y="1298430"/>
                </a:lnTo>
                <a:lnTo>
                  <a:pt x="572307" y="1309440"/>
                </a:lnTo>
                <a:lnTo>
                  <a:pt x="602383" y="1318609"/>
                </a:lnTo>
                <a:lnTo>
                  <a:pt x="586888" y="1316768"/>
                </a:lnTo>
                <a:lnTo>
                  <a:pt x="570478" y="1314939"/>
                </a:lnTo>
                <a:lnTo>
                  <a:pt x="554081" y="1313110"/>
                </a:lnTo>
                <a:lnTo>
                  <a:pt x="537671" y="1311269"/>
                </a:lnTo>
                <a:lnTo>
                  <a:pt x="522189" y="1308526"/>
                </a:lnTo>
                <a:lnTo>
                  <a:pt x="504864" y="1306685"/>
                </a:lnTo>
                <a:lnTo>
                  <a:pt x="488467" y="1303929"/>
                </a:lnTo>
                <a:lnTo>
                  <a:pt x="472058" y="1301186"/>
                </a:lnTo>
                <a:lnTo>
                  <a:pt x="454746" y="1298430"/>
                </a:lnTo>
                <a:lnTo>
                  <a:pt x="438349" y="1294760"/>
                </a:lnTo>
                <a:lnTo>
                  <a:pt x="421025" y="1291103"/>
                </a:lnTo>
                <a:lnTo>
                  <a:pt x="403713" y="1287433"/>
                </a:lnTo>
                <a:lnTo>
                  <a:pt x="386401" y="1283763"/>
                </a:lnTo>
                <a:lnTo>
                  <a:pt x="368175" y="1279179"/>
                </a:lnTo>
                <a:lnTo>
                  <a:pt x="349949" y="1274594"/>
                </a:lnTo>
                <a:lnTo>
                  <a:pt x="332625" y="1270010"/>
                </a:lnTo>
                <a:lnTo>
                  <a:pt x="313497" y="1264511"/>
                </a:lnTo>
                <a:lnTo>
                  <a:pt x="295271" y="1259000"/>
                </a:lnTo>
                <a:lnTo>
                  <a:pt x="276130" y="1253501"/>
                </a:lnTo>
                <a:lnTo>
                  <a:pt x="256990" y="1247088"/>
                </a:lnTo>
                <a:lnTo>
                  <a:pt x="237849" y="1240663"/>
                </a:lnTo>
                <a:lnTo>
                  <a:pt x="218722" y="1233323"/>
                </a:lnTo>
                <a:lnTo>
                  <a:pt x="198667" y="1225995"/>
                </a:lnTo>
                <a:lnTo>
                  <a:pt x="178612" y="1217741"/>
                </a:lnTo>
                <a:lnTo>
                  <a:pt x="158569" y="1209487"/>
                </a:lnTo>
                <a:lnTo>
                  <a:pt x="137612" y="1201232"/>
                </a:lnTo>
                <a:lnTo>
                  <a:pt x="116648" y="1191149"/>
                </a:lnTo>
                <a:lnTo>
                  <a:pt x="95687" y="1181981"/>
                </a:lnTo>
                <a:lnTo>
                  <a:pt x="73816" y="1171898"/>
                </a:lnTo>
                <a:lnTo>
                  <a:pt x="51945" y="1160888"/>
                </a:lnTo>
                <a:lnTo>
                  <a:pt x="30074" y="1149890"/>
                </a:lnTo>
                <a:lnTo>
                  <a:pt x="7290" y="1137966"/>
                </a:lnTo>
                <a:lnTo>
                  <a:pt x="5467" y="1141636"/>
                </a:lnTo>
                <a:lnTo>
                  <a:pt x="3645" y="1144379"/>
                </a:lnTo>
                <a:lnTo>
                  <a:pt x="1822" y="1148049"/>
                </a:lnTo>
                <a:lnTo>
                  <a:pt x="61969" y="1189321"/>
                </a:lnTo>
                <a:lnTo>
                  <a:pt x="122117" y="1222325"/>
                </a:lnTo>
                <a:lnTo>
                  <a:pt x="180440" y="1252587"/>
                </a:lnTo>
                <a:lnTo>
                  <a:pt x="236033" y="1278264"/>
                </a:lnTo>
                <a:lnTo>
                  <a:pt x="290711" y="1301186"/>
                </a:lnTo>
                <a:lnTo>
                  <a:pt x="342659" y="1321352"/>
                </a:lnTo>
                <a:lnTo>
                  <a:pt x="393692" y="1338775"/>
                </a:lnTo>
                <a:lnTo>
                  <a:pt x="442896" y="1354369"/>
                </a:lnTo>
                <a:lnTo>
                  <a:pt x="490284" y="1367208"/>
                </a:lnTo>
                <a:lnTo>
                  <a:pt x="536770" y="1378205"/>
                </a:lnTo>
                <a:lnTo>
                  <a:pt x="581414" y="1387374"/>
                </a:lnTo>
                <a:lnTo>
                  <a:pt x="625169" y="1394714"/>
                </a:lnTo>
                <a:lnTo>
                  <a:pt x="667997" y="1402054"/>
                </a:lnTo>
                <a:lnTo>
                  <a:pt x="709911" y="1407552"/>
                </a:lnTo>
                <a:lnTo>
                  <a:pt x="750008" y="1413051"/>
                </a:lnTo>
                <a:lnTo>
                  <a:pt x="790106" y="1418550"/>
                </a:lnTo>
                <a:lnTo>
                  <a:pt x="829301" y="1424061"/>
                </a:lnTo>
                <a:lnTo>
                  <a:pt x="868484" y="1429560"/>
                </a:lnTo>
                <a:lnTo>
                  <a:pt x="905851" y="1435058"/>
                </a:lnTo>
                <a:lnTo>
                  <a:pt x="944119" y="1441484"/>
                </a:lnTo>
                <a:lnTo>
                  <a:pt x="981486" y="1449738"/>
                </a:lnTo>
                <a:lnTo>
                  <a:pt x="1018852" y="1458907"/>
                </a:lnTo>
                <a:lnTo>
                  <a:pt x="1055304" y="1468990"/>
                </a:lnTo>
                <a:lnTo>
                  <a:pt x="1092671" y="1481829"/>
                </a:lnTo>
                <a:lnTo>
                  <a:pt x="1130038" y="1495582"/>
                </a:lnTo>
                <a:lnTo>
                  <a:pt x="1167391" y="1513005"/>
                </a:lnTo>
                <a:lnTo>
                  <a:pt x="1204758" y="1532256"/>
                </a:lnTo>
                <a:lnTo>
                  <a:pt x="1243039" y="1554264"/>
                </a:lnTo>
                <a:lnTo>
                  <a:pt x="1281371" y="1579941"/>
                </a:lnTo>
                <a:lnTo>
                  <a:pt x="1320490" y="1609288"/>
                </a:lnTo>
                <a:lnTo>
                  <a:pt x="1360626" y="1641378"/>
                </a:lnTo>
                <a:lnTo>
                  <a:pt x="1400634" y="1678057"/>
                </a:lnTo>
                <a:lnTo>
                  <a:pt x="1408001" y="1605618"/>
                </a:lnTo>
                <a:lnTo>
                  <a:pt x="1418924" y="1535012"/>
                </a:lnTo>
                <a:lnTo>
                  <a:pt x="1430736" y="1465320"/>
                </a:lnTo>
                <a:lnTo>
                  <a:pt x="1446231" y="1397469"/>
                </a:lnTo>
                <a:lnTo>
                  <a:pt x="1463632" y="1331448"/>
                </a:lnTo>
                <a:lnTo>
                  <a:pt x="1482683" y="1267254"/>
                </a:lnTo>
                <a:lnTo>
                  <a:pt x="1505545" y="1203988"/>
                </a:lnTo>
                <a:lnTo>
                  <a:pt x="1530058" y="1142550"/>
                </a:lnTo>
                <a:lnTo>
                  <a:pt x="1557493" y="1082942"/>
                </a:lnTo>
                <a:lnTo>
                  <a:pt x="1586578" y="1024260"/>
                </a:lnTo>
                <a:lnTo>
                  <a:pt x="1618458" y="968321"/>
                </a:lnTo>
                <a:lnTo>
                  <a:pt x="1653132" y="913309"/>
                </a:lnTo>
                <a:lnTo>
                  <a:pt x="1690473" y="860126"/>
                </a:lnTo>
                <a:lnTo>
                  <a:pt x="1729720" y="808771"/>
                </a:lnTo>
                <a:lnTo>
                  <a:pt x="1771633" y="759258"/>
                </a:lnTo>
                <a:lnTo>
                  <a:pt x="1816214" y="711573"/>
                </a:lnTo>
                <a:lnTo>
                  <a:pt x="1778873" y="664816"/>
                </a:lnTo>
                <a:lnTo>
                  <a:pt x="1740643" y="623544"/>
                </a:lnTo>
                <a:lnTo>
                  <a:pt x="1703301" y="585955"/>
                </a:lnTo>
                <a:lnTo>
                  <a:pt x="1665833" y="552938"/>
                </a:lnTo>
                <a:lnTo>
                  <a:pt x="1628492" y="524517"/>
                </a:lnTo>
                <a:lnTo>
                  <a:pt x="1590262" y="498840"/>
                </a:lnTo>
                <a:lnTo>
                  <a:pt x="1552920" y="476846"/>
                </a:lnTo>
                <a:lnTo>
                  <a:pt x="1515579" y="457543"/>
                </a:lnTo>
                <a:lnTo>
                  <a:pt x="1477222" y="441034"/>
                </a:lnTo>
                <a:lnTo>
                  <a:pt x="1439881" y="426431"/>
                </a:lnTo>
                <a:lnTo>
                  <a:pt x="1401650" y="414494"/>
                </a:lnTo>
                <a:lnTo>
                  <a:pt x="1362404" y="403446"/>
                </a:lnTo>
                <a:lnTo>
                  <a:pt x="1324174" y="393413"/>
                </a:lnTo>
                <a:lnTo>
                  <a:pt x="1284927" y="385159"/>
                </a:lnTo>
                <a:lnTo>
                  <a:pt x="1245770" y="376905"/>
                </a:lnTo>
                <a:lnTo>
                  <a:pt x="1206587" y="368650"/>
                </a:lnTo>
                <a:lnTo>
                  <a:pt x="1165575" y="360396"/>
                </a:lnTo>
                <a:lnTo>
                  <a:pt x="1125478" y="352142"/>
                </a:lnTo>
                <a:lnTo>
                  <a:pt x="1084466" y="342998"/>
                </a:lnTo>
                <a:lnTo>
                  <a:pt x="1042552" y="331950"/>
                </a:lnTo>
                <a:lnTo>
                  <a:pt x="1000626" y="320013"/>
                </a:lnTo>
                <a:lnTo>
                  <a:pt x="957798" y="307187"/>
                </a:lnTo>
                <a:lnTo>
                  <a:pt x="914957" y="291568"/>
                </a:lnTo>
                <a:lnTo>
                  <a:pt x="871215" y="273281"/>
                </a:lnTo>
                <a:lnTo>
                  <a:pt x="826570" y="252201"/>
                </a:lnTo>
                <a:lnTo>
                  <a:pt x="780999" y="228327"/>
                </a:lnTo>
                <a:lnTo>
                  <a:pt x="735427" y="200770"/>
                </a:lnTo>
                <a:lnTo>
                  <a:pt x="688040" y="169658"/>
                </a:lnTo>
                <a:lnTo>
                  <a:pt x="640652" y="133847"/>
                </a:lnTo>
                <a:lnTo>
                  <a:pt x="592362" y="94480"/>
                </a:lnTo>
                <a:lnTo>
                  <a:pt x="542231" y="49525"/>
                </a:lnTo>
                <a:lnTo>
                  <a:pt x="492113" y="0"/>
                </a:lnTo>
                <a:lnTo>
                  <a:pt x="491198" y="2793"/>
                </a:lnTo>
                <a:lnTo>
                  <a:pt x="490284" y="6476"/>
                </a:lnTo>
                <a:lnTo>
                  <a:pt x="488467" y="9143"/>
                </a:lnTo>
                <a:lnTo>
                  <a:pt x="487553" y="12825"/>
                </a:lnTo>
                <a:lnTo>
                  <a:pt x="521274" y="50414"/>
                </a:lnTo>
                <a:lnTo>
                  <a:pt x="554996" y="85337"/>
                </a:lnTo>
                <a:lnTo>
                  <a:pt x="587803" y="117338"/>
                </a:lnTo>
                <a:lnTo>
                  <a:pt x="620610" y="146673"/>
                </a:lnTo>
                <a:lnTo>
                  <a:pt x="651587" y="174229"/>
                </a:lnTo>
                <a:lnTo>
                  <a:pt x="683493" y="198992"/>
                </a:lnTo>
                <a:lnTo>
                  <a:pt x="714471" y="222866"/>
                </a:lnTo>
                <a:lnTo>
                  <a:pt x="744547" y="243947"/>
                </a:lnTo>
                <a:lnTo>
                  <a:pt x="774623" y="263122"/>
                </a:lnTo>
                <a:lnTo>
                  <a:pt x="804699" y="281535"/>
                </a:lnTo>
                <a:lnTo>
                  <a:pt x="833861" y="298044"/>
                </a:lnTo>
                <a:lnTo>
                  <a:pt x="863924" y="313664"/>
                </a:lnTo>
                <a:lnTo>
                  <a:pt x="892184" y="327379"/>
                </a:lnTo>
                <a:lnTo>
                  <a:pt x="921346" y="340205"/>
                </a:lnTo>
                <a:lnTo>
                  <a:pt x="950508" y="352142"/>
                </a:lnTo>
                <a:lnTo>
                  <a:pt x="978755" y="364079"/>
                </a:lnTo>
                <a:lnTo>
                  <a:pt x="947764" y="357602"/>
                </a:lnTo>
                <a:lnTo>
                  <a:pt x="916786" y="350237"/>
                </a:lnTo>
                <a:lnTo>
                  <a:pt x="884894" y="341983"/>
                </a:lnTo>
                <a:lnTo>
                  <a:pt x="853903" y="332839"/>
                </a:lnTo>
                <a:lnTo>
                  <a:pt x="822011" y="321918"/>
                </a:lnTo>
                <a:lnTo>
                  <a:pt x="791020" y="310870"/>
                </a:lnTo>
                <a:lnTo>
                  <a:pt x="758213" y="298044"/>
                </a:lnTo>
                <a:lnTo>
                  <a:pt x="726321" y="284329"/>
                </a:lnTo>
                <a:lnTo>
                  <a:pt x="693514" y="268710"/>
                </a:lnTo>
                <a:lnTo>
                  <a:pt x="660707" y="252201"/>
                </a:lnTo>
                <a:lnTo>
                  <a:pt x="627900" y="233787"/>
                </a:lnTo>
                <a:lnTo>
                  <a:pt x="594179" y="213723"/>
                </a:lnTo>
                <a:lnTo>
                  <a:pt x="560457" y="192516"/>
                </a:lnTo>
                <a:lnTo>
                  <a:pt x="525834" y="169658"/>
                </a:lnTo>
                <a:lnTo>
                  <a:pt x="491198" y="144006"/>
                </a:lnTo>
                <a:lnTo>
                  <a:pt x="455660" y="117338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664677" y="4819314"/>
            <a:ext cx="732700" cy="1342470"/>
          </a:xfrm>
          <a:custGeom>
            <a:avLst/>
            <a:gdLst/>
            <a:ahLst/>
            <a:cxnLst/>
            <a:rect l="l" t="t" r="r" b="b"/>
            <a:pathLst>
              <a:path w="732700" h="1342470">
                <a:moveTo>
                  <a:pt x="32806" y="1270023"/>
                </a:moveTo>
                <a:lnTo>
                  <a:pt x="337188" y="131180"/>
                </a:lnTo>
                <a:lnTo>
                  <a:pt x="337188" y="1320463"/>
                </a:lnTo>
                <a:lnTo>
                  <a:pt x="369081" y="1320463"/>
                </a:lnTo>
                <a:lnTo>
                  <a:pt x="369081" y="126608"/>
                </a:lnTo>
                <a:lnTo>
                  <a:pt x="700820" y="1342470"/>
                </a:lnTo>
                <a:lnTo>
                  <a:pt x="732700" y="1333302"/>
                </a:lnTo>
                <a:lnTo>
                  <a:pt x="369081" y="888"/>
                </a:lnTo>
                <a:lnTo>
                  <a:pt x="339919" y="0"/>
                </a:lnTo>
                <a:lnTo>
                  <a:pt x="0" y="1276448"/>
                </a:lnTo>
                <a:lnTo>
                  <a:pt x="32806" y="1270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691108" y="6126939"/>
            <a:ext cx="802924" cy="32090"/>
          </a:xfrm>
          <a:custGeom>
            <a:avLst/>
            <a:gdLst/>
            <a:ahLst/>
            <a:cxnLst/>
            <a:rect l="l" t="t" r="r" b="b"/>
            <a:pathLst>
              <a:path w="802924" h="32090">
                <a:moveTo>
                  <a:pt x="64699" y="0"/>
                </a:moveTo>
                <a:lnTo>
                  <a:pt x="0" y="32090"/>
                </a:lnTo>
                <a:lnTo>
                  <a:pt x="802924" y="32090"/>
                </a:lnTo>
                <a:lnTo>
                  <a:pt x="802924" y="0"/>
                </a:lnTo>
                <a:lnTo>
                  <a:pt x="64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057743" y="6126939"/>
            <a:ext cx="567751" cy="32090"/>
          </a:xfrm>
          <a:custGeom>
            <a:avLst/>
            <a:gdLst/>
            <a:ahLst/>
            <a:cxnLst/>
            <a:rect l="l" t="t" r="r" b="b"/>
            <a:pathLst>
              <a:path w="567751" h="32090">
                <a:moveTo>
                  <a:pt x="567751" y="0"/>
                </a:moveTo>
                <a:lnTo>
                  <a:pt x="0" y="0"/>
                </a:lnTo>
                <a:lnTo>
                  <a:pt x="0" y="32090"/>
                </a:lnTo>
                <a:lnTo>
                  <a:pt x="497577" y="32090"/>
                </a:lnTo>
                <a:lnTo>
                  <a:pt x="567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4672883" y="6236979"/>
            <a:ext cx="926811" cy="0"/>
          </a:xfrm>
          <a:custGeom>
            <a:avLst/>
            <a:gdLst/>
            <a:ahLst/>
            <a:cxnLst/>
            <a:rect l="l" t="t" r="r" b="b"/>
            <a:pathLst>
              <a:path w="926811">
                <a:moveTo>
                  <a:pt x="0" y="0"/>
                </a:moveTo>
                <a:lnTo>
                  <a:pt x="926811" y="0"/>
                </a:lnTo>
              </a:path>
            </a:pathLst>
          </a:custGeom>
          <a:ln w="342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4361211" y="6327752"/>
            <a:ext cx="878509" cy="0"/>
          </a:xfrm>
          <a:custGeom>
            <a:avLst/>
            <a:gdLst/>
            <a:ahLst/>
            <a:cxnLst/>
            <a:rect l="l" t="t" r="r" b="b"/>
            <a:pathLst>
              <a:path w="878509">
                <a:moveTo>
                  <a:pt x="0" y="0"/>
                </a:moveTo>
                <a:lnTo>
                  <a:pt x="878509" y="0"/>
                </a:lnTo>
              </a:path>
            </a:pathLst>
          </a:custGeom>
          <a:ln w="342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4870638" y="5408500"/>
            <a:ext cx="311672" cy="0"/>
          </a:xfrm>
          <a:custGeom>
            <a:avLst/>
            <a:gdLst/>
            <a:ahLst/>
            <a:cxnLst/>
            <a:rect l="l" t="t" r="r" b="b"/>
            <a:pathLst>
              <a:path w="311672">
                <a:moveTo>
                  <a:pt x="0" y="0"/>
                </a:moveTo>
                <a:lnTo>
                  <a:pt x="311672" y="0"/>
                </a:lnTo>
              </a:path>
            </a:pathLst>
          </a:custGeom>
          <a:ln w="333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792260" y="5713388"/>
            <a:ext cx="467501" cy="0"/>
          </a:xfrm>
          <a:custGeom>
            <a:avLst/>
            <a:gdLst/>
            <a:ahLst/>
            <a:cxnLst/>
            <a:rect l="l" t="t" r="r" b="b"/>
            <a:pathLst>
              <a:path w="467501">
                <a:moveTo>
                  <a:pt x="0" y="0"/>
                </a:moveTo>
                <a:lnTo>
                  <a:pt x="467501" y="0"/>
                </a:lnTo>
              </a:path>
            </a:pathLst>
          </a:custGeom>
          <a:ln w="342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135862" y="4704770"/>
            <a:ext cx="228746" cy="500618"/>
          </a:xfrm>
          <a:custGeom>
            <a:avLst/>
            <a:gdLst/>
            <a:ahLst/>
            <a:cxnLst/>
            <a:rect l="l" t="t" r="r" b="b"/>
            <a:pathLst>
              <a:path w="228746" h="500618">
                <a:moveTo>
                  <a:pt x="113928" y="0"/>
                </a:moveTo>
                <a:lnTo>
                  <a:pt x="90177" y="4571"/>
                </a:lnTo>
                <a:lnTo>
                  <a:pt x="69220" y="19175"/>
                </a:lnTo>
                <a:lnTo>
                  <a:pt x="49153" y="41271"/>
                </a:lnTo>
                <a:lnTo>
                  <a:pt x="32768" y="71495"/>
                </a:lnTo>
                <a:lnTo>
                  <a:pt x="19051" y="108195"/>
                </a:lnTo>
                <a:lnTo>
                  <a:pt x="9017" y="151244"/>
                </a:lnTo>
                <a:lnTo>
                  <a:pt x="1778" y="197976"/>
                </a:lnTo>
                <a:lnTo>
                  <a:pt x="0" y="250296"/>
                </a:lnTo>
                <a:lnTo>
                  <a:pt x="1778" y="302616"/>
                </a:lnTo>
                <a:lnTo>
                  <a:pt x="9017" y="349348"/>
                </a:lnTo>
                <a:lnTo>
                  <a:pt x="19051" y="392397"/>
                </a:lnTo>
                <a:lnTo>
                  <a:pt x="32768" y="429097"/>
                </a:lnTo>
                <a:lnTo>
                  <a:pt x="49153" y="459321"/>
                </a:lnTo>
                <a:lnTo>
                  <a:pt x="69220" y="481417"/>
                </a:lnTo>
                <a:lnTo>
                  <a:pt x="90177" y="496034"/>
                </a:lnTo>
                <a:lnTo>
                  <a:pt x="113928" y="500618"/>
                </a:lnTo>
                <a:lnTo>
                  <a:pt x="137552" y="496034"/>
                </a:lnTo>
                <a:lnTo>
                  <a:pt x="159398" y="481417"/>
                </a:lnTo>
                <a:lnTo>
                  <a:pt x="179466" y="459321"/>
                </a:lnTo>
                <a:lnTo>
                  <a:pt x="195850" y="429097"/>
                </a:lnTo>
                <a:lnTo>
                  <a:pt x="209568" y="392397"/>
                </a:lnTo>
                <a:lnTo>
                  <a:pt x="219601" y="349348"/>
                </a:lnTo>
                <a:lnTo>
                  <a:pt x="226841" y="302616"/>
                </a:lnTo>
                <a:lnTo>
                  <a:pt x="228746" y="250296"/>
                </a:lnTo>
                <a:lnTo>
                  <a:pt x="226841" y="197976"/>
                </a:lnTo>
                <a:lnTo>
                  <a:pt x="219601" y="151244"/>
                </a:lnTo>
                <a:lnTo>
                  <a:pt x="209568" y="108195"/>
                </a:lnTo>
                <a:lnTo>
                  <a:pt x="195850" y="71495"/>
                </a:lnTo>
                <a:lnTo>
                  <a:pt x="179466" y="41271"/>
                </a:lnTo>
                <a:lnTo>
                  <a:pt x="159398" y="19175"/>
                </a:lnTo>
                <a:lnTo>
                  <a:pt x="137552" y="4571"/>
                </a:lnTo>
                <a:lnTo>
                  <a:pt x="113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168631" y="4737788"/>
            <a:ext cx="163082" cy="435447"/>
          </a:xfrm>
          <a:custGeom>
            <a:avLst/>
            <a:gdLst/>
            <a:ahLst/>
            <a:cxnLst/>
            <a:rect l="l" t="t" r="r" b="b"/>
            <a:pathLst>
              <a:path w="163082" h="435447">
                <a:moveTo>
                  <a:pt x="81159" y="435447"/>
                </a:moveTo>
                <a:lnTo>
                  <a:pt x="95639" y="431891"/>
                </a:lnTo>
                <a:lnTo>
                  <a:pt x="110245" y="419065"/>
                </a:lnTo>
                <a:lnTo>
                  <a:pt x="123962" y="400652"/>
                </a:lnTo>
                <a:lnTo>
                  <a:pt x="136663" y="374111"/>
                </a:lnTo>
                <a:lnTo>
                  <a:pt x="147586" y="342871"/>
                </a:lnTo>
                <a:lnTo>
                  <a:pt x="155842" y="305283"/>
                </a:lnTo>
                <a:lnTo>
                  <a:pt x="161303" y="263122"/>
                </a:lnTo>
                <a:lnTo>
                  <a:pt x="163082" y="217279"/>
                </a:lnTo>
                <a:lnTo>
                  <a:pt x="161303" y="171435"/>
                </a:lnTo>
                <a:lnTo>
                  <a:pt x="155842" y="129275"/>
                </a:lnTo>
                <a:lnTo>
                  <a:pt x="147586" y="91686"/>
                </a:lnTo>
                <a:lnTo>
                  <a:pt x="136663" y="60447"/>
                </a:lnTo>
                <a:lnTo>
                  <a:pt x="123962" y="34795"/>
                </a:lnTo>
                <a:lnTo>
                  <a:pt x="110245" y="15492"/>
                </a:lnTo>
                <a:lnTo>
                  <a:pt x="95639" y="3555"/>
                </a:lnTo>
                <a:lnTo>
                  <a:pt x="81159" y="0"/>
                </a:lnTo>
                <a:lnTo>
                  <a:pt x="66553" y="3555"/>
                </a:lnTo>
                <a:lnTo>
                  <a:pt x="51947" y="15492"/>
                </a:lnTo>
                <a:lnTo>
                  <a:pt x="38230" y="34795"/>
                </a:lnTo>
                <a:lnTo>
                  <a:pt x="26418" y="60447"/>
                </a:lnTo>
                <a:lnTo>
                  <a:pt x="15495" y="91686"/>
                </a:lnTo>
                <a:lnTo>
                  <a:pt x="7239" y="129275"/>
                </a:lnTo>
                <a:lnTo>
                  <a:pt x="1778" y="171435"/>
                </a:lnTo>
                <a:lnTo>
                  <a:pt x="0" y="217279"/>
                </a:lnTo>
                <a:lnTo>
                  <a:pt x="1778" y="263122"/>
                </a:lnTo>
                <a:lnTo>
                  <a:pt x="7239" y="305283"/>
                </a:lnTo>
                <a:lnTo>
                  <a:pt x="15495" y="342871"/>
                </a:lnTo>
                <a:lnTo>
                  <a:pt x="26418" y="374111"/>
                </a:lnTo>
                <a:lnTo>
                  <a:pt x="38230" y="400652"/>
                </a:lnTo>
                <a:lnTo>
                  <a:pt x="51947" y="419065"/>
                </a:lnTo>
                <a:lnTo>
                  <a:pt x="66553" y="431891"/>
                </a:lnTo>
                <a:lnTo>
                  <a:pt x="81159" y="43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671967" y="4704770"/>
            <a:ext cx="227832" cy="500618"/>
          </a:xfrm>
          <a:custGeom>
            <a:avLst/>
            <a:gdLst/>
            <a:ahLst/>
            <a:cxnLst/>
            <a:rect l="l" t="t" r="r" b="b"/>
            <a:pathLst>
              <a:path w="227832" h="500618">
                <a:moveTo>
                  <a:pt x="113916" y="0"/>
                </a:moveTo>
                <a:lnTo>
                  <a:pt x="90215" y="4571"/>
                </a:lnTo>
                <a:lnTo>
                  <a:pt x="68344" y="19175"/>
                </a:lnTo>
                <a:lnTo>
                  <a:pt x="49216" y="41271"/>
                </a:lnTo>
                <a:lnTo>
                  <a:pt x="32806" y="71495"/>
                </a:lnTo>
                <a:lnTo>
                  <a:pt x="19140" y="108195"/>
                </a:lnTo>
                <a:lnTo>
                  <a:pt x="8204" y="151244"/>
                </a:lnTo>
                <a:lnTo>
                  <a:pt x="1828" y="197976"/>
                </a:lnTo>
                <a:lnTo>
                  <a:pt x="0" y="250296"/>
                </a:lnTo>
                <a:lnTo>
                  <a:pt x="1828" y="302616"/>
                </a:lnTo>
                <a:lnTo>
                  <a:pt x="8204" y="349348"/>
                </a:lnTo>
                <a:lnTo>
                  <a:pt x="19140" y="392397"/>
                </a:lnTo>
                <a:lnTo>
                  <a:pt x="32806" y="429097"/>
                </a:lnTo>
                <a:lnTo>
                  <a:pt x="49216" y="459321"/>
                </a:lnTo>
                <a:lnTo>
                  <a:pt x="68344" y="481417"/>
                </a:lnTo>
                <a:lnTo>
                  <a:pt x="90215" y="496034"/>
                </a:lnTo>
                <a:lnTo>
                  <a:pt x="113916" y="500618"/>
                </a:lnTo>
                <a:lnTo>
                  <a:pt x="137603" y="496034"/>
                </a:lnTo>
                <a:lnTo>
                  <a:pt x="158573" y="481417"/>
                </a:lnTo>
                <a:lnTo>
                  <a:pt x="178615" y="459321"/>
                </a:lnTo>
                <a:lnTo>
                  <a:pt x="195025" y="429097"/>
                </a:lnTo>
                <a:lnTo>
                  <a:pt x="208691" y="392397"/>
                </a:lnTo>
                <a:lnTo>
                  <a:pt x="218712" y="349348"/>
                </a:lnTo>
                <a:lnTo>
                  <a:pt x="226003" y="302616"/>
                </a:lnTo>
                <a:lnTo>
                  <a:pt x="227832" y="250296"/>
                </a:lnTo>
                <a:lnTo>
                  <a:pt x="226003" y="197976"/>
                </a:lnTo>
                <a:lnTo>
                  <a:pt x="218712" y="151244"/>
                </a:lnTo>
                <a:lnTo>
                  <a:pt x="208691" y="108195"/>
                </a:lnTo>
                <a:lnTo>
                  <a:pt x="195025" y="71495"/>
                </a:lnTo>
                <a:lnTo>
                  <a:pt x="178615" y="41271"/>
                </a:lnTo>
                <a:lnTo>
                  <a:pt x="158573" y="19175"/>
                </a:lnTo>
                <a:lnTo>
                  <a:pt x="137603" y="4571"/>
                </a:lnTo>
                <a:lnTo>
                  <a:pt x="113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4703861" y="4737788"/>
            <a:ext cx="164047" cy="435447"/>
          </a:xfrm>
          <a:custGeom>
            <a:avLst/>
            <a:gdLst/>
            <a:ahLst/>
            <a:cxnLst/>
            <a:rect l="l" t="t" r="r" b="b"/>
            <a:pathLst>
              <a:path w="164047" h="435447">
                <a:moveTo>
                  <a:pt x="82023" y="435447"/>
                </a:moveTo>
                <a:lnTo>
                  <a:pt x="96604" y="431891"/>
                </a:lnTo>
                <a:lnTo>
                  <a:pt x="111185" y="419065"/>
                </a:lnTo>
                <a:lnTo>
                  <a:pt x="124851" y="400652"/>
                </a:lnTo>
                <a:lnTo>
                  <a:pt x="137616" y="374111"/>
                </a:lnTo>
                <a:lnTo>
                  <a:pt x="148551" y="342871"/>
                </a:lnTo>
                <a:lnTo>
                  <a:pt x="156744" y="305283"/>
                </a:lnTo>
                <a:lnTo>
                  <a:pt x="162218" y="263122"/>
                </a:lnTo>
                <a:lnTo>
                  <a:pt x="164047" y="217279"/>
                </a:lnTo>
                <a:lnTo>
                  <a:pt x="162218" y="171435"/>
                </a:lnTo>
                <a:lnTo>
                  <a:pt x="156744" y="129275"/>
                </a:lnTo>
                <a:lnTo>
                  <a:pt x="148551" y="91686"/>
                </a:lnTo>
                <a:lnTo>
                  <a:pt x="137616" y="60447"/>
                </a:lnTo>
                <a:lnTo>
                  <a:pt x="124851" y="34795"/>
                </a:lnTo>
                <a:lnTo>
                  <a:pt x="111185" y="15492"/>
                </a:lnTo>
                <a:lnTo>
                  <a:pt x="96604" y="3555"/>
                </a:lnTo>
                <a:lnTo>
                  <a:pt x="82023" y="0"/>
                </a:lnTo>
                <a:lnTo>
                  <a:pt x="67442" y="3555"/>
                </a:lnTo>
                <a:lnTo>
                  <a:pt x="52861" y="15492"/>
                </a:lnTo>
                <a:lnTo>
                  <a:pt x="39195" y="34795"/>
                </a:lnTo>
                <a:lnTo>
                  <a:pt x="26430" y="60447"/>
                </a:lnTo>
                <a:lnTo>
                  <a:pt x="15495" y="91686"/>
                </a:lnTo>
                <a:lnTo>
                  <a:pt x="7290" y="129275"/>
                </a:lnTo>
                <a:lnTo>
                  <a:pt x="1828" y="171435"/>
                </a:lnTo>
                <a:lnTo>
                  <a:pt x="0" y="217279"/>
                </a:lnTo>
                <a:lnTo>
                  <a:pt x="1828" y="263122"/>
                </a:lnTo>
                <a:lnTo>
                  <a:pt x="7290" y="305283"/>
                </a:lnTo>
                <a:lnTo>
                  <a:pt x="15495" y="342871"/>
                </a:lnTo>
                <a:lnTo>
                  <a:pt x="26430" y="374111"/>
                </a:lnTo>
                <a:lnTo>
                  <a:pt x="39195" y="400652"/>
                </a:lnTo>
                <a:lnTo>
                  <a:pt x="52861" y="419065"/>
                </a:lnTo>
                <a:lnTo>
                  <a:pt x="67442" y="431891"/>
                </a:lnTo>
                <a:lnTo>
                  <a:pt x="82023" y="43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4570816" y="6038911"/>
            <a:ext cx="487544" cy="419051"/>
          </a:xfrm>
          <a:custGeom>
            <a:avLst/>
            <a:gdLst/>
            <a:ahLst/>
            <a:cxnLst/>
            <a:rect l="l" t="t" r="r" b="b"/>
            <a:pathLst>
              <a:path w="487544" h="419051">
                <a:moveTo>
                  <a:pt x="4546" y="191640"/>
                </a:moveTo>
                <a:lnTo>
                  <a:pt x="901" y="208148"/>
                </a:lnTo>
                <a:lnTo>
                  <a:pt x="0" y="223743"/>
                </a:lnTo>
                <a:lnTo>
                  <a:pt x="2730" y="240238"/>
                </a:lnTo>
                <a:lnTo>
                  <a:pt x="9106" y="256747"/>
                </a:lnTo>
                <a:lnTo>
                  <a:pt x="11837" y="261331"/>
                </a:lnTo>
                <a:lnTo>
                  <a:pt x="18226" y="275084"/>
                </a:lnTo>
                <a:lnTo>
                  <a:pt x="28247" y="293422"/>
                </a:lnTo>
                <a:lnTo>
                  <a:pt x="39182" y="314517"/>
                </a:lnTo>
                <a:lnTo>
                  <a:pt x="49204" y="335608"/>
                </a:lnTo>
                <a:lnTo>
                  <a:pt x="59225" y="353946"/>
                </a:lnTo>
                <a:lnTo>
                  <a:pt x="65613" y="367700"/>
                </a:lnTo>
                <a:lnTo>
                  <a:pt x="68344" y="372286"/>
                </a:lnTo>
                <a:lnTo>
                  <a:pt x="77451" y="386957"/>
                </a:lnTo>
                <a:lnTo>
                  <a:pt x="89301" y="398878"/>
                </a:lnTo>
                <a:lnTo>
                  <a:pt x="102065" y="408048"/>
                </a:lnTo>
                <a:lnTo>
                  <a:pt x="117561" y="414466"/>
                </a:lnTo>
                <a:lnTo>
                  <a:pt x="133043" y="418134"/>
                </a:lnTo>
                <a:lnTo>
                  <a:pt x="149453" y="419051"/>
                </a:lnTo>
                <a:lnTo>
                  <a:pt x="165850" y="416301"/>
                </a:lnTo>
                <a:lnTo>
                  <a:pt x="181346" y="409881"/>
                </a:lnTo>
                <a:lnTo>
                  <a:pt x="184076" y="408048"/>
                </a:lnTo>
                <a:lnTo>
                  <a:pt x="192281" y="404380"/>
                </a:lnTo>
                <a:lnTo>
                  <a:pt x="205046" y="397961"/>
                </a:lnTo>
                <a:lnTo>
                  <a:pt x="222358" y="388791"/>
                </a:lnTo>
                <a:lnTo>
                  <a:pt x="241498" y="379621"/>
                </a:lnTo>
                <a:lnTo>
                  <a:pt x="263369" y="367700"/>
                </a:lnTo>
                <a:lnTo>
                  <a:pt x="287057" y="355781"/>
                </a:lnTo>
                <a:lnTo>
                  <a:pt x="311672" y="343859"/>
                </a:lnTo>
                <a:lnTo>
                  <a:pt x="335359" y="331939"/>
                </a:lnTo>
                <a:lnTo>
                  <a:pt x="359059" y="320020"/>
                </a:lnTo>
                <a:lnTo>
                  <a:pt x="380931" y="308098"/>
                </a:lnTo>
                <a:lnTo>
                  <a:pt x="400058" y="298006"/>
                </a:lnTo>
                <a:lnTo>
                  <a:pt x="417383" y="289764"/>
                </a:lnTo>
                <a:lnTo>
                  <a:pt x="430135" y="283339"/>
                </a:lnTo>
                <a:lnTo>
                  <a:pt x="438340" y="279669"/>
                </a:lnTo>
                <a:lnTo>
                  <a:pt x="441070" y="277840"/>
                </a:lnTo>
                <a:lnTo>
                  <a:pt x="448361" y="273256"/>
                </a:lnTo>
                <a:lnTo>
                  <a:pt x="454737" y="268671"/>
                </a:lnTo>
                <a:lnTo>
                  <a:pt x="461125" y="263173"/>
                </a:lnTo>
                <a:lnTo>
                  <a:pt x="467501" y="256747"/>
                </a:lnTo>
                <a:lnTo>
                  <a:pt x="472061" y="250334"/>
                </a:lnTo>
                <a:lnTo>
                  <a:pt x="476608" y="243908"/>
                </a:lnTo>
                <a:lnTo>
                  <a:pt x="480253" y="235654"/>
                </a:lnTo>
                <a:lnTo>
                  <a:pt x="482997" y="228327"/>
                </a:lnTo>
                <a:lnTo>
                  <a:pt x="486642" y="211818"/>
                </a:lnTo>
                <a:lnTo>
                  <a:pt x="487544" y="195310"/>
                </a:lnTo>
                <a:lnTo>
                  <a:pt x="484813" y="178801"/>
                </a:lnTo>
                <a:lnTo>
                  <a:pt x="478437" y="163219"/>
                </a:lnTo>
                <a:lnTo>
                  <a:pt x="420114" y="46770"/>
                </a:lnTo>
                <a:lnTo>
                  <a:pt x="416468" y="39430"/>
                </a:lnTo>
                <a:lnTo>
                  <a:pt x="410994" y="33004"/>
                </a:lnTo>
                <a:lnTo>
                  <a:pt x="405533" y="26591"/>
                </a:lnTo>
                <a:lnTo>
                  <a:pt x="400058" y="21092"/>
                </a:lnTo>
                <a:lnTo>
                  <a:pt x="393683" y="15581"/>
                </a:lnTo>
                <a:lnTo>
                  <a:pt x="386392" y="10997"/>
                </a:lnTo>
                <a:lnTo>
                  <a:pt x="379102" y="7339"/>
                </a:lnTo>
                <a:lnTo>
                  <a:pt x="370897" y="4584"/>
                </a:lnTo>
                <a:lnTo>
                  <a:pt x="362705" y="1828"/>
                </a:lnTo>
                <a:lnTo>
                  <a:pt x="354500" y="914"/>
                </a:lnTo>
                <a:lnTo>
                  <a:pt x="346295" y="0"/>
                </a:lnTo>
                <a:lnTo>
                  <a:pt x="338090" y="0"/>
                </a:lnTo>
                <a:lnTo>
                  <a:pt x="321693" y="3669"/>
                </a:lnTo>
                <a:lnTo>
                  <a:pt x="306197" y="10082"/>
                </a:lnTo>
                <a:lnTo>
                  <a:pt x="46473" y="142126"/>
                </a:lnTo>
                <a:lnTo>
                  <a:pt x="39182" y="145796"/>
                </a:lnTo>
                <a:lnTo>
                  <a:pt x="32806" y="151295"/>
                </a:lnTo>
                <a:lnTo>
                  <a:pt x="26418" y="156794"/>
                </a:lnTo>
                <a:lnTo>
                  <a:pt x="20956" y="162305"/>
                </a:lnTo>
                <a:lnTo>
                  <a:pt x="15482" y="168718"/>
                </a:lnTo>
                <a:lnTo>
                  <a:pt x="10935" y="176058"/>
                </a:lnTo>
                <a:lnTo>
                  <a:pt x="7290" y="183385"/>
                </a:lnTo>
                <a:lnTo>
                  <a:pt x="4546" y="191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603623" y="6071915"/>
            <a:ext cx="421930" cy="353036"/>
          </a:xfrm>
          <a:custGeom>
            <a:avLst/>
            <a:gdLst/>
            <a:ahLst/>
            <a:cxnLst/>
            <a:rect l="l" t="t" r="r" b="b"/>
            <a:pathLst>
              <a:path w="421930" h="353036">
                <a:moveTo>
                  <a:pt x="54678" y="306271"/>
                </a:moveTo>
                <a:lnTo>
                  <a:pt x="61054" y="320025"/>
                </a:lnTo>
                <a:lnTo>
                  <a:pt x="63784" y="324610"/>
                </a:lnTo>
                <a:lnTo>
                  <a:pt x="69259" y="333779"/>
                </a:lnTo>
                <a:lnTo>
                  <a:pt x="76549" y="341115"/>
                </a:lnTo>
                <a:lnTo>
                  <a:pt x="85656" y="346616"/>
                </a:lnTo>
                <a:lnTo>
                  <a:pt x="94775" y="350285"/>
                </a:lnTo>
                <a:lnTo>
                  <a:pt x="103882" y="353036"/>
                </a:lnTo>
                <a:lnTo>
                  <a:pt x="113916" y="353036"/>
                </a:lnTo>
                <a:lnTo>
                  <a:pt x="123937" y="351202"/>
                </a:lnTo>
                <a:lnTo>
                  <a:pt x="133958" y="347535"/>
                </a:lnTo>
                <a:lnTo>
                  <a:pt x="136689" y="345700"/>
                </a:lnTo>
                <a:lnTo>
                  <a:pt x="144894" y="342032"/>
                </a:lnTo>
                <a:lnTo>
                  <a:pt x="157658" y="335614"/>
                </a:lnTo>
                <a:lnTo>
                  <a:pt x="174970" y="326444"/>
                </a:lnTo>
                <a:lnTo>
                  <a:pt x="194110" y="317274"/>
                </a:lnTo>
                <a:lnTo>
                  <a:pt x="215982" y="305354"/>
                </a:lnTo>
                <a:lnTo>
                  <a:pt x="239669" y="293433"/>
                </a:lnTo>
                <a:lnTo>
                  <a:pt x="264284" y="281513"/>
                </a:lnTo>
                <a:lnTo>
                  <a:pt x="287971" y="269598"/>
                </a:lnTo>
                <a:lnTo>
                  <a:pt x="311672" y="257674"/>
                </a:lnTo>
                <a:lnTo>
                  <a:pt x="333543" y="245750"/>
                </a:lnTo>
                <a:lnTo>
                  <a:pt x="352671" y="235667"/>
                </a:lnTo>
                <a:lnTo>
                  <a:pt x="369995" y="227413"/>
                </a:lnTo>
                <a:lnTo>
                  <a:pt x="382747" y="220987"/>
                </a:lnTo>
                <a:lnTo>
                  <a:pt x="390952" y="217330"/>
                </a:lnTo>
                <a:lnTo>
                  <a:pt x="393683" y="215488"/>
                </a:lnTo>
                <a:lnTo>
                  <a:pt x="402802" y="209990"/>
                </a:lnTo>
                <a:lnTo>
                  <a:pt x="410092" y="202650"/>
                </a:lnTo>
                <a:lnTo>
                  <a:pt x="415554" y="194395"/>
                </a:lnTo>
                <a:lnTo>
                  <a:pt x="419199" y="185227"/>
                </a:lnTo>
                <a:lnTo>
                  <a:pt x="421930" y="175144"/>
                </a:lnTo>
                <a:lnTo>
                  <a:pt x="421930" y="165061"/>
                </a:lnTo>
                <a:lnTo>
                  <a:pt x="420114" y="154978"/>
                </a:lnTo>
                <a:lnTo>
                  <a:pt x="416468" y="144882"/>
                </a:lnTo>
                <a:lnTo>
                  <a:pt x="358145" y="29347"/>
                </a:lnTo>
                <a:lnTo>
                  <a:pt x="352671" y="20178"/>
                </a:lnTo>
                <a:lnTo>
                  <a:pt x="349025" y="16508"/>
                </a:lnTo>
                <a:lnTo>
                  <a:pt x="345380" y="12838"/>
                </a:lnTo>
                <a:lnTo>
                  <a:pt x="341735" y="10095"/>
                </a:lnTo>
                <a:lnTo>
                  <a:pt x="337188" y="7339"/>
                </a:lnTo>
                <a:lnTo>
                  <a:pt x="332628" y="4584"/>
                </a:lnTo>
                <a:lnTo>
                  <a:pt x="328069" y="2755"/>
                </a:lnTo>
                <a:lnTo>
                  <a:pt x="322607" y="927"/>
                </a:lnTo>
                <a:lnTo>
                  <a:pt x="318048" y="0"/>
                </a:lnTo>
                <a:lnTo>
                  <a:pt x="308026" y="0"/>
                </a:lnTo>
                <a:lnTo>
                  <a:pt x="302552" y="927"/>
                </a:lnTo>
                <a:lnTo>
                  <a:pt x="297993" y="1841"/>
                </a:lnTo>
                <a:lnTo>
                  <a:pt x="292531" y="3669"/>
                </a:lnTo>
                <a:lnTo>
                  <a:pt x="287971" y="5511"/>
                </a:lnTo>
                <a:lnTo>
                  <a:pt x="285241" y="7339"/>
                </a:lnTo>
                <a:lnTo>
                  <a:pt x="277036" y="11009"/>
                </a:lnTo>
                <a:lnTo>
                  <a:pt x="264284" y="17422"/>
                </a:lnTo>
                <a:lnTo>
                  <a:pt x="247874" y="25677"/>
                </a:lnTo>
                <a:lnTo>
                  <a:pt x="227819" y="35772"/>
                </a:lnTo>
                <a:lnTo>
                  <a:pt x="205948" y="47684"/>
                </a:lnTo>
                <a:lnTo>
                  <a:pt x="182260" y="59608"/>
                </a:lnTo>
                <a:lnTo>
                  <a:pt x="158560" y="71533"/>
                </a:lnTo>
                <a:lnTo>
                  <a:pt x="134872" y="83444"/>
                </a:lnTo>
                <a:lnTo>
                  <a:pt x="111172" y="95369"/>
                </a:lnTo>
                <a:lnTo>
                  <a:pt x="89301" y="107293"/>
                </a:lnTo>
                <a:lnTo>
                  <a:pt x="69259" y="116462"/>
                </a:lnTo>
                <a:lnTo>
                  <a:pt x="52849" y="125630"/>
                </a:lnTo>
                <a:lnTo>
                  <a:pt x="40097" y="132043"/>
                </a:lnTo>
                <a:lnTo>
                  <a:pt x="31892" y="135713"/>
                </a:lnTo>
                <a:lnTo>
                  <a:pt x="29161" y="137555"/>
                </a:lnTo>
                <a:lnTo>
                  <a:pt x="20042" y="143053"/>
                </a:lnTo>
                <a:lnTo>
                  <a:pt x="12751" y="150381"/>
                </a:lnTo>
                <a:lnTo>
                  <a:pt x="7290" y="158635"/>
                </a:lnTo>
                <a:lnTo>
                  <a:pt x="2730" y="168731"/>
                </a:lnTo>
                <a:lnTo>
                  <a:pt x="0" y="178814"/>
                </a:lnTo>
                <a:lnTo>
                  <a:pt x="0" y="188897"/>
                </a:lnTo>
                <a:lnTo>
                  <a:pt x="1816" y="198980"/>
                </a:lnTo>
                <a:lnTo>
                  <a:pt x="5461" y="208161"/>
                </a:lnTo>
                <a:lnTo>
                  <a:pt x="8192" y="212745"/>
                </a:lnTo>
                <a:lnTo>
                  <a:pt x="14580" y="226498"/>
                </a:lnTo>
                <a:lnTo>
                  <a:pt x="23687" y="244835"/>
                </a:lnTo>
                <a:lnTo>
                  <a:pt x="34623" y="265928"/>
                </a:lnTo>
                <a:lnTo>
                  <a:pt x="45558" y="287932"/>
                </a:lnTo>
                <a:lnTo>
                  <a:pt x="54678" y="306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4004881" y="4988085"/>
            <a:ext cx="908585" cy="1177371"/>
          </a:xfrm>
          <a:custGeom>
            <a:avLst/>
            <a:gdLst/>
            <a:ahLst/>
            <a:cxnLst/>
            <a:rect l="l" t="t" r="r" b="b"/>
            <a:pathLst>
              <a:path w="908585" h="1177371">
                <a:moveTo>
                  <a:pt x="223272" y="549242"/>
                </a:moveTo>
                <a:lnTo>
                  <a:pt x="219627" y="563922"/>
                </a:lnTo>
                <a:lnTo>
                  <a:pt x="219627" y="578590"/>
                </a:lnTo>
                <a:lnTo>
                  <a:pt x="222358" y="593257"/>
                </a:lnTo>
                <a:lnTo>
                  <a:pt x="227832" y="607010"/>
                </a:lnTo>
                <a:lnTo>
                  <a:pt x="230562" y="612521"/>
                </a:lnTo>
                <a:lnTo>
                  <a:pt x="238767" y="629944"/>
                </a:lnTo>
                <a:lnTo>
                  <a:pt x="252434" y="655609"/>
                </a:lnTo>
                <a:lnTo>
                  <a:pt x="268844" y="689540"/>
                </a:lnTo>
                <a:lnTo>
                  <a:pt x="288886" y="729885"/>
                </a:lnTo>
                <a:lnTo>
                  <a:pt x="310757" y="773900"/>
                </a:lnTo>
                <a:lnTo>
                  <a:pt x="334457" y="821584"/>
                </a:lnTo>
                <a:lnTo>
                  <a:pt x="359059" y="871097"/>
                </a:lnTo>
                <a:lnTo>
                  <a:pt x="383661" y="920611"/>
                </a:lnTo>
                <a:lnTo>
                  <a:pt x="407362" y="968295"/>
                </a:lnTo>
                <a:lnTo>
                  <a:pt x="429233" y="1012310"/>
                </a:lnTo>
                <a:lnTo>
                  <a:pt x="449275" y="1052655"/>
                </a:lnTo>
                <a:lnTo>
                  <a:pt x="465685" y="1086586"/>
                </a:lnTo>
                <a:lnTo>
                  <a:pt x="479351" y="1112263"/>
                </a:lnTo>
                <a:lnTo>
                  <a:pt x="487556" y="1129686"/>
                </a:lnTo>
                <a:lnTo>
                  <a:pt x="498492" y="1148024"/>
                </a:lnTo>
                <a:lnTo>
                  <a:pt x="508513" y="1159021"/>
                </a:lnTo>
                <a:lnTo>
                  <a:pt x="521278" y="1167275"/>
                </a:lnTo>
                <a:lnTo>
                  <a:pt x="547709" y="1176444"/>
                </a:lnTo>
                <a:lnTo>
                  <a:pt x="562290" y="1177371"/>
                </a:lnTo>
                <a:lnTo>
                  <a:pt x="576870" y="1174615"/>
                </a:lnTo>
                <a:lnTo>
                  <a:pt x="591451" y="1169117"/>
                </a:lnTo>
                <a:lnTo>
                  <a:pt x="866671" y="1030647"/>
                </a:lnTo>
                <a:lnTo>
                  <a:pt x="879423" y="1022393"/>
                </a:lnTo>
                <a:lnTo>
                  <a:pt x="890359" y="1011396"/>
                </a:lnTo>
                <a:lnTo>
                  <a:pt x="898564" y="999471"/>
                </a:lnTo>
                <a:lnTo>
                  <a:pt x="904940" y="985718"/>
                </a:lnTo>
                <a:lnTo>
                  <a:pt x="908585" y="957298"/>
                </a:lnTo>
                <a:lnTo>
                  <a:pt x="905854" y="942618"/>
                </a:lnTo>
                <a:lnTo>
                  <a:pt x="900380" y="927951"/>
                </a:lnTo>
                <a:lnTo>
                  <a:pt x="897649" y="922452"/>
                </a:lnTo>
                <a:lnTo>
                  <a:pt x="889444" y="905029"/>
                </a:lnTo>
                <a:lnTo>
                  <a:pt x="875778" y="879352"/>
                </a:lnTo>
                <a:lnTo>
                  <a:pt x="859368" y="845420"/>
                </a:lnTo>
                <a:lnTo>
                  <a:pt x="839326" y="805076"/>
                </a:lnTo>
                <a:lnTo>
                  <a:pt x="817454" y="761061"/>
                </a:lnTo>
                <a:lnTo>
                  <a:pt x="793754" y="713376"/>
                </a:lnTo>
                <a:lnTo>
                  <a:pt x="769152" y="663863"/>
                </a:lnTo>
                <a:lnTo>
                  <a:pt x="744550" y="614350"/>
                </a:lnTo>
                <a:lnTo>
                  <a:pt x="720850" y="566665"/>
                </a:lnTo>
                <a:lnTo>
                  <a:pt x="698979" y="522651"/>
                </a:lnTo>
                <a:lnTo>
                  <a:pt x="678936" y="482306"/>
                </a:lnTo>
                <a:lnTo>
                  <a:pt x="662527" y="448374"/>
                </a:lnTo>
                <a:lnTo>
                  <a:pt x="648860" y="422710"/>
                </a:lnTo>
                <a:lnTo>
                  <a:pt x="640655" y="405287"/>
                </a:lnTo>
                <a:lnTo>
                  <a:pt x="637925" y="399776"/>
                </a:lnTo>
                <a:lnTo>
                  <a:pt x="629720" y="386937"/>
                </a:lnTo>
                <a:lnTo>
                  <a:pt x="618784" y="375940"/>
                </a:lnTo>
                <a:lnTo>
                  <a:pt x="606934" y="367685"/>
                </a:lnTo>
                <a:lnTo>
                  <a:pt x="594182" y="361272"/>
                </a:lnTo>
                <a:lnTo>
                  <a:pt x="579601" y="358517"/>
                </a:lnTo>
                <a:lnTo>
                  <a:pt x="565020" y="357602"/>
                </a:lnTo>
                <a:lnTo>
                  <a:pt x="550439" y="360345"/>
                </a:lnTo>
                <a:lnTo>
                  <a:pt x="536773" y="365857"/>
                </a:lnTo>
                <a:lnTo>
                  <a:pt x="534944" y="366771"/>
                </a:lnTo>
                <a:lnTo>
                  <a:pt x="529483" y="369527"/>
                </a:lnTo>
                <a:lnTo>
                  <a:pt x="521278" y="373184"/>
                </a:lnTo>
                <a:lnTo>
                  <a:pt x="511257" y="378695"/>
                </a:lnTo>
                <a:lnTo>
                  <a:pt x="497577" y="385108"/>
                </a:lnTo>
                <a:lnTo>
                  <a:pt x="482997" y="393363"/>
                </a:lnTo>
                <a:lnTo>
                  <a:pt x="465685" y="401617"/>
                </a:lnTo>
                <a:lnTo>
                  <a:pt x="448373" y="410786"/>
                </a:lnTo>
                <a:lnTo>
                  <a:pt x="429233" y="419954"/>
                </a:lnTo>
                <a:lnTo>
                  <a:pt x="410092" y="430037"/>
                </a:lnTo>
                <a:lnTo>
                  <a:pt x="390050" y="439206"/>
                </a:lnTo>
                <a:lnTo>
                  <a:pt x="370909" y="449301"/>
                </a:lnTo>
                <a:lnTo>
                  <a:pt x="351769" y="458470"/>
                </a:lnTo>
                <a:lnTo>
                  <a:pt x="333543" y="467639"/>
                </a:lnTo>
                <a:lnTo>
                  <a:pt x="317146" y="476807"/>
                </a:lnTo>
                <a:lnTo>
                  <a:pt x="301650" y="484147"/>
                </a:lnTo>
                <a:lnTo>
                  <a:pt x="132142" y="147561"/>
                </a:lnTo>
                <a:lnTo>
                  <a:pt x="139432" y="142101"/>
                </a:lnTo>
                <a:lnTo>
                  <a:pt x="145808" y="134735"/>
                </a:lnTo>
                <a:lnTo>
                  <a:pt x="151282" y="127497"/>
                </a:lnTo>
                <a:lnTo>
                  <a:pt x="155842" y="119243"/>
                </a:lnTo>
                <a:lnTo>
                  <a:pt x="159487" y="110988"/>
                </a:lnTo>
                <a:lnTo>
                  <a:pt x="162218" y="101718"/>
                </a:lnTo>
                <a:lnTo>
                  <a:pt x="163132" y="92575"/>
                </a:lnTo>
                <a:lnTo>
                  <a:pt x="164034" y="82543"/>
                </a:lnTo>
                <a:lnTo>
                  <a:pt x="162218" y="66034"/>
                </a:lnTo>
                <a:lnTo>
                  <a:pt x="157658" y="50414"/>
                </a:lnTo>
                <a:lnTo>
                  <a:pt x="150368" y="36699"/>
                </a:lnTo>
                <a:lnTo>
                  <a:pt x="140347" y="23874"/>
                </a:lnTo>
                <a:lnTo>
                  <a:pt x="127582" y="13714"/>
                </a:lnTo>
                <a:lnTo>
                  <a:pt x="113916" y="6349"/>
                </a:lnTo>
                <a:lnTo>
                  <a:pt x="98420" y="1777"/>
                </a:lnTo>
                <a:lnTo>
                  <a:pt x="82023" y="0"/>
                </a:lnTo>
                <a:lnTo>
                  <a:pt x="65613" y="1777"/>
                </a:lnTo>
                <a:lnTo>
                  <a:pt x="50118" y="6349"/>
                </a:lnTo>
                <a:lnTo>
                  <a:pt x="36452" y="13714"/>
                </a:lnTo>
                <a:lnTo>
                  <a:pt x="23700" y="23874"/>
                </a:lnTo>
                <a:lnTo>
                  <a:pt x="13666" y="36699"/>
                </a:lnTo>
                <a:lnTo>
                  <a:pt x="6375" y="50414"/>
                </a:lnTo>
                <a:lnTo>
                  <a:pt x="1828" y="66034"/>
                </a:lnTo>
                <a:lnTo>
                  <a:pt x="0" y="82543"/>
                </a:lnTo>
                <a:lnTo>
                  <a:pt x="1828" y="99051"/>
                </a:lnTo>
                <a:lnTo>
                  <a:pt x="6375" y="114544"/>
                </a:lnTo>
                <a:lnTo>
                  <a:pt x="13666" y="128386"/>
                </a:lnTo>
                <a:lnTo>
                  <a:pt x="23700" y="141212"/>
                </a:lnTo>
                <a:lnTo>
                  <a:pt x="36452" y="151244"/>
                </a:lnTo>
                <a:lnTo>
                  <a:pt x="50118" y="158610"/>
                </a:lnTo>
                <a:lnTo>
                  <a:pt x="65613" y="163181"/>
                </a:lnTo>
                <a:lnTo>
                  <a:pt x="82023" y="165086"/>
                </a:lnTo>
                <a:lnTo>
                  <a:pt x="87485" y="165086"/>
                </a:lnTo>
                <a:lnTo>
                  <a:pt x="92959" y="164070"/>
                </a:lnTo>
                <a:lnTo>
                  <a:pt x="98420" y="163181"/>
                </a:lnTo>
                <a:lnTo>
                  <a:pt x="102980" y="162292"/>
                </a:lnTo>
                <a:lnTo>
                  <a:pt x="272489" y="498815"/>
                </a:lnTo>
                <a:lnTo>
                  <a:pt x="267929" y="501558"/>
                </a:lnTo>
                <a:lnTo>
                  <a:pt x="264284" y="503399"/>
                </a:lnTo>
                <a:lnTo>
                  <a:pt x="261553" y="505228"/>
                </a:lnTo>
                <a:lnTo>
                  <a:pt x="255177" y="508898"/>
                </a:lnTo>
                <a:lnTo>
                  <a:pt x="248788" y="512568"/>
                </a:lnTo>
                <a:lnTo>
                  <a:pt x="243327" y="518066"/>
                </a:lnTo>
                <a:lnTo>
                  <a:pt x="237853" y="522651"/>
                </a:lnTo>
                <a:lnTo>
                  <a:pt x="233293" y="529076"/>
                </a:lnTo>
                <a:lnTo>
                  <a:pt x="229648" y="535489"/>
                </a:lnTo>
                <a:lnTo>
                  <a:pt x="226003" y="541915"/>
                </a:lnTo>
                <a:lnTo>
                  <a:pt x="223272" y="549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036774" y="5020213"/>
            <a:ext cx="100249" cy="100829"/>
          </a:xfrm>
          <a:custGeom>
            <a:avLst/>
            <a:gdLst/>
            <a:ahLst/>
            <a:cxnLst/>
            <a:rect l="l" t="t" r="r" b="b"/>
            <a:pathLst>
              <a:path w="100249" h="100829">
                <a:moveTo>
                  <a:pt x="0" y="50414"/>
                </a:moveTo>
                <a:lnTo>
                  <a:pt x="914" y="60447"/>
                </a:lnTo>
                <a:lnTo>
                  <a:pt x="3645" y="69590"/>
                </a:lnTo>
                <a:lnTo>
                  <a:pt x="8204" y="78860"/>
                </a:lnTo>
                <a:lnTo>
                  <a:pt x="14580" y="86098"/>
                </a:lnTo>
                <a:lnTo>
                  <a:pt x="21883" y="92575"/>
                </a:lnTo>
                <a:lnTo>
                  <a:pt x="30990" y="97147"/>
                </a:lnTo>
                <a:lnTo>
                  <a:pt x="40110" y="99940"/>
                </a:lnTo>
                <a:lnTo>
                  <a:pt x="50131" y="100829"/>
                </a:lnTo>
                <a:lnTo>
                  <a:pt x="60152" y="99940"/>
                </a:lnTo>
                <a:lnTo>
                  <a:pt x="69271" y="97147"/>
                </a:lnTo>
                <a:lnTo>
                  <a:pt x="78378" y="92575"/>
                </a:lnTo>
                <a:lnTo>
                  <a:pt x="85668" y="86098"/>
                </a:lnTo>
                <a:lnTo>
                  <a:pt x="92044" y="78860"/>
                </a:lnTo>
                <a:lnTo>
                  <a:pt x="96604" y="69590"/>
                </a:lnTo>
                <a:lnTo>
                  <a:pt x="99335" y="60447"/>
                </a:lnTo>
                <a:lnTo>
                  <a:pt x="100249" y="50414"/>
                </a:lnTo>
                <a:lnTo>
                  <a:pt x="99335" y="40255"/>
                </a:lnTo>
                <a:lnTo>
                  <a:pt x="96604" y="31112"/>
                </a:lnTo>
                <a:lnTo>
                  <a:pt x="92044" y="21969"/>
                </a:lnTo>
                <a:lnTo>
                  <a:pt x="85668" y="14603"/>
                </a:lnTo>
                <a:lnTo>
                  <a:pt x="78378" y="8254"/>
                </a:lnTo>
                <a:lnTo>
                  <a:pt x="69271" y="3555"/>
                </a:lnTo>
                <a:lnTo>
                  <a:pt x="60152" y="888"/>
                </a:lnTo>
                <a:lnTo>
                  <a:pt x="50131" y="0"/>
                </a:lnTo>
                <a:lnTo>
                  <a:pt x="40110" y="888"/>
                </a:lnTo>
                <a:lnTo>
                  <a:pt x="30990" y="3555"/>
                </a:lnTo>
                <a:lnTo>
                  <a:pt x="21883" y="8254"/>
                </a:lnTo>
                <a:lnTo>
                  <a:pt x="14580" y="14603"/>
                </a:lnTo>
                <a:lnTo>
                  <a:pt x="8204" y="21969"/>
                </a:lnTo>
                <a:lnTo>
                  <a:pt x="3645" y="31112"/>
                </a:lnTo>
                <a:lnTo>
                  <a:pt x="914" y="40255"/>
                </a:lnTo>
                <a:lnTo>
                  <a:pt x="0" y="50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4257315" y="5378691"/>
            <a:ext cx="624258" cy="753746"/>
          </a:xfrm>
          <a:custGeom>
            <a:avLst/>
            <a:gdLst/>
            <a:ahLst/>
            <a:cxnLst/>
            <a:rect l="l" t="t" r="r" b="b"/>
            <a:pathLst>
              <a:path w="624258" h="753746">
                <a:moveTo>
                  <a:pt x="26430" y="141212"/>
                </a:moveTo>
                <a:lnTo>
                  <a:pt x="23700" y="143053"/>
                </a:lnTo>
                <a:lnTo>
                  <a:pt x="16409" y="147638"/>
                </a:lnTo>
                <a:lnTo>
                  <a:pt x="10033" y="154051"/>
                </a:lnTo>
                <a:lnTo>
                  <a:pt x="5474" y="160476"/>
                </a:lnTo>
                <a:lnTo>
                  <a:pt x="1828" y="168731"/>
                </a:lnTo>
                <a:lnTo>
                  <a:pt x="0" y="176972"/>
                </a:lnTo>
                <a:lnTo>
                  <a:pt x="0" y="185227"/>
                </a:lnTo>
                <a:lnTo>
                  <a:pt x="914" y="193481"/>
                </a:lnTo>
                <a:lnTo>
                  <a:pt x="3645" y="201735"/>
                </a:lnTo>
                <a:lnTo>
                  <a:pt x="6388" y="207234"/>
                </a:lnTo>
                <a:lnTo>
                  <a:pt x="14580" y="224657"/>
                </a:lnTo>
                <a:lnTo>
                  <a:pt x="28259" y="250334"/>
                </a:lnTo>
                <a:lnTo>
                  <a:pt x="44657" y="284266"/>
                </a:lnTo>
                <a:lnTo>
                  <a:pt x="64712" y="324610"/>
                </a:lnTo>
                <a:lnTo>
                  <a:pt x="86583" y="368625"/>
                </a:lnTo>
                <a:lnTo>
                  <a:pt x="111185" y="416310"/>
                </a:lnTo>
                <a:lnTo>
                  <a:pt x="135787" y="465823"/>
                </a:lnTo>
                <a:lnTo>
                  <a:pt x="159487" y="515336"/>
                </a:lnTo>
                <a:lnTo>
                  <a:pt x="184089" y="563021"/>
                </a:lnTo>
                <a:lnTo>
                  <a:pt x="205960" y="607035"/>
                </a:lnTo>
                <a:lnTo>
                  <a:pt x="226015" y="647380"/>
                </a:lnTo>
                <a:lnTo>
                  <a:pt x="242413" y="681311"/>
                </a:lnTo>
                <a:lnTo>
                  <a:pt x="256079" y="706989"/>
                </a:lnTo>
                <a:lnTo>
                  <a:pt x="264284" y="724399"/>
                </a:lnTo>
                <a:lnTo>
                  <a:pt x="267015" y="729910"/>
                </a:lnTo>
                <a:lnTo>
                  <a:pt x="271574" y="737238"/>
                </a:lnTo>
                <a:lnTo>
                  <a:pt x="277950" y="743663"/>
                </a:lnTo>
                <a:lnTo>
                  <a:pt x="284339" y="748248"/>
                </a:lnTo>
                <a:lnTo>
                  <a:pt x="291629" y="751918"/>
                </a:lnTo>
                <a:lnTo>
                  <a:pt x="299821" y="753746"/>
                </a:lnTo>
                <a:lnTo>
                  <a:pt x="308026" y="753746"/>
                </a:lnTo>
                <a:lnTo>
                  <a:pt x="316231" y="752832"/>
                </a:lnTo>
                <a:lnTo>
                  <a:pt x="324436" y="749162"/>
                </a:lnTo>
                <a:lnTo>
                  <a:pt x="327167" y="747333"/>
                </a:lnTo>
                <a:lnTo>
                  <a:pt x="336274" y="743663"/>
                </a:lnTo>
                <a:lnTo>
                  <a:pt x="349953" y="736323"/>
                </a:lnTo>
                <a:lnTo>
                  <a:pt x="367264" y="727155"/>
                </a:lnTo>
                <a:lnTo>
                  <a:pt x="388221" y="717072"/>
                </a:lnTo>
                <a:lnTo>
                  <a:pt x="411921" y="705147"/>
                </a:lnTo>
                <a:lnTo>
                  <a:pt x="436523" y="693223"/>
                </a:lnTo>
                <a:lnTo>
                  <a:pt x="462040" y="679470"/>
                </a:lnTo>
                <a:lnTo>
                  <a:pt x="487556" y="666631"/>
                </a:lnTo>
                <a:lnTo>
                  <a:pt x="512158" y="654720"/>
                </a:lnTo>
                <a:lnTo>
                  <a:pt x="535859" y="642796"/>
                </a:lnTo>
                <a:lnTo>
                  <a:pt x="556815" y="632713"/>
                </a:lnTo>
                <a:lnTo>
                  <a:pt x="574127" y="623544"/>
                </a:lnTo>
                <a:lnTo>
                  <a:pt x="587806" y="616204"/>
                </a:lnTo>
                <a:lnTo>
                  <a:pt x="596913" y="612534"/>
                </a:lnTo>
                <a:lnTo>
                  <a:pt x="599643" y="610705"/>
                </a:lnTo>
                <a:lnTo>
                  <a:pt x="606934" y="606121"/>
                </a:lnTo>
                <a:lnTo>
                  <a:pt x="613323" y="599695"/>
                </a:lnTo>
                <a:lnTo>
                  <a:pt x="617882" y="593282"/>
                </a:lnTo>
                <a:lnTo>
                  <a:pt x="621527" y="585028"/>
                </a:lnTo>
                <a:lnTo>
                  <a:pt x="623344" y="576774"/>
                </a:lnTo>
                <a:lnTo>
                  <a:pt x="624258" y="568519"/>
                </a:lnTo>
                <a:lnTo>
                  <a:pt x="622429" y="560265"/>
                </a:lnTo>
                <a:lnTo>
                  <a:pt x="619698" y="552011"/>
                </a:lnTo>
                <a:lnTo>
                  <a:pt x="616968" y="546512"/>
                </a:lnTo>
                <a:lnTo>
                  <a:pt x="608763" y="529089"/>
                </a:lnTo>
                <a:lnTo>
                  <a:pt x="595096" y="503412"/>
                </a:lnTo>
                <a:lnTo>
                  <a:pt x="578687" y="469493"/>
                </a:lnTo>
                <a:lnTo>
                  <a:pt x="558644" y="429148"/>
                </a:lnTo>
                <a:lnTo>
                  <a:pt x="536773" y="385134"/>
                </a:lnTo>
                <a:lnTo>
                  <a:pt x="512158" y="337449"/>
                </a:lnTo>
                <a:lnTo>
                  <a:pt x="488471" y="287936"/>
                </a:lnTo>
                <a:lnTo>
                  <a:pt x="463869" y="238410"/>
                </a:lnTo>
                <a:lnTo>
                  <a:pt x="439254" y="190738"/>
                </a:lnTo>
                <a:lnTo>
                  <a:pt x="417383" y="146723"/>
                </a:lnTo>
                <a:lnTo>
                  <a:pt x="397340" y="106366"/>
                </a:lnTo>
                <a:lnTo>
                  <a:pt x="380931" y="72447"/>
                </a:lnTo>
                <a:lnTo>
                  <a:pt x="367264" y="46770"/>
                </a:lnTo>
                <a:lnTo>
                  <a:pt x="359059" y="29347"/>
                </a:lnTo>
                <a:lnTo>
                  <a:pt x="356329" y="23848"/>
                </a:lnTo>
                <a:lnTo>
                  <a:pt x="351769" y="16508"/>
                </a:lnTo>
                <a:lnTo>
                  <a:pt x="345393" y="10095"/>
                </a:lnTo>
                <a:lnTo>
                  <a:pt x="339017" y="5511"/>
                </a:lnTo>
                <a:lnTo>
                  <a:pt x="331727" y="1841"/>
                </a:lnTo>
                <a:lnTo>
                  <a:pt x="323522" y="0"/>
                </a:lnTo>
                <a:lnTo>
                  <a:pt x="315317" y="0"/>
                </a:lnTo>
                <a:lnTo>
                  <a:pt x="307112" y="927"/>
                </a:lnTo>
                <a:lnTo>
                  <a:pt x="298920" y="4584"/>
                </a:lnTo>
                <a:lnTo>
                  <a:pt x="296176" y="6425"/>
                </a:lnTo>
                <a:lnTo>
                  <a:pt x="287070" y="10095"/>
                </a:lnTo>
                <a:lnTo>
                  <a:pt x="273403" y="17422"/>
                </a:lnTo>
                <a:lnTo>
                  <a:pt x="256079" y="26591"/>
                </a:lnTo>
                <a:lnTo>
                  <a:pt x="235122" y="36687"/>
                </a:lnTo>
                <a:lnTo>
                  <a:pt x="211435" y="48598"/>
                </a:lnTo>
                <a:lnTo>
                  <a:pt x="186820" y="60523"/>
                </a:lnTo>
                <a:lnTo>
                  <a:pt x="161303" y="73361"/>
                </a:lnTo>
                <a:lnTo>
                  <a:pt x="135787" y="87114"/>
                </a:lnTo>
                <a:lnTo>
                  <a:pt x="111185" y="99039"/>
                </a:lnTo>
                <a:lnTo>
                  <a:pt x="87485" y="110950"/>
                </a:lnTo>
                <a:lnTo>
                  <a:pt x="66528" y="121046"/>
                </a:lnTo>
                <a:lnTo>
                  <a:pt x="49216" y="130215"/>
                </a:lnTo>
                <a:lnTo>
                  <a:pt x="35550" y="137542"/>
                </a:lnTo>
                <a:lnTo>
                  <a:pt x="26430" y="14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4686549" y="6214968"/>
            <a:ext cx="92959" cy="144878"/>
          </a:xfrm>
          <a:custGeom>
            <a:avLst/>
            <a:gdLst/>
            <a:ahLst/>
            <a:cxnLst/>
            <a:rect l="l" t="t" r="r" b="b"/>
            <a:pathLst>
              <a:path w="92959" h="144878">
                <a:moveTo>
                  <a:pt x="82023" y="143043"/>
                </a:moveTo>
                <a:lnTo>
                  <a:pt x="87485" y="138459"/>
                </a:lnTo>
                <a:lnTo>
                  <a:pt x="92044" y="132039"/>
                </a:lnTo>
                <a:lnTo>
                  <a:pt x="92959" y="125618"/>
                </a:lnTo>
                <a:lnTo>
                  <a:pt x="91130" y="119205"/>
                </a:lnTo>
                <a:lnTo>
                  <a:pt x="35537" y="8254"/>
                </a:lnTo>
                <a:lnTo>
                  <a:pt x="30990" y="2742"/>
                </a:lnTo>
                <a:lnTo>
                  <a:pt x="24602" y="0"/>
                </a:lnTo>
                <a:lnTo>
                  <a:pt x="18226" y="0"/>
                </a:lnTo>
                <a:lnTo>
                  <a:pt x="10935" y="1828"/>
                </a:lnTo>
                <a:lnTo>
                  <a:pt x="5474" y="6412"/>
                </a:lnTo>
                <a:lnTo>
                  <a:pt x="1828" y="11924"/>
                </a:lnTo>
                <a:lnTo>
                  <a:pt x="0" y="19251"/>
                </a:lnTo>
                <a:lnTo>
                  <a:pt x="1828" y="25677"/>
                </a:lnTo>
                <a:lnTo>
                  <a:pt x="58323" y="136625"/>
                </a:lnTo>
                <a:lnTo>
                  <a:pt x="61968" y="142126"/>
                </a:lnTo>
                <a:lnTo>
                  <a:pt x="68344" y="144878"/>
                </a:lnTo>
                <a:lnTo>
                  <a:pt x="74733" y="144878"/>
                </a:lnTo>
                <a:lnTo>
                  <a:pt x="82023" y="143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4764926" y="6175538"/>
            <a:ext cx="92946" cy="144882"/>
          </a:xfrm>
          <a:custGeom>
            <a:avLst/>
            <a:gdLst/>
            <a:ahLst/>
            <a:cxnLst/>
            <a:rect l="l" t="t" r="r" b="b"/>
            <a:pathLst>
              <a:path w="92946" h="144882">
                <a:moveTo>
                  <a:pt x="82010" y="143041"/>
                </a:moveTo>
                <a:lnTo>
                  <a:pt x="87485" y="138456"/>
                </a:lnTo>
                <a:lnTo>
                  <a:pt x="91130" y="132043"/>
                </a:lnTo>
                <a:lnTo>
                  <a:pt x="92946" y="125618"/>
                </a:lnTo>
                <a:lnTo>
                  <a:pt x="91130" y="119205"/>
                </a:lnTo>
                <a:lnTo>
                  <a:pt x="34623" y="8254"/>
                </a:lnTo>
                <a:lnTo>
                  <a:pt x="30977" y="2755"/>
                </a:lnTo>
                <a:lnTo>
                  <a:pt x="24602" y="0"/>
                </a:lnTo>
                <a:lnTo>
                  <a:pt x="18226" y="0"/>
                </a:lnTo>
                <a:lnTo>
                  <a:pt x="10935" y="1828"/>
                </a:lnTo>
                <a:lnTo>
                  <a:pt x="5461" y="6412"/>
                </a:lnTo>
                <a:lnTo>
                  <a:pt x="901" y="11924"/>
                </a:lnTo>
                <a:lnTo>
                  <a:pt x="0" y="19251"/>
                </a:lnTo>
                <a:lnTo>
                  <a:pt x="1816" y="25677"/>
                </a:lnTo>
                <a:lnTo>
                  <a:pt x="57408" y="136628"/>
                </a:lnTo>
                <a:lnTo>
                  <a:pt x="61968" y="142126"/>
                </a:lnTo>
                <a:lnTo>
                  <a:pt x="68344" y="144882"/>
                </a:lnTo>
                <a:lnTo>
                  <a:pt x="74720" y="144882"/>
                </a:lnTo>
                <a:lnTo>
                  <a:pt x="82010" y="143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4842379" y="6136108"/>
            <a:ext cx="92959" cy="144882"/>
          </a:xfrm>
          <a:custGeom>
            <a:avLst/>
            <a:gdLst/>
            <a:ahLst/>
            <a:cxnLst/>
            <a:rect l="l" t="t" r="r" b="b"/>
            <a:pathLst>
              <a:path w="92959" h="144882">
                <a:moveTo>
                  <a:pt x="82023" y="143041"/>
                </a:moveTo>
                <a:lnTo>
                  <a:pt x="87497" y="138456"/>
                </a:lnTo>
                <a:lnTo>
                  <a:pt x="92044" y="132043"/>
                </a:lnTo>
                <a:lnTo>
                  <a:pt x="92959" y="125618"/>
                </a:lnTo>
                <a:lnTo>
                  <a:pt x="91143" y="119205"/>
                </a:lnTo>
                <a:lnTo>
                  <a:pt x="35550" y="8254"/>
                </a:lnTo>
                <a:lnTo>
                  <a:pt x="30990" y="2755"/>
                </a:lnTo>
                <a:lnTo>
                  <a:pt x="24614" y="0"/>
                </a:lnTo>
                <a:lnTo>
                  <a:pt x="18226" y="0"/>
                </a:lnTo>
                <a:lnTo>
                  <a:pt x="10935" y="1828"/>
                </a:lnTo>
                <a:lnTo>
                  <a:pt x="5474" y="6412"/>
                </a:lnTo>
                <a:lnTo>
                  <a:pt x="1828" y="11924"/>
                </a:lnTo>
                <a:lnTo>
                  <a:pt x="0" y="18337"/>
                </a:lnTo>
                <a:lnTo>
                  <a:pt x="1828" y="24762"/>
                </a:lnTo>
                <a:lnTo>
                  <a:pt x="57421" y="135713"/>
                </a:lnTo>
                <a:lnTo>
                  <a:pt x="61981" y="141212"/>
                </a:lnTo>
                <a:lnTo>
                  <a:pt x="68357" y="143968"/>
                </a:lnTo>
                <a:lnTo>
                  <a:pt x="74733" y="144882"/>
                </a:lnTo>
                <a:lnTo>
                  <a:pt x="82023" y="143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4587214" y="5577671"/>
            <a:ext cx="102065" cy="105452"/>
          </a:xfrm>
          <a:custGeom>
            <a:avLst/>
            <a:gdLst/>
            <a:ahLst/>
            <a:cxnLst/>
            <a:rect l="l" t="t" r="r" b="b"/>
            <a:pathLst>
              <a:path w="102065" h="105452">
                <a:moveTo>
                  <a:pt x="36452" y="105452"/>
                </a:moveTo>
                <a:lnTo>
                  <a:pt x="102065" y="72447"/>
                </a:lnTo>
                <a:lnTo>
                  <a:pt x="65613" y="0"/>
                </a:lnTo>
                <a:lnTo>
                  <a:pt x="0" y="33931"/>
                </a:lnTo>
                <a:lnTo>
                  <a:pt x="36452" y="105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4482417" y="5631781"/>
            <a:ext cx="100237" cy="105452"/>
          </a:xfrm>
          <a:custGeom>
            <a:avLst/>
            <a:gdLst/>
            <a:ahLst/>
            <a:cxnLst/>
            <a:rect l="l" t="t" r="r" b="b"/>
            <a:pathLst>
              <a:path w="100237" h="105452">
                <a:moveTo>
                  <a:pt x="35537" y="105452"/>
                </a:moveTo>
                <a:lnTo>
                  <a:pt x="100237" y="72434"/>
                </a:lnTo>
                <a:lnTo>
                  <a:pt x="65613" y="0"/>
                </a:lnTo>
                <a:lnTo>
                  <a:pt x="0" y="33004"/>
                </a:lnTo>
                <a:lnTo>
                  <a:pt x="35537" y="105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378522" y="5684051"/>
            <a:ext cx="102065" cy="105439"/>
          </a:xfrm>
          <a:custGeom>
            <a:avLst/>
            <a:gdLst/>
            <a:ahLst/>
            <a:cxnLst/>
            <a:rect l="l" t="t" r="r" b="b"/>
            <a:pathLst>
              <a:path w="102065" h="105439">
                <a:moveTo>
                  <a:pt x="36452" y="105439"/>
                </a:moveTo>
                <a:lnTo>
                  <a:pt x="102065" y="71520"/>
                </a:lnTo>
                <a:lnTo>
                  <a:pt x="65613" y="0"/>
                </a:lnTo>
                <a:lnTo>
                  <a:pt x="0" y="33004"/>
                </a:lnTo>
                <a:lnTo>
                  <a:pt x="36452" y="105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323843" y="5441970"/>
            <a:ext cx="264284" cy="188884"/>
          </a:xfrm>
          <a:custGeom>
            <a:avLst/>
            <a:gdLst/>
            <a:ahLst/>
            <a:cxnLst/>
            <a:rect l="l" t="t" r="r" b="b"/>
            <a:pathLst>
              <a:path w="264284" h="188884">
                <a:moveTo>
                  <a:pt x="36452" y="188884"/>
                </a:moveTo>
                <a:lnTo>
                  <a:pt x="264284" y="72434"/>
                </a:lnTo>
                <a:lnTo>
                  <a:pt x="228746" y="0"/>
                </a:lnTo>
                <a:lnTo>
                  <a:pt x="0" y="116449"/>
                </a:lnTo>
                <a:lnTo>
                  <a:pt x="36452" y="188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4640076" y="5684965"/>
            <a:ext cx="102065" cy="105452"/>
          </a:xfrm>
          <a:custGeom>
            <a:avLst/>
            <a:gdLst/>
            <a:ahLst/>
            <a:cxnLst/>
            <a:rect l="l" t="t" r="r" b="b"/>
            <a:pathLst>
              <a:path w="102065" h="105452">
                <a:moveTo>
                  <a:pt x="36452" y="105452"/>
                </a:moveTo>
                <a:lnTo>
                  <a:pt x="102065" y="72434"/>
                </a:lnTo>
                <a:lnTo>
                  <a:pt x="66528" y="0"/>
                </a:lnTo>
                <a:lnTo>
                  <a:pt x="0" y="33004"/>
                </a:lnTo>
                <a:lnTo>
                  <a:pt x="36452" y="105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4535265" y="5738149"/>
            <a:ext cx="101164" cy="104525"/>
          </a:xfrm>
          <a:custGeom>
            <a:avLst/>
            <a:gdLst/>
            <a:ahLst/>
            <a:cxnLst/>
            <a:rect l="l" t="t" r="r" b="b"/>
            <a:pathLst>
              <a:path w="101164" h="104525">
                <a:moveTo>
                  <a:pt x="34635" y="104525"/>
                </a:moveTo>
                <a:lnTo>
                  <a:pt x="101164" y="71520"/>
                </a:lnTo>
                <a:lnTo>
                  <a:pt x="64712" y="0"/>
                </a:lnTo>
                <a:lnTo>
                  <a:pt x="0" y="33918"/>
                </a:lnTo>
                <a:lnTo>
                  <a:pt x="34635" y="10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4432285" y="5790418"/>
            <a:ext cx="101164" cy="104525"/>
          </a:xfrm>
          <a:custGeom>
            <a:avLst/>
            <a:gdLst/>
            <a:ahLst/>
            <a:cxnLst/>
            <a:rect l="l" t="t" r="r" b="b"/>
            <a:pathLst>
              <a:path w="101164" h="104525">
                <a:moveTo>
                  <a:pt x="35550" y="104525"/>
                </a:moveTo>
                <a:lnTo>
                  <a:pt x="101164" y="71520"/>
                </a:lnTo>
                <a:lnTo>
                  <a:pt x="65626" y="0"/>
                </a:lnTo>
                <a:lnTo>
                  <a:pt x="0" y="32090"/>
                </a:lnTo>
                <a:lnTo>
                  <a:pt x="35550" y="10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4693839" y="5791332"/>
            <a:ext cx="102065" cy="104537"/>
          </a:xfrm>
          <a:custGeom>
            <a:avLst/>
            <a:gdLst/>
            <a:ahLst/>
            <a:cxnLst/>
            <a:rect l="l" t="t" r="r" b="b"/>
            <a:pathLst>
              <a:path w="102065" h="104537">
                <a:moveTo>
                  <a:pt x="35537" y="104537"/>
                </a:moveTo>
                <a:lnTo>
                  <a:pt x="102065" y="71520"/>
                </a:lnTo>
                <a:lnTo>
                  <a:pt x="65613" y="0"/>
                </a:lnTo>
                <a:lnTo>
                  <a:pt x="0" y="33004"/>
                </a:lnTo>
                <a:lnTo>
                  <a:pt x="35537" y="104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4587214" y="5844514"/>
            <a:ext cx="102065" cy="105452"/>
          </a:xfrm>
          <a:custGeom>
            <a:avLst/>
            <a:gdLst/>
            <a:ahLst/>
            <a:cxnLst/>
            <a:rect l="l" t="t" r="r" b="b"/>
            <a:pathLst>
              <a:path w="102065" h="105452">
                <a:moveTo>
                  <a:pt x="36452" y="105452"/>
                </a:moveTo>
                <a:lnTo>
                  <a:pt x="102065" y="72434"/>
                </a:lnTo>
                <a:lnTo>
                  <a:pt x="66528" y="0"/>
                </a:lnTo>
                <a:lnTo>
                  <a:pt x="0" y="33004"/>
                </a:lnTo>
                <a:lnTo>
                  <a:pt x="36452" y="105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4485148" y="5896783"/>
            <a:ext cx="101151" cy="105452"/>
          </a:xfrm>
          <a:custGeom>
            <a:avLst/>
            <a:gdLst/>
            <a:ahLst/>
            <a:cxnLst/>
            <a:rect l="l" t="t" r="r" b="b"/>
            <a:pathLst>
              <a:path w="101151" h="105452">
                <a:moveTo>
                  <a:pt x="36452" y="105452"/>
                </a:moveTo>
                <a:lnTo>
                  <a:pt x="101151" y="71520"/>
                </a:lnTo>
                <a:lnTo>
                  <a:pt x="65613" y="0"/>
                </a:lnTo>
                <a:lnTo>
                  <a:pt x="0" y="33004"/>
                </a:lnTo>
                <a:lnTo>
                  <a:pt x="36452" y="105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624735" y="894132"/>
            <a:ext cx="752107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spc="-1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spc="-1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BILID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spc="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2800" spc="-1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1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TIC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20747" y="1973611"/>
            <a:ext cx="5615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4834" y="1973611"/>
            <a:ext cx="13942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entid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1279" y="1973611"/>
            <a:ext cx="409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3223" y="1973611"/>
            <a:ext cx="8504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5346" y="1973611"/>
            <a:ext cx="12080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5991" y="1973611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0228" y="1973611"/>
            <a:ext cx="1256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tori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0746" y="2339371"/>
            <a:ext cx="35948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n, </a:t>
            </a:r>
            <a:r>
              <a:rPr sz="2400" spc="2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coordi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arán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5910" y="2339371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9478" y="2339371"/>
            <a:ext cx="14930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ej</a:t>
            </a:r>
            <a:r>
              <a:rPr sz="2400" i="1" spc="-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cutarán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22920" y="2339371"/>
            <a:ext cx="10537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planes,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0747" y="2705386"/>
            <a:ext cx="6758355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programas</a:t>
            </a:r>
            <a:r>
              <a:rPr sz="2400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proyectos</a:t>
            </a:r>
            <a:r>
              <a:rPr sz="2400" spc="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ten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garantizar</a:t>
            </a:r>
            <a:r>
              <a:rPr sz="2400" spc="1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400" dirty="0">
              <a:latin typeface="Arial"/>
              <a:cs typeface="Arial"/>
            </a:endParaRPr>
          </a:p>
          <a:p>
            <a:pPr marL="12700" marR="2438">
              <a:lnSpc>
                <a:spcPct val="95825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2400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400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blac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ón,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empresas</a:t>
            </a:r>
            <a:r>
              <a:rPr sz="2400" spc="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0747" y="3436906"/>
            <a:ext cx="139395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entida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2245" y="3436906"/>
            <a:ext cx="118943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pú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9526" y="3436906"/>
            <a:ext cx="2405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5578" y="3436906"/>
            <a:ext cx="45974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1086" y="3436906"/>
            <a:ext cx="169722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27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ecno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ogías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5986" y="3436906"/>
            <a:ext cx="40944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71458" y="3436906"/>
            <a:ext cx="30703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0747" y="3802665"/>
            <a:ext cx="47957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aci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l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municac</a:t>
            </a:r>
            <a:r>
              <a:rPr sz="2400" spc="-9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2" name="object 16"/>
          <p:cNvSpPr/>
          <p:nvPr/>
        </p:nvSpPr>
        <p:spPr>
          <a:xfrm>
            <a:off x="0" y="210185"/>
            <a:ext cx="2129051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1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1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580132" y="1516379"/>
            <a:ext cx="7536180" cy="2351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596896" y="1626107"/>
            <a:ext cx="7368540" cy="2221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639517" y="1556766"/>
            <a:ext cx="11376734" cy="223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431667" y="4149077"/>
            <a:ext cx="2286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600063" y="3789045"/>
            <a:ext cx="27432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348734" y="542680"/>
            <a:ext cx="40487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INTERP</a:t>
            </a:r>
            <a:r>
              <a:rPr sz="4200" spc="9" baseline="1093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4200" spc="-59" baseline="1093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4200" spc="-104" baseline="1093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CIÓN</a:t>
            </a:r>
            <a:r>
              <a:rPr sz="4200" spc="-171" baseline="109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200" spc="-29" baseline="109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LA</a:t>
            </a:r>
            <a:r>
              <a:rPr sz="4200" spc="-27" baseline="109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LEY</a:t>
            </a:r>
            <a:endParaRPr sz="28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7401" y="1796446"/>
            <a:ext cx="6475272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 interp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etará en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4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4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arantice</a:t>
            </a:r>
          </a:p>
          <a:p>
            <a:pPr marL="12700" marR="528883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des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princi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orie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tadores estab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eci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 la 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isma, con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énfasis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 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17507" y="1796446"/>
            <a:ext cx="308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827401" y="2893860"/>
            <a:ext cx="6868290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promoc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ón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g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rantía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bre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l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tenc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12700" marR="45765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la pro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ecci</a:t>
            </a:r>
            <a:r>
              <a:rPr sz="2400" spc="-9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derechos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usuarios.</a:t>
            </a:r>
          </a:p>
        </p:txBody>
      </p:sp>
      <p:sp>
        <p:nvSpPr>
          <p:cNvPr id="66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113446"/>
                </a:solidFill>
                <a:latin typeface="Arial"/>
                <a:cs typeface="Arial"/>
              </a:rPr>
              <a:t>I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8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9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4799838" y="1268730"/>
            <a:ext cx="3866490" cy="936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4799838" y="1268730"/>
            <a:ext cx="2592324" cy="936117"/>
          </a:xfrm>
          <a:custGeom>
            <a:avLst/>
            <a:gdLst/>
            <a:ahLst/>
            <a:cxnLst/>
            <a:rect l="l" t="t" r="r" b="b"/>
            <a:pathLst>
              <a:path w="2592324" h="936117">
                <a:moveTo>
                  <a:pt x="0" y="156083"/>
                </a:moveTo>
                <a:lnTo>
                  <a:pt x="5968" y="113169"/>
                </a:lnTo>
                <a:lnTo>
                  <a:pt x="22772" y="74833"/>
                </a:lnTo>
                <a:lnTo>
                  <a:pt x="48763" y="42726"/>
                </a:lnTo>
                <a:lnTo>
                  <a:pt x="82292" y="18496"/>
                </a:lnTo>
                <a:lnTo>
                  <a:pt x="121707" y="3794"/>
                </a:lnTo>
                <a:lnTo>
                  <a:pt x="156083" y="0"/>
                </a:lnTo>
                <a:lnTo>
                  <a:pt x="2436241" y="0"/>
                </a:lnTo>
                <a:lnTo>
                  <a:pt x="2479154" y="5968"/>
                </a:lnTo>
                <a:lnTo>
                  <a:pt x="2517490" y="22772"/>
                </a:lnTo>
                <a:lnTo>
                  <a:pt x="2549597" y="48763"/>
                </a:lnTo>
                <a:lnTo>
                  <a:pt x="2573827" y="82292"/>
                </a:lnTo>
                <a:lnTo>
                  <a:pt x="2588529" y="121707"/>
                </a:lnTo>
                <a:lnTo>
                  <a:pt x="2592324" y="156083"/>
                </a:lnTo>
                <a:lnTo>
                  <a:pt x="2592324" y="780161"/>
                </a:lnTo>
                <a:lnTo>
                  <a:pt x="2586351" y="823036"/>
                </a:lnTo>
                <a:lnTo>
                  <a:pt x="2569533" y="861347"/>
                </a:lnTo>
                <a:lnTo>
                  <a:pt x="2543523" y="893439"/>
                </a:lnTo>
                <a:lnTo>
                  <a:pt x="2509972" y="917656"/>
                </a:lnTo>
                <a:lnTo>
                  <a:pt x="2470531" y="932342"/>
                </a:lnTo>
                <a:lnTo>
                  <a:pt x="2436241" y="936117"/>
                </a:lnTo>
                <a:lnTo>
                  <a:pt x="156083" y="936117"/>
                </a:lnTo>
                <a:lnTo>
                  <a:pt x="113152" y="930144"/>
                </a:lnTo>
                <a:lnTo>
                  <a:pt x="74805" y="913331"/>
                </a:lnTo>
                <a:lnTo>
                  <a:pt x="42691" y="887334"/>
                </a:lnTo>
                <a:lnTo>
                  <a:pt x="18464" y="853806"/>
                </a:lnTo>
                <a:lnTo>
                  <a:pt x="3775" y="814405"/>
                </a:lnTo>
                <a:lnTo>
                  <a:pt x="0" y="780161"/>
                </a:lnTo>
                <a:lnTo>
                  <a:pt x="0" y="156083"/>
                </a:lnTo>
                <a:close/>
              </a:path>
            </a:pathLst>
          </a:custGeom>
          <a:ln w="952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4741164" y="2752345"/>
            <a:ext cx="2709672" cy="12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4774693" y="2895600"/>
            <a:ext cx="2607563" cy="1033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4799838" y="2793365"/>
            <a:ext cx="3648126" cy="1139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884420" y="4794505"/>
            <a:ext cx="2494788" cy="1414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305044" y="5100828"/>
            <a:ext cx="1775460" cy="873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893308" y="2249425"/>
            <a:ext cx="40538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951983" y="2289303"/>
            <a:ext cx="288035" cy="432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928360" y="4015740"/>
            <a:ext cx="406908" cy="766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988051" y="4055619"/>
            <a:ext cx="287909" cy="6480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76521" y="1589959"/>
            <a:ext cx="18853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600" spc="4" baseline="127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FFFF"/>
                </a:solidFill>
                <a:latin typeface="Tw Cen MT"/>
                <a:cs typeface="Tw Cen MT"/>
              </a:rPr>
              <a:t>RGENCIAS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4839" y="3013041"/>
            <a:ext cx="126898" cy="716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730"/>
              </a:lnSpc>
              <a:spcBef>
                <a:spcPts val="86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 dirty="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7720" y="3017951"/>
            <a:ext cx="2069549" cy="716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CO</a:t>
            </a: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NMO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400" spc="-4" baseline="1913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Ó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400" spc="346" baseline="191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INTER</a:t>
            </a: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600" dirty="0">
              <a:latin typeface="Tw Cen MT"/>
              <a:cs typeface="Tw Cen MT"/>
            </a:endParaRPr>
          </a:p>
          <a:p>
            <a:pPr marL="12700" marR="30403">
              <a:lnSpc>
                <a:spcPct val="90738"/>
              </a:lnSpc>
              <a:spcBef>
                <a:spcPts val="93"/>
              </a:spcBef>
            </a:pPr>
            <a:r>
              <a:rPr sz="16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6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600" spc="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6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6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600" spc="-9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600" spc="-9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600" spc="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endParaRPr sz="1600" dirty="0">
              <a:latin typeface="Tw Cen MT"/>
              <a:cs typeface="Tw Cen MT"/>
            </a:endParaRPr>
          </a:p>
          <a:p>
            <a:pPr marL="12700" marR="30403">
              <a:lnSpc>
                <a:spcPct val="90738"/>
              </a:lnSpc>
              <a:spcBef>
                <a:spcPts val="17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spc="-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6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600" spc="4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600" spc="-3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1600" spc="36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9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ÚBLI</a:t>
            </a:r>
            <a:r>
              <a:rPr sz="16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90211" y="5233688"/>
            <a:ext cx="1301313" cy="528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2700" spc="-34" baseline="17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TE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Ó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endParaRPr dirty="0">
              <a:latin typeface="Tw Cen MT"/>
              <a:cs typeface="Tw Cen MT"/>
            </a:endParaRPr>
          </a:p>
          <a:p>
            <a:pPr marL="382142" marR="398393" algn="ctr">
              <a:lnSpc>
                <a:spcPct val="90738"/>
              </a:lnSpc>
              <a:spcBef>
                <a:spcPts val="103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pc="-2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3" name="object 16"/>
          <p:cNvSpPr/>
          <p:nvPr/>
        </p:nvSpPr>
        <p:spPr>
          <a:xfrm>
            <a:off x="0" y="210185"/>
            <a:ext cx="3725839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7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2033516" y="1059862"/>
            <a:ext cx="9157648" cy="558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750311" y="455468"/>
            <a:ext cx="49510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PR</a:t>
            </a:r>
            <a:r>
              <a:rPr sz="3600" spc="-50" baseline="1275" dirty="0">
                <a:latin typeface="Tw Cen MT"/>
                <a:cs typeface="Tw Cen MT"/>
              </a:rPr>
              <a:t>O</a:t>
            </a:r>
            <a:r>
              <a:rPr sz="3600" baseline="1275" dirty="0">
                <a:latin typeface="Tw Cen MT"/>
                <a:cs typeface="Tw Cen MT"/>
              </a:rPr>
              <a:t>VIS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ÓN DE LAS R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D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S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Y S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spc="-50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VI</a:t>
            </a:r>
            <a:r>
              <a:rPr sz="3600" spc="4" baseline="1275" dirty="0">
                <a:latin typeface="Tw Cen MT"/>
                <a:cs typeface="Tw Cen MT"/>
              </a:rPr>
              <a:t>C</a:t>
            </a:r>
            <a:r>
              <a:rPr sz="3600" baseline="1275" dirty="0">
                <a:latin typeface="Tw Cen MT"/>
                <a:cs typeface="Tw Cen MT"/>
              </a:rPr>
              <a:t>IOS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59" name="object 16"/>
          <p:cNvSpPr/>
          <p:nvPr/>
        </p:nvSpPr>
        <p:spPr>
          <a:xfrm>
            <a:off x="0" y="210185"/>
            <a:ext cx="2988860" cy="135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3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217541" y="2157775"/>
            <a:ext cx="3758818" cy="1988312"/>
          </a:xfrm>
          <a:custGeom>
            <a:avLst/>
            <a:gdLst/>
            <a:ahLst/>
            <a:cxnLst/>
            <a:rect l="l" t="t" r="r" b="b"/>
            <a:pathLst>
              <a:path w="3758818" h="1988312">
                <a:moveTo>
                  <a:pt x="2764663" y="1739773"/>
                </a:moveTo>
                <a:lnTo>
                  <a:pt x="2764663" y="1988312"/>
                </a:lnTo>
                <a:lnTo>
                  <a:pt x="3758818" y="994155"/>
                </a:lnTo>
                <a:lnTo>
                  <a:pt x="2764663" y="0"/>
                </a:lnTo>
                <a:lnTo>
                  <a:pt x="2764663" y="248538"/>
                </a:lnTo>
                <a:lnTo>
                  <a:pt x="0" y="248538"/>
                </a:lnTo>
                <a:lnTo>
                  <a:pt x="0" y="1739773"/>
                </a:lnTo>
                <a:lnTo>
                  <a:pt x="2764663" y="17397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637468" y="2075307"/>
            <a:ext cx="2505913" cy="1988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139881" y="4367752"/>
            <a:ext cx="3758818" cy="1837975"/>
          </a:xfrm>
          <a:custGeom>
            <a:avLst/>
            <a:gdLst/>
            <a:ahLst/>
            <a:cxnLst/>
            <a:rect l="l" t="t" r="r" b="b"/>
            <a:pathLst>
              <a:path w="3758818" h="1467103">
                <a:moveTo>
                  <a:pt x="3025266" y="1283715"/>
                </a:moveTo>
                <a:lnTo>
                  <a:pt x="3025266" y="1467103"/>
                </a:lnTo>
                <a:lnTo>
                  <a:pt x="3758818" y="733551"/>
                </a:lnTo>
                <a:lnTo>
                  <a:pt x="3025266" y="0"/>
                </a:lnTo>
                <a:lnTo>
                  <a:pt x="3025266" y="183387"/>
                </a:lnTo>
                <a:lnTo>
                  <a:pt x="0" y="183387"/>
                </a:lnTo>
                <a:lnTo>
                  <a:pt x="0" y="1283715"/>
                </a:lnTo>
                <a:lnTo>
                  <a:pt x="3025266" y="128371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735050" y="4367752"/>
            <a:ext cx="2505913" cy="1988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742180" y="803625"/>
            <a:ext cx="328549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aseline="1530" dirty="0">
                <a:solidFill>
                  <a:srgbClr val="FFFFFF"/>
                </a:solidFill>
                <a:latin typeface="Tw Cen MT"/>
                <a:cs typeface="Tw Cen MT"/>
              </a:rPr>
              <a:t>ANTECEDENTES</a:t>
            </a:r>
            <a:endParaRPr sz="4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4586" y="2348738"/>
            <a:ext cx="199097" cy="144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0">
              <a:lnSpc>
                <a:spcPts val="2430"/>
              </a:lnSpc>
              <a:spcBef>
                <a:spcPts val="121"/>
              </a:spcBef>
            </a:pPr>
            <a:r>
              <a:rPr sz="3450" baseline="3561" dirty="0">
                <a:latin typeface="Corbel"/>
                <a:cs typeface="Corbel"/>
              </a:rPr>
              <a:t>•</a:t>
            </a:r>
            <a:endParaRPr sz="2300" dirty="0">
              <a:latin typeface="Corbel"/>
              <a:cs typeface="Corbel"/>
            </a:endParaRPr>
          </a:p>
          <a:p>
            <a:pPr marL="12700" marR="180">
              <a:lnSpc>
                <a:spcPct val="101725"/>
              </a:lnSpc>
              <a:spcBef>
                <a:spcPts val="23"/>
              </a:spcBef>
            </a:pPr>
            <a:r>
              <a:rPr sz="2300" dirty="0">
                <a:latin typeface="Corbel"/>
                <a:cs typeface="Corbel"/>
              </a:rPr>
              <a:t>•</a:t>
            </a:r>
          </a:p>
          <a:p>
            <a:pPr marL="12700">
              <a:lnSpc>
                <a:spcPct val="101725"/>
              </a:lnSpc>
              <a:spcBef>
                <a:spcPts val="135"/>
              </a:spcBef>
            </a:pPr>
            <a:r>
              <a:rPr sz="2300" dirty="0">
                <a:latin typeface="Corbel"/>
                <a:cs typeface="Corbel"/>
              </a:rPr>
              <a:t>•</a:t>
            </a:r>
          </a:p>
          <a:p>
            <a:pPr marL="12700" marR="180">
              <a:lnSpc>
                <a:spcPct val="101725"/>
              </a:lnSpc>
              <a:spcBef>
                <a:spcPts val="145"/>
              </a:spcBef>
            </a:pPr>
            <a:r>
              <a:rPr sz="2300" dirty="0">
                <a:latin typeface="Corbel"/>
                <a:cs typeface="Corbe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8089" y="2398043"/>
            <a:ext cx="1853672" cy="144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430"/>
              </a:lnSpc>
              <a:spcBef>
                <a:spcPts val="121"/>
              </a:spcBef>
            </a:pPr>
            <a:r>
              <a:rPr sz="3450" baseline="3561" dirty="0">
                <a:latin typeface="Corbel"/>
                <a:cs typeface="Corbel"/>
              </a:rPr>
              <a:t>ECONÓMICAS</a:t>
            </a:r>
            <a:endParaRPr sz="2300" dirty="0">
              <a:latin typeface="Corbel"/>
              <a:cs typeface="Corbel"/>
            </a:endParaRPr>
          </a:p>
          <a:p>
            <a:pPr marL="12700" marR="428039" algn="just">
              <a:lnSpc>
                <a:spcPts val="2807"/>
              </a:lnSpc>
              <a:spcBef>
                <a:spcPts val="23"/>
              </a:spcBef>
            </a:pPr>
            <a:r>
              <a:rPr sz="2300" dirty="0">
                <a:latin typeface="Corbel"/>
                <a:cs typeface="Corbel"/>
              </a:rPr>
              <a:t>SOCIALES </a:t>
            </a:r>
          </a:p>
          <a:p>
            <a:pPr marL="12700" marR="428039" algn="just">
              <a:lnSpc>
                <a:spcPts val="2807"/>
              </a:lnSpc>
              <a:spcBef>
                <a:spcPts val="140"/>
              </a:spcBef>
            </a:pPr>
            <a:r>
              <a:rPr sz="2300" dirty="0">
                <a:latin typeface="Corbel"/>
                <a:cs typeface="Corbel"/>
              </a:rPr>
              <a:t>TÉCNICAS </a:t>
            </a:r>
          </a:p>
          <a:p>
            <a:pPr marL="12700" marR="428039" algn="just">
              <a:lnSpc>
                <a:spcPts val="2807"/>
              </a:lnSpc>
              <a:spcBef>
                <a:spcPts val="140"/>
              </a:spcBef>
            </a:pPr>
            <a:r>
              <a:rPr sz="2300" dirty="0">
                <a:latin typeface="Corbel"/>
                <a:cs typeface="Corbel"/>
              </a:rPr>
              <a:t>POLÍ</a:t>
            </a:r>
            <a:r>
              <a:rPr sz="2300" spc="4" dirty="0">
                <a:latin typeface="Corbel"/>
                <a:cs typeface="Corbel"/>
              </a:rPr>
              <a:t>T</a:t>
            </a:r>
            <a:r>
              <a:rPr sz="2300" dirty="0">
                <a:latin typeface="Corbel"/>
                <a:cs typeface="Corbel"/>
              </a:rPr>
              <a:t>ICAS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332" y="2821731"/>
            <a:ext cx="13933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RAZO</a:t>
            </a:r>
            <a:r>
              <a:rPr sz="3600" spc="-9" baseline="3413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0716" y="4684750"/>
            <a:ext cx="206146" cy="1112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3600" baseline="3413" dirty="0">
                <a:latin typeface="Corbel"/>
                <a:cs typeface="Corbel"/>
              </a:rPr>
              <a:t>•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ct val="101725"/>
              </a:lnSpc>
              <a:spcBef>
                <a:spcPts val="13"/>
              </a:spcBef>
            </a:pPr>
            <a:r>
              <a:rPr sz="2400" dirty="0">
                <a:latin typeface="Corbel"/>
                <a:cs typeface="Corbel"/>
              </a:rPr>
              <a:t>•</a:t>
            </a:r>
          </a:p>
          <a:p>
            <a:pPr marL="12700">
              <a:lnSpc>
                <a:spcPct val="101725"/>
              </a:lnSpc>
              <a:spcBef>
                <a:spcPts val="155"/>
              </a:spcBef>
            </a:pPr>
            <a:r>
              <a:rPr sz="2400" dirty="0">
                <a:latin typeface="Corbel"/>
                <a:cs typeface="Corbe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9316" y="4730733"/>
            <a:ext cx="1424310" cy="1112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30"/>
              </a:lnSpc>
              <a:spcBef>
                <a:spcPts val="126"/>
              </a:spcBef>
            </a:pPr>
            <a:r>
              <a:rPr sz="3600" baseline="3413" dirty="0">
                <a:latin typeface="Corbel"/>
                <a:cs typeface="Corbel"/>
              </a:rPr>
              <a:t>ES</a:t>
            </a:r>
            <a:r>
              <a:rPr sz="3600" spc="-139" baseline="3413" dirty="0">
                <a:latin typeface="Corbel"/>
                <a:cs typeface="Corbel"/>
              </a:rPr>
              <a:t>T</a:t>
            </a:r>
            <a:r>
              <a:rPr sz="3600" spc="-129" baseline="3413" dirty="0">
                <a:latin typeface="Corbel"/>
                <a:cs typeface="Corbel"/>
              </a:rPr>
              <a:t>AT</a:t>
            </a:r>
            <a:r>
              <a:rPr sz="3600" baseline="3413" dirty="0">
                <a:latin typeface="Corbel"/>
                <a:cs typeface="Corbel"/>
              </a:rPr>
              <a:t>AL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ts val="2929"/>
              </a:lnSpc>
              <a:spcBef>
                <a:spcPts val="13"/>
              </a:spcBef>
            </a:pPr>
            <a:r>
              <a:rPr sz="2400" dirty="0">
                <a:latin typeface="Corbel"/>
                <a:cs typeface="Corbel"/>
              </a:rPr>
              <a:t>M</a:t>
            </a:r>
            <a:r>
              <a:rPr sz="2400" spc="-4" dirty="0">
                <a:latin typeface="Corbel"/>
                <a:cs typeface="Corbel"/>
              </a:rPr>
              <a:t>I</a:t>
            </a:r>
            <a:r>
              <a:rPr sz="2400" dirty="0">
                <a:latin typeface="Corbel"/>
                <a:cs typeface="Corbel"/>
              </a:rPr>
              <a:t>X</a:t>
            </a:r>
            <a:r>
              <a:rPr sz="2400" spc="-129" dirty="0">
                <a:latin typeface="Corbel"/>
                <a:cs typeface="Corbel"/>
              </a:rPr>
              <a:t>T</a:t>
            </a:r>
            <a:r>
              <a:rPr sz="2400" dirty="0">
                <a:latin typeface="Corbel"/>
                <a:cs typeface="Corbel"/>
              </a:rPr>
              <a:t>AS </a:t>
            </a:r>
          </a:p>
          <a:p>
            <a:pPr marL="12700">
              <a:lnSpc>
                <a:spcPts val="2929"/>
              </a:lnSpc>
              <a:spcBef>
                <a:spcPts val="155"/>
              </a:spcBef>
            </a:pPr>
            <a:r>
              <a:rPr sz="2400" dirty="0">
                <a:latin typeface="Corbel"/>
                <a:cs typeface="Corbel"/>
              </a:rPr>
              <a:t>PR</a:t>
            </a:r>
            <a:r>
              <a:rPr sz="2400" spc="-4" dirty="0">
                <a:latin typeface="Corbel"/>
                <a:cs typeface="Corbel"/>
              </a:rPr>
              <a:t>I</a:t>
            </a:r>
            <a:r>
              <a:rPr sz="2400" spc="-134" dirty="0">
                <a:latin typeface="Corbel"/>
                <a:cs typeface="Corbel"/>
              </a:rPr>
              <a:t>V</a:t>
            </a:r>
            <a:r>
              <a:rPr sz="2400" dirty="0">
                <a:latin typeface="Corbel"/>
                <a:cs typeface="Corbel"/>
              </a:rPr>
              <a:t>ADAS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032215" y="4945028"/>
            <a:ext cx="1911583" cy="770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584" marR="206855" algn="ctr">
              <a:lnSpc>
                <a:spcPts val="2930"/>
              </a:lnSpc>
              <a:spcBef>
                <a:spcPts val="146"/>
              </a:spcBef>
            </a:pPr>
            <a:r>
              <a:rPr sz="4200" baseline="2925" dirty="0">
                <a:solidFill>
                  <a:srgbClr val="FFFFFF"/>
                </a:solidFill>
                <a:latin typeface="Corbel"/>
                <a:cs typeface="Corbel"/>
              </a:rPr>
              <a:t>TIPOS</a:t>
            </a:r>
            <a:r>
              <a:rPr sz="4200" spc="-64" baseline="29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baseline="292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800" dirty="0">
              <a:latin typeface="Corbel"/>
              <a:cs typeface="Corbel"/>
            </a:endParaRPr>
          </a:p>
          <a:p>
            <a:pPr algn="ctr">
              <a:lnSpc>
                <a:spcPts val="3070"/>
              </a:lnSpc>
              <a:spcBef>
                <a:spcPts val="7"/>
              </a:spcBef>
            </a:pPr>
            <a:r>
              <a:rPr sz="4200" baseline="2925" dirty="0">
                <a:solidFill>
                  <a:srgbClr val="FFFFFF"/>
                </a:solidFill>
                <a:latin typeface="Corbel"/>
                <a:cs typeface="Corbel"/>
              </a:rPr>
              <a:t>PROPIEDAD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70" name="object 16"/>
          <p:cNvSpPr/>
          <p:nvPr/>
        </p:nvSpPr>
        <p:spPr>
          <a:xfrm>
            <a:off x="0" y="219785"/>
            <a:ext cx="7096950" cy="1116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93613" y="1260971"/>
            <a:ext cx="3094542" cy="61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ANTECEDENTES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2763012" y="1917191"/>
            <a:ext cx="6405372" cy="2261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931666" y="433577"/>
            <a:ext cx="4421558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ES</a:t>
            </a:r>
            <a:r>
              <a:rPr sz="3900" spc="9" baseline="1177" dirty="0">
                <a:latin typeface="Tw Cen MT"/>
                <a:cs typeface="Tw Cen MT"/>
              </a:rPr>
              <a:t>P</a:t>
            </a:r>
            <a:r>
              <a:rPr sz="3900" baseline="1177" dirty="0">
                <a:latin typeface="Tw Cen MT"/>
                <a:cs typeface="Tw Cen MT"/>
              </a:rPr>
              <a:t>ECTRO</a:t>
            </a:r>
            <a:r>
              <a:rPr sz="3900" spc="-29" baseline="1177" dirty="0">
                <a:latin typeface="Tw Cen MT"/>
                <a:cs typeface="Tw Cen MT"/>
              </a:rPr>
              <a:t> </a:t>
            </a:r>
            <a:r>
              <a:rPr sz="3900" baseline="1177" dirty="0">
                <a:latin typeface="Tw Cen MT"/>
                <a:cs typeface="Tw Cen MT"/>
              </a:rPr>
              <a:t>ELE</a:t>
            </a:r>
            <a:r>
              <a:rPr sz="3900" spc="-4" baseline="1177" dirty="0">
                <a:latin typeface="Tw Cen MT"/>
                <a:cs typeface="Tw Cen MT"/>
              </a:rPr>
              <a:t>C</a:t>
            </a:r>
            <a:r>
              <a:rPr sz="3900" baseline="1177" dirty="0">
                <a:latin typeface="Tw Cen MT"/>
                <a:cs typeface="Tw Cen MT"/>
              </a:rPr>
              <a:t>TROMEGNETICO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5181" y="995933"/>
            <a:ext cx="432234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Es</a:t>
            </a:r>
            <a:r>
              <a:rPr sz="3900" spc="254" baseline="1177" dirty="0">
                <a:latin typeface="Tw Cen MT"/>
                <a:cs typeface="Tw Cen MT"/>
              </a:rPr>
              <a:t> </a:t>
            </a:r>
            <a:r>
              <a:rPr sz="3900" baseline="1177" dirty="0">
                <a:latin typeface="Tw Cen MT"/>
                <a:cs typeface="Tw Cen MT"/>
              </a:rPr>
              <a:t>un</a:t>
            </a:r>
            <a:r>
              <a:rPr sz="3900" spc="259" baseline="1177" dirty="0">
                <a:latin typeface="Tw Cen MT"/>
                <a:cs typeface="Tw Cen MT"/>
              </a:rPr>
              <a:t> </a:t>
            </a:r>
            <a:r>
              <a:rPr sz="3900" baseline="1177" dirty="0">
                <a:latin typeface="Tw Cen MT"/>
                <a:cs typeface="Tw Cen MT"/>
              </a:rPr>
              <a:t>bien</a:t>
            </a:r>
            <a:r>
              <a:rPr sz="3900" spc="259" baseline="1177" dirty="0">
                <a:latin typeface="Tw Cen MT"/>
                <a:cs typeface="Tw Cen MT"/>
              </a:rPr>
              <a:t> </a:t>
            </a:r>
            <a:r>
              <a:rPr sz="3900" baseline="1177" dirty="0">
                <a:latin typeface="Tw Cen MT"/>
                <a:cs typeface="Tw Cen MT"/>
              </a:rPr>
              <a:t>público</a:t>
            </a:r>
            <a:r>
              <a:rPr sz="3900" spc="264" baseline="1177" dirty="0">
                <a:latin typeface="Tw Cen MT"/>
                <a:cs typeface="Tw Cen MT"/>
              </a:rPr>
              <a:t> </a:t>
            </a:r>
            <a:r>
              <a:rPr sz="3900" baseline="1177" dirty="0">
                <a:latin typeface="Tw Cen MT"/>
                <a:cs typeface="Tw Cen MT"/>
              </a:rPr>
              <a:t>inenajenable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6901" y="995933"/>
            <a:ext cx="240360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e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6461" y="995933"/>
            <a:ext cx="200964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impr</a:t>
            </a:r>
            <a:r>
              <a:rPr sz="3900" spc="-9" baseline="1177" dirty="0">
                <a:latin typeface="Tw Cen MT"/>
                <a:cs typeface="Tw Cen MT"/>
              </a:rPr>
              <a:t>e</a:t>
            </a:r>
            <a:r>
              <a:rPr sz="3900" baseline="1177" dirty="0">
                <a:latin typeface="Tw Cen MT"/>
                <a:cs typeface="Tw Cen MT"/>
              </a:rPr>
              <a:t>s</a:t>
            </a:r>
            <a:r>
              <a:rPr sz="3900" spc="-9" baseline="1177" dirty="0">
                <a:latin typeface="Tw Cen MT"/>
                <a:cs typeface="Tw Cen MT"/>
              </a:rPr>
              <a:t>c</a:t>
            </a:r>
            <a:r>
              <a:rPr sz="3900" baseline="1177" dirty="0">
                <a:latin typeface="Tw Cen MT"/>
                <a:cs typeface="Tw Cen MT"/>
              </a:rPr>
              <a:t>ript</a:t>
            </a:r>
            <a:r>
              <a:rPr sz="3900" spc="9" baseline="1177" dirty="0">
                <a:latin typeface="Tw Cen MT"/>
                <a:cs typeface="Tw Cen MT"/>
              </a:rPr>
              <a:t>i</a:t>
            </a:r>
            <a:r>
              <a:rPr sz="3900" baseline="1177" dirty="0">
                <a:latin typeface="Tw Cen MT"/>
                <a:cs typeface="Tw Cen MT"/>
              </a:rPr>
              <a:t>ble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5766" y="995933"/>
            <a:ext cx="82141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su</a:t>
            </a:r>
            <a:r>
              <a:rPr sz="3900" spc="-9" baseline="1177" dirty="0">
                <a:latin typeface="Tw Cen MT"/>
                <a:cs typeface="Tw Cen MT"/>
              </a:rPr>
              <a:t>j</a:t>
            </a:r>
            <a:r>
              <a:rPr sz="3900" baseline="1177" dirty="0">
                <a:latin typeface="Tw Cen MT"/>
                <a:cs typeface="Tw Cen MT"/>
              </a:rPr>
              <a:t>eto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5970" y="995933"/>
            <a:ext cx="25747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a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74073" y="995933"/>
            <a:ext cx="32838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4" baseline="1177" dirty="0">
                <a:latin typeface="Tw Cen MT"/>
                <a:cs typeface="Tw Cen MT"/>
              </a:rPr>
              <a:t>la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2340" y="1431812"/>
            <a:ext cx="1001552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44" baseline="1177" dirty="0">
                <a:latin typeface="Tw Cen MT"/>
                <a:cs typeface="Tw Cen MT"/>
              </a:rPr>
              <a:t>g</a:t>
            </a:r>
            <a:r>
              <a:rPr sz="3900" baseline="1177" dirty="0">
                <a:latin typeface="Tw Cen MT"/>
                <a:cs typeface="Tw Cen MT"/>
              </a:rPr>
              <a:t>esti</a:t>
            </a:r>
            <a:r>
              <a:rPr sz="3900" spc="9" baseline="1177" dirty="0">
                <a:latin typeface="Tw Cen MT"/>
                <a:cs typeface="Tw Cen MT"/>
              </a:rPr>
              <a:t>ó</a:t>
            </a:r>
            <a:r>
              <a:rPr sz="3900" baseline="1177" dirty="0">
                <a:latin typeface="Tw Cen MT"/>
                <a:cs typeface="Tw Cen MT"/>
              </a:rPr>
              <a:t>n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4530" y="1431812"/>
            <a:ext cx="240558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y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0563" y="1431812"/>
            <a:ext cx="944039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cont</a:t>
            </a:r>
            <a:r>
              <a:rPr sz="3900" spc="-54" baseline="1177" dirty="0">
                <a:latin typeface="Tw Cen MT"/>
                <a:cs typeface="Tw Cen MT"/>
              </a:rPr>
              <a:t>r</a:t>
            </a:r>
            <a:r>
              <a:rPr sz="3900" baseline="1177" dirty="0">
                <a:latin typeface="Tw Cen MT"/>
                <a:cs typeface="Tw Cen MT"/>
              </a:rPr>
              <a:t>ol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7635" y="1431812"/>
            <a:ext cx="495767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del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0079" y="1431812"/>
            <a:ext cx="1039162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latin typeface="Tw Cen MT"/>
                <a:cs typeface="Tw Cen MT"/>
              </a:rPr>
              <a:t>estad</a:t>
            </a:r>
            <a:r>
              <a:rPr sz="3900" spc="-34" baseline="1177" dirty="0">
                <a:latin typeface="Tw Cen MT"/>
                <a:cs typeface="Tw Cen MT"/>
              </a:rPr>
              <a:t>o</a:t>
            </a:r>
            <a:r>
              <a:rPr sz="3900" baseline="1177" dirty="0">
                <a:latin typeface="Tw Cen MT"/>
                <a:cs typeface="Tw Cen MT"/>
              </a:rPr>
              <a:t>.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3795" y="4247260"/>
            <a:ext cx="389534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ES</a:t>
            </a:r>
            <a:r>
              <a:rPr sz="3900" spc="9" baseline="1177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ECTRO</a:t>
            </a:r>
            <a:r>
              <a:rPr sz="3900" spc="-2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RAD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OE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ECTR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CO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5181" y="4809870"/>
            <a:ext cx="79708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lang="es-CO" sz="3900" baseline="1177" dirty="0">
                <a:solidFill>
                  <a:srgbClr val="FF0000"/>
                </a:solidFill>
                <a:latin typeface="Tw Cen MT"/>
                <a:cs typeface="Tw Cen MT"/>
              </a:rPr>
              <a:t>El</a:t>
            </a:r>
            <a:r>
              <a:rPr lang="es-CO" sz="390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uso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546" y="4809870"/>
            <a:ext cx="49409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el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5906" y="4809870"/>
            <a:ext cx="118221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espec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3900" spc="-50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6448" y="4809870"/>
            <a:ext cx="187927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25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ad</a:t>
            </a:r>
            <a:r>
              <a:rPr sz="3900" spc="9" baseline="1177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oeléctr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co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378" y="4809870"/>
            <a:ext cx="1188169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quie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6062" y="4809870"/>
            <a:ext cx="110516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spc="50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1546" y="4809870"/>
            <a:ext cx="978248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previ</a:t>
            </a:r>
            <a:r>
              <a:rPr sz="3900" spc="-79" baseline="1177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,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75181" y="5245734"/>
            <a:ext cx="8228801" cy="791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-79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x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3900" spc="304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y</a:t>
            </a:r>
            <a:r>
              <a:rPr sz="3900" spc="284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oto</a:t>
            </a:r>
            <a:r>
              <a:rPr sz="3900" spc="-14" baseline="1177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3900" spc="-44" baseline="1177" dirty="0">
                <a:solidFill>
                  <a:srgbClr val="FF0000"/>
                </a:solidFill>
                <a:latin typeface="Tw Cen MT"/>
                <a:cs typeface="Tw Cen MT"/>
              </a:rPr>
              <a:t>g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ado</a:t>
            </a:r>
            <a:r>
              <a:rPr sz="3900" spc="294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or</a:t>
            </a:r>
            <a:r>
              <a:rPr sz="3900" spc="294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-4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3900" spc="29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Mini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st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erio</a:t>
            </a:r>
            <a:r>
              <a:rPr sz="3900" spc="29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spc="28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-214" baseline="1177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ecnolog</a:t>
            </a:r>
            <a:r>
              <a:rPr sz="3900" spc="9" baseline="1177" dirty="0">
                <a:solidFill>
                  <a:srgbClr val="FF0000"/>
                </a:solidFill>
                <a:latin typeface="Tw Cen MT"/>
                <a:cs typeface="Tw Cen MT"/>
              </a:rPr>
              <a:t>í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as</a:t>
            </a:r>
            <a:r>
              <a:rPr sz="3900" spc="29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-9" baseline="1177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3900" baseline="1177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900" spc="299" baseline="1177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900" spc="4" baseline="1177" dirty="0">
                <a:solidFill>
                  <a:srgbClr val="FF0000"/>
                </a:solidFill>
                <a:latin typeface="Tw Cen MT"/>
                <a:cs typeface="Tw Cen MT"/>
              </a:rPr>
              <a:t>la</a:t>
            </a:r>
            <a:endParaRPr sz="2600" dirty="0">
              <a:solidFill>
                <a:srgbClr val="FF0000"/>
              </a:solidFill>
              <a:latin typeface="Tw Cen MT"/>
              <a:cs typeface="Tw Cen MT"/>
            </a:endParaRPr>
          </a:p>
          <a:p>
            <a:pPr marL="12700" marR="49606">
              <a:lnSpc>
                <a:spcPct val="90738"/>
              </a:lnSpc>
              <a:spcBef>
                <a:spcPts val="463"/>
              </a:spcBef>
            </a:pP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In</a:t>
            </a:r>
            <a:r>
              <a:rPr sz="2600" spc="-44" dirty="0">
                <a:solidFill>
                  <a:srgbClr val="FF0000"/>
                </a:solidFill>
                <a:latin typeface="Tw Cen MT"/>
                <a:cs typeface="Tw Cen MT"/>
              </a:rPr>
              <a:t>f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2600" spc="50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maci</a:t>
            </a:r>
            <a:r>
              <a:rPr sz="2600" spc="9" dirty="0">
                <a:solidFill>
                  <a:srgbClr val="FF0000"/>
                </a:solidFill>
                <a:latin typeface="Tw Cen MT"/>
                <a:cs typeface="Tw Cen MT"/>
              </a:rPr>
              <a:t>ó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n</a:t>
            </a:r>
            <a:r>
              <a:rPr sz="2600" spc="-24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y l</a:t>
            </a:r>
            <a:r>
              <a:rPr sz="2600" spc="4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s Co</a:t>
            </a:r>
            <a:r>
              <a:rPr sz="2600" spc="54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unicacion</a:t>
            </a:r>
            <a:r>
              <a:rPr sz="2600" spc="9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2600" spc="-14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2600" dirty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</a:p>
        </p:txBody>
      </p:sp>
      <p:sp>
        <p:nvSpPr>
          <p:cNvPr id="80" name="object 16"/>
          <p:cNvSpPr/>
          <p:nvPr/>
        </p:nvSpPr>
        <p:spPr>
          <a:xfrm>
            <a:off x="0" y="210185"/>
            <a:ext cx="1937982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049903" y="2348865"/>
            <a:ext cx="4084066" cy="3035554"/>
          </a:xfrm>
          <a:custGeom>
            <a:avLst/>
            <a:gdLst/>
            <a:ahLst/>
            <a:cxnLst/>
            <a:rect l="l" t="t" r="r" b="b"/>
            <a:pathLst>
              <a:path w="4084066" h="3035554">
                <a:moveTo>
                  <a:pt x="0" y="1517777"/>
                </a:moveTo>
                <a:lnTo>
                  <a:pt x="6769" y="1642269"/>
                </a:lnTo>
                <a:lnTo>
                  <a:pt x="26727" y="1763988"/>
                </a:lnTo>
                <a:lnTo>
                  <a:pt x="59348" y="1882543"/>
                </a:lnTo>
                <a:lnTo>
                  <a:pt x="104106" y="1997543"/>
                </a:lnTo>
                <a:lnTo>
                  <a:pt x="160476" y="2108598"/>
                </a:lnTo>
                <a:lnTo>
                  <a:pt x="227932" y="2215319"/>
                </a:lnTo>
                <a:lnTo>
                  <a:pt x="305949" y="2317313"/>
                </a:lnTo>
                <a:lnTo>
                  <a:pt x="394000" y="2414191"/>
                </a:lnTo>
                <a:lnTo>
                  <a:pt x="491561" y="2505563"/>
                </a:lnTo>
                <a:lnTo>
                  <a:pt x="598106" y="2591038"/>
                </a:lnTo>
                <a:lnTo>
                  <a:pt x="713109" y="2670225"/>
                </a:lnTo>
                <a:lnTo>
                  <a:pt x="836045" y="2742734"/>
                </a:lnTo>
                <a:lnTo>
                  <a:pt x="966387" y="2808175"/>
                </a:lnTo>
                <a:lnTo>
                  <a:pt x="1103611" y="2866157"/>
                </a:lnTo>
                <a:lnTo>
                  <a:pt x="1247191" y="2916291"/>
                </a:lnTo>
                <a:lnTo>
                  <a:pt x="1396601" y="2958184"/>
                </a:lnTo>
                <a:lnTo>
                  <a:pt x="1551316" y="2991448"/>
                </a:lnTo>
                <a:lnTo>
                  <a:pt x="1710810" y="3015691"/>
                </a:lnTo>
                <a:lnTo>
                  <a:pt x="1874557" y="3030523"/>
                </a:lnTo>
                <a:lnTo>
                  <a:pt x="2042033" y="3035554"/>
                </a:lnTo>
                <a:lnTo>
                  <a:pt x="2209508" y="3030523"/>
                </a:lnTo>
                <a:lnTo>
                  <a:pt x="2373255" y="3015691"/>
                </a:lnTo>
                <a:lnTo>
                  <a:pt x="2532749" y="2991448"/>
                </a:lnTo>
                <a:lnTo>
                  <a:pt x="2687464" y="2958184"/>
                </a:lnTo>
                <a:lnTo>
                  <a:pt x="2836874" y="2916291"/>
                </a:lnTo>
                <a:lnTo>
                  <a:pt x="2980454" y="2866157"/>
                </a:lnTo>
                <a:lnTo>
                  <a:pt x="3117678" y="2808175"/>
                </a:lnTo>
                <a:lnTo>
                  <a:pt x="3248020" y="2742734"/>
                </a:lnTo>
                <a:lnTo>
                  <a:pt x="3370956" y="2670225"/>
                </a:lnTo>
                <a:lnTo>
                  <a:pt x="3485959" y="2591038"/>
                </a:lnTo>
                <a:lnTo>
                  <a:pt x="3592504" y="2505563"/>
                </a:lnTo>
                <a:lnTo>
                  <a:pt x="3690065" y="2414191"/>
                </a:lnTo>
                <a:lnTo>
                  <a:pt x="3778116" y="2317313"/>
                </a:lnTo>
                <a:lnTo>
                  <a:pt x="3856133" y="2215319"/>
                </a:lnTo>
                <a:lnTo>
                  <a:pt x="3923589" y="2108598"/>
                </a:lnTo>
                <a:lnTo>
                  <a:pt x="3979959" y="1997543"/>
                </a:lnTo>
                <a:lnTo>
                  <a:pt x="4024717" y="1882543"/>
                </a:lnTo>
                <a:lnTo>
                  <a:pt x="4057338" y="1763988"/>
                </a:lnTo>
                <a:lnTo>
                  <a:pt x="4077296" y="1642269"/>
                </a:lnTo>
                <a:lnTo>
                  <a:pt x="4084066" y="1517777"/>
                </a:lnTo>
                <a:lnTo>
                  <a:pt x="4077296" y="1393301"/>
                </a:lnTo>
                <a:lnTo>
                  <a:pt x="4057338" y="1271596"/>
                </a:lnTo>
                <a:lnTo>
                  <a:pt x="4024717" y="1153052"/>
                </a:lnTo>
                <a:lnTo>
                  <a:pt x="3979959" y="1038059"/>
                </a:lnTo>
                <a:lnTo>
                  <a:pt x="3923589" y="927008"/>
                </a:lnTo>
                <a:lnTo>
                  <a:pt x="3856133" y="820290"/>
                </a:lnTo>
                <a:lnTo>
                  <a:pt x="3778116" y="718296"/>
                </a:lnTo>
                <a:lnTo>
                  <a:pt x="3690065" y="621417"/>
                </a:lnTo>
                <a:lnTo>
                  <a:pt x="3592504" y="530042"/>
                </a:lnTo>
                <a:lnTo>
                  <a:pt x="3485959" y="444563"/>
                </a:lnTo>
                <a:lnTo>
                  <a:pt x="3370956" y="365371"/>
                </a:lnTo>
                <a:lnTo>
                  <a:pt x="3248020" y="292855"/>
                </a:lnTo>
                <a:lnTo>
                  <a:pt x="3117678" y="227408"/>
                </a:lnTo>
                <a:lnTo>
                  <a:pt x="2980454" y="169420"/>
                </a:lnTo>
                <a:lnTo>
                  <a:pt x="2836874" y="119280"/>
                </a:lnTo>
                <a:lnTo>
                  <a:pt x="2687464" y="77381"/>
                </a:lnTo>
                <a:lnTo>
                  <a:pt x="2532749" y="44113"/>
                </a:lnTo>
                <a:lnTo>
                  <a:pt x="2373255" y="19866"/>
                </a:lnTo>
                <a:lnTo>
                  <a:pt x="2209508" y="5031"/>
                </a:lnTo>
                <a:lnTo>
                  <a:pt x="2042033" y="0"/>
                </a:lnTo>
                <a:lnTo>
                  <a:pt x="1874557" y="5031"/>
                </a:lnTo>
                <a:lnTo>
                  <a:pt x="1710810" y="19866"/>
                </a:lnTo>
                <a:lnTo>
                  <a:pt x="1551316" y="44113"/>
                </a:lnTo>
                <a:lnTo>
                  <a:pt x="1396601" y="77381"/>
                </a:lnTo>
                <a:lnTo>
                  <a:pt x="1247191" y="119280"/>
                </a:lnTo>
                <a:lnTo>
                  <a:pt x="1103611" y="169420"/>
                </a:lnTo>
                <a:lnTo>
                  <a:pt x="966387" y="227408"/>
                </a:lnTo>
                <a:lnTo>
                  <a:pt x="836045" y="292855"/>
                </a:lnTo>
                <a:lnTo>
                  <a:pt x="713109" y="365371"/>
                </a:lnTo>
                <a:lnTo>
                  <a:pt x="598106" y="444563"/>
                </a:lnTo>
                <a:lnTo>
                  <a:pt x="491561" y="530042"/>
                </a:lnTo>
                <a:lnTo>
                  <a:pt x="394000" y="621417"/>
                </a:lnTo>
                <a:lnTo>
                  <a:pt x="305949" y="718296"/>
                </a:lnTo>
                <a:lnTo>
                  <a:pt x="227932" y="820290"/>
                </a:lnTo>
                <a:lnTo>
                  <a:pt x="160476" y="927008"/>
                </a:lnTo>
                <a:lnTo>
                  <a:pt x="104106" y="1038059"/>
                </a:lnTo>
                <a:lnTo>
                  <a:pt x="59348" y="1153052"/>
                </a:lnTo>
                <a:lnTo>
                  <a:pt x="26727" y="1271596"/>
                </a:lnTo>
                <a:lnTo>
                  <a:pt x="6769" y="1393301"/>
                </a:lnTo>
                <a:lnTo>
                  <a:pt x="0" y="1517777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050154" y="1125348"/>
            <a:ext cx="2083562" cy="1517777"/>
          </a:xfrm>
          <a:custGeom>
            <a:avLst/>
            <a:gdLst/>
            <a:ahLst/>
            <a:cxnLst/>
            <a:rect l="l" t="t" r="r" b="b"/>
            <a:pathLst>
              <a:path w="2083562" h="1517777">
                <a:moveTo>
                  <a:pt x="0" y="758825"/>
                </a:moveTo>
                <a:lnTo>
                  <a:pt x="3452" y="821063"/>
                </a:lnTo>
                <a:lnTo>
                  <a:pt x="13633" y="881916"/>
                </a:lnTo>
                <a:lnTo>
                  <a:pt x="30272" y="941191"/>
                </a:lnTo>
                <a:lnTo>
                  <a:pt x="53103" y="998690"/>
                </a:lnTo>
                <a:lnTo>
                  <a:pt x="81857" y="1054219"/>
                </a:lnTo>
                <a:lnTo>
                  <a:pt x="116267" y="1107581"/>
                </a:lnTo>
                <a:lnTo>
                  <a:pt x="156064" y="1158582"/>
                </a:lnTo>
                <a:lnTo>
                  <a:pt x="200981" y="1207027"/>
                </a:lnTo>
                <a:lnTo>
                  <a:pt x="250749" y="1252719"/>
                </a:lnTo>
                <a:lnTo>
                  <a:pt x="305101" y="1295463"/>
                </a:lnTo>
                <a:lnTo>
                  <a:pt x="363769" y="1335064"/>
                </a:lnTo>
                <a:lnTo>
                  <a:pt x="426485" y="1371326"/>
                </a:lnTo>
                <a:lnTo>
                  <a:pt x="492980" y="1404054"/>
                </a:lnTo>
                <a:lnTo>
                  <a:pt x="562988" y="1433053"/>
                </a:lnTo>
                <a:lnTo>
                  <a:pt x="636240" y="1458126"/>
                </a:lnTo>
                <a:lnTo>
                  <a:pt x="712467" y="1479079"/>
                </a:lnTo>
                <a:lnTo>
                  <a:pt x="791403" y="1495716"/>
                </a:lnTo>
                <a:lnTo>
                  <a:pt x="872779" y="1507842"/>
                </a:lnTo>
                <a:lnTo>
                  <a:pt x="956328" y="1515260"/>
                </a:lnTo>
                <a:lnTo>
                  <a:pt x="1041781" y="1517777"/>
                </a:lnTo>
                <a:lnTo>
                  <a:pt x="1127233" y="1515260"/>
                </a:lnTo>
                <a:lnTo>
                  <a:pt x="1210782" y="1507842"/>
                </a:lnTo>
                <a:lnTo>
                  <a:pt x="1292158" y="1495716"/>
                </a:lnTo>
                <a:lnTo>
                  <a:pt x="1371094" y="1479079"/>
                </a:lnTo>
                <a:lnTo>
                  <a:pt x="1447321" y="1458126"/>
                </a:lnTo>
                <a:lnTo>
                  <a:pt x="1520573" y="1433053"/>
                </a:lnTo>
                <a:lnTo>
                  <a:pt x="1590581" y="1404054"/>
                </a:lnTo>
                <a:lnTo>
                  <a:pt x="1657076" y="1371326"/>
                </a:lnTo>
                <a:lnTo>
                  <a:pt x="1719792" y="1335064"/>
                </a:lnTo>
                <a:lnTo>
                  <a:pt x="1778460" y="1295463"/>
                </a:lnTo>
                <a:lnTo>
                  <a:pt x="1832812" y="1252719"/>
                </a:lnTo>
                <a:lnTo>
                  <a:pt x="1882580" y="1207027"/>
                </a:lnTo>
                <a:lnTo>
                  <a:pt x="1927497" y="1158582"/>
                </a:lnTo>
                <a:lnTo>
                  <a:pt x="1967294" y="1107581"/>
                </a:lnTo>
                <a:lnTo>
                  <a:pt x="2001704" y="1054219"/>
                </a:lnTo>
                <a:lnTo>
                  <a:pt x="2030458" y="998690"/>
                </a:lnTo>
                <a:lnTo>
                  <a:pt x="2053289" y="941191"/>
                </a:lnTo>
                <a:lnTo>
                  <a:pt x="2069928" y="881916"/>
                </a:lnTo>
                <a:lnTo>
                  <a:pt x="2080109" y="821063"/>
                </a:lnTo>
                <a:lnTo>
                  <a:pt x="2083562" y="758825"/>
                </a:lnTo>
                <a:lnTo>
                  <a:pt x="2080109" y="696587"/>
                </a:lnTo>
                <a:lnTo>
                  <a:pt x="2069928" y="635736"/>
                </a:lnTo>
                <a:lnTo>
                  <a:pt x="2053289" y="576466"/>
                </a:lnTo>
                <a:lnTo>
                  <a:pt x="2030458" y="518972"/>
                </a:lnTo>
                <a:lnTo>
                  <a:pt x="2001704" y="463450"/>
                </a:lnTo>
                <a:lnTo>
                  <a:pt x="1967294" y="410095"/>
                </a:lnTo>
                <a:lnTo>
                  <a:pt x="1927497" y="359102"/>
                </a:lnTo>
                <a:lnTo>
                  <a:pt x="1882580" y="310667"/>
                </a:lnTo>
                <a:lnTo>
                  <a:pt x="1832812" y="264984"/>
                </a:lnTo>
                <a:lnTo>
                  <a:pt x="1778460" y="222250"/>
                </a:lnTo>
                <a:lnTo>
                  <a:pt x="1719792" y="182658"/>
                </a:lnTo>
                <a:lnTo>
                  <a:pt x="1657076" y="146405"/>
                </a:lnTo>
                <a:lnTo>
                  <a:pt x="1590581" y="113686"/>
                </a:lnTo>
                <a:lnTo>
                  <a:pt x="1520573" y="84696"/>
                </a:lnTo>
                <a:lnTo>
                  <a:pt x="1447321" y="59630"/>
                </a:lnTo>
                <a:lnTo>
                  <a:pt x="1371094" y="38684"/>
                </a:lnTo>
                <a:lnTo>
                  <a:pt x="1292158" y="22052"/>
                </a:lnTo>
                <a:lnTo>
                  <a:pt x="1210782" y="9931"/>
                </a:lnTo>
                <a:lnTo>
                  <a:pt x="1127233" y="2515"/>
                </a:lnTo>
                <a:lnTo>
                  <a:pt x="1041781" y="0"/>
                </a:lnTo>
                <a:lnTo>
                  <a:pt x="956328" y="2515"/>
                </a:lnTo>
                <a:lnTo>
                  <a:pt x="872779" y="9931"/>
                </a:lnTo>
                <a:lnTo>
                  <a:pt x="791403" y="22052"/>
                </a:lnTo>
                <a:lnTo>
                  <a:pt x="712467" y="38684"/>
                </a:lnTo>
                <a:lnTo>
                  <a:pt x="636240" y="59630"/>
                </a:lnTo>
                <a:lnTo>
                  <a:pt x="562988" y="84696"/>
                </a:lnTo>
                <a:lnTo>
                  <a:pt x="492980" y="113686"/>
                </a:lnTo>
                <a:lnTo>
                  <a:pt x="426485" y="146405"/>
                </a:lnTo>
                <a:lnTo>
                  <a:pt x="363769" y="182658"/>
                </a:lnTo>
                <a:lnTo>
                  <a:pt x="305101" y="222250"/>
                </a:lnTo>
                <a:lnTo>
                  <a:pt x="250749" y="264984"/>
                </a:lnTo>
                <a:lnTo>
                  <a:pt x="200981" y="310667"/>
                </a:lnTo>
                <a:lnTo>
                  <a:pt x="156064" y="359102"/>
                </a:lnTo>
                <a:lnTo>
                  <a:pt x="116267" y="410095"/>
                </a:lnTo>
                <a:lnTo>
                  <a:pt x="81857" y="463450"/>
                </a:lnTo>
                <a:lnTo>
                  <a:pt x="53103" y="518972"/>
                </a:lnTo>
                <a:lnTo>
                  <a:pt x="30272" y="576466"/>
                </a:lnTo>
                <a:lnTo>
                  <a:pt x="13633" y="635736"/>
                </a:lnTo>
                <a:lnTo>
                  <a:pt x="3452" y="696587"/>
                </a:lnTo>
                <a:lnTo>
                  <a:pt x="0" y="758825"/>
                </a:lnTo>
                <a:close/>
              </a:path>
            </a:pathLst>
          </a:custGeom>
          <a:solidFill>
            <a:srgbClr val="D2C844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050154" y="1125348"/>
            <a:ext cx="2083562" cy="1517777"/>
          </a:xfrm>
          <a:custGeom>
            <a:avLst/>
            <a:gdLst/>
            <a:ahLst/>
            <a:cxnLst/>
            <a:rect l="l" t="t" r="r" b="b"/>
            <a:pathLst>
              <a:path w="2083562" h="1517777">
                <a:moveTo>
                  <a:pt x="0" y="758825"/>
                </a:moveTo>
                <a:lnTo>
                  <a:pt x="3452" y="696587"/>
                </a:lnTo>
                <a:lnTo>
                  <a:pt x="13633" y="635736"/>
                </a:lnTo>
                <a:lnTo>
                  <a:pt x="30272" y="576466"/>
                </a:lnTo>
                <a:lnTo>
                  <a:pt x="53103" y="518972"/>
                </a:lnTo>
                <a:lnTo>
                  <a:pt x="81857" y="463450"/>
                </a:lnTo>
                <a:lnTo>
                  <a:pt x="116267" y="410095"/>
                </a:lnTo>
                <a:lnTo>
                  <a:pt x="156064" y="359102"/>
                </a:lnTo>
                <a:lnTo>
                  <a:pt x="200981" y="310667"/>
                </a:lnTo>
                <a:lnTo>
                  <a:pt x="250749" y="264984"/>
                </a:lnTo>
                <a:lnTo>
                  <a:pt x="305101" y="222250"/>
                </a:lnTo>
                <a:lnTo>
                  <a:pt x="363769" y="182658"/>
                </a:lnTo>
                <a:lnTo>
                  <a:pt x="426485" y="146405"/>
                </a:lnTo>
                <a:lnTo>
                  <a:pt x="492980" y="113686"/>
                </a:lnTo>
                <a:lnTo>
                  <a:pt x="562988" y="84696"/>
                </a:lnTo>
                <a:lnTo>
                  <a:pt x="636240" y="59630"/>
                </a:lnTo>
                <a:lnTo>
                  <a:pt x="712467" y="38684"/>
                </a:lnTo>
                <a:lnTo>
                  <a:pt x="791403" y="22052"/>
                </a:lnTo>
                <a:lnTo>
                  <a:pt x="872779" y="9931"/>
                </a:lnTo>
                <a:lnTo>
                  <a:pt x="956328" y="2515"/>
                </a:lnTo>
                <a:lnTo>
                  <a:pt x="1041781" y="0"/>
                </a:lnTo>
                <a:lnTo>
                  <a:pt x="1127233" y="2515"/>
                </a:lnTo>
                <a:lnTo>
                  <a:pt x="1210782" y="9931"/>
                </a:lnTo>
                <a:lnTo>
                  <a:pt x="1292158" y="22052"/>
                </a:lnTo>
                <a:lnTo>
                  <a:pt x="1371094" y="38684"/>
                </a:lnTo>
                <a:lnTo>
                  <a:pt x="1447321" y="59630"/>
                </a:lnTo>
                <a:lnTo>
                  <a:pt x="1520573" y="84696"/>
                </a:lnTo>
                <a:lnTo>
                  <a:pt x="1590581" y="113686"/>
                </a:lnTo>
                <a:lnTo>
                  <a:pt x="1657076" y="146405"/>
                </a:lnTo>
                <a:lnTo>
                  <a:pt x="1719792" y="182658"/>
                </a:lnTo>
                <a:lnTo>
                  <a:pt x="1778460" y="222250"/>
                </a:lnTo>
                <a:lnTo>
                  <a:pt x="1832812" y="264984"/>
                </a:lnTo>
                <a:lnTo>
                  <a:pt x="1882580" y="310667"/>
                </a:lnTo>
                <a:lnTo>
                  <a:pt x="1927497" y="359102"/>
                </a:lnTo>
                <a:lnTo>
                  <a:pt x="1967294" y="410095"/>
                </a:lnTo>
                <a:lnTo>
                  <a:pt x="2001704" y="463450"/>
                </a:lnTo>
                <a:lnTo>
                  <a:pt x="2030458" y="518972"/>
                </a:lnTo>
                <a:lnTo>
                  <a:pt x="2053289" y="576466"/>
                </a:lnTo>
                <a:lnTo>
                  <a:pt x="2069928" y="635736"/>
                </a:lnTo>
                <a:lnTo>
                  <a:pt x="2080109" y="696587"/>
                </a:lnTo>
                <a:lnTo>
                  <a:pt x="2083562" y="758825"/>
                </a:lnTo>
                <a:lnTo>
                  <a:pt x="2080109" y="821063"/>
                </a:lnTo>
                <a:lnTo>
                  <a:pt x="2069928" y="881916"/>
                </a:lnTo>
                <a:lnTo>
                  <a:pt x="2053289" y="941191"/>
                </a:lnTo>
                <a:lnTo>
                  <a:pt x="2030458" y="998690"/>
                </a:lnTo>
                <a:lnTo>
                  <a:pt x="2001704" y="1054219"/>
                </a:lnTo>
                <a:lnTo>
                  <a:pt x="1967294" y="1107581"/>
                </a:lnTo>
                <a:lnTo>
                  <a:pt x="1927497" y="1158582"/>
                </a:lnTo>
                <a:lnTo>
                  <a:pt x="1882580" y="1207027"/>
                </a:lnTo>
                <a:lnTo>
                  <a:pt x="1832812" y="1252719"/>
                </a:lnTo>
                <a:lnTo>
                  <a:pt x="1778460" y="1295463"/>
                </a:lnTo>
                <a:lnTo>
                  <a:pt x="1719792" y="1335064"/>
                </a:lnTo>
                <a:lnTo>
                  <a:pt x="1657076" y="1371326"/>
                </a:lnTo>
                <a:lnTo>
                  <a:pt x="1590581" y="1404054"/>
                </a:lnTo>
                <a:lnTo>
                  <a:pt x="1520573" y="1433053"/>
                </a:lnTo>
                <a:lnTo>
                  <a:pt x="1447321" y="1458126"/>
                </a:lnTo>
                <a:lnTo>
                  <a:pt x="1371094" y="1479079"/>
                </a:lnTo>
                <a:lnTo>
                  <a:pt x="1292158" y="1495716"/>
                </a:lnTo>
                <a:lnTo>
                  <a:pt x="1210782" y="1507842"/>
                </a:lnTo>
                <a:lnTo>
                  <a:pt x="1127233" y="1515260"/>
                </a:lnTo>
                <a:lnTo>
                  <a:pt x="1041781" y="1517777"/>
                </a:lnTo>
                <a:lnTo>
                  <a:pt x="956328" y="1515260"/>
                </a:lnTo>
                <a:lnTo>
                  <a:pt x="872779" y="1507842"/>
                </a:lnTo>
                <a:lnTo>
                  <a:pt x="791403" y="1495716"/>
                </a:lnTo>
                <a:lnTo>
                  <a:pt x="712467" y="1479079"/>
                </a:lnTo>
                <a:lnTo>
                  <a:pt x="636240" y="1458126"/>
                </a:lnTo>
                <a:lnTo>
                  <a:pt x="562988" y="1433053"/>
                </a:lnTo>
                <a:lnTo>
                  <a:pt x="492980" y="1404054"/>
                </a:lnTo>
                <a:lnTo>
                  <a:pt x="426485" y="1371326"/>
                </a:lnTo>
                <a:lnTo>
                  <a:pt x="363769" y="1335064"/>
                </a:lnTo>
                <a:lnTo>
                  <a:pt x="305101" y="1295463"/>
                </a:lnTo>
                <a:lnTo>
                  <a:pt x="250749" y="1252719"/>
                </a:lnTo>
                <a:lnTo>
                  <a:pt x="200981" y="1207027"/>
                </a:lnTo>
                <a:lnTo>
                  <a:pt x="156064" y="1158582"/>
                </a:lnTo>
                <a:lnTo>
                  <a:pt x="116267" y="1107581"/>
                </a:lnTo>
                <a:lnTo>
                  <a:pt x="81857" y="1054219"/>
                </a:lnTo>
                <a:lnTo>
                  <a:pt x="53103" y="998690"/>
                </a:lnTo>
                <a:lnTo>
                  <a:pt x="30272" y="941191"/>
                </a:lnTo>
                <a:lnTo>
                  <a:pt x="13633" y="881916"/>
                </a:lnTo>
                <a:lnTo>
                  <a:pt x="3452" y="821063"/>
                </a:lnTo>
                <a:lnTo>
                  <a:pt x="0" y="758825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202171" y="2186560"/>
            <a:ext cx="2565907" cy="1517777"/>
          </a:xfrm>
          <a:custGeom>
            <a:avLst/>
            <a:gdLst/>
            <a:ahLst/>
            <a:cxnLst/>
            <a:rect l="l" t="t" r="r" b="b"/>
            <a:pathLst>
              <a:path w="2565907" h="1517777">
                <a:moveTo>
                  <a:pt x="0" y="758951"/>
                </a:moveTo>
                <a:lnTo>
                  <a:pt x="4253" y="821189"/>
                </a:lnTo>
                <a:lnTo>
                  <a:pt x="16792" y="882040"/>
                </a:lnTo>
                <a:lnTo>
                  <a:pt x="37287" y="941310"/>
                </a:lnTo>
                <a:lnTo>
                  <a:pt x="65408" y="998804"/>
                </a:lnTo>
                <a:lnTo>
                  <a:pt x="100824" y="1054326"/>
                </a:lnTo>
                <a:lnTo>
                  <a:pt x="143205" y="1107681"/>
                </a:lnTo>
                <a:lnTo>
                  <a:pt x="192221" y="1158674"/>
                </a:lnTo>
                <a:lnTo>
                  <a:pt x="247542" y="1207109"/>
                </a:lnTo>
                <a:lnTo>
                  <a:pt x="308837" y="1252792"/>
                </a:lnTo>
                <a:lnTo>
                  <a:pt x="375777" y="1295527"/>
                </a:lnTo>
                <a:lnTo>
                  <a:pt x="448030" y="1335118"/>
                </a:lnTo>
                <a:lnTo>
                  <a:pt x="525267" y="1371371"/>
                </a:lnTo>
                <a:lnTo>
                  <a:pt x="607158" y="1404090"/>
                </a:lnTo>
                <a:lnTo>
                  <a:pt x="693372" y="1433080"/>
                </a:lnTo>
                <a:lnTo>
                  <a:pt x="783580" y="1458146"/>
                </a:lnTo>
                <a:lnTo>
                  <a:pt x="877450" y="1479092"/>
                </a:lnTo>
                <a:lnTo>
                  <a:pt x="974652" y="1495724"/>
                </a:lnTo>
                <a:lnTo>
                  <a:pt x="1074857" y="1507845"/>
                </a:lnTo>
                <a:lnTo>
                  <a:pt x="1177734" y="1515261"/>
                </a:lnTo>
                <a:lnTo>
                  <a:pt x="1282953" y="1517777"/>
                </a:lnTo>
                <a:lnTo>
                  <a:pt x="1388173" y="1515261"/>
                </a:lnTo>
                <a:lnTo>
                  <a:pt x="1491050" y="1507845"/>
                </a:lnTo>
                <a:lnTo>
                  <a:pt x="1591255" y="1495724"/>
                </a:lnTo>
                <a:lnTo>
                  <a:pt x="1688457" y="1479092"/>
                </a:lnTo>
                <a:lnTo>
                  <a:pt x="1782327" y="1458146"/>
                </a:lnTo>
                <a:lnTo>
                  <a:pt x="1872535" y="1433080"/>
                </a:lnTo>
                <a:lnTo>
                  <a:pt x="1958749" y="1404090"/>
                </a:lnTo>
                <a:lnTo>
                  <a:pt x="2040640" y="1371371"/>
                </a:lnTo>
                <a:lnTo>
                  <a:pt x="2117877" y="1335118"/>
                </a:lnTo>
                <a:lnTo>
                  <a:pt x="2190130" y="1295527"/>
                </a:lnTo>
                <a:lnTo>
                  <a:pt x="2257070" y="1252792"/>
                </a:lnTo>
                <a:lnTo>
                  <a:pt x="2318365" y="1207109"/>
                </a:lnTo>
                <a:lnTo>
                  <a:pt x="2373686" y="1158674"/>
                </a:lnTo>
                <a:lnTo>
                  <a:pt x="2422702" y="1107681"/>
                </a:lnTo>
                <a:lnTo>
                  <a:pt x="2465083" y="1054326"/>
                </a:lnTo>
                <a:lnTo>
                  <a:pt x="2500499" y="998804"/>
                </a:lnTo>
                <a:lnTo>
                  <a:pt x="2528620" y="941310"/>
                </a:lnTo>
                <a:lnTo>
                  <a:pt x="2549115" y="882040"/>
                </a:lnTo>
                <a:lnTo>
                  <a:pt x="2561654" y="821189"/>
                </a:lnTo>
                <a:lnTo>
                  <a:pt x="2565907" y="758951"/>
                </a:lnTo>
                <a:lnTo>
                  <a:pt x="2561654" y="696713"/>
                </a:lnTo>
                <a:lnTo>
                  <a:pt x="2549115" y="635860"/>
                </a:lnTo>
                <a:lnTo>
                  <a:pt x="2528620" y="576585"/>
                </a:lnTo>
                <a:lnTo>
                  <a:pt x="2500499" y="519086"/>
                </a:lnTo>
                <a:lnTo>
                  <a:pt x="2465083" y="463557"/>
                </a:lnTo>
                <a:lnTo>
                  <a:pt x="2422702" y="410195"/>
                </a:lnTo>
                <a:lnTo>
                  <a:pt x="2373686" y="359194"/>
                </a:lnTo>
                <a:lnTo>
                  <a:pt x="2318365" y="310749"/>
                </a:lnTo>
                <a:lnTo>
                  <a:pt x="2257070" y="265057"/>
                </a:lnTo>
                <a:lnTo>
                  <a:pt x="2190130" y="222313"/>
                </a:lnTo>
                <a:lnTo>
                  <a:pt x="2117877" y="182712"/>
                </a:lnTo>
                <a:lnTo>
                  <a:pt x="2040640" y="146450"/>
                </a:lnTo>
                <a:lnTo>
                  <a:pt x="1958749" y="113722"/>
                </a:lnTo>
                <a:lnTo>
                  <a:pt x="1872535" y="84723"/>
                </a:lnTo>
                <a:lnTo>
                  <a:pt x="1782327" y="59650"/>
                </a:lnTo>
                <a:lnTo>
                  <a:pt x="1688457" y="38697"/>
                </a:lnTo>
                <a:lnTo>
                  <a:pt x="1591255" y="22060"/>
                </a:lnTo>
                <a:lnTo>
                  <a:pt x="1491050" y="9934"/>
                </a:lnTo>
                <a:lnTo>
                  <a:pt x="1388173" y="2516"/>
                </a:lnTo>
                <a:lnTo>
                  <a:pt x="1282953" y="0"/>
                </a:lnTo>
                <a:lnTo>
                  <a:pt x="1177734" y="2516"/>
                </a:lnTo>
                <a:lnTo>
                  <a:pt x="1074857" y="9934"/>
                </a:lnTo>
                <a:lnTo>
                  <a:pt x="974652" y="22060"/>
                </a:lnTo>
                <a:lnTo>
                  <a:pt x="877450" y="38697"/>
                </a:lnTo>
                <a:lnTo>
                  <a:pt x="783580" y="59650"/>
                </a:lnTo>
                <a:lnTo>
                  <a:pt x="693372" y="84723"/>
                </a:lnTo>
                <a:lnTo>
                  <a:pt x="607158" y="113722"/>
                </a:lnTo>
                <a:lnTo>
                  <a:pt x="525267" y="146450"/>
                </a:lnTo>
                <a:lnTo>
                  <a:pt x="448030" y="182712"/>
                </a:lnTo>
                <a:lnTo>
                  <a:pt x="375777" y="222313"/>
                </a:lnTo>
                <a:lnTo>
                  <a:pt x="308837" y="265057"/>
                </a:lnTo>
                <a:lnTo>
                  <a:pt x="247542" y="310749"/>
                </a:lnTo>
                <a:lnTo>
                  <a:pt x="192221" y="359194"/>
                </a:lnTo>
                <a:lnTo>
                  <a:pt x="143205" y="410195"/>
                </a:lnTo>
                <a:lnTo>
                  <a:pt x="100824" y="463557"/>
                </a:lnTo>
                <a:lnTo>
                  <a:pt x="65408" y="519086"/>
                </a:lnTo>
                <a:lnTo>
                  <a:pt x="37287" y="576585"/>
                </a:lnTo>
                <a:lnTo>
                  <a:pt x="16792" y="635860"/>
                </a:lnTo>
                <a:lnTo>
                  <a:pt x="4253" y="696713"/>
                </a:lnTo>
                <a:lnTo>
                  <a:pt x="0" y="758951"/>
                </a:lnTo>
                <a:close/>
              </a:path>
            </a:pathLst>
          </a:custGeom>
          <a:solidFill>
            <a:srgbClr val="73D247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202171" y="2186560"/>
            <a:ext cx="2565907" cy="1517777"/>
          </a:xfrm>
          <a:custGeom>
            <a:avLst/>
            <a:gdLst/>
            <a:ahLst/>
            <a:cxnLst/>
            <a:rect l="l" t="t" r="r" b="b"/>
            <a:pathLst>
              <a:path w="2565907" h="1517777">
                <a:moveTo>
                  <a:pt x="0" y="758951"/>
                </a:moveTo>
                <a:lnTo>
                  <a:pt x="4253" y="696713"/>
                </a:lnTo>
                <a:lnTo>
                  <a:pt x="16792" y="635860"/>
                </a:lnTo>
                <a:lnTo>
                  <a:pt x="37287" y="576585"/>
                </a:lnTo>
                <a:lnTo>
                  <a:pt x="65408" y="519086"/>
                </a:lnTo>
                <a:lnTo>
                  <a:pt x="100824" y="463557"/>
                </a:lnTo>
                <a:lnTo>
                  <a:pt x="143205" y="410195"/>
                </a:lnTo>
                <a:lnTo>
                  <a:pt x="192221" y="359194"/>
                </a:lnTo>
                <a:lnTo>
                  <a:pt x="247542" y="310749"/>
                </a:lnTo>
                <a:lnTo>
                  <a:pt x="308837" y="265057"/>
                </a:lnTo>
                <a:lnTo>
                  <a:pt x="375777" y="222313"/>
                </a:lnTo>
                <a:lnTo>
                  <a:pt x="448030" y="182712"/>
                </a:lnTo>
                <a:lnTo>
                  <a:pt x="525267" y="146450"/>
                </a:lnTo>
                <a:lnTo>
                  <a:pt x="607158" y="113722"/>
                </a:lnTo>
                <a:lnTo>
                  <a:pt x="693372" y="84723"/>
                </a:lnTo>
                <a:lnTo>
                  <a:pt x="783580" y="59650"/>
                </a:lnTo>
                <a:lnTo>
                  <a:pt x="877450" y="38697"/>
                </a:lnTo>
                <a:lnTo>
                  <a:pt x="974652" y="22060"/>
                </a:lnTo>
                <a:lnTo>
                  <a:pt x="1074857" y="9934"/>
                </a:lnTo>
                <a:lnTo>
                  <a:pt x="1177734" y="2516"/>
                </a:lnTo>
                <a:lnTo>
                  <a:pt x="1282953" y="0"/>
                </a:lnTo>
                <a:lnTo>
                  <a:pt x="1388173" y="2516"/>
                </a:lnTo>
                <a:lnTo>
                  <a:pt x="1491050" y="9934"/>
                </a:lnTo>
                <a:lnTo>
                  <a:pt x="1591255" y="22060"/>
                </a:lnTo>
                <a:lnTo>
                  <a:pt x="1688457" y="38697"/>
                </a:lnTo>
                <a:lnTo>
                  <a:pt x="1782327" y="59650"/>
                </a:lnTo>
                <a:lnTo>
                  <a:pt x="1872535" y="84723"/>
                </a:lnTo>
                <a:lnTo>
                  <a:pt x="1958749" y="113722"/>
                </a:lnTo>
                <a:lnTo>
                  <a:pt x="2040640" y="146450"/>
                </a:lnTo>
                <a:lnTo>
                  <a:pt x="2117877" y="182712"/>
                </a:lnTo>
                <a:lnTo>
                  <a:pt x="2190130" y="222313"/>
                </a:lnTo>
                <a:lnTo>
                  <a:pt x="2257070" y="265057"/>
                </a:lnTo>
                <a:lnTo>
                  <a:pt x="2318365" y="310749"/>
                </a:lnTo>
                <a:lnTo>
                  <a:pt x="2373686" y="359194"/>
                </a:lnTo>
                <a:lnTo>
                  <a:pt x="2422702" y="410195"/>
                </a:lnTo>
                <a:lnTo>
                  <a:pt x="2465083" y="463557"/>
                </a:lnTo>
                <a:lnTo>
                  <a:pt x="2500499" y="519086"/>
                </a:lnTo>
                <a:lnTo>
                  <a:pt x="2528620" y="576585"/>
                </a:lnTo>
                <a:lnTo>
                  <a:pt x="2549115" y="635860"/>
                </a:lnTo>
                <a:lnTo>
                  <a:pt x="2561654" y="696713"/>
                </a:lnTo>
                <a:lnTo>
                  <a:pt x="2565907" y="758951"/>
                </a:lnTo>
                <a:lnTo>
                  <a:pt x="2561654" y="821189"/>
                </a:lnTo>
                <a:lnTo>
                  <a:pt x="2549115" y="882040"/>
                </a:lnTo>
                <a:lnTo>
                  <a:pt x="2528620" y="941310"/>
                </a:lnTo>
                <a:lnTo>
                  <a:pt x="2500499" y="998804"/>
                </a:lnTo>
                <a:lnTo>
                  <a:pt x="2465083" y="1054326"/>
                </a:lnTo>
                <a:lnTo>
                  <a:pt x="2422702" y="1107681"/>
                </a:lnTo>
                <a:lnTo>
                  <a:pt x="2373686" y="1158674"/>
                </a:lnTo>
                <a:lnTo>
                  <a:pt x="2318365" y="1207109"/>
                </a:lnTo>
                <a:lnTo>
                  <a:pt x="2257070" y="1252792"/>
                </a:lnTo>
                <a:lnTo>
                  <a:pt x="2190130" y="1295527"/>
                </a:lnTo>
                <a:lnTo>
                  <a:pt x="2117877" y="1335118"/>
                </a:lnTo>
                <a:lnTo>
                  <a:pt x="2040640" y="1371371"/>
                </a:lnTo>
                <a:lnTo>
                  <a:pt x="1958749" y="1404090"/>
                </a:lnTo>
                <a:lnTo>
                  <a:pt x="1872535" y="1433080"/>
                </a:lnTo>
                <a:lnTo>
                  <a:pt x="1782327" y="1458146"/>
                </a:lnTo>
                <a:lnTo>
                  <a:pt x="1688457" y="1479092"/>
                </a:lnTo>
                <a:lnTo>
                  <a:pt x="1591255" y="1495724"/>
                </a:lnTo>
                <a:lnTo>
                  <a:pt x="1491050" y="1507845"/>
                </a:lnTo>
                <a:lnTo>
                  <a:pt x="1388173" y="1515261"/>
                </a:lnTo>
                <a:lnTo>
                  <a:pt x="1282953" y="1517777"/>
                </a:lnTo>
                <a:lnTo>
                  <a:pt x="1177734" y="1515261"/>
                </a:lnTo>
                <a:lnTo>
                  <a:pt x="1074857" y="1507845"/>
                </a:lnTo>
                <a:lnTo>
                  <a:pt x="974652" y="1495724"/>
                </a:lnTo>
                <a:lnTo>
                  <a:pt x="877450" y="1479092"/>
                </a:lnTo>
                <a:lnTo>
                  <a:pt x="783580" y="1458146"/>
                </a:lnTo>
                <a:lnTo>
                  <a:pt x="693372" y="1433080"/>
                </a:lnTo>
                <a:lnTo>
                  <a:pt x="607158" y="1404090"/>
                </a:lnTo>
                <a:lnTo>
                  <a:pt x="525267" y="1371371"/>
                </a:lnTo>
                <a:lnTo>
                  <a:pt x="448030" y="1335118"/>
                </a:lnTo>
                <a:lnTo>
                  <a:pt x="375777" y="1295527"/>
                </a:lnTo>
                <a:lnTo>
                  <a:pt x="308837" y="1252792"/>
                </a:lnTo>
                <a:lnTo>
                  <a:pt x="247542" y="1207109"/>
                </a:lnTo>
                <a:lnTo>
                  <a:pt x="192221" y="1158674"/>
                </a:lnTo>
                <a:lnTo>
                  <a:pt x="143205" y="1107681"/>
                </a:lnTo>
                <a:lnTo>
                  <a:pt x="100824" y="1054326"/>
                </a:lnTo>
                <a:lnTo>
                  <a:pt x="65408" y="998804"/>
                </a:lnTo>
                <a:lnTo>
                  <a:pt x="37287" y="941310"/>
                </a:lnTo>
                <a:lnTo>
                  <a:pt x="16792" y="882040"/>
                </a:lnTo>
                <a:lnTo>
                  <a:pt x="4253" y="821189"/>
                </a:lnTo>
                <a:lnTo>
                  <a:pt x="0" y="758951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480936" y="4146930"/>
            <a:ext cx="2416937" cy="1517802"/>
          </a:xfrm>
          <a:custGeom>
            <a:avLst/>
            <a:gdLst/>
            <a:ahLst/>
            <a:cxnLst/>
            <a:rect l="l" t="t" r="r" b="b"/>
            <a:pathLst>
              <a:path w="2416937" h="1517802">
                <a:moveTo>
                  <a:pt x="0" y="758952"/>
                </a:moveTo>
                <a:lnTo>
                  <a:pt x="4005" y="821189"/>
                </a:lnTo>
                <a:lnTo>
                  <a:pt x="15816" y="882041"/>
                </a:lnTo>
                <a:lnTo>
                  <a:pt x="35119" y="941312"/>
                </a:lnTo>
                <a:lnTo>
                  <a:pt x="61606" y="998806"/>
                </a:lnTo>
                <a:lnTo>
                  <a:pt x="94964" y="1054330"/>
                </a:lnTo>
                <a:lnTo>
                  <a:pt x="134883" y="1107686"/>
                </a:lnTo>
                <a:lnTo>
                  <a:pt x="181051" y="1158681"/>
                </a:lnTo>
                <a:lnTo>
                  <a:pt x="233159" y="1207118"/>
                </a:lnTo>
                <a:lnTo>
                  <a:pt x="290895" y="1252803"/>
                </a:lnTo>
                <a:lnTo>
                  <a:pt x="353948" y="1295539"/>
                </a:lnTo>
                <a:lnTo>
                  <a:pt x="422008" y="1335133"/>
                </a:lnTo>
                <a:lnTo>
                  <a:pt x="494763" y="1371387"/>
                </a:lnTo>
                <a:lnTo>
                  <a:pt x="571903" y="1404108"/>
                </a:lnTo>
                <a:lnTo>
                  <a:pt x="653116" y="1433100"/>
                </a:lnTo>
                <a:lnTo>
                  <a:pt x="738092" y="1458167"/>
                </a:lnTo>
                <a:lnTo>
                  <a:pt x="826520" y="1479115"/>
                </a:lnTo>
                <a:lnTo>
                  <a:pt x="918088" y="1495748"/>
                </a:lnTo>
                <a:lnTo>
                  <a:pt x="1012487" y="1507870"/>
                </a:lnTo>
                <a:lnTo>
                  <a:pt x="1109405" y="1515286"/>
                </a:lnTo>
                <a:lnTo>
                  <a:pt x="1208532" y="1517802"/>
                </a:lnTo>
                <a:lnTo>
                  <a:pt x="1307640" y="1515286"/>
                </a:lnTo>
                <a:lnTo>
                  <a:pt x="1404541" y="1507870"/>
                </a:lnTo>
                <a:lnTo>
                  <a:pt x="1498926" y="1495748"/>
                </a:lnTo>
                <a:lnTo>
                  <a:pt x="1590481" y="1479115"/>
                </a:lnTo>
                <a:lnTo>
                  <a:pt x="1678898" y="1458167"/>
                </a:lnTo>
                <a:lnTo>
                  <a:pt x="1763864" y="1433100"/>
                </a:lnTo>
                <a:lnTo>
                  <a:pt x="1845068" y="1404108"/>
                </a:lnTo>
                <a:lnTo>
                  <a:pt x="1922200" y="1371387"/>
                </a:lnTo>
                <a:lnTo>
                  <a:pt x="1994949" y="1335133"/>
                </a:lnTo>
                <a:lnTo>
                  <a:pt x="2063003" y="1295539"/>
                </a:lnTo>
                <a:lnTo>
                  <a:pt x="2126052" y="1252803"/>
                </a:lnTo>
                <a:lnTo>
                  <a:pt x="2183785" y="1207118"/>
                </a:lnTo>
                <a:lnTo>
                  <a:pt x="2235890" y="1158681"/>
                </a:lnTo>
                <a:lnTo>
                  <a:pt x="2282057" y="1107686"/>
                </a:lnTo>
                <a:lnTo>
                  <a:pt x="2321974" y="1054330"/>
                </a:lnTo>
                <a:lnTo>
                  <a:pt x="2355331" y="998806"/>
                </a:lnTo>
                <a:lnTo>
                  <a:pt x="2381817" y="941312"/>
                </a:lnTo>
                <a:lnTo>
                  <a:pt x="2401121" y="882041"/>
                </a:lnTo>
                <a:lnTo>
                  <a:pt x="2412931" y="821189"/>
                </a:lnTo>
                <a:lnTo>
                  <a:pt x="2416937" y="758952"/>
                </a:lnTo>
                <a:lnTo>
                  <a:pt x="2412931" y="696696"/>
                </a:lnTo>
                <a:lnTo>
                  <a:pt x="2401121" y="635829"/>
                </a:lnTo>
                <a:lnTo>
                  <a:pt x="2381817" y="576544"/>
                </a:lnTo>
                <a:lnTo>
                  <a:pt x="2355331" y="519037"/>
                </a:lnTo>
                <a:lnTo>
                  <a:pt x="2321974" y="463504"/>
                </a:lnTo>
                <a:lnTo>
                  <a:pt x="2282057" y="410139"/>
                </a:lnTo>
                <a:lnTo>
                  <a:pt x="2235890" y="359137"/>
                </a:lnTo>
                <a:lnTo>
                  <a:pt x="2183785" y="310694"/>
                </a:lnTo>
                <a:lnTo>
                  <a:pt x="2126052" y="265005"/>
                </a:lnTo>
                <a:lnTo>
                  <a:pt x="2063003" y="222265"/>
                </a:lnTo>
                <a:lnTo>
                  <a:pt x="1994949" y="182670"/>
                </a:lnTo>
                <a:lnTo>
                  <a:pt x="1922200" y="146413"/>
                </a:lnTo>
                <a:lnTo>
                  <a:pt x="1845068" y="113691"/>
                </a:lnTo>
                <a:lnTo>
                  <a:pt x="1763864" y="84699"/>
                </a:lnTo>
                <a:lnTo>
                  <a:pt x="1678898" y="59632"/>
                </a:lnTo>
                <a:lnTo>
                  <a:pt x="1590481" y="38685"/>
                </a:lnTo>
                <a:lnTo>
                  <a:pt x="1498926" y="22053"/>
                </a:lnTo>
                <a:lnTo>
                  <a:pt x="1404541" y="9931"/>
                </a:lnTo>
                <a:lnTo>
                  <a:pt x="1307640" y="2515"/>
                </a:lnTo>
                <a:lnTo>
                  <a:pt x="1208532" y="0"/>
                </a:lnTo>
                <a:lnTo>
                  <a:pt x="1109405" y="2515"/>
                </a:lnTo>
                <a:lnTo>
                  <a:pt x="1012487" y="9931"/>
                </a:lnTo>
                <a:lnTo>
                  <a:pt x="918088" y="22053"/>
                </a:lnTo>
                <a:lnTo>
                  <a:pt x="826520" y="38685"/>
                </a:lnTo>
                <a:lnTo>
                  <a:pt x="738092" y="59632"/>
                </a:lnTo>
                <a:lnTo>
                  <a:pt x="653116" y="84699"/>
                </a:lnTo>
                <a:lnTo>
                  <a:pt x="571903" y="113691"/>
                </a:lnTo>
                <a:lnTo>
                  <a:pt x="494763" y="146413"/>
                </a:lnTo>
                <a:lnTo>
                  <a:pt x="422008" y="182670"/>
                </a:lnTo>
                <a:lnTo>
                  <a:pt x="353948" y="222265"/>
                </a:lnTo>
                <a:lnTo>
                  <a:pt x="290895" y="265005"/>
                </a:lnTo>
                <a:lnTo>
                  <a:pt x="233159" y="310694"/>
                </a:lnTo>
                <a:lnTo>
                  <a:pt x="181051" y="359137"/>
                </a:lnTo>
                <a:lnTo>
                  <a:pt x="134883" y="410139"/>
                </a:lnTo>
                <a:lnTo>
                  <a:pt x="94964" y="463504"/>
                </a:lnTo>
                <a:lnTo>
                  <a:pt x="61606" y="519037"/>
                </a:lnTo>
                <a:lnTo>
                  <a:pt x="35119" y="576544"/>
                </a:lnTo>
                <a:lnTo>
                  <a:pt x="15816" y="635829"/>
                </a:lnTo>
                <a:lnTo>
                  <a:pt x="4005" y="696696"/>
                </a:lnTo>
                <a:lnTo>
                  <a:pt x="0" y="758952"/>
                </a:lnTo>
                <a:close/>
              </a:path>
            </a:pathLst>
          </a:custGeom>
          <a:solidFill>
            <a:srgbClr val="4BD28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480936" y="4146930"/>
            <a:ext cx="2416937" cy="1517802"/>
          </a:xfrm>
          <a:custGeom>
            <a:avLst/>
            <a:gdLst/>
            <a:ahLst/>
            <a:cxnLst/>
            <a:rect l="l" t="t" r="r" b="b"/>
            <a:pathLst>
              <a:path w="2416937" h="1517802">
                <a:moveTo>
                  <a:pt x="0" y="758952"/>
                </a:moveTo>
                <a:lnTo>
                  <a:pt x="4005" y="696696"/>
                </a:lnTo>
                <a:lnTo>
                  <a:pt x="15816" y="635829"/>
                </a:lnTo>
                <a:lnTo>
                  <a:pt x="35119" y="576544"/>
                </a:lnTo>
                <a:lnTo>
                  <a:pt x="61606" y="519037"/>
                </a:lnTo>
                <a:lnTo>
                  <a:pt x="94964" y="463504"/>
                </a:lnTo>
                <a:lnTo>
                  <a:pt x="134883" y="410139"/>
                </a:lnTo>
                <a:lnTo>
                  <a:pt x="181051" y="359137"/>
                </a:lnTo>
                <a:lnTo>
                  <a:pt x="233159" y="310694"/>
                </a:lnTo>
                <a:lnTo>
                  <a:pt x="290895" y="265005"/>
                </a:lnTo>
                <a:lnTo>
                  <a:pt x="353948" y="222265"/>
                </a:lnTo>
                <a:lnTo>
                  <a:pt x="422008" y="182670"/>
                </a:lnTo>
                <a:lnTo>
                  <a:pt x="494763" y="146413"/>
                </a:lnTo>
                <a:lnTo>
                  <a:pt x="571903" y="113691"/>
                </a:lnTo>
                <a:lnTo>
                  <a:pt x="653116" y="84699"/>
                </a:lnTo>
                <a:lnTo>
                  <a:pt x="738092" y="59632"/>
                </a:lnTo>
                <a:lnTo>
                  <a:pt x="826520" y="38685"/>
                </a:lnTo>
                <a:lnTo>
                  <a:pt x="918088" y="22053"/>
                </a:lnTo>
                <a:lnTo>
                  <a:pt x="1012487" y="9931"/>
                </a:lnTo>
                <a:lnTo>
                  <a:pt x="1109405" y="2515"/>
                </a:lnTo>
                <a:lnTo>
                  <a:pt x="1208532" y="0"/>
                </a:lnTo>
                <a:lnTo>
                  <a:pt x="1307640" y="2515"/>
                </a:lnTo>
                <a:lnTo>
                  <a:pt x="1404541" y="9931"/>
                </a:lnTo>
                <a:lnTo>
                  <a:pt x="1498926" y="22053"/>
                </a:lnTo>
                <a:lnTo>
                  <a:pt x="1590481" y="38685"/>
                </a:lnTo>
                <a:lnTo>
                  <a:pt x="1678898" y="59632"/>
                </a:lnTo>
                <a:lnTo>
                  <a:pt x="1763864" y="84699"/>
                </a:lnTo>
                <a:lnTo>
                  <a:pt x="1845068" y="113691"/>
                </a:lnTo>
                <a:lnTo>
                  <a:pt x="1922200" y="146413"/>
                </a:lnTo>
                <a:lnTo>
                  <a:pt x="1994949" y="182670"/>
                </a:lnTo>
                <a:lnTo>
                  <a:pt x="2063003" y="222265"/>
                </a:lnTo>
                <a:lnTo>
                  <a:pt x="2126052" y="265005"/>
                </a:lnTo>
                <a:lnTo>
                  <a:pt x="2183785" y="310694"/>
                </a:lnTo>
                <a:lnTo>
                  <a:pt x="2235890" y="359137"/>
                </a:lnTo>
                <a:lnTo>
                  <a:pt x="2282057" y="410139"/>
                </a:lnTo>
                <a:lnTo>
                  <a:pt x="2321974" y="463504"/>
                </a:lnTo>
                <a:lnTo>
                  <a:pt x="2355331" y="519037"/>
                </a:lnTo>
                <a:lnTo>
                  <a:pt x="2381817" y="576544"/>
                </a:lnTo>
                <a:lnTo>
                  <a:pt x="2401121" y="635829"/>
                </a:lnTo>
                <a:lnTo>
                  <a:pt x="2412931" y="696696"/>
                </a:lnTo>
                <a:lnTo>
                  <a:pt x="2416937" y="758952"/>
                </a:lnTo>
                <a:lnTo>
                  <a:pt x="2412931" y="821189"/>
                </a:lnTo>
                <a:lnTo>
                  <a:pt x="2401121" y="882041"/>
                </a:lnTo>
                <a:lnTo>
                  <a:pt x="2381817" y="941312"/>
                </a:lnTo>
                <a:lnTo>
                  <a:pt x="2355331" y="998806"/>
                </a:lnTo>
                <a:lnTo>
                  <a:pt x="2321974" y="1054330"/>
                </a:lnTo>
                <a:lnTo>
                  <a:pt x="2282057" y="1107686"/>
                </a:lnTo>
                <a:lnTo>
                  <a:pt x="2235890" y="1158681"/>
                </a:lnTo>
                <a:lnTo>
                  <a:pt x="2183785" y="1207118"/>
                </a:lnTo>
                <a:lnTo>
                  <a:pt x="2126052" y="1252803"/>
                </a:lnTo>
                <a:lnTo>
                  <a:pt x="2063003" y="1295539"/>
                </a:lnTo>
                <a:lnTo>
                  <a:pt x="1994949" y="1335133"/>
                </a:lnTo>
                <a:lnTo>
                  <a:pt x="1922200" y="1371387"/>
                </a:lnTo>
                <a:lnTo>
                  <a:pt x="1845068" y="1404108"/>
                </a:lnTo>
                <a:lnTo>
                  <a:pt x="1763864" y="1433100"/>
                </a:lnTo>
                <a:lnTo>
                  <a:pt x="1678898" y="1458167"/>
                </a:lnTo>
                <a:lnTo>
                  <a:pt x="1590481" y="1479115"/>
                </a:lnTo>
                <a:lnTo>
                  <a:pt x="1498926" y="1495748"/>
                </a:lnTo>
                <a:lnTo>
                  <a:pt x="1404541" y="1507870"/>
                </a:lnTo>
                <a:lnTo>
                  <a:pt x="1307640" y="1515286"/>
                </a:lnTo>
                <a:lnTo>
                  <a:pt x="1208532" y="1517802"/>
                </a:lnTo>
                <a:lnTo>
                  <a:pt x="1109405" y="1515286"/>
                </a:lnTo>
                <a:lnTo>
                  <a:pt x="1012487" y="1507870"/>
                </a:lnTo>
                <a:lnTo>
                  <a:pt x="918088" y="1495748"/>
                </a:lnTo>
                <a:lnTo>
                  <a:pt x="826520" y="1479115"/>
                </a:lnTo>
                <a:lnTo>
                  <a:pt x="738092" y="1458167"/>
                </a:lnTo>
                <a:lnTo>
                  <a:pt x="653116" y="1433100"/>
                </a:lnTo>
                <a:lnTo>
                  <a:pt x="571903" y="1404108"/>
                </a:lnTo>
                <a:lnTo>
                  <a:pt x="494763" y="1371387"/>
                </a:lnTo>
                <a:lnTo>
                  <a:pt x="422008" y="1335133"/>
                </a:lnTo>
                <a:lnTo>
                  <a:pt x="353948" y="1295539"/>
                </a:lnTo>
                <a:lnTo>
                  <a:pt x="290895" y="1252803"/>
                </a:lnTo>
                <a:lnTo>
                  <a:pt x="233159" y="1207118"/>
                </a:lnTo>
                <a:lnTo>
                  <a:pt x="181051" y="1158681"/>
                </a:lnTo>
                <a:lnTo>
                  <a:pt x="134883" y="1107686"/>
                </a:lnTo>
                <a:lnTo>
                  <a:pt x="94964" y="1054330"/>
                </a:lnTo>
                <a:lnTo>
                  <a:pt x="61606" y="998806"/>
                </a:lnTo>
                <a:lnTo>
                  <a:pt x="35119" y="941312"/>
                </a:lnTo>
                <a:lnTo>
                  <a:pt x="15816" y="882041"/>
                </a:lnTo>
                <a:lnTo>
                  <a:pt x="4005" y="821189"/>
                </a:lnTo>
                <a:lnTo>
                  <a:pt x="0" y="75895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030597" y="5078984"/>
            <a:ext cx="2122804" cy="1517827"/>
          </a:xfrm>
          <a:custGeom>
            <a:avLst/>
            <a:gdLst/>
            <a:ahLst/>
            <a:cxnLst/>
            <a:rect l="l" t="t" r="r" b="b"/>
            <a:pathLst>
              <a:path w="2122804" h="1517827">
                <a:moveTo>
                  <a:pt x="0" y="758926"/>
                </a:moveTo>
                <a:lnTo>
                  <a:pt x="3517" y="821167"/>
                </a:lnTo>
                <a:lnTo>
                  <a:pt x="13889" y="882023"/>
                </a:lnTo>
                <a:lnTo>
                  <a:pt x="30841" y="941297"/>
                </a:lnTo>
                <a:lnTo>
                  <a:pt x="54100" y="998796"/>
                </a:lnTo>
                <a:lnTo>
                  <a:pt x="83395" y="1054323"/>
                </a:lnTo>
                <a:lnTo>
                  <a:pt x="118451" y="1107683"/>
                </a:lnTo>
                <a:lnTo>
                  <a:pt x="158996" y="1158681"/>
                </a:lnTo>
                <a:lnTo>
                  <a:pt x="204756" y="1207121"/>
                </a:lnTo>
                <a:lnTo>
                  <a:pt x="255459" y="1252809"/>
                </a:lnTo>
                <a:lnTo>
                  <a:pt x="310832" y="1295549"/>
                </a:lnTo>
                <a:lnTo>
                  <a:pt x="370602" y="1335145"/>
                </a:lnTo>
                <a:lnTo>
                  <a:pt x="434495" y="1371402"/>
                </a:lnTo>
                <a:lnTo>
                  <a:pt x="502239" y="1404125"/>
                </a:lnTo>
                <a:lnTo>
                  <a:pt x="573561" y="1433119"/>
                </a:lnTo>
                <a:lnTo>
                  <a:pt x="648188" y="1458188"/>
                </a:lnTo>
                <a:lnTo>
                  <a:pt x="725846" y="1479138"/>
                </a:lnTo>
                <a:lnTo>
                  <a:pt x="806263" y="1495771"/>
                </a:lnTo>
                <a:lnTo>
                  <a:pt x="889167" y="1507894"/>
                </a:lnTo>
                <a:lnTo>
                  <a:pt x="974283" y="1515312"/>
                </a:lnTo>
                <a:lnTo>
                  <a:pt x="1061339" y="1517827"/>
                </a:lnTo>
                <a:lnTo>
                  <a:pt x="1148395" y="1515312"/>
                </a:lnTo>
                <a:lnTo>
                  <a:pt x="1233514" y="1507894"/>
                </a:lnTo>
                <a:lnTo>
                  <a:pt x="1316421" y="1495771"/>
                </a:lnTo>
                <a:lnTo>
                  <a:pt x="1396844" y="1479138"/>
                </a:lnTo>
                <a:lnTo>
                  <a:pt x="1474509" y="1458188"/>
                </a:lnTo>
                <a:lnTo>
                  <a:pt x="1549143" y="1433119"/>
                </a:lnTo>
                <a:lnTo>
                  <a:pt x="1620474" y="1404125"/>
                </a:lnTo>
                <a:lnTo>
                  <a:pt x="1688227" y="1371402"/>
                </a:lnTo>
                <a:lnTo>
                  <a:pt x="1752129" y="1335145"/>
                </a:lnTo>
                <a:lnTo>
                  <a:pt x="1811908" y="1295549"/>
                </a:lnTo>
                <a:lnTo>
                  <a:pt x="1867291" y="1252809"/>
                </a:lnTo>
                <a:lnTo>
                  <a:pt x="1918003" y="1207121"/>
                </a:lnTo>
                <a:lnTo>
                  <a:pt x="1963773" y="1158681"/>
                </a:lnTo>
                <a:lnTo>
                  <a:pt x="2004326" y="1107683"/>
                </a:lnTo>
                <a:lnTo>
                  <a:pt x="2039389" y="1054323"/>
                </a:lnTo>
                <a:lnTo>
                  <a:pt x="2068690" y="998796"/>
                </a:lnTo>
                <a:lnTo>
                  <a:pt x="2091956" y="941297"/>
                </a:lnTo>
                <a:lnTo>
                  <a:pt x="2108912" y="882023"/>
                </a:lnTo>
                <a:lnTo>
                  <a:pt x="2119286" y="821167"/>
                </a:lnTo>
                <a:lnTo>
                  <a:pt x="2122804" y="758926"/>
                </a:lnTo>
                <a:lnTo>
                  <a:pt x="2119286" y="696692"/>
                </a:lnTo>
                <a:lnTo>
                  <a:pt x="2108912" y="635841"/>
                </a:lnTo>
                <a:lnTo>
                  <a:pt x="2091956" y="576570"/>
                </a:lnTo>
                <a:lnTo>
                  <a:pt x="2068690" y="519073"/>
                </a:lnTo>
                <a:lnTo>
                  <a:pt x="2039389" y="463547"/>
                </a:lnTo>
                <a:lnTo>
                  <a:pt x="2004326" y="410186"/>
                </a:lnTo>
                <a:lnTo>
                  <a:pt x="1963773" y="359187"/>
                </a:lnTo>
                <a:lnTo>
                  <a:pt x="1918003" y="310744"/>
                </a:lnTo>
                <a:lnTo>
                  <a:pt x="1867291" y="265053"/>
                </a:lnTo>
                <a:lnTo>
                  <a:pt x="1811908" y="222310"/>
                </a:lnTo>
                <a:lnTo>
                  <a:pt x="1752129" y="182710"/>
                </a:lnTo>
                <a:lnTo>
                  <a:pt x="1688227" y="146448"/>
                </a:lnTo>
                <a:lnTo>
                  <a:pt x="1620474" y="113721"/>
                </a:lnTo>
                <a:lnTo>
                  <a:pt x="1549143" y="84723"/>
                </a:lnTo>
                <a:lnTo>
                  <a:pt x="1474509" y="59649"/>
                </a:lnTo>
                <a:lnTo>
                  <a:pt x="1396844" y="38697"/>
                </a:lnTo>
                <a:lnTo>
                  <a:pt x="1316421" y="22060"/>
                </a:lnTo>
                <a:lnTo>
                  <a:pt x="1233514" y="9934"/>
                </a:lnTo>
                <a:lnTo>
                  <a:pt x="1148395" y="2516"/>
                </a:lnTo>
                <a:lnTo>
                  <a:pt x="1061339" y="0"/>
                </a:lnTo>
                <a:lnTo>
                  <a:pt x="974283" y="2516"/>
                </a:lnTo>
                <a:lnTo>
                  <a:pt x="889167" y="9934"/>
                </a:lnTo>
                <a:lnTo>
                  <a:pt x="806263" y="22060"/>
                </a:lnTo>
                <a:lnTo>
                  <a:pt x="725846" y="38697"/>
                </a:lnTo>
                <a:lnTo>
                  <a:pt x="648188" y="59649"/>
                </a:lnTo>
                <a:lnTo>
                  <a:pt x="573561" y="84723"/>
                </a:lnTo>
                <a:lnTo>
                  <a:pt x="502239" y="113721"/>
                </a:lnTo>
                <a:lnTo>
                  <a:pt x="434495" y="146448"/>
                </a:lnTo>
                <a:lnTo>
                  <a:pt x="370602" y="182710"/>
                </a:lnTo>
                <a:lnTo>
                  <a:pt x="310832" y="222310"/>
                </a:lnTo>
                <a:lnTo>
                  <a:pt x="255459" y="265053"/>
                </a:lnTo>
                <a:lnTo>
                  <a:pt x="204756" y="310744"/>
                </a:lnTo>
                <a:lnTo>
                  <a:pt x="158996" y="359187"/>
                </a:lnTo>
                <a:lnTo>
                  <a:pt x="118451" y="410186"/>
                </a:lnTo>
                <a:lnTo>
                  <a:pt x="83395" y="463547"/>
                </a:lnTo>
                <a:lnTo>
                  <a:pt x="54100" y="519073"/>
                </a:lnTo>
                <a:lnTo>
                  <a:pt x="30841" y="576570"/>
                </a:lnTo>
                <a:lnTo>
                  <a:pt x="13889" y="635841"/>
                </a:lnTo>
                <a:lnTo>
                  <a:pt x="3517" y="696692"/>
                </a:lnTo>
                <a:lnTo>
                  <a:pt x="0" y="758926"/>
                </a:lnTo>
                <a:close/>
              </a:path>
            </a:pathLst>
          </a:custGeom>
          <a:solidFill>
            <a:srgbClr val="50B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030597" y="5078984"/>
            <a:ext cx="2122804" cy="1517827"/>
          </a:xfrm>
          <a:custGeom>
            <a:avLst/>
            <a:gdLst/>
            <a:ahLst/>
            <a:cxnLst/>
            <a:rect l="l" t="t" r="r" b="b"/>
            <a:pathLst>
              <a:path w="2122804" h="1517827">
                <a:moveTo>
                  <a:pt x="0" y="758926"/>
                </a:moveTo>
                <a:lnTo>
                  <a:pt x="3517" y="696692"/>
                </a:lnTo>
                <a:lnTo>
                  <a:pt x="13889" y="635841"/>
                </a:lnTo>
                <a:lnTo>
                  <a:pt x="30841" y="576570"/>
                </a:lnTo>
                <a:lnTo>
                  <a:pt x="54100" y="519073"/>
                </a:lnTo>
                <a:lnTo>
                  <a:pt x="83395" y="463547"/>
                </a:lnTo>
                <a:lnTo>
                  <a:pt x="118451" y="410186"/>
                </a:lnTo>
                <a:lnTo>
                  <a:pt x="158996" y="359187"/>
                </a:lnTo>
                <a:lnTo>
                  <a:pt x="204756" y="310744"/>
                </a:lnTo>
                <a:lnTo>
                  <a:pt x="255459" y="265053"/>
                </a:lnTo>
                <a:lnTo>
                  <a:pt x="310832" y="222310"/>
                </a:lnTo>
                <a:lnTo>
                  <a:pt x="370602" y="182710"/>
                </a:lnTo>
                <a:lnTo>
                  <a:pt x="434495" y="146448"/>
                </a:lnTo>
                <a:lnTo>
                  <a:pt x="502239" y="113721"/>
                </a:lnTo>
                <a:lnTo>
                  <a:pt x="573561" y="84723"/>
                </a:lnTo>
                <a:lnTo>
                  <a:pt x="648188" y="59649"/>
                </a:lnTo>
                <a:lnTo>
                  <a:pt x="725846" y="38697"/>
                </a:lnTo>
                <a:lnTo>
                  <a:pt x="806263" y="22060"/>
                </a:lnTo>
                <a:lnTo>
                  <a:pt x="889167" y="9934"/>
                </a:lnTo>
                <a:lnTo>
                  <a:pt x="974283" y="2516"/>
                </a:lnTo>
                <a:lnTo>
                  <a:pt x="1061339" y="0"/>
                </a:lnTo>
                <a:lnTo>
                  <a:pt x="1148395" y="2516"/>
                </a:lnTo>
                <a:lnTo>
                  <a:pt x="1233514" y="9934"/>
                </a:lnTo>
                <a:lnTo>
                  <a:pt x="1316421" y="22060"/>
                </a:lnTo>
                <a:lnTo>
                  <a:pt x="1396844" y="38697"/>
                </a:lnTo>
                <a:lnTo>
                  <a:pt x="1474509" y="59649"/>
                </a:lnTo>
                <a:lnTo>
                  <a:pt x="1549143" y="84723"/>
                </a:lnTo>
                <a:lnTo>
                  <a:pt x="1620474" y="113721"/>
                </a:lnTo>
                <a:lnTo>
                  <a:pt x="1688227" y="146448"/>
                </a:lnTo>
                <a:lnTo>
                  <a:pt x="1752129" y="182710"/>
                </a:lnTo>
                <a:lnTo>
                  <a:pt x="1811908" y="222310"/>
                </a:lnTo>
                <a:lnTo>
                  <a:pt x="1867291" y="265053"/>
                </a:lnTo>
                <a:lnTo>
                  <a:pt x="1918003" y="310744"/>
                </a:lnTo>
                <a:lnTo>
                  <a:pt x="1963773" y="359187"/>
                </a:lnTo>
                <a:lnTo>
                  <a:pt x="2004326" y="410186"/>
                </a:lnTo>
                <a:lnTo>
                  <a:pt x="2039389" y="463547"/>
                </a:lnTo>
                <a:lnTo>
                  <a:pt x="2068690" y="519073"/>
                </a:lnTo>
                <a:lnTo>
                  <a:pt x="2091956" y="576570"/>
                </a:lnTo>
                <a:lnTo>
                  <a:pt x="2108912" y="635841"/>
                </a:lnTo>
                <a:lnTo>
                  <a:pt x="2119286" y="696692"/>
                </a:lnTo>
                <a:lnTo>
                  <a:pt x="2122804" y="758926"/>
                </a:lnTo>
                <a:lnTo>
                  <a:pt x="2119286" y="821167"/>
                </a:lnTo>
                <a:lnTo>
                  <a:pt x="2108912" y="882023"/>
                </a:lnTo>
                <a:lnTo>
                  <a:pt x="2091956" y="941297"/>
                </a:lnTo>
                <a:lnTo>
                  <a:pt x="2068690" y="998796"/>
                </a:lnTo>
                <a:lnTo>
                  <a:pt x="2039389" y="1054323"/>
                </a:lnTo>
                <a:lnTo>
                  <a:pt x="2004326" y="1107683"/>
                </a:lnTo>
                <a:lnTo>
                  <a:pt x="1963773" y="1158681"/>
                </a:lnTo>
                <a:lnTo>
                  <a:pt x="1918003" y="1207121"/>
                </a:lnTo>
                <a:lnTo>
                  <a:pt x="1867291" y="1252809"/>
                </a:lnTo>
                <a:lnTo>
                  <a:pt x="1811908" y="1295549"/>
                </a:lnTo>
                <a:lnTo>
                  <a:pt x="1752129" y="1335145"/>
                </a:lnTo>
                <a:lnTo>
                  <a:pt x="1688227" y="1371402"/>
                </a:lnTo>
                <a:lnTo>
                  <a:pt x="1620474" y="1404125"/>
                </a:lnTo>
                <a:lnTo>
                  <a:pt x="1549143" y="1433119"/>
                </a:lnTo>
                <a:lnTo>
                  <a:pt x="1474509" y="1458188"/>
                </a:lnTo>
                <a:lnTo>
                  <a:pt x="1396844" y="1479138"/>
                </a:lnTo>
                <a:lnTo>
                  <a:pt x="1316421" y="1495771"/>
                </a:lnTo>
                <a:lnTo>
                  <a:pt x="1233514" y="1507894"/>
                </a:lnTo>
                <a:lnTo>
                  <a:pt x="1148395" y="1515312"/>
                </a:lnTo>
                <a:lnTo>
                  <a:pt x="1061339" y="1517827"/>
                </a:lnTo>
                <a:lnTo>
                  <a:pt x="974283" y="1515312"/>
                </a:lnTo>
                <a:lnTo>
                  <a:pt x="889167" y="1507894"/>
                </a:lnTo>
                <a:lnTo>
                  <a:pt x="806263" y="1495771"/>
                </a:lnTo>
                <a:lnTo>
                  <a:pt x="725846" y="1479138"/>
                </a:lnTo>
                <a:lnTo>
                  <a:pt x="648188" y="1458188"/>
                </a:lnTo>
                <a:lnTo>
                  <a:pt x="573561" y="1433119"/>
                </a:lnTo>
                <a:lnTo>
                  <a:pt x="502239" y="1404125"/>
                </a:lnTo>
                <a:lnTo>
                  <a:pt x="434495" y="1371402"/>
                </a:lnTo>
                <a:lnTo>
                  <a:pt x="370602" y="1335145"/>
                </a:lnTo>
                <a:lnTo>
                  <a:pt x="310832" y="1295549"/>
                </a:lnTo>
                <a:lnTo>
                  <a:pt x="255459" y="1252809"/>
                </a:lnTo>
                <a:lnTo>
                  <a:pt x="204756" y="1207121"/>
                </a:lnTo>
                <a:lnTo>
                  <a:pt x="158996" y="1158681"/>
                </a:lnTo>
                <a:lnTo>
                  <a:pt x="118451" y="1107683"/>
                </a:lnTo>
                <a:lnTo>
                  <a:pt x="83395" y="1054323"/>
                </a:lnTo>
                <a:lnTo>
                  <a:pt x="54100" y="998796"/>
                </a:lnTo>
                <a:lnTo>
                  <a:pt x="30841" y="941297"/>
                </a:lnTo>
                <a:lnTo>
                  <a:pt x="13889" y="882023"/>
                </a:lnTo>
                <a:lnTo>
                  <a:pt x="3517" y="821167"/>
                </a:lnTo>
                <a:lnTo>
                  <a:pt x="0" y="75892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2605596" y="4146931"/>
            <a:ext cx="2218245" cy="1517789"/>
          </a:xfrm>
          <a:custGeom>
            <a:avLst/>
            <a:gdLst/>
            <a:ahLst/>
            <a:cxnLst/>
            <a:rect l="l" t="t" r="r" b="b"/>
            <a:pathLst>
              <a:path w="2218245" h="1517789">
                <a:moveTo>
                  <a:pt x="0" y="758952"/>
                </a:moveTo>
                <a:lnTo>
                  <a:pt x="3677" y="821189"/>
                </a:lnTo>
                <a:lnTo>
                  <a:pt x="14518" y="882040"/>
                </a:lnTo>
                <a:lnTo>
                  <a:pt x="32237" y="941311"/>
                </a:lnTo>
                <a:lnTo>
                  <a:pt x="56550" y="998805"/>
                </a:lnTo>
                <a:lnTo>
                  <a:pt x="87169" y="1054328"/>
                </a:lnTo>
                <a:lnTo>
                  <a:pt x="123810" y="1107684"/>
                </a:lnTo>
                <a:lnTo>
                  <a:pt x="166188" y="1158677"/>
                </a:lnTo>
                <a:lnTo>
                  <a:pt x="214016" y="1207114"/>
                </a:lnTo>
                <a:lnTo>
                  <a:pt x="267009" y="1252797"/>
                </a:lnTo>
                <a:lnTo>
                  <a:pt x="324881" y="1295533"/>
                </a:lnTo>
                <a:lnTo>
                  <a:pt x="387348" y="1335125"/>
                </a:lnTo>
                <a:lnTo>
                  <a:pt x="454123" y="1371379"/>
                </a:lnTo>
                <a:lnTo>
                  <a:pt x="524920" y="1404099"/>
                </a:lnTo>
                <a:lnTo>
                  <a:pt x="599455" y="1433090"/>
                </a:lnTo>
                <a:lnTo>
                  <a:pt x="677441" y="1458157"/>
                </a:lnTo>
                <a:lnTo>
                  <a:pt x="758594" y="1479104"/>
                </a:lnTo>
                <a:lnTo>
                  <a:pt x="842627" y="1495736"/>
                </a:lnTo>
                <a:lnTo>
                  <a:pt x="929255" y="1507857"/>
                </a:lnTo>
                <a:lnTo>
                  <a:pt x="1018193" y="1515274"/>
                </a:lnTo>
                <a:lnTo>
                  <a:pt x="1109154" y="1517789"/>
                </a:lnTo>
                <a:lnTo>
                  <a:pt x="1200115" y="1515274"/>
                </a:lnTo>
                <a:lnTo>
                  <a:pt x="1289051" y="1507857"/>
                </a:lnTo>
                <a:lnTo>
                  <a:pt x="1375677" y="1495736"/>
                </a:lnTo>
                <a:lnTo>
                  <a:pt x="1459708" y="1479104"/>
                </a:lnTo>
                <a:lnTo>
                  <a:pt x="1540857" y="1458157"/>
                </a:lnTo>
                <a:lnTo>
                  <a:pt x="1618839" y="1433090"/>
                </a:lnTo>
                <a:lnTo>
                  <a:pt x="1693370" y="1404099"/>
                </a:lnTo>
                <a:lnTo>
                  <a:pt x="1764163" y="1371379"/>
                </a:lnTo>
                <a:lnTo>
                  <a:pt x="1830933" y="1335125"/>
                </a:lnTo>
                <a:lnTo>
                  <a:pt x="1893395" y="1295533"/>
                </a:lnTo>
                <a:lnTo>
                  <a:pt x="1951263" y="1252797"/>
                </a:lnTo>
                <a:lnTo>
                  <a:pt x="2004251" y="1207114"/>
                </a:lnTo>
                <a:lnTo>
                  <a:pt x="2052075" y="1158677"/>
                </a:lnTo>
                <a:lnTo>
                  <a:pt x="2094448" y="1107684"/>
                </a:lnTo>
                <a:lnTo>
                  <a:pt x="2131085" y="1054328"/>
                </a:lnTo>
                <a:lnTo>
                  <a:pt x="2161702" y="998805"/>
                </a:lnTo>
                <a:lnTo>
                  <a:pt x="2186011" y="941311"/>
                </a:lnTo>
                <a:lnTo>
                  <a:pt x="2203729" y="882040"/>
                </a:lnTo>
                <a:lnTo>
                  <a:pt x="2214568" y="821189"/>
                </a:lnTo>
                <a:lnTo>
                  <a:pt x="2218245" y="758952"/>
                </a:lnTo>
                <a:lnTo>
                  <a:pt x="2214568" y="696696"/>
                </a:lnTo>
                <a:lnTo>
                  <a:pt x="2203729" y="635829"/>
                </a:lnTo>
                <a:lnTo>
                  <a:pt x="2186011" y="576544"/>
                </a:lnTo>
                <a:lnTo>
                  <a:pt x="2161702" y="519037"/>
                </a:lnTo>
                <a:lnTo>
                  <a:pt x="2131085" y="463504"/>
                </a:lnTo>
                <a:lnTo>
                  <a:pt x="2094448" y="410139"/>
                </a:lnTo>
                <a:lnTo>
                  <a:pt x="2052075" y="359137"/>
                </a:lnTo>
                <a:lnTo>
                  <a:pt x="2004251" y="310694"/>
                </a:lnTo>
                <a:lnTo>
                  <a:pt x="1951263" y="265005"/>
                </a:lnTo>
                <a:lnTo>
                  <a:pt x="1893395" y="222265"/>
                </a:lnTo>
                <a:lnTo>
                  <a:pt x="1830933" y="182670"/>
                </a:lnTo>
                <a:lnTo>
                  <a:pt x="1764163" y="146413"/>
                </a:lnTo>
                <a:lnTo>
                  <a:pt x="1693370" y="113691"/>
                </a:lnTo>
                <a:lnTo>
                  <a:pt x="1618839" y="84699"/>
                </a:lnTo>
                <a:lnTo>
                  <a:pt x="1540857" y="59632"/>
                </a:lnTo>
                <a:lnTo>
                  <a:pt x="1459708" y="38685"/>
                </a:lnTo>
                <a:lnTo>
                  <a:pt x="1375677" y="22053"/>
                </a:lnTo>
                <a:lnTo>
                  <a:pt x="1289051" y="9931"/>
                </a:lnTo>
                <a:lnTo>
                  <a:pt x="1200115" y="2515"/>
                </a:lnTo>
                <a:lnTo>
                  <a:pt x="1109154" y="0"/>
                </a:lnTo>
                <a:lnTo>
                  <a:pt x="1018193" y="2515"/>
                </a:lnTo>
                <a:lnTo>
                  <a:pt x="929255" y="9931"/>
                </a:lnTo>
                <a:lnTo>
                  <a:pt x="842627" y="22053"/>
                </a:lnTo>
                <a:lnTo>
                  <a:pt x="758594" y="38685"/>
                </a:lnTo>
                <a:lnTo>
                  <a:pt x="677441" y="59632"/>
                </a:lnTo>
                <a:lnTo>
                  <a:pt x="599455" y="84699"/>
                </a:lnTo>
                <a:lnTo>
                  <a:pt x="524920" y="113691"/>
                </a:lnTo>
                <a:lnTo>
                  <a:pt x="454123" y="146413"/>
                </a:lnTo>
                <a:lnTo>
                  <a:pt x="387348" y="182670"/>
                </a:lnTo>
                <a:lnTo>
                  <a:pt x="324881" y="222265"/>
                </a:lnTo>
                <a:lnTo>
                  <a:pt x="267009" y="265005"/>
                </a:lnTo>
                <a:lnTo>
                  <a:pt x="214016" y="310694"/>
                </a:lnTo>
                <a:lnTo>
                  <a:pt x="166188" y="359137"/>
                </a:lnTo>
                <a:lnTo>
                  <a:pt x="123810" y="410139"/>
                </a:lnTo>
                <a:lnTo>
                  <a:pt x="87169" y="463504"/>
                </a:lnTo>
                <a:lnTo>
                  <a:pt x="56550" y="519037"/>
                </a:lnTo>
                <a:lnTo>
                  <a:pt x="32237" y="576544"/>
                </a:lnTo>
                <a:lnTo>
                  <a:pt x="14518" y="635829"/>
                </a:lnTo>
                <a:lnTo>
                  <a:pt x="3677" y="696696"/>
                </a:lnTo>
                <a:lnTo>
                  <a:pt x="0" y="758952"/>
                </a:lnTo>
                <a:close/>
              </a:path>
            </a:pathLst>
          </a:custGeom>
          <a:solidFill>
            <a:srgbClr val="53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605596" y="4146931"/>
            <a:ext cx="2218245" cy="1517789"/>
          </a:xfrm>
          <a:custGeom>
            <a:avLst/>
            <a:gdLst/>
            <a:ahLst/>
            <a:cxnLst/>
            <a:rect l="l" t="t" r="r" b="b"/>
            <a:pathLst>
              <a:path w="2218245" h="1517789">
                <a:moveTo>
                  <a:pt x="0" y="758952"/>
                </a:moveTo>
                <a:lnTo>
                  <a:pt x="3677" y="696696"/>
                </a:lnTo>
                <a:lnTo>
                  <a:pt x="14518" y="635829"/>
                </a:lnTo>
                <a:lnTo>
                  <a:pt x="32237" y="576544"/>
                </a:lnTo>
                <a:lnTo>
                  <a:pt x="56550" y="519037"/>
                </a:lnTo>
                <a:lnTo>
                  <a:pt x="87169" y="463504"/>
                </a:lnTo>
                <a:lnTo>
                  <a:pt x="123810" y="410139"/>
                </a:lnTo>
                <a:lnTo>
                  <a:pt x="166188" y="359137"/>
                </a:lnTo>
                <a:lnTo>
                  <a:pt x="214016" y="310694"/>
                </a:lnTo>
                <a:lnTo>
                  <a:pt x="267009" y="265005"/>
                </a:lnTo>
                <a:lnTo>
                  <a:pt x="324881" y="222265"/>
                </a:lnTo>
                <a:lnTo>
                  <a:pt x="387348" y="182670"/>
                </a:lnTo>
                <a:lnTo>
                  <a:pt x="454123" y="146413"/>
                </a:lnTo>
                <a:lnTo>
                  <a:pt x="524920" y="113691"/>
                </a:lnTo>
                <a:lnTo>
                  <a:pt x="599455" y="84699"/>
                </a:lnTo>
                <a:lnTo>
                  <a:pt x="677441" y="59632"/>
                </a:lnTo>
                <a:lnTo>
                  <a:pt x="758594" y="38685"/>
                </a:lnTo>
                <a:lnTo>
                  <a:pt x="842627" y="22053"/>
                </a:lnTo>
                <a:lnTo>
                  <a:pt x="929255" y="9931"/>
                </a:lnTo>
                <a:lnTo>
                  <a:pt x="1018193" y="2515"/>
                </a:lnTo>
                <a:lnTo>
                  <a:pt x="1109154" y="0"/>
                </a:lnTo>
                <a:lnTo>
                  <a:pt x="1200115" y="2515"/>
                </a:lnTo>
                <a:lnTo>
                  <a:pt x="1289051" y="9931"/>
                </a:lnTo>
                <a:lnTo>
                  <a:pt x="1375677" y="22053"/>
                </a:lnTo>
                <a:lnTo>
                  <a:pt x="1459708" y="38685"/>
                </a:lnTo>
                <a:lnTo>
                  <a:pt x="1540857" y="59632"/>
                </a:lnTo>
                <a:lnTo>
                  <a:pt x="1618839" y="84699"/>
                </a:lnTo>
                <a:lnTo>
                  <a:pt x="1693370" y="113691"/>
                </a:lnTo>
                <a:lnTo>
                  <a:pt x="1764163" y="146413"/>
                </a:lnTo>
                <a:lnTo>
                  <a:pt x="1830933" y="182670"/>
                </a:lnTo>
                <a:lnTo>
                  <a:pt x="1893395" y="222265"/>
                </a:lnTo>
                <a:lnTo>
                  <a:pt x="1951263" y="265005"/>
                </a:lnTo>
                <a:lnTo>
                  <a:pt x="2004251" y="310694"/>
                </a:lnTo>
                <a:lnTo>
                  <a:pt x="2052075" y="359137"/>
                </a:lnTo>
                <a:lnTo>
                  <a:pt x="2094448" y="410139"/>
                </a:lnTo>
                <a:lnTo>
                  <a:pt x="2131085" y="463504"/>
                </a:lnTo>
                <a:lnTo>
                  <a:pt x="2161702" y="519037"/>
                </a:lnTo>
                <a:lnTo>
                  <a:pt x="2186011" y="576544"/>
                </a:lnTo>
                <a:lnTo>
                  <a:pt x="2203729" y="635829"/>
                </a:lnTo>
                <a:lnTo>
                  <a:pt x="2214568" y="696696"/>
                </a:lnTo>
                <a:lnTo>
                  <a:pt x="2218245" y="758952"/>
                </a:lnTo>
                <a:lnTo>
                  <a:pt x="2214568" y="821189"/>
                </a:lnTo>
                <a:lnTo>
                  <a:pt x="2203729" y="882040"/>
                </a:lnTo>
                <a:lnTo>
                  <a:pt x="2186011" y="941311"/>
                </a:lnTo>
                <a:lnTo>
                  <a:pt x="2161702" y="998805"/>
                </a:lnTo>
                <a:lnTo>
                  <a:pt x="2131085" y="1054328"/>
                </a:lnTo>
                <a:lnTo>
                  <a:pt x="2094448" y="1107684"/>
                </a:lnTo>
                <a:lnTo>
                  <a:pt x="2052075" y="1158677"/>
                </a:lnTo>
                <a:lnTo>
                  <a:pt x="2004251" y="1207114"/>
                </a:lnTo>
                <a:lnTo>
                  <a:pt x="1951263" y="1252797"/>
                </a:lnTo>
                <a:lnTo>
                  <a:pt x="1893395" y="1295533"/>
                </a:lnTo>
                <a:lnTo>
                  <a:pt x="1830933" y="1335125"/>
                </a:lnTo>
                <a:lnTo>
                  <a:pt x="1764163" y="1371379"/>
                </a:lnTo>
                <a:lnTo>
                  <a:pt x="1693370" y="1404099"/>
                </a:lnTo>
                <a:lnTo>
                  <a:pt x="1618839" y="1433090"/>
                </a:lnTo>
                <a:lnTo>
                  <a:pt x="1540857" y="1458157"/>
                </a:lnTo>
                <a:lnTo>
                  <a:pt x="1459708" y="1479104"/>
                </a:lnTo>
                <a:lnTo>
                  <a:pt x="1375677" y="1495736"/>
                </a:lnTo>
                <a:lnTo>
                  <a:pt x="1289051" y="1507857"/>
                </a:lnTo>
                <a:lnTo>
                  <a:pt x="1200115" y="1515274"/>
                </a:lnTo>
                <a:lnTo>
                  <a:pt x="1109154" y="1517789"/>
                </a:lnTo>
                <a:lnTo>
                  <a:pt x="1018193" y="1515274"/>
                </a:lnTo>
                <a:lnTo>
                  <a:pt x="929255" y="1507857"/>
                </a:lnTo>
                <a:lnTo>
                  <a:pt x="842627" y="1495736"/>
                </a:lnTo>
                <a:lnTo>
                  <a:pt x="758594" y="1479104"/>
                </a:lnTo>
                <a:lnTo>
                  <a:pt x="677441" y="1458157"/>
                </a:lnTo>
                <a:lnTo>
                  <a:pt x="599455" y="1433090"/>
                </a:lnTo>
                <a:lnTo>
                  <a:pt x="524920" y="1404099"/>
                </a:lnTo>
                <a:lnTo>
                  <a:pt x="454123" y="1371379"/>
                </a:lnTo>
                <a:lnTo>
                  <a:pt x="387348" y="1335125"/>
                </a:lnTo>
                <a:lnTo>
                  <a:pt x="324881" y="1295533"/>
                </a:lnTo>
                <a:lnTo>
                  <a:pt x="267009" y="1252797"/>
                </a:lnTo>
                <a:lnTo>
                  <a:pt x="214016" y="1207114"/>
                </a:lnTo>
                <a:lnTo>
                  <a:pt x="166188" y="1158677"/>
                </a:lnTo>
                <a:lnTo>
                  <a:pt x="123810" y="1107684"/>
                </a:lnTo>
                <a:lnTo>
                  <a:pt x="87169" y="1054328"/>
                </a:lnTo>
                <a:lnTo>
                  <a:pt x="56550" y="998805"/>
                </a:lnTo>
                <a:lnTo>
                  <a:pt x="32237" y="941311"/>
                </a:lnTo>
                <a:lnTo>
                  <a:pt x="14518" y="882040"/>
                </a:lnTo>
                <a:lnTo>
                  <a:pt x="3677" y="821189"/>
                </a:lnTo>
                <a:lnTo>
                  <a:pt x="0" y="75895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658186" y="2023238"/>
            <a:ext cx="2334564" cy="1517777"/>
          </a:xfrm>
          <a:custGeom>
            <a:avLst/>
            <a:gdLst/>
            <a:ahLst/>
            <a:cxnLst/>
            <a:rect l="l" t="t" r="r" b="b"/>
            <a:pathLst>
              <a:path w="2334564" h="1517777">
                <a:moveTo>
                  <a:pt x="0" y="758825"/>
                </a:moveTo>
                <a:lnTo>
                  <a:pt x="3869" y="821080"/>
                </a:lnTo>
                <a:lnTo>
                  <a:pt x="15279" y="881947"/>
                </a:lnTo>
                <a:lnTo>
                  <a:pt x="33927" y="941232"/>
                </a:lnTo>
                <a:lnTo>
                  <a:pt x="59513" y="998739"/>
                </a:lnTo>
                <a:lnTo>
                  <a:pt x="91737" y="1054272"/>
                </a:lnTo>
                <a:lnTo>
                  <a:pt x="130299" y="1107637"/>
                </a:lnTo>
                <a:lnTo>
                  <a:pt x="174897" y="1158639"/>
                </a:lnTo>
                <a:lnTo>
                  <a:pt x="225232" y="1207082"/>
                </a:lnTo>
                <a:lnTo>
                  <a:pt x="281003" y="1252771"/>
                </a:lnTo>
                <a:lnTo>
                  <a:pt x="341909" y="1295511"/>
                </a:lnTo>
                <a:lnTo>
                  <a:pt x="407650" y="1335106"/>
                </a:lnTo>
                <a:lnTo>
                  <a:pt x="477925" y="1371363"/>
                </a:lnTo>
                <a:lnTo>
                  <a:pt x="552435" y="1404085"/>
                </a:lnTo>
                <a:lnTo>
                  <a:pt x="630877" y="1433077"/>
                </a:lnTo>
                <a:lnTo>
                  <a:pt x="712953" y="1458144"/>
                </a:lnTo>
                <a:lnTo>
                  <a:pt x="798361" y="1479091"/>
                </a:lnTo>
                <a:lnTo>
                  <a:pt x="886801" y="1495723"/>
                </a:lnTo>
                <a:lnTo>
                  <a:pt x="977972" y="1507845"/>
                </a:lnTo>
                <a:lnTo>
                  <a:pt x="1071575" y="1515261"/>
                </a:lnTo>
                <a:lnTo>
                  <a:pt x="1167307" y="1517777"/>
                </a:lnTo>
                <a:lnTo>
                  <a:pt x="1263040" y="1515261"/>
                </a:lnTo>
                <a:lnTo>
                  <a:pt x="1356641" y="1507845"/>
                </a:lnTo>
                <a:lnTo>
                  <a:pt x="1447811" y="1495723"/>
                </a:lnTo>
                <a:lnTo>
                  <a:pt x="1536248" y="1479091"/>
                </a:lnTo>
                <a:lnTo>
                  <a:pt x="1621654" y="1458144"/>
                </a:lnTo>
                <a:lnTo>
                  <a:pt x="1703726" y="1433077"/>
                </a:lnTo>
                <a:lnTo>
                  <a:pt x="1782166" y="1404085"/>
                </a:lnTo>
                <a:lnTo>
                  <a:pt x="1856671" y="1371363"/>
                </a:lnTo>
                <a:lnTo>
                  <a:pt x="1926943" y="1335106"/>
                </a:lnTo>
                <a:lnTo>
                  <a:pt x="1992680" y="1295511"/>
                </a:lnTo>
                <a:lnTo>
                  <a:pt x="2053583" y="1252771"/>
                </a:lnTo>
                <a:lnTo>
                  <a:pt x="2109350" y="1207082"/>
                </a:lnTo>
                <a:lnTo>
                  <a:pt x="2159681" y="1158639"/>
                </a:lnTo>
                <a:lnTo>
                  <a:pt x="2204276" y="1107637"/>
                </a:lnTo>
                <a:lnTo>
                  <a:pt x="2242835" y="1054272"/>
                </a:lnTo>
                <a:lnTo>
                  <a:pt x="2275056" y="998739"/>
                </a:lnTo>
                <a:lnTo>
                  <a:pt x="2300640" y="941232"/>
                </a:lnTo>
                <a:lnTo>
                  <a:pt x="2319287" y="881947"/>
                </a:lnTo>
                <a:lnTo>
                  <a:pt x="2330695" y="821080"/>
                </a:lnTo>
                <a:lnTo>
                  <a:pt x="2334564" y="758825"/>
                </a:lnTo>
                <a:lnTo>
                  <a:pt x="2330695" y="696587"/>
                </a:lnTo>
                <a:lnTo>
                  <a:pt x="2319287" y="635736"/>
                </a:lnTo>
                <a:lnTo>
                  <a:pt x="2300640" y="576466"/>
                </a:lnTo>
                <a:lnTo>
                  <a:pt x="2275056" y="518972"/>
                </a:lnTo>
                <a:lnTo>
                  <a:pt x="2242835" y="463450"/>
                </a:lnTo>
                <a:lnTo>
                  <a:pt x="2204276" y="410095"/>
                </a:lnTo>
                <a:lnTo>
                  <a:pt x="2159681" y="359102"/>
                </a:lnTo>
                <a:lnTo>
                  <a:pt x="2109350" y="310667"/>
                </a:lnTo>
                <a:lnTo>
                  <a:pt x="2053583" y="264984"/>
                </a:lnTo>
                <a:lnTo>
                  <a:pt x="1992680" y="222250"/>
                </a:lnTo>
                <a:lnTo>
                  <a:pt x="1926943" y="182658"/>
                </a:lnTo>
                <a:lnTo>
                  <a:pt x="1856671" y="146405"/>
                </a:lnTo>
                <a:lnTo>
                  <a:pt x="1782166" y="113686"/>
                </a:lnTo>
                <a:lnTo>
                  <a:pt x="1703726" y="84696"/>
                </a:lnTo>
                <a:lnTo>
                  <a:pt x="1621654" y="59630"/>
                </a:lnTo>
                <a:lnTo>
                  <a:pt x="1536248" y="38684"/>
                </a:lnTo>
                <a:lnTo>
                  <a:pt x="1447811" y="22052"/>
                </a:lnTo>
                <a:lnTo>
                  <a:pt x="1356641" y="9931"/>
                </a:lnTo>
                <a:lnTo>
                  <a:pt x="1263040" y="2515"/>
                </a:lnTo>
                <a:lnTo>
                  <a:pt x="1167307" y="0"/>
                </a:lnTo>
                <a:lnTo>
                  <a:pt x="1071575" y="2515"/>
                </a:lnTo>
                <a:lnTo>
                  <a:pt x="977972" y="9931"/>
                </a:lnTo>
                <a:lnTo>
                  <a:pt x="886801" y="22052"/>
                </a:lnTo>
                <a:lnTo>
                  <a:pt x="798361" y="38684"/>
                </a:lnTo>
                <a:lnTo>
                  <a:pt x="712953" y="59630"/>
                </a:lnTo>
                <a:lnTo>
                  <a:pt x="630877" y="84696"/>
                </a:lnTo>
                <a:lnTo>
                  <a:pt x="552435" y="113686"/>
                </a:lnTo>
                <a:lnTo>
                  <a:pt x="477925" y="146405"/>
                </a:lnTo>
                <a:lnTo>
                  <a:pt x="407650" y="182658"/>
                </a:lnTo>
                <a:lnTo>
                  <a:pt x="341909" y="222250"/>
                </a:lnTo>
                <a:lnTo>
                  <a:pt x="281003" y="264984"/>
                </a:lnTo>
                <a:lnTo>
                  <a:pt x="225232" y="310667"/>
                </a:lnTo>
                <a:lnTo>
                  <a:pt x="174897" y="359102"/>
                </a:lnTo>
                <a:lnTo>
                  <a:pt x="130299" y="410095"/>
                </a:lnTo>
                <a:lnTo>
                  <a:pt x="91737" y="463450"/>
                </a:lnTo>
                <a:lnTo>
                  <a:pt x="59513" y="518972"/>
                </a:lnTo>
                <a:lnTo>
                  <a:pt x="33927" y="576466"/>
                </a:lnTo>
                <a:lnTo>
                  <a:pt x="15279" y="635736"/>
                </a:lnTo>
                <a:lnTo>
                  <a:pt x="3869" y="696587"/>
                </a:lnTo>
                <a:lnTo>
                  <a:pt x="0" y="758825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658186" y="2023238"/>
            <a:ext cx="2334564" cy="1517777"/>
          </a:xfrm>
          <a:custGeom>
            <a:avLst/>
            <a:gdLst/>
            <a:ahLst/>
            <a:cxnLst/>
            <a:rect l="l" t="t" r="r" b="b"/>
            <a:pathLst>
              <a:path w="2334564" h="1517777">
                <a:moveTo>
                  <a:pt x="0" y="758825"/>
                </a:moveTo>
                <a:lnTo>
                  <a:pt x="3869" y="696587"/>
                </a:lnTo>
                <a:lnTo>
                  <a:pt x="15279" y="635736"/>
                </a:lnTo>
                <a:lnTo>
                  <a:pt x="33927" y="576466"/>
                </a:lnTo>
                <a:lnTo>
                  <a:pt x="59513" y="518972"/>
                </a:lnTo>
                <a:lnTo>
                  <a:pt x="91737" y="463450"/>
                </a:lnTo>
                <a:lnTo>
                  <a:pt x="130299" y="410095"/>
                </a:lnTo>
                <a:lnTo>
                  <a:pt x="174897" y="359102"/>
                </a:lnTo>
                <a:lnTo>
                  <a:pt x="225232" y="310667"/>
                </a:lnTo>
                <a:lnTo>
                  <a:pt x="281003" y="264984"/>
                </a:lnTo>
                <a:lnTo>
                  <a:pt x="341909" y="222250"/>
                </a:lnTo>
                <a:lnTo>
                  <a:pt x="407650" y="182658"/>
                </a:lnTo>
                <a:lnTo>
                  <a:pt x="477925" y="146405"/>
                </a:lnTo>
                <a:lnTo>
                  <a:pt x="552435" y="113686"/>
                </a:lnTo>
                <a:lnTo>
                  <a:pt x="630877" y="84696"/>
                </a:lnTo>
                <a:lnTo>
                  <a:pt x="712953" y="59630"/>
                </a:lnTo>
                <a:lnTo>
                  <a:pt x="798361" y="38684"/>
                </a:lnTo>
                <a:lnTo>
                  <a:pt x="886801" y="22052"/>
                </a:lnTo>
                <a:lnTo>
                  <a:pt x="977972" y="9931"/>
                </a:lnTo>
                <a:lnTo>
                  <a:pt x="1071575" y="2515"/>
                </a:lnTo>
                <a:lnTo>
                  <a:pt x="1167307" y="0"/>
                </a:lnTo>
                <a:lnTo>
                  <a:pt x="1263040" y="2515"/>
                </a:lnTo>
                <a:lnTo>
                  <a:pt x="1356641" y="9931"/>
                </a:lnTo>
                <a:lnTo>
                  <a:pt x="1447811" y="22052"/>
                </a:lnTo>
                <a:lnTo>
                  <a:pt x="1536248" y="38684"/>
                </a:lnTo>
                <a:lnTo>
                  <a:pt x="1621654" y="59630"/>
                </a:lnTo>
                <a:lnTo>
                  <a:pt x="1703726" y="84696"/>
                </a:lnTo>
                <a:lnTo>
                  <a:pt x="1782166" y="113686"/>
                </a:lnTo>
                <a:lnTo>
                  <a:pt x="1856671" y="146405"/>
                </a:lnTo>
                <a:lnTo>
                  <a:pt x="1926943" y="182658"/>
                </a:lnTo>
                <a:lnTo>
                  <a:pt x="1992680" y="222250"/>
                </a:lnTo>
                <a:lnTo>
                  <a:pt x="2053583" y="264984"/>
                </a:lnTo>
                <a:lnTo>
                  <a:pt x="2109350" y="310667"/>
                </a:lnTo>
                <a:lnTo>
                  <a:pt x="2159681" y="359102"/>
                </a:lnTo>
                <a:lnTo>
                  <a:pt x="2204276" y="410095"/>
                </a:lnTo>
                <a:lnTo>
                  <a:pt x="2242835" y="463450"/>
                </a:lnTo>
                <a:lnTo>
                  <a:pt x="2275056" y="518972"/>
                </a:lnTo>
                <a:lnTo>
                  <a:pt x="2300640" y="576466"/>
                </a:lnTo>
                <a:lnTo>
                  <a:pt x="2319287" y="635736"/>
                </a:lnTo>
                <a:lnTo>
                  <a:pt x="2330695" y="696587"/>
                </a:lnTo>
                <a:lnTo>
                  <a:pt x="2334564" y="758825"/>
                </a:lnTo>
                <a:lnTo>
                  <a:pt x="2330695" y="821080"/>
                </a:lnTo>
                <a:lnTo>
                  <a:pt x="2319287" y="881947"/>
                </a:lnTo>
                <a:lnTo>
                  <a:pt x="2300640" y="941232"/>
                </a:lnTo>
                <a:lnTo>
                  <a:pt x="2275056" y="998739"/>
                </a:lnTo>
                <a:lnTo>
                  <a:pt x="2242835" y="1054272"/>
                </a:lnTo>
                <a:lnTo>
                  <a:pt x="2204276" y="1107637"/>
                </a:lnTo>
                <a:lnTo>
                  <a:pt x="2159681" y="1158639"/>
                </a:lnTo>
                <a:lnTo>
                  <a:pt x="2109350" y="1207082"/>
                </a:lnTo>
                <a:lnTo>
                  <a:pt x="2053583" y="1252771"/>
                </a:lnTo>
                <a:lnTo>
                  <a:pt x="1992680" y="1295511"/>
                </a:lnTo>
                <a:lnTo>
                  <a:pt x="1926943" y="1335106"/>
                </a:lnTo>
                <a:lnTo>
                  <a:pt x="1856671" y="1371363"/>
                </a:lnTo>
                <a:lnTo>
                  <a:pt x="1782166" y="1404085"/>
                </a:lnTo>
                <a:lnTo>
                  <a:pt x="1703726" y="1433077"/>
                </a:lnTo>
                <a:lnTo>
                  <a:pt x="1621654" y="1458144"/>
                </a:lnTo>
                <a:lnTo>
                  <a:pt x="1536248" y="1479091"/>
                </a:lnTo>
                <a:lnTo>
                  <a:pt x="1447811" y="1495723"/>
                </a:lnTo>
                <a:lnTo>
                  <a:pt x="1356641" y="1507845"/>
                </a:lnTo>
                <a:lnTo>
                  <a:pt x="1263040" y="1515261"/>
                </a:lnTo>
                <a:lnTo>
                  <a:pt x="1167307" y="1517777"/>
                </a:lnTo>
                <a:lnTo>
                  <a:pt x="1071575" y="1515261"/>
                </a:lnTo>
                <a:lnTo>
                  <a:pt x="977972" y="1507845"/>
                </a:lnTo>
                <a:lnTo>
                  <a:pt x="886801" y="1495723"/>
                </a:lnTo>
                <a:lnTo>
                  <a:pt x="798361" y="1479091"/>
                </a:lnTo>
                <a:lnTo>
                  <a:pt x="712953" y="1458144"/>
                </a:lnTo>
                <a:lnTo>
                  <a:pt x="630877" y="1433077"/>
                </a:lnTo>
                <a:lnTo>
                  <a:pt x="552435" y="1404085"/>
                </a:lnTo>
                <a:lnTo>
                  <a:pt x="477925" y="1371363"/>
                </a:lnTo>
                <a:lnTo>
                  <a:pt x="407650" y="1335106"/>
                </a:lnTo>
                <a:lnTo>
                  <a:pt x="341909" y="1295511"/>
                </a:lnTo>
                <a:lnTo>
                  <a:pt x="281003" y="1252771"/>
                </a:lnTo>
                <a:lnTo>
                  <a:pt x="225232" y="1207082"/>
                </a:lnTo>
                <a:lnTo>
                  <a:pt x="174897" y="1158639"/>
                </a:lnTo>
                <a:lnTo>
                  <a:pt x="130299" y="1107637"/>
                </a:lnTo>
                <a:lnTo>
                  <a:pt x="91737" y="1054272"/>
                </a:lnTo>
                <a:lnTo>
                  <a:pt x="59513" y="998739"/>
                </a:lnTo>
                <a:lnTo>
                  <a:pt x="33927" y="941232"/>
                </a:lnTo>
                <a:lnTo>
                  <a:pt x="15279" y="881947"/>
                </a:lnTo>
                <a:lnTo>
                  <a:pt x="3869" y="821080"/>
                </a:lnTo>
                <a:lnTo>
                  <a:pt x="0" y="758825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767709" y="293629"/>
            <a:ext cx="53761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aseline="1700" dirty="0">
                <a:solidFill>
                  <a:srgbClr val="FFFFFF"/>
                </a:solidFill>
                <a:latin typeface="Tw Cen MT"/>
                <a:cs typeface="Tw Cen MT"/>
              </a:rPr>
              <a:t>ESPE</a:t>
            </a:r>
            <a:r>
              <a:rPr sz="54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5400" baseline="1700" dirty="0">
                <a:solidFill>
                  <a:srgbClr val="FFFFFF"/>
                </a:solidFill>
                <a:latin typeface="Tw Cen MT"/>
                <a:cs typeface="Tw Cen MT"/>
              </a:rPr>
              <a:t>TRO RADIOEL</a:t>
            </a:r>
            <a:r>
              <a:rPr sz="5400" spc="-14" baseline="1700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5400" baseline="1700" dirty="0">
                <a:solidFill>
                  <a:srgbClr val="FFFFFF"/>
                </a:solidFill>
                <a:latin typeface="Tw Cen MT"/>
                <a:cs typeface="Tw Cen MT"/>
              </a:rPr>
              <a:t>CTRICO</a:t>
            </a:r>
            <a:endParaRPr sz="36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5563" y="1689902"/>
            <a:ext cx="143956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AN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HO</a:t>
            </a:r>
            <a:r>
              <a:rPr sz="1400" spc="-2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AN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5310" y="1865162"/>
            <a:ext cx="89928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IGNA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9426" y="2642433"/>
            <a:ext cx="1650507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baseline="1611" dirty="0">
                <a:solidFill>
                  <a:srgbClr val="FFFFFF"/>
                </a:solidFill>
                <a:latin typeface="Tw Cen MT"/>
                <a:cs typeface="Tw Cen MT"/>
              </a:rPr>
              <a:t>DISPONIB</a:t>
            </a:r>
            <a:r>
              <a:rPr sz="2850" spc="4" baseline="161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850" baseline="1611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850" spc="4" baseline="1611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850" spc="-39" baseline="1611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850" baseline="1611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endParaRPr sz="19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3266" y="2751622"/>
            <a:ext cx="1302198" cy="378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812" indent="-134112">
              <a:lnSpc>
                <a:spcPts val="1380"/>
              </a:lnSpc>
              <a:spcBef>
                <a:spcPts val="169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AR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IOS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ALES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4666" y="3733675"/>
            <a:ext cx="20672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NTR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PRES</a:t>
            </a:r>
            <a:r>
              <a:rPr sz="2700" spc="-29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spc="-6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81" y="4648270"/>
            <a:ext cx="1553205" cy="502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37744">
              <a:lnSpc>
                <a:spcPts val="1860"/>
              </a:lnSpc>
              <a:spcBef>
                <a:spcPts val="193"/>
              </a:spcBef>
            </a:pP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900" spc="-9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MA</a:t>
            </a:r>
            <a:r>
              <a:rPr sz="1900" spc="-9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900" spc="-3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A POR</a:t>
            </a:r>
            <a:r>
              <a:rPr sz="1900" spc="-28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ESPE</a:t>
            </a:r>
            <a:r>
              <a:rPr sz="1900" spc="-9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TRO</a:t>
            </a:r>
            <a:endParaRPr sz="19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2426" y="4712375"/>
            <a:ext cx="1452333" cy="378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5411" indent="-362711">
              <a:lnSpc>
                <a:spcPts val="1380"/>
              </a:lnSpc>
              <a:spcBef>
                <a:spcPts val="169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ISP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ONI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IL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4039" y="5462112"/>
            <a:ext cx="1424199" cy="740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485" algn="ctr">
              <a:lnSpc>
                <a:spcPts val="2068"/>
              </a:lnSpc>
              <a:spcBef>
                <a:spcPts val="120"/>
              </a:spcBef>
            </a:pP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PLA</a:t>
            </a:r>
            <a:r>
              <a:rPr sz="1900" spc="-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900" spc="-4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endParaRPr sz="1900" dirty="0">
              <a:latin typeface="Tw Cen MT"/>
              <a:cs typeface="Tw Cen MT"/>
            </a:endParaRPr>
          </a:p>
          <a:p>
            <a:pPr algn="ctr">
              <a:lnSpc>
                <a:spcPts val="2068"/>
              </a:lnSpc>
            </a:pP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900" spc="-4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1900" spc="-159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900" spc="-4" dirty="0">
                <a:solidFill>
                  <a:srgbClr val="FFFFFF"/>
                </a:solidFill>
                <a:latin typeface="Tw Cen MT"/>
                <a:cs typeface="Tw Cen MT"/>
              </a:rPr>
              <a:t>ANC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900" spc="2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endParaRPr sz="1900" dirty="0">
              <a:latin typeface="Tw Cen MT"/>
              <a:cs typeface="Tw Cen MT"/>
            </a:endParaRPr>
          </a:p>
          <a:p>
            <a:pPr algn="ctr">
              <a:lnSpc>
                <a:spcPts val="2068"/>
              </a:lnSpc>
            </a:pP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COBER</a:t>
            </a:r>
            <a:r>
              <a:rPr sz="1900" spc="-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900" dirty="0">
                <a:solidFill>
                  <a:srgbClr val="FFFFFF"/>
                </a:solidFill>
                <a:latin typeface="Tw Cen MT"/>
                <a:cs typeface="Tw Cen MT"/>
              </a:rPr>
              <a:t>URA</a:t>
            </a:r>
            <a:endParaRPr sz="1900" dirty="0">
              <a:latin typeface="Tw Cen MT"/>
              <a:cs typeface="Tw Cen MT"/>
            </a:endParaRPr>
          </a:p>
        </p:txBody>
      </p:sp>
      <p:sp>
        <p:nvSpPr>
          <p:cNvPr id="79" name="object 16"/>
          <p:cNvSpPr/>
          <p:nvPr/>
        </p:nvSpPr>
        <p:spPr>
          <a:xfrm>
            <a:off x="0" y="210185"/>
            <a:ext cx="3302758" cy="135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2783636" y="1993773"/>
            <a:ext cx="6696786" cy="4185500"/>
          </a:xfrm>
          <a:custGeom>
            <a:avLst/>
            <a:gdLst/>
            <a:ahLst/>
            <a:cxnLst/>
            <a:rect l="l" t="t" r="r" b="b"/>
            <a:pathLst>
              <a:path w="6696786" h="4185500">
                <a:moveTo>
                  <a:pt x="120152" y="3911258"/>
                </a:moveTo>
                <a:lnTo>
                  <a:pt x="0" y="4185500"/>
                </a:lnTo>
                <a:lnTo>
                  <a:pt x="173472" y="3963588"/>
                </a:lnTo>
                <a:lnTo>
                  <a:pt x="359044" y="3751266"/>
                </a:lnTo>
                <a:lnTo>
                  <a:pt x="556715" y="3548535"/>
                </a:lnTo>
                <a:lnTo>
                  <a:pt x="766486" y="3355396"/>
                </a:lnTo>
                <a:lnTo>
                  <a:pt x="988356" y="3171848"/>
                </a:lnTo>
                <a:lnTo>
                  <a:pt x="1222325" y="2997891"/>
                </a:lnTo>
                <a:lnTo>
                  <a:pt x="1468393" y="2833526"/>
                </a:lnTo>
                <a:lnTo>
                  <a:pt x="1726560" y="2678751"/>
                </a:lnTo>
                <a:lnTo>
                  <a:pt x="1996827" y="2533569"/>
                </a:lnTo>
                <a:lnTo>
                  <a:pt x="2279192" y="2397977"/>
                </a:lnTo>
                <a:lnTo>
                  <a:pt x="2573657" y="2271977"/>
                </a:lnTo>
                <a:lnTo>
                  <a:pt x="2880221" y="2155568"/>
                </a:lnTo>
                <a:lnTo>
                  <a:pt x="3198883" y="2048751"/>
                </a:lnTo>
                <a:lnTo>
                  <a:pt x="3529645" y="1951525"/>
                </a:lnTo>
                <a:lnTo>
                  <a:pt x="3872505" y="1863891"/>
                </a:lnTo>
                <a:lnTo>
                  <a:pt x="4227464" y="1785848"/>
                </a:lnTo>
                <a:lnTo>
                  <a:pt x="4594522" y="1717397"/>
                </a:lnTo>
                <a:lnTo>
                  <a:pt x="4973679" y="1658537"/>
                </a:lnTo>
                <a:lnTo>
                  <a:pt x="5364934" y="1609269"/>
                </a:lnTo>
                <a:lnTo>
                  <a:pt x="5768289" y="1569592"/>
                </a:lnTo>
                <a:lnTo>
                  <a:pt x="5827217" y="2092706"/>
                </a:lnTo>
                <a:lnTo>
                  <a:pt x="6696786" y="837184"/>
                </a:lnTo>
                <a:lnTo>
                  <a:pt x="5591378" y="0"/>
                </a:lnTo>
                <a:lnTo>
                  <a:pt x="5650433" y="523239"/>
                </a:lnTo>
                <a:lnTo>
                  <a:pt x="5205549" y="615227"/>
                </a:lnTo>
                <a:lnTo>
                  <a:pt x="4777756" y="716807"/>
                </a:lnTo>
                <a:lnTo>
                  <a:pt x="4367053" y="827978"/>
                </a:lnTo>
                <a:lnTo>
                  <a:pt x="3973440" y="948741"/>
                </a:lnTo>
                <a:lnTo>
                  <a:pt x="3596917" y="1079096"/>
                </a:lnTo>
                <a:lnTo>
                  <a:pt x="3237484" y="1219043"/>
                </a:lnTo>
                <a:lnTo>
                  <a:pt x="2895143" y="1368582"/>
                </a:lnTo>
                <a:lnTo>
                  <a:pt x="2569891" y="1527714"/>
                </a:lnTo>
                <a:lnTo>
                  <a:pt x="2261731" y="1696437"/>
                </a:lnTo>
                <a:lnTo>
                  <a:pt x="1970662" y="1874753"/>
                </a:lnTo>
                <a:lnTo>
                  <a:pt x="1696683" y="2062661"/>
                </a:lnTo>
                <a:lnTo>
                  <a:pt x="1439796" y="2260162"/>
                </a:lnTo>
                <a:lnTo>
                  <a:pt x="1200001" y="2467255"/>
                </a:lnTo>
                <a:lnTo>
                  <a:pt x="977296" y="2683940"/>
                </a:lnTo>
                <a:lnTo>
                  <a:pt x="771684" y="2910218"/>
                </a:lnTo>
                <a:lnTo>
                  <a:pt x="583163" y="3146089"/>
                </a:lnTo>
                <a:lnTo>
                  <a:pt x="411734" y="3391553"/>
                </a:lnTo>
                <a:lnTo>
                  <a:pt x="257397" y="3646609"/>
                </a:lnTo>
                <a:lnTo>
                  <a:pt x="120152" y="3911258"/>
                </a:lnTo>
                <a:close/>
              </a:path>
            </a:pathLst>
          </a:custGeom>
          <a:solidFill>
            <a:srgbClr val="D2DF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634106" y="4461384"/>
            <a:ext cx="174117" cy="174117"/>
          </a:xfrm>
          <a:custGeom>
            <a:avLst/>
            <a:gdLst/>
            <a:ahLst/>
            <a:cxnLst/>
            <a:rect l="l" t="t" r="r" b="b"/>
            <a:pathLst>
              <a:path w="174117" h="174117">
                <a:moveTo>
                  <a:pt x="0" y="86995"/>
                </a:moveTo>
                <a:lnTo>
                  <a:pt x="600" y="97281"/>
                </a:lnTo>
                <a:lnTo>
                  <a:pt x="3436" y="111315"/>
                </a:lnTo>
                <a:lnTo>
                  <a:pt x="8425" y="124433"/>
                </a:lnTo>
                <a:lnTo>
                  <a:pt x="15369" y="136437"/>
                </a:lnTo>
                <a:lnTo>
                  <a:pt x="24073" y="147133"/>
                </a:lnTo>
                <a:lnTo>
                  <a:pt x="34340" y="156324"/>
                </a:lnTo>
                <a:lnTo>
                  <a:pt x="45975" y="163814"/>
                </a:lnTo>
                <a:lnTo>
                  <a:pt x="58780" y="169407"/>
                </a:lnTo>
                <a:lnTo>
                  <a:pt x="72561" y="172906"/>
                </a:lnTo>
                <a:lnTo>
                  <a:pt x="87121" y="174117"/>
                </a:lnTo>
                <a:lnTo>
                  <a:pt x="97288" y="173527"/>
                </a:lnTo>
                <a:lnTo>
                  <a:pt x="111307" y="170703"/>
                </a:lnTo>
                <a:lnTo>
                  <a:pt x="124416" y="165722"/>
                </a:lnTo>
                <a:lnTo>
                  <a:pt x="136418" y="158781"/>
                </a:lnTo>
                <a:lnTo>
                  <a:pt x="147114" y="150078"/>
                </a:lnTo>
                <a:lnTo>
                  <a:pt x="156309" y="139808"/>
                </a:lnTo>
                <a:lnTo>
                  <a:pt x="163804" y="128168"/>
                </a:lnTo>
                <a:lnTo>
                  <a:pt x="169401" y="115355"/>
                </a:lnTo>
                <a:lnTo>
                  <a:pt x="172905" y="101565"/>
                </a:lnTo>
                <a:lnTo>
                  <a:pt x="174117" y="86995"/>
                </a:lnTo>
                <a:lnTo>
                  <a:pt x="173538" y="76923"/>
                </a:lnTo>
                <a:lnTo>
                  <a:pt x="170726" y="62888"/>
                </a:lnTo>
                <a:lnTo>
                  <a:pt x="165755" y="49764"/>
                </a:lnTo>
                <a:lnTo>
                  <a:pt x="158823" y="37748"/>
                </a:lnTo>
                <a:lnTo>
                  <a:pt x="150127" y="27038"/>
                </a:lnTo>
                <a:lnTo>
                  <a:pt x="139866" y="17832"/>
                </a:lnTo>
                <a:lnTo>
                  <a:pt x="128237" y="10327"/>
                </a:lnTo>
                <a:lnTo>
                  <a:pt x="115438" y="4721"/>
                </a:lnTo>
                <a:lnTo>
                  <a:pt x="101667" y="1213"/>
                </a:lnTo>
                <a:lnTo>
                  <a:pt x="87121" y="0"/>
                </a:lnTo>
                <a:lnTo>
                  <a:pt x="76930" y="589"/>
                </a:lnTo>
                <a:lnTo>
                  <a:pt x="62880" y="3413"/>
                </a:lnTo>
                <a:lnTo>
                  <a:pt x="49748" y="8392"/>
                </a:lnTo>
                <a:lnTo>
                  <a:pt x="37728" y="15328"/>
                </a:lnTo>
                <a:lnTo>
                  <a:pt x="27019" y="24024"/>
                </a:lnTo>
                <a:lnTo>
                  <a:pt x="17816" y="34282"/>
                </a:lnTo>
                <a:lnTo>
                  <a:pt x="10316" y="45906"/>
                </a:lnTo>
                <a:lnTo>
                  <a:pt x="4716" y="58698"/>
                </a:lnTo>
                <a:lnTo>
                  <a:pt x="1211" y="72459"/>
                </a:lnTo>
                <a:lnTo>
                  <a:pt x="0" y="86995"/>
                </a:lnTo>
                <a:close/>
              </a:path>
            </a:pathLst>
          </a:custGeom>
          <a:solidFill>
            <a:srgbClr val="629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171060" y="3323716"/>
            <a:ext cx="314705" cy="314706"/>
          </a:xfrm>
          <a:custGeom>
            <a:avLst/>
            <a:gdLst/>
            <a:ahLst/>
            <a:cxnLst/>
            <a:rect l="l" t="t" r="r" b="b"/>
            <a:pathLst>
              <a:path w="314705" h="314706">
                <a:moveTo>
                  <a:pt x="0" y="157353"/>
                </a:moveTo>
                <a:lnTo>
                  <a:pt x="185" y="165083"/>
                </a:lnTo>
                <a:lnTo>
                  <a:pt x="1557" y="179612"/>
                </a:lnTo>
                <a:lnTo>
                  <a:pt x="4212" y="193724"/>
                </a:lnTo>
                <a:lnTo>
                  <a:pt x="8092" y="207360"/>
                </a:lnTo>
                <a:lnTo>
                  <a:pt x="13135" y="220460"/>
                </a:lnTo>
                <a:lnTo>
                  <a:pt x="19282" y="232963"/>
                </a:lnTo>
                <a:lnTo>
                  <a:pt x="26473" y="244811"/>
                </a:lnTo>
                <a:lnTo>
                  <a:pt x="34649" y="255943"/>
                </a:lnTo>
                <a:lnTo>
                  <a:pt x="43748" y="266299"/>
                </a:lnTo>
                <a:lnTo>
                  <a:pt x="53712" y="275819"/>
                </a:lnTo>
                <a:lnTo>
                  <a:pt x="64481" y="284444"/>
                </a:lnTo>
                <a:lnTo>
                  <a:pt x="75994" y="292113"/>
                </a:lnTo>
                <a:lnTo>
                  <a:pt x="88192" y="298767"/>
                </a:lnTo>
                <a:lnTo>
                  <a:pt x="101014" y="304345"/>
                </a:lnTo>
                <a:lnTo>
                  <a:pt x="114401" y="308788"/>
                </a:lnTo>
                <a:lnTo>
                  <a:pt x="128293" y="312035"/>
                </a:lnTo>
                <a:lnTo>
                  <a:pt x="142630" y="314028"/>
                </a:lnTo>
                <a:lnTo>
                  <a:pt x="157352" y="314706"/>
                </a:lnTo>
                <a:lnTo>
                  <a:pt x="165073" y="314520"/>
                </a:lnTo>
                <a:lnTo>
                  <a:pt x="179584" y="313148"/>
                </a:lnTo>
                <a:lnTo>
                  <a:pt x="193684" y="310493"/>
                </a:lnTo>
                <a:lnTo>
                  <a:pt x="207311" y="306613"/>
                </a:lnTo>
                <a:lnTo>
                  <a:pt x="220406" y="301570"/>
                </a:lnTo>
                <a:lnTo>
                  <a:pt x="232907" y="295423"/>
                </a:lnTo>
                <a:lnTo>
                  <a:pt x="244755" y="288232"/>
                </a:lnTo>
                <a:lnTo>
                  <a:pt x="255890" y="280056"/>
                </a:lnTo>
                <a:lnTo>
                  <a:pt x="266250" y="270957"/>
                </a:lnTo>
                <a:lnTo>
                  <a:pt x="275776" y="260993"/>
                </a:lnTo>
                <a:lnTo>
                  <a:pt x="284407" y="250224"/>
                </a:lnTo>
                <a:lnTo>
                  <a:pt x="292084" y="238711"/>
                </a:lnTo>
                <a:lnTo>
                  <a:pt x="298744" y="226513"/>
                </a:lnTo>
                <a:lnTo>
                  <a:pt x="304330" y="213691"/>
                </a:lnTo>
                <a:lnTo>
                  <a:pt x="308779" y="200304"/>
                </a:lnTo>
                <a:lnTo>
                  <a:pt x="312031" y="186412"/>
                </a:lnTo>
                <a:lnTo>
                  <a:pt x="314027" y="172075"/>
                </a:lnTo>
                <a:lnTo>
                  <a:pt x="314705" y="157353"/>
                </a:lnTo>
                <a:lnTo>
                  <a:pt x="314519" y="149632"/>
                </a:lnTo>
                <a:lnTo>
                  <a:pt x="313145" y="135121"/>
                </a:lnTo>
                <a:lnTo>
                  <a:pt x="310486" y="121021"/>
                </a:lnTo>
                <a:lnTo>
                  <a:pt x="306601" y="107394"/>
                </a:lnTo>
                <a:lnTo>
                  <a:pt x="301551" y="94299"/>
                </a:lnTo>
                <a:lnTo>
                  <a:pt x="295397" y="81798"/>
                </a:lnTo>
                <a:lnTo>
                  <a:pt x="288199" y="69950"/>
                </a:lnTo>
                <a:lnTo>
                  <a:pt x="280016" y="58815"/>
                </a:lnTo>
                <a:lnTo>
                  <a:pt x="270910" y="48455"/>
                </a:lnTo>
                <a:lnTo>
                  <a:pt x="260941" y="38929"/>
                </a:lnTo>
                <a:lnTo>
                  <a:pt x="250169" y="30298"/>
                </a:lnTo>
                <a:lnTo>
                  <a:pt x="238655" y="22621"/>
                </a:lnTo>
                <a:lnTo>
                  <a:pt x="226458" y="15961"/>
                </a:lnTo>
                <a:lnTo>
                  <a:pt x="213639" y="10375"/>
                </a:lnTo>
                <a:lnTo>
                  <a:pt x="200259" y="5926"/>
                </a:lnTo>
                <a:lnTo>
                  <a:pt x="186377" y="2674"/>
                </a:lnTo>
                <a:lnTo>
                  <a:pt x="172055" y="678"/>
                </a:lnTo>
                <a:lnTo>
                  <a:pt x="157352" y="0"/>
                </a:lnTo>
                <a:lnTo>
                  <a:pt x="149622" y="186"/>
                </a:lnTo>
                <a:lnTo>
                  <a:pt x="135093" y="1560"/>
                </a:lnTo>
                <a:lnTo>
                  <a:pt x="120981" y="4219"/>
                </a:lnTo>
                <a:lnTo>
                  <a:pt x="107345" y="8104"/>
                </a:lnTo>
                <a:lnTo>
                  <a:pt x="94245" y="13154"/>
                </a:lnTo>
                <a:lnTo>
                  <a:pt x="81742" y="19308"/>
                </a:lnTo>
                <a:lnTo>
                  <a:pt x="69894" y="26506"/>
                </a:lnTo>
                <a:lnTo>
                  <a:pt x="58762" y="34689"/>
                </a:lnTo>
                <a:lnTo>
                  <a:pt x="48406" y="43795"/>
                </a:lnTo>
                <a:lnTo>
                  <a:pt x="38886" y="53764"/>
                </a:lnTo>
                <a:lnTo>
                  <a:pt x="30261" y="64536"/>
                </a:lnTo>
                <a:lnTo>
                  <a:pt x="22592" y="76050"/>
                </a:lnTo>
                <a:lnTo>
                  <a:pt x="15938" y="88247"/>
                </a:lnTo>
                <a:lnTo>
                  <a:pt x="10360" y="101066"/>
                </a:lnTo>
                <a:lnTo>
                  <a:pt x="5917" y="114446"/>
                </a:lnTo>
                <a:lnTo>
                  <a:pt x="2670" y="128328"/>
                </a:lnTo>
                <a:lnTo>
                  <a:pt x="677" y="142650"/>
                </a:lnTo>
                <a:lnTo>
                  <a:pt x="0" y="157353"/>
                </a:lnTo>
                <a:close/>
              </a:path>
            </a:pathLst>
          </a:custGeom>
          <a:solidFill>
            <a:srgbClr val="77C6C4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019290" y="2631440"/>
            <a:ext cx="435356" cy="435356"/>
          </a:xfrm>
          <a:custGeom>
            <a:avLst/>
            <a:gdLst/>
            <a:ahLst/>
            <a:cxnLst/>
            <a:rect l="l" t="t" r="r" b="b"/>
            <a:pathLst>
              <a:path w="435356" h="435356">
                <a:moveTo>
                  <a:pt x="0" y="217677"/>
                </a:moveTo>
                <a:lnTo>
                  <a:pt x="722" y="235520"/>
                </a:lnTo>
                <a:lnTo>
                  <a:pt x="2851" y="252967"/>
                </a:lnTo>
                <a:lnTo>
                  <a:pt x="6330" y="269963"/>
                </a:lnTo>
                <a:lnTo>
                  <a:pt x="11104" y="286451"/>
                </a:lnTo>
                <a:lnTo>
                  <a:pt x="17117" y="302375"/>
                </a:lnTo>
                <a:lnTo>
                  <a:pt x="24311" y="317679"/>
                </a:lnTo>
                <a:lnTo>
                  <a:pt x="32631" y="332306"/>
                </a:lnTo>
                <a:lnTo>
                  <a:pt x="42021" y="346201"/>
                </a:lnTo>
                <a:lnTo>
                  <a:pt x="52425" y="359308"/>
                </a:lnTo>
                <a:lnTo>
                  <a:pt x="63785" y="371570"/>
                </a:lnTo>
                <a:lnTo>
                  <a:pt x="76047" y="382930"/>
                </a:lnTo>
                <a:lnTo>
                  <a:pt x="89154" y="393334"/>
                </a:lnTo>
                <a:lnTo>
                  <a:pt x="103049" y="402724"/>
                </a:lnTo>
                <a:lnTo>
                  <a:pt x="117676" y="411044"/>
                </a:lnTo>
                <a:lnTo>
                  <a:pt x="132980" y="418238"/>
                </a:lnTo>
                <a:lnTo>
                  <a:pt x="148904" y="424251"/>
                </a:lnTo>
                <a:lnTo>
                  <a:pt x="165392" y="429025"/>
                </a:lnTo>
                <a:lnTo>
                  <a:pt x="182388" y="432504"/>
                </a:lnTo>
                <a:lnTo>
                  <a:pt x="199835" y="434633"/>
                </a:lnTo>
                <a:lnTo>
                  <a:pt x="217677" y="435356"/>
                </a:lnTo>
                <a:lnTo>
                  <a:pt x="235520" y="434633"/>
                </a:lnTo>
                <a:lnTo>
                  <a:pt x="252967" y="432504"/>
                </a:lnTo>
                <a:lnTo>
                  <a:pt x="269963" y="429025"/>
                </a:lnTo>
                <a:lnTo>
                  <a:pt x="286451" y="424251"/>
                </a:lnTo>
                <a:lnTo>
                  <a:pt x="302375" y="418238"/>
                </a:lnTo>
                <a:lnTo>
                  <a:pt x="317679" y="411044"/>
                </a:lnTo>
                <a:lnTo>
                  <a:pt x="332306" y="402724"/>
                </a:lnTo>
                <a:lnTo>
                  <a:pt x="346202" y="393334"/>
                </a:lnTo>
                <a:lnTo>
                  <a:pt x="359308" y="382930"/>
                </a:lnTo>
                <a:lnTo>
                  <a:pt x="371570" y="371570"/>
                </a:lnTo>
                <a:lnTo>
                  <a:pt x="382930" y="359308"/>
                </a:lnTo>
                <a:lnTo>
                  <a:pt x="393334" y="346201"/>
                </a:lnTo>
                <a:lnTo>
                  <a:pt x="402724" y="332306"/>
                </a:lnTo>
                <a:lnTo>
                  <a:pt x="411044" y="317679"/>
                </a:lnTo>
                <a:lnTo>
                  <a:pt x="418238" y="302375"/>
                </a:lnTo>
                <a:lnTo>
                  <a:pt x="424251" y="286451"/>
                </a:lnTo>
                <a:lnTo>
                  <a:pt x="429025" y="269963"/>
                </a:lnTo>
                <a:lnTo>
                  <a:pt x="432504" y="252967"/>
                </a:lnTo>
                <a:lnTo>
                  <a:pt x="434633" y="235520"/>
                </a:lnTo>
                <a:lnTo>
                  <a:pt x="435356" y="217677"/>
                </a:lnTo>
                <a:lnTo>
                  <a:pt x="434633" y="199818"/>
                </a:lnTo>
                <a:lnTo>
                  <a:pt x="432504" y="182357"/>
                </a:lnTo>
                <a:lnTo>
                  <a:pt x="429025" y="165351"/>
                </a:lnTo>
                <a:lnTo>
                  <a:pt x="424251" y="148856"/>
                </a:lnTo>
                <a:lnTo>
                  <a:pt x="418238" y="132927"/>
                </a:lnTo>
                <a:lnTo>
                  <a:pt x="411044" y="117620"/>
                </a:lnTo>
                <a:lnTo>
                  <a:pt x="402724" y="102992"/>
                </a:lnTo>
                <a:lnTo>
                  <a:pt x="393334" y="89099"/>
                </a:lnTo>
                <a:lnTo>
                  <a:pt x="382930" y="75995"/>
                </a:lnTo>
                <a:lnTo>
                  <a:pt x="371570" y="63738"/>
                </a:lnTo>
                <a:lnTo>
                  <a:pt x="359308" y="52382"/>
                </a:lnTo>
                <a:lnTo>
                  <a:pt x="346202" y="41985"/>
                </a:lnTo>
                <a:lnTo>
                  <a:pt x="332306" y="32601"/>
                </a:lnTo>
                <a:lnTo>
                  <a:pt x="317679" y="24287"/>
                </a:lnTo>
                <a:lnTo>
                  <a:pt x="302375" y="17099"/>
                </a:lnTo>
                <a:lnTo>
                  <a:pt x="286451" y="11092"/>
                </a:lnTo>
                <a:lnTo>
                  <a:pt x="269963" y="6323"/>
                </a:lnTo>
                <a:lnTo>
                  <a:pt x="252967" y="2847"/>
                </a:lnTo>
                <a:lnTo>
                  <a:pt x="235520" y="721"/>
                </a:lnTo>
                <a:lnTo>
                  <a:pt x="217677" y="0"/>
                </a:lnTo>
                <a:lnTo>
                  <a:pt x="199835" y="721"/>
                </a:lnTo>
                <a:lnTo>
                  <a:pt x="182388" y="2847"/>
                </a:lnTo>
                <a:lnTo>
                  <a:pt x="165392" y="6323"/>
                </a:lnTo>
                <a:lnTo>
                  <a:pt x="148904" y="11092"/>
                </a:lnTo>
                <a:lnTo>
                  <a:pt x="132980" y="17099"/>
                </a:lnTo>
                <a:lnTo>
                  <a:pt x="117676" y="24287"/>
                </a:lnTo>
                <a:lnTo>
                  <a:pt x="103049" y="32601"/>
                </a:lnTo>
                <a:lnTo>
                  <a:pt x="89154" y="41985"/>
                </a:lnTo>
                <a:lnTo>
                  <a:pt x="76047" y="52382"/>
                </a:lnTo>
                <a:lnTo>
                  <a:pt x="63785" y="63738"/>
                </a:lnTo>
                <a:lnTo>
                  <a:pt x="52425" y="75995"/>
                </a:lnTo>
                <a:lnTo>
                  <a:pt x="42021" y="89099"/>
                </a:lnTo>
                <a:lnTo>
                  <a:pt x="32631" y="102992"/>
                </a:lnTo>
                <a:lnTo>
                  <a:pt x="24311" y="117620"/>
                </a:lnTo>
                <a:lnTo>
                  <a:pt x="17117" y="132927"/>
                </a:lnTo>
                <a:lnTo>
                  <a:pt x="11104" y="148856"/>
                </a:lnTo>
                <a:lnTo>
                  <a:pt x="6330" y="165351"/>
                </a:lnTo>
                <a:lnTo>
                  <a:pt x="2851" y="182357"/>
                </a:lnTo>
                <a:lnTo>
                  <a:pt x="722" y="199818"/>
                </a:lnTo>
                <a:lnTo>
                  <a:pt x="0" y="217677"/>
                </a:lnTo>
                <a:close/>
              </a:path>
            </a:pathLst>
          </a:custGeom>
          <a:solidFill>
            <a:srgbClr val="89C4A7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595168" y="671495"/>
            <a:ext cx="9122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PLAZO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0542" y="671495"/>
            <a:ext cx="2392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Y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2916" y="671495"/>
            <a:ext cx="58860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REN</a:t>
            </a:r>
            <a:r>
              <a:rPr sz="3600" spc="-50" baseline="1275" dirty="0">
                <a:latin typeface="Tw Cen MT"/>
                <a:cs typeface="Tw Cen MT"/>
              </a:rPr>
              <a:t>O</a:t>
            </a:r>
            <a:r>
              <a:rPr sz="3600" spc="-164" baseline="1275" dirty="0">
                <a:latin typeface="Tw Cen MT"/>
                <a:cs typeface="Tw Cen MT"/>
              </a:rPr>
              <a:t>V</a:t>
            </a:r>
            <a:r>
              <a:rPr sz="3600" spc="-9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CIÓN DE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spc="-25" baseline="1275" dirty="0">
                <a:latin typeface="Tw Cen MT"/>
                <a:cs typeface="Tw Cen MT"/>
              </a:rPr>
              <a:t>L</a:t>
            </a:r>
            <a:r>
              <a:rPr sz="3600" baseline="1275" dirty="0">
                <a:latin typeface="Tw Cen MT"/>
                <a:cs typeface="Tw Cen MT"/>
              </a:rPr>
              <a:t>OS </a:t>
            </a:r>
            <a:r>
              <a:rPr sz="3600" spc="4" baseline="1275" dirty="0">
                <a:latin typeface="Tw Cen MT"/>
                <a:cs typeface="Tw Cen MT"/>
              </a:rPr>
              <a:t>P</a:t>
            </a:r>
            <a:r>
              <a:rPr sz="3600" baseline="1275" dirty="0">
                <a:latin typeface="Tw Cen MT"/>
                <a:cs typeface="Tw Cen MT"/>
              </a:rPr>
              <a:t>ERMISOS </a:t>
            </a:r>
            <a:r>
              <a:rPr sz="3600" spc="-189" baseline="1275" dirty="0">
                <a:latin typeface="Tw Cen MT"/>
                <a:cs typeface="Tw Cen MT"/>
              </a:rPr>
              <a:t>P</a:t>
            </a:r>
            <a:r>
              <a:rPr sz="3600" baseline="1275" dirty="0">
                <a:latin typeface="Tw Cen MT"/>
                <a:cs typeface="Tw Cen MT"/>
              </a:rPr>
              <a:t>ARA 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L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USO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2930" y="671495"/>
            <a:ext cx="5066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D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L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3191" y="1110407"/>
            <a:ext cx="13494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ESP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C</a:t>
            </a:r>
            <a:r>
              <a:rPr sz="3600" spc="4" baseline="1275" dirty="0">
                <a:latin typeface="Tw Cen MT"/>
                <a:cs typeface="Tw Cen MT"/>
              </a:rPr>
              <a:t>T</a:t>
            </a:r>
            <a:r>
              <a:rPr sz="3600" baseline="1275" dirty="0">
                <a:latin typeface="Tw Cen MT"/>
                <a:cs typeface="Tw Cen MT"/>
              </a:rPr>
              <a:t>RO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3514" y="1110407"/>
            <a:ext cx="22355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RAD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OEL</a:t>
            </a:r>
            <a:r>
              <a:rPr sz="3600" spc="4" baseline="1275" dirty="0">
                <a:latin typeface="Tw Cen MT"/>
                <a:cs typeface="Tw Cen MT"/>
              </a:rPr>
              <a:t>É</a:t>
            </a:r>
            <a:r>
              <a:rPr sz="3600" baseline="1275" dirty="0">
                <a:latin typeface="Tw Cen MT"/>
                <a:cs typeface="Tw Cen MT"/>
              </a:rPr>
              <a:t>C</a:t>
            </a:r>
            <a:r>
              <a:rPr sz="3600" spc="4" baseline="1275" dirty="0">
                <a:latin typeface="Tw Cen MT"/>
                <a:cs typeface="Tw Cen MT"/>
              </a:rPr>
              <a:t>T</a:t>
            </a:r>
            <a:r>
              <a:rPr sz="3600" baseline="1275" dirty="0">
                <a:latin typeface="Tw Cen MT"/>
                <a:cs typeface="Tw Cen MT"/>
              </a:rPr>
              <a:t>RICO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8974" y="2689797"/>
            <a:ext cx="1659080" cy="2418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455">
              <a:lnSpc>
                <a:spcPts val="1742"/>
              </a:lnSpc>
              <a:spcBef>
                <a:spcPts val="125"/>
              </a:spcBef>
            </a:pPr>
            <a:r>
              <a:rPr sz="1600" b="1" dirty="0">
                <a:latin typeface="Tw Cen MT"/>
                <a:cs typeface="Tw Cen MT"/>
              </a:rPr>
              <a:t>El p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spc="39" dirty="0">
                <a:latin typeface="Tw Cen MT"/>
                <a:cs typeface="Tw Cen MT"/>
              </a:rPr>
              <a:t>r</a:t>
            </a:r>
            <a:r>
              <a:rPr sz="1600" b="1" spc="-4" dirty="0">
                <a:latin typeface="Tw Cen MT"/>
                <a:cs typeface="Tw Cen MT"/>
              </a:rPr>
              <a:t>m</a:t>
            </a:r>
            <a:r>
              <a:rPr sz="1600" b="1" dirty="0">
                <a:latin typeface="Tw Cen MT"/>
                <a:cs typeface="Tw Cen MT"/>
              </a:rPr>
              <a:t>i</a:t>
            </a:r>
            <a:r>
              <a:rPr sz="1600" b="1" spc="4" dirty="0">
                <a:latin typeface="Tw Cen MT"/>
                <a:cs typeface="Tw Cen MT"/>
              </a:rPr>
              <a:t>s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-31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pa</a:t>
            </a:r>
            <a:r>
              <a:rPr sz="1600" b="1" spc="14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a 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l </a:t>
            </a:r>
            <a:endParaRPr sz="1600" dirty="0">
              <a:latin typeface="Tw Cen MT"/>
              <a:cs typeface="Tw Cen MT"/>
            </a:endParaRPr>
          </a:p>
          <a:p>
            <a:pPr marL="12700" marR="83455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u</a:t>
            </a:r>
            <a:r>
              <a:rPr sz="1600" b="1" spc="4" dirty="0">
                <a:latin typeface="Tw Cen MT"/>
                <a:cs typeface="Tw Cen MT"/>
              </a:rPr>
              <a:t>s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-23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l</a:t>
            </a:r>
            <a:r>
              <a:rPr sz="1600" b="1" spc="-16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es</a:t>
            </a:r>
            <a:r>
              <a:rPr sz="1600" b="1" spc="4" dirty="0">
                <a:latin typeface="Tw Cen MT"/>
                <a:cs typeface="Tw Cen MT"/>
              </a:rPr>
              <a:t>p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ct</a:t>
            </a:r>
            <a:r>
              <a:rPr sz="1600" b="1" dirty="0">
                <a:latin typeface="Tw Cen MT"/>
                <a:cs typeface="Tw Cen MT"/>
              </a:rPr>
              <a:t>ro </a:t>
            </a:r>
            <a:endParaRPr sz="1600" dirty="0">
              <a:latin typeface="Tw Cen MT"/>
              <a:cs typeface="Tw Cen MT"/>
            </a:endParaRPr>
          </a:p>
          <a:p>
            <a:pPr marL="12700" marR="83455">
              <a:lnSpc>
                <a:spcPts val="1742"/>
              </a:lnSpc>
            </a:pPr>
            <a:r>
              <a:rPr sz="1600" b="1" spc="14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ad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4" dirty="0">
                <a:latin typeface="Tw Cen MT"/>
                <a:cs typeface="Tw Cen MT"/>
              </a:rPr>
              <a:t>el</a:t>
            </a:r>
            <a:r>
              <a:rPr sz="1600" b="1" dirty="0">
                <a:latin typeface="Tw Cen MT"/>
                <a:cs typeface="Tw Cen MT"/>
              </a:rPr>
              <a:t>é</a:t>
            </a:r>
            <a:r>
              <a:rPr sz="1600" b="1" spc="4" dirty="0">
                <a:latin typeface="Tw Cen MT"/>
                <a:cs typeface="Tw Cen MT"/>
              </a:rPr>
              <a:t>ct</a:t>
            </a:r>
            <a:r>
              <a:rPr sz="1600" b="1" dirty="0">
                <a:latin typeface="Tw Cen MT"/>
                <a:cs typeface="Tw Cen MT"/>
              </a:rPr>
              <a:t>r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co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  <a:spcBef>
                <a:spcPts val="1387"/>
              </a:spcBef>
            </a:pP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f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do</a:t>
            </a:r>
            <a:r>
              <a:rPr sz="1600" b="1" spc="-65" dirty="0">
                <a:latin typeface="Tw Cen MT"/>
                <a:cs typeface="Tw Cen MT"/>
              </a:rPr>
              <a:t> 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al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has</a:t>
            </a:r>
            <a:r>
              <a:rPr sz="1600" b="1" spc="9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-36" dirty="0">
                <a:latin typeface="Tw Cen MT"/>
                <a:cs typeface="Tw Cen MT"/>
              </a:rPr>
              <a:t> </a:t>
            </a:r>
            <a:r>
              <a:rPr sz="1600" b="1" spc="9" dirty="0">
                <a:latin typeface="Tw Cen MT"/>
                <a:cs typeface="Tw Cen MT"/>
              </a:rPr>
              <a:t>d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-16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ez</a:t>
            </a:r>
            <a:r>
              <a:rPr sz="1600" b="1" spc="-37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(</a:t>
            </a:r>
            <a:r>
              <a:rPr sz="1600" b="1" spc="9" dirty="0">
                <a:latin typeface="Tw Cen MT"/>
                <a:cs typeface="Tw Cen MT"/>
              </a:rPr>
              <a:t>1</a:t>
            </a:r>
            <a:r>
              <a:rPr sz="1600" b="1" dirty="0">
                <a:latin typeface="Tw Cen MT"/>
                <a:cs typeface="Tw Cen MT"/>
              </a:rPr>
              <a:t>0)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añ</a:t>
            </a:r>
            <a:r>
              <a:rPr sz="1600" b="1" spc="4" dirty="0">
                <a:latin typeface="Tw Cen MT"/>
                <a:cs typeface="Tw Cen MT"/>
              </a:rPr>
              <a:t>o</a:t>
            </a:r>
            <a:r>
              <a:rPr sz="1600" b="1" spc="-44" dirty="0">
                <a:latin typeface="Tw Cen MT"/>
                <a:cs typeface="Tw Cen MT"/>
              </a:rPr>
              <a:t>s</a:t>
            </a:r>
            <a:r>
              <a:rPr sz="1600" b="1" dirty="0">
                <a:latin typeface="Tw Cen MT"/>
                <a:cs typeface="Tw Cen MT"/>
              </a:rPr>
              <a:t>,</a:t>
            </a:r>
            <a:r>
              <a:rPr sz="1600" b="1" spc="-32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el</a:t>
            </a:r>
            <a:r>
              <a:rPr sz="1600" b="1" spc="-11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u</a:t>
            </a:r>
            <a:r>
              <a:rPr sz="1600" b="1" dirty="0">
                <a:latin typeface="Tw Cen MT"/>
                <a:cs typeface="Tw Cen MT"/>
              </a:rPr>
              <a:t>al</a:t>
            </a:r>
            <a:r>
              <a:rPr sz="1600" b="1" spc="-27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4" dirty="0">
                <a:latin typeface="Tw Cen MT"/>
                <a:cs typeface="Tw Cen MT"/>
              </a:rPr>
              <a:t>o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á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3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n</a:t>
            </a:r>
            <a:r>
              <a:rPr sz="1600" b="1" spc="-44" dirty="0">
                <a:latin typeface="Tw Cen MT"/>
                <a:cs typeface="Tw Cen MT"/>
              </a:rPr>
              <a:t>o</a:t>
            </a:r>
            <a:r>
              <a:rPr sz="1600" b="1" spc="-9" dirty="0">
                <a:latin typeface="Tw Cen MT"/>
                <a:cs typeface="Tw Cen MT"/>
              </a:rPr>
              <a:t>v</a:t>
            </a:r>
            <a:r>
              <a:rPr sz="1600" b="1" dirty="0">
                <a:latin typeface="Tw Cen MT"/>
                <a:cs typeface="Tw Cen MT"/>
              </a:rPr>
              <a:t>arse</a:t>
            </a:r>
            <a:r>
              <a:rPr sz="1600" b="1" spc="-31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a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s</a:t>
            </a:r>
            <a:r>
              <a:rPr sz="1600" b="1" spc="4" dirty="0">
                <a:latin typeface="Tw Cen MT"/>
                <a:cs typeface="Tw Cen MT"/>
              </a:rPr>
              <a:t>oli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it</a:t>
            </a:r>
            <a:r>
              <a:rPr sz="1600" b="1" dirty="0">
                <a:latin typeface="Tw Cen MT"/>
                <a:cs typeface="Tw Cen MT"/>
              </a:rPr>
              <a:t>ud</a:t>
            </a:r>
            <a:r>
              <a:rPr sz="1600" b="1" spc="-62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de</a:t>
            </a:r>
            <a:r>
              <a:rPr sz="1600" b="1" spc="-11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pa</a:t>
            </a:r>
            <a:r>
              <a:rPr sz="1600" b="1" spc="84" dirty="0">
                <a:latin typeface="Tw Cen MT"/>
                <a:cs typeface="Tw Cen MT"/>
              </a:rPr>
              <a:t>r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e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9" dirty="0">
                <a:latin typeface="Tw Cen MT"/>
                <a:cs typeface="Tw Cen MT"/>
              </a:rPr>
              <a:t>o</a:t>
            </a:r>
            <a:r>
              <a:rPr sz="1600" b="1" dirty="0">
                <a:latin typeface="Tw Cen MT"/>
                <a:cs typeface="Tw Cen MT"/>
              </a:rPr>
              <a:t>r</a:t>
            </a:r>
            <a:r>
              <a:rPr sz="1600" b="1" spc="-16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r</a:t>
            </a:r>
            <a:r>
              <a:rPr sz="1600" b="1" spc="9" dirty="0">
                <a:latin typeface="Tw Cen MT"/>
                <a:cs typeface="Tw Cen MT"/>
              </a:rPr>
              <a:t>í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9" dirty="0">
                <a:latin typeface="Tw Cen MT"/>
                <a:cs typeface="Tw Cen MT"/>
              </a:rPr>
              <a:t>d</a:t>
            </a:r>
            <a:r>
              <a:rPr sz="1600" b="1" dirty="0">
                <a:latin typeface="Tw Cen MT"/>
                <a:cs typeface="Tw Cen MT"/>
              </a:rPr>
              <a:t>os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gual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s</a:t>
            </a:r>
            <a:r>
              <a:rPr sz="1600" b="1" spc="-43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al</a:t>
            </a:r>
            <a:r>
              <a:rPr sz="1600" b="1" spc="-7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9" dirty="0">
                <a:latin typeface="Tw Cen MT"/>
                <a:cs typeface="Tw Cen MT"/>
              </a:rPr>
              <a:t>l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-9" dirty="0">
                <a:latin typeface="Tw Cen MT"/>
                <a:cs typeface="Tw Cen MT"/>
              </a:rPr>
              <a:t>z</a:t>
            </a:r>
            <a:r>
              <a:rPr sz="1600" b="1" dirty="0">
                <a:latin typeface="Tw Cen MT"/>
                <a:cs typeface="Tw Cen MT"/>
              </a:rPr>
              <a:t>o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al.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8974" y="3287444"/>
            <a:ext cx="138764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4" baseline="1913" dirty="0">
                <a:latin typeface="Tw Cen MT"/>
                <a:cs typeface="Tw Cen MT"/>
              </a:rPr>
              <a:t>t</a:t>
            </a:r>
            <a:r>
              <a:rPr sz="2400" b="1" baseline="1913" dirty="0">
                <a:latin typeface="Tw Cen MT"/>
                <a:cs typeface="Tw Cen MT"/>
              </a:rPr>
              <a:t>e</a:t>
            </a:r>
            <a:r>
              <a:rPr sz="2400" b="1" spc="4" baseline="1913" dirty="0">
                <a:latin typeface="Tw Cen MT"/>
                <a:cs typeface="Tw Cen MT"/>
              </a:rPr>
              <a:t>n</a:t>
            </a:r>
            <a:r>
              <a:rPr sz="2400" b="1" baseline="1913" dirty="0">
                <a:latin typeface="Tw Cen MT"/>
                <a:cs typeface="Tw Cen MT"/>
              </a:rPr>
              <a:t>d</a:t>
            </a:r>
            <a:r>
              <a:rPr sz="2400" b="1" spc="9" baseline="1913" dirty="0">
                <a:latin typeface="Tw Cen MT"/>
                <a:cs typeface="Tw Cen MT"/>
              </a:rPr>
              <a:t>r</a:t>
            </a:r>
            <a:r>
              <a:rPr sz="2400" b="1" baseline="1913" dirty="0">
                <a:latin typeface="Tw Cen MT"/>
                <a:cs typeface="Tw Cen MT"/>
              </a:rPr>
              <a:t>á</a:t>
            </a:r>
            <a:r>
              <a:rPr sz="2400" b="1" spc="-47" baseline="1913" dirty="0">
                <a:latin typeface="Tw Cen MT"/>
                <a:cs typeface="Tw Cen MT"/>
              </a:rPr>
              <a:t> </a:t>
            </a:r>
            <a:r>
              <a:rPr sz="2400" b="1" baseline="1913" dirty="0">
                <a:latin typeface="Tw Cen MT"/>
                <a:cs typeface="Tw Cen MT"/>
              </a:rPr>
              <a:t>un</a:t>
            </a:r>
            <a:r>
              <a:rPr sz="2400" b="1" spc="-6" baseline="1913" dirty="0">
                <a:latin typeface="Tw Cen MT"/>
                <a:cs typeface="Tw Cen MT"/>
              </a:rPr>
              <a:t> </a:t>
            </a:r>
            <a:r>
              <a:rPr sz="2400" b="1" baseline="1913" dirty="0">
                <a:latin typeface="Tw Cen MT"/>
                <a:cs typeface="Tw Cen MT"/>
              </a:rPr>
              <a:t>p</a:t>
            </a:r>
            <a:r>
              <a:rPr sz="2400" b="1" spc="4" baseline="1913" dirty="0">
                <a:latin typeface="Tw Cen MT"/>
                <a:cs typeface="Tw Cen MT"/>
              </a:rPr>
              <a:t>l</a:t>
            </a:r>
            <a:r>
              <a:rPr sz="2400" b="1" baseline="1913" dirty="0">
                <a:latin typeface="Tw Cen MT"/>
                <a:cs typeface="Tw Cen MT"/>
              </a:rPr>
              <a:t>a</a:t>
            </a:r>
            <a:r>
              <a:rPr sz="2400" b="1" spc="-9" baseline="1913" dirty="0">
                <a:latin typeface="Tw Cen MT"/>
                <a:cs typeface="Tw Cen MT"/>
              </a:rPr>
              <a:t>z</a:t>
            </a:r>
            <a:r>
              <a:rPr sz="2400" b="1" baseline="1913" dirty="0">
                <a:latin typeface="Tw Cen MT"/>
                <a:cs typeface="Tw Cen MT"/>
              </a:rPr>
              <a:t>o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3099" y="3461829"/>
            <a:ext cx="1395971" cy="2219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2"/>
              </a:lnSpc>
              <a:spcBef>
                <a:spcPts val="120"/>
              </a:spcBef>
            </a:pPr>
            <a:r>
              <a:rPr sz="1600" b="1" spc="-79" dirty="0">
                <a:latin typeface="Tw Cen MT"/>
                <a:cs typeface="Tw Cen MT"/>
              </a:rPr>
              <a:t>P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a </a:t>
            </a:r>
            <a:r>
              <a:rPr sz="1600" b="1" spc="4" dirty="0">
                <a:latin typeface="Tw Cen MT"/>
                <a:cs typeface="Tw Cen MT"/>
              </a:rPr>
              <a:t>d</a:t>
            </a:r>
            <a:r>
              <a:rPr sz="1600" b="1" dirty="0">
                <a:latin typeface="Tw Cen MT"/>
                <a:cs typeface="Tw Cen MT"/>
              </a:rPr>
              <a:t>ar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u</a:t>
            </a:r>
            <a:r>
              <a:rPr sz="1600" b="1" dirty="0">
                <a:latin typeface="Tw Cen MT"/>
                <a:cs typeface="Tw Cen MT"/>
              </a:rPr>
              <a:t>mp</a:t>
            </a:r>
            <a:r>
              <a:rPr sz="1600" b="1" spc="4" dirty="0">
                <a:latin typeface="Tw Cen MT"/>
                <a:cs typeface="Tw Cen MT"/>
              </a:rPr>
              <a:t>li</a:t>
            </a:r>
            <a:r>
              <a:rPr sz="1600" b="1" dirty="0">
                <a:latin typeface="Tw Cen MT"/>
                <a:cs typeface="Tw Cen MT"/>
              </a:rPr>
              <a:t>mie</a:t>
            </a:r>
            <a:r>
              <a:rPr sz="1600" b="1" spc="9" dirty="0">
                <a:latin typeface="Tw Cen MT"/>
                <a:cs typeface="Tw Cen MT"/>
              </a:rPr>
              <a:t>n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-96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a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l</a:t>
            </a:r>
            <a:r>
              <a:rPr sz="1600" b="1" dirty="0">
                <a:latin typeface="Tw Cen MT"/>
                <a:cs typeface="Tw Cen MT"/>
              </a:rPr>
              <a:t>as</a:t>
            </a:r>
            <a:r>
              <a:rPr sz="1600" b="1" spc="-15" dirty="0">
                <a:latin typeface="Tw Cen MT"/>
                <a:cs typeface="Tw Cen MT"/>
              </a:rPr>
              <a:t> </a:t>
            </a:r>
            <a:r>
              <a:rPr sz="1600" b="1" spc="25" dirty="0">
                <a:latin typeface="Tw Cen MT"/>
                <a:cs typeface="Tw Cen MT"/>
              </a:rPr>
              <a:t>a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r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spc="-29" dirty="0">
                <a:latin typeface="Tw Cen MT"/>
                <a:cs typeface="Tw Cen MT"/>
              </a:rPr>
              <a:t>b</a:t>
            </a:r>
            <a:r>
              <a:rPr sz="1600" b="1" dirty="0">
                <a:latin typeface="Tw Cen MT"/>
                <a:cs typeface="Tw Cen MT"/>
              </a:rPr>
              <a:t>u</a:t>
            </a:r>
            <a:r>
              <a:rPr sz="1600" b="1" spc="4" dirty="0">
                <a:latin typeface="Tw Cen MT"/>
                <a:cs typeface="Tw Cen MT"/>
              </a:rPr>
              <a:t>ci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9" dirty="0">
                <a:latin typeface="Tw Cen MT"/>
                <a:cs typeface="Tw Cen MT"/>
              </a:rPr>
              <a:t>n</a:t>
            </a:r>
            <a:r>
              <a:rPr sz="1600" b="1" dirty="0">
                <a:latin typeface="Tw Cen MT"/>
                <a:cs typeface="Tw Cen MT"/>
              </a:rPr>
              <a:t>es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y</a:t>
            </a:r>
            <a:r>
              <a:rPr sz="1600" b="1" spc="-8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s</a:t>
            </a:r>
            <a:r>
              <a:rPr sz="1600" b="1" spc="4" dirty="0">
                <a:latin typeface="Tw Cen MT"/>
                <a:cs typeface="Tw Cen MT"/>
              </a:rPr>
              <a:t>p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4" dirty="0">
                <a:latin typeface="Tw Cen MT"/>
                <a:cs typeface="Tw Cen MT"/>
              </a:rPr>
              <a:t>si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9" dirty="0">
                <a:latin typeface="Tw Cen MT"/>
                <a:cs typeface="Tw Cen MT"/>
              </a:rPr>
              <a:t>n</a:t>
            </a:r>
            <a:r>
              <a:rPr sz="1600" b="1" dirty="0">
                <a:latin typeface="Tw Cen MT"/>
                <a:cs typeface="Tw Cen MT"/>
              </a:rPr>
              <a:t>es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9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1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na</a:t>
            </a:r>
            <a:r>
              <a:rPr sz="1600" b="1" spc="4" dirty="0">
                <a:latin typeface="Tw Cen MT"/>
                <a:cs typeface="Tw Cen MT"/>
              </a:rPr>
              <a:t>ci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9" dirty="0">
                <a:latin typeface="Tw Cen MT"/>
                <a:cs typeface="Tw Cen MT"/>
              </a:rPr>
              <a:t>n</a:t>
            </a:r>
            <a:r>
              <a:rPr sz="1600" b="1" dirty="0">
                <a:latin typeface="Tw Cen MT"/>
                <a:cs typeface="Tw Cen MT"/>
              </a:rPr>
              <a:t>al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s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de</a:t>
            </a:r>
            <a:r>
              <a:rPr sz="1600" b="1" spc="-11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f</a:t>
            </a:r>
            <a:r>
              <a:rPr sz="1600" b="1" spc="3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c</a:t>
            </a:r>
            <a:r>
              <a:rPr sz="1600" b="1" dirty="0">
                <a:latin typeface="Tw Cen MT"/>
                <a:cs typeface="Tw Cen MT"/>
              </a:rPr>
              <a:t>u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4" dirty="0">
                <a:latin typeface="Tw Cen MT"/>
                <a:cs typeface="Tw Cen MT"/>
              </a:rPr>
              <a:t>ci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-44" dirty="0">
                <a:latin typeface="Tw Cen MT"/>
                <a:cs typeface="Tw Cen MT"/>
              </a:rPr>
              <a:t>s</a:t>
            </a:r>
            <a:r>
              <a:rPr sz="1600" b="1" dirty="0">
                <a:latin typeface="Tw Cen MT"/>
                <a:cs typeface="Tw Cen MT"/>
              </a:rPr>
              <a:t>,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el</a:t>
            </a:r>
            <a:r>
              <a:rPr sz="1600" b="1" spc="-6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4" dirty="0">
                <a:latin typeface="Tw Cen MT"/>
                <a:cs typeface="Tw Cen MT"/>
              </a:rPr>
              <a:t>l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-9" dirty="0">
                <a:latin typeface="Tw Cen MT"/>
                <a:cs typeface="Tw Cen MT"/>
              </a:rPr>
              <a:t>z</a:t>
            </a:r>
            <a:r>
              <a:rPr sz="1600" b="1" dirty="0">
                <a:latin typeface="Tw Cen MT"/>
                <a:cs typeface="Tw Cen MT"/>
              </a:rPr>
              <a:t>o</a:t>
            </a:r>
            <a:r>
              <a:rPr sz="1600" b="1" spc="-37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de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3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n</a:t>
            </a:r>
            <a:r>
              <a:rPr sz="1600" b="1" spc="-44" dirty="0">
                <a:latin typeface="Tw Cen MT"/>
                <a:cs typeface="Tw Cen MT"/>
              </a:rPr>
              <a:t>o</a:t>
            </a:r>
            <a:r>
              <a:rPr sz="1600" b="1" spc="-9" dirty="0">
                <a:latin typeface="Tw Cen MT"/>
                <a:cs typeface="Tw Cen MT"/>
              </a:rPr>
              <a:t>v</a:t>
            </a:r>
            <a:r>
              <a:rPr sz="1600" b="1" dirty="0">
                <a:latin typeface="Tw Cen MT"/>
                <a:cs typeface="Tw Cen MT"/>
              </a:rPr>
              <a:t>ac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ón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4" dirty="0">
                <a:latin typeface="Tw Cen MT"/>
                <a:cs typeface="Tw Cen MT"/>
              </a:rPr>
              <a:t>o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4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á</a:t>
            </a:r>
            <a:r>
              <a:rPr sz="1600" b="1" spc="-9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ser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19" dirty="0">
                <a:latin typeface="Tw Cen MT"/>
                <a:cs typeface="Tw Cen MT"/>
              </a:rPr>
              <a:t>f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ri</a:t>
            </a:r>
            <a:r>
              <a:rPr sz="1600" b="1" dirty="0">
                <a:latin typeface="Tw Cen MT"/>
                <a:cs typeface="Tw Cen MT"/>
              </a:rPr>
              <a:t>or</a:t>
            </a:r>
            <a:r>
              <a:rPr sz="1600" b="1" spc="-49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al</a:t>
            </a:r>
            <a:r>
              <a:rPr sz="1600" b="1" spc="-12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4" dirty="0">
                <a:latin typeface="Tw Cen MT"/>
                <a:cs typeface="Tw Cen MT"/>
              </a:rPr>
              <a:t>l</a:t>
            </a:r>
            <a:r>
              <a:rPr sz="1600" b="1" dirty="0">
                <a:latin typeface="Tw Cen MT"/>
                <a:cs typeface="Tw Cen MT"/>
              </a:rPr>
              <a:t>a</a:t>
            </a:r>
            <a:r>
              <a:rPr sz="1600" b="1" spc="-9" dirty="0">
                <a:latin typeface="Tw Cen MT"/>
                <a:cs typeface="Tw Cen MT"/>
              </a:rPr>
              <a:t>z</a:t>
            </a:r>
            <a:r>
              <a:rPr sz="1600" b="1" dirty="0">
                <a:latin typeface="Tw Cen MT"/>
                <a:cs typeface="Tw Cen MT"/>
              </a:rPr>
              <a:t>o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n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al.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01237" y="4529758"/>
            <a:ext cx="1500512" cy="82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2"/>
              </a:lnSpc>
              <a:spcBef>
                <a:spcPts val="120"/>
              </a:spcBef>
            </a:pPr>
            <a:r>
              <a:rPr sz="1600" b="1" dirty="0">
                <a:latin typeface="Tw Cen MT"/>
                <a:cs typeface="Tw Cen MT"/>
              </a:rPr>
              <a:t>La</a:t>
            </a:r>
            <a:r>
              <a:rPr sz="1600" b="1" spc="-10" dirty="0">
                <a:latin typeface="Tw Cen MT"/>
                <a:cs typeface="Tw Cen MT"/>
              </a:rPr>
              <a:t> </a:t>
            </a:r>
            <a:r>
              <a:rPr sz="1600" b="1" spc="3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e</a:t>
            </a:r>
            <a:r>
              <a:rPr sz="1600" b="1" spc="4" dirty="0">
                <a:latin typeface="Tw Cen MT"/>
                <a:cs typeface="Tw Cen MT"/>
              </a:rPr>
              <a:t>n</a:t>
            </a:r>
            <a:r>
              <a:rPr sz="1600" b="1" spc="-44" dirty="0">
                <a:latin typeface="Tw Cen MT"/>
                <a:cs typeface="Tw Cen MT"/>
              </a:rPr>
              <a:t>o</a:t>
            </a:r>
            <a:r>
              <a:rPr sz="1600" b="1" spc="-9" dirty="0">
                <a:latin typeface="Tw Cen MT"/>
                <a:cs typeface="Tw Cen MT"/>
              </a:rPr>
              <a:t>v</a:t>
            </a:r>
            <a:r>
              <a:rPr sz="1600" b="1" dirty="0">
                <a:latin typeface="Tw Cen MT"/>
                <a:cs typeface="Tw Cen MT"/>
              </a:rPr>
              <a:t>ac</a:t>
            </a:r>
            <a:r>
              <a:rPr sz="1600" b="1" spc="4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ón</a:t>
            </a:r>
            <a:r>
              <a:rPr sz="1600" b="1" spc="-88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no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p</a:t>
            </a:r>
            <a:r>
              <a:rPr sz="1600" b="1" spc="9" dirty="0">
                <a:latin typeface="Tw Cen MT"/>
                <a:cs typeface="Tw Cen MT"/>
              </a:rPr>
              <a:t>o</a:t>
            </a:r>
            <a:r>
              <a:rPr sz="1600" b="1" dirty="0">
                <a:latin typeface="Tw Cen MT"/>
                <a:cs typeface="Tw Cen MT"/>
              </a:rPr>
              <a:t>d</a:t>
            </a:r>
            <a:r>
              <a:rPr sz="1600" b="1" spc="9" dirty="0">
                <a:latin typeface="Tw Cen MT"/>
                <a:cs typeface="Tw Cen MT"/>
              </a:rPr>
              <a:t>r</a:t>
            </a:r>
            <a:r>
              <a:rPr sz="1600" b="1" dirty="0">
                <a:latin typeface="Tw Cen MT"/>
                <a:cs typeface="Tw Cen MT"/>
              </a:rPr>
              <a:t>á</a:t>
            </a:r>
            <a:r>
              <a:rPr sz="1600" b="1" spc="-48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s</a:t>
            </a:r>
            <a:r>
              <a:rPr sz="1600" b="1" spc="4" dirty="0">
                <a:latin typeface="Tw Cen MT"/>
                <a:cs typeface="Tw Cen MT"/>
              </a:rPr>
              <a:t>e</a:t>
            </a:r>
            <a:r>
              <a:rPr sz="1600" b="1" dirty="0">
                <a:latin typeface="Tw Cen MT"/>
                <a:cs typeface="Tw Cen MT"/>
              </a:rPr>
              <a:t>r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g</a:t>
            </a:r>
            <a:r>
              <a:rPr sz="1600" b="1" spc="9" dirty="0">
                <a:latin typeface="Tw Cen MT"/>
                <a:cs typeface="Tw Cen MT"/>
              </a:rPr>
              <a:t>r</a:t>
            </a:r>
            <a:r>
              <a:rPr sz="1600" b="1" spc="29" dirty="0">
                <a:latin typeface="Tw Cen MT"/>
                <a:cs typeface="Tw Cen MT"/>
              </a:rPr>
              <a:t>a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u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a,</a:t>
            </a:r>
            <a:r>
              <a:rPr sz="1600" b="1" spc="-47" dirty="0">
                <a:latin typeface="Tw Cen MT"/>
                <a:cs typeface="Tw Cen MT"/>
              </a:rPr>
              <a:t> </a:t>
            </a:r>
            <a:r>
              <a:rPr sz="1600" b="1" dirty="0">
                <a:latin typeface="Tw Cen MT"/>
                <a:cs typeface="Tw Cen MT"/>
              </a:rPr>
              <a:t>ni </a:t>
            </a:r>
            <a:endParaRPr sz="1600" dirty="0">
              <a:latin typeface="Tw Cen MT"/>
              <a:cs typeface="Tw Cen MT"/>
            </a:endParaRPr>
          </a:p>
          <a:p>
            <a:pPr marL="12700">
              <a:lnSpc>
                <a:spcPts val="1742"/>
              </a:lnSpc>
            </a:pPr>
            <a:r>
              <a:rPr sz="1600" b="1" dirty="0">
                <a:latin typeface="Tw Cen MT"/>
                <a:cs typeface="Tw Cen MT"/>
              </a:rPr>
              <a:t>au</a:t>
            </a:r>
            <a:r>
              <a:rPr sz="1600" b="1" spc="4" dirty="0">
                <a:latin typeface="Tw Cen MT"/>
                <a:cs typeface="Tw Cen MT"/>
              </a:rPr>
              <a:t>t</a:t>
            </a:r>
            <a:r>
              <a:rPr sz="1600" b="1" dirty="0">
                <a:latin typeface="Tw Cen MT"/>
                <a:cs typeface="Tw Cen MT"/>
              </a:rPr>
              <a:t>omát</a:t>
            </a:r>
            <a:r>
              <a:rPr sz="1600" b="1" spc="9" dirty="0">
                <a:latin typeface="Tw Cen MT"/>
                <a:cs typeface="Tw Cen MT"/>
              </a:rPr>
              <a:t>i</a:t>
            </a:r>
            <a:r>
              <a:rPr sz="1600" b="1" dirty="0">
                <a:latin typeface="Tw Cen MT"/>
                <a:cs typeface="Tw Cen MT"/>
              </a:rPr>
              <a:t>ca.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71" name="object 16"/>
          <p:cNvSpPr/>
          <p:nvPr/>
        </p:nvSpPr>
        <p:spPr>
          <a:xfrm>
            <a:off x="1" y="210185"/>
            <a:ext cx="2101754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289814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802132" y="568071"/>
                </a:moveTo>
                <a:lnTo>
                  <a:pt x="0" y="1136142"/>
                </a:lnTo>
                <a:lnTo>
                  <a:pt x="633348" y="1136142"/>
                </a:lnTo>
                <a:lnTo>
                  <a:pt x="1435608" y="568071"/>
                </a:lnTo>
                <a:lnTo>
                  <a:pt x="633348" y="0"/>
                </a:lnTo>
                <a:lnTo>
                  <a:pt x="0" y="0"/>
                </a:lnTo>
                <a:lnTo>
                  <a:pt x="802132" y="568071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89814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0" y="0"/>
                </a:moveTo>
                <a:lnTo>
                  <a:pt x="633348" y="0"/>
                </a:lnTo>
                <a:lnTo>
                  <a:pt x="1435608" y="568071"/>
                </a:lnTo>
                <a:lnTo>
                  <a:pt x="633348" y="1136142"/>
                </a:lnTo>
                <a:lnTo>
                  <a:pt x="0" y="1136142"/>
                </a:lnTo>
                <a:lnTo>
                  <a:pt x="802132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76047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802132" y="568071"/>
                </a:moveTo>
                <a:lnTo>
                  <a:pt x="0" y="1136142"/>
                </a:lnTo>
                <a:lnTo>
                  <a:pt x="633349" y="1136142"/>
                </a:lnTo>
                <a:lnTo>
                  <a:pt x="1435608" y="568071"/>
                </a:lnTo>
                <a:lnTo>
                  <a:pt x="633349" y="0"/>
                </a:lnTo>
                <a:lnTo>
                  <a:pt x="0" y="0"/>
                </a:lnTo>
                <a:lnTo>
                  <a:pt x="802132" y="568071"/>
                </a:lnTo>
                <a:close/>
              </a:path>
            </a:pathLst>
          </a:custGeom>
          <a:solidFill>
            <a:srgbClr val="F8A3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76047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0" y="0"/>
                </a:moveTo>
                <a:lnTo>
                  <a:pt x="633349" y="0"/>
                </a:lnTo>
                <a:lnTo>
                  <a:pt x="1435608" y="568071"/>
                </a:lnTo>
                <a:lnTo>
                  <a:pt x="633349" y="1136142"/>
                </a:lnTo>
                <a:lnTo>
                  <a:pt x="0" y="1136142"/>
                </a:lnTo>
                <a:lnTo>
                  <a:pt x="802132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8A3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623436" y="1956815"/>
            <a:ext cx="1435607" cy="1136142"/>
          </a:xfrm>
          <a:custGeom>
            <a:avLst/>
            <a:gdLst/>
            <a:ahLst/>
            <a:cxnLst/>
            <a:rect l="l" t="t" r="r" b="b"/>
            <a:pathLst>
              <a:path w="1435607" h="1136142">
                <a:moveTo>
                  <a:pt x="802259" y="568071"/>
                </a:moveTo>
                <a:lnTo>
                  <a:pt x="0" y="1136142"/>
                </a:lnTo>
                <a:lnTo>
                  <a:pt x="633349" y="1136142"/>
                </a:lnTo>
                <a:lnTo>
                  <a:pt x="1435607" y="568071"/>
                </a:lnTo>
                <a:lnTo>
                  <a:pt x="633349" y="0"/>
                </a:lnTo>
                <a:lnTo>
                  <a:pt x="0" y="0"/>
                </a:lnTo>
                <a:lnTo>
                  <a:pt x="802259" y="568071"/>
                </a:lnTo>
                <a:close/>
              </a:path>
            </a:pathLst>
          </a:custGeom>
          <a:solidFill>
            <a:srgbClr val="F79F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4623436" y="1956815"/>
            <a:ext cx="1435607" cy="1136142"/>
          </a:xfrm>
          <a:custGeom>
            <a:avLst/>
            <a:gdLst/>
            <a:ahLst/>
            <a:cxnLst/>
            <a:rect l="l" t="t" r="r" b="b"/>
            <a:pathLst>
              <a:path w="1435607" h="1136142">
                <a:moveTo>
                  <a:pt x="0" y="0"/>
                </a:moveTo>
                <a:lnTo>
                  <a:pt x="633349" y="0"/>
                </a:lnTo>
                <a:lnTo>
                  <a:pt x="1435607" y="568071"/>
                </a:lnTo>
                <a:lnTo>
                  <a:pt x="633349" y="1136142"/>
                </a:lnTo>
                <a:lnTo>
                  <a:pt x="0" y="1136142"/>
                </a:lnTo>
                <a:lnTo>
                  <a:pt x="802259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79F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485765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802259" y="568071"/>
                </a:moveTo>
                <a:lnTo>
                  <a:pt x="0" y="1136142"/>
                </a:lnTo>
                <a:lnTo>
                  <a:pt x="633349" y="1136142"/>
                </a:lnTo>
                <a:lnTo>
                  <a:pt x="1435608" y="568071"/>
                </a:lnTo>
                <a:lnTo>
                  <a:pt x="633349" y="0"/>
                </a:lnTo>
                <a:lnTo>
                  <a:pt x="0" y="0"/>
                </a:lnTo>
                <a:lnTo>
                  <a:pt x="802259" y="568071"/>
                </a:lnTo>
                <a:close/>
              </a:path>
            </a:pathLst>
          </a:custGeom>
          <a:solidFill>
            <a:srgbClr val="F59B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485765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0" y="0"/>
                </a:moveTo>
                <a:lnTo>
                  <a:pt x="633349" y="0"/>
                </a:lnTo>
                <a:lnTo>
                  <a:pt x="1435608" y="568071"/>
                </a:lnTo>
                <a:lnTo>
                  <a:pt x="633349" y="1136142"/>
                </a:lnTo>
                <a:lnTo>
                  <a:pt x="0" y="1136142"/>
                </a:lnTo>
                <a:lnTo>
                  <a:pt x="802259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59B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34873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802259" y="568071"/>
                </a:moveTo>
                <a:lnTo>
                  <a:pt x="0" y="1136142"/>
                </a:lnTo>
                <a:lnTo>
                  <a:pt x="633476" y="1136142"/>
                </a:lnTo>
                <a:lnTo>
                  <a:pt x="1435608" y="568071"/>
                </a:lnTo>
                <a:lnTo>
                  <a:pt x="633476" y="0"/>
                </a:lnTo>
                <a:lnTo>
                  <a:pt x="0" y="0"/>
                </a:lnTo>
                <a:lnTo>
                  <a:pt x="802259" y="568071"/>
                </a:lnTo>
                <a:close/>
              </a:path>
            </a:pathLst>
          </a:custGeom>
          <a:solidFill>
            <a:srgbClr val="F395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34873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0" y="0"/>
                </a:moveTo>
                <a:lnTo>
                  <a:pt x="633476" y="0"/>
                </a:lnTo>
                <a:lnTo>
                  <a:pt x="1435608" y="568071"/>
                </a:lnTo>
                <a:lnTo>
                  <a:pt x="633476" y="1136142"/>
                </a:lnTo>
                <a:lnTo>
                  <a:pt x="0" y="1136142"/>
                </a:lnTo>
                <a:lnTo>
                  <a:pt x="802259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395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21106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802259" y="568071"/>
                </a:moveTo>
                <a:lnTo>
                  <a:pt x="0" y="1136142"/>
                </a:lnTo>
                <a:lnTo>
                  <a:pt x="633476" y="1136142"/>
                </a:lnTo>
                <a:lnTo>
                  <a:pt x="1435608" y="568071"/>
                </a:lnTo>
                <a:lnTo>
                  <a:pt x="633476" y="0"/>
                </a:lnTo>
                <a:lnTo>
                  <a:pt x="0" y="0"/>
                </a:lnTo>
                <a:lnTo>
                  <a:pt x="802259" y="568071"/>
                </a:lnTo>
                <a:close/>
              </a:path>
            </a:pathLst>
          </a:custGeom>
          <a:solidFill>
            <a:srgbClr val="F092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211060" y="1956815"/>
            <a:ext cx="1435608" cy="1136142"/>
          </a:xfrm>
          <a:custGeom>
            <a:avLst/>
            <a:gdLst/>
            <a:ahLst/>
            <a:cxnLst/>
            <a:rect l="l" t="t" r="r" b="b"/>
            <a:pathLst>
              <a:path w="1435608" h="1136142">
                <a:moveTo>
                  <a:pt x="0" y="0"/>
                </a:moveTo>
                <a:lnTo>
                  <a:pt x="633476" y="0"/>
                </a:lnTo>
                <a:lnTo>
                  <a:pt x="1435608" y="568071"/>
                </a:lnTo>
                <a:lnTo>
                  <a:pt x="633476" y="1136142"/>
                </a:lnTo>
                <a:lnTo>
                  <a:pt x="0" y="1136142"/>
                </a:lnTo>
                <a:lnTo>
                  <a:pt x="802259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092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074153" y="1956815"/>
            <a:ext cx="1435607" cy="1136142"/>
          </a:xfrm>
          <a:custGeom>
            <a:avLst/>
            <a:gdLst/>
            <a:ahLst/>
            <a:cxnLst/>
            <a:rect l="l" t="t" r="r" b="b"/>
            <a:pathLst>
              <a:path w="1435607" h="1136142">
                <a:moveTo>
                  <a:pt x="802131" y="568071"/>
                </a:moveTo>
                <a:lnTo>
                  <a:pt x="0" y="1136142"/>
                </a:lnTo>
                <a:lnTo>
                  <a:pt x="633349" y="1136142"/>
                </a:lnTo>
                <a:lnTo>
                  <a:pt x="1435607" y="568071"/>
                </a:lnTo>
                <a:lnTo>
                  <a:pt x="633349" y="0"/>
                </a:lnTo>
                <a:lnTo>
                  <a:pt x="0" y="0"/>
                </a:lnTo>
                <a:lnTo>
                  <a:pt x="802131" y="568071"/>
                </a:lnTo>
                <a:close/>
              </a:path>
            </a:pathLst>
          </a:custGeom>
          <a:solidFill>
            <a:srgbClr val="EE8D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074153" y="1956815"/>
            <a:ext cx="1435607" cy="1136142"/>
          </a:xfrm>
          <a:custGeom>
            <a:avLst/>
            <a:gdLst/>
            <a:ahLst/>
            <a:cxnLst/>
            <a:rect l="l" t="t" r="r" b="b"/>
            <a:pathLst>
              <a:path w="1435607" h="1136142">
                <a:moveTo>
                  <a:pt x="0" y="0"/>
                </a:moveTo>
                <a:lnTo>
                  <a:pt x="633349" y="0"/>
                </a:lnTo>
                <a:lnTo>
                  <a:pt x="1435607" y="568071"/>
                </a:lnTo>
                <a:lnTo>
                  <a:pt x="633349" y="1136142"/>
                </a:lnTo>
                <a:lnTo>
                  <a:pt x="0" y="1136142"/>
                </a:lnTo>
                <a:lnTo>
                  <a:pt x="802131" y="56807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E8D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2898140" y="2070380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2898140" y="2070380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ln w="15874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289814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802132" y="568070"/>
                </a:moveTo>
                <a:lnTo>
                  <a:pt x="0" y="1136141"/>
                </a:lnTo>
                <a:lnTo>
                  <a:pt x="633348" y="1136141"/>
                </a:lnTo>
                <a:lnTo>
                  <a:pt x="1435608" y="568070"/>
                </a:lnTo>
                <a:lnTo>
                  <a:pt x="633348" y="0"/>
                </a:lnTo>
                <a:lnTo>
                  <a:pt x="0" y="0"/>
                </a:lnTo>
                <a:lnTo>
                  <a:pt x="802132" y="568070"/>
                </a:lnTo>
                <a:close/>
              </a:path>
            </a:pathLst>
          </a:custGeom>
          <a:solidFill>
            <a:srgbClr val="ED88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289814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0" y="0"/>
                </a:moveTo>
                <a:lnTo>
                  <a:pt x="633348" y="0"/>
                </a:lnTo>
                <a:lnTo>
                  <a:pt x="1435608" y="568070"/>
                </a:lnTo>
                <a:lnTo>
                  <a:pt x="633348" y="1136141"/>
                </a:lnTo>
                <a:lnTo>
                  <a:pt x="0" y="1136141"/>
                </a:lnTo>
                <a:lnTo>
                  <a:pt x="802132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D88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76047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802132" y="568070"/>
                </a:moveTo>
                <a:lnTo>
                  <a:pt x="0" y="1136141"/>
                </a:lnTo>
                <a:lnTo>
                  <a:pt x="633349" y="1136141"/>
                </a:lnTo>
                <a:lnTo>
                  <a:pt x="1435608" y="568070"/>
                </a:lnTo>
                <a:lnTo>
                  <a:pt x="633349" y="0"/>
                </a:lnTo>
                <a:lnTo>
                  <a:pt x="0" y="0"/>
                </a:lnTo>
                <a:lnTo>
                  <a:pt x="802132" y="568070"/>
                </a:lnTo>
                <a:close/>
              </a:path>
            </a:pathLst>
          </a:custGeom>
          <a:solidFill>
            <a:srgbClr val="EB84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76047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0" y="0"/>
                </a:moveTo>
                <a:lnTo>
                  <a:pt x="633349" y="0"/>
                </a:lnTo>
                <a:lnTo>
                  <a:pt x="1435608" y="568070"/>
                </a:lnTo>
                <a:lnTo>
                  <a:pt x="633349" y="1136141"/>
                </a:lnTo>
                <a:lnTo>
                  <a:pt x="0" y="1136141"/>
                </a:lnTo>
                <a:lnTo>
                  <a:pt x="802132" y="568070"/>
                </a:lnTo>
                <a:lnTo>
                  <a:pt x="0" y="0"/>
                </a:lnTo>
                <a:close/>
              </a:path>
            </a:pathLst>
          </a:custGeom>
          <a:ln w="15874">
            <a:solidFill>
              <a:srgbClr val="EB84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623436" y="3743961"/>
            <a:ext cx="1435607" cy="1136141"/>
          </a:xfrm>
          <a:custGeom>
            <a:avLst/>
            <a:gdLst/>
            <a:ahLst/>
            <a:cxnLst/>
            <a:rect l="l" t="t" r="r" b="b"/>
            <a:pathLst>
              <a:path w="1435607" h="1136141">
                <a:moveTo>
                  <a:pt x="802259" y="568070"/>
                </a:moveTo>
                <a:lnTo>
                  <a:pt x="0" y="1136141"/>
                </a:lnTo>
                <a:lnTo>
                  <a:pt x="633349" y="1136141"/>
                </a:lnTo>
                <a:lnTo>
                  <a:pt x="1435607" y="568070"/>
                </a:lnTo>
                <a:lnTo>
                  <a:pt x="633349" y="0"/>
                </a:lnTo>
                <a:lnTo>
                  <a:pt x="0" y="0"/>
                </a:lnTo>
                <a:lnTo>
                  <a:pt x="802259" y="568070"/>
                </a:lnTo>
                <a:close/>
              </a:path>
            </a:pathLst>
          </a:custGeom>
          <a:solidFill>
            <a:srgbClr val="EA80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623436" y="3743961"/>
            <a:ext cx="1435607" cy="1136141"/>
          </a:xfrm>
          <a:custGeom>
            <a:avLst/>
            <a:gdLst/>
            <a:ahLst/>
            <a:cxnLst/>
            <a:rect l="l" t="t" r="r" b="b"/>
            <a:pathLst>
              <a:path w="1435607" h="1136141">
                <a:moveTo>
                  <a:pt x="0" y="0"/>
                </a:moveTo>
                <a:lnTo>
                  <a:pt x="633349" y="0"/>
                </a:lnTo>
                <a:lnTo>
                  <a:pt x="1435607" y="568070"/>
                </a:lnTo>
                <a:lnTo>
                  <a:pt x="633349" y="1136141"/>
                </a:lnTo>
                <a:lnTo>
                  <a:pt x="0" y="1136141"/>
                </a:lnTo>
                <a:lnTo>
                  <a:pt x="802259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A80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485765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802259" y="568070"/>
                </a:moveTo>
                <a:lnTo>
                  <a:pt x="0" y="1136141"/>
                </a:lnTo>
                <a:lnTo>
                  <a:pt x="633349" y="1136141"/>
                </a:lnTo>
                <a:lnTo>
                  <a:pt x="1435608" y="568070"/>
                </a:lnTo>
                <a:lnTo>
                  <a:pt x="633349" y="0"/>
                </a:lnTo>
                <a:lnTo>
                  <a:pt x="0" y="0"/>
                </a:lnTo>
                <a:lnTo>
                  <a:pt x="802259" y="568070"/>
                </a:lnTo>
                <a:close/>
              </a:path>
            </a:pathLst>
          </a:custGeom>
          <a:solidFill>
            <a:srgbClr val="E87B3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5485765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0" y="0"/>
                </a:moveTo>
                <a:lnTo>
                  <a:pt x="633349" y="0"/>
                </a:lnTo>
                <a:lnTo>
                  <a:pt x="1435608" y="568070"/>
                </a:lnTo>
                <a:lnTo>
                  <a:pt x="633349" y="1136141"/>
                </a:lnTo>
                <a:lnTo>
                  <a:pt x="0" y="1136141"/>
                </a:lnTo>
                <a:lnTo>
                  <a:pt x="802259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87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4873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802259" y="568070"/>
                </a:moveTo>
                <a:lnTo>
                  <a:pt x="0" y="1136141"/>
                </a:lnTo>
                <a:lnTo>
                  <a:pt x="633476" y="1136141"/>
                </a:lnTo>
                <a:lnTo>
                  <a:pt x="1435608" y="568070"/>
                </a:lnTo>
                <a:lnTo>
                  <a:pt x="633476" y="0"/>
                </a:lnTo>
                <a:lnTo>
                  <a:pt x="0" y="0"/>
                </a:lnTo>
                <a:lnTo>
                  <a:pt x="802259" y="568070"/>
                </a:lnTo>
                <a:close/>
              </a:path>
            </a:pathLst>
          </a:custGeom>
          <a:solidFill>
            <a:srgbClr val="E6783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4873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0" y="0"/>
                </a:moveTo>
                <a:lnTo>
                  <a:pt x="633476" y="0"/>
                </a:lnTo>
                <a:lnTo>
                  <a:pt x="1435608" y="568070"/>
                </a:lnTo>
                <a:lnTo>
                  <a:pt x="633476" y="1136141"/>
                </a:lnTo>
                <a:lnTo>
                  <a:pt x="0" y="1136141"/>
                </a:lnTo>
                <a:lnTo>
                  <a:pt x="802259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678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721106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802259" y="568070"/>
                </a:moveTo>
                <a:lnTo>
                  <a:pt x="0" y="1136141"/>
                </a:lnTo>
                <a:lnTo>
                  <a:pt x="633476" y="1136141"/>
                </a:lnTo>
                <a:lnTo>
                  <a:pt x="1435608" y="568070"/>
                </a:lnTo>
                <a:lnTo>
                  <a:pt x="633476" y="0"/>
                </a:lnTo>
                <a:lnTo>
                  <a:pt x="0" y="0"/>
                </a:lnTo>
                <a:lnTo>
                  <a:pt x="802259" y="568070"/>
                </a:lnTo>
                <a:close/>
              </a:path>
            </a:pathLst>
          </a:custGeom>
          <a:solidFill>
            <a:srgbClr val="E3743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211060" y="3743961"/>
            <a:ext cx="1435608" cy="1136141"/>
          </a:xfrm>
          <a:custGeom>
            <a:avLst/>
            <a:gdLst/>
            <a:ahLst/>
            <a:cxnLst/>
            <a:rect l="l" t="t" r="r" b="b"/>
            <a:pathLst>
              <a:path w="1435608" h="1136141">
                <a:moveTo>
                  <a:pt x="0" y="0"/>
                </a:moveTo>
                <a:lnTo>
                  <a:pt x="633476" y="0"/>
                </a:lnTo>
                <a:lnTo>
                  <a:pt x="1435608" y="568070"/>
                </a:lnTo>
                <a:lnTo>
                  <a:pt x="633476" y="1136141"/>
                </a:lnTo>
                <a:lnTo>
                  <a:pt x="0" y="1136141"/>
                </a:lnTo>
                <a:lnTo>
                  <a:pt x="802259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374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074153" y="3743961"/>
            <a:ext cx="1435607" cy="1136141"/>
          </a:xfrm>
          <a:custGeom>
            <a:avLst/>
            <a:gdLst/>
            <a:ahLst/>
            <a:cxnLst/>
            <a:rect l="l" t="t" r="r" b="b"/>
            <a:pathLst>
              <a:path w="1435607" h="1136141">
                <a:moveTo>
                  <a:pt x="802131" y="568070"/>
                </a:moveTo>
                <a:lnTo>
                  <a:pt x="0" y="1136141"/>
                </a:lnTo>
                <a:lnTo>
                  <a:pt x="633349" y="1136141"/>
                </a:lnTo>
                <a:lnTo>
                  <a:pt x="1435607" y="568070"/>
                </a:lnTo>
                <a:lnTo>
                  <a:pt x="633349" y="0"/>
                </a:lnTo>
                <a:lnTo>
                  <a:pt x="0" y="0"/>
                </a:lnTo>
                <a:lnTo>
                  <a:pt x="802131" y="568070"/>
                </a:lnTo>
                <a:close/>
              </a:path>
            </a:pathLst>
          </a:custGeom>
          <a:solidFill>
            <a:srgbClr val="E16F3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8074153" y="3743961"/>
            <a:ext cx="1435607" cy="1136141"/>
          </a:xfrm>
          <a:custGeom>
            <a:avLst/>
            <a:gdLst/>
            <a:ahLst/>
            <a:cxnLst/>
            <a:rect l="l" t="t" r="r" b="b"/>
            <a:pathLst>
              <a:path w="1435607" h="1136141">
                <a:moveTo>
                  <a:pt x="0" y="0"/>
                </a:moveTo>
                <a:lnTo>
                  <a:pt x="633349" y="0"/>
                </a:lnTo>
                <a:lnTo>
                  <a:pt x="1435607" y="568070"/>
                </a:lnTo>
                <a:lnTo>
                  <a:pt x="633349" y="1136141"/>
                </a:lnTo>
                <a:lnTo>
                  <a:pt x="0" y="1136141"/>
                </a:lnTo>
                <a:lnTo>
                  <a:pt x="802131" y="5680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16F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898140" y="3857651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2898140" y="3857651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ln w="15874">
            <a:solidFill>
              <a:srgbClr val="E87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289814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802132" y="568121"/>
                </a:moveTo>
                <a:lnTo>
                  <a:pt x="0" y="1136192"/>
                </a:lnTo>
                <a:lnTo>
                  <a:pt x="633348" y="1136192"/>
                </a:lnTo>
                <a:lnTo>
                  <a:pt x="1435608" y="568121"/>
                </a:lnTo>
                <a:lnTo>
                  <a:pt x="633348" y="0"/>
                </a:lnTo>
                <a:lnTo>
                  <a:pt x="0" y="0"/>
                </a:lnTo>
                <a:lnTo>
                  <a:pt x="802132" y="568121"/>
                </a:lnTo>
                <a:close/>
              </a:path>
            </a:pathLst>
          </a:custGeom>
          <a:solidFill>
            <a:srgbClr val="DF6C3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289814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0" y="0"/>
                </a:moveTo>
                <a:lnTo>
                  <a:pt x="633348" y="0"/>
                </a:lnTo>
                <a:lnTo>
                  <a:pt x="1435608" y="568121"/>
                </a:lnTo>
                <a:lnTo>
                  <a:pt x="633348" y="1136192"/>
                </a:lnTo>
                <a:lnTo>
                  <a:pt x="0" y="1136192"/>
                </a:lnTo>
                <a:lnTo>
                  <a:pt x="802132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F6C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376047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802132" y="568121"/>
                </a:moveTo>
                <a:lnTo>
                  <a:pt x="0" y="1136192"/>
                </a:lnTo>
                <a:lnTo>
                  <a:pt x="633349" y="1136192"/>
                </a:lnTo>
                <a:lnTo>
                  <a:pt x="1435608" y="568121"/>
                </a:lnTo>
                <a:lnTo>
                  <a:pt x="633349" y="0"/>
                </a:lnTo>
                <a:lnTo>
                  <a:pt x="0" y="0"/>
                </a:lnTo>
                <a:lnTo>
                  <a:pt x="802132" y="568121"/>
                </a:lnTo>
                <a:close/>
              </a:path>
            </a:pathLst>
          </a:custGeom>
          <a:solidFill>
            <a:srgbClr val="DE693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76047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0" y="0"/>
                </a:moveTo>
                <a:lnTo>
                  <a:pt x="633349" y="0"/>
                </a:lnTo>
                <a:lnTo>
                  <a:pt x="1435608" y="568121"/>
                </a:lnTo>
                <a:lnTo>
                  <a:pt x="633349" y="1136192"/>
                </a:lnTo>
                <a:lnTo>
                  <a:pt x="0" y="1136192"/>
                </a:lnTo>
                <a:lnTo>
                  <a:pt x="802132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E69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623436" y="5531104"/>
            <a:ext cx="1435607" cy="1136192"/>
          </a:xfrm>
          <a:custGeom>
            <a:avLst/>
            <a:gdLst/>
            <a:ahLst/>
            <a:cxnLst/>
            <a:rect l="l" t="t" r="r" b="b"/>
            <a:pathLst>
              <a:path w="1435607" h="1136192">
                <a:moveTo>
                  <a:pt x="802259" y="568121"/>
                </a:moveTo>
                <a:lnTo>
                  <a:pt x="0" y="1136192"/>
                </a:lnTo>
                <a:lnTo>
                  <a:pt x="633349" y="1136192"/>
                </a:lnTo>
                <a:lnTo>
                  <a:pt x="1435607" y="568121"/>
                </a:lnTo>
                <a:lnTo>
                  <a:pt x="633349" y="0"/>
                </a:lnTo>
                <a:lnTo>
                  <a:pt x="0" y="0"/>
                </a:lnTo>
                <a:lnTo>
                  <a:pt x="802259" y="568121"/>
                </a:lnTo>
                <a:close/>
              </a:path>
            </a:pathLst>
          </a:custGeom>
          <a:solidFill>
            <a:srgbClr val="DC663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4623436" y="5531104"/>
            <a:ext cx="1435607" cy="1136192"/>
          </a:xfrm>
          <a:custGeom>
            <a:avLst/>
            <a:gdLst/>
            <a:ahLst/>
            <a:cxnLst/>
            <a:rect l="l" t="t" r="r" b="b"/>
            <a:pathLst>
              <a:path w="1435607" h="1136192">
                <a:moveTo>
                  <a:pt x="0" y="0"/>
                </a:moveTo>
                <a:lnTo>
                  <a:pt x="633349" y="0"/>
                </a:lnTo>
                <a:lnTo>
                  <a:pt x="1435607" y="568121"/>
                </a:lnTo>
                <a:lnTo>
                  <a:pt x="633349" y="1136192"/>
                </a:lnTo>
                <a:lnTo>
                  <a:pt x="0" y="1136192"/>
                </a:lnTo>
                <a:lnTo>
                  <a:pt x="802259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C66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5485765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802259" y="568121"/>
                </a:moveTo>
                <a:lnTo>
                  <a:pt x="0" y="1136192"/>
                </a:lnTo>
                <a:lnTo>
                  <a:pt x="633349" y="1136192"/>
                </a:lnTo>
                <a:lnTo>
                  <a:pt x="1435608" y="568121"/>
                </a:lnTo>
                <a:lnTo>
                  <a:pt x="633349" y="0"/>
                </a:lnTo>
                <a:lnTo>
                  <a:pt x="0" y="0"/>
                </a:lnTo>
                <a:lnTo>
                  <a:pt x="802259" y="568121"/>
                </a:lnTo>
                <a:close/>
              </a:path>
            </a:pathLst>
          </a:custGeom>
          <a:solidFill>
            <a:srgbClr val="DA613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5485765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0" y="0"/>
                </a:moveTo>
                <a:lnTo>
                  <a:pt x="633349" y="0"/>
                </a:lnTo>
                <a:lnTo>
                  <a:pt x="1435608" y="568121"/>
                </a:lnTo>
                <a:lnTo>
                  <a:pt x="633349" y="1136192"/>
                </a:lnTo>
                <a:lnTo>
                  <a:pt x="0" y="1136192"/>
                </a:lnTo>
                <a:lnTo>
                  <a:pt x="802259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A61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4873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802259" y="568121"/>
                </a:moveTo>
                <a:lnTo>
                  <a:pt x="0" y="1136192"/>
                </a:lnTo>
                <a:lnTo>
                  <a:pt x="633476" y="1136192"/>
                </a:lnTo>
                <a:lnTo>
                  <a:pt x="1435608" y="568121"/>
                </a:lnTo>
                <a:lnTo>
                  <a:pt x="633476" y="0"/>
                </a:lnTo>
                <a:lnTo>
                  <a:pt x="0" y="0"/>
                </a:lnTo>
                <a:lnTo>
                  <a:pt x="802259" y="568121"/>
                </a:lnTo>
                <a:close/>
              </a:path>
            </a:pathLst>
          </a:custGeom>
          <a:solidFill>
            <a:srgbClr val="D65F3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4873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0" y="0"/>
                </a:moveTo>
                <a:lnTo>
                  <a:pt x="633476" y="0"/>
                </a:lnTo>
                <a:lnTo>
                  <a:pt x="1435608" y="568121"/>
                </a:lnTo>
                <a:lnTo>
                  <a:pt x="633476" y="1136192"/>
                </a:lnTo>
                <a:lnTo>
                  <a:pt x="0" y="1136192"/>
                </a:lnTo>
                <a:lnTo>
                  <a:pt x="802259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65F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721106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802259" y="568121"/>
                </a:moveTo>
                <a:lnTo>
                  <a:pt x="0" y="1136192"/>
                </a:lnTo>
                <a:lnTo>
                  <a:pt x="633476" y="1136192"/>
                </a:lnTo>
                <a:lnTo>
                  <a:pt x="1435608" y="568121"/>
                </a:lnTo>
                <a:lnTo>
                  <a:pt x="633476" y="0"/>
                </a:lnTo>
                <a:lnTo>
                  <a:pt x="0" y="0"/>
                </a:lnTo>
                <a:lnTo>
                  <a:pt x="802259" y="568121"/>
                </a:lnTo>
                <a:close/>
              </a:path>
            </a:pathLst>
          </a:custGeom>
          <a:solidFill>
            <a:srgbClr val="D45C3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211060" y="5531104"/>
            <a:ext cx="1435608" cy="1136192"/>
          </a:xfrm>
          <a:custGeom>
            <a:avLst/>
            <a:gdLst/>
            <a:ahLst/>
            <a:cxnLst/>
            <a:rect l="l" t="t" r="r" b="b"/>
            <a:pathLst>
              <a:path w="1435608" h="1136192">
                <a:moveTo>
                  <a:pt x="0" y="0"/>
                </a:moveTo>
                <a:lnTo>
                  <a:pt x="633476" y="0"/>
                </a:lnTo>
                <a:lnTo>
                  <a:pt x="1435608" y="568121"/>
                </a:lnTo>
                <a:lnTo>
                  <a:pt x="633476" y="1136192"/>
                </a:lnTo>
                <a:lnTo>
                  <a:pt x="0" y="1136192"/>
                </a:lnTo>
                <a:lnTo>
                  <a:pt x="802259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45C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8074153" y="5531104"/>
            <a:ext cx="1435607" cy="1136192"/>
          </a:xfrm>
          <a:custGeom>
            <a:avLst/>
            <a:gdLst/>
            <a:ahLst/>
            <a:cxnLst/>
            <a:rect l="l" t="t" r="r" b="b"/>
            <a:pathLst>
              <a:path w="1435607" h="1136192">
                <a:moveTo>
                  <a:pt x="802131" y="568121"/>
                </a:moveTo>
                <a:lnTo>
                  <a:pt x="0" y="1136192"/>
                </a:lnTo>
                <a:lnTo>
                  <a:pt x="633349" y="1136192"/>
                </a:lnTo>
                <a:lnTo>
                  <a:pt x="1435607" y="568121"/>
                </a:lnTo>
                <a:lnTo>
                  <a:pt x="633349" y="0"/>
                </a:lnTo>
                <a:lnTo>
                  <a:pt x="0" y="0"/>
                </a:lnTo>
                <a:lnTo>
                  <a:pt x="802131" y="568121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8074153" y="5531104"/>
            <a:ext cx="1435607" cy="1136192"/>
          </a:xfrm>
          <a:custGeom>
            <a:avLst/>
            <a:gdLst/>
            <a:ahLst/>
            <a:cxnLst/>
            <a:rect l="l" t="t" r="r" b="b"/>
            <a:pathLst>
              <a:path w="1435607" h="1136192">
                <a:moveTo>
                  <a:pt x="0" y="0"/>
                </a:moveTo>
                <a:lnTo>
                  <a:pt x="633349" y="0"/>
                </a:lnTo>
                <a:lnTo>
                  <a:pt x="1435607" y="568121"/>
                </a:lnTo>
                <a:lnTo>
                  <a:pt x="633349" y="1136192"/>
                </a:lnTo>
                <a:lnTo>
                  <a:pt x="0" y="1136192"/>
                </a:lnTo>
                <a:lnTo>
                  <a:pt x="802131" y="5681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2898140" y="5644770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2898140" y="5644770"/>
            <a:ext cx="6214872" cy="908913"/>
          </a:xfrm>
          <a:custGeom>
            <a:avLst/>
            <a:gdLst/>
            <a:ahLst/>
            <a:cxnLst/>
            <a:rect l="l" t="t" r="r" b="b"/>
            <a:pathLst>
              <a:path w="6214872" h="908913">
                <a:moveTo>
                  <a:pt x="0" y="908913"/>
                </a:moveTo>
                <a:lnTo>
                  <a:pt x="6214872" y="908913"/>
                </a:lnTo>
                <a:lnTo>
                  <a:pt x="6214872" y="0"/>
                </a:lnTo>
                <a:lnTo>
                  <a:pt x="0" y="0"/>
                </a:lnTo>
                <a:lnTo>
                  <a:pt x="0" y="908913"/>
                </a:lnTo>
                <a:close/>
              </a:path>
            </a:pathLst>
          </a:custGeom>
          <a:ln w="15874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314572" y="383219"/>
            <a:ext cx="390694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INHABILl</a:t>
            </a:r>
            <a:r>
              <a:rPr sz="3600" spc="-50" baseline="1275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ADES </a:t>
            </a:r>
            <a:r>
              <a:rPr sz="3600" spc="-189" baseline="127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ARA</a:t>
            </a:r>
            <a:r>
              <a:rPr sz="3600" spc="-9" baseline="127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600" spc="-94" baseline="127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CCED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7826" y="948863"/>
            <a:ext cx="29100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AL USO DEL ESP</a:t>
            </a:r>
            <a:r>
              <a:rPr sz="3600" spc="9" baseline="1275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RO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8725" y="948863"/>
            <a:ext cx="22355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RAD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OEL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É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RICO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8691" y="1491936"/>
            <a:ext cx="26603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baseline="1133" dirty="0">
                <a:solidFill>
                  <a:srgbClr val="FF0000"/>
                </a:solidFill>
                <a:latin typeface="Tw Cen MT"/>
                <a:cs typeface="Tw Cen MT"/>
              </a:rPr>
              <a:t>1</a:t>
            </a:r>
            <a:endParaRPr sz="27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6175" y="2507080"/>
            <a:ext cx="2509027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15"/>
              </a:spcBef>
            </a:pP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ual</a:t>
            </a:r>
            <a:r>
              <a:rPr sz="1200" spc="-4" dirty="0">
                <a:latin typeface="Tw Cen MT"/>
                <a:cs typeface="Tw Cen MT"/>
              </a:rPr>
              <a:t>q</a:t>
            </a:r>
            <a:r>
              <a:rPr sz="1200" dirty="0">
                <a:latin typeface="Tw Cen MT"/>
                <a:cs typeface="Tw Cen MT"/>
              </a:rPr>
              <a:t>uier 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3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vi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e tele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m</a:t>
            </a:r>
            <a:r>
              <a:rPr sz="1200" dirty="0">
                <a:latin typeface="Tw Cen MT"/>
                <a:cs typeface="Tw Cen MT"/>
              </a:rPr>
              <a:t>unic</a:t>
            </a:r>
            <a:r>
              <a:rPr sz="1200" spc="-4" dirty="0">
                <a:latin typeface="Tw Cen MT"/>
                <a:cs typeface="Tw Cen MT"/>
              </a:rPr>
              <a:t>ac</a:t>
            </a:r>
            <a:r>
              <a:rPr sz="1200" dirty="0">
                <a:latin typeface="Tw Cen MT"/>
                <a:cs typeface="Tw Cen MT"/>
              </a:rPr>
              <a:t>ione</a:t>
            </a:r>
            <a:r>
              <a:rPr sz="1200" spc="-1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88691" y="3279589"/>
            <a:ext cx="266032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baseline="1133" dirty="0">
                <a:solidFill>
                  <a:srgbClr val="FF0000"/>
                </a:solidFill>
                <a:latin typeface="Tw Cen MT"/>
                <a:cs typeface="Tw Cen MT"/>
              </a:rPr>
              <a:t>2</a:t>
            </a:r>
            <a:endParaRPr sz="27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6174" y="4294718"/>
            <a:ext cx="60383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15"/>
              </a:spcBef>
            </a:pP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tivid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des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tele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m</a:t>
            </a:r>
            <a:r>
              <a:rPr sz="1200" dirty="0">
                <a:latin typeface="Tw Cen MT"/>
                <a:cs typeface="Tw Cen MT"/>
              </a:rPr>
              <a:t>u</a:t>
            </a:r>
            <a:r>
              <a:rPr sz="1200" spc="4" dirty="0">
                <a:latin typeface="Tw Cen MT"/>
                <a:cs typeface="Tw Cen MT"/>
              </a:rPr>
              <a:t>n</a:t>
            </a:r>
            <a:r>
              <a:rPr sz="1200" dirty="0">
                <a:latin typeface="Tw Cen MT"/>
                <a:cs typeface="Tw Cen MT"/>
              </a:rPr>
              <a:t>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ione</a:t>
            </a:r>
            <a:r>
              <a:rPr sz="1200" spc="-29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,</a:t>
            </a:r>
            <a:r>
              <a:rPr sz="1200" spc="1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í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omo el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pe</a:t>
            </a:r>
            <a:r>
              <a:rPr sz="1200" spc="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miso pa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 </a:t>
            </a:r>
            <a:r>
              <a:rPr sz="1200" spc="4" dirty="0">
                <a:latin typeface="Tw Cen MT"/>
                <a:cs typeface="Tw Cen MT"/>
              </a:rPr>
              <a:t>h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er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uso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del es</a:t>
            </a:r>
            <a:r>
              <a:rPr sz="1200" spc="-4" dirty="0">
                <a:latin typeface="Tw Cen MT"/>
                <a:cs typeface="Tw Cen MT"/>
              </a:rPr>
              <a:t>p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t</a:t>
            </a:r>
            <a:r>
              <a:rPr sz="1200" spc="-2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ioeléc</a:t>
            </a:r>
            <a:r>
              <a:rPr sz="1200" spc="-4" dirty="0">
                <a:latin typeface="Tw Cen MT"/>
                <a:cs typeface="Tw Cen MT"/>
              </a:rPr>
              <a:t>t</a:t>
            </a:r>
            <a:r>
              <a:rPr sz="1200" dirty="0">
                <a:latin typeface="Tw Cen MT"/>
                <a:cs typeface="Tw Cen MT"/>
              </a:rPr>
              <a:t>ri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spc="-25" dirty="0">
                <a:latin typeface="Tw Cen MT"/>
                <a:cs typeface="Tw Cen MT"/>
              </a:rPr>
              <a:t>o</a:t>
            </a:r>
            <a:r>
              <a:rPr sz="12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88691" y="5066747"/>
            <a:ext cx="266246" cy="368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4050" baseline="1133" dirty="0">
                <a:solidFill>
                  <a:srgbClr val="FF0000"/>
                </a:solidFill>
                <a:latin typeface="Tw Cen MT"/>
                <a:cs typeface="Tw Cen MT"/>
              </a:rPr>
              <a:t>3</a:t>
            </a:r>
            <a:endParaRPr sz="27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6175" y="5858342"/>
            <a:ext cx="6060707" cy="476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15"/>
              </a:spcBef>
            </a:pPr>
            <a:r>
              <a:rPr sz="1200" dirty="0">
                <a:latin typeface="Tw Cen MT"/>
                <a:cs typeface="Tw Cen MT"/>
              </a:rPr>
              <a:t>di</a:t>
            </a:r>
            <a:r>
              <a:rPr sz="1200" spc="-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ti</a:t>
            </a:r>
            <a:r>
              <a:rPr sz="1200" spc="-19" dirty="0">
                <a:latin typeface="Tw Cen MT"/>
                <a:cs typeface="Tw Cen MT"/>
              </a:rPr>
              <a:t>v</a:t>
            </a:r>
            <a:r>
              <a:rPr sz="1200" dirty="0">
                <a:latin typeface="Tw Cen MT"/>
                <a:cs typeface="Tw Cen MT"/>
              </a:rPr>
              <a:t>os y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so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ios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pe</a:t>
            </a:r>
            <a:r>
              <a:rPr sz="1200" spc="-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sonas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jurí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as a quienes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 les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h</a:t>
            </a:r>
            <a:r>
              <a:rPr sz="1200" spc="-25" dirty="0">
                <a:latin typeface="Tw Cen MT"/>
                <a:cs typeface="Tw Cen MT"/>
              </a:rPr>
              <a:t>a</a:t>
            </a:r>
            <a:r>
              <a:rPr sz="1200" spc="-50" dirty="0">
                <a:latin typeface="Tw Cen MT"/>
                <a:cs typeface="Tw Cen MT"/>
              </a:rPr>
              <a:t>y</a:t>
            </a:r>
            <a:r>
              <a:rPr sz="1200" dirty="0">
                <a:latin typeface="Tw Cen MT"/>
                <a:cs typeface="Tw Cen MT"/>
              </a:rPr>
              <a:t>a de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uci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ad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del</a:t>
            </a:r>
            <a:r>
              <a:rPr sz="1200" spc="-4" dirty="0">
                <a:latin typeface="Tw Cen MT"/>
                <a:cs typeface="Tw Cen MT"/>
              </a:rPr>
              <a:t> c</a:t>
            </a:r>
            <a:r>
              <a:rPr sz="1200" dirty="0">
                <a:latin typeface="Tw Cen MT"/>
                <a:cs typeface="Tw Cen MT"/>
              </a:rPr>
              <a:t>ont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ato</a:t>
            </a:r>
          </a:p>
          <a:p>
            <a:pPr marL="12700" marR="22859">
              <a:lnSpc>
                <a:spcPct val="90738"/>
              </a:lnSpc>
              <a:spcBef>
                <a:spcPts val="1045"/>
              </a:spcBef>
            </a:pPr>
            <a:r>
              <a:rPr sz="1200" dirty="0">
                <a:latin typeface="Tw Cen MT"/>
                <a:cs typeface="Tw Cen MT"/>
              </a:rPr>
              <a:t>p</a:t>
            </a:r>
            <a:r>
              <a:rPr sz="1200" spc="-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tar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</a:t>
            </a:r>
            <a:r>
              <a:rPr sz="1200" spc="3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vi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ios o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tivid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des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tele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m</a:t>
            </a:r>
            <a:r>
              <a:rPr sz="1200" dirty="0">
                <a:latin typeface="Tw Cen MT"/>
                <a:cs typeface="Tw Cen MT"/>
              </a:rPr>
              <a:t>u</a:t>
            </a:r>
            <a:r>
              <a:rPr sz="1200" spc="4" dirty="0">
                <a:latin typeface="Tw Cen MT"/>
                <a:cs typeface="Tw Cen MT"/>
              </a:rPr>
              <a:t>n</a:t>
            </a:r>
            <a:r>
              <a:rPr sz="1200" dirty="0">
                <a:latin typeface="Tw Cen MT"/>
                <a:cs typeface="Tw Cen MT"/>
              </a:rPr>
              <a:t>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ione</a:t>
            </a:r>
            <a:r>
              <a:rPr sz="1200" spc="-29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,</a:t>
            </a:r>
            <a:r>
              <a:rPr sz="1200" spc="1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í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omo el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pe</a:t>
            </a:r>
            <a:r>
              <a:rPr sz="1200" spc="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miso pa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 </a:t>
            </a:r>
            <a:r>
              <a:rPr sz="1200" spc="4" dirty="0">
                <a:latin typeface="Tw Cen MT"/>
                <a:cs typeface="Tw Cen MT"/>
              </a:rPr>
              <a:t>h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er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uso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8140" y="5644770"/>
            <a:ext cx="6214872" cy="908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 dirty="0"/>
          </a:p>
          <a:p>
            <a:pPr marL="30734" marR="176364">
              <a:lnSpc>
                <a:spcPts val="1306"/>
              </a:lnSpc>
            </a:pP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quellas pe</a:t>
            </a:r>
            <a:r>
              <a:rPr sz="1200" spc="-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sonas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natu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ales que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h</a:t>
            </a:r>
            <a:r>
              <a:rPr sz="1200" spc="-25" dirty="0">
                <a:latin typeface="Tw Cen MT"/>
                <a:cs typeface="Tw Cen MT"/>
              </a:rPr>
              <a:t>a</a:t>
            </a:r>
            <a:r>
              <a:rPr sz="1200" spc="-50" dirty="0">
                <a:latin typeface="Tw Cen MT"/>
                <a:cs typeface="Tw Cen MT"/>
              </a:rPr>
              <a:t>y</a:t>
            </a:r>
            <a:r>
              <a:rPr sz="1200" dirty="0">
                <a:latin typeface="Tw Cen MT"/>
                <a:cs typeface="Tw Cen MT"/>
              </a:rPr>
              <a:t>an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si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re</a:t>
            </a:r>
            <a:r>
              <a:rPr sz="1200" spc="-4" dirty="0">
                <a:latin typeface="Tw Cen MT"/>
                <a:cs typeface="Tw Cen MT"/>
              </a:rPr>
              <a:t>p</a:t>
            </a:r>
            <a:r>
              <a:rPr sz="1200" dirty="0">
                <a:latin typeface="Tw Cen MT"/>
                <a:cs typeface="Tw Cen MT"/>
              </a:rPr>
              <a:t>re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entantes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le</a:t>
            </a:r>
            <a:r>
              <a:rPr sz="1200" spc="-25" dirty="0">
                <a:latin typeface="Tw Cen MT"/>
                <a:cs typeface="Tw Cen MT"/>
              </a:rPr>
              <a:t>g</a:t>
            </a:r>
            <a:r>
              <a:rPr sz="1200" dirty="0">
                <a:latin typeface="Tw Cen MT"/>
                <a:cs typeface="Tw Cen MT"/>
              </a:rPr>
              <a:t>ale</a:t>
            </a:r>
            <a:r>
              <a:rPr sz="1200" spc="-29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,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mie</a:t>
            </a:r>
            <a:r>
              <a:rPr sz="1200" spc="4" dirty="0">
                <a:latin typeface="Tw Cen MT"/>
                <a:cs typeface="Tw Cen MT"/>
              </a:rPr>
              <a:t>m</a:t>
            </a:r>
            <a:r>
              <a:rPr sz="1200" dirty="0">
                <a:latin typeface="Tw Cen MT"/>
                <a:cs typeface="Tw Cen MT"/>
              </a:rPr>
              <a:t>b</a:t>
            </a:r>
            <a:r>
              <a:rPr sz="1200" spc="-2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os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 j</a:t>
            </a:r>
            <a:r>
              <a:rPr sz="1200" spc="4" dirty="0">
                <a:latin typeface="Tw Cen MT"/>
                <a:cs typeface="Tw Cen MT"/>
              </a:rPr>
              <a:t>u</a:t>
            </a:r>
            <a:r>
              <a:rPr sz="1200" dirty="0">
                <a:latin typeface="Tw Cen MT"/>
                <a:cs typeface="Tw Cen MT"/>
              </a:rPr>
              <a:t>ntas o</a:t>
            </a:r>
            <a:r>
              <a:rPr sz="1200" spc="-4" dirty="0">
                <a:latin typeface="Tw Cen MT"/>
                <a:cs typeface="Tw Cen MT"/>
              </a:rPr>
              <a:t> c</a:t>
            </a:r>
            <a:r>
              <a:rPr sz="1200" dirty="0">
                <a:latin typeface="Tw Cen MT"/>
                <a:cs typeface="Tw Cen MT"/>
              </a:rPr>
              <a:t>onsejos </a:t>
            </a:r>
          </a:p>
          <a:p>
            <a:pPr marL="30734" marR="176364">
              <a:lnSpc>
                <a:spcPts val="1306"/>
              </a:lnSpc>
              <a:spcBef>
                <a:spcPts val="1045"/>
              </a:spcBef>
            </a:pPr>
            <a:r>
              <a:rPr sz="1200" dirty="0">
                <a:latin typeface="Tw Cen MT"/>
                <a:cs typeface="Tw Cen MT"/>
              </a:rPr>
              <a:t>de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on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ión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 pre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tar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ualquier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</a:t>
            </a:r>
            <a:r>
              <a:rPr sz="1200" spc="3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vi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</a:t>
            </a:r>
            <a:r>
              <a:rPr sz="1200" spc="1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tele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25" dirty="0">
                <a:latin typeface="Tw Cen MT"/>
                <a:cs typeface="Tw Cen MT"/>
              </a:rPr>
              <a:t>m</a:t>
            </a:r>
            <a:r>
              <a:rPr sz="1200" dirty="0">
                <a:latin typeface="Tw Cen MT"/>
                <a:cs typeface="Tw Cen MT"/>
              </a:rPr>
              <a:t>u</a:t>
            </a:r>
            <a:r>
              <a:rPr sz="1200" spc="4" dirty="0">
                <a:latin typeface="Tw Cen MT"/>
                <a:cs typeface="Tw Cen MT"/>
              </a:rPr>
              <a:t>n</a:t>
            </a:r>
            <a:r>
              <a:rPr sz="1200" dirty="0">
                <a:latin typeface="Tw Cen MT"/>
                <a:cs typeface="Tw Cen MT"/>
              </a:rPr>
              <a:t>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iones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y/o</a:t>
            </a:r>
            <a:r>
              <a:rPr sz="1200" spc="-4" dirty="0">
                <a:latin typeface="Tw Cen MT"/>
                <a:cs typeface="Tw Cen MT"/>
              </a:rPr>
              <a:t> c</a:t>
            </a:r>
            <a:r>
              <a:rPr sz="1200" dirty="0">
                <a:latin typeface="Tw Cen MT"/>
                <a:cs typeface="Tw Cen MT"/>
              </a:rPr>
              <a:t>an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ela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licen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ia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</a:t>
            </a:r>
          </a:p>
          <a:p>
            <a:pPr marL="30734">
              <a:lnSpc>
                <a:spcPct val="90738"/>
              </a:lnSpc>
              <a:spcBef>
                <a:spcPts val="1045"/>
              </a:spcBef>
            </a:pP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pe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t</a:t>
            </a:r>
            <a:r>
              <a:rPr sz="1200" spc="-2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ioeléc</a:t>
            </a:r>
            <a:r>
              <a:rPr sz="1200" spc="-4" dirty="0">
                <a:latin typeface="Tw Cen MT"/>
                <a:cs typeface="Tw Cen MT"/>
              </a:rPr>
              <a:t>t</a:t>
            </a:r>
            <a:r>
              <a:rPr sz="1200" dirty="0">
                <a:latin typeface="Tw Cen MT"/>
                <a:cs typeface="Tw Cen MT"/>
              </a:rPr>
              <a:t>ri</a:t>
            </a:r>
            <a:r>
              <a:rPr sz="1200" spc="-9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140" y="3857651"/>
            <a:ext cx="6214872" cy="908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0734">
              <a:lnSpc>
                <a:spcPct val="90738"/>
              </a:lnSpc>
              <a:spcBef>
                <a:spcPts val="1279"/>
              </a:spcBef>
            </a:pPr>
            <a:r>
              <a:rPr sz="1200" dirty="0">
                <a:latin typeface="Tw Cen MT"/>
                <a:cs typeface="Tw Cen MT"/>
              </a:rPr>
              <a:t>2.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quellos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quienes por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ualquier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aus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l</a:t>
            </a:r>
            <a:r>
              <a:rPr sz="1200" spc="1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les </a:t>
            </a:r>
            <a:r>
              <a:rPr sz="1200" spc="4" dirty="0">
                <a:latin typeface="Tw Cen MT"/>
                <a:cs typeface="Tw Cen MT"/>
              </a:rPr>
              <a:t>h</a:t>
            </a:r>
            <a:r>
              <a:rPr sz="1200" spc="-25" dirty="0">
                <a:latin typeface="Tw Cen MT"/>
                <a:cs typeface="Tw Cen MT"/>
              </a:rPr>
              <a:t>a</a:t>
            </a:r>
            <a:r>
              <a:rPr sz="1200" spc="-50" dirty="0">
                <a:latin typeface="Tw Cen MT"/>
                <a:cs typeface="Tw Cen MT"/>
              </a:rPr>
              <a:t>y</a:t>
            </a:r>
            <a:r>
              <a:rPr sz="1200" dirty="0">
                <a:latin typeface="Tw Cen MT"/>
                <a:cs typeface="Tw Cen MT"/>
              </a:rPr>
              <a:t>a c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ncel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do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licen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ia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 pre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tar</a:t>
            </a:r>
            <a:r>
              <a:rPr sz="1200" spc="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</a:t>
            </a:r>
            <a:r>
              <a:rPr sz="1200" spc="39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vi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ios o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898140" y="2070380"/>
            <a:ext cx="6214872" cy="908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0734">
              <a:lnSpc>
                <a:spcPct val="90738"/>
              </a:lnSpc>
              <a:spcBef>
                <a:spcPts val="1278"/>
              </a:spcBef>
            </a:pP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dirty="0">
                <a:latin typeface="Tw Cen MT"/>
                <a:cs typeface="Tw Cen MT"/>
              </a:rPr>
              <a:t>quellos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a quienes</a:t>
            </a:r>
            <a:r>
              <a:rPr sz="1200" spc="-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se les</a:t>
            </a:r>
            <a:r>
              <a:rPr sz="1200" spc="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h</a:t>
            </a:r>
            <a:r>
              <a:rPr sz="1200" spc="-25" dirty="0">
                <a:latin typeface="Tw Cen MT"/>
                <a:cs typeface="Tw Cen MT"/>
              </a:rPr>
              <a:t>a</a:t>
            </a:r>
            <a:r>
              <a:rPr sz="1200" spc="-50" dirty="0">
                <a:latin typeface="Tw Cen MT"/>
                <a:cs typeface="Tw Cen MT"/>
              </a:rPr>
              <a:t>y</a:t>
            </a:r>
            <a:r>
              <a:rPr sz="1200" dirty="0">
                <a:latin typeface="Tw Cen MT"/>
                <a:cs typeface="Tw Cen MT"/>
              </a:rPr>
              <a:t>a de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la</a:t>
            </a:r>
            <a:r>
              <a:rPr sz="1200" spc="-4" dirty="0">
                <a:latin typeface="Tw Cen MT"/>
                <a:cs typeface="Tw Cen MT"/>
              </a:rPr>
              <a:t> c</a:t>
            </a:r>
            <a:r>
              <a:rPr sz="1200" dirty="0">
                <a:latin typeface="Tw Cen MT"/>
                <a:cs typeface="Tw Cen MT"/>
              </a:rPr>
              <a:t>a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uci</a:t>
            </a:r>
            <a:r>
              <a:rPr sz="1200" spc="-4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ad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del cont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ato</a:t>
            </a:r>
            <a:r>
              <a:rPr sz="1200" spc="14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</a:t>
            </a:r>
            <a:r>
              <a:rPr sz="1200" spc="-9" dirty="0">
                <a:latin typeface="Tw Cen MT"/>
                <a:cs typeface="Tw Cen MT"/>
              </a:rPr>
              <a:t> 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on</a:t>
            </a:r>
            <a:r>
              <a:rPr sz="1200" spc="-4" dirty="0">
                <a:latin typeface="Tw Cen MT"/>
                <a:cs typeface="Tw Cen MT"/>
              </a:rPr>
              <a:t>c</a:t>
            </a:r>
            <a:r>
              <a:rPr sz="1200" dirty="0">
                <a:latin typeface="Tw Cen MT"/>
                <a:cs typeface="Tw Cen MT"/>
              </a:rPr>
              <a:t>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ión</a:t>
            </a:r>
            <a:r>
              <a:rPr sz="1200" spc="19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p</a:t>
            </a:r>
            <a:r>
              <a:rPr sz="1200" spc="-4" dirty="0">
                <a:latin typeface="Tw Cen MT"/>
                <a:cs typeface="Tw Cen MT"/>
              </a:rPr>
              <a:t>a</a:t>
            </a:r>
            <a:r>
              <a:rPr sz="1200" spc="-14" dirty="0">
                <a:latin typeface="Tw Cen MT"/>
                <a:cs typeface="Tw Cen MT"/>
              </a:rPr>
              <a:t>r</a:t>
            </a:r>
            <a:r>
              <a:rPr sz="1200" dirty="0">
                <a:latin typeface="Tw Cen MT"/>
                <a:cs typeface="Tw Cen MT"/>
              </a:rPr>
              <a:t>a pre</a:t>
            </a:r>
            <a:r>
              <a:rPr sz="1200" spc="-4" dirty="0">
                <a:latin typeface="Tw Cen MT"/>
                <a:cs typeface="Tw Cen MT"/>
              </a:rPr>
              <a:t>s</a:t>
            </a:r>
            <a:r>
              <a:rPr sz="1200" dirty="0">
                <a:latin typeface="Tw Cen MT"/>
                <a:cs typeface="Tw Cen MT"/>
              </a:rPr>
              <a:t>tar</a:t>
            </a:r>
          </a:p>
        </p:txBody>
      </p:sp>
      <p:sp>
        <p:nvSpPr>
          <p:cNvPr id="117" name="object 16"/>
          <p:cNvSpPr/>
          <p:nvPr/>
        </p:nvSpPr>
        <p:spPr>
          <a:xfrm>
            <a:off x="0" y="210185"/>
            <a:ext cx="2898140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2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3139695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3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3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3" y="508000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139695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19" y="0"/>
                </a:lnTo>
                <a:lnTo>
                  <a:pt x="1283843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3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910838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2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3" y="508000"/>
                </a:lnTo>
                <a:close/>
              </a:path>
            </a:pathLst>
          </a:custGeom>
          <a:solidFill>
            <a:srgbClr val="F7A1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910838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3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7A1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682618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2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3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2" y="508000"/>
                </a:lnTo>
                <a:close/>
              </a:path>
            </a:pathLst>
          </a:custGeom>
          <a:solidFill>
            <a:srgbClr val="F59A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682618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19" y="0"/>
                </a:lnTo>
                <a:lnTo>
                  <a:pt x="1283843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2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59A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453761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2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3" y="508000"/>
                </a:lnTo>
                <a:close/>
              </a:path>
            </a:pathLst>
          </a:custGeom>
          <a:solidFill>
            <a:srgbClr val="F192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453761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3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192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225541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3" y="508000"/>
                </a:moveTo>
                <a:lnTo>
                  <a:pt x="0" y="1016000"/>
                </a:lnTo>
                <a:lnTo>
                  <a:pt x="566420" y="1016000"/>
                </a:lnTo>
                <a:lnTo>
                  <a:pt x="1283843" y="508000"/>
                </a:lnTo>
                <a:lnTo>
                  <a:pt x="566420" y="0"/>
                </a:lnTo>
                <a:lnTo>
                  <a:pt x="0" y="0"/>
                </a:lnTo>
                <a:lnTo>
                  <a:pt x="717423" y="508000"/>
                </a:lnTo>
                <a:close/>
              </a:path>
            </a:pathLst>
          </a:custGeom>
          <a:solidFill>
            <a:srgbClr val="EE8B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225541" y="2372360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20" y="0"/>
                </a:lnTo>
                <a:lnTo>
                  <a:pt x="1283843" y="508000"/>
                </a:lnTo>
                <a:lnTo>
                  <a:pt x="566420" y="1016000"/>
                </a:lnTo>
                <a:lnTo>
                  <a:pt x="0" y="1016000"/>
                </a:lnTo>
                <a:lnTo>
                  <a:pt x="717423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E8B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996684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2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3" y="508000"/>
                </a:lnTo>
                <a:close/>
              </a:path>
            </a:pathLst>
          </a:custGeom>
          <a:solidFill>
            <a:srgbClr val="EB85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996684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3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B85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768463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2" y="508000"/>
                </a:moveTo>
                <a:lnTo>
                  <a:pt x="0" y="1016000"/>
                </a:lnTo>
                <a:lnTo>
                  <a:pt x="566419" y="1016000"/>
                </a:lnTo>
                <a:lnTo>
                  <a:pt x="1283842" y="508000"/>
                </a:lnTo>
                <a:lnTo>
                  <a:pt x="566419" y="0"/>
                </a:lnTo>
                <a:lnTo>
                  <a:pt x="0" y="0"/>
                </a:lnTo>
                <a:lnTo>
                  <a:pt x="717422" y="508000"/>
                </a:lnTo>
                <a:close/>
              </a:path>
            </a:pathLst>
          </a:custGeom>
          <a:solidFill>
            <a:srgbClr val="E97E3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768463" y="2372360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8000"/>
                </a:lnTo>
                <a:lnTo>
                  <a:pt x="566419" y="1016000"/>
                </a:lnTo>
                <a:lnTo>
                  <a:pt x="0" y="1016000"/>
                </a:lnTo>
                <a:lnTo>
                  <a:pt x="717422" y="5080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97E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139694" y="2473960"/>
            <a:ext cx="5557774" cy="812800"/>
          </a:xfrm>
          <a:custGeom>
            <a:avLst/>
            <a:gdLst/>
            <a:ahLst/>
            <a:cxnLst/>
            <a:rect l="l" t="t" r="r" b="b"/>
            <a:pathLst>
              <a:path w="5557774" h="812800">
                <a:moveTo>
                  <a:pt x="0" y="812800"/>
                </a:moveTo>
                <a:lnTo>
                  <a:pt x="5557774" y="812800"/>
                </a:lnTo>
                <a:lnTo>
                  <a:pt x="5557774" y="0"/>
                </a:lnTo>
                <a:lnTo>
                  <a:pt x="0" y="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139694" y="2473960"/>
            <a:ext cx="5557774" cy="812800"/>
          </a:xfrm>
          <a:custGeom>
            <a:avLst/>
            <a:gdLst/>
            <a:ahLst/>
            <a:cxnLst/>
            <a:rect l="l" t="t" r="r" b="b"/>
            <a:pathLst>
              <a:path w="5557774" h="812800">
                <a:moveTo>
                  <a:pt x="0" y="812800"/>
                </a:moveTo>
                <a:lnTo>
                  <a:pt x="5557774" y="812800"/>
                </a:lnTo>
                <a:lnTo>
                  <a:pt x="5557774" y="0"/>
                </a:lnTo>
                <a:lnTo>
                  <a:pt x="0" y="0"/>
                </a:lnTo>
                <a:lnTo>
                  <a:pt x="0" y="812800"/>
                </a:lnTo>
                <a:close/>
              </a:path>
            </a:pathLst>
          </a:custGeom>
          <a:ln w="1587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139695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3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3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3" y="507999"/>
                </a:lnTo>
                <a:close/>
              </a:path>
            </a:pathLst>
          </a:custGeom>
          <a:solidFill>
            <a:srgbClr val="E6793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139695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19" y="0"/>
                </a:lnTo>
                <a:lnTo>
                  <a:pt x="1283843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3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67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910838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2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3" y="507999"/>
                </a:lnTo>
                <a:close/>
              </a:path>
            </a:pathLst>
          </a:custGeom>
          <a:solidFill>
            <a:srgbClr val="E2733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910838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3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E273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682618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2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3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2" y="507999"/>
                </a:lnTo>
                <a:close/>
              </a:path>
            </a:pathLst>
          </a:custGeom>
          <a:solidFill>
            <a:srgbClr val="DF6C3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682618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19" y="0"/>
                </a:lnTo>
                <a:lnTo>
                  <a:pt x="1283843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2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F6C3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453761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2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3" y="507999"/>
                </a:lnTo>
                <a:close/>
              </a:path>
            </a:pathLst>
          </a:custGeom>
          <a:solidFill>
            <a:srgbClr val="DD683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5453761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3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D68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6225541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717423" y="507999"/>
                </a:moveTo>
                <a:lnTo>
                  <a:pt x="0" y="1015999"/>
                </a:lnTo>
                <a:lnTo>
                  <a:pt x="566420" y="1015999"/>
                </a:lnTo>
                <a:lnTo>
                  <a:pt x="1283843" y="507999"/>
                </a:lnTo>
                <a:lnTo>
                  <a:pt x="566420" y="0"/>
                </a:lnTo>
                <a:lnTo>
                  <a:pt x="0" y="0"/>
                </a:lnTo>
                <a:lnTo>
                  <a:pt x="717423" y="507999"/>
                </a:lnTo>
                <a:close/>
              </a:path>
            </a:pathLst>
          </a:custGeom>
          <a:solidFill>
            <a:srgbClr val="DA623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6225541" y="3968369"/>
            <a:ext cx="1283843" cy="1016000"/>
          </a:xfrm>
          <a:custGeom>
            <a:avLst/>
            <a:gdLst/>
            <a:ahLst/>
            <a:cxnLst/>
            <a:rect l="l" t="t" r="r" b="b"/>
            <a:pathLst>
              <a:path w="1283843" h="1016000">
                <a:moveTo>
                  <a:pt x="0" y="0"/>
                </a:moveTo>
                <a:lnTo>
                  <a:pt x="566420" y="0"/>
                </a:lnTo>
                <a:lnTo>
                  <a:pt x="1283843" y="507999"/>
                </a:lnTo>
                <a:lnTo>
                  <a:pt x="566420" y="1015999"/>
                </a:lnTo>
                <a:lnTo>
                  <a:pt x="0" y="1015999"/>
                </a:lnTo>
                <a:lnTo>
                  <a:pt x="717423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A62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6996684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3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2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3" y="507999"/>
                </a:lnTo>
                <a:close/>
              </a:path>
            </a:pathLst>
          </a:custGeom>
          <a:solidFill>
            <a:srgbClr val="D55E3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6996684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3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55E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768463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717422" y="507999"/>
                </a:moveTo>
                <a:lnTo>
                  <a:pt x="0" y="1015999"/>
                </a:lnTo>
                <a:lnTo>
                  <a:pt x="566419" y="1015999"/>
                </a:lnTo>
                <a:lnTo>
                  <a:pt x="1283842" y="507999"/>
                </a:lnTo>
                <a:lnTo>
                  <a:pt x="566419" y="0"/>
                </a:lnTo>
                <a:lnTo>
                  <a:pt x="0" y="0"/>
                </a:lnTo>
                <a:lnTo>
                  <a:pt x="717422" y="507999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7768463" y="3968369"/>
            <a:ext cx="1283842" cy="1016000"/>
          </a:xfrm>
          <a:custGeom>
            <a:avLst/>
            <a:gdLst/>
            <a:ahLst/>
            <a:cxnLst/>
            <a:rect l="l" t="t" r="r" b="b"/>
            <a:pathLst>
              <a:path w="1283842" h="1016000">
                <a:moveTo>
                  <a:pt x="0" y="0"/>
                </a:moveTo>
                <a:lnTo>
                  <a:pt x="566419" y="0"/>
                </a:lnTo>
                <a:lnTo>
                  <a:pt x="1283842" y="507999"/>
                </a:lnTo>
                <a:lnTo>
                  <a:pt x="566419" y="1015999"/>
                </a:lnTo>
                <a:lnTo>
                  <a:pt x="0" y="1015999"/>
                </a:lnTo>
                <a:lnTo>
                  <a:pt x="717422" y="507999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139694" y="4069969"/>
            <a:ext cx="5557774" cy="812800"/>
          </a:xfrm>
          <a:custGeom>
            <a:avLst/>
            <a:gdLst/>
            <a:ahLst/>
            <a:cxnLst/>
            <a:rect l="l" t="t" r="r" b="b"/>
            <a:pathLst>
              <a:path w="5557774" h="812800">
                <a:moveTo>
                  <a:pt x="0" y="812799"/>
                </a:moveTo>
                <a:lnTo>
                  <a:pt x="5557774" y="812799"/>
                </a:lnTo>
                <a:lnTo>
                  <a:pt x="5557774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3139694" y="4069969"/>
            <a:ext cx="5557774" cy="812800"/>
          </a:xfrm>
          <a:custGeom>
            <a:avLst/>
            <a:gdLst/>
            <a:ahLst/>
            <a:cxnLst/>
            <a:rect l="l" t="t" r="r" b="b"/>
            <a:pathLst>
              <a:path w="5557774" h="812800">
                <a:moveTo>
                  <a:pt x="0" y="812799"/>
                </a:moveTo>
                <a:lnTo>
                  <a:pt x="5557774" y="812799"/>
                </a:lnTo>
                <a:lnTo>
                  <a:pt x="5557774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687827" y="383220"/>
            <a:ext cx="5133615" cy="895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3862" marR="622810" algn="ctr">
              <a:lnSpc>
                <a:spcPts val="2550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INHABILl</a:t>
            </a:r>
            <a:r>
              <a:rPr sz="3600" spc="-50" baseline="1275" dirty="0">
                <a:solidFill>
                  <a:srgbClr val="FF0000"/>
                </a:solidFill>
                <a:latin typeface="Tw Cen MT"/>
                <a:cs typeface="Tw Cen MT"/>
              </a:rPr>
              <a:t>D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ADES </a:t>
            </a:r>
            <a:r>
              <a:rPr sz="3600" spc="-189" baseline="1275" dirty="0">
                <a:solidFill>
                  <a:srgbClr val="FF0000"/>
                </a:solidFill>
                <a:latin typeface="Tw Cen MT"/>
                <a:cs typeface="Tw Cen MT"/>
              </a:rPr>
              <a:t>P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ARA</a:t>
            </a:r>
            <a:r>
              <a:rPr sz="3600" spc="-9" baseline="127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600" spc="-94" baseline="127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CCED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  <a:p>
            <a:pPr algn="ctr">
              <a:lnSpc>
                <a:spcPct val="90738"/>
              </a:lnSpc>
              <a:spcBef>
                <a:spcPts val="1711"/>
              </a:spcBef>
            </a:pP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AL USO DEL ESP</a:t>
            </a:r>
            <a:r>
              <a:rPr sz="2400" spc="9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2400" spc="4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RO</a:t>
            </a:r>
            <a:r>
              <a:rPr sz="2400" spc="-14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RAD</a:t>
            </a:r>
            <a:r>
              <a:rPr sz="2400" spc="4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OEL</a:t>
            </a:r>
            <a:r>
              <a:rPr sz="2400" spc="4" dirty="0">
                <a:solidFill>
                  <a:srgbClr val="FF0000"/>
                </a:solidFill>
                <a:latin typeface="Tw Cen MT"/>
                <a:cs typeface="Tw Cen MT"/>
              </a:rPr>
              <a:t>É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2400" spc="4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RICO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18815" y="1957497"/>
            <a:ext cx="2392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4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0268" y="2861972"/>
            <a:ext cx="3457840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300" dirty="0">
                <a:latin typeface="Tw Cen MT"/>
                <a:cs typeface="Tw Cen MT"/>
              </a:rPr>
              <a:t>s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l</a:t>
            </a:r>
            <a:r>
              <a:rPr sz="1300" spc="-25" dirty="0">
                <a:latin typeface="Tw Cen MT"/>
                <a:cs typeface="Tw Cen MT"/>
              </a:rPr>
              <a:t>v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26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uando</a:t>
            </a:r>
            <a:r>
              <a:rPr sz="1300" spc="-37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se</a:t>
            </a:r>
            <a:r>
              <a:rPr sz="1300" spc="-1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t</a:t>
            </a:r>
            <a:r>
              <a:rPr sz="1300" spc="-9" dirty="0">
                <a:latin typeface="Tw Cen MT"/>
                <a:cs typeface="Tw Cen MT"/>
              </a:rPr>
              <a:t>r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te</a:t>
            </a:r>
            <a:r>
              <a:rPr sz="1300" spc="-15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1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elitos</a:t>
            </a:r>
            <a:r>
              <a:rPr sz="1300" spc="-3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olíti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os</a:t>
            </a:r>
            <a:r>
              <a:rPr sz="1300" spc="-51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ul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oso</a:t>
            </a:r>
            <a:r>
              <a:rPr sz="1300" spc="-9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18815" y="3553760"/>
            <a:ext cx="2392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5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0269" y="4296691"/>
            <a:ext cx="5366527" cy="513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300" dirty="0">
                <a:latin typeface="Tw Cen MT"/>
                <a:cs typeface="Tw Cen MT"/>
              </a:rPr>
              <a:t>ju</a:t>
            </a:r>
            <a:r>
              <a:rPr sz="1300" spc="-9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tas</a:t>
            </a:r>
            <a:r>
              <a:rPr sz="1300" spc="-1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Co</a:t>
            </a:r>
            <a:r>
              <a:rPr sz="1300" spc="-4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se</a:t>
            </a:r>
            <a:r>
              <a:rPr sz="1300" spc="4" dirty="0">
                <a:latin typeface="Tw Cen MT"/>
                <a:cs typeface="Tw Cen MT"/>
              </a:rPr>
              <a:t>j</a:t>
            </a:r>
            <a:r>
              <a:rPr sz="1300" dirty="0">
                <a:latin typeface="Tw Cen MT"/>
                <a:cs typeface="Tw Cen MT"/>
              </a:rPr>
              <a:t>os</a:t>
            </a:r>
            <a:r>
              <a:rPr sz="1300" spc="-29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Dire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ti</a:t>
            </a:r>
            <a:r>
              <a:rPr sz="1300" spc="-29" dirty="0">
                <a:latin typeface="Tw Cen MT"/>
                <a:cs typeface="Tw Cen MT"/>
              </a:rPr>
              <a:t>v</a:t>
            </a:r>
            <a:r>
              <a:rPr sz="1300" dirty="0">
                <a:latin typeface="Tw Cen MT"/>
                <a:cs typeface="Tw Cen MT"/>
              </a:rPr>
              <a:t>os</a:t>
            </a:r>
            <a:r>
              <a:rPr sz="1300" spc="-3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y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so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io</a:t>
            </a:r>
            <a:r>
              <a:rPr sz="1300" spc="-25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,</a:t>
            </a:r>
            <a:r>
              <a:rPr sz="1300" spc="-37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q</a:t>
            </a:r>
            <a:r>
              <a:rPr sz="1300" dirty="0">
                <a:latin typeface="Tw Cen MT"/>
                <a:cs typeface="Tw Cen MT"/>
              </a:rPr>
              <a:t>ue</a:t>
            </a:r>
            <a:r>
              <a:rPr sz="1300" spc="-19" dirty="0">
                <a:latin typeface="Tw Cen MT"/>
                <a:cs typeface="Tw Cen MT"/>
              </a:rPr>
              <a:t> </a:t>
            </a:r>
            <a:r>
              <a:rPr sz="1300" spc="-4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2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se</a:t>
            </a:r>
            <a:r>
              <a:rPr sz="1300" spc="-1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en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ue</a:t>
            </a:r>
            <a:r>
              <a:rPr sz="1300" spc="-9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tren</a:t>
            </a:r>
            <a:r>
              <a:rPr sz="1300" spc="-35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l</a:t>
            </a:r>
            <a:r>
              <a:rPr sz="1300" spc="-9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ía</a:t>
            </a:r>
            <a:r>
              <a:rPr sz="1300" spc="-22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on</a:t>
            </a:r>
            <a:r>
              <a:rPr sz="1300" spc="-17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el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Ministerio</a:t>
            </a:r>
          </a:p>
          <a:p>
            <a:pPr marL="12700" marR="24688">
              <a:lnSpc>
                <a:spcPct val="90738"/>
              </a:lnSpc>
              <a:spcBef>
                <a:spcPts val="1128"/>
              </a:spcBef>
            </a:pP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1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</a:t>
            </a:r>
            <a:r>
              <a:rPr sz="1300" dirty="0">
                <a:latin typeface="Tw Cen MT"/>
                <a:cs typeface="Tw Cen MT"/>
              </a:rPr>
              <a:t>a</a:t>
            </a:r>
            <a:r>
              <a:rPr sz="1300" spc="-1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In</a:t>
            </a:r>
            <a:r>
              <a:rPr sz="1300" spc="-25" dirty="0">
                <a:latin typeface="Tw Cen MT"/>
                <a:cs typeface="Tw Cen MT"/>
              </a:rPr>
              <a:t>f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25" dirty="0">
                <a:latin typeface="Tw Cen MT"/>
                <a:cs typeface="Tw Cen MT"/>
              </a:rPr>
              <a:t>r</a:t>
            </a:r>
            <a:r>
              <a:rPr sz="1300" dirty="0">
                <a:latin typeface="Tw Cen MT"/>
                <a:cs typeface="Tw Cen MT"/>
              </a:rPr>
              <a:t>m</a:t>
            </a:r>
            <a:r>
              <a:rPr sz="1300" spc="4" dirty="0">
                <a:latin typeface="Tw Cen MT"/>
                <a:cs typeface="Tw Cen MT"/>
              </a:rPr>
              <a:t>ac</a:t>
            </a:r>
            <a:r>
              <a:rPr sz="1300" dirty="0">
                <a:latin typeface="Tw Cen MT"/>
                <a:cs typeface="Tw Cen MT"/>
              </a:rPr>
              <a:t>ión</a:t>
            </a:r>
            <a:r>
              <a:rPr sz="1300" spc="-49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y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2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Co</a:t>
            </a:r>
            <a:r>
              <a:rPr sz="1300" spc="19" dirty="0">
                <a:latin typeface="Tw Cen MT"/>
                <a:cs typeface="Tw Cen MT"/>
              </a:rPr>
              <a:t>m</a:t>
            </a:r>
            <a:r>
              <a:rPr sz="1300" dirty="0">
                <a:latin typeface="Tw Cen MT"/>
                <a:cs typeface="Tw Cen MT"/>
              </a:rPr>
              <a:t>u</a:t>
            </a:r>
            <a:r>
              <a:rPr sz="1300" spc="-9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i</a:t>
            </a:r>
            <a:r>
              <a:rPr sz="1300" spc="4" dirty="0">
                <a:latin typeface="Tw Cen MT"/>
                <a:cs typeface="Tw Cen MT"/>
              </a:rPr>
              <a:t>cac</a:t>
            </a:r>
            <a:r>
              <a:rPr sz="1300" dirty="0">
                <a:latin typeface="Tw Cen MT"/>
                <a:cs typeface="Tw Cen MT"/>
              </a:rPr>
              <a:t>ione</a:t>
            </a:r>
            <a:r>
              <a:rPr sz="1300" spc="-25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,</a:t>
            </a:r>
            <a:r>
              <a:rPr sz="1300" spc="-68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or</a:t>
            </a:r>
            <a:r>
              <a:rPr sz="1300" spc="-17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once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to</a:t>
            </a:r>
            <a:r>
              <a:rPr sz="1300" spc="-45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de</a:t>
            </a:r>
            <a:r>
              <a:rPr sz="1300" spc="-8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sus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4" dirty="0">
                <a:latin typeface="Tw Cen MT"/>
                <a:cs typeface="Tw Cen MT"/>
              </a:rPr>
              <a:t>b</a:t>
            </a:r>
            <a:r>
              <a:rPr sz="1300" dirty="0">
                <a:latin typeface="Tw Cen MT"/>
                <a:cs typeface="Tw Cen MT"/>
              </a:rPr>
              <a:t>li</a:t>
            </a:r>
            <a:r>
              <a:rPr sz="1300" spc="-19" dirty="0">
                <a:latin typeface="Tw Cen MT"/>
                <a:cs typeface="Tw Cen MT"/>
              </a:rPr>
              <a:t>g</a:t>
            </a:r>
            <a:r>
              <a:rPr sz="1300" spc="4" dirty="0">
                <a:latin typeface="Tw Cen MT"/>
                <a:cs typeface="Tw Cen MT"/>
              </a:rPr>
              <a:t>ac</a:t>
            </a:r>
            <a:r>
              <a:rPr sz="1300" dirty="0">
                <a:latin typeface="Tw Cen MT"/>
                <a:cs typeface="Tw Cen MT"/>
              </a:rPr>
              <a:t>ione</a:t>
            </a:r>
            <a:r>
              <a:rPr sz="1300" spc="-14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9694" y="4069969"/>
            <a:ext cx="5557774" cy="812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 dirty="0"/>
          </a:p>
          <a:p>
            <a:pPr marL="33274" marR="158497">
              <a:lnSpc>
                <a:spcPts val="1415"/>
              </a:lnSpc>
            </a:pPr>
            <a:r>
              <a:rPr sz="1300" dirty="0">
                <a:latin typeface="Tw Cen MT"/>
                <a:cs typeface="Tw Cen MT"/>
              </a:rPr>
              <a:t>Aquel</a:t>
            </a:r>
            <a:r>
              <a:rPr sz="1300" spc="4" dirty="0">
                <a:latin typeface="Tw Cen MT"/>
                <a:cs typeface="Tw Cen MT"/>
              </a:rPr>
              <a:t>la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44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ersonas</a:t>
            </a:r>
            <a:r>
              <a:rPr sz="1300" spc="-3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nat</a:t>
            </a:r>
            <a:r>
              <a:rPr sz="1300" spc="-4" dirty="0">
                <a:latin typeface="Tw Cen MT"/>
                <a:cs typeface="Tw Cen MT"/>
              </a:rPr>
              <a:t>u</a:t>
            </a:r>
            <a:r>
              <a:rPr sz="1300" spc="-9" dirty="0">
                <a:latin typeface="Tw Cen MT"/>
                <a:cs typeface="Tw Cen MT"/>
              </a:rPr>
              <a:t>r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les</a:t>
            </a:r>
            <a:r>
              <a:rPr sz="1300" spc="-47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1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jurí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i</a:t>
            </a:r>
            <a:r>
              <a:rPr sz="1300" spc="4" dirty="0">
                <a:latin typeface="Tw Cen MT"/>
                <a:cs typeface="Tw Cen MT"/>
              </a:rPr>
              <a:t>ca</a:t>
            </a:r>
            <a:r>
              <a:rPr sz="1300" spc="-25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,</a:t>
            </a:r>
            <a:r>
              <a:rPr sz="1300" spc="-5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sus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re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resen</a:t>
            </a:r>
            <a:r>
              <a:rPr sz="1300" spc="-4" dirty="0">
                <a:latin typeface="Tw Cen MT"/>
                <a:cs typeface="Tw Cen MT"/>
              </a:rPr>
              <a:t>t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n</a:t>
            </a:r>
            <a:r>
              <a:rPr sz="1300" spc="-4" dirty="0">
                <a:latin typeface="Tw Cen MT"/>
                <a:cs typeface="Tw Cen MT"/>
              </a:rPr>
              <a:t>t</a:t>
            </a:r>
            <a:r>
              <a:rPr sz="1300" dirty="0">
                <a:latin typeface="Tw Cen MT"/>
                <a:cs typeface="Tw Cen MT"/>
              </a:rPr>
              <a:t>es</a:t>
            </a:r>
            <a:r>
              <a:rPr sz="1300" spc="-5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le</a:t>
            </a:r>
            <a:r>
              <a:rPr sz="1300" spc="-19" dirty="0">
                <a:latin typeface="Tw Cen MT"/>
                <a:cs typeface="Tw Cen MT"/>
              </a:rPr>
              <a:t>g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le</a:t>
            </a:r>
            <a:r>
              <a:rPr sz="1300" spc="-25" dirty="0">
                <a:latin typeface="Tw Cen MT"/>
                <a:cs typeface="Tw Cen MT"/>
              </a:rPr>
              <a:t>s</a:t>
            </a:r>
            <a:r>
              <a:rPr sz="1300" dirty="0">
                <a:latin typeface="Tw Cen MT"/>
                <a:cs typeface="Tw Cen MT"/>
              </a:rPr>
              <a:t>,</a:t>
            </a:r>
            <a:r>
              <a:rPr sz="1300" spc="-6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miem</a:t>
            </a:r>
            <a:r>
              <a:rPr sz="1300" spc="4" dirty="0">
                <a:latin typeface="Tw Cen MT"/>
                <a:cs typeface="Tw Cen MT"/>
              </a:rPr>
              <a:t>b</a:t>
            </a:r>
            <a:r>
              <a:rPr sz="1300" spc="-25" dirty="0">
                <a:latin typeface="Tw Cen MT"/>
                <a:cs typeface="Tw Cen MT"/>
              </a:rPr>
              <a:t>r</a:t>
            </a:r>
            <a:r>
              <a:rPr sz="1300" dirty="0">
                <a:latin typeface="Tw Cen MT"/>
                <a:cs typeface="Tw Cen MT"/>
              </a:rPr>
              <a:t>os</a:t>
            </a:r>
            <a:r>
              <a:rPr sz="1300" spc="-3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 </a:t>
            </a:r>
          </a:p>
          <a:p>
            <a:pPr marL="33274" marR="158497">
              <a:lnSpc>
                <a:spcPts val="1415"/>
              </a:lnSpc>
              <a:spcBef>
                <a:spcPts val="1128"/>
              </a:spcBef>
            </a:pP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13" dirty="0">
                <a:latin typeface="Tw Cen MT"/>
                <a:cs typeface="Tw Cen MT"/>
              </a:rPr>
              <a:t> </a:t>
            </a:r>
            <a:r>
              <a:rPr sz="1300" spc="-109" dirty="0">
                <a:latin typeface="Tw Cen MT"/>
                <a:cs typeface="Tw Cen MT"/>
              </a:rPr>
              <a:t>T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nolo</a:t>
            </a:r>
            <a:r>
              <a:rPr sz="1300" spc="4" dirty="0">
                <a:latin typeface="Tw Cen MT"/>
                <a:cs typeface="Tw Cen MT"/>
              </a:rPr>
              <a:t>g</a:t>
            </a:r>
            <a:r>
              <a:rPr sz="1300" dirty="0">
                <a:latin typeface="Tw Cen MT"/>
                <a:cs typeface="Tw Cen MT"/>
              </a:rPr>
              <a:t>í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60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1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</a:t>
            </a:r>
            <a:r>
              <a:rPr sz="1300" dirty="0">
                <a:latin typeface="Tw Cen MT"/>
                <a:cs typeface="Tw Cen MT"/>
              </a:rPr>
              <a:t>a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I</a:t>
            </a:r>
            <a:r>
              <a:rPr sz="1300" dirty="0">
                <a:latin typeface="Tw Cen MT"/>
                <a:cs typeface="Tw Cen MT"/>
              </a:rPr>
              <a:t>n</a:t>
            </a:r>
            <a:r>
              <a:rPr sz="1300" spc="-25" dirty="0">
                <a:latin typeface="Tw Cen MT"/>
                <a:cs typeface="Tw Cen MT"/>
              </a:rPr>
              <a:t>f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25" dirty="0">
                <a:latin typeface="Tw Cen MT"/>
                <a:cs typeface="Tw Cen MT"/>
              </a:rPr>
              <a:t>r</a:t>
            </a:r>
            <a:r>
              <a:rPr sz="1300" dirty="0">
                <a:latin typeface="Tw Cen MT"/>
                <a:cs typeface="Tw Cen MT"/>
              </a:rPr>
              <a:t>m</a:t>
            </a:r>
            <a:r>
              <a:rPr sz="1300" spc="4" dirty="0">
                <a:latin typeface="Tw Cen MT"/>
                <a:cs typeface="Tw Cen MT"/>
              </a:rPr>
              <a:t>ac</a:t>
            </a:r>
            <a:r>
              <a:rPr sz="1300" dirty="0">
                <a:latin typeface="Tw Cen MT"/>
                <a:cs typeface="Tw Cen MT"/>
              </a:rPr>
              <a:t>ión</a:t>
            </a:r>
            <a:r>
              <a:rPr sz="1300" spc="-59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y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14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Co</a:t>
            </a:r>
            <a:r>
              <a:rPr sz="1300" spc="19" dirty="0">
                <a:latin typeface="Tw Cen MT"/>
                <a:cs typeface="Tw Cen MT"/>
              </a:rPr>
              <a:t>m</a:t>
            </a:r>
            <a:r>
              <a:rPr sz="1300" dirty="0">
                <a:latin typeface="Tw Cen MT"/>
                <a:cs typeface="Tw Cen MT"/>
              </a:rPr>
              <a:t>u</a:t>
            </a:r>
            <a:r>
              <a:rPr sz="1300" spc="-9" dirty="0">
                <a:latin typeface="Tw Cen MT"/>
                <a:cs typeface="Tw Cen MT"/>
              </a:rPr>
              <a:t>n</a:t>
            </a:r>
            <a:r>
              <a:rPr sz="1300" dirty="0">
                <a:latin typeface="Tw Cen MT"/>
                <a:cs typeface="Tw Cen MT"/>
              </a:rPr>
              <a:t>i</a:t>
            </a:r>
            <a:r>
              <a:rPr sz="1300" spc="4" dirty="0">
                <a:latin typeface="Tw Cen MT"/>
                <a:cs typeface="Tw Cen MT"/>
              </a:rPr>
              <a:t>cac</a:t>
            </a:r>
            <a:r>
              <a:rPr sz="1300" dirty="0">
                <a:latin typeface="Tw Cen MT"/>
                <a:cs typeface="Tw Cen MT"/>
              </a:rPr>
              <a:t>iones</a:t>
            </a:r>
            <a:r>
              <a:rPr sz="1300" spc="-70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6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el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spc="-14" dirty="0">
                <a:latin typeface="Tw Cen MT"/>
                <a:cs typeface="Tw Cen MT"/>
              </a:rPr>
              <a:t>F</a:t>
            </a:r>
            <a:r>
              <a:rPr sz="1300" dirty="0">
                <a:latin typeface="Tw Cen MT"/>
                <a:cs typeface="Tw Cen MT"/>
              </a:rPr>
              <a:t>ondo</a:t>
            </a:r>
            <a:r>
              <a:rPr sz="1300" spc="-16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23" dirty="0">
                <a:latin typeface="Tw Cen MT"/>
                <a:cs typeface="Tw Cen MT"/>
              </a:rPr>
              <a:t> </a:t>
            </a:r>
            <a:r>
              <a:rPr sz="1300" spc="-109" dirty="0">
                <a:latin typeface="Tw Cen MT"/>
                <a:cs typeface="Tw Cen MT"/>
              </a:rPr>
              <a:t>T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nolo</a:t>
            </a:r>
            <a:r>
              <a:rPr sz="1300" spc="4" dirty="0">
                <a:latin typeface="Tw Cen MT"/>
                <a:cs typeface="Tw Cen MT"/>
              </a:rPr>
              <a:t>g</a:t>
            </a:r>
            <a:r>
              <a:rPr sz="1300" dirty="0">
                <a:latin typeface="Tw Cen MT"/>
                <a:cs typeface="Tw Cen MT"/>
              </a:rPr>
              <a:t>í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139693" y="2372360"/>
            <a:ext cx="555777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9"/>
              </a:spcBef>
            </a:pPr>
            <a:endParaRPr sz="750" dirty="0"/>
          </a:p>
          <a:p>
            <a:pPr marL="33274">
              <a:lnSpc>
                <a:spcPct val="90738"/>
              </a:lnSpc>
              <a:spcBef>
                <a:spcPts val="1000"/>
              </a:spcBef>
            </a:pPr>
            <a:r>
              <a:rPr sz="1300" dirty="0">
                <a:latin typeface="Tw Cen MT"/>
                <a:cs typeface="Tw Cen MT"/>
              </a:rPr>
              <a:t>Aquel</a:t>
            </a:r>
            <a:r>
              <a:rPr sz="1300" spc="4" dirty="0">
                <a:latin typeface="Tw Cen MT"/>
                <a:cs typeface="Tw Cen MT"/>
              </a:rPr>
              <a:t>la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44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ersonas</a:t>
            </a:r>
            <a:r>
              <a:rPr sz="1300" spc="-30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q</a:t>
            </a:r>
            <a:r>
              <a:rPr sz="1300" dirty="0">
                <a:latin typeface="Tw Cen MT"/>
                <a:cs typeface="Tw Cen MT"/>
              </a:rPr>
              <a:t>ue</a:t>
            </a:r>
            <a:r>
              <a:rPr sz="1300" spc="-19" dirty="0">
                <a:latin typeface="Tw Cen MT"/>
                <a:cs typeface="Tw Cen MT"/>
              </a:rPr>
              <a:t> </a:t>
            </a:r>
            <a:r>
              <a:rPr sz="1300" spc="-4" dirty="0">
                <a:latin typeface="Tw Cen MT"/>
                <a:cs typeface="Tw Cen MT"/>
              </a:rPr>
              <a:t>h</a:t>
            </a:r>
            <a:r>
              <a:rPr sz="1300" spc="-19" dirty="0">
                <a:latin typeface="Tw Cen MT"/>
                <a:cs typeface="Tw Cen MT"/>
              </a:rPr>
              <a:t>a</a:t>
            </a:r>
            <a:r>
              <a:rPr sz="1300" spc="-50" dirty="0">
                <a:latin typeface="Tw Cen MT"/>
                <a:cs typeface="Tw Cen MT"/>
              </a:rPr>
              <a:t>y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n</a:t>
            </a:r>
            <a:r>
              <a:rPr sz="1300" spc="-32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si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o</a:t>
            </a:r>
            <a:r>
              <a:rPr sz="1300" spc="-20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c</a:t>
            </a:r>
            <a:r>
              <a:rPr sz="1300" dirty="0">
                <a:latin typeface="Tw Cen MT"/>
                <a:cs typeface="Tw Cen MT"/>
              </a:rPr>
              <a:t>ondena</a:t>
            </a:r>
            <a:r>
              <a:rPr sz="1300" spc="4" dirty="0">
                <a:latin typeface="Tw Cen MT"/>
                <a:cs typeface="Tw Cen MT"/>
              </a:rPr>
              <a:t>da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62" dirty="0">
                <a:latin typeface="Tw Cen MT"/>
                <a:cs typeface="Tw Cen MT"/>
              </a:rPr>
              <a:t> </a:t>
            </a:r>
            <a:r>
              <a:rPr sz="1300" dirty="0">
                <a:latin typeface="Tw Cen MT"/>
                <a:cs typeface="Tw Cen MT"/>
              </a:rPr>
              <a:t>a</a:t>
            </a:r>
            <a:r>
              <a:rPr sz="1300" spc="-7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enas</a:t>
            </a:r>
            <a:r>
              <a:rPr sz="1300" spc="-30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p</a:t>
            </a:r>
            <a:r>
              <a:rPr sz="1300" dirty="0">
                <a:latin typeface="Tw Cen MT"/>
                <a:cs typeface="Tw Cen MT"/>
              </a:rPr>
              <a:t>r</a:t>
            </a:r>
            <a:r>
              <a:rPr sz="1300" spc="4" dirty="0">
                <a:latin typeface="Tw Cen MT"/>
                <a:cs typeface="Tw Cen MT"/>
              </a:rPr>
              <a:t>i</a:t>
            </a:r>
            <a:r>
              <a:rPr sz="1300" spc="-25" dirty="0">
                <a:latin typeface="Tw Cen MT"/>
                <a:cs typeface="Tw Cen MT"/>
              </a:rPr>
              <a:t>v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ti</a:t>
            </a:r>
            <a:r>
              <a:rPr sz="1300" spc="-29" dirty="0">
                <a:latin typeface="Tw Cen MT"/>
                <a:cs typeface="Tw Cen MT"/>
              </a:rPr>
              <a:t>v</a:t>
            </a:r>
            <a:r>
              <a:rPr sz="1300" spc="4" dirty="0">
                <a:latin typeface="Tw Cen MT"/>
                <a:cs typeface="Tw Cen MT"/>
              </a:rPr>
              <a:t>a</a:t>
            </a:r>
            <a:r>
              <a:rPr sz="1300" dirty="0">
                <a:latin typeface="Tw Cen MT"/>
                <a:cs typeface="Tw Cen MT"/>
              </a:rPr>
              <a:t>s</a:t>
            </a:r>
            <a:r>
              <a:rPr sz="1300" spc="-50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-13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</a:t>
            </a:r>
            <a:r>
              <a:rPr sz="1300" dirty="0">
                <a:latin typeface="Tw Cen MT"/>
                <a:cs typeface="Tw Cen MT"/>
              </a:rPr>
              <a:t>a</a:t>
            </a:r>
            <a:r>
              <a:rPr sz="1300" spc="-4" dirty="0">
                <a:latin typeface="Tw Cen MT"/>
                <a:cs typeface="Tw Cen MT"/>
              </a:rPr>
              <a:t> </a:t>
            </a:r>
            <a:r>
              <a:rPr sz="1300" spc="4" dirty="0">
                <a:latin typeface="Tw Cen MT"/>
                <a:cs typeface="Tw Cen MT"/>
              </a:rPr>
              <a:t>l</a:t>
            </a:r>
            <a:r>
              <a:rPr sz="1300" dirty="0">
                <a:latin typeface="Tw Cen MT"/>
                <a:cs typeface="Tw Cen MT"/>
              </a:rPr>
              <a:t>i</a:t>
            </a:r>
            <a:r>
              <a:rPr sz="1300" spc="4" dirty="0">
                <a:latin typeface="Tw Cen MT"/>
                <a:cs typeface="Tw Cen MT"/>
              </a:rPr>
              <a:t>b</a:t>
            </a:r>
            <a:r>
              <a:rPr sz="1300" dirty="0">
                <a:latin typeface="Tw Cen MT"/>
                <a:cs typeface="Tw Cen MT"/>
              </a:rPr>
              <a:t>e</a:t>
            </a:r>
            <a:r>
              <a:rPr sz="1300" spc="25" dirty="0">
                <a:latin typeface="Tw Cen MT"/>
                <a:cs typeface="Tw Cen MT"/>
              </a:rPr>
              <a:t>r</a:t>
            </a:r>
            <a:r>
              <a:rPr sz="1300" dirty="0">
                <a:latin typeface="Tw Cen MT"/>
                <a:cs typeface="Tw Cen MT"/>
              </a:rPr>
              <a:t>ta</a:t>
            </a:r>
            <a:r>
              <a:rPr sz="1300" spc="4" dirty="0">
                <a:latin typeface="Tw Cen MT"/>
                <a:cs typeface="Tw Cen MT"/>
              </a:rPr>
              <a:t>d</a:t>
            </a:r>
            <a:r>
              <a:rPr sz="1300" dirty="0">
                <a:latin typeface="Tw Cen MT"/>
                <a:cs typeface="Tw Cen MT"/>
              </a:rPr>
              <a:t>,</a:t>
            </a:r>
          </a:p>
        </p:txBody>
      </p:sp>
      <p:sp>
        <p:nvSpPr>
          <p:cNvPr id="96" name="object 16"/>
          <p:cNvSpPr/>
          <p:nvPr/>
        </p:nvSpPr>
        <p:spPr>
          <a:xfrm>
            <a:off x="0" y="210185"/>
            <a:ext cx="3218815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00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4884420" y="1373124"/>
            <a:ext cx="2494788" cy="1033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376672" y="1525525"/>
            <a:ext cx="1566672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244084" y="2668524"/>
            <a:ext cx="177546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442205" y="2706624"/>
            <a:ext cx="1421891" cy="804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303902" y="2708911"/>
            <a:ext cx="2304287" cy="7200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108192" y="5477256"/>
            <a:ext cx="163068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227064" y="5423916"/>
            <a:ext cx="1434084" cy="987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168010" y="5517262"/>
            <a:ext cx="2088261" cy="720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236721" y="5477256"/>
            <a:ext cx="1414271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383024" y="5515356"/>
            <a:ext cx="1162812" cy="804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4295775" y="5517262"/>
            <a:ext cx="1681944" cy="720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8269224" y="3820667"/>
            <a:ext cx="1918716" cy="911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8423148" y="3895345"/>
            <a:ext cx="1650492" cy="804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8328280" y="3861054"/>
            <a:ext cx="2508042" cy="7920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2220468" y="1588008"/>
            <a:ext cx="1918716" cy="8397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2340863" y="1627631"/>
            <a:ext cx="1717548" cy="804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2279573" y="1628776"/>
            <a:ext cx="2533218" cy="7200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220468" y="2668524"/>
            <a:ext cx="1918716" cy="838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2325625" y="2706624"/>
            <a:ext cx="1748027" cy="8046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2279573" y="2708911"/>
            <a:ext cx="2533218" cy="7200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196072" y="5477256"/>
            <a:ext cx="2063496" cy="838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273796" y="5423916"/>
            <a:ext cx="1958340" cy="9875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8256271" y="5517262"/>
            <a:ext cx="2772307" cy="7200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363724" y="5477256"/>
            <a:ext cx="1632204" cy="7665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2382012" y="5506212"/>
            <a:ext cx="1580388" cy="8046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2423591" y="5517261"/>
            <a:ext cx="2098880" cy="6480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2292096" y="3892297"/>
            <a:ext cx="1775460" cy="7665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423160" y="4014216"/>
            <a:ext cx="1501140" cy="6217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351582" y="3933064"/>
            <a:ext cx="2340242" cy="6480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812791" y="3675888"/>
            <a:ext cx="2854452" cy="11993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5550409" y="3803904"/>
            <a:ext cx="1421891" cy="9875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074919" y="2327148"/>
            <a:ext cx="114173" cy="381762"/>
          </a:xfrm>
          <a:custGeom>
            <a:avLst/>
            <a:gdLst/>
            <a:ahLst/>
            <a:cxnLst/>
            <a:rect l="l" t="t" r="r" b="b"/>
            <a:pathLst>
              <a:path w="114173" h="381762">
                <a:moveTo>
                  <a:pt x="45974" y="359790"/>
                </a:moveTo>
                <a:lnTo>
                  <a:pt x="45973" y="318715"/>
                </a:lnTo>
                <a:lnTo>
                  <a:pt x="22225" y="278002"/>
                </a:lnTo>
                <a:lnTo>
                  <a:pt x="19177" y="272668"/>
                </a:lnTo>
                <a:lnTo>
                  <a:pt x="12319" y="270890"/>
                </a:lnTo>
                <a:lnTo>
                  <a:pt x="6985" y="273938"/>
                </a:lnTo>
                <a:lnTo>
                  <a:pt x="1778" y="277113"/>
                </a:lnTo>
                <a:lnTo>
                  <a:pt x="0" y="283844"/>
                </a:lnTo>
                <a:lnTo>
                  <a:pt x="3048" y="289178"/>
                </a:lnTo>
                <a:lnTo>
                  <a:pt x="57023" y="381762"/>
                </a:lnTo>
                <a:lnTo>
                  <a:pt x="111125" y="289178"/>
                </a:lnTo>
                <a:lnTo>
                  <a:pt x="68199" y="359790"/>
                </a:lnTo>
                <a:lnTo>
                  <a:pt x="47498" y="354202"/>
                </a:lnTo>
                <a:lnTo>
                  <a:pt x="45973" y="318715"/>
                </a:lnTo>
                <a:lnTo>
                  <a:pt x="45974" y="359790"/>
                </a:lnTo>
                <a:close/>
              </a:path>
              <a:path w="114173" h="381762">
                <a:moveTo>
                  <a:pt x="94996" y="272668"/>
                </a:moveTo>
                <a:lnTo>
                  <a:pt x="91948" y="278002"/>
                </a:lnTo>
                <a:lnTo>
                  <a:pt x="68198" y="318715"/>
                </a:lnTo>
                <a:lnTo>
                  <a:pt x="66675" y="354202"/>
                </a:lnTo>
                <a:lnTo>
                  <a:pt x="57086" y="337765"/>
                </a:lnTo>
                <a:lnTo>
                  <a:pt x="45974" y="0"/>
                </a:lnTo>
                <a:lnTo>
                  <a:pt x="45973" y="318715"/>
                </a:lnTo>
                <a:lnTo>
                  <a:pt x="47498" y="354202"/>
                </a:lnTo>
                <a:lnTo>
                  <a:pt x="68199" y="359790"/>
                </a:lnTo>
                <a:lnTo>
                  <a:pt x="111125" y="289178"/>
                </a:lnTo>
                <a:lnTo>
                  <a:pt x="114173" y="283844"/>
                </a:lnTo>
                <a:lnTo>
                  <a:pt x="112395" y="277113"/>
                </a:lnTo>
                <a:lnTo>
                  <a:pt x="107187" y="273938"/>
                </a:lnTo>
                <a:lnTo>
                  <a:pt x="101854" y="270890"/>
                </a:lnTo>
                <a:lnTo>
                  <a:pt x="94996" y="272668"/>
                </a:lnTo>
                <a:close/>
              </a:path>
              <a:path w="114173" h="381762">
                <a:moveTo>
                  <a:pt x="57086" y="337765"/>
                </a:moveTo>
                <a:lnTo>
                  <a:pt x="66675" y="354202"/>
                </a:lnTo>
                <a:lnTo>
                  <a:pt x="68198" y="318715"/>
                </a:lnTo>
                <a:lnTo>
                  <a:pt x="68199" y="0"/>
                </a:lnTo>
                <a:lnTo>
                  <a:pt x="45974" y="0"/>
                </a:lnTo>
                <a:lnTo>
                  <a:pt x="57086" y="337765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4079748" y="3011804"/>
            <a:ext cx="1224152" cy="114300"/>
          </a:xfrm>
          <a:custGeom>
            <a:avLst/>
            <a:gdLst/>
            <a:ahLst/>
            <a:cxnLst/>
            <a:rect l="l" t="t" r="r" b="b"/>
            <a:pathLst>
              <a:path w="1224152" h="114300">
                <a:moveTo>
                  <a:pt x="92582" y="111252"/>
                </a:moveTo>
                <a:lnTo>
                  <a:pt x="97916" y="114300"/>
                </a:lnTo>
                <a:lnTo>
                  <a:pt x="104775" y="112522"/>
                </a:lnTo>
                <a:lnTo>
                  <a:pt x="107822" y="107187"/>
                </a:lnTo>
                <a:lnTo>
                  <a:pt x="110870" y="101854"/>
                </a:lnTo>
                <a:lnTo>
                  <a:pt x="109093" y="95123"/>
                </a:lnTo>
                <a:lnTo>
                  <a:pt x="103885" y="91948"/>
                </a:lnTo>
                <a:lnTo>
                  <a:pt x="63391" y="68325"/>
                </a:lnTo>
                <a:lnTo>
                  <a:pt x="21970" y="68325"/>
                </a:lnTo>
                <a:lnTo>
                  <a:pt x="63391" y="68325"/>
                </a:lnTo>
                <a:lnTo>
                  <a:pt x="27685" y="66802"/>
                </a:lnTo>
                <a:lnTo>
                  <a:pt x="21970" y="46100"/>
                </a:lnTo>
                <a:lnTo>
                  <a:pt x="0" y="57150"/>
                </a:lnTo>
                <a:lnTo>
                  <a:pt x="92582" y="111252"/>
                </a:lnTo>
                <a:close/>
              </a:path>
              <a:path w="1224152" h="114300">
                <a:moveTo>
                  <a:pt x="63173" y="46101"/>
                </a:moveTo>
                <a:lnTo>
                  <a:pt x="27685" y="47498"/>
                </a:lnTo>
                <a:lnTo>
                  <a:pt x="44232" y="57150"/>
                </a:lnTo>
                <a:lnTo>
                  <a:pt x="63173" y="46101"/>
                </a:lnTo>
                <a:close/>
              </a:path>
              <a:path w="1224152" h="114300">
                <a:moveTo>
                  <a:pt x="1224152" y="46100"/>
                </a:moveTo>
                <a:lnTo>
                  <a:pt x="63173" y="46101"/>
                </a:lnTo>
                <a:lnTo>
                  <a:pt x="44232" y="57150"/>
                </a:lnTo>
                <a:lnTo>
                  <a:pt x="27685" y="47498"/>
                </a:lnTo>
                <a:lnTo>
                  <a:pt x="63173" y="46101"/>
                </a:lnTo>
                <a:lnTo>
                  <a:pt x="103885" y="22352"/>
                </a:lnTo>
                <a:lnTo>
                  <a:pt x="109093" y="19177"/>
                </a:lnTo>
                <a:lnTo>
                  <a:pt x="110870" y="12446"/>
                </a:lnTo>
                <a:lnTo>
                  <a:pt x="107822" y="7112"/>
                </a:lnTo>
                <a:lnTo>
                  <a:pt x="104775" y="1778"/>
                </a:lnTo>
                <a:lnTo>
                  <a:pt x="97916" y="0"/>
                </a:lnTo>
                <a:lnTo>
                  <a:pt x="92582" y="3048"/>
                </a:lnTo>
                <a:lnTo>
                  <a:pt x="0" y="57150"/>
                </a:lnTo>
                <a:lnTo>
                  <a:pt x="21970" y="46100"/>
                </a:lnTo>
                <a:lnTo>
                  <a:pt x="27685" y="66802"/>
                </a:lnTo>
                <a:lnTo>
                  <a:pt x="63391" y="68325"/>
                </a:lnTo>
                <a:lnTo>
                  <a:pt x="1224152" y="68325"/>
                </a:lnTo>
                <a:lnTo>
                  <a:pt x="1224152" y="46100"/>
                </a:lnTo>
                <a:close/>
              </a:path>
            </a:pathLst>
          </a:custGeom>
          <a:solidFill>
            <a:srgbClr val="629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3122549" y="3429001"/>
            <a:ext cx="114300" cy="504063"/>
          </a:xfrm>
          <a:custGeom>
            <a:avLst/>
            <a:gdLst/>
            <a:ahLst/>
            <a:cxnLst/>
            <a:rect l="l" t="t" r="r" b="b"/>
            <a:pathLst>
              <a:path w="114300" h="504063">
                <a:moveTo>
                  <a:pt x="45974" y="482092"/>
                </a:moveTo>
                <a:lnTo>
                  <a:pt x="45974" y="441016"/>
                </a:lnTo>
                <a:lnTo>
                  <a:pt x="22225" y="400304"/>
                </a:lnTo>
                <a:lnTo>
                  <a:pt x="19176" y="394969"/>
                </a:lnTo>
                <a:lnTo>
                  <a:pt x="12318" y="393192"/>
                </a:lnTo>
                <a:lnTo>
                  <a:pt x="7112" y="396239"/>
                </a:lnTo>
                <a:lnTo>
                  <a:pt x="1778" y="399288"/>
                </a:lnTo>
                <a:lnTo>
                  <a:pt x="0" y="406145"/>
                </a:lnTo>
                <a:lnTo>
                  <a:pt x="3047" y="411480"/>
                </a:lnTo>
                <a:lnTo>
                  <a:pt x="57150" y="504063"/>
                </a:lnTo>
                <a:lnTo>
                  <a:pt x="111125" y="411480"/>
                </a:lnTo>
                <a:lnTo>
                  <a:pt x="68199" y="482092"/>
                </a:lnTo>
                <a:lnTo>
                  <a:pt x="47498" y="476504"/>
                </a:lnTo>
                <a:lnTo>
                  <a:pt x="45974" y="441016"/>
                </a:lnTo>
                <a:lnTo>
                  <a:pt x="45974" y="482092"/>
                </a:lnTo>
                <a:close/>
              </a:path>
              <a:path w="114300" h="504063">
                <a:moveTo>
                  <a:pt x="95123" y="394969"/>
                </a:moveTo>
                <a:lnTo>
                  <a:pt x="91948" y="400304"/>
                </a:lnTo>
                <a:lnTo>
                  <a:pt x="68198" y="441016"/>
                </a:lnTo>
                <a:lnTo>
                  <a:pt x="66675" y="476504"/>
                </a:lnTo>
                <a:lnTo>
                  <a:pt x="57086" y="460066"/>
                </a:lnTo>
                <a:lnTo>
                  <a:pt x="45974" y="0"/>
                </a:lnTo>
                <a:lnTo>
                  <a:pt x="45974" y="441016"/>
                </a:lnTo>
                <a:lnTo>
                  <a:pt x="47498" y="476504"/>
                </a:lnTo>
                <a:lnTo>
                  <a:pt x="68199" y="482092"/>
                </a:lnTo>
                <a:lnTo>
                  <a:pt x="111125" y="411480"/>
                </a:lnTo>
                <a:lnTo>
                  <a:pt x="114300" y="406145"/>
                </a:lnTo>
                <a:lnTo>
                  <a:pt x="112521" y="399288"/>
                </a:lnTo>
                <a:lnTo>
                  <a:pt x="107187" y="396239"/>
                </a:lnTo>
                <a:lnTo>
                  <a:pt x="101853" y="393192"/>
                </a:lnTo>
                <a:lnTo>
                  <a:pt x="95123" y="394969"/>
                </a:lnTo>
                <a:close/>
              </a:path>
              <a:path w="114300" h="504063">
                <a:moveTo>
                  <a:pt x="57086" y="460066"/>
                </a:moveTo>
                <a:lnTo>
                  <a:pt x="66675" y="476504"/>
                </a:lnTo>
                <a:lnTo>
                  <a:pt x="68198" y="441016"/>
                </a:lnTo>
                <a:lnTo>
                  <a:pt x="68199" y="0"/>
                </a:lnTo>
                <a:lnTo>
                  <a:pt x="45974" y="0"/>
                </a:lnTo>
                <a:lnTo>
                  <a:pt x="57086" y="460066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4007740" y="4199890"/>
            <a:ext cx="864235" cy="114300"/>
          </a:xfrm>
          <a:custGeom>
            <a:avLst/>
            <a:gdLst/>
            <a:ahLst/>
            <a:cxnLst/>
            <a:rect l="l" t="t" r="r" b="b"/>
            <a:pathLst>
              <a:path w="864235" h="114300">
                <a:moveTo>
                  <a:pt x="756285" y="107187"/>
                </a:moveTo>
                <a:lnTo>
                  <a:pt x="759460" y="112522"/>
                </a:lnTo>
                <a:lnTo>
                  <a:pt x="766191" y="114300"/>
                </a:lnTo>
                <a:lnTo>
                  <a:pt x="771525" y="111252"/>
                </a:lnTo>
                <a:lnTo>
                  <a:pt x="864235" y="57150"/>
                </a:lnTo>
                <a:lnTo>
                  <a:pt x="771525" y="3175"/>
                </a:lnTo>
                <a:lnTo>
                  <a:pt x="766191" y="0"/>
                </a:lnTo>
                <a:lnTo>
                  <a:pt x="759460" y="1905"/>
                </a:lnTo>
                <a:lnTo>
                  <a:pt x="756285" y="7112"/>
                </a:lnTo>
                <a:lnTo>
                  <a:pt x="753237" y="12446"/>
                </a:lnTo>
                <a:lnTo>
                  <a:pt x="755015" y="19304"/>
                </a:lnTo>
                <a:lnTo>
                  <a:pt x="760349" y="22352"/>
                </a:lnTo>
                <a:lnTo>
                  <a:pt x="801061" y="46101"/>
                </a:lnTo>
                <a:lnTo>
                  <a:pt x="842137" y="46101"/>
                </a:lnTo>
                <a:lnTo>
                  <a:pt x="842137" y="68326"/>
                </a:lnTo>
                <a:lnTo>
                  <a:pt x="801061" y="68326"/>
                </a:lnTo>
                <a:lnTo>
                  <a:pt x="760349" y="92075"/>
                </a:lnTo>
                <a:lnTo>
                  <a:pt x="755015" y="95123"/>
                </a:lnTo>
                <a:lnTo>
                  <a:pt x="753237" y="101981"/>
                </a:lnTo>
                <a:lnTo>
                  <a:pt x="756285" y="107187"/>
                </a:lnTo>
                <a:close/>
              </a:path>
              <a:path w="864235" h="114300">
                <a:moveTo>
                  <a:pt x="842137" y="46101"/>
                </a:moveTo>
                <a:lnTo>
                  <a:pt x="836549" y="47625"/>
                </a:lnTo>
                <a:lnTo>
                  <a:pt x="836549" y="66802"/>
                </a:lnTo>
                <a:lnTo>
                  <a:pt x="820111" y="57213"/>
                </a:lnTo>
                <a:lnTo>
                  <a:pt x="836549" y="47625"/>
                </a:lnTo>
                <a:lnTo>
                  <a:pt x="842137" y="46101"/>
                </a:lnTo>
                <a:lnTo>
                  <a:pt x="0" y="46101"/>
                </a:lnTo>
                <a:lnTo>
                  <a:pt x="0" y="68326"/>
                </a:lnTo>
                <a:lnTo>
                  <a:pt x="842137" y="68326"/>
                </a:lnTo>
                <a:lnTo>
                  <a:pt x="842137" y="46101"/>
                </a:lnTo>
                <a:close/>
              </a:path>
              <a:path w="864235" h="114300">
                <a:moveTo>
                  <a:pt x="836549" y="47625"/>
                </a:moveTo>
                <a:lnTo>
                  <a:pt x="820111" y="57213"/>
                </a:lnTo>
                <a:lnTo>
                  <a:pt x="836549" y="66802"/>
                </a:lnTo>
                <a:lnTo>
                  <a:pt x="836549" y="47625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608190" y="4235958"/>
            <a:ext cx="720089" cy="114300"/>
          </a:xfrm>
          <a:custGeom>
            <a:avLst/>
            <a:gdLst/>
            <a:ahLst/>
            <a:cxnLst/>
            <a:rect l="l" t="t" r="r" b="b"/>
            <a:pathLst>
              <a:path w="720089" h="114300">
                <a:moveTo>
                  <a:pt x="612266" y="107188"/>
                </a:moveTo>
                <a:lnTo>
                  <a:pt x="615314" y="112522"/>
                </a:lnTo>
                <a:lnTo>
                  <a:pt x="622172" y="114300"/>
                </a:lnTo>
                <a:lnTo>
                  <a:pt x="627507" y="111125"/>
                </a:lnTo>
                <a:lnTo>
                  <a:pt x="720089" y="57150"/>
                </a:lnTo>
                <a:lnTo>
                  <a:pt x="627507" y="3048"/>
                </a:lnTo>
                <a:lnTo>
                  <a:pt x="622172" y="0"/>
                </a:lnTo>
                <a:lnTo>
                  <a:pt x="615314" y="1778"/>
                </a:lnTo>
                <a:lnTo>
                  <a:pt x="612266" y="7112"/>
                </a:lnTo>
                <a:lnTo>
                  <a:pt x="609218" y="12446"/>
                </a:lnTo>
                <a:lnTo>
                  <a:pt x="610996" y="19177"/>
                </a:lnTo>
                <a:lnTo>
                  <a:pt x="616204" y="22225"/>
                </a:lnTo>
                <a:lnTo>
                  <a:pt x="656916" y="45973"/>
                </a:lnTo>
                <a:lnTo>
                  <a:pt x="697991" y="45974"/>
                </a:lnTo>
                <a:lnTo>
                  <a:pt x="697991" y="68199"/>
                </a:lnTo>
                <a:lnTo>
                  <a:pt x="656916" y="68198"/>
                </a:lnTo>
                <a:lnTo>
                  <a:pt x="616204" y="91948"/>
                </a:lnTo>
                <a:lnTo>
                  <a:pt x="610996" y="95123"/>
                </a:lnTo>
                <a:lnTo>
                  <a:pt x="609218" y="101854"/>
                </a:lnTo>
                <a:lnTo>
                  <a:pt x="612266" y="107188"/>
                </a:lnTo>
                <a:close/>
              </a:path>
              <a:path w="720089" h="114300">
                <a:moveTo>
                  <a:pt x="697991" y="45974"/>
                </a:moveTo>
                <a:lnTo>
                  <a:pt x="692404" y="47498"/>
                </a:lnTo>
                <a:lnTo>
                  <a:pt x="692404" y="66675"/>
                </a:lnTo>
                <a:lnTo>
                  <a:pt x="675966" y="57086"/>
                </a:lnTo>
                <a:lnTo>
                  <a:pt x="692404" y="47498"/>
                </a:lnTo>
                <a:lnTo>
                  <a:pt x="697991" y="45974"/>
                </a:lnTo>
                <a:lnTo>
                  <a:pt x="0" y="45974"/>
                </a:lnTo>
                <a:lnTo>
                  <a:pt x="0" y="68199"/>
                </a:lnTo>
                <a:lnTo>
                  <a:pt x="697991" y="68199"/>
                </a:lnTo>
                <a:lnTo>
                  <a:pt x="697991" y="45974"/>
                </a:lnTo>
                <a:close/>
              </a:path>
              <a:path w="720089" h="114300">
                <a:moveTo>
                  <a:pt x="692404" y="47498"/>
                </a:moveTo>
                <a:lnTo>
                  <a:pt x="675966" y="57086"/>
                </a:lnTo>
                <a:lnTo>
                  <a:pt x="692404" y="66675"/>
                </a:lnTo>
                <a:lnTo>
                  <a:pt x="692404" y="47498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240018" y="3573017"/>
            <a:ext cx="0" cy="144018"/>
          </a:xfrm>
          <a:custGeom>
            <a:avLst/>
            <a:gdLst/>
            <a:ahLst/>
            <a:cxnLst/>
            <a:rect l="l" t="t" r="r" b="b"/>
            <a:pathLst>
              <a:path h="144018">
                <a:moveTo>
                  <a:pt x="0" y="144018"/>
                </a:moveTo>
                <a:lnTo>
                  <a:pt x="0" y="0"/>
                </a:lnTo>
              </a:path>
            </a:pathLst>
          </a:custGeom>
          <a:ln w="22225">
            <a:solidFill>
              <a:srgbClr val="53A7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240019" y="3573017"/>
            <a:ext cx="1656207" cy="0"/>
          </a:xfrm>
          <a:custGeom>
            <a:avLst/>
            <a:gdLst/>
            <a:ahLst/>
            <a:cxnLst/>
            <a:rect l="l" t="t" r="r" b="b"/>
            <a:pathLst>
              <a:path w="1656207">
                <a:moveTo>
                  <a:pt x="0" y="0"/>
                </a:moveTo>
                <a:lnTo>
                  <a:pt x="1656207" y="0"/>
                </a:lnTo>
              </a:path>
            </a:pathLst>
          </a:custGeom>
          <a:ln w="22225">
            <a:solidFill>
              <a:srgbClr val="53A7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896225" y="1988821"/>
            <a:ext cx="0" cy="1584197"/>
          </a:xfrm>
          <a:custGeom>
            <a:avLst/>
            <a:gdLst/>
            <a:ahLst/>
            <a:cxnLst/>
            <a:rect l="l" t="t" r="r" b="b"/>
            <a:pathLst>
              <a:path h="1584197">
                <a:moveTo>
                  <a:pt x="0" y="1584197"/>
                </a:moveTo>
                <a:lnTo>
                  <a:pt x="0" y="0"/>
                </a:lnTo>
              </a:path>
            </a:pathLst>
          </a:custGeom>
          <a:ln w="22225">
            <a:solidFill>
              <a:srgbClr val="53A7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392036" y="1931670"/>
            <a:ext cx="504189" cy="114300"/>
          </a:xfrm>
          <a:custGeom>
            <a:avLst/>
            <a:gdLst/>
            <a:ahLst/>
            <a:cxnLst/>
            <a:rect l="l" t="t" r="r" b="b"/>
            <a:pathLst>
              <a:path w="504189" h="114300">
                <a:moveTo>
                  <a:pt x="104775" y="1777"/>
                </a:moveTo>
                <a:lnTo>
                  <a:pt x="98043" y="0"/>
                </a:lnTo>
                <a:lnTo>
                  <a:pt x="92710" y="3175"/>
                </a:lnTo>
                <a:lnTo>
                  <a:pt x="0" y="57150"/>
                </a:lnTo>
                <a:lnTo>
                  <a:pt x="22098" y="46100"/>
                </a:lnTo>
                <a:lnTo>
                  <a:pt x="27686" y="66801"/>
                </a:lnTo>
                <a:lnTo>
                  <a:pt x="63173" y="68326"/>
                </a:lnTo>
                <a:lnTo>
                  <a:pt x="504189" y="68325"/>
                </a:lnTo>
                <a:lnTo>
                  <a:pt x="504189" y="46100"/>
                </a:lnTo>
                <a:lnTo>
                  <a:pt x="63173" y="46101"/>
                </a:lnTo>
                <a:lnTo>
                  <a:pt x="44123" y="57213"/>
                </a:lnTo>
                <a:lnTo>
                  <a:pt x="27686" y="47625"/>
                </a:lnTo>
                <a:lnTo>
                  <a:pt x="63173" y="46101"/>
                </a:lnTo>
                <a:lnTo>
                  <a:pt x="103886" y="22351"/>
                </a:lnTo>
                <a:lnTo>
                  <a:pt x="109219" y="19176"/>
                </a:lnTo>
                <a:lnTo>
                  <a:pt x="110998" y="12445"/>
                </a:lnTo>
                <a:lnTo>
                  <a:pt x="107950" y="7112"/>
                </a:lnTo>
                <a:lnTo>
                  <a:pt x="104775" y="1777"/>
                </a:lnTo>
                <a:close/>
              </a:path>
              <a:path w="504189" h="114300">
                <a:moveTo>
                  <a:pt x="92710" y="111251"/>
                </a:moveTo>
                <a:lnTo>
                  <a:pt x="98043" y="114300"/>
                </a:lnTo>
                <a:lnTo>
                  <a:pt x="104775" y="112521"/>
                </a:lnTo>
                <a:lnTo>
                  <a:pt x="107950" y="107187"/>
                </a:lnTo>
                <a:lnTo>
                  <a:pt x="110998" y="101980"/>
                </a:lnTo>
                <a:lnTo>
                  <a:pt x="109219" y="95122"/>
                </a:lnTo>
                <a:lnTo>
                  <a:pt x="103886" y="92075"/>
                </a:lnTo>
                <a:lnTo>
                  <a:pt x="63173" y="68326"/>
                </a:lnTo>
                <a:lnTo>
                  <a:pt x="22098" y="68325"/>
                </a:lnTo>
                <a:lnTo>
                  <a:pt x="63173" y="68326"/>
                </a:lnTo>
                <a:lnTo>
                  <a:pt x="27686" y="66801"/>
                </a:lnTo>
                <a:lnTo>
                  <a:pt x="22098" y="46100"/>
                </a:lnTo>
                <a:lnTo>
                  <a:pt x="0" y="57150"/>
                </a:lnTo>
                <a:lnTo>
                  <a:pt x="92710" y="111251"/>
                </a:lnTo>
                <a:close/>
              </a:path>
              <a:path w="504189" h="114300">
                <a:moveTo>
                  <a:pt x="63173" y="46101"/>
                </a:moveTo>
                <a:lnTo>
                  <a:pt x="27686" y="47625"/>
                </a:lnTo>
                <a:lnTo>
                  <a:pt x="44123" y="57213"/>
                </a:lnTo>
                <a:lnTo>
                  <a:pt x="63173" y="46101"/>
                </a:lnTo>
                <a:close/>
              </a:path>
            </a:pathLst>
          </a:custGeom>
          <a:solidFill>
            <a:srgbClr val="53A77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9171178" y="4653153"/>
            <a:ext cx="114300" cy="864108"/>
          </a:xfrm>
          <a:custGeom>
            <a:avLst/>
            <a:gdLst/>
            <a:ahLst/>
            <a:cxnLst/>
            <a:rect l="l" t="t" r="r" b="b"/>
            <a:pathLst>
              <a:path w="114300" h="864108">
                <a:moveTo>
                  <a:pt x="46100" y="842137"/>
                </a:moveTo>
                <a:lnTo>
                  <a:pt x="46100" y="800934"/>
                </a:lnTo>
                <a:lnTo>
                  <a:pt x="22351" y="760222"/>
                </a:lnTo>
                <a:lnTo>
                  <a:pt x="19176" y="755015"/>
                </a:lnTo>
                <a:lnTo>
                  <a:pt x="12446" y="753237"/>
                </a:lnTo>
                <a:lnTo>
                  <a:pt x="7112" y="756285"/>
                </a:lnTo>
                <a:lnTo>
                  <a:pt x="1777" y="759333"/>
                </a:lnTo>
                <a:lnTo>
                  <a:pt x="0" y="766191"/>
                </a:lnTo>
                <a:lnTo>
                  <a:pt x="3175" y="771525"/>
                </a:lnTo>
                <a:lnTo>
                  <a:pt x="57150" y="864108"/>
                </a:lnTo>
                <a:lnTo>
                  <a:pt x="111251" y="771525"/>
                </a:lnTo>
                <a:lnTo>
                  <a:pt x="68325" y="842137"/>
                </a:lnTo>
                <a:lnTo>
                  <a:pt x="47625" y="836422"/>
                </a:lnTo>
                <a:lnTo>
                  <a:pt x="46100" y="800934"/>
                </a:lnTo>
                <a:lnTo>
                  <a:pt x="46100" y="842137"/>
                </a:lnTo>
                <a:close/>
              </a:path>
              <a:path w="114300" h="864108">
                <a:moveTo>
                  <a:pt x="95123" y="755015"/>
                </a:moveTo>
                <a:lnTo>
                  <a:pt x="92075" y="760222"/>
                </a:lnTo>
                <a:lnTo>
                  <a:pt x="68325" y="800934"/>
                </a:lnTo>
                <a:lnTo>
                  <a:pt x="66801" y="836422"/>
                </a:lnTo>
                <a:lnTo>
                  <a:pt x="57213" y="819984"/>
                </a:lnTo>
                <a:lnTo>
                  <a:pt x="46100" y="0"/>
                </a:lnTo>
                <a:lnTo>
                  <a:pt x="46100" y="800934"/>
                </a:lnTo>
                <a:lnTo>
                  <a:pt x="47625" y="836422"/>
                </a:lnTo>
                <a:lnTo>
                  <a:pt x="68325" y="842137"/>
                </a:lnTo>
                <a:lnTo>
                  <a:pt x="111251" y="771525"/>
                </a:lnTo>
                <a:lnTo>
                  <a:pt x="114300" y="766191"/>
                </a:lnTo>
                <a:lnTo>
                  <a:pt x="112522" y="759333"/>
                </a:lnTo>
                <a:lnTo>
                  <a:pt x="107188" y="756285"/>
                </a:lnTo>
                <a:lnTo>
                  <a:pt x="101853" y="753237"/>
                </a:lnTo>
                <a:lnTo>
                  <a:pt x="95123" y="755015"/>
                </a:lnTo>
                <a:close/>
              </a:path>
              <a:path w="114300" h="864108">
                <a:moveTo>
                  <a:pt x="57213" y="819984"/>
                </a:moveTo>
                <a:lnTo>
                  <a:pt x="66801" y="836422"/>
                </a:lnTo>
                <a:lnTo>
                  <a:pt x="68325" y="800934"/>
                </a:lnTo>
                <a:lnTo>
                  <a:pt x="68325" y="0"/>
                </a:lnTo>
                <a:lnTo>
                  <a:pt x="46100" y="0"/>
                </a:lnTo>
                <a:lnTo>
                  <a:pt x="57213" y="819984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80072" y="5820131"/>
            <a:ext cx="576199" cy="114287"/>
          </a:xfrm>
          <a:custGeom>
            <a:avLst/>
            <a:gdLst/>
            <a:ahLst/>
            <a:cxnLst/>
            <a:rect l="l" t="t" r="r" b="b"/>
            <a:pathLst>
              <a:path w="576199" h="114287">
                <a:moveTo>
                  <a:pt x="104775" y="1790"/>
                </a:moveTo>
                <a:lnTo>
                  <a:pt x="98043" y="0"/>
                </a:lnTo>
                <a:lnTo>
                  <a:pt x="92709" y="3086"/>
                </a:lnTo>
                <a:lnTo>
                  <a:pt x="0" y="57137"/>
                </a:lnTo>
                <a:lnTo>
                  <a:pt x="22098" y="46024"/>
                </a:lnTo>
                <a:lnTo>
                  <a:pt x="27686" y="66738"/>
                </a:lnTo>
                <a:lnTo>
                  <a:pt x="63195" y="68249"/>
                </a:lnTo>
                <a:lnTo>
                  <a:pt x="576199" y="68249"/>
                </a:lnTo>
                <a:lnTo>
                  <a:pt x="576199" y="46024"/>
                </a:lnTo>
                <a:lnTo>
                  <a:pt x="63195" y="46024"/>
                </a:lnTo>
                <a:lnTo>
                  <a:pt x="44145" y="57137"/>
                </a:lnTo>
                <a:lnTo>
                  <a:pt x="27686" y="47536"/>
                </a:lnTo>
                <a:lnTo>
                  <a:pt x="63195" y="46024"/>
                </a:lnTo>
                <a:lnTo>
                  <a:pt x="103886" y="22288"/>
                </a:lnTo>
                <a:lnTo>
                  <a:pt x="109219" y="19202"/>
                </a:lnTo>
                <a:lnTo>
                  <a:pt x="110998" y="12395"/>
                </a:lnTo>
                <a:lnTo>
                  <a:pt x="107950" y="7086"/>
                </a:lnTo>
                <a:lnTo>
                  <a:pt x="104775" y="1790"/>
                </a:lnTo>
                <a:close/>
              </a:path>
              <a:path w="576199" h="114287">
                <a:moveTo>
                  <a:pt x="92709" y="111188"/>
                </a:moveTo>
                <a:lnTo>
                  <a:pt x="98043" y="114287"/>
                </a:lnTo>
                <a:lnTo>
                  <a:pt x="104775" y="112496"/>
                </a:lnTo>
                <a:lnTo>
                  <a:pt x="107950" y="107187"/>
                </a:lnTo>
                <a:lnTo>
                  <a:pt x="110998" y="101892"/>
                </a:lnTo>
                <a:lnTo>
                  <a:pt x="109219" y="95084"/>
                </a:lnTo>
                <a:lnTo>
                  <a:pt x="103886" y="91986"/>
                </a:lnTo>
                <a:lnTo>
                  <a:pt x="63195" y="68249"/>
                </a:lnTo>
                <a:lnTo>
                  <a:pt x="22098" y="68249"/>
                </a:lnTo>
                <a:lnTo>
                  <a:pt x="63195" y="68249"/>
                </a:lnTo>
                <a:lnTo>
                  <a:pt x="27686" y="66738"/>
                </a:lnTo>
                <a:lnTo>
                  <a:pt x="22098" y="46024"/>
                </a:lnTo>
                <a:lnTo>
                  <a:pt x="0" y="57137"/>
                </a:lnTo>
                <a:lnTo>
                  <a:pt x="92709" y="111188"/>
                </a:lnTo>
                <a:close/>
              </a:path>
              <a:path w="576199" h="114287">
                <a:moveTo>
                  <a:pt x="63195" y="46024"/>
                </a:moveTo>
                <a:lnTo>
                  <a:pt x="27686" y="47536"/>
                </a:lnTo>
                <a:lnTo>
                  <a:pt x="44145" y="57137"/>
                </a:lnTo>
                <a:lnTo>
                  <a:pt x="63195" y="46024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4007739" y="5820131"/>
            <a:ext cx="288036" cy="114287"/>
          </a:xfrm>
          <a:custGeom>
            <a:avLst/>
            <a:gdLst/>
            <a:ahLst/>
            <a:cxnLst/>
            <a:rect l="l" t="t" r="r" b="b"/>
            <a:pathLst>
              <a:path w="288036" h="114287">
                <a:moveTo>
                  <a:pt x="104775" y="1790"/>
                </a:moveTo>
                <a:lnTo>
                  <a:pt x="97917" y="0"/>
                </a:lnTo>
                <a:lnTo>
                  <a:pt x="92583" y="3086"/>
                </a:lnTo>
                <a:lnTo>
                  <a:pt x="0" y="57137"/>
                </a:lnTo>
                <a:lnTo>
                  <a:pt x="21971" y="46024"/>
                </a:lnTo>
                <a:lnTo>
                  <a:pt x="27686" y="66738"/>
                </a:lnTo>
                <a:lnTo>
                  <a:pt x="63195" y="68249"/>
                </a:lnTo>
                <a:lnTo>
                  <a:pt x="288036" y="68249"/>
                </a:lnTo>
                <a:lnTo>
                  <a:pt x="288036" y="46024"/>
                </a:lnTo>
                <a:lnTo>
                  <a:pt x="63195" y="46024"/>
                </a:lnTo>
                <a:lnTo>
                  <a:pt x="44145" y="57137"/>
                </a:lnTo>
                <a:lnTo>
                  <a:pt x="27686" y="47536"/>
                </a:lnTo>
                <a:lnTo>
                  <a:pt x="63195" y="46024"/>
                </a:lnTo>
                <a:lnTo>
                  <a:pt x="103886" y="22288"/>
                </a:lnTo>
                <a:lnTo>
                  <a:pt x="109093" y="19202"/>
                </a:lnTo>
                <a:lnTo>
                  <a:pt x="110871" y="12395"/>
                </a:lnTo>
                <a:lnTo>
                  <a:pt x="107823" y="7086"/>
                </a:lnTo>
                <a:lnTo>
                  <a:pt x="104775" y="1790"/>
                </a:lnTo>
                <a:close/>
              </a:path>
              <a:path w="288036" h="114287">
                <a:moveTo>
                  <a:pt x="92583" y="111188"/>
                </a:moveTo>
                <a:lnTo>
                  <a:pt x="97917" y="114287"/>
                </a:lnTo>
                <a:lnTo>
                  <a:pt x="104775" y="112496"/>
                </a:lnTo>
                <a:lnTo>
                  <a:pt x="107823" y="107187"/>
                </a:lnTo>
                <a:lnTo>
                  <a:pt x="110871" y="101892"/>
                </a:lnTo>
                <a:lnTo>
                  <a:pt x="109093" y="95084"/>
                </a:lnTo>
                <a:lnTo>
                  <a:pt x="103886" y="91986"/>
                </a:lnTo>
                <a:lnTo>
                  <a:pt x="63195" y="68249"/>
                </a:lnTo>
                <a:lnTo>
                  <a:pt x="21971" y="68249"/>
                </a:lnTo>
                <a:lnTo>
                  <a:pt x="63195" y="68249"/>
                </a:lnTo>
                <a:lnTo>
                  <a:pt x="27686" y="66738"/>
                </a:lnTo>
                <a:lnTo>
                  <a:pt x="21971" y="46024"/>
                </a:lnTo>
                <a:lnTo>
                  <a:pt x="0" y="57137"/>
                </a:lnTo>
                <a:lnTo>
                  <a:pt x="92583" y="111188"/>
                </a:lnTo>
                <a:close/>
              </a:path>
              <a:path w="288036" h="114287">
                <a:moveTo>
                  <a:pt x="63195" y="46024"/>
                </a:moveTo>
                <a:lnTo>
                  <a:pt x="27686" y="47536"/>
                </a:lnTo>
                <a:lnTo>
                  <a:pt x="44145" y="57137"/>
                </a:lnTo>
                <a:lnTo>
                  <a:pt x="63195" y="46024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5591937" y="5820131"/>
            <a:ext cx="576072" cy="114287"/>
          </a:xfrm>
          <a:custGeom>
            <a:avLst/>
            <a:gdLst/>
            <a:ahLst/>
            <a:cxnLst/>
            <a:rect l="l" t="t" r="r" b="b"/>
            <a:pathLst>
              <a:path w="576072" h="114287">
                <a:moveTo>
                  <a:pt x="104775" y="1790"/>
                </a:moveTo>
                <a:lnTo>
                  <a:pt x="97916" y="0"/>
                </a:lnTo>
                <a:lnTo>
                  <a:pt x="92583" y="3086"/>
                </a:lnTo>
                <a:lnTo>
                  <a:pt x="0" y="57137"/>
                </a:lnTo>
                <a:lnTo>
                  <a:pt x="21971" y="46024"/>
                </a:lnTo>
                <a:lnTo>
                  <a:pt x="27559" y="66738"/>
                </a:lnTo>
                <a:lnTo>
                  <a:pt x="63068" y="68249"/>
                </a:lnTo>
                <a:lnTo>
                  <a:pt x="576072" y="68249"/>
                </a:lnTo>
                <a:lnTo>
                  <a:pt x="576072" y="46024"/>
                </a:lnTo>
                <a:lnTo>
                  <a:pt x="63068" y="46024"/>
                </a:lnTo>
                <a:lnTo>
                  <a:pt x="44018" y="57137"/>
                </a:lnTo>
                <a:lnTo>
                  <a:pt x="27559" y="47536"/>
                </a:lnTo>
                <a:lnTo>
                  <a:pt x="63068" y="46024"/>
                </a:lnTo>
                <a:lnTo>
                  <a:pt x="103759" y="22288"/>
                </a:lnTo>
                <a:lnTo>
                  <a:pt x="109092" y="19202"/>
                </a:lnTo>
                <a:lnTo>
                  <a:pt x="110871" y="12395"/>
                </a:lnTo>
                <a:lnTo>
                  <a:pt x="107823" y="7086"/>
                </a:lnTo>
                <a:lnTo>
                  <a:pt x="104775" y="1790"/>
                </a:lnTo>
                <a:close/>
              </a:path>
              <a:path w="576072" h="114287">
                <a:moveTo>
                  <a:pt x="92583" y="111188"/>
                </a:moveTo>
                <a:lnTo>
                  <a:pt x="97916" y="114287"/>
                </a:lnTo>
                <a:lnTo>
                  <a:pt x="104775" y="112496"/>
                </a:lnTo>
                <a:lnTo>
                  <a:pt x="107823" y="107187"/>
                </a:lnTo>
                <a:lnTo>
                  <a:pt x="110871" y="101892"/>
                </a:lnTo>
                <a:lnTo>
                  <a:pt x="109092" y="95084"/>
                </a:lnTo>
                <a:lnTo>
                  <a:pt x="103759" y="91986"/>
                </a:lnTo>
                <a:lnTo>
                  <a:pt x="63068" y="68249"/>
                </a:lnTo>
                <a:lnTo>
                  <a:pt x="21971" y="68249"/>
                </a:lnTo>
                <a:lnTo>
                  <a:pt x="63068" y="68249"/>
                </a:lnTo>
                <a:lnTo>
                  <a:pt x="27559" y="66738"/>
                </a:lnTo>
                <a:lnTo>
                  <a:pt x="21971" y="46024"/>
                </a:lnTo>
                <a:lnTo>
                  <a:pt x="0" y="57137"/>
                </a:lnTo>
                <a:lnTo>
                  <a:pt x="92583" y="111188"/>
                </a:lnTo>
                <a:close/>
              </a:path>
              <a:path w="576072" h="114287">
                <a:moveTo>
                  <a:pt x="63068" y="46024"/>
                </a:moveTo>
                <a:lnTo>
                  <a:pt x="27559" y="47536"/>
                </a:lnTo>
                <a:lnTo>
                  <a:pt x="44018" y="57137"/>
                </a:lnTo>
                <a:lnTo>
                  <a:pt x="63068" y="46024"/>
                </a:lnTo>
                <a:close/>
              </a:path>
            </a:pathLst>
          </a:custGeom>
          <a:solidFill>
            <a:srgbClr val="D2584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122549" y="2348866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5">
                <a:moveTo>
                  <a:pt x="57086" y="316048"/>
                </a:moveTo>
                <a:lnTo>
                  <a:pt x="45973" y="63046"/>
                </a:lnTo>
                <a:lnTo>
                  <a:pt x="45973" y="296998"/>
                </a:lnTo>
                <a:lnTo>
                  <a:pt x="47498" y="332486"/>
                </a:lnTo>
                <a:lnTo>
                  <a:pt x="66675" y="332486"/>
                </a:lnTo>
                <a:lnTo>
                  <a:pt x="57086" y="316048"/>
                </a:lnTo>
                <a:close/>
              </a:path>
              <a:path w="114300" h="360045">
                <a:moveTo>
                  <a:pt x="47498" y="27559"/>
                </a:moveTo>
                <a:lnTo>
                  <a:pt x="57086" y="43996"/>
                </a:lnTo>
                <a:lnTo>
                  <a:pt x="68198" y="63046"/>
                </a:lnTo>
                <a:lnTo>
                  <a:pt x="91948" y="103759"/>
                </a:lnTo>
                <a:lnTo>
                  <a:pt x="95123" y="109093"/>
                </a:lnTo>
                <a:lnTo>
                  <a:pt x="101853" y="110871"/>
                </a:lnTo>
                <a:lnTo>
                  <a:pt x="107187" y="107823"/>
                </a:lnTo>
                <a:lnTo>
                  <a:pt x="112521" y="104775"/>
                </a:lnTo>
                <a:lnTo>
                  <a:pt x="114300" y="97917"/>
                </a:lnTo>
                <a:lnTo>
                  <a:pt x="111125" y="92583"/>
                </a:lnTo>
                <a:lnTo>
                  <a:pt x="68199" y="21971"/>
                </a:lnTo>
                <a:lnTo>
                  <a:pt x="66675" y="27559"/>
                </a:lnTo>
                <a:lnTo>
                  <a:pt x="47498" y="27559"/>
                </a:lnTo>
                <a:close/>
              </a:path>
              <a:path w="114300" h="360045">
                <a:moveTo>
                  <a:pt x="45974" y="21971"/>
                </a:moveTo>
                <a:lnTo>
                  <a:pt x="57150" y="0"/>
                </a:lnTo>
                <a:lnTo>
                  <a:pt x="3047" y="92583"/>
                </a:lnTo>
                <a:lnTo>
                  <a:pt x="0" y="97917"/>
                </a:lnTo>
                <a:lnTo>
                  <a:pt x="1778" y="104775"/>
                </a:lnTo>
                <a:lnTo>
                  <a:pt x="7112" y="107823"/>
                </a:lnTo>
                <a:lnTo>
                  <a:pt x="12318" y="110871"/>
                </a:lnTo>
                <a:lnTo>
                  <a:pt x="19176" y="109093"/>
                </a:lnTo>
                <a:lnTo>
                  <a:pt x="22225" y="103759"/>
                </a:lnTo>
                <a:lnTo>
                  <a:pt x="45973" y="63046"/>
                </a:lnTo>
                <a:lnTo>
                  <a:pt x="45974" y="21971"/>
                </a:lnTo>
                <a:close/>
              </a:path>
              <a:path w="114300" h="360045">
                <a:moveTo>
                  <a:pt x="45974" y="338074"/>
                </a:moveTo>
                <a:lnTo>
                  <a:pt x="22225" y="256286"/>
                </a:lnTo>
                <a:lnTo>
                  <a:pt x="19176" y="250951"/>
                </a:lnTo>
                <a:lnTo>
                  <a:pt x="12318" y="249174"/>
                </a:lnTo>
                <a:lnTo>
                  <a:pt x="7112" y="252222"/>
                </a:lnTo>
                <a:lnTo>
                  <a:pt x="1778" y="255397"/>
                </a:lnTo>
                <a:lnTo>
                  <a:pt x="0" y="262127"/>
                </a:lnTo>
                <a:lnTo>
                  <a:pt x="3047" y="267462"/>
                </a:lnTo>
                <a:lnTo>
                  <a:pt x="57150" y="360045"/>
                </a:lnTo>
                <a:lnTo>
                  <a:pt x="68199" y="338074"/>
                </a:lnTo>
                <a:lnTo>
                  <a:pt x="45974" y="338074"/>
                </a:lnTo>
                <a:close/>
              </a:path>
              <a:path w="114300" h="360045">
                <a:moveTo>
                  <a:pt x="111125" y="92583"/>
                </a:moveTo>
                <a:lnTo>
                  <a:pt x="57150" y="0"/>
                </a:lnTo>
                <a:lnTo>
                  <a:pt x="45974" y="21971"/>
                </a:lnTo>
                <a:lnTo>
                  <a:pt x="45973" y="63046"/>
                </a:lnTo>
                <a:lnTo>
                  <a:pt x="57086" y="316048"/>
                </a:lnTo>
                <a:lnTo>
                  <a:pt x="66675" y="332486"/>
                </a:lnTo>
                <a:lnTo>
                  <a:pt x="47498" y="332486"/>
                </a:lnTo>
                <a:lnTo>
                  <a:pt x="45973" y="296998"/>
                </a:lnTo>
                <a:lnTo>
                  <a:pt x="22225" y="256286"/>
                </a:lnTo>
                <a:lnTo>
                  <a:pt x="45974" y="338074"/>
                </a:lnTo>
                <a:lnTo>
                  <a:pt x="68199" y="338074"/>
                </a:lnTo>
                <a:lnTo>
                  <a:pt x="57150" y="360045"/>
                </a:lnTo>
                <a:lnTo>
                  <a:pt x="111125" y="267462"/>
                </a:lnTo>
                <a:lnTo>
                  <a:pt x="114300" y="262127"/>
                </a:lnTo>
                <a:lnTo>
                  <a:pt x="112521" y="255397"/>
                </a:lnTo>
                <a:lnTo>
                  <a:pt x="107187" y="252222"/>
                </a:lnTo>
                <a:lnTo>
                  <a:pt x="101853" y="249174"/>
                </a:lnTo>
                <a:lnTo>
                  <a:pt x="95123" y="250951"/>
                </a:lnTo>
                <a:lnTo>
                  <a:pt x="91948" y="256286"/>
                </a:lnTo>
                <a:lnTo>
                  <a:pt x="68198" y="296998"/>
                </a:lnTo>
                <a:lnTo>
                  <a:pt x="68198" y="63046"/>
                </a:lnTo>
                <a:lnTo>
                  <a:pt x="57086" y="43996"/>
                </a:lnTo>
                <a:lnTo>
                  <a:pt x="47498" y="27559"/>
                </a:lnTo>
                <a:lnTo>
                  <a:pt x="66675" y="27559"/>
                </a:lnTo>
                <a:lnTo>
                  <a:pt x="68199" y="21971"/>
                </a:lnTo>
                <a:lnTo>
                  <a:pt x="111125" y="92583"/>
                </a:lnTo>
                <a:close/>
              </a:path>
            </a:pathLst>
          </a:custGeom>
          <a:solidFill>
            <a:srgbClr val="B157D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732329" y="122601"/>
            <a:ext cx="21821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PROC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DIM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I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EN</a:t>
            </a:r>
            <a:r>
              <a:rPr sz="3600" spc="-44" baseline="1275" dirty="0">
                <a:solidFill>
                  <a:srgbClr val="FF0000"/>
                </a:solidFill>
                <a:latin typeface="Tw Cen MT"/>
                <a:cs typeface="Tw Cen MT"/>
              </a:rPr>
              <a:t>T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5670" y="122601"/>
            <a:ext cx="3887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DE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6177" y="122601"/>
            <a:ext cx="17741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ASIGN</a:t>
            </a:r>
            <a:r>
              <a:rPr sz="3600" spc="-94" baseline="1275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CION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3220" y="122601"/>
            <a:ext cx="3887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DE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4945" y="122601"/>
            <a:ext cx="17847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F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RE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C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U</a:t>
            </a:r>
            <a:r>
              <a:rPr sz="3600" spc="4" baseline="1275" dirty="0">
                <a:solidFill>
                  <a:srgbClr val="FF0000"/>
                </a:solidFill>
                <a:latin typeface="Tw Cen MT"/>
                <a:cs typeface="Tw Cen MT"/>
              </a:rPr>
              <a:t>E</a:t>
            </a:r>
            <a:r>
              <a:rPr sz="3600" baseline="1275" dirty="0">
                <a:solidFill>
                  <a:srgbClr val="FF0000"/>
                </a:solidFill>
                <a:latin typeface="Tw Cen MT"/>
                <a:cs typeface="Tw Cen MT"/>
              </a:rPr>
              <a:t>NCIAS</a:t>
            </a:r>
            <a:endParaRPr sz="24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6599" y="1646350"/>
            <a:ext cx="1203647" cy="472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SO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2400" spc="-9" baseline="1913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IT</a:t>
            </a:r>
            <a:r>
              <a:rPr sz="2400" spc="-9" baseline="1913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400" spc="-59" baseline="191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endParaRPr sz="1600" dirty="0">
              <a:latin typeface="Tw Cen MT"/>
              <a:cs typeface="Tw Cen MT"/>
            </a:endParaRPr>
          </a:p>
          <a:p>
            <a:pPr marL="69087" marR="30403">
              <a:lnSpc>
                <a:spcPct val="90738"/>
              </a:lnSpc>
              <a:spcBef>
                <a:spcPts val="93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FRE</a:t>
            </a:r>
            <a:r>
              <a:rPr sz="1600" spc="-9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EN</a:t>
            </a:r>
            <a:r>
              <a:rPr sz="1600" spc="-9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79345" y="1725508"/>
            <a:ext cx="1399131" cy="543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algn="ctr">
              <a:lnSpc>
                <a:spcPts val="1306"/>
              </a:lnSpc>
              <a:spcBef>
                <a:spcPts val="15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ISIS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NICO</a:t>
            </a:r>
            <a:r>
              <a:rPr sz="1200"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spc="-2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spc="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FR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CU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4104" y="2806024"/>
            <a:ext cx="1430258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algn="ctr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8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ION</a:t>
            </a:r>
            <a:r>
              <a:rPr sz="1200" spc="1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NICO</a:t>
            </a:r>
            <a:r>
              <a:rPr sz="1200"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0380" y="2806024"/>
            <a:ext cx="1102715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276" algn="ctr">
              <a:lnSpc>
                <a:spcPts val="1306"/>
              </a:lnSpc>
              <a:spcBef>
                <a:spcPts val="15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ISIS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MIN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STR</a:t>
            </a:r>
            <a:r>
              <a:rPr sz="1200" spc="-5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NE,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NTV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9220" y="3903050"/>
            <a:ext cx="1102715" cy="726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304" algn="ctr">
              <a:lnSpc>
                <a:spcPts val="1306"/>
              </a:lnSpc>
              <a:spcBef>
                <a:spcPts val="15"/>
              </a:spcBef>
            </a:pP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MIN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STR</a:t>
            </a:r>
            <a:r>
              <a:rPr sz="1200" spc="-5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SI</a:t>
            </a:r>
            <a:r>
              <a:rPr sz="1200" spc="-50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FR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CU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2848" y="3994491"/>
            <a:ext cx="1332534" cy="543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-1678" algn="ctr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PRES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2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IOS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NIC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S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(SO</a:t>
            </a:r>
            <a:r>
              <a:rPr sz="1200" spc="-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ICI</a:t>
            </a:r>
            <a:r>
              <a:rPr sz="1200" spc="-2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NT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)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1640" y="4112728"/>
            <a:ext cx="1193732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25501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FORME</a:t>
            </a:r>
            <a:r>
              <a:rPr sz="12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endParaRPr sz="1200" dirty="0">
              <a:latin typeface="Tw Cen MT"/>
              <a:cs typeface="Tw Cen MT"/>
            </a:endParaRPr>
          </a:p>
          <a:p>
            <a:pPr marL="12700">
              <a:lnSpc>
                <a:spcPts val="1306"/>
              </a:lnSpc>
              <a:spcBef>
                <a:spcPts val="133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REC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ME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spc="-2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ION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6510" y="5523367"/>
            <a:ext cx="1115712" cy="726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986" algn="ctr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8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200" spc="1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EFI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ITI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2608" y="5523367"/>
            <a:ext cx="1633219" cy="726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-458" algn="ctr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8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200" spc="1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1200" spc="-2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OS Y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NE</a:t>
            </a:r>
            <a:r>
              <a:rPr sz="1200" spc="-34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IMITES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EXP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 CA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ELE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TROM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GN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200" spc="-25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0798" y="5605968"/>
            <a:ext cx="1262277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2844" algn="ctr">
              <a:lnSpc>
                <a:spcPts val="1306"/>
              </a:lnSpc>
              <a:spcBef>
                <a:spcPts val="15"/>
              </a:spcBef>
            </a:pP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MIN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STR</a:t>
            </a:r>
            <a:r>
              <a:rPr sz="1200" spc="-5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 O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3"/>
              </a:spcBef>
            </a:pP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ORIZ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2471" y="5614807"/>
            <a:ext cx="841841" cy="543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 marR="254" indent="538" algn="ctr">
              <a:lnSpc>
                <a:spcPts val="1306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FORME</a:t>
            </a:r>
            <a:r>
              <a:rPr sz="1200" spc="-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-8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1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200" spc="-5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IÓN </a:t>
            </a:r>
            <a:endParaRPr sz="1200" dirty="0">
              <a:latin typeface="Tw Cen MT"/>
              <a:cs typeface="Tw Cen MT"/>
            </a:endParaRPr>
          </a:p>
          <a:p>
            <a:pPr marL="254" marR="254" algn="ctr">
              <a:lnSpc>
                <a:spcPts val="1306"/>
              </a:lnSpc>
              <a:spcBef>
                <a:spcPts val="134"/>
              </a:spcBef>
            </a:pPr>
            <a:r>
              <a:rPr sz="1200" spc="-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200"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ITI</a:t>
            </a:r>
            <a:r>
              <a:rPr sz="1200" spc="-3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sz="12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019" y="1988821"/>
            <a:ext cx="1656207" cy="1584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240019" y="3573017"/>
            <a:ext cx="1656207" cy="144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2" name="object 16"/>
          <p:cNvSpPr/>
          <p:nvPr/>
        </p:nvSpPr>
        <p:spPr>
          <a:xfrm>
            <a:off x="0" y="210185"/>
            <a:ext cx="2479345" cy="13515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2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1678675" y="1303507"/>
            <a:ext cx="7290227" cy="52284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5775">
              <a:lnSpc>
                <a:spcPts val="550"/>
              </a:lnSpc>
              <a:spcBef>
                <a:spcPts val="16"/>
              </a:spcBef>
            </a:pPr>
            <a:endParaRPr sz="1000" dirty="0"/>
          </a:p>
          <a:p>
            <a:pPr marL="485775" algn="ctr">
              <a:lnSpc>
                <a:spcPct val="95825"/>
              </a:lnSpc>
              <a:spcBef>
                <a:spcPts val="3000"/>
              </a:spcBef>
            </a:pPr>
            <a:r>
              <a:rPr lang="es-CO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 REGULADORES</a:t>
            </a:r>
          </a:p>
          <a:p>
            <a:pPr marL="485775" algn="ctr">
              <a:lnSpc>
                <a:spcPct val="95825"/>
              </a:lnSpc>
              <a:spcBef>
                <a:spcPts val="3000"/>
              </a:spcBef>
            </a:pP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indent="-285750">
              <a:lnSpc>
                <a:spcPct val="95825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MINISTERIO DE LAS TECNOLOGIAS Y DE LA INFORMACIÓN Y  COMUNICACIÓN  </a:t>
            </a:r>
          </a:p>
          <a:p>
            <a:pPr marL="771525" indent="-285750">
              <a:lnSpc>
                <a:spcPct val="95825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COMISIÓN DE REGULACIÓN DE COMUNICACIONES</a:t>
            </a:r>
          </a:p>
          <a:p>
            <a:pPr marL="771525" indent="-285750">
              <a:lnSpc>
                <a:spcPct val="95825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AGENCIA NACIONAL DEL ESPECTRO</a:t>
            </a:r>
          </a:p>
          <a:p>
            <a:pPr marL="771525" indent="-285750">
              <a:lnSpc>
                <a:spcPct val="95825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AUTORIDAD NACIONAL DE TELEVISIÓN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113446"/>
                </a:solidFill>
                <a:latin typeface="Arial"/>
                <a:cs typeface="Arial"/>
              </a:rPr>
              <a:t>I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1557337" y="217652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557337" y="217652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504058" y="1009733"/>
            <a:ext cx="5744387" cy="615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NI</a:t>
            </a:r>
            <a:r>
              <a:rPr sz="3000" spc="4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TERIO</a:t>
            </a:r>
            <a:r>
              <a:rPr sz="3000" spc="-4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 TEC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25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OG</a:t>
            </a:r>
            <a:r>
              <a:rPr sz="3000" spc="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-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-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LA</a:t>
            </a:r>
            <a:r>
              <a:rPr sz="3000" spc="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INFO</a:t>
            </a:r>
            <a:r>
              <a:rPr sz="3000" spc="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7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-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endParaRPr sz="2000" dirty="0">
              <a:latin typeface="Tw Cen MT"/>
              <a:cs typeface="Tw Cen MT"/>
            </a:endParaRPr>
          </a:p>
          <a:p>
            <a:pPr marL="2069210" marR="38176">
              <a:lnSpc>
                <a:spcPct val="90738"/>
              </a:lnSpc>
              <a:spcBef>
                <a:spcPts val="352"/>
              </a:spcBef>
            </a:pPr>
            <a:r>
              <a:rPr sz="2000" dirty="0">
                <a:latin typeface="Tw Cen MT"/>
                <a:cs typeface="Tw Cen MT"/>
              </a:rPr>
              <a:t>CO</a:t>
            </a:r>
            <a:r>
              <a:rPr sz="2000" spc="4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UNIC</a:t>
            </a:r>
            <a:r>
              <a:rPr sz="2000" spc="-7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ÓN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85111" y="2219580"/>
            <a:ext cx="317853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aseline="1224" dirty="0">
                <a:latin typeface="Tw Cen MT"/>
                <a:cs typeface="Tw Cen MT"/>
              </a:rPr>
              <a:t>1.</a:t>
            </a:r>
            <a:endParaRPr sz="25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2285" y="2268699"/>
            <a:ext cx="85869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Diseñ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spc="-13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60699" y="2268699"/>
            <a:ext cx="963171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spc="-44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39" baseline="1530" dirty="0">
                <a:latin typeface="Tw Cen MT"/>
                <a:cs typeface="Tw Cen MT"/>
              </a:rPr>
              <a:t>r</a:t>
            </a:r>
            <a:r>
              <a:rPr sz="3000" spc="2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ula</a:t>
            </a:r>
            <a:r>
              <a:rPr sz="3000" spc="-15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5410" y="2268699"/>
            <a:ext cx="91469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4" baseline="1530" dirty="0">
                <a:latin typeface="Tw Cen MT"/>
                <a:cs typeface="Tw Cen MT"/>
              </a:rPr>
              <a:t>d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t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r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1608" y="2268699"/>
            <a:ext cx="1375292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y  </a:t>
            </a:r>
            <a:r>
              <a:rPr sz="3000" spc="11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om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spc="-39" baseline="1530" dirty="0">
                <a:latin typeface="Tw Cen MT"/>
                <a:cs typeface="Tw Cen MT"/>
              </a:rPr>
              <a:t>v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r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8055" y="2268699"/>
            <a:ext cx="34366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2498" y="2268699"/>
            <a:ext cx="93769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baseline="1530" dirty="0">
                <a:latin typeface="Tw Cen MT"/>
                <a:cs typeface="Tw Cen MT"/>
              </a:rPr>
              <a:t>olí</a:t>
            </a:r>
            <a:r>
              <a:rPr sz="3000" spc="-1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ica</a:t>
            </a:r>
            <a:r>
              <a:rPr sz="3000" spc="-50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3208" y="2268699"/>
            <a:ext cx="76874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spc="-14" baseline="1530" dirty="0">
                <a:latin typeface="Tw Cen MT"/>
                <a:cs typeface="Tw Cen MT"/>
              </a:rPr>
              <a:t>n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spc="-44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2286" y="2604219"/>
            <a:ext cx="6912593" cy="1286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9" baseline="1530" dirty="0">
                <a:latin typeface="Tw Cen MT"/>
                <a:cs typeface="Tw Cen MT"/>
              </a:rPr>
              <a:t>g</a:t>
            </a:r>
            <a:r>
              <a:rPr sz="3000" spc="-1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4" baseline="1530" dirty="0">
                <a:latin typeface="Tw Cen MT"/>
                <a:cs typeface="Tw Cen MT"/>
              </a:rPr>
              <a:t>m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spc="-39" baseline="1530" dirty="0">
                <a:latin typeface="Tw Cen MT"/>
                <a:cs typeface="Tw Cen MT"/>
              </a:rPr>
              <a:t>oy</a:t>
            </a:r>
            <a:r>
              <a:rPr sz="3000" baseline="1530" dirty="0">
                <a:latin typeface="Tw Cen MT"/>
                <a:cs typeface="Tw Cen MT"/>
              </a:rPr>
              <a:t>ect</a:t>
            </a:r>
            <a:r>
              <a:rPr sz="3000" spc="-4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6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el</a:t>
            </a:r>
            <a:r>
              <a:rPr sz="3000" spc="75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c</a:t>
            </a:r>
            <a:r>
              <a:rPr sz="3000" baseline="1530" dirty="0">
                <a:latin typeface="Tw Cen MT"/>
                <a:cs typeface="Tw Cen MT"/>
              </a:rPr>
              <a:t>tor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spc="-15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ec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ol</a:t>
            </a:r>
            <a:r>
              <a:rPr sz="3000" spc="-4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gí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69" baseline="1530" dirty="0">
                <a:latin typeface="Tw Cen MT"/>
                <a:cs typeface="Tw Cen MT"/>
              </a:rPr>
              <a:t> </a:t>
            </a:r>
            <a:r>
              <a:rPr sz="3000" spc="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5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spc="-44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2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</a:t>
            </a:r>
            <a:r>
              <a:rPr sz="3000" spc="4" baseline="1530" dirty="0">
                <a:latin typeface="Tw Cen MT"/>
                <a:cs typeface="Tw Cen MT"/>
              </a:rPr>
              <a:t>ó</a:t>
            </a:r>
            <a:r>
              <a:rPr sz="3000" baseline="1530" dirty="0">
                <a:latin typeface="Tw Cen MT"/>
                <a:cs typeface="Tw Cen MT"/>
              </a:rPr>
              <a:t>n</a:t>
            </a:r>
            <a:endParaRPr sz="2000" dirty="0">
              <a:latin typeface="Tw Cen MT"/>
              <a:cs typeface="Tw Cen MT"/>
            </a:endParaRPr>
          </a:p>
          <a:p>
            <a:pPr marL="12700" marR="9453" algn="just">
              <a:lnSpc>
                <a:spcPts val="2640"/>
              </a:lnSpc>
              <a:spcBef>
                <a:spcPts val="85"/>
              </a:spcBef>
            </a:pP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16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spc="29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unica</a:t>
            </a:r>
            <a:r>
              <a:rPr sz="2000" spc="-4" dirty="0">
                <a:latin typeface="Tw Cen MT"/>
                <a:cs typeface="Tw Cen MT"/>
              </a:rPr>
              <a:t>ci</a:t>
            </a:r>
            <a:r>
              <a:rPr sz="2000" dirty="0">
                <a:latin typeface="Tw Cen MT"/>
                <a:cs typeface="Tw Cen MT"/>
              </a:rPr>
              <a:t>one</a:t>
            </a:r>
            <a:r>
              <a:rPr sz="2000" spc="-4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154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n</a:t>
            </a:r>
            <a:r>
              <a:rPr sz="2000" spc="15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cor</a:t>
            </a:r>
            <a:r>
              <a:rPr sz="2000" spc="-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1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pon</a:t>
            </a:r>
            <a:r>
              <a:rPr sz="2000" spc="-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encia</a:t>
            </a:r>
            <a:r>
              <a:rPr sz="2000" spc="16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con</a:t>
            </a:r>
            <a:r>
              <a:rPr sz="2000" spc="150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15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spc="-1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ituc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ón</a:t>
            </a:r>
            <a:r>
              <a:rPr sz="2000" spc="154" dirty="0">
                <a:latin typeface="Tw Cen MT"/>
                <a:cs typeface="Tw Cen MT"/>
              </a:rPr>
              <a:t> </a:t>
            </a:r>
            <a:r>
              <a:rPr sz="2000" spc="-89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ol</a:t>
            </a:r>
            <a:r>
              <a:rPr sz="2000" spc="-9" dirty="0">
                <a:latin typeface="Tw Cen MT"/>
                <a:cs typeface="Tw Cen MT"/>
              </a:rPr>
              <a:t>í</a:t>
            </a:r>
            <a:r>
              <a:rPr sz="2000" dirty="0">
                <a:latin typeface="Tw Cen MT"/>
                <a:cs typeface="Tw Cen MT"/>
              </a:rPr>
              <a:t>tica </a:t>
            </a:r>
            <a:r>
              <a:rPr sz="2000" spc="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5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84" dirty="0">
                <a:latin typeface="Tw Cen MT"/>
                <a:cs typeface="Tw Cen MT"/>
              </a:rPr>
              <a:t>e</a:t>
            </a:r>
            <a:r>
              <a:rPr sz="2000" spc="-139" dirty="0">
                <a:latin typeface="Tw Cen MT"/>
                <a:cs typeface="Tw Cen MT"/>
              </a:rPr>
              <a:t>y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535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on</a:t>
            </a:r>
            <a:r>
              <a:rPr sz="2000" spc="535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525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fi</a:t>
            </a:r>
            <a:r>
              <a:rPr sz="2000" dirty="0">
                <a:latin typeface="Tw Cen MT"/>
                <a:cs typeface="Tw Cen MT"/>
              </a:rPr>
              <a:t>n</a:t>
            </a:r>
            <a:r>
              <a:rPr sz="2000" spc="530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5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con</a:t>
            </a:r>
            <a:r>
              <a:rPr sz="2000" spc="-14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rib</a:t>
            </a:r>
            <a:r>
              <a:rPr sz="2000" spc="-4" dirty="0">
                <a:latin typeface="Tw Cen MT"/>
                <a:cs typeface="Tw Cen MT"/>
              </a:rPr>
              <a:t>ui</a:t>
            </a:r>
            <a:r>
              <a:rPr sz="2000" dirty="0">
                <a:latin typeface="Tw Cen MT"/>
                <a:cs typeface="Tw Cen MT"/>
              </a:rPr>
              <a:t>r</a:t>
            </a:r>
            <a:r>
              <a:rPr sz="2000" spc="5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al</a:t>
            </a:r>
            <a:r>
              <a:rPr sz="2000" spc="535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spc="-9" dirty="0">
                <a:latin typeface="Tw Cen MT"/>
                <a:cs typeface="Tw Cen MT"/>
              </a:rPr>
              <a:t>r</a:t>
            </a:r>
            <a:r>
              <a:rPr sz="2000" spc="-44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ollo</a:t>
            </a:r>
            <a:r>
              <a:rPr sz="2000" spc="5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ec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spc="-1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óm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-6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545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oc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l pol</a:t>
            </a:r>
            <a:r>
              <a:rPr sz="2000" spc="9" dirty="0">
                <a:latin typeface="Tw Cen MT"/>
                <a:cs typeface="Tw Cen MT"/>
              </a:rPr>
              <a:t>í</a:t>
            </a:r>
            <a:r>
              <a:rPr sz="2000" dirty="0">
                <a:latin typeface="Tw Cen MT"/>
                <a:cs typeface="Tw Cen MT"/>
              </a:rPr>
              <a:t>tico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 </a:t>
            </a:r>
            <a:r>
              <a:rPr sz="2000" spc="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14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4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9" dirty="0">
                <a:latin typeface="Tw Cen MT"/>
                <a:cs typeface="Tw Cen MT"/>
              </a:rPr>
              <a:t>ó</a:t>
            </a:r>
            <a:r>
              <a:rPr sz="2000" dirty="0">
                <a:latin typeface="Tw Cen MT"/>
                <a:cs typeface="Tw Cen MT"/>
              </a:rPr>
              <a:t>n,</a:t>
            </a:r>
            <a:r>
              <a:rPr sz="2000" spc="-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y</a:t>
            </a:r>
            <a:r>
              <a:rPr sz="2000" spc="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9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34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ar</a:t>
            </a:r>
            <a:r>
              <a:rPr sz="2000" spc="-39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bien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ar</a:t>
            </a:r>
            <a:r>
              <a:rPr sz="2000" spc="-39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 </a:t>
            </a:r>
            <a:r>
              <a:rPr sz="2000" spc="4" dirty="0">
                <a:latin typeface="Tw Cen MT"/>
                <a:cs typeface="Tw Cen MT"/>
              </a:rPr>
              <a:t>lo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col</a:t>
            </a:r>
            <a:r>
              <a:rPr sz="2000" spc="9" dirty="0">
                <a:latin typeface="Tw Cen MT"/>
                <a:cs typeface="Tw Cen MT"/>
              </a:rPr>
              <a:t>o</a:t>
            </a:r>
            <a:r>
              <a:rPr sz="2000" spc="-4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biano</a:t>
            </a:r>
            <a:r>
              <a:rPr sz="2000" spc="-1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80803" y="2604219"/>
            <a:ext cx="190830" cy="950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y</a:t>
            </a:r>
            <a:endParaRPr sz="2000" dirty="0">
              <a:latin typeface="Tw Cen MT"/>
              <a:cs typeface="Tw Cen MT"/>
            </a:endParaRPr>
          </a:p>
          <a:p>
            <a:pPr marL="12700" marR="9390">
              <a:lnSpc>
                <a:spcPct val="110416"/>
              </a:lnSpc>
              <a:spcBef>
                <a:spcPts val="398"/>
              </a:spcBef>
            </a:pPr>
            <a:r>
              <a:rPr sz="2000" dirty="0">
                <a:latin typeface="Tw Cen MT"/>
                <a:cs typeface="Tw Cen MT"/>
              </a:rPr>
              <a:t>y 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85110" y="4535380"/>
            <a:ext cx="2595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2.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6274" y="4535380"/>
            <a:ext cx="6998805" cy="615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683" algn="ctr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3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44" baseline="1530" dirty="0">
                <a:latin typeface="Tw Cen MT"/>
                <a:cs typeface="Tw Cen MT"/>
              </a:rPr>
              <a:t>v</a:t>
            </a:r>
            <a:r>
              <a:rPr sz="3000" baseline="1530" dirty="0">
                <a:latin typeface="Tw Cen MT"/>
                <a:cs typeface="Tw Cen MT"/>
              </a:rPr>
              <a:t>er</a:t>
            </a:r>
            <a:r>
              <a:rPr sz="3000" spc="100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11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u</a:t>
            </a:r>
            <a:r>
              <a:rPr sz="3000" spc="-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9" baseline="1530" dirty="0">
                <a:latin typeface="Tw Cen MT"/>
                <a:cs typeface="Tw Cen MT"/>
              </a:rPr>
              <a:t>p</a:t>
            </a:r>
            <a:r>
              <a:rPr sz="3000" spc="-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ación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spc="-15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c</a:t>
            </a:r>
            <a:r>
              <a:rPr sz="3000" baseline="1530" dirty="0">
                <a:latin typeface="Tw Cen MT"/>
                <a:cs typeface="Tw Cen MT"/>
              </a:rPr>
              <a:t>no</a:t>
            </a:r>
            <a:r>
              <a:rPr sz="3000" spc="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9" baseline="1530" dirty="0">
                <a:latin typeface="Tw Cen MT"/>
                <a:cs typeface="Tw Cen MT"/>
              </a:rPr>
              <a:t>g</a:t>
            </a:r>
            <a:r>
              <a:rPr sz="3000" spc="-4" baseline="1530" dirty="0">
                <a:latin typeface="Tw Cen MT"/>
                <a:cs typeface="Tw Cen MT"/>
              </a:rPr>
              <a:t>í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104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10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spc="-44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2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</a:t>
            </a:r>
            <a:r>
              <a:rPr sz="3000" spc="4" baseline="1530" dirty="0">
                <a:latin typeface="Tw Cen MT"/>
                <a:cs typeface="Tw Cen MT"/>
              </a:rPr>
              <a:t>ó</a:t>
            </a:r>
            <a:r>
              <a:rPr sz="3000" baseline="1530" dirty="0">
                <a:latin typeface="Tw Cen MT"/>
                <a:cs typeface="Tw Cen MT"/>
              </a:rPr>
              <a:t>n</a:t>
            </a:r>
            <a:endParaRPr sz="2000" dirty="0">
              <a:latin typeface="Tw Cen MT"/>
              <a:cs typeface="Tw Cen MT"/>
            </a:endParaRPr>
          </a:p>
          <a:p>
            <a:pPr marL="76923" algn="ctr">
              <a:lnSpc>
                <a:spcPct val="90738"/>
              </a:lnSpc>
              <a:spcBef>
                <a:spcPts val="352"/>
              </a:spcBef>
            </a:pP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7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spc="29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unica</a:t>
            </a:r>
            <a:r>
              <a:rPr sz="2000" spc="-4" dirty="0">
                <a:latin typeface="Tw Cen MT"/>
                <a:cs typeface="Tw Cen MT"/>
              </a:rPr>
              <a:t>ci</a:t>
            </a:r>
            <a:r>
              <a:rPr sz="2000" dirty="0">
                <a:latin typeface="Tw Cen MT"/>
                <a:cs typeface="Tw Cen MT"/>
              </a:rPr>
              <a:t>ones</a:t>
            </a:r>
            <a:r>
              <a:rPr sz="2000" spc="6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re</a:t>
            </a:r>
            <a:r>
              <a:rPr sz="2000" spc="7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los</a:t>
            </a:r>
            <a:r>
              <a:rPr sz="2000" spc="6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ciuda</a:t>
            </a:r>
            <a:r>
              <a:rPr sz="2000" spc="-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1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5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7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6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emp</a:t>
            </a:r>
            <a:r>
              <a:rPr sz="2000" spc="-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spc="-2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69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l</a:t>
            </a:r>
            <a:r>
              <a:rPr sz="2000" spc="6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go</a:t>
            </a:r>
            <a:r>
              <a:rPr sz="2000" spc="-9" dirty="0">
                <a:latin typeface="Tw Cen MT"/>
                <a:cs typeface="Tw Cen MT"/>
              </a:rPr>
              <a:t>b</a:t>
            </a:r>
            <a:r>
              <a:rPr sz="2000" spc="-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44" dirty="0">
                <a:latin typeface="Tw Cen MT"/>
                <a:cs typeface="Tw Cen MT"/>
              </a:rPr>
              <a:t>r</a:t>
            </a:r>
            <a:r>
              <a:rPr sz="2000" spc="-1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79279" y="4535380"/>
            <a:ext cx="192354" cy="615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y</a:t>
            </a:r>
            <a:endParaRPr sz="2000" dirty="0">
              <a:latin typeface="Tw Cen MT"/>
              <a:cs typeface="Tw Cen MT"/>
            </a:endParaRPr>
          </a:p>
          <a:p>
            <a:pPr marL="14224">
              <a:lnSpc>
                <a:spcPct val="90738"/>
              </a:lnSpc>
              <a:spcBef>
                <a:spcPts val="352"/>
              </a:spcBef>
            </a:pPr>
            <a:r>
              <a:rPr sz="2000" dirty="0">
                <a:latin typeface="Tw Cen MT"/>
                <a:cs typeface="Tw Cen MT"/>
              </a:rPr>
              <a:t>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2285" y="5206322"/>
            <a:ext cx="7242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dem</a:t>
            </a:r>
            <a:r>
              <a:rPr sz="3000" spc="-14" baseline="1530" dirty="0">
                <a:latin typeface="Tw Cen MT"/>
                <a:cs typeface="Tw Cen MT"/>
              </a:rPr>
              <a:t>á</a:t>
            </a:r>
            <a:r>
              <a:rPr sz="3000" baseline="1530" dirty="0">
                <a:latin typeface="Tw Cen MT"/>
                <a:cs typeface="Tw Cen MT"/>
              </a:rPr>
              <a:t>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0199" y="5206322"/>
            <a:ext cx="10128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stanc</a:t>
            </a:r>
            <a:r>
              <a:rPr sz="3000" spc="-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5767" y="5206322"/>
            <a:ext cx="111240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na</a:t>
            </a:r>
            <a:r>
              <a:rPr sz="3000" spc="-4" baseline="1530" dirty="0">
                <a:latin typeface="Tw Cen MT"/>
                <a:cs typeface="Tw Cen MT"/>
              </a:rPr>
              <a:t>ci</a:t>
            </a:r>
            <a:r>
              <a:rPr sz="3000" baseline="1530" dirty="0">
                <a:latin typeface="Tw Cen MT"/>
                <a:cs typeface="Tw Cen MT"/>
              </a:rPr>
              <a:t>on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spc="-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es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0648" y="5206322"/>
            <a:ext cx="58576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como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9497" y="5206322"/>
            <a:ext cx="82582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sop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spc="39" baseline="1530" dirty="0">
                <a:latin typeface="Tw Cen MT"/>
                <a:cs typeface="Tw Cen MT"/>
              </a:rPr>
              <a:t>r</a:t>
            </a:r>
            <a:r>
              <a:rPr sz="3000" spc="-1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9390" y="5206322"/>
            <a:ext cx="38609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d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l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8595" y="5206322"/>
            <a:ext cx="108172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es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spc="-9" baseline="1530" dirty="0">
                <a:latin typeface="Tw Cen MT"/>
                <a:cs typeface="Tw Cen MT"/>
              </a:rPr>
              <a:t>r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ollo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3123" y="5206322"/>
            <a:ext cx="67852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oc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spc="-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2286" y="5541551"/>
            <a:ext cx="351395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Económico y po</a:t>
            </a:r>
            <a:r>
              <a:rPr sz="3000" spc="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ít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co</a:t>
            </a:r>
            <a:r>
              <a:rPr sz="3000" spc="-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 </a:t>
            </a:r>
            <a:r>
              <a:rPr sz="3000" spc="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</a:t>
            </a:r>
            <a:r>
              <a:rPr sz="3000" spc="4" baseline="1530" dirty="0">
                <a:latin typeface="Tw Cen MT"/>
                <a:cs typeface="Tw Cen MT"/>
              </a:rPr>
              <a:t>ó</a:t>
            </a:r>
            <a:r>
              <a:rPr sz="3000" baseline="1530" dirty="0">
                <a:latin typeface="Tw Cen MT"/>
                <a:cs typeface="Tw Cen MT"/>
              </a:rPr>
              <a:t>n.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80" name="object 16"/>
          <p:cNvSpPr/>
          <p:nvPr/>
        </p:nvSpPr>
        <p:spPr>
          <a:xfrm>
            <a:off x="0" y="210185"/>
            <a:ext cx="2648302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2585111" y="1672810"/>
            <a:ext cx="2823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3.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82849" y="1672810"/>
            <a:ext cx="99309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Imp</a:t>
            </a:r>
            <a:r>
              <a:rPr sz="3300" spc="4" baseline="1391" dirty="0">
                <a:latin typeface="Tw Cen MT"/>
                <a:cs typeface="Tw Cen MT"/>
              </a:rPr>
              <a:t>u</a:t>
            </a:r>
            <a:r>
              <a:rPr sz="3300" spc="9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sar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94227" y="1672810"/>
            <a:ext cx="26934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1391" dirty="0">
                <a:latin typeface="Tw Cen MT"/>
                <a:cs typeface="Tw Cen MT"/>
              </a:rPr>
              <a:t>el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6750" y="1672810"/>
            <a:ext cx="119346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</a:t>
            </a:r>
            <a:r>
              <a:rPr sz="3300" spc="1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sa</a:t>
            </a:r>
            <a:r>
              <a:rPr sz="3300" spc="9" baseline="1391" dirty="0">
                <a:latin typeface="Tw Cen MT"/>
                <a:cs typeface="Tw Cen MT"/>
              </a:rPr>
              <a:t>r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14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lo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6121" y="167281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y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0733" y="1672810"/>
            <a:ext cx="171882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50" baseline="1391" dirty="0">
                <a:latin typeface="Tw Cen MT"/>
                <a:cs typeface="Tw Cen MT"/>
              </a:rPr>
              <a:t>f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54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tal</a:t>
            </a:r>
            <a:r>
              <a:rPr sz="3300" spc="1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cimi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nto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45882" y="1672810"/>
            <a:ext cx="42170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del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5379" y="1672810"/>
            <a:ext cx="71733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ect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19387" y="1672810"/>
            <a:ext cx="36051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de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96399" y="1672810"/>
            <a:ext cx="37624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l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13686" y="2075146"/>
            <a:ext cx="7359225" cy="1109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79" baseline="1391" dirty="0">
                <a:latin typeface="Tw Cen MT"/>
                <a:cs typeface="Tw Cen MT"/>
              </a:rPr>
              <a:t>T</a:t>
            </a:r>
            <a:r>
              <a:rPr sz="3300" baseline="1391" dirty="0">
                <a:latin typeface="Tw Cen MT"/>
                <a:cs typeface="Tw Cen MT"/>
              </a:rPr>
              <a:t>ecn</a:t>
            </a:r>
            <a:r>
              <a:rPr sz="3300" spc="14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logías</a:t>
            </a:r>
            <a:r>
              <a:rPr sz="3300" spc="17" baseline="1391" dirty="0">
                <a:latin typeface="Tw Cen MT"/>
                <a:cs typeface="Tw Cen MT"/>
              </a:rPr>
              <a:t> </a:t>
            </a:r>
            <a:r>
              <a:rPr sz="3300" spc="9" baseline="1391" dirty="0">
                <a:latin typeface="Tw Cen MT"/>
                <a:cs typeface="Tw Cen MT"/>
              </a:rPr>
              <a:t>d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76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r>
              <a:rPr sz="3300" spc="8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I</a:t>
            </a:r>
            <a:r>
              <a:rPr sz="3300" spc="4" baseline="1391" dirty="0">
                <a:latin typeface="Tw Cen MT"/>
                <a:cs typeface="Tw Cen MT"/>
              </a:rPr>
              <a:t>n</a:t>
            </a:r>
            <a:r>
              <a:rPr sz="3300" spc="-50" baseline="1391" dirty="0">
                <a:latin typeface="Tw Cen MT"/>
                <a:cs typeface="Tw Cen MT"/>
              </a:rPr>
              <a:t>f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54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m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ci</a:t>
            </a:r>
            <a:r>
              <a:rPr sz="3300" spc="9" baseline="1391" dirty="0">
                <a:latin typeface="Tw Cen MT"/>
                <a:cs typeface="Tw Cen MT"/>
              </a:rPr>
              <a:t>ó</a:t>
            </a:r>
            <a:r>
              <a:rPr sz="3300" baseline="1391" dirty="0">
                <a:latin typeface="Tw Cen MT"/>
                <a:cs typeface="Tw Cen MT"/>
              </a:rPr>
              <a:t>n</a:t>
            </a:r>
            <a:r>
              <a:rPr sz="3300" spc="2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y</a:t>
            </a:r>
            <a:r>
              <a:rPr sz="3300" spc="8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s</a:t>
            </a:r>
            <a:r>
              <a:rPr sz="3300" spc="80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C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spc="34" baseline="1391" dirty="0">
                <a:latin typeface="Tw Cen MT"/>
                <a:cs typeface="Tw Cen MT"/>
              </a:rPr>
              <a:t>m</a:t>
            </a:r>
            <a:r>
              <a:rPr sz="3300" baseline="1391" dirty="0">
                <a:latin typeface="Tw Cen MT"/>
                <a:cs typeface="Tw Cen MT"/>
              </a:rPr>
              <a:t>un</a:t>
            </a:r>
            <a:r>
              <a:rPr sz="3300" spc="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cacion</a:t>
            </a:r>
            <a:r>
              <a:rPr sz="3300" spc="19" baseline="1391" dirty="0">
                <a:latin typeface="Tw Cen MT"/>
                <a:cs typeface="Tw Cen MT"/>
              </a:rPr>
              <a:t>e</a:t>
            </a:r>
            <a:r>
              <a:rPr sz="3300" spc="-50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,</a:t>
            </a:r>
            <a:r>
              <a:rPr sz="3300" spc="-1" baseline="1391" dirty="0">
                <a:latin typeface="Tw Cen MT"/>
                <a:cs typeface="Tw Cen MT"/>
              </a:rPr>
              <a:t> </a:t>
            </a:r>
            <a:r>
              <a:rPr sz="3300" spc="9" baseline="1391" dirty="0">
                <a:latin typeface="Tw Cen MT"/>
                <a:cs typeface="Tw Cen MT"/>
              </a:rPr>
              <a:t>p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om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spc="-50" baseline="1391" dirty="0">
                <a:latin typeface="Tw Cen MT"/>
                <a:cs typeface="Tw Cen MT"/>
              </a:rPr>
              <a:t>v</a:t>
            </a:r>
            <a:r>
              <a:rPr sz="3300" baseline="1391" dirty="0">
                <a:latin typeface="Tw Cen MT"/>
                <a:cs typeface="Tw Cen MT"/>
              </a:rPr>
              <a:t>er</a:t>
            </a:r>
            <a:r>
              <a:rPr sz="3300" spc="45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endParaRPr sz="2200" dirty="0">
              <a:latin typeface="Tw Cen MT"/>
              <a:cs typeface="Tw Cen MT"/>
            </a:endParaRPr>
          </a:p>
          <a:p>
            <a:pPr marL="12700" marR="9148">
              <a:lnSpc>
                <a:spcPts val="3170"/>
              </a:lnSpc>
              <a:spcBef>
                <a:spcPts val="161"/>
              </a:spcBef>
            </a:pPr>
            <a:r>
              <a:rPr sz="2200" dirty="0">
                <a:latin typeface="Tw Cen MT"/>
                <a:cs typeface="Tw Cen MT"/>
              </a:rPr>
              <a:t>in</a:t>
            </a:r>
            <a:r>
              <a:rPr sz="2200" spc="-54" dirty="0">
                <a:latin typeface="Tw Cen MT"/>
                <a:cs typeface="Tw Cen MT"/>
              </a:rPr>
              <a:t>v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4" dirty="0">
                <a:latin typeface="Tw Cen MT"/>
                <a:cs typeface="Tw Cen MT"/>
              </a:rPr>
              <a:t>s</a:t>
            </a:r>
            <a:r>
              <a:rPr sz="2200" spc="14" dirty="0">
                <a:latin typeface="Tw Cen MT"/>
                <a:cs typeface="Tw Cen MT"/>
              </a:rPr>
              <a:t>t</a:t>
            </a:r>
            <a:r>
              <a:rPr sz="2200" dirty="0">
                <a:latin typeface="Tw Cen MT"/>
                <a:cs typeface="Tw Cen MT"/>
              </a:rPr>
              <a:t>i</a:t>
            </a:r>
            <a:r>
              <a:rPr sz="2200" spc="-34" dirty="0">
                <a:latin typeface="Tw Cen MT"/>
                <a:cs typeface="Tw Cen MT"/>
              </a:rPr>
              <a:t>g</a:t>
            </a:r>
            <a:r>
              <a:rPr sz="2200" dirty="0">
                <a:latin typeface="Tw Cen MT"/>
                <a:cs typeface="Tw Cen MT"/>
              </a:rPr>
              <a:t>aci</a:t>
            </a:r>
            <a:r>
              <a:rPr sz="2200" spc="9" dirty="0">
                <a:latin typeface="Tw Cen MT"/>
                <a:cs typeface="Tw Cen MT"/>
              </a:rPr>
              <a:t>ó</a:t>
            </a:r>
            <a:r>
              <a:rPr sz="2200" dirty="0">
                <a:latin typeface="Tw Cen MT"/>
                <a:cs typeface="Tw Cen MT"/>
              </a:rPr>
              <a:t>n</a:t>
            </a:r>
            <a:r>
              <a:rPr sz="2200" spc="183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228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Inno</a:t>
            </a:r>
            <a:r>
              <a:rPr sz="2200" spc="-50" dirty="0">
                <a:latin typeface="Tw Cen MT"/>
                <a:cs typeface="Tw Cen MT"/>
              </a:rPr>
              <a:t>v</a:t>
            </a:r>
            <a:r>
              <a:rPr sz="2200" spc="9" dirty="0">
                <a:latin typeface="Tw Cen MT"/>
                <a:cs typeface="Tw Cen MT"/>
              </a:rPr>
              <a:t>a</a:t>
            </a:r>
            <a:r>
              <a:rPr sz="2200" dirty="0">
                <a:latin typeface="Tw Cen MT"/>
                <a:cs typeface="Tw Cen MT"/>
              </a:rPr>
              <a:t>ci</a:t>
            </a:r>
            <a:r>
              <a:rPr sz="2200" spc="9" dirty="0">
                <a:latin typeface="Tw Cen MT"/>
                <a:cs typeface="Tw Cen MT"/>
              </a:rPr>
              <a:t>ó</a:t>
            </a:r>
            <a:r>
              <a:rPr sz="2200" dirty="0">
                <a:latin typeface="Tw Cen MT"/>
                <a:cs typeface="Tw Cen MT"/>
              </a:rPr>
              <a:t>n</a:t>
            </a:r>
            <a:r>
              <a:rPr sz="2200" spc="173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bu</a:t>
            </a:r>
            <a:r>
              <a:rPr sz="2200" spc="9" dirty="0">
                <a:latin typeface="Tw Cen MT"/>
                <a:cs typeface="Tw Cen MT"/>
              </a:rPr>
              <a:t>s</a:t>
            </a:r>
            <a:r>
              <a:rPr sz="2200" dirty="0">
                <a:latin typeface="Tw Cen MT"/>
                <a:cs typeface="Tw Cen MT"/>
              </a:rPr>
              <a:t>ca</a:t>
            </a:r>
            <a:r>
              <a:rPr sz="2200" spc="-4" dirty="0">
                <a:latin typeface="Tw Cen MT"/>
                <a:cs typeface="Tw Cen MT"/>
              </a:rPr>
              <a:t>n</a:t>
            </a:r>
            <a:r>
              <a:rPr sz="2200" dirty="0">
                <a:latin typeface="Tw Cen MT"/>
                <a:cs typeface="Tw Cen MT"/>
              </a:rPr>
              <a:t>do</a:t>
            </a:r>
            <a:r>
              <a:rPr sz="2200" spc="187" dirty="0">
                <a:latin typeface="Tw Cen MT"/>
                <a:cs typeface="Tw Cen MT"/>
              </a:rPr>
              <a:t> </a:t>
            </a:r>
            <a:r>
              <a:rPr sz="2200" spc="14" dirty="0">
                <a:latin typeface="Tw Cen MT"/>
                <a:cs typeface="Tw Cen MT"/>
              </a:rPr>
              <a:t>s</a:t>
            </a:r>
            <a:r>
              <a:rPr sz="2200" dirty="0">
                <a:latin typeface="Tw Cen MT"/>
                <a:cs typeface="Tw Cen MT"/>
              </a:rPr>
              <a:t>u</a:t>
            </a:r>
            <a:r>
              <a:rPr sz="2200" spc="227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compe</a:t>
            </a:r>
            <a:r>
              <a:rPr sz="2200" spc="9" dirty="0">
                <a:latin typeface="Tw Cen MT"/>
                <a:cs typeface="Tw Cen MT"/>
              </a:rPr>
              <a:t>t</a:t>
            </a:r>
            <a:r>
              <a:rPr sz="2200" dirty="0">
                <a:latin typeface="Tw Cen MT"/>
                <a:cs typeface="Tw Cen MT"/>
              </a:rPr>
              <a:t>it</a:t>
            </a:r>
            <a:r>
              <a:rPr sz="2200" spc="9" dirty="0">
                <a:latin typeface="Tw Cen MT"/>
                <a:cs typeface="Tw Cen MT"/>
              </a:rPr>
              <a:t>i</a:t>
            </a:r>
            <a:r>
              <a:rPr sz="2200" dirty="0">
                <a:latin typeface="Tw Cen MT"/>
                <a:cs typeface="Tw Cen MT"/>
              </a:rPr>
              <a:t>vid</a:t>
            </a:r>
            <a:r>
              <a:rPr sz="2200" spc="4" dirty="0">
                <a:latin typeface="Tw Cen MT"/>
                <a:cs typeface="Tw Cen MT"/>
              </a:rPr>
              <a:t>a</a:t>
            </a:r>
            <a:r>
              <a:rPr sz="2200" dirty="0">
                <a:latin typeface="Tw Cen MT"/>
                <a:cs typeface="Tw Cen MT"/>
              </a:rPr>
              <a:t>d</a:t>
            </a:r>
            <a:r>
              <a:rPr sz="2200" spc="116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y</a:t>
            </a:r>
            <a:r>
              <a:rPr sz="2200" spc="243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a</a:t>
            </a:r>
            <a:r>
              <a:rPr sz="2200" spc="-50" dirty="0">
                <a:latin typeface="Tw Cen MT"/>
                <a:cs typeface="Tw Cen MT"/>
              </a:rPr>
              <a:t>v</a:t>
            </a:r>
            <a:r>
              <a:rPr sz="2200" dirty="0">
                <a:latin typeface="Tw Cen MT"/>
                <a:cs typeface="Tw Cen MT"/>
              </a:rPr>
              <a:t>a</a:t>
            </a:r>
            <a:r>
              <a:rPr sz="2200" spc="9" dirty="0">
                <a:latin typeface="Tw Cen MT"/>
                <a:cs typeface="Tw Cen MT"/>
              </a:rPr>
              <a:t>n</a:t>
            </a:r>
            <a:r>
              <a:rPr sz="2200" dirty="0">
                <a:latin typeface="Tw Cen MT"/>
                <a:cs typeface="Tw Cen MT"/>
              </a:rPr>
              <a:t>ce t</a:t>
            </a:r>
            <a:r>
              <a:rPr sz="2200" spc="9" dirty="0">
                <a:latin typeface="Tw Cen MT"/>
                <a:cs typeface="Tw Cen MT"/>
              </a:rPr>
              <a:t>e</a:t>
            </a:r>
            <a:r>
              <a:rPr sz="2200" dirty="0">
                <a:latin typeface="Tw Cen MT"/>
                <a:cs typeface="Tw Cen MT"/>
              </a:rPr>
              <a:t>c</a:t>
            </a:r>
            <a:r>
              <a:rPr sz="2200" spc="-4" dirty="0">
                <a:latin typeface="Tw Cen MT"/>
                <a:cs typeface="Tw Cen MT"/>
              </a:rPr>
              <a:t>n</a:t>
            </a:r>
            <a:r>
              <a:rPr sz="2200" dirty="0">
                <a:latin typeface="Tw Cen MT"/>
                <a:cs typeface="Tw Cen MT"/>
              </a:rPr>
              <a:t>ol</a:t>
            </a:r>
            <a:r>
              <a:rPr sz="2200" spc="9" dirty="0">
                <a:latin typeface="Tw Cen MT"/>
                <a:cs typeface="Tw Cen MT"/>
              </a:rPr>
              <a:t>ó</a:t>
            </a:r>
            <a:r>
              <a:rPr sz="2200" dirty="0">
                <a:latin typeface="Tw Cen MT"/>
                <a:cs typeface="Tw Cen MT"/>
              </a:rPr>
              <a:t>gico</a:t>
            </a:r>
            <a:r>
              <a:rPr sz="2200" spc="-40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con</a:t>
            </a:r>
            <a:r>
              <a:rPr sz="2200" spc="-50" dirty="0">
                <a:latin typeface="Tw Cen MT"/>
                <a:cs typeface="Tw Cen MT"/>
              </a:rPr>
              <a:t>f</a:t>
            </a:r>
            <a:r>
              <a:rPr sz="2200" dirty="0">
                <a:latin typeface="Tw Cen MT"/>
                <a:cs typeface="Tw Cen MT"/>
              </a:rPr>
              <a:t>o</a:t>
            </a:r>
            <a:r>
              <a:rPr sz="2200" spc="54" dirty="0">
                <a:latin typeface="Tw Cen MT"/>
                <a:cs typeface="Tw Cen MT"/>
              </a:rPr>
              <a:t>r</a:t>
            </a:r>
            <a:r>
              <a:rPr sz="2200" dirty="0">
                <a:latin typeface="Tw Cen MT"/>
                <a:cs typeface="Tw Cen MT"/>
              </a:rPr>
              <a:t>me</a:t>
            </a:r>
            <a:r>
              <a:rPr sz="2200" spc="-5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al</a:t>
            </a:r>
            <a:r>
              <a:rPr sz="2200" spc="-6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en</a:t>
            </a:r>
            <a:r>
              <a:rPr sz="2200" spc="4" dirty="0">
                <a:latin typeface="Tw Cen MT"/>
                <a:cs typeface="Tw Cen MT"/>
              </a:rPr>
              <a:t>t</a:t>
            </a:r>
            <a:r>
              <a:rPr sz="2200" dirty="0">
                <a:latin typeface="Tw Cen MT"/>
                <a:cs typeface="Tw Cen MT"/>
              </a:rPr>
              <a:t>o</a:t>
            </a:r>
            <a:r>
              <a:rPr sz="2200" spc="54" dirty="0">
                <a:latin typeface="Tw Cen MT"/>
                <a:cs typeface="Tw Cen MT"/>
              </a:rPr>
              <a:t>r</a:t>
            </a:r>
            <a:r>
              <a:rPr sz="2200" dirty="0">
                <a:latin typeface="Tw Cen MT"/>
                <a:cs typeface="Tw Cen MT"/>
              </a:rPr>
              <a:t>no</a:t>
            </a:r>
            <a:r>
              <a:rPr sz="2200" spc="-50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na</a:t>
            </a:r>
            <a:r>
              <a:rPr sz="2200" spc="-4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ional</a:t>
            </a:r>
            <a:r>
              <a:rPr sz="2200" spc="-7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3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int</a:t>
            </a:r>
            <a:r>
              <a:rPr sz="2200" spc="4" dirty="0">
                <a:latin typeface="Tw Cen MT"/>
                <a:cs typeface="Tw Cen MT"/>
              </a:rPr>
              <a:t>e</a:t>
            </a:r>
            <a:r>
              <a:rPr sz="2200" spc="44" dirty="0">
                <a:latin typeface="Tw Cen MT"/>
                <a:cs typeface="Tw Cen MT"/>
              </a:rPr>
              <a:t>r</a:t>
            </a:r>
            <a:r>
              <a:rPr sz="2200" dirty="0">
                <a:latin typeface="Tw Cen MT"/>
                <a:cs typeface="Tw Cen MT"/>
              </a:rPr>
              <a:t>na</a:t>
            </a:r>
            <a:r>
              <a:rPr sz="2200" spc="-4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iona</a:t>
            </a:r>
            <a:r>
              <a:rPr sz="2200" spc="9" dirty="0">
                <a:latin typeface="Tw Cen MT"/>
                <a:cs typeface="Tw Cen MT"/>
              </a:rPr>
              <a:t>l</a:t>
            </a:r>
            <a:r>
              <a:rPr sz="22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85111" y="4468333"/>
            <a:ext cx="28230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4.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3810" y="4468333"/>
            <a:ext cx="80748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fi</a:t>
            </a:r>
            <a:r>
              <a:rPr sz="3300" spc="9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ir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0218" y="4468333"/>
            <a:ext cx="134409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a  </a:t>
            </a:r>
            <a:r>
              <a:rPr sz="3300" spc="7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p</a:t>
            </a:r>
            <a:r>
              <a:rPr sz="3300" spc="14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lí</a:t>
            </a:r>
            <a:r>
              <a:rPr sz="3300" spc="9" baseline="1391" dirty="0">
                <a:latin typeface="Tw Cen MT"/>
                <a:cs typeface="Tw Cen MT"/>
              </a:rPr>
              <a:t>ti</a:t>
            </a:r>
            <a:r>
              <a:rPr sz="3300" baseline="1391" dirty="0">
                <a:latin typeface="Tw Cen MT"/>
                <a:cs typeface="Tw Cen MT"/>
              </a:rPr>
              <a:t>ca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2949" y="4468333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y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5473" y="4468333"/>
            <a:ext cx="8422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ej</a:t>
            </a:r>
            <a:r>
              <a:rPr sz="3300" spc="9" baseline="1391" dirty="0">
                <a:latin typeface="Tw Cen MT"/>
                <a:cs typeface="Tw Cen MT"/>
              </a:rPr>
              <a:t>er</a:t>
            </a:r>
            <a:r>
              <a:rPr sz="3300" baseline="1391" dirty="0">
                <a:latin typeface="Tw Cen MT"/>
                <a:cs typeface="Tw Cen MT"/>
              </a:rPr>
              <a:t>cer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6553" y="4468333"/>
            <a:ext cx="28507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la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7055" y="4468333"/>
            <a:ext cx="91018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50" baseline="1391" dirty="0">
                <a:latin typeface="Tw Cen MT"/>
                <a:cs typeface="Tw Cen MT"/>
              </a:rPr>
              <a:t>g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4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ti</a:t>
            </a:r>
            <a:r>
              <a:rPr sz="3300" spc="9" baseline="1391" dirty="0">
                <a:latin typeface="Tw Cen MT"/>
                <a:cs typeface="Tw Cen MT"/>
              </a:rPr>
              <a:t>ó</a:t>
            </a:r>
            <a:r>
              <a:rPr sz="3300" spc="14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5190" y="4468333"/>
            <a:ext cx="12827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planea</a:t>
            </a:r>
            <a:r>
              <a:rPr sz="3300" spc="9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ión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67088" y="4468333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y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3685" y="4870669"/>
            <a:ext cx="165301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admin</a:t>
            </a:r>
            <a:r>
              <a:rPr sz="3300" spc="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s</a:t>
            </a:r>
            <a:r>
              <a:rPr sz="3300" spc="14" baseline="1391" dirty="0">
                <a:latin typeface="Tw Cen MT"/>
                <a:cs typeface="Tw Cen MT"/>
              </a:rPr>
              <a:t>t</a:t>
            </a: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aci</a:t>
            </a:r>
            <a:r>
              <a:rPr sz="3300" spc="19" baseline="1391" dirty="0">
                <a:latin typeface="Tw Cen MT"/>
                <a:cs typeface="Tw Cen MT"/>
              </a:rPr>
              <a:t>ó</a:t>
            </a:r>
            <a:r>
              <a:rPr sz="3300" baseline="1391" dirty="0">
                <a:latin typeface="Tw Cen MT"/>
                <a:cs typeface="Tw Cen MT"/>
              </a:rPr>
              <a:t>n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4286" y="4870669"/>
            <a:ext cx="42372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</a:t>
            </a:r>
            <a:r>
              <a:rPr sz="3300" spc="1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l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6163" y="4870669"/>
            <a:ext cx="10057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4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p</a:t>
            </a:r>
            <a:r>
              <a:rPr sz="3300" spc="1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c</a:t>
            </a:r>
            <a:r>
              <a:rPr sz="3300" spc="9" baseline="1391" dirty="0">
                <a:latin typeface="Tw Cen MT"/>
                <a:cs typeface="Tw Cen MT"/>
              </a:rPr>
              <a:t>t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1985" y="4870669"/>
            <a:ext cx="159438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</a:t>
            </a:r>
            <a:r>
              <a:rPr sz="3300" spc="9" baseline="1391" dirty="0">
                <a:latin typeface="Tw Cen MT"/>
                <a:cs typeface="Tw Cen MT"/>
              </a:rPr>
              <a:t>d</a:t>
            </a:r>
            <a:r>
              <a:rPr sz="3300" baseline="1391" dirty="0">
                <a:latin typeface="Tw Cen MT"/>
                <a:cs typeface="Tw Cen MT"/>
              </a:rPr>
              <a:t>io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léc</a:t>
            </a:r>
            <a:r>
              <a:rPr sz="3300" spc="14" baseline="1391" dirty="0">
                <a:latin typeface="Tw Cen MT"/>
                <a:cs typeface="Tw Cen MT"/>
              </a:rPr>
              <a:t>t</a:t>
            </a:r>
            <a:r>
              <a:rPr sz="3300" baseline="1391" dirty="0">
                <a:latin typeface="Tw Cen MT"/>
                <a:cs typeface="Tw Cen MT"/>
              </a:rPr>
              <a:t>r</a:t>
            </a:r>
            <a:r>
              <a:rPr sz="3300" spc="9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co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6071" y="4870669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y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1539" y="4870669"/>
            <a:ext cx="3605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de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0931" y="4870669"/>
            <a:ext cx="3617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os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2227" y="4870669"/>
            <a:ext cx="99092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s</a:t>
            </a:r>
            <a:r>
              <a:rPr sz="3300" spc="4" baseline="1391" dirty="0">
                <a:latin typeface="Tw Cen MT"/>
                <a:cs typeface="Tw Cen MT"/>
              </a:rPr>
              <a:t>e</a:t>
            </a:r>
            <a:r>
              <a:rPr sz="3300" spc="84" baseline="1391" dirty="0">
                <a:latin typeface="Tw Cen MT"/>
                <a:cs typeface="Tw Cen MT"/>
              </a:rPr>
              <a:t>r</a:t>
            </a:r>
            <a:r>
              <a:rPr sz="3300" spc="9" baseline="1391" dirty="0">
                <a:latin typeface="Tw Cen MT"/>
                <a:cs typeface="Tw Cen MT"/>
              </a:rPr>
              <a:t>vi</a:t>
            </a:r>
            <a:r>
              <a:rPr sz="3300" baseline="1391" dirty="0">
                <a:latin typeface="Tw Cen MT"/>
                <a:cs typeface="Tw Cen MT"/>
              </a:rPr>
              <a:t>ci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13685" y="5273006"/>
            <a:ext cx="269431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pos</a:t>
            </a:r>
            <a:r>
              <a:rPr sz="3300" spc="9" baseline="1391" dirty="0">
                <a:latin typeface="Tw Cen MT"/>
                <a:cs typeface="Tw Cen MT"/>
              </a:rPr>
              <a:t>t</a:t>
            </a:r>
            <a:r>
              <a:rPr sz="3300" baseline="1391" dirty="0">
                <a:latin typeface="Tw Cen MT"/>
                <a:cs typeface="Tw Cen MT"/>
              </a:rPr>
              <a:t>ales</a:t>
            </a:r>
            <a:r>
              <a:rPr sz="3300" spc="-41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y</a:t>
            </a:r>
            <a:r>
              <a:rPr sz="3300" spc="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r</a:t>
            </a:r>
            <a:r>
              <a:rPr sz="3300" spc="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lac</a:t>
            </a:r>
            <a:r>
              <a:rPr sz="3300" spc="-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onad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86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0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1524000" y="2264156"/>
            <a:ext cx="9141206" cy="4569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291717" marR="524562" indent="-27406" algn="just">
              <a:lnSpc>
                <a:spcPts val="1633"/>
              </a:lnSpc>
              <a:spcBef>
                <a:spcPts val="2225"/>
              </a:spcBef>
              <a:tabLst>
                <a:tab pos="1638300" algn="l"/>
              </a:tabLst>
            </a:pPr>
            <a:r>
              <a:rPr sz="1500" b="1" spc="9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	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Ó</a:t>
            </a:r>
            <a:r>
              <a:rPr sz="1500" b="1" dirty="0">
                <a:latin typeface="Tw Cen MT"/>
                <a:cs typeface="Tw Cen MT"/>
              </a:rPr>
              <a:t>N  </a:t>
            </a:r>
            <a:r>
              <a:rPr sz="1500" b="1" spc="8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 </a:t>
            </a:r>
            <a:r>
              <a:rPr sz="1500" b="1" spc="75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REGU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Ó</a:t>
            </a:r>
            <a:r>
              <a:rPr sz="1500" b="1" dirty="0">
                <a:latin typeface="Tw Cen MT"/>
                <a:cs typeface="Tw Cen MT"/>
              </a:rPr>
              <a:t>N  </a:t>
            </a:r>
            <a:r>
              <a:rPr sz="1500" b="1" spc="7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 </a:t>
            </a:r>
            <a:r>
              <a:rPr sz="1500" b="1" spc="75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NES  </a:t>
            </a:r>
            <a:r>
              <a:rPr sz="1500" b="1" spc="8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(C</a:t>
            </a:r>
            <a:r>
              <a:rPr sz="1500" b="1" spc="-69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C),  </a:t>
            </a:r>
            <a:r>
              <a:rPr sz="1500" b="1" spc="6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ES  </a:t>
            </a:r>
            <a:r>
              <a:rPr sz="1500" b="1" spc="7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NA  </a:t>
            </a:r>
            <a:r>
              <a:rPr sz="1500" b="1" spc="74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-100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AD </a:t>
            </a:r>
            <a:endParaRPr sz="1500" dirty="0">
              <a:latin typeface="Tw Cen MT"/>
              <a:cs typeface="Tw Cen MT"/>
            </a:endParaRPr>
          </a:p>
          <a:p>
            <a:pPr marL="1291717" marR="524562" algn="just">
              <a:lnSpc>
                <a:spcPts val="1633"/>
              </a:lnSpc>
              <a:spcBef>
                <a:spcPts val="166"/>
              </a:spcBef>
              <a:tabLst>
                <a:tab pos="1638300" algn="l"/>
              </a:tabLst>
            </a:pP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9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TR</a:t>
            </a:r>
            <a:r>
              <a:rPr sz="1500" b="1" spc="-7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TI</a:t>
            </a:r>
            <a:r>
              <a:rPr sz="1500" b="1" spc="-129" dirty="0">
                <a:latin typeface="Tw Cen MT"/>
                <a:cs typeface="Tw Cen MT"/>
              </a:rPr>
              <a:t>V</a:t>
            </a:r>
            <a:r>
              <a:rPr sz="1500" b="1" dirty="0">
                <a:latin typeface="Tw Cen MT"/>
                <a:cs typeface="Tw Cen MT"/>
              </a:rPr>
              <a:t>A 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ECIA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,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10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EPEN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spc="9" dirty="0">
                <a:latin typeface="Tw Cen MT"/>
                <a:cs typeface="Tw Cen MT"/>
              </a:rPr>
              <a:t>M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TR</a:t>
            </a:r>
            <a:r>
              <a:rPr sz="1500" b="1" spc="-7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TI</a:t>
            </a:r>
            <a:r>
              <a:rPr sz="1500" b="1" spc="-129" dirty="0">
                <a:latin typeface="Tw Cen MT"/>
                <a:cs typeface="Tw Cen MT"/>
              </a:rPr>
              <a:t>V</a:t>
            </a:r>
            <a:r>
              <a:rPr sz="1500" b="1" dirty="0">
                <a:latin typeface="Tw Cen MT"/>
                <a:cs typeface="Tw Cen MT"/>
              </a:rPr>
              <a:t>A,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TÉ</a:t>
            </a:r>
            <a:r>
              <a:rPr sz="1500" b="1" spc="4" dirty="0">
                <a:latin typeface="Tw Cen MT"/>
                <a:cs typeface="Tw Cen MT"/>
              </a:rPr>
              <a:t>C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CA Y </a:t>
            </a:r>
            <a:endParaRPr sz="1500" dirty="0">
              <a:latin typeface="Tw Cen MT"/>
              <a:cs typeface="Tw Cen MT"/>
            </a:endParaRPr>
          </a:p>
          <a:p>
            <a:pPr marL="1291717" marR="524562" algn="just">
              <a:lnSpc>
                <a:spcPts val="1633"/>
              </a:lnSpc>
              <a:spcBef>
                <a:spcPts val="166"/>
              </a:spcBef>
              <a:tabLst>
                <a:tab pos="1638300" algn="l"/>
              </a:tabLst>
            </a:pPr>
            <a:r>
              <a:rPr sz="1500" b="1" spc="-109" dirty="0">
                <a:latin typeface="Tw Cen MT"/>
                <a:cs typeface="Tw Cen MT"/>
              </a:rPr>
              <a:t>P</a:t>
            </a:r>
            <a:r>
              <a:rPr sz="1500" b="1" spc="-84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TRIMONIAL,</a:t>
            </a:r>
            <a:r>
              <a:rPr sz="1500" b="1" spc="204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213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ER</a:t>
            </a:r>
            <a:r>
              <a:rPr sz="1500" b="1" spc="4" dirty="0">
                <a:latin typeface="Tw Cen MT"/>
                <a:cs typeface="Tw Cen MT"/>
              </a:rPr>
              <a:t>SO</a:t>
            </a:r>
            <a:r>
              <a:rPr sz="1500" b="1" dirty="0">
                <a:latin typeface="Tw Cen MT"/>
                <a:cs typeface="Tw Cen MT"/>
              </a:rPr>
              <a:t>NERÍA</a:t>
            </a:r>
            <a:r>
              <a:rPr sz="1500" b="1" spc="20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J</a:t>
            </a:r>
            <a:r>
              <a:rPr sz="1500" b="1" spc="-9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ÍDI</a:t>
            </a:r>
            <a:r>
              <a:rPr sz="1500" b="1" dirty="0">
                <a:latin typeface="Tw Cen MT"/>
                <a:cs typeface="Tw Cen MT"/>
              </a:rPr>
              <a:t>CA</a:t>
            </a:r>
            <a:r>
              <a:rPr sz="1500" b="1" spc="21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CRI</a:t>
            </a:r>
            <a:r>
              <a:rPr sz="1500" b="1" spc="-109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218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AL</a:t>
            </a:r>
            <a:r>
              <a:rPr sz="1500" b="1" spc="19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TE</a:t>
            </a:r>
            <a:r>
              <a:rPr sz="1500" b="1" spc="4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213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18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TE</a:t>
            </a:r>
            <a:r>
              <a:rPr sz="1500" b="1" spc="4" dirty="0">
                <a:latin typeface="Tw Cen MT"/>
                <a:cs typeface="Tw Cen MT"/>
              </a:rPr>
              <a:t>C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14" dirty="0">
                <a:latin typeface="Tw Cen MT"/>
                <a:cs typeface="Tw Cen MT"/>
              </a:rPr>
              <a:t>L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G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AS </a:t>
            </a:r>
            <a:endParaRPr sz="1500" dirty="0">
              <a:latin typeface="Tw Cen MT"/>
              <a:cs typeface="Tw Cen MT"/>
            </a:endParaRPr>
          </a:p>
          <a:p>
            <a:pPr marL="1291717" marR="524562" algn="just">
              <a:lnSpc>
                <a:spcPts val="1633"/>
              </a:lnSpc>
              <a:spcBef>
                <a:spcPts val="166"/>
              </a:spcBef>
              <a:tabLst>
                <a:tab pos="1638300" algn="l"/>
              </a:tabLst>
            </a:pP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NFORM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ÓN Y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AS COMU</a:t>
            </a:r>
            <a:r>
              <a:rPr sz="1500" b="1" spc="-4" dirty="0">
                <a:latin typeface="Tw Cen MT"/>
                <a:cs typeface="Tw Cen MT"/>
              </a:rPr>
              <a:t>NI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75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ONE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063142">
              <a:lnSpc>
                <a:spcPct val="90738"/>
              </a:lnSpc>
              <a:spcBef>
                <a:spcPts val="4351"/>
              </a:spcBef>
            </a:pPr>
            <a:r>
              <a:rPr b="1" dirty="0">
                <a:latin typeface="Tw Cen MT"/>
                <a:cs typeface="Tw Cen MT"/>
              </a:rPr>
              <a:t>FUN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IONES</a:t>
            </a:r>
            <a:endParaRPr dirty="0">
              <a:latin typeface="Tw Cen MT"/>
              <a:cs typeface="Tw Cen MT"/>
            </a:endParaRPr>
          </a:p>
          <a:p>
            <a:pPr marL="1063142">
              <a:lnSpc>
                <a:spcPct val="90738"/>
              </a:lnSpc>
              <a:spcBef>
                <a:spcPts val="4036"/>
              </a:spcBef>
            </a:pPr>
            <a:r>
              <a:rPr sz="1850" b="1" dirty="0">
                <a:latin typeface="Tw Cen MT"/>
                <a:cs typeface="Tw Cen MT"/>
              </a:rPr>
              <a:t>1.   </a:t>
            </a:r>
            <a:r>
              <a:rPr sz="1850" b="1" spc="16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9" dirty="0">
                <a:latin typeface="Tw Cen MT"/>
                <a:cs typeface="Tw Cen MT"/>
              </a:rPr>
              <a:t>S</a:t>
            </a:r>
            <a:r>
              <a:rPr sz="1500" b="1" spc="-109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BL</a:t>
            </a:r>
            <a:r>
              <a:rPr sz="1500" b="1" dirty="0">
                <a:latin typeface="Tw Cen MT"/>
                <a:cs typeface="Tw Cen MT"/>
              </a:rPr>
              <a:t>ECER</a:t>
            </a:r>
            <a:r>
              <a:rPr sz="1500" b="1" spc="22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EL</a:t>
            </a:r>
            <a:r>
              <a:rPr sz="1500" b="1" spc="208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</a:t>
            </a:r>
            <a:r>
              <a:rPr sz="1500" b="1" spc="-9" dirty="0">
                <a:latin typeface="Tw Cen MT"/>
                <a:cs typeface="Tw Cen MT"/>
              </a:rPr>
              <a:t>E</a:t>
            </a:r>
            <a:r>
              <a:rPr sz="1500" b="1" dirty="0">
                <a:latin typeface="Tw Cen MT"/>
                <a:cs typeface="Tw Cen MT"/>
              </a:rPr>
              <a:t>G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MEN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REG</a:t>
            </a:r>
            <a:r>
              <a:rPr sz="1500" b="1" spc="-4" dirty="0">
                <a:latin typeface="Tw Cen MT"/>
                <a:cs typeface="Tw Cen MT"/>
              </a:rPr>
              <a:t>UL</a:t>
            </a:r>
            <a:r>
              <a:rPr sz="1500" b="1" spc="-75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ÓN</a:t>
            </a:r>
            <a:r>
              <a:rPr sz="1500" b="1" spc="22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QUE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MA</a:t>
            </a:r>
            <a:r>
              <a:rPr sz="1500" b="1" spc="-9" dirty="0">
                <a:latin typeface="Tw Cen MT"/>
                <a:cs typeface="Tw Cen MT"/>
              </a:rPr>
              <a:t>X</a:t>
            </a:r>
            <a:r>
              <a:rPr sz="1500" b="1" spc="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CE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EL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B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EN</a:t>
            </a:r>
            <a:r>
              <a:rPr sz="1500" b="1" spc="-14" dirty="0">
                <a:latin typeface="Tw Cen MT"/>
                <a:cs typeface="Tw Cen MT"/>
              </a:rPr>
              <a:t>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109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223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OCIAL</a:t>
            </a:r>
            <a:r>
              <a:rPr sz="1500" b="1" spc="218" dirty="0">
                <a:latin typeface="Tw Cen MT"/>
                <a:cs typeface="Tw Cen MT"/>
              </a:rPr>
              <a:t> </a:t>
            </a:r>
            <a:r>
              <a:rPr sz="1500" b="1" spc="-19" dirty="0">
                <a:latin typeface="Tw Cen MT"/>
                <a:cs typeface="Tw Cen MT"/>
              </a:rPr>
              <a:t>DE</a:t>
            </a:r>
            <a:endParaRPr sz="1500" dirty="0">
              <a:latin typeface="Tw Cen MT"/>
              <a:cs typeface="Tw Cen MT"/>
            </a:endParaRPr>
          </a:p>
          <a:p>
            <a:pPr marL="1520698">
              <a:lnSpc>
                <a:spcPct val="90738"/>
              </a:lnSpc>
              <a:spcBef>
                <a:spcPts val="85"/>
              </a:spcBef>
            </a:pPr>
            <a:r>
              <a:rPr sz="1500" b="1" spc="-14" dirty="0">
                <a:latin typeface="Tw Cen MT"/>
                <a:cs typeface="Tw Cen MT"/>
              </a:rPr>
              <a:t>L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S</a:t>
            </a:r>
            <a:r>
              <a:rPr sz="1500" b="1" spc="-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29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520698" marR="518628" indent="-457555">
              <a:lnSpc>
                <a:spcPct val="94549"/>
              </a:lnSpc>
              <a:spcBef>
                <a:spcPts val="862"/>
              </a:spcBef>
              <a:tabLst>
                <a:tab pos="1511300" algn="l"/>
              </a:tabLst>
            </a:pPr>
            <a:r>
              <a:rPr sz="1850" b="1" dirty="0">
                <a:latin typeface="Tw Cen MT"/>
                <a:cs typeface="Tw Cen MT"/>
              </a:rPr>
              <a:t>2.</a:t>
            </a:r>
            <a:r>
              <a:rPr sz="1850" b="1" spc="-477" dirty="0">
                <a:latin typeface="Tw Cen MT"/>
                <a:cs typeface="Tw Cen MT"/>
              </a:rPr>
              <a:t> </a:t>
            </a:r>
            <a:r>
              <a:rPr sz="1850" b="1" dirty="0">
                <a:latin typeface="Tw Cen MT"/>
                <a:cs typeface="Tw Cen MT"/>
              </a:rPr>
              <a:t>	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39" dirty="0">
                <a:latin typeface="Tw Cen MT"/>
                <a:cs typeface="Tw Cen MT"/>
              </a:rPr>
              <a:t>O</a:t>
            </a:r>
            <a:r>
              <a:rPr sz="1500" b="1" spc="-4" dirty="0">
                <a:latin typeface="Tw Cen MT"/>
                <a:cs typeface="Tw Cen MT"/>
              </a:rPr>
              <a:t>V</a:t>
            </a:r>
            <a:r>
              <a:rPr sz="1500" b="1" dirty="0">
                <a:latin typeface="Tw Cen MT"/>
                <a:cs typeface="Tw Cen MT"/>
              </a:rPr>
              <a:t>ER</a:t>
            </a:r>
            <a:r>
              <a:rPr sz="1500" b="1" spc="27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</a:t>
            </a:r>
            <a:r>
              <a:rPr sz="1500" b="1" spc="27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REGU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288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28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LIBRE</a:t>
            </a:r>
            <a:r>
              <a:rPr sz="1500" b="1" spc="288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MPE</a:t>
            </a:r>
            <a:r>
              <a:rPr sz="1500" b="1" spc="-14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283" dirty="0">
                <a:latin typeface="Tw Cen MT"/>
                <a:cs typeface="Tw Cen MT"/>
              </a:rPr>
              <a:t> </a:t>
            </a:r>
            <a:r>
              <a:rPr sz="1500" b="1" spc="-100" dirty="0">
                <a:latin typeface="Tw Cen MT"/>
                <a:cs typeface="Tw Cen MT"/>
              </a:rPr>
              <a:t>P</a:t>
            </a:r>
            <a:r>
              <a:rPr sz="1500" b="1" spc="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RA</a:t>
            </a:r>
            <a:r>
              <a:rPr sz="1500" b="1" spc="273" dirty="0">
                <a:latin typeface="Tw Cen MT"/>
                <a:cs typeface="Tw Cen MT"/>
              </a:rPr>
              <a:t> </a:t>
            </a:r>
            <a:r>
              <a:rPr sz="1500" b="1" spc="9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283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spc="-39" dirty="0">
                <a:latin typeface="Tw Cen MT"/>
                <a:cs typeface="Tw Cen MT"/>
              </a:rPr>
              <a:t>O</a:t>
            </a:r>
            <a:r>
              <a:rPr sz="1500" b="1" spc="-4" dirty="0">
                <a:latin typeface="Tw Cen MT"/>
                <a:cs typeface="Tw Cen MT"/>
              </a:rPr>
              <a:t>VI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Ó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288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27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REDES</a:t>
            </a:r>
            <a:r>
              <a:rPr sz="1500" b="1" spc="27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54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VI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 D</a:t>
            </a:r>
            <a:r>
              <a:rPr sz="1500" b="1" dirty="0">
                <a:latin typeface="Tw Cen MT"/>
                <a:cs typeface="Tw Cen MT"/>
              </a:rPr>
              <a:t>E TELEC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M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NE</a:t>
            </a:r>
            <a:r>
              <a:rPr sz="1500" b="1" spc="-9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027426" y="1782491"/>
            <a:ext cx="66856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lang="es-CO" sz="2000" spc="-239" dirty="0">
                <a:latin typeface="Arial" panose="020B0604020202020204" pitchFamily="34" charset="0"/>
                <a:cs typeface="Arial" panose="020B0604020202020204" pitchFamily="34" charset="0"/>
              </a:rPr>
              <a:t> COMISIÓN  DE  REGULACIÓN   DE  COMUNICACIONES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2447544" y="4776216"/>
            <a:ext cx="7822692" cy="167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542788" y="5000244"/>
            <a:ext cx="1696212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507602" y="5627878"/>
            <a:ext cx="7702296" cy="717600"/>
          </a:xfrm>
          <a:custGeom>
            <a:avLst/>
            <a:gdLst/>
            <a:ahLst/>
            <a:cxnLst/>
            <a:rect l="l" t="t" r="r" b="b"/>
            <a:pathLst>
              <a:path w="7702296" h="717600">
                <a:moveTo>
                  <a:pt x="0" y="717600"/>
                </a:moveTo>
                <a:lnTo>
                  <a:pt x="7702296" y="717600"/>
                </a:lnTo>
                <a:lnTo>
                  <a:pt x="7702296" y="0"/>
                </a:lnTo>
                <a:lnTo>
                  <a:pt x="0" y="0"/>
                </a:lnTo>
                <a:lnTo>
                  <a:pt x="0" y="717600"/>
                </a:lnTo>
                <a:close/>
              </a:path>
            </a:pathLst>
          </a:custGeom>
          <a:solidFill>
            <a:srgbClr val="FCE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507602" y="5627878"/>
            <a:ext cx="7702296" cy="717600"/>
          </a:xfrm>
          <a:custGeom>
            <a:avLst/>
            <a:gdLst/>
            <a:ahLst/>
            <a:cxnLst/>
            <a:rect l="l" t="t" r="r" b="b"/>
            <a:pathLst>
              <a:path w="7702296" h="717600">
                <a:moveTo>
                  <a:pt x="0" y="717600"/>
                </a:moveTo>
                <a:lnTo>
                  <a:pt x="7702296" y="717600"/>
                </a:lnTo>
                <a:lnTo>
                  <a:pt x="7702296" y="0"/>
                </a:lnTo>
                <a:lnTo>
                  <a:pt x="0" y="0"/>
                </a:lnTo>
                <a:lnTo>
                  <a:pt x="0" y="717600"/>
                </a:lnTo>
                <a:close/>
              </a:path>
            </a:pathLst>
          </a:custGeom>
          <a:ln w="9525">
            <a:solidFill>
              <a:srgbClr val="FCE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447544" y="2400300"/>
            <a:ext cx="7822692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4882897" y="2599945"/>
            <a:ext cx="3000755" cy="605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2507628" y="3282988"/>
            <a:ext cx="2542285" cy="717384"/>
          </a:xfrm>
          <a:custGeom>
            <a:avLst/>
            <a:gdLst/>
            <a:ahLst/>
            <a:cxnLst/>
            <a:rect l="l" t="t" r="r" b="b"/>
            <a:pathLst>
              <a:path w="2542285" h="717384">
                <a:moveTo>
                  <a:pt x="0" y="717384"/>
                </a:moveTo>
                <a:lnTo>
                  <a:pt x="2542285" y="717384"/>
                </a:lnTo>
                <a:lnTo>
                  <a:pt x="2542285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2507628" y="3282988"/>
            <a:ext cx="2542285" cy="717384"/>
          </a:xfrm>
          <a:custGeom>
            <a:avLst/>
            <a:gdLst/>
            <a:ahLst/>
            <a:cxnLst/>
            <a:rect l="l" t="t" r="r" b="b"/>
            <a:pathLst>
              <a:path w="2542285" h="717384">
                <a:moveTo>
                  <a:pt x="0" y="717384"/>
                </a:moveTo>
                <a:lnTo>
                  <a:pt x="2542285" y="717384"/>
                </a:lnTo>
                <a:lnTo>
                  <a:pt x="2542285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ln w="9525">
            <a:solidFill>
              <a:srgbClr val="EED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049901" y="3282988"/>
            <a:ext cx="3630422" cy="717384"/>
          </a:xfrm>
          <a:custGeom>
            <a:avLst/>
            <a:gdLst/>
            <a:ahLst/>
            <a:cxnLst/>
            <a:rect l="l" t="t" r="r" b="b"/>
            <a:pathLst>
              <a:path w="3630422" h="717384">
                <a:moveTo>
                  <a:pt x="0" y="717384"/>
                </a:moveTo>
                <a:lnTo>
                  <a:pt x="3630422" y="717384"/>
                </a:lnTo>
                <a:lnTo>
                  <a:pt x="3630422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5049901" y="3282988"/>
            <a:ext cx="3630422" cy="717384"/>
          </a:xfrm>
          <a:custGeom>
            <a:avLst/>
            <a:gdLst/>
            <a:ahLst/>
            <a:cxnLst/>
            <a:rect l="l" t="t" r="r" b="b"/>
            <a:pathLst>
              <a:path w="3630422" h="717384">
                <a:moveTo>
                  <a:pt x="0" y="717384"/>
                </a:moveTo>
                <a:lnTo>
                  <a:pt x="3630422" y="717384"/>
                </a:lnTo>
                <a:lnTo>
                  <a:pt x="3630422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ln w="9524">
            <a:solidFill>
              <a:srgbClr val="E3D1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8680323" y="3282988"/>
            <a:ext cx="1529588" cy="717384"/>
          </a:xfrm>
          <a:custGeom>
            <a:avLst/>
            <a:gdLst/>
            <a:ahLst/>
            <a:cxnLst/>
            <a:rect l="l" t="t" r="r" b="b"/>
            <a:pathLst>
              <a:path w="1529588" h="717384">
                <a:moveTo>
                  <a:pt x="0" y="717384"/>
                </a:moveTo>
                <a:lnTo>
                  <a:pt x="1529588" y="717384"/>
                </a:lnTo>
                <a:lnTo>
                  <a:pt x="1529588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solidFill>
            <a:srgbClr val="D2DF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8680323" y="3282988"/>
            <a:ext cx="1529588" cy="717384"/>
          </a:xfrm>
          <a:custGeom>
            <a:avLst/>
            <a:gdLst/>
            <a:ahLst/>
            <a:cxnLst/>
            <a:rect l="l" t="t" r="r" b="b"/>
            <a:pathLst>
              <a:path w="1529588" h="717384">
                <a:moveTo>
                  <a:pt x="0" y="717384"/>
                </a:moveTo>
                <a:lnTo>
                  <a:pt x="1529588" y="717384"/>
                </a:lnTo>
                <a:lnTo>
                  <a:pt x="1529588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ln w="9525">
            <a:solidFill>
              <a:srgbClr val="D2DF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447544" y="440437"/>
            <a:ext cx="7822692" cy="2101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709161" y="492251"/>
            <a:ext cx="3361943" cy="769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2506663" y="1115225"/>
            <a:ext cx="3852037" cy="717384"/>
          </a:xfrm>
          <a:custGeom>
            <a:avLst/>
            <a:gdLst/>
            <a:ahLst/>
            <a:cxnLst/>
            <a:rect l="l" t="t" r="r" b="b"/>
            <a:pathLst>
              <a:path w="3852037" h="717384">
                <a:moveTo>
                  <a:pt x="0" y="717384"/>
                </a:moveTo>
                <a:lnTo>
                  <a:pt x="3852037" y="717384"/>
                </a:lnTo>
                <a:lnTo>
                  <a:pt x="3852037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solidFill>
            <a:srgbClr val="DAEAE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2506663" y="1115225"/>
            <a:ext cx="3852037" cy="717384"/>
          </a:xfrm>
          <a:custGeom>
            <a:avLst/>
            <a:gdLst/>
            <a:ahLst/>
            <a:cxnLst/>
            <a:rect l="l" t="t" r="r" b="b"/>
            <a:pathLst>
              <a:path w="3852037" h="717384">
                <a:moveTo>
                  <a:pt x="0" y="717384"/>
                </a:moveTo>
                <a:lnTo>
                  <a:pt x="3852037" y="717384"/>
                </a:lnTo>
                <a:lnTo>
                  <a:pt x="3852037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ln w="9524">
            <a:solidFill>
              <a:srgbClr val="DAEA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58764" y="1115225"/>
            <a:ext cx="3852037" cy="717384"/>
          </a:xfrm>
          <a:custGeom>
            <a:avLst/>
            <a:gdLst/>
            <a:ahLst/>
            <a:cxnLst/>
            <a:rect l="l" t="t" r="r" b="b"/>
            <a:pathLst>
              <a:path w="3852037" h="717384">
                <a:moveTo>
                  <a:pt x="0" y="717384"/>
                </a:moveTo>
                <a:lnTo>
                  <a:pt x="3852037" y="717384"/>
                </a:lnTo>
                <a:lnTo>
                  <a:pt x="3852037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solidFill>
            <a:srgbClr val="FCE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6358764" y="1115225"/>
            <a:ext cx="3852037" cy="717384"/>
          </a:xfrm>
          <a:custGeom>
            <a:avLst/>
            <a:gdLst/>
            <a:ahLst/>
            <a:cxnLst/>
            <a:rect l="l" t="t" r="r" b="b"/>
            <a:pathLst>
              <a:path w="3852037" h="717384">
                <a:moveTo>
                  <a:pt x="0" y="717384"/>
                </a:moveTo>
                <a:lnTo>
                  <a:pt x="3852037" y="717384"/>
                </a:lnTo>
                <a:lnTo>
                  <a:pt x="3852037" y="0"/>
                </a:lnTo>
                <a:lnTo>
                  <a:pt x="0" y="0"/>
                </a:lnTo>
                <a:lnTo>
                  <a:pt x="0" y="717384"/>
                </a:lnTo>
                <a:close/>
              </a:path>
            </a:pathLst>
          </a:custGeom>
          <a:ln w="9524">
            <a:solidFill>
              <a:srgbClr val="FCE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942078" y="675669"/>
            <a:ext cx="28785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POLITICA</a:t>
            </a:r>
            <a:r>
              <a:rPr sz="3600" spc="-54" baseline="3413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SEC</a:t>
            </a:r>
            <a:r>
              <a:rPr sz="3600" spc="-64" baseline="3413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3600" spc="-4" baseline="3413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baseline="3413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8570" y="2744651"/>
            <a:ext cx="261433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700" spc="4" baseline="303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SARR</a:t>
            </a:r>
            <a:r>
              <a:rPr sz="2700" spc="9" baseline="3034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700" spc="-75" baseline="3034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700" spc="-54" baseline="303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700" spc="4" baseline="303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700" spc="-54" baseline="303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700" spc="4" baseline="3034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700" baseline="3034" dirty="0">
                <a:solidFill>
                  <a:srgbClr val="FFFFFF"/>
                </a:solidFill>
                <a:latin typeface="Corbel"/>
                <a:cs typeface="Corbel"/>
              </a:rPr>
              <a:t>RIAL</a:t>
            </a:r>
            <a:endParaRPr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3603" y="5105275"/>
            <a:ext cx="132498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RE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700" spc="-6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7602" y="5827594"/>
            <a:ext cx="7702296" cy="517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6"/>
              </a:spcBef>
            </a:pPr>
            <a:endParaRPr sz="750" dirty="0"/>
          </a:p>
          <a:p>
            <a:pPr marL="1236611">
              <a:lnSpc>
                <a:spcPct val="90738"/>
              </a:lnSpc>
              <a:spcBef>
                <a:spcPts val="1000"/>
              </a:spcBef>
            </a:pPr>
            <a:r>
              <a:rPr dirty="0">
                <a:latin typeface="Tw Cen MT"/>
                <a:cs typeface="Tw Cen MT"/>
              </a:rPr>
              <a:t>A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INE</a:t>
            </a:r>
            <a:r>
              <a:rPr spc="4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R</a:t>
            </a:r>
            <a:r>
              <a:rPr spc="-14" dirty="0">
                <a:latin typeface="Tw Cen MT"/>
                <a:cs typeface="Tw Cen MT"/>
              </a:rPr>
              <a:t> </a:t>
            </a:r>
            <a:r>
              <a:rPr spc="-9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OS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INT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RES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S</a:t>
            </a:r>
            <a:r>
              <a:rPr spc="-1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PÚB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4" dirty="0">
                <a:latin typeface="Tw Cen MT"/>
                <a:cs typeface="Tw Cen MT"/>
              </a:rPr>
              <a:t>C</a:t>
            </a:r>
            <a:r>
              <a:rPr dirty="0">
                <a:latin typeface="Tw Cen MT"/>
                <a:cs typeface="Tw Cen MT"/>
              </a:rPr>
              <a:t>OS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N </a:t>
            </a:r>
            <a:r>
              <a:rPr spc="-1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OS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PRI</a:t>
            </a:r>
            <a:r>
              <a:rPr spc="-114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A</a:t>
            </a:r>
            <a:r>
              <a:rPr spc="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07628" y="3282988"/>
            <a:ext cx="2542279" cy="71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6"/>
              </a:spcBef>
            </a:pPr>
            <a:endParaRPr sz="600" dirty="0"/>
          </a:p>
          <a:p>
            <a:pPr marL="705853">
              <a:lnSpc>
                <a:spcPct val="101725"/>
              </a:lnSpc>
              <a:spcBef>
                <a:spcPts val="1000"/>
              </a:spcBef>
            </a:pPr>
            <a:r>
              <a:rPr spc="4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BJETI</a:t>
            </a:r>
            <a:r>
              <a:rPr spc="-9" dirty="0">
                <a:latin typeface="Corbel"/>
                <a:cs typeface="Corbel"/>
              </a:rPr>
              <a:t>V</a:t>
            </a:r>
            <a:r>
              <a:rPr spc="4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9908" y="3282988"/>
            <a:ext cx="3630415" cy="71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5"/>
              </a:spcBef>
            </a:pPr>
            <a:endParaRPr sz="750" dirty="0"/>
          </a:p>
          <a:p>
            <a:pPr marL="1299330" marR="190071" indent="-1054862">
              <a:lnSpc>
                <a:spcPts val="1970"/>
              </a:lnSpc>
              <a:spcBef>
                <a:spcPts val="98"/>
              </a:spcBef>
            </a:pPr>
            <a:r>
              <a:rPr dirty="0">
                <a:latin typeface="Corbel"/>
                <a:cs typeface="Corbel"/>
              </a:rPr>
              <a:t>MEC</a:t>
            </a:r>
            <a:r>
              <a:rPr spc="-9" dirty="0">
                <a:latin typeface="Corbel"/>
                <a:cs typeface="Corbel"/>
              </a:rPr>
              <a:t>A</a:t>
            </a:r>
            <a:r>
              <a:rPr dirty="0">
                <a:latin typeface="Corbel"/>
                <a:cs typeface="Corbel"/>
              </a:rPr>
              <a:t>NISMOS </a:t>
            </a:r>
            <a:r>
              <a:rPr spc="-134" dirty="0">
                <a:latin typeface="Corbel"/>
                <a:cs typeface="Corbel"/>
              </a:rPr>
              <a:t>P</a:t>
            </a:r>
            <a:r>
              <a:rPr dirty="0">
                <a:latin typeface="Corbel"/>
                <a:cs typeface="Corbel"/>
              </a:rPr>
              <a:t>ARA</a:t>
            </a:r>
            <a:r>
              <a:rPr spc="-7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A</a:t>
            </a:r>
            <a:r>
              <a:rPr spc="-75" dirty="0">
                <a:latin typeface="Corbel"/>
                <a:cs typeface="Corbel"/>
              </a:rPr>
              <a:t>L</a:t>
            </a:r>
            <a:r>
              <a:rPr dirty="0">
                <a:latin typeface="Corbel"/>
                <a:cs typeface="Corbel"/>
              </a:rPr>
              <a:t>C</a:t>
            </a:r>
            <a:r>
              <a:rPr spc="-9" dirty="0">
                <a:latin typeface="Corbel"/>
                <a:cs typeface="Corbel"/>
              </a:rPr>
              <a:t>A</a:t>
            </a:r>
            <a:r>
              <a:rPr dirty="0">
                <a:latin typeface="Corbel"/>
                <a:cs typeface="Corbel"/>
              </a:rPr>
              <a:t>NZAR </a:t>
            </a:r>
            <a:r>
              <a:rPr spc="-75" dirty="0">
                <a:latin typeface="Corbel"/>
                <a:cs typeface="Corbel"/>
              </a:rPr>
              <a:t>L</a:t>
            </a:r>
            <a:r>
              <a:rPr spc="4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S </a:t>
            </a:r>
            <a:r>
              <a:rPr spc="4" dirty="0">
                <a:latin typeface="Corbel"/>
                <a:cs typeface="Corbel"/>
              </a:rPr>
              <a:t>F</a:t>
            </a:r>
            <a:r>
              <a:rPr dirty="0">
                <a:latin typeface="Corbel"/>
                <a:cs typeface="Corbel"/>
              </a:rPr>
              <a:t>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0323" y="3282988"/>
            <a:ext cx="1529588" cy="717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172593">
              <a:lnSpc>
                <a:spcPct val="90738"/>
              </a:lnSpc>
              <a:spcBef>
                <a:spcPts val="2378"/>
              </a:spcBef>
            </a:pPr>
            <a:r>
              <a:rPr spc="-44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G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-29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6662" y="1115225"/>
            <a:ext cx="3852068" cy="717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3"/>
              </a:spcBef>
            </a:pPr>
            <a:endParaRPr sz="750" dirty="0"/>
          </a:p>
          <a:p>
            <a:pPr marL="1445069" marR="197753" indent="-1205484">
              <a:lnSpc>
                <a:spcPts val="1970"/>
              </a:lnSpc>
              <a:spcBef>
                <a:spcPts val="98"/>
              </a:spcBef>
            </a:pPr>
            <a:r>
              <a:rPr dirty="0">
                <a:latin typeface="Corbel"/>
                <a:cs typeface="Corbel"/>
              </a:rPr>
              <a:t>F</a:t>
            </a:r>
            <a:r>
              <a:rPr spc="4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RMUL</a:t>
            </a:r>
            <a:r>
              <a:rPr spc="-14" dirty="0">
                <a:latin typeface="Corbel"/>
                <a:cs typeface="Corbel"/>
              </a:rPr>
              <a:t>A</a:t>
            </a:r>
            <a:r>
              <a:rPr dirty="0">
                <a:latin typeface="Corbel"/>
                <a:cs typeface="Corbel"/>
              </a:rPr>
              <a:t>CIÓN</a:t>
            </a:r>
            <a:r>
              <a:rPr spc="-14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DE</a:t>
            </a:r>
            <a:r>
              <a:rPr spc="-54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UN </a:t>
            </a:r>
            <a:r>
              <a:rPr spc="4" dirty="0">
                <a:latin typeface="Corbel"/>
                <a:cs typeface="Corbel"/>
              </a:rPr>
              <a:t>P</a:t>
            </a:r>
            <a:r>
              <a:rPr dirty="0">
                <a:latin typeface="Corbel"/>
                <a:cs typeface="Corbel"/>
              </a:rPr>
              <a:t>R</a:t>
            </a:r>
            <a:r>
              <a:rPr spc="-2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YEC</a:t>
            </a:r>
            <a:r>
              <a:rPr spc="-54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O GENERAL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358731" y="1115225"/>
            <a:ext cx="3852068" cy="717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3"/>
              </a:spcBef>
            </a:pPr>
            <a:endParaRPr sz="750" dirty="0"/>
          </a:p>
          <a:p>
            <a:pPr marL="639476" marR="596296" indent="18287">
              <a:lnSpc>
                <a:spcPts val="1970"/>
              </a:lnSpc>
              <a:spcBef>
                <a:spcPts val="98"/>
              </a:spcBef>
            </a:pPr>
            <a:r>
              <a:rPr dirty="0">
                <a:latin typeface="Corbel"/>
                <a:cs typeface="Corbel"/>
              </a:rPr>
              <a:t>COMO </a:t>
            </a:r>
            <a:r>
              <a:rPr spc="4" dirty="0">
                <a:latin typeface="Corbel"/>
                <a:cs typeface="Corbel"/>
              </a:rPr>
              <a:t>E</a:t>
            </a:r>
            <a:r>
              <a:rPr dirty="0">
                <a:latin typeface="Corbel"/>
                <a:cs typeface="Corbel"/>
              </a:rPr>
              <a:t>X</a:t>
            </a:r>
            <a:r>
              <a:rPr spc="9" dirty="0">
                <a:latin typeface="Corbel"/>
                <a:cs typeface="Corbel"/>
              </a:rPr>
              <a:t>P</a:t>
            </a:r>
            <a:r>
              <a:rPr dirty="0">
                <a:latin typeface="Corbel"/>
                <a:cs typeface="Corbel"/>
              </a:rPr>
              <a:t>R</a:t>
            </a:r>
            <a:r>
              <a:rPr spc="4" dirty="0">
                <a:latin typeface="Corbel"/>
                <a:cs typeface="Corbel"/>
              </a:rPr>
              <a:t>E</a:t>
            </a:r>
            <a:r>
              <a:rPr dirty="0">
                <a:latin typeface="Corbel"/>
                <a:cs typeface="Corbel"/>
              </a:rPr>
              <a:t>SI</a:t>
            </a:r>
            <a:r>
              <a:rPr spc="9" dirty="0">
                <a:latin typeface="Corbel"/>
                <a:cs typeface="Corbel"/>
              </a:rPr>
              <a:t>Ó</a:t>
            </a:r>
            <a:r>
              <a:rPr dirty="0">
                <a:latin typeface="Corbel"/>
                <a:cs typeface="Corbel"/>
              </a:rPr>
              <a:t>N</a:t>
            </a:r>
            <a:r>
              <a:rPr spc="-29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DE</a:t>
            </a:r>
            <a:r>
              <a:rPr spc="-54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UN </a:t>
            </a:r>
            <a:r>
              <a:rPr spc="4" dirty="0">
                <a:latin typeface="Corbel"/>
                <a:cs typeface="Corbel"/>
              </a:rPr>
              <a:t>P</a:t>
            </a:r>
            <a:r>
              <a:rPr dirty="0">
                <a:latin typeface="Corbel"/>
                <a:cs typeface="Corbel"/>
              </a:rPr>
              <a:t>R</a:t>
            </a:r>
            <a:r>
              <a:rPr spc="-2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YEC</a:t>
            </a:r>
            <a:r>
              <a:rPr spc="-54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O</a:t>
            </a:r>
            <a:r>
              <a:rPr spc="-9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DE</a:t>
            </a:r>
            <a:r>
              <a:rPr spc="-64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GOB</a:t>
            </a:r>
            <a:r>
              <a:rPr spc="4" dirty="0">
                <a:latin typeface="Corbel"/>
                <a:cs typeface="Corbel"/>
              </a:rPr>
              <a:t>I</a:t>
            </a:r>
            <a:r>
              <a:rPr dirty="0">
                <a:latin typeface="Corbel"/>
                <a:cs typeface="Corbel"/>
              </a:rPr>
              <a:t>E</a:t>
            </a:r>
            <a:r>
              <a:rPr spc="4" dirty="0">
                <a:latin typeface="Corbel"/>
                <a:cs typeface="Corbel"/>
              </a:rPr>
              <a:t>R</a:t>
            </a:r>
            <a:r>
              <a:rPr dirty="0">
                <a:latin typeface="Corbel"/>
                <a:cs typeface="Corbel"/>
              </a:rPr>
              <a:t>NO</a:t>
            </a:r>
          </a:p>
        </p:txBody>
      </p:sp>
      <p:sp>
        <p:nvSpPr>
          <p:cNvPr id="87" name="object 16"/>
          <p:cNvSpPr/>
          <p:nvPr/>
        </p:nvSpPr>
        <p:spPr>
          <a:xfrm>
            <a:off x="1" y="210185"/>
            <a:ext cx="2447544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0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585110" y="1304271"/>
            <a:ext cx="20404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>
                <a:latin typeface="Tw Cen MT"/>
                <a:cs typeface="Tw Cen MT"/>
              </a:rPr>
              <a:t>3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8387" y="1304271"/>
            <a:ext cx="298400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4" dirty="0">
                <a:latin typeface="Tw Cen MT"/>
                <a:cs typeface="Tw Cen MT"/>
              </a:rPr>
              <a:t>XP</a:t>
            </a:r>
            <a:r>
              <a:rPr sz="1500" b="1" dirty="0">
                <a:latin typeface="Tw Cen MT"/>
                <a:cs typeface="Tw Cen MT"/>
              </a:rPr>
              <a:t>ED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R </a:t>
            </a:r>
            <a:r>
              <a:rPr sz="1500" b="1" spc="-9" dirty="0">
                <a:latin typeface="Tw Cen MT"/>
                <a:cs typeface="Tw Cen MT"/>
              </a:rPr>
              <a:t>T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11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A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REGU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EN: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9885" y="1659378"/>
            <a:ext cx="113740" cy="483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081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165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176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165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  <a:p>
            <a:pPr marL="12700" marR="141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-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137" y="1659377"/>
            <a:ext cx="4558808" cy="2705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414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Tw Cen MT"/>
                <a:cs typeface="Tw Cen MT"/>
              </a:rPr>
              <a:t>REG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MEN</a:t>
            </a:r>
            <a:r>
              <a:rPr sz="1500" b="1" spc="-4" dirty="0">
                <a:latin typeface="Tw Cen MT"/>
                <a:cs typeface="Tw Cen MT"/>
              </a:rPr>
              <a:t> D</a:t>
            </a:r>
            <a:r>
              <a:rPr sz="1500" b="1" dirty="0">
                <a:latin typeface="Tw Cen MT"/>
                <a:cs typeface="Tw Cen MT"/>
              </a:rPr>
              <a:t>E COM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ETENC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A</a:t>
            </a:r>
            <a:endParaRPr sz="1500" dirty="0">
              <a:latin typeface="Tw Cen MT"/>
              <a:cs typeface="Tw Cen MT"/>
            </a:endParaRPr>
          </a:p>
          <a:p>
            <a:pPr marL="12700" marR="18414">
              <a:lnSpc>
                <a:spcPct val="90738"/>
              </a:lnSpc>
              <a:spcBef>
                <a:spcPts val="1081"/>
              </a:spcBef>
            </a:pPr>
            <a:r>
              <a:rPr sz="1500" b="1" dirty="0">
                <a:latin typeface="Tw Cen MT"/>
                <a:cs typeface="Tw Cen MT"/>
              </a:rPr>
              <a:t>REGIMEN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spc="-104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-104" dirty="0">
                <a:latin typeface="Tw Cen MT"/>
                <a:cs typeface="Tw Cen MT"/>
              </a:rPr>
              <a:t>F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-79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2700" marR="770113">
              <a:lnSpc>
                <a:spcPts val="1633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REGIMEN</a:t>
            </a:r>
            <a:r>
              <a:rPr sz="1500" b="1" spc="-4" dirty="0">
                <a:latin typeface="Tw Cen MT"/>
                <a:cs typeface="Tw Cen MT"/>
              </a:rPr>
              <a:t> 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NTE</a:t>
            </a:r>
            <a:r>
              <a:rPr sz="1500" b="1" spc="-69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NEX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N. </a:t>
            </a:r>
            <a:endParaRPr lang="es-CO" sz="1500" b="1" dirty="0">
              <a:latin typeface="Tw Cen MT"/>
              <a:cs typeface="Tw Cen MT"/>
            </a:endParaRPr>
          </a:p>
          <a:p>
            <a:pPr marL="12700" marR="770113">
              <a:lnSpc>
                <a:spcPts val="1633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REGIMEN</a:t>
            </a:r>
            <a:r>
              <a:rPr sz="1500" b="1" spc="-4" dirty="0">
                <a:latin typeface="Tw Cen MT"/>
                <a:cs typeface="Tw Cen MT"/>
              </a:rPr>
              <a:t> 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TE</a:t>
            </a:r>
            <a:r>
              <a:rPr sz="1500" b="1" spc="4" dirty="0">
                <a:latin typeface="Tw Cen MT"/>
                <a:cs typeface="Tw Cen MT"/>
              </a:rPr>
              <a:t>C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1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AL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29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lang="es-CO" sz="1500" b="1" dirty="0">
                <a:latin typeface="Tw Cen MT"/>
                <a:cs typeface="Tw Cen MT"/>
              </a:rPr>
              <a:t>.</a:t>
            </a:r>
          </a:p>
          <a:p>
            <a:pPr marL="12700" marR="770113">
              <a:lnSpc>
                <a:spcPts val="1633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 </a:t>
            </a:r>
            <a:r>
              <a:rPr sz="1500" b="1" spc="-11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ARA</a:t>
            </a:r>
            <a:r>
              <a:rPr sz="1500" b="1" spc="-4" dirty="0">
                <a:latin typeface="Tw Cen MT"/>
                <a:cs typeface="Tw Cen MT"/>
              </a:rPr>
              <a:t>M</a:t>
            </a:r>
            <a:r>
              <a:rPr sz="1500" b="1" dirty="0">
                <a:latin typeface="Tw Cen MT"/>
                <a:cs typeface="Tw Cen MT"/>
              </a:rPr>
              <a:t>ET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OS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9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C</a:t>
            </a:r>
            <a:r>
              <a:rPr sz="1500" b="1" spc="-4" dirty="0">
                <a:latin typeface="Tw Cen MT"/>
                <a:cs typeface="Tw Cen MT"/>
              </a:rPr>
              <a:t>ALI</a:t>
            </a:r>
            <a:r>
              <a:rPr sz="1500" b="1" spc="-11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AD</a:t>
            </a:r>
            <a:r>
              <a:rPr sz="1500" b="1" spc="14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19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OS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VI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2700">
              <a:lnSpc>
                <a:spcPts val="1633"/>
              </a:lnSpc>
              <a:spcBef>
                <a:spcPts val="1174"/>
              </a:spcBef>
            </a:pPr>
            <a:r>
              <a:rPr sz="1500" b="1" dirty="0">
                <a:latin typeface="Tw Cen MT"/>
                <a:cs typeface="Tw Cen MT"/>
              </a:rPr>
              <a:t>CRITERIOS</a:t>
            </a:r>
            <a:r>
              <a:rPr sz="1500" b="1" spc="-1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EFIC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4" dirty="0">
                <a:latin typeface="Tw Cen MT"/>
                <a:cs typeface="Tw Cen MT"/>
              </a:rPr>
              <a:t>DI</a:t>
            </a:r>
            <a:r>
              <a:rPr sz="1500" b="1" dirty="0">
                <a:latin typeface="Tw Cen MT"/>
                <a:cs typeface="Tw Cen MT"/>
              </a:rPr>
              <a:t>CADO</a:t>
            </a:r>
            <a:r>
              <a:rPr sz="1500" b="1" spc="4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ES</a:t>
            </a:r>
            <a:r>
              <a:rPr sz="1500" b="1" spc="14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1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NT</a:t>
            </a:r>
            <a:r>
              <a:rPr sz="1500" b="1" spc="-54" dirty="0">
                <a:latin typeface="Tw Cen MT"/>
                <a:cs typeface="Tw Cen MT"/>
              </a:rPr>
              <a:t>R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L </a:t>
            </a:r>
            <a:endParaRPr sz="1500" dirty="0">
              <a:latin typeface="Tw Cen MT"/>
              <a:cs typeface="Tw Cen MT"/>
            </a:endParaRPr>
          </a:p>
          <a:p>
            <a:pPr marL="12700">
              <a:lnSpc>
                <a:spcPts val="1633"/>
              </a:lnSpc>
              <a:spcBef>
                <a:spcPts val="1162"/>
              </a:spcBef>
            </a:pP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CC</a:t>
            </a:r>
            <a:r>
              <a:rPr sz="1500" b="1" spc="4" dirty="0">
                <a:latin typeface="Tw Cen MT"/>
                <a:cs typeface="Tw Cen MT"/>
              </a:rPr>
              <a:t>ES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104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NES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ES</a:t>
            </a:r>
            <a:endParaRPr sz="1500" dirty="0">
              <a:latin typeface="Tw Cen MT"/>
              <a:cs typeface="Tw Cen MT"/>
            </a:endParaRPr>
          </a:p>
          <a:p>
            <a:pPr marL="12700" marR="18414">
              <a:lnSpc>
                <a:spcPct val="90738"/>
              </a:lnSpc>
              <a:spcBef>
                <a:spcPts val="1162"/>
              </a:spcBef>
            </a:pPr>
            <a:r>
              <a:rPr sz="1500" b="1" dirty="0">
                <a:latin typeface="Tw Cen MT"/>
                <a:cs typeface="Tw Cen MT"/>
              </a:rPr>
              <a:t>RE</a:t>
            </a:r>
            <a:r>
              <a:rPr sz="1500" b="1" spc="4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R</a:t>
            </a:r>
            <a:r>
              <a:rPr sz="1500" b="1" spc="4" dirty="0">
                <a:latin typeface="Tw Cen MT"/>
                <a:cs typeface="Tw Cen MT"/>
              </a:rPr>
              <a:t>SO</a:t>
            </a:r>
            <a:r>
              <a:rPr sz="1500" b="1" dirty="0">
                <a:latin typeface="Tw Cen MT"/>
                <a:cs typeface="Tw Cen MT"/>
              </a:rPr>
              <a:t>S</a:t>
            </a:r>
            <a:r>
              <a:rPr sz="1500" b="1" spc="-25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FISICOS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 S</a:t>
            </a:r>
            <a:r>
              <a:rPr sz="1500" b="1" spc="9" dirty="0">
                <a:latin typeface="Tw Cen MT"/>
                <a:cs typeface="Tw Cen MT"/>
              </a:rPr>
              <a:t>O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9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TES</a:t>
            </a:r>
            <a:r>
              <a:rPr sz="1500" b="1" spc="-1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LÓG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S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6571" y="3438507"/>
            <a:ext cx="1413338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RE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spc="-50" dirty="0">
                <a:latin typeface="Tw Cen MT"/>
                <a:cs typeface="Tw Cen MT"/>
              </a:rPr>
              <a:t>L</a:t>
            </a:r>
            <a:r>
              <a:rPr sz="1500" b="1" spc="-104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19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1138" y="4505320"/>
            <a:ext cx="6415025" cy="1993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Tw Cen MT"/>
                <a:cs typeface="Tw Cen MT"/>
              </a:rPr>
              <a:t>REM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NER</a:t>
            </a:r>
            <a:r>
              <a:rPr sz="1500" b="1" spc="-75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ÓN </a:t>
            </a:r>
            <a:r>
              <a:rPr sz="1500" b="1" spc="-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OR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EL </a:t>
            </a:r>
            <a:r>
              <a:rPr sz="1500" b="1" spc="-75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CCE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2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9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AS RE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ES</a:t>
            </a:r>
            <a:r>
              <a:rPr sz="1500" b="1" spc="388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393" dirty="0">
                <a:latin typeface="Tw Cen MT"/>
                <a:cs typeface="Tw Cen MT"/>
              </a:rPr>
              <a:t> 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NFRAEST</a:t>
            </a:r>
            <a:r>
              <a:rPr sz="1500" b="1" spc="-54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CT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RA.</a:t>
            </a:r>
            <a:endParaRPr sz="1500" dirty="0">
              <a:latin typeface="Tw Cen MT"/>
              <a:cs typeface="Tw Cen MT"/>
            </a:endParaRPr>
          </a:p>
          <a:p>
            <a:pPr marL="12700" marR="3230290">
              <a:lnSpc>
                <a:spcPts val="1633"/>
              </a:lnSpc>
              <a:spcBef>
                <a:spcPts val="1081"/>
              </a:spcBef>
            </a:pPr>
            <a:r>
              <a:rPr sz="1500" b="1" dirty="0">
                <a:latin typeface="Tw Cen MT"/>
                <a:cs typeface="Tw Cen MT"/>
              </a:rPr>
              <a:t>CRITERIOS</a:t>
            </a:r>
            <a:r>
              <a:rPr sz="1500" b="1" spc="-1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EFIC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-4" dirty="0">
                <a:latin typeface="Tw Cen MT"/>
                <a:cs typeface="Tw Cen MT"/>
              </a:rPr>
              <a:t> D</a:t>
            </a:r>
            <a:r>
              <a:rPr sz="1500" b="1" dirty="0">
                <a:latin typeface="Tw Cen MT"/>
                <a:cs typeface="Tw Cen MT"/>
              </a:rPr>
              <a:t>EL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EC</a:t>
            </a:r>
            <a:r>
              <a:rPr sz="1500" b="1" spc="-9" dirty="0">
                <a:latin typeface="Tw Cen MT"/>
                <a:cs typeface="Tw Cen MT"/>
              </a:rPr>
              <a:t>T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R. </a:t>
            </a:r>
            <a:endParaRPr sz="1500" dirty="0">
              <a:latin typeface="Tw Cen MT"/>
              <a:cs typeface="Tw Cen MT"/>
            </a:endParaRPr>
          </a:p>
          <a:p>
            <a:pPr marL="12700" marR="3230290">
              <a:lnSpc>
                <a:spcPts val="1633"/>
              </a:lnSpc>
              <a:spcBef>
                <a:spcPts val="1162"/>
              </a:spcBef>
            </a:pPr>
            <a:r>
              <a:rPr sz="1500" b="1" spc="4" dirty="0">
                <a:latin typeface="Tw Cen MT"/>
                <a:cs typeface="Tw Cen MT"/>
              </a:rPr>
              <a:t>SO</a:t>
            </a:r>
            <a:r>
              <a:rPr sz="1500" b="1" dirty="0">
                <a:latin typeface="Tw Cen MT"/>
                <a:cs typeface="Tw Cen MT"/>
              </a:rPr>
              <a:t>L</a:t>
            </a:r>
            <a:r>
              <a:rPr sz="1500" b="1" spc="-9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Ó</a:t>
            </a:r>
            <a:r>
              <a:rPr sz="1500" b="1" dirty="0">
                <a:latin typeface="Tw Cen MT"/>
                <a:cs typeface="Tw Cen MT"/>
              </a:rPr>
              <a:t>N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C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NT</a:t>
            </a:r>
            <a:r>
              <a:rPr sz="1500" b="1" spc="-54" dirty="0">
                <a:latin typeface="Tw Cen MT"/>
                <a:cs typeface="Tw Cen MT"/>
              </a:rPr>
              <a:t>R</a:t>
            </a:r>
            <a:r>
              <a:rPr sz="1500" b="1" spc="-39" dirty="0">
                <a:latin typeface="Tw Cen MT"/>
                <a:cs typeface="Tw Cen MT"/>
              </a:rPr>
              <a:t>O</a:t>
            </a:r>
            <a:r>
              <a:rPr sz="1500" b="1" spc="-4" dirty="0">
                <a:latin typeface="Tw Cen MT"/>
                <a:cs typeface="Tw Cen MT"/>
              </a:rPr>
              <a:t>V</a:t>
            </a:r>
            <a:r>
              <a:rPr sz="1500" b="1" dirty="0">
                <a:latin typeface="Tw Cen MT"/>
                <a:cs typeface="Tw Cen MT"/>
              </a:rPr>
              <a:t>ER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19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2700" marR="28620">
              <a:lnSpc>
                <a:spcPct val="90738"/>
              </a:lnSpc>
              <a:spcBef>
                <a:spcPts val="1172"/>
              </a:spcBef>
            </a:pPr>
            <a:r>
              <a:rPr sz="1500" b="1" dirty="0">
                <a:latin typeface="Tw Cen MT"/>
                <a:cs typeface="Tw Cen MT"/>
              </a:rPr>
              <a:t>REGU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AR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EL</a:t>
            </a:r>
            <a:r>
              <a:rPr sz="1500" b="1" spc="-19" dirty="0">
                <a:latin typeface="Tw Cen MT"/>
                <a:cs typeface="Tw Cen MT"/>
              </a:rPr>
              <a:t> 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CC</a:t>
            </a:r>
            <a:r>
              <a:rPr sz="1500" b="1" spc="4" dirty="0">
                <a:latin typeface="Tw Cen MT"/>
                <a:cs typeface="Tw Cen MT"/>
              </a:rPr>
              <a:t>ES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9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</a:t>
            </a:r>
            <a:r>
              <a:rPr sz="1500" b="1" spc="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 </a:t>
            </a:r>
            <a:r>
              <a:rPr sz="1500" b="1" spc="-9" dirty="0">
                <a:latin typeface="Tw Cen MT"/>
                <a:cs typeface="Tw Cen MT"/>
              </a:rPr>
              <a:t>T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spc="-11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AS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AS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2700" marR="28620">
              <a:lnSpc>
                <a:spcPct val="90738"/>
              </a:lnSpc>
              <a:spcBef>
                <a:spcPts val="1165"/>
              </a:spcBef>
            </a:pP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EF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R </a:t>
            </a:r>
            <a:r>
              <a:rPr sz="1500" b="1" spc="-9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AS COND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ONES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spc="-114" dirty="0">
                <a:latin typeface="Tw Cen MT"/>
                <a:cs typeface="Tw Cen MT"/>
              </a:rPr>
              <a:t>P</a:t>
            </a:r>
            <a:r>
              <a:rPr sz="1500" b="1" dirty="0">
                <a:latin typeface="Tw Cen MT"/>
                <a:cs typeface="Tw Cen MT"/>
              </a:rPr>
              <a:t>ARA</a:t>
            </a:r>
            <a:r>
              <a:rPr sz="1500" b="1" spc="29" dirty="0">
                <a:latin typeface="Tw Cen MT"/>
                <a:cs typeface="Tw Cen MT"/>
              </a:rPr>
              <a:t> </a:t>
            </a:r>
            <a:r>
              <a:rPr sz="1500" b="1" spc="-4" dirty="0">
                <a:latin typeface="Tw Cen MT"/>
                <a:cs typeface="Tw Cen MT"/>
              </a:rPr>
              <a:t>U</a:t>
            </a:r>
            <a:r>
              <a:rPr sz="1500" b="1" dirty="0">
                <a:latin typeface="Tw Cen MT"/>
                <a:cs typeface="Tw Cen MT"/>
              </a:rPr>
              <a:t>T</a:t>
            </a:r>
            <a:r>
              <a:rPr sz="1500" b="1" spc="-4" dirty="0">
                <a:latin typeface="Tw Cen MT"/>
                <a:cs typeface="Tw Cen MT"/>
              </a:rPr>
              <a:t>ILI</a:t>
            </a:r>
            <a:r>
              <a:rPr sz="1500" b="1" dirty="0">
                <a:latin typeface="Tw Cen MT"/>
                <a:cs typeface="Tw Cen MT"/>
              </a:rPr>
              <a:t>ZAR 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RE</a:t>
            </a: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ES </a:t>
            </a:r>
            <a:r>
              <a:rPr sz="1500" b="1" spc="383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Y</a:t>
            </a:r>
            <a:r>
              <a:rPr sz="1500" b="1" spc="-4" dirty="0">
                <a:latin typeface="Tw Cen MT"/>
                <a:cs typeface="Tw Cen MT"/>
              </a:rPr>
              <a:t> </a:t>
            </a:r>
            <a:r>
              <a:rPr sz="1500" b="1" spc="-9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T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dirty="0">
                <a:latin typeface="Tw Cen MT"/>
                <a:cs typeface="Tw Cen MT"/>
              </a:rPr>
              <a:t>OS</a:t>
            </a:r>
            <a:r>
              <a:rPr sz="1500" b="1" spc="-19" dirty="0">
                <a:latin typeface="Tw Cen MT"/>
                <a:cs typeface="Tw Cen MT"/>
              </a:rPr>
              <a:t> 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59" dirty="0">
                <a:latin typeface="Tw Cen MT"/>
                <a:cs typeface="Tw Cen MT"/>
              </a:rPr>
              <a:t>R</a:t>
            </a:r>
            <a:r>
              <a:rPr sz="1500" b="1" spc="-4" dirty="0">
                <a:latin typeface="Tw Cen MT"/>
                <a:cs typeface="Tw Cen MT"/>
              </a:rPr>
              <a:t>VI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O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  <a:p>
            <a:pPr marL="12700" marR="28620">
              <a:lnSpc>
                <a:spcPct val="90738"/>
              </a:lnSpc>
              <a:spcBef>
                <a:spcPts val="1162"/>
              </a:spcBef>
            </a:pPr>
            <a:r>
              <a:rPr sz="1500" b="1" spc="-4" dirty="0">
                <a:latin typeface="Tw Cen MT"/>
                <a:cs typeface="Tw Cen MT"/>
              </a:rPr>
              <a:t>D</a:t>
            </a:r>
            <a:r>
              <a:rPr sz="1500" b="1" dirty="0">
                <a:latin typeface="Tw Cen MT"/>
                <a:cs typeface="Tw Cen MT"/>
              </a:rPr>
              <a:t>EFIN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R 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AS</a:t>
            </a:r>
            <a:r>
              <a:rPr sz="1500" b="1" spc="4" dirty="0">
                <a:latin typeface="Tw Cen MT"/>
                <a:cs typeface="Tw Cen MT"/>
              </a:rPr>
              <a:t> </a:t>
            </a:r>
            <a:r>
              <a:rPr sz="1500" b="1" spc="-9" dirty="0">
                <a:latin typeface="Tw Cen MT"/>
                <a:cs typeface="Tw Cen MT"/>
              </a:rPr>
              <a:t>I</a:t>
            </a:r>
            <a:r>
              <a:rPr sz="1500" b="1" dirty="0">
                <a:latin typeface="Tw Cen MT"/>
                <a:cs typeface="Tw Cen MT"/>
              </a:rPr>
              <a:t>N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spc="-104" dirty="0">
                <a:latin typeface="Tw Cen MT"/>
                <a:cs typeface="Tw Cen MT"/>
              </a:rPr>
              <a:t>T</a:t>
            </a:r>
            <a:r>
              <a:rPr sz="1500" b="1" dirty="0">
                <a:latin typeface="Tw Cen MT"/>
                <a:cs typeface="Tw Cen MT"/>
              </a:rPr>
              <a:t>A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spc="-69" dirty="0">
                <a:latin typeface="Tw Cen MT"/>
                <a:cs typeface="Tw Cen MT"/>
              </a:rPr>
              <a:t>A</a:t>
            </a:r>
            <a:r>
              <a:rPr sz="1500" b="1" dirty="0">
                <a:latin typeface="Tw Cen MT"/>
                <a:cs typeface="Tw Cen MT"/>
              </a:rPr>
              <a:t>C</a:t>
            </a:r>
            <a:r>
              <a:rPr sz="1500" b="1" spc="-4" dirty="0">
                <a:latin typeface="Tw Cen MT"/>
                <a:cs typeface="Tw Cen MT"/>
              </a:rPr>
              <a:t>I</a:t>
            </a:r>
            <a:r>
              <a:rPr sz="1500" b="1" spc="4" dirty="0">
                <a:latin typeface="Tw Cen MT"/>
                <a:cs typeface="Tw Cen MT"/>
              </a:rPr>
              <a:t>O</a:t>
            </a:r>
            <a:r>
              <a:rPr sz="1500" b="1" dirty="0">
                <a:latin typeface="Tw Cen MT"/>
                <a:cs typeface="Tw Cen MT"/>
              </a:rPr>
              <a:t>NES</a:t>
            </a:r>
            <a:r>
              <a:rPr sz="1500" b="1" spc="14" dirty="0">
                <a:latin typeface="Tw Cen MT"/>
                <a:cs typeface="Tw Cen MT"/>
              </a:rPr>
              <a:t> 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ENCIA</a:t>
            </a:r>
            <a:r>
              <a:rPr sz="1500" b="1" spc="-4" dirty="0">
                <a:latin typeface="Tw Cen MT"/>
                <a:cs typeface="Tw Cen MT"/>
              </a:rPr>
              <a:t>L</a:t>
            </a:r>
            <a:r>
              <a:rPr sz="1500" b="1" dirty="0">
                <a:latin typeface="Tw Cen MT"/>
                <a:cs typeface="Tw Cen MT"/>
              </a:rPr>
              <a:t>E</a:t>
            </a:r>
            <a:r>
              <a:rPr sz="1500" b="1" spc="-14" dirty="0">
                <a:latin typeface="Tw Cen MT"/>
                <a:cs typeface="Tw Cen MT"/>
              </a:rPr>
              <a:t>S</a:t>
            </a:r>
            <a:r>
              <a:rPr sz="1500" b="1" dirty="0">
                <a:latin typeface="Tw Cen MT"/>
                <a:cs typeface="Tw Cen MT"/>
              </a:rPr>
              <a:t>.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63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7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5110" y="1194691"/>
            <a:ext cx="7076814" cy="4919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37">
              <a:lnSpc>
                <a:spcPts val="1935"/>
              </a:lnSpc>
              <a:spcBef>
                <a:spcPts val="96"/>
              </a:spcBef>
            </a:pPr>
            <a:r>
              <a:rPr sz="2700" b="1" baseline="1700" dirty="0">
                <a:latin typeface="Tw Cen MT"/>
                <a:cs typeface="Tw Cen MT"/>
              </a:rPr>
              <a:t>4.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DETERMIN</a:t>
            </a:r>
            <a:r>
              <a:rPr sz="2700" b="1" spc="-4" baseline="1700" dirty="0">
                <a:latin typeface="Tw Cen MT"/>
                <a:cs typeface="Tw Cen MT"/>
              </a:rPr>
              <a:t>A</a:t>
            </a:r>
            <a:r>
              <a:rPr sz="2700" b="1" baseline="1700" dirty="0">
                <a:latin typeface="Tw Cen MT"/>
                <a:cs typeface="Tw Cen MT"/>
              </a:rPr>
              <a:t>R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ES</a:t>
            </a:r>
            <a:r>
              <a:rPr sz="2700" b="1" spc="-119" baseline="1700" dirty="0">
                <a:latin typeface="Tw Cen MT"/>
                <a:cs typeface="Tw Cen MT"/>
              </a:rPr>
              <a:t>T</a:t>
            </a:r>
            <a:r>
              <a:rPr sz="2700" b="1" baseline="1700" dirty="0">
                <a:latin typeface="Tw Cen MT"/>
                <a:cs typeface="Tw Cen MT"/>
              </a:rPr>
              <a:t>AN</a:t>
            </a:r>
            <a:r>
              <a:rPr sz="2700" b="1" spc="-129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A</a:t>
            </a:r>
            <a:r>
              <a:rPr sz="2700" b="1" spc="-4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ES</a:t>
            </a:r>
            <a:r>
              <a:rPr sz="2700" b="1" spc="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Y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CE</a:t>
            </a:r>
            <a:r>
              <a:rPr sz="2700" b="1" spc="-19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TIFICA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OS 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E</a:t>
            </a:r>
            <a:r>
              <a:rPr sz="2700" b="1" spc="-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HOMO</a:t>
            </a:r>
            <a:r>
              <a:rPr sz="2700" b="1" spc="-14" baseline="1700" dirty="0">
                <a:latin typeface="Tw Cen MT"/>
                <a:cs typeface="Tw Cen MT"/>
              </a:rPr>
              <a:t>L</a:t>
            </a:r>
            <a:r>
              <a:rPr sz="2700" b="1" baseline="1700" dirty="0">
                <a:latin typeface="Tw Cen MT"/>
                <a:cs typeface="Tw Cen MT"/>
              </a:rPr>
              <a:t>OG</a:t>
            </a:r>
            <a:r>
              <a:rPr sz="2700" b="1" spc="-89" baseline="1700" dirty="0">
                <a:latin typeface="Tw Cen MT"/>
                <a:cs typeface="Tw Cen MT"/>
              </a:rPr>
              <a:t>A</a:t>
            </a:r>
            <a:r>
              <a:rPr sz="2700" b="1" spc="-4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IÓN</a:t>
            </a:r>
            <a:endParaRPr dirty="0">
              <a:latin typeface="Tw Cen MT"/>
              <a:cs typeface="Tw Cen MT"/>
            </a:endParaRPr>
          </a:p>
          <a:p>
            <a:pPr marL="241274" marR="24637">
              <a:lnSpc>
                <a:spcPct val="90738"/>
              </a:lnSpc>
              <a:spcBef>
                <a:spcPts val="103"/>
              </a:spcBef>
            </a:pPr>
            <a:r>
              <a:rPr b="1" dirty="0">
                <a:latin typeface="Tw Cen MT"/>
                <a:cs typeface="Tw Cen MT"/>
              </a:rPr>
              <a:t>N</a:t>
            </a:r>
            <a:r>
              <a:rPr b="1" spc="-89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IONAL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INTER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spc="-84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IONA</a:t>
            </a:r>
            <a:r>
              <a:rPr b="1" spc="-4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  <a:p>
            <a:pPr marL="241274" marR="435025" indent="-228574">
              <a:lnSpc>
                <a:spcPts val="1959"/>
              </a:lnSpc>
              <a:spcBef>
                <a:spcPts val="1199"/>
              </a:spcBef>
            </a:pPr>
            <a:r>
              <a:rPr b="1" dirty="0">
                <a:latin typeface="Tw Cen MT"/>
                <a:cs typeface="Tw Cen MT"/>
              </a:rPr>
              <a:t>5.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FI</a:t>
            </a:r>
            <a:r>
              <a:rPr b="1" spc="-34" dirty="0">
                <a:latin typeface="Tw Cen MT"/>
                <a:cs typeface="Tw Cen MT"/>
              </a:rPr>
              <a:t>J</a:t>
            </a:r>
            <a:r>
              <a:rPr b="1" dirty="0">
                <a:latin typeface="Tw Cen MT"/>
                <a:cs typeface="Tw Cen MT"/>
              </a:rPr>
              <a:t>AR</a:t>
            </a:r>
            <a:r>
              <a:rPr b="1" spc="-1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ES</a:t>
            </a:r>
            <a:r>
              <a:rPr b="1" spc="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</a:t>
            </a:r>
            <a:r>
              <a:rPr b="1" spc="473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M</a:t>
            </a:r>
            <a:r>
              <a:rPr b="1" spc="4" dirty="0">
                <a:latin typeface="Tw Cen MT"/>
                <a:cs typeface="Tw Cen MT"/>
              </a:rPr>
              <a:t>E</a:t>
            </a:r>
            <a:r>
              <a:rPr b="1" spc="-11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AS</a:t>
            </a:r>
            <a:r>
              <a:rPr b="1" spc="458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ALI</a:t>
            </a:r>
            <a:r>
              <a:rPr b="1" spc="-125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AD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EFICIEN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IA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L</a:t>
            </a:r>
            <a:r>
              <a:rPr b="1" dirty="0">
                <a:latin typeface="Tw Cen MT"/>
                <a:cs typeface="Tw Cen MT"/>
              </a:rPr>
              <a:t>OS </a:t>
            </a:r>
            <a:endParaRPr dirty="0">
              <a:latin typeface="Tw Cen MT"/>
              <a:cs typeface="Tw Cen MT"/>
            </a:endParaRPr>
          </a:p>
          <a:p>
            <a:pPr marL="241274" marR="435025">
              <a:lnSpc>
                <a:spcPts val="1959"/>
              </a:lnSpc>
              <a:spcBef>
                <a:spcPts val="199"/>
              </a:spcBef>
            </a:pPr>
            <a:r>
              <a:rPr b="1" dirty="0">
                <a:latin typeface="Tw Cen MT"/>
                <a:cs typeface="Tw Cen MT"/>
              </a:rPr>
              <a:t>SE</a:t>
            </a:r>
            <a:r>
              <a:rPr b="1" spc="-7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VI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</a:t>
            </a:r>
            <a:r>
              <a:rPr b="1" spc="-39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  <a:p>
            <a:pPr marL="241274" marR="489958" indent="-228574">
              <a:lnSpc>
                <a:spcPts val="1959"/>
              </a:lnSpc>
              <a:spcBef>
                <a:spcPts val="1196"/>
              </a:spcBef>
            </a:pPr>
            <a:r>
              <a:rPr b="1" dirty="0">
                <a:latin typeface="Tw Cen MT"/>
                <a:cs typeface="Tw Cen MT"/>
              </a:rPr>
              <a:t>6.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EGUL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 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DMINI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TR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R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spc="-9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OS </a:t>
            </a:r>
            <a:r>
              <a:rPr b="1" spc="-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EC</a:t>
            </a:r>
            <a:r>
              <a:rPr b="1" spc="-4" dirty="0">
                <a:latin typeface="Tw Cen MT"/>
                <a:cs typeface="Tw Cen MT"/>
              </a:rPr>
              <a:t>UR</a:t>
            </a:r>
            <a:r>
              <a:rPr b="1" dirty="0">
                <a:latin typeface="Tw Cen MT"/>
                <a:cs typeface="Tw Cen MT"/>
              </a:rPr>
              <a:t>SOS</a:t>
            </a:r>
            <a:r>
              <a:rPr b="1" spc="25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IDENTIFI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spc="-84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IÓN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 </a:t>
            </a:r>
            <a:endParaRPr dirty="0">
              <a:latin typeface="Tw Cen MT"/>
              <a:cs typeface="Tw Cen MT"/>
            </a:endParaRPr>
          </a:p>
          <a:p>
            <a:pPr marL="241274" marR="489958">
              <a:lnSpc>
                <a:spcPts val="1959"/>
              </a:lnSpc>
              <a:spcBef>
                <a:spcPts val="199"/>
              </a:spcBef>
            </a:pPr>
            <a:r>
              <a:rPr b="1" dirty="0">
                <a:latin typeface="Tw Cen MT"/>
                <a:cs typeface="Tw Cen MT"/>
              </a:rPr>
              <a:t>N</a:t>
            </a:r>
            <a:r>
              <a:rPr b="1" spc="-4" dirty="0">
                <a:latin typeface="Tw Cen MT"/>
                <a:cs typeface="Tw Cen MT"/>
              </a:rPr>
              <a:t>U</a:t>
            </a:r>
            <a:r>
              <a:rPr b="1" dirty="0">
                <a:latin typeface="Tw Cen MT"/>
                <a:cs typeface="Tw Cen MT"/>
              </a:rPr>
              <a:t>MER</a:t>
            </a:r>
            <a:r>
              <a:rPr b="1" spc="-89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IÓN</a:t>
            </a:r>
            <a:endParaRPr dirty="0">
              <a:latin typeface="Tw Cen MT"/>
              <a:cs typeface="Tw Cen MT"/>
            </a:endParaRPr>
          </a:p>
          <a:p>
            <a:pPr marL="241274" indent="-228574">
              <a:lnSpc>
                <a:spcPts val="1959"/>
              </a:lnSpc>
              <a:spcBef>
                <a:spcPts val="1208"/>
              </a:spcBef>
            </a:pPr>
            <a:r>
              <a:rPr b="1" dirty="0">
                <a:latin typeface="Tw Cen MT"/>
                <a:cs typeface="Tw Cen MT"/>
              </a:rPr>
              <a:t>7.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EMI</a:t>
            </a:r>
            <a:r>
              <a:rPr b="1" spc="4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IR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4" dirty="0">
                <a:latin typeface="Tw Cen MT"/>
                <a:cs typeface="Tw Cen MT"/>
              </a:rPr>
              <a:t>P</a:t>
            </a:r>
            <a:r>
              <a:rPr b="1" spc="-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O SO</a:t>
            </a:r>
            <a:r>
              <a:rPr b="1" spc="-9" dirty="0">
                <a:latin typeface="Tw Cen MT"/>
                <a:cs typeface="Tw Cen MT"/>
              </a:rPr>
              <a:t>B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25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LEGALI</a:t>
            </a:r>
            <a:r>
              <a:rPr b="1" spc="-12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AD</a:t>
            </a:r>
            <a:r>
              <a:rPr b="1" spc="-3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 </a:t>
            </a:r>
            <a:r>
              <a:rPr b="1" spc="-9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OS 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ONT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spc="-109" dirty="0">
                <a:latin typeface="Tw Cen MT"/>
                <a:cs typeface="Tw Cen MT"/>
              </a:rPr>
              <a:t>A</a:t>
            </a:r>
            <a:r>
              <a:rPr b="1" spc="-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OS</a:t>
            </a:r>
            <a:r>
              <a:rPr b="1" spc="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L</a:t>
            </a:r>
            <a:r>
              <a:rPr b="1" dirty="0">
                <a:latin typeface="Tw Cen MT"/>
                <a:cs typeface="Tw Cen MT"/>
              </a:rPr>
              <a:t>OS </a:t>
            </a:r>
            <a:endParaRPr dirty="0">
              <a:latin typeface="Tw Cen MT"/>
              <a:cs typeface="Tw Cen MT"/>
            </a:endParaRPr>
          </a:p>
          <a:p>
            <a:pPr marL="241274">
              <a:lnSpc>
                <a:spcPts val="1959"/>
              </a:lnSpc>
              <a:spcBef>
                <a:spcPts val="201"/>
              </a:spcBef>
            </a:pPr>
            <a:r>
              <a:rPr b="1" dirty="0">
                <a:latin typeface="Tw Cen MT"/>
                <a:cs typeface="Tw Cen MT"/>
              </a:rPr>
              <a:t>U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spc="-39" dirty="0">
                <a:latin typeface="Tw Cen MT"/>
                <a:cs typeface="Tw Cen MT"/>
              </a:rPr>
              <a:t>U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IO</a:t>
            </a:r>
            <a:r>
              <a:rPr b="1" spc="-39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  <a:p>
            <a:pPr marL="194055" marR="1658721" indent="-181355">
              <a:lnSpc>
                <a:spcPts val="1959"/>
              </a:lnSpc>
              <a:spcBef>
                <a:spcPts val="1196"/>
              </a:spcBef>
            </a:pPr>
            <a:r>
              <a:rPr b="1" dirty="0">
                <a:latin typeface="Tw Cen MT"/>
                <a:cs typeface="Tw Cen MT"/>
              </a:rPr>
              <a:t>8.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EGUL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spc="-9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OS 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SPEC</a:t>
            </a:r>
            <a:r>
              <a:rPr b="1" spc="-14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OS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TECNI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OS</a:t>
            </a:r>
            <a:r>
              <a:rPr b="1" spc="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ECON</a:t>
            </a:r>
            <a:r>
              <a:rPr lang="es-CO" b="1" dirty="0">
                <a:latin typeface="Tw Cen MT"/>
                <a:cs typeface="Tw Cen MT"/>
              </a:rPr>
              <a:t>O</a:t>
            </a:r>
            <a:r>
              <a:rPr b="1" dirty="0">
                <a:latin typeface="Tw Cen MT"/>
                <a:cs typeface="Tw Cen MT"/>
              </a:rPr>
              <a:t>MI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OS </a:t>
            </a:r>
            <a:endParaRPr dirty="0">
              <a:latin typeface="Tw Cen MT"/>
              <a:cs typeface="Tw Cen MT"/>
            </a:endParaRPr>
          </a:p>
          <a:p>
            <a:pPr marL="194055" marR="1658721">
              <a:lnSpc>
                <a:spcPts val="1959"/>
              </a:lnSpc>
              <a:spcBef>
                <a:spcPts val="1195"/>
              </a:spcBef>
            </a:pP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EL</a:t>
            </a:r>
            <a:r>
              <a:rPr b="1" spc="-84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OS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 LA I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TE</a:t>
            </a:r>
            <a:r>
              <a:rPr b="1" spc="-84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ONEXIO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  <a:p>
            <a:pPr marL="12700" marR="24637">
              <a:lnSpc>
                <a:spcPct val="90738"/>
              </a:lnSpc>
              <a:spcBef>
                <a:spcPts val="1205"/>
              </a:spcBef>
            </a:pPr>
            <a:r>
              <a:rPr b="1" dirty="0">
                <a:latin typeface="Tw Cen MT"/>
                <a:cs typeface="Tw Cen MT"/>
              </a:rPr>
              <a:t>9.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EGUL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 IM</a:t>
            </a:r>
            <a:r>
              <a:rPr b="1" spc="4" dirty="0">
                <a:latin typeface="Tw Cen MT"/>
                <a:cs typeface="Tw Cen MT"/>
              </a:rPr>
              <a:t>P</a:t>
            </a:r>
            <a:r>
              <a:rPr b="1" dirty="0">
                <a:latin typeface="Tw Cen MT"/>
                <a:cs typeface="Tw Cen MT"/>
              </a:rPr>
              <a:t>OSI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SE</a:t>
            </a:r>
            <a:r>
              <a:rPr b="1" spc="-7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VI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UM</a:t>
            </a:r>
            <a:r>
              <a:rPr b="1" spc="-4" dirty="0">
                <a:latin typeface="Tw Cen MT"/>
                <a:cs typeface="Tw Cen MT"/>
              </a:rPr>
              <a:t>BR</a:t>
            </a:r>
            <a:r>
              <a:rPr b="1" dirty="0">
                <a:latin typeface="Tw Cen MT"/>
                <a:cs typeface="Tw Cen MT"/>
              </a:rPr>
              <a:t>E.</a:t>
            </a:r>
            <a:endParaRPr dirty="0">
              <a:latin typeface="Tw Cen MT"/>
              <a:cs typeface="Tw Cen MT"/>
            </a:endParaRPr>
          </a:p>
          <a:p>
            <a:pPr marL="241274" marR="443079" indent="-228574">
              <a:lnSpc>
                <a:spcPts val="1959"/>
              </a:lnSpc>
              <a:spcBef>
                <a:spcPts val="1199"/>
              </a:spcBef>
            </a:pPr>
            <a:r>
              <a:rPr b="1" dirty="0">
                <a:latin typeface="Tw Cen MT"/>
                <a:cs typeface="Tw Cen MT"/>
              </a:rPr>
              <a:t>1</a:t>
            </a:r>
            <a:r>
              <a:rPr b="1" spc="9" dirty="0">
                <a:latin typeface="Tw Cen MT"/>
                <a:cs typeface="Tw Cen MT"/>
              </a:rPr>
              <a:t>0</a:t>
            </a:r>
            <a:r>
              <a:rPr b="1" dirty="0">
                <a:latin typeface="Tw Cen MT"/>
                <a:cs typeface="Tw Cen MT"/>
              </a:rPr>
              <a:t>.</a:t>
            </a:r>
            <a:r>
              <a:rPr b="1" spc="-3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IM</a:t>
            </a:r>
            <a:r>
              <a:rPr b="1" spc="4" dirty="0">
                <a:latin typeface="Tw Cen MT"/>
                <a:cs typeface="Tw Cen MT"/>
              </a:rPr>
              <a:t>P</a:t>
            </a:r>
            <a:r>
              <a:rPr b="1" dirty="0">
                <a:latin typeface="Tw Cen MT"/>
                <a:cs typeface="Tw Cen MT"/>
              </a:rPr>
              <a:t>ONER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S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N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IONES</a:t>
            </a:r>
            <a:r>
              <a:rPr b="1" spc="2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H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S</a:t>
            </a:r>
            <a:r>
              <a:rPr b="1" spc="-11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2</a:t>
            </a:r>
            <a:r>
              <a:rPr b="1" spc="9" dirty="0">
                <a:latin typeface="Tw Cen MT"/>
                <a:cs typeface="Tw Cen MT"/>
              </a:rPr>
              <a:t>5</a:t>
            </a:r>
            <a:r>
              <a:rPr b="1" dirty="0">
                <a:latin typeface="Tw Cen MT"/>
                <a:cs typeface="Tw Cen MT"/>
              </a:rPr>
              <a:t>0</a:t>
            </a:r>
            <a:r>
              <a:rPr b="1" spc="-1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S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LA</a:t>
            </a:r>
            <a:r>
              <a:rPr b="1" spc="-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IOS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MINIMOS LEGA</a:t>
            </a:r>
            <a:r>
              <a:rPr b="1" spc="-4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ES </a:t>
            </a:r>
            <a:endParaRPr dirty="0">
              <a:latin typeface="Tw Cen MT"/>
              <a:cs typeface="Tw Cen MT"/>
            </a:endParaRPr>
          </a:p>
          <a:p>
            <a:pPr marL="241274" marR="443079">
              <a:lnSpc>
                <a:spcPts val="1959"/>
              </a:lnSpc>
              <a:spcBef>
                <a:spcPts val="199"/>
              </a:spcBef>
            </a:pPr>
            <a:r>
              <a:rPr b="1" dirty="0">
                <a:latin typeface="Tw Cen MT"/>
                <a:cs typeface="Tw Cen MT"/>
              </a:rPr>
              <a:t>MENS</a:t>
            </a:r>
            <a:r>
              <a:rPr b="1" spc="-39" dirty="0">
                <a:latin typeface="Tw Cen MT"/>
                <a:cs typeface="Tw Cen MT"/>
              </a:rPr>
              <a:t>U</a:t>
            </a:r>
            <a:r>
              <a:rPr b="1" dirty="0">
                <a:latin typeface="Tw Cen MT"/>
                <a:cs typeface="Tw Cen MT"/>
              </a:rPr>
              <a:t>ALES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POR C</a:t>
            </a:r>
            <a:r>
              <a:rPr b="1" spc="-4" dirty="0">
                <a:latin typeface="Tw Cen MT"/>
                <a:cs typeface="Tw Cen MT"/>
              </a:rPr>
              <a:t>A</a:t>
            </a:r>
            <a:r>
              <a:rPr b="1" spc="-11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 DÍA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UMPLIMI</a:t>
            </a:r>
            <a:r>
              <a:rPr b="1" spc="9" dirty="0">
                <a:latin typeface="Tw Cen MT"/>
                <a:cs typeface="Tw Cen MT"/>
              </a:rPr>
              <a:t>E</a:t>
            </a:r>
            <a:r>
              <a:rPr b="1" dirty="0">
                <a:latin typeface="Tw Cen MT"/>
                <a:cs typeface="Tw Cen MT"/>
              </a:rPr>
              <a:t>N</a:t>
            </a:r>
            <a:r>
              <a:rPr b="1" spc="-14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2585110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73337" y="1337481"/>
            <a:ext cx="5567032" cy="65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lang="es-CO"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b="1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NTR</a:t>
            </a:r>
            <a:r>
              <a:rPr sz="1500" b="1" spc="-7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z="1500" b="1" spc="-6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NEX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6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1838" y="1992630"/>
            <a:ext cx="7746244" cy="545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NFL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BRE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z="1500" b="1" spc="-6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NEX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5110" y="2745975"/>
            <a:ext cx="7594378" cy="3231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81"/>
              </a:spcBef>
            </a:pP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.P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sz="1500" b="1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EN 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500" b="1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500" b="1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ERINTEN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ENCIAS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9594" y="3102855"/>
            <a:ext cx="6837804" cy="21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500" b="1" spc="-5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sz="1500" b="1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OMIC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500" b="1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Y  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500" b="1" dirty="0">
                <a:latin typeface="Tw Cen MT"/>
                <a:cs typeface="Tw Cen MT"/>
              </a:rPr>
              <a:t>Y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9594" y="3512716"/>
            <a:ext cx="6167928" cy="431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500" b="1" spc="-6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O"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10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AS  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TIT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500" b="1" spc="-119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AN EVENT</a:t>
            </a:r>
            <a:r>
              <a:rPr sz="1500" b="1" spc="-29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6418" y="3816221"/>
            <a:ext cx="7383069" cy="42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NFR</a:t>
            </a:r>
            <a:r>
              <a:rPr sz="1500" b="1" spc="-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500" b="1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CONTRA EL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TE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39594" y="4137279"/>
            <a:ext cx="5635666" cy="352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E C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MPETENC</a:t>
            </a:r>
            <a:r>
              <a:rPr sz="15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715894" y="974861"/>
            <a:ext cx="53354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79" baseline="1093" dirty="0">
                <a:latin typeface="Tw Cen MT"/>
                <a:cs typeface="Tw Cen MT"/>
              </a:rPr>
              <a:t>A</a:t>
            </a:r>
            <a:r>
              <a:rPr sz="4200" baseline="1093" dirty="0">
                <a:latin typeface="Tw Cen MT"/>
                <a:cs typeface="Tw Cen MT"/>
              </a:rPr>
              <a:t>GENCIA</a:t>
            </a:r>
            <a:r>
              <a:rPr sz="4200" spc="-109" baseline="1093" dirty="0">
                <a:latin typeface="Tw Cen MT"/>
                <a:cs typeface="Tw Cen MT"/>
              </a:rPr>
              <a:t> </a:t>
            </a:r>
            <a:r>
              <a:rPr sz="4200" baseline="1093" dirty="0">
                <a:latin typeface="Tw Cen MT"/>
                <a:cs typeface="Tw Cen MT"/>
              </a:rPr>
              <a:t>N</a:t>
            </a:r>
            <a:r>
              <a:rPr sz="4200" spc="-109" baseline="1093" dirty="0">
                <a:latin typeface="Tw Cen MT"/>
                <a:cs typeface="Tw Cen MT"/>
              </a:rPr>
              <a:t>A</a:t>
            </a:r>
            <a:r>
              <a:rPr sz="4200" baseline="1093" dirty="0">
                <a:latin typeface="Tw Cen MT"/>
                <a:cs typeface="Tw Cen MT"/>
              </a:rPr>
              <a:t>CIONAL</a:t>
            </a:r>
            <a:r>
              <a:rPr sz="4200" spc="-117" baseline="1093" dirty="0">
                <a:latin typeface="Tw Cen MT"/>
                <a:cs typeface="Tw Cen MT"/>
              </a:rPr>
              <a:t> </a:t>
            </a:r>
            <a:r>
              <a:rPr sz="4200" baseline="1093" dirty="0">
                <a:latin typeface="Tw Cen MT"/>
                <a:cs typeface="Tw Cen MT"/>
              </a:rPr>
              <a:t>DEL</a:t>
            </a:r>
            <a:r>
              <a:rPr sz="4200" spc="-39" baseline="1093" dirty="0">
                <a:latin typeface="Tw Cen MT"/>
                <a:cs typeface="Tw Cen MT"/>
              </a:rPr>
              <a:t> </a:t>
            </a:r>
            <a:r>
              <a:rPr sz="4200" baseline="1093" dirty="0">
                <a:latin typeface="Tw Cen MT"/>
                <a:cs typeface="Tw Cen MT"/>
              </a:rPr>
              <a:t>ES</a:t>
            </a:r>
            <a:r>
              <a:rPr sz="4200" spc="9" baseline="1093" dirty="0">
                <a:latin typeface="Tw Cen MT"/>
                <a:cs typeface="Tw Cen MT"/>
              </a:rPr>
              <a:t>P</a:t>
            </a:r>
            <a:r>
              <a:rPr sz="4200" baseline="1093" dirty="0">
                <a:latin typeface="Tw Cen MT"/>
                <a:cs typeface="Tw Cen MT"/>
              </a:rPr>
              <a:t>ECTRO</a:t>
            </a:r>
            <a:endParaRPr sz="28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5111" y="2730800"/>
            <a:ext cx="66424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</a:t>
            </a:r>
            <a:r>
              <a:rPr sz="3600" spc="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éase la A</a:t>
            </a:r>
            <a:r>
              <a:rPr sz="3600" spc="-50" baseline="1275" dirty="0">
                <a:latin typeface="Tw Cen MT"/>
                <a:cs typeface="Tw Cen MT"/>
              </a:rPr>
              <a:t>g</a:t>
            </a:r>
            <a:r>
              <a:rPr sz="3600" baseline="1275" dirty="0">
                <a:latin typeface="Tw Cen MT"/>
                <a:cs typeface="Tw Cen MT"/>
              </a:rPr>
              <a:t>enc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a N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cio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al</a:t>
            </a:r>
            <a:r>
              <a:rPr sz="3600" spc="1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del E</a:t>
            </a:r>
            <a:r>
              <a:rPr sz="3600" spc="4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pec</a:t>
            </a:r>
            <a:r>
              <a:rPr sz="3600" spc="-4" baseline="1275" dirty="0">
                <a:latin typeface="Tw Cen MT"/>
                <a:cs typeface="Tw Cen MT"/>
              </a:rPr>
              <a:t>t</a:t>
            </a:r>
            <a:r>
              <a:rPr sz="3600" spc="-4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o - ANE </a:t>
            </a:r>
            <a:r>
              <a:rPr sz="3600" spc="4" baseline="1275" dirty="0">
                <a:latin typeface="Tw Cen MT"/>
                <a:cs typeface="Tw Cen MT"/>
              </a:rPr>
              <a:t>-</a:t>
            </a:r>
            <a:r>
              <a:rPr sz="3600" baseline="1275" dirty="0">
                <a:latin typeface="Tw Cen MT"/>
                <a:cs typeface="Tw Cen MT"/>
              </a:rPr>
              <a:t>como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0139" y="2730800"/>
            <a:ext cx="5081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1275" dirty="0">
                <a:latin typeface="Tw Cen MT"/>
                <a:cs typeface="Tw Cen MT"/>
              </a:rPr>
              <a:t>una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5110" y="3296458"/>
            <a:ext cx="7300618" cy="2028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U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id</a:t>
            </a:r>
            <a:r>
              <a:rPr sz="3600" spc="-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d</a:t>
            </a:r>
            <a:r>
              <a:rPr sz="3600" spc="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Ad</a:t>
            </a:r>
            <a:r>
              <a:rPr sz="3600" spc="-4" baseline="1275" dirty="0">
                <a:latin typeface="Tw Cen MT"/>
                <a:cs typeface="Tw Cen MT"/>
              </a:rPr>
              <a:t>m</a:t>
            </a:r>
            <a:r>
              <a:rPr sz="3600" baseline="1275" dirty="0">
                <a:latin typeface="Tw Cen MT"/>
                <a:cs typeface="Tw Cen MT"/>
              </a:rPr>
              <a:t>i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i</a:t>
            </a:r>
            <a:r>
              <a:rPr sz="3600" spc="4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t</a:t>
            </a:r>
            <a:r>
              <a:rPr sz="3600" spc="-1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ati</a:t>
            </a:r>
            <a:r>
              <a:rPr sz="3600" spc="-50" baseline="1275" dirty="0">
                <a:latin typeface="Tw Cen MT"/>
                <a:cs typeface="Tw Cen MT"/>
              </a:rPr>
              <a:t>v</a:t>
            </a:r>
            <a:r>
              <a:rPr sz="3600" baseline="1275" dirty="0">
                <a:latin typeface="Tw Cen MT"/>
                <a:cs typeface="Tw Cen MT"/>
              </a:rPr>
              <a:t>a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E</a:t>
            </a:r>
            <a:r>
              <a:rPr sz="3600" spc="4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peci</a:t>
            </a:r>
            <a:r>
              <a:rPr sz="3600" spc="-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l del orden</a:t>
            </a:r>
            <a:r>
              <a:rPr sz="3600" spc="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nacio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al,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a</a:t>
            </a:r>
            <a:r>
              <a:rPr sz="3600" spc="-9" baseline="1275" dirty="0">
                <a:latin typeface="Tw Cen MT"/>
                <a:cs typeface="Tw Cen MT"/>
              </a:rPr>
              <a:t>d</a:t>
            </a:r>
            <a:r>
              <a:rPr sz="3600" baseline="1275" dirty="0">
                <a:latin typeface="Tw Cen MT"/>
                <a:cs typeface="Tw Cen MT"/>
              </a:rPr>
              <a:t>sc</a:t>
            </a:r>
            <a:r>
              <a:rPr sz="3600" spc="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ita</a:t>
            </a:r>
            <a:endParaRPr sz="2400" dirty="0">
              <a:latin typeface="Tw Cen MT"/>
              <a:cs typeface="Tw Cen MT"/>
            </a:endParaRPr>
          </a:p>
          <a:p>
            <a:pPr marL="12700" marR="45720">
              <a:lnSpc>
                <a:spcPct val="90738"/>
              </a:lnSpc>
              <a:spcBef>
                <a:spcPts val="1723"/>
              </a:spcBef>
            </a:pPr>
            <a:r>
              <a:rPr sz="2400" spc="-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l Min</a:t>
            </a:r>
            <a:r>
              <a:rPr sz="2400" spc="4" dirty="0">
                <a:latin typeface="Tw Cen MT"/>
                <a:cs typeface="Tw Cen MT"/>
              </a:rPr>
              <a:t>i</a:t>
            </a:r>
            <a:r>
              <a:rPr sz="2400" dirty="0">
                <a:latin typeface="Tw Cen MT"/>
                <a:cs typeface="Tw Cen MT"/>
              </a:rPr>
              <a:t>ste</a:t>
            </a:r>
            <a:r>
              <a:rPr sz="2400" spc="4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io </a:t>
            </a:r>
            <a:r>
              <a:rPr sz="2400" spc="-4" dirty="0">
                <a:latin typeface="Tw Cen MT"/>
                <a:cs typeface="Tw Cen MT"/>
              </a:rPr>
              <a:t>d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14" dirty="0">
                <a:latin typeface="Tw Cen MT"/>
                <a:cs typeface="Tw Cen MT"/>
              </a:rPr>
              <a:t> </a:t>
            </a:r>
            <a:r>
              <a:rPr sz="2400" spc="-184" dirty="0">
                <a:latin typeface="Tw Cen MT"/>
                <a:cs typeface="Tw Cen MT"/>
              </a:rPr>
              <a:t>T</a:t>
            </a:r>
            <a:r>
              <a:rPr sz="2400" dirty="0">
                <a:latin typeface="Tw Cen MT"/>
                <a:cs typeface="Tw Cen MT"/>
              </a:rPr>
              <a:t>ecno</a:t>
            </a:r>
            <a:r>
              <a:rPr sz="2400" spc="4" dirty="0">
                <a:latin typeface="Tw Cen MT"/>
                <a:cs typeface="Tw Cen MT"/>
              </a:rPr>
              <a:t>l</a:t>
            </a:r>
            <a:r>
              <a:rPr sz="2400" dirty="0">
                <a:latin typeface="Tw Cen MT"/>
                <a:cs typeface="Tw Cen MT"/>
              </a:rPr>
              <a:t>ogí</a:t>
            </a:r>
            <a:r>
              <a:rPr sz="2400" spc="-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s </a:t>
            </a:r>
            <a:r>
              <a:rPr sz="2400" spc="-4" dirty="0">
                <a:latin typeface="Tw Cen MT"/>
                <a:cs typeface="Tw Cen MT"/>
              </a:rPr>
              <a:t>d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14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la I</a:t>
            </a:r>
            <a:r>
              <a:rPr sz="2400" spc="4" dirty="0">
                <a:latin typeface="Tw Cen MT"/>
                <a:cs typeface="Tw Cen MT"/>
              </a:rPr>
              <a:t>n</a:t>
            </a:r>
            <a:r>
              <a:rPr sz="2400" spc="-44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50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m</a:t>
            </a:r>
            <a:r>
              <a:rPr sz="2400" spc="-9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ción y las</a:t>
            </a:r>
          </a:p>
          <a:p>
            <a:pPr marL="12700" marR="45720">
              <a:lnSpc>
                <a:spcPct val="90738"/>
              </a:lnSpc>
              <a:spcBef>
                <a:spcPts val="1838"/>
              </a:spcBef>
            </a:pPr>
            <a:r>
              <a:rPr sz="2400" dirty="0">
                <a:latin typeface="Tw Cen MT"/>
                <a:cs typeface="Tw Cen MT"/>
              </a:rPr>
              <a:t>Co</a:t>
            </a:r>
            <a:r>
              <a:rPr sz="2400" spc="44" dirty="0">
                <a:latin typeface="Tw Cen MT"/>
                <a:cs typeface="Tw Cen MT"/>
              </a:rPr>
              <a:t>m</a:t>
            </a:r>
            <a:r>
              <a:rPr sz="2400" dirty="0">
                <a:latin typeface="Tw Cen MT"/>
                <a:cs typeface="Tw Cen MT"/>
              </a:rPr>
              <a:t>u</a:t>
            </a:r>
            <a:r>
              <a:rPr sz="2400" spc="4" dirty="0">
                <a:latin typeface="Tw Cen MT"/>
                <a:cs typeface="Tw Cen MT"/>
              </a:rPr>
              <a:t>n</a:t>
            </a:r>
            <a:r>
              <a:rPr sz="2400" dirty="0">
                <a:latin typeface="Tw Cen MT"/>
                <a:cs typeface="Tw Cen MT"/>
              </a:rPr>
              <a:t>icacione</a:t>
            </a:r>
            <a:r>
              <a:rPr sz="2400" spc="-39" dirty="0">
                <a:latin typeface="Tw Cen MT"/>
                <a:cs typeface="Tw Cen MT"/>
              </a:rPr>
              <a:t>s</a:t>
            </a:r>
            <a:r>
              <a:rPr sz="2400" dirty="0">
                <a:latin typeface="Tw Cen MT"/>
                <a:cs typeface="Tw Cen MT"/>
              </a:rPr>
              <a:t>,</a:t>
            </a:r>
            <a:r>
              <a:rPr sz="2400" spc="-14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</a:t>
            </a:r>
            <a:r>
              <a:rPr sz="2400" spc="4" dirty="0">
                <a:latin typeface="Tw Cen MT"/>
                <a:cs typeface="Tw Cen MT"/>
              </a:rPr>
              <a:t>i</a:t>
            </a:r>
            <a:r>
              <a:rPr sz="2400" dirty="0">
                <a:latin typeface="Tw Cen MT"/>
                <a:cs typeface="Tw Cen MT"/>
              </a:rPr>
              <a:t>n</a:t>
            </a:r>
            <a:r>
              <a:rPr sz="2400" spc="4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perso</a:t>
            </a:r>
            <a:r>
              <a:rPr sz="2400" spc="9" dirty="0">
                <a:latin typeface="Tw Cen MT"/>
                <a:cs typeface="Tw Cen MT"/>
              </a:rPr>
              <a:t>n</a:t>
            </a:r>
            <a:r>
              <a:rPr sz="2400" dirty="0">
                <a:latin typeface="Tw Cen MT"/>
                <a:cs typeface="Tw Cen MT"/>
              </a:rPr>
              <a:t>ería j</a:t>
            </a:r>
            <a:r>
              <a:rPr sz="2400" spc="4" dirty="0">
                <a:latin typeface="Tw Cen MT"/>
                <a:cs typeface="Tw Cen MT"/>
              </a:rPr>
              <a:t>u</a:t>
            </a:r>
            <a:r>
              <a:rPr sz="2400" dirty="0">
                <a:latin typeface="Tw Cen MT"/>
                <a:cs typeface="Tw Cen MT"/>
              </a:rPr>
              <a:t>r</a:t>
            </a:r>
            <a:r>
              <a:rPr sz="2400" spc="4" dirty="0">
                <a:latin typeface="Tw Cen MT"/>
                <a:cs typeface="Tw Cen MT"/>
              </a:rPr>
              <a:t>í</a:t>
            </a:r>
            <a:r>
              <a:rPr sz="2400" dirty="0">
                <a:latin typeface="Tw Cen MT"/>
                <a:cs typeface="Tw Cen MT"/>
              </a:rPr>
              <a:t>dic</a:t>
            </a:r>
            <a:r>
              <a:rPr sz="2400" spc="-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, con autonomía</a:t>
            </a:r>
          </a:p>
          <a:p>
            <a:pPr marL="12700" marR="45720">
              <a:lnSpc>
                <a:spcPct val="90738"/>
              </a:lnSpc>
              <a:spcBef>
                <a:spcPts val="1841"/>
              </a:spcBef>
            </a:pPr>
            <a:r>
              <a:rPr sz="2400" dirty="0">
                <a:latin typeface="Tw Cen MT"/>
                <a:cs typeface="Tw Cen MT"/>
              </a:rPr>
              <a:t>técnica, a</a:t>
            </a:r>
            <a:r>
              <a:rPr sz="2400" spc="-9" dirty="0">
                <a:latin typeface="Tw Cen MT"/>
                <a:cs typeface="Tw Cen MT"/>
              </a:rPr>
              <a:t>d</a:t>
            </a:r>
            <a:r>
              <a:rPr sz="2400" dirty="0">
                <a:latin typeface="Tw Cen MT"/>
                <a:cs typeface="Tw Cen MT"/>
              </a:rPr>
              <a:t>minist</a:t>
            </a:r>
            <a:r>
              <a:rPr sz="2400" spc="-19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a</a:t>
            </a:r>
            <a:r>
              <a:rPr sz="2400" spc="-9" dirty="0">
                <a:latin typeface="Tw Cen MT"/>
                <a:cs typeface="Tw Cen MT"/>
              </a:rPr>
              <a:t>t</a:t>
            </a:r>
            <a:r>
              <a:rPr sz="2400" dirty="0">
                <a:latin typeface="Tw Cen MT"/>
                <a:cs typeface="Tw Cen MT"/>
              </a:rPr>
              <a:t>i</a:t>
            </a:r>
            <a:r>
              <a:rPr sz="2400" spc="-44" dirty="0">
                <a:latin typeface="Tw Cen MT"/>
                <a:cs typeface="Tw Cen MT"/>
              </a:rPr>
              <a:t>v</a:t>
            </a:r>
            <a:r>
              <a:rPr sz="2400" dirty="0">
                <a:latin typeface="Tw Cen MT"/>
                <a:cs typeface="Tw Cen MT"/>
              </a:rPr>
              <a:t>a y fi</a:t>
            </a:r>
            <a:r>
              <a:rPr sz="2400" spc="4" dirty="0">
                <a:latin typeface="Tw Cen MT"/>
                <a:cs typeface="Tw Cen MT"/>
              </a:rPr>
              <a:t>n</a:t>
            </a:r>
            <a:r>
              <a:rPr sz="2400" dirty="0">
                <a:latin typeface="Tw Cen MT"/>
                <a:cs typeface="Tw Cen MT"/>
              </a:rPr>
              <a:t>ancie</a:t>
            </a:r>
            <a:r>
              <a:rPr sz="2400" spc="-19" dirty="0">
                <a:latin typeface="Tw Cen MT"/>
                <a:cs typeface="Tw Cen MT"/>
              </a:rPr>
              <a:t>r</a:t>
            </a:r>
            <a:r>
              <a:rPr sz="2400" spc="-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61" name="object 16"/>
          <p:cNvSpPr/>
          <p:nvPr/>
        </p:nvSpPr>
        <p:spPr>
          <a:xfrm>
            <a:off x="0" y="210185"/>
            <a:ext cx="3084394" cy="1351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862453" y="630347"/>
            <a:ext cx="23533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F</a:t>
            </a:r>
            <a:r>
              <a:rPr sz="3600" spc="4" baseline="1275" dirty="0">
                <a:latin typeface="Tw Cen MT"/>
                <a:cs typeface="Tw Cen MT"/>
              </a:rPr>
              <a:t>U</a:t>
            </a:r>
            <a:r>
              <a:rPr sz="3600" baseline="1275" dirty="0">
                <a:latin typeface="Tw Cen MT"/>
                <a:cs typeface="Tw Cen MT"/>
              </a:rPr>
              <a:t>NCIO</a:t>
            </a:r>
            <a:r>
              <a:rPr sz="3600" spc="-9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ES</a:t>
            </a:r>
            <a:r>
              <a:rPr sz="3600" spc="-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DE</a:t>
            </a:r>
            <a:r>
              <a:rPr sz="3600" spc="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3045" y="630347"/>
            <a:ext cx="45842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75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GENCIA N</a:t>
            </a:r>
            <a:r>
              <a:rPr sz="3600" spc="-9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CIONAL DEL ESP</a:t>
            </a:r>
            <a:r>
              <a:rPr sz="3600" spc="9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C</a:t>
            </a:r>
            <a:r>
              <a:rPr sz="3600" spc="4" baseline="1275" dirty="0">
                <a:latin typeface="Tw Cen MT"/>
                <a:cs typeface="Tw Cen MT"/>
              </a:rPr>
              <a:t>T</a:t>
            </a:r>
            <a:r>
              <a:rPr sz="3600" baseline="1275" dirty="0">
                <a:latin typeface="Tw Cen MT"/>
                <a:cs typeface="Tw Cen MT"/>
              </a:rPr>
              <a:t>RO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5110" y="1600516"/>
            <a:ext cx="7135492" cy="1014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262">
              <a:lnSpc>
                <a:spcPts val="1835"/>
              </a:lnSpc>
              <a:spcBef>
                <a:spcPts val="91"/>
              </a:spcBef>
            </a:pPr>
            <a:r>
              <a:rPr sz="2550" spc="-4" baseline="1800" dirty="0">
                <a:latin typeface="Tw Cen MT"/>
                <a:cs typeface="Tw Cen MT"/>
              </a:rPr>
              <a:t>1</a:t>
            </a:r>
            <a:r>
              <a:rPr sz="2550" baseline="1800" dirty="0">
                <a:latin typeface="Tw Cen MT"/>
                <a:cs typeface="Tw Cen MT"/>
              </a:rPr>
              <a:t>.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ASES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RAR</a:t>
            </a:r>
            <a:r>
              <a:rPr sz="2550" spc="4" baseline="1800" dirty="0">
                <a:latin typeface="Tw Cen MT"/>
                <a:cs typeface="Tw Cen MT"/>
              </a:rPr>
              <a:t> A</a:t>
            </a:r>
            <a:r>
              <a:rPr sz="2550" baseline="1800" dirty="0">
                <a:latin typeface="Tw Cen MT"/>
                <a:cs typeface="Tw Cen MT"/>
              </a:rPr>
              <a:t>L</a:t>
            </a:r>
            <a:r>
              <a:rPr sz="2550" spc="-4" baseline="1800" dirty="0">
                <a:latin typeface="Tw Cen MT"/>
                <a:cs typeface="Tw Cen MT"/>
              </a:rPr>
              <a:t> M</a:t>
            </a:r>
            <a:r>
              <a:rPr sz="2550" baseline="1800" dirty="0">
                <a:latin typeface="Tw Cen MT"/>
                <a:cs typeface="Tw Cen MT"/>
              </a:rPr>
              <a:t>INISTERIO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spc="4" baseline="1800" dirty="0">
                <a:latin typeface="Tw Cen MT"/>
                <a:cs typeface="Tw Cen MT"/>
              </a:rPr>
              <a:t>D</a:t>
            </a:r>
            <a:r>
              <a:rPr sz="2550" baseline="1800" dirty="0">
                <a:latin typeface="Tw Cen MT"/>
                <a:cs typeface="Tw Cen MT"/>
              </a:rPr>
              <a:t>E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TECNO</a:t>
            </a:r>
            <a:r>
              <a:rPr sz="2550" spc="-9" baseline="1800" dirty="0">
                <a:latin typeface="Tw Cen MT"/>
                <a:cs typeface="Tw Cen MT"/>
              </a:rPr>
              <a:t>L</a:t>
            </a:r>
            <a:r>
              <a:rPr sz="2550" spc="-4" baseline="1800" dirty="0">
                <a:latin typeface="Tw Cen MT"/>
                <a:cs typeface="Tw Cen MT"/>
              </a:rPr>
              <a:t>OG</a:t>
            </a:r>
            <a:r>
              <a:rPr sz="2550" baseline="1800" dirty="0">
                <a:latin typeface="Tw Cen MT"/>
                <a:cs typeface="Tw Cen MT"/>
              </a:rPr>
              <a:t>ÍAS </a:t>
            </a:r>
            <a:r>
              <a:rPr sz="2550" spc="4" baseline="1800" dirty="0">
                <a:latin typeface="Tw Cen MT"/>
                <a:cs typeface="Tw Cen MT"/>
              </a:rPr>
              <a:t>D</a:t>
            </a:r>
            <a:r>
              <a:rPr sz="2550" baseline="1800" dirty="0">
                <a:latin typeface="Tw Cen MT"/>
                <a:cs typeface="Tw Cen MT"/>
              </a:rPr>
              <a:t>E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spc="4" baseline="1800" dirty="0">
                <a:latin typeface="Tw Cen MT"/>
                <a:cs typeface="Tw Cen MT"/>
              </a:rPr>
              <a:t>L</a:t>
            </a:r>
            <a:r>
              <a:rPr sz="2550" baseline="1800" dirty="0">
                <a:latin typeface="Tw Cen MT"/>
                <a:cs typeface="Tw Cen MT"/>
              </a:rPr>
              <a:t>A</a:t>
            </a:r>
            <a:r>
              <a:rPr sz="2550" spc="-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INF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R</a:t>
            </a:r>
            <a:r>
              <a:rPr sz="2550" spc="-4" baseline="1800" dirty="0">
                <a:latin typeface="Tw Cen MT"/>
                <a:cs typeface="Tw Cen MT"/>
              </a:rPr>
              <a:t>M</a:t>
            </a:r>
            <a:r>
              <a:rPr sz="2550" spc="-69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CIÓN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Y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L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S</a:t>
            </a:r>
            <a:endParaRPr sz="1700" dirty="0">
              <a:latin typeface="Tw Cen MT"/>
              <a:cs typeface="Tw Cen MT"/>
            </a:endParaRPr>
          </a:p>
          <a:p>
            <a:pPr marL="253466">
              <a:lnSpc>
                <a:spcPct val="90738"/>
              </a:lnSpc>
              <a:spcBef>
                <a:spcPts val="1108"/>
              </a:spcBef>
            </a:pPr>
            <a:r>
              <a:rPr sz="1700" dirty="0">
                <a:latin typeface="Tw Cen MT"/>
                <a:cs typeface="Tw Cen MT"/>
              </a:rPr>
              <a:t>C</a:t>
            </a:r>
            <a:r>
              <a:rPr sz="1700" spc="-4" dirty="0">
                <a:latin typeface="Tw Cen MT"/>
                <a:cs typeface="Tw Cen MT"/>
              </a:rPr>
              <a:t>OM</a:t>
            </a:r>
            <a:r>
              <a:rPr sz="1700" dirty="0">
                <a:latin typeface="Tw Cen MT"/>
                <a:cs typeface="Tw Cen MT"/>
              </a:rPr>
              <a:t>UNIC</a:t>
            </a:r>
            <a:r>
              <a:rPr sz="1700" spc="-69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CI</a:t>
            </a:r>
            <a:r>
              <a:rPr sz="1700" spc="-9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NES </a:t>
            </a:r>
            <a:r>
              <a:rPr sz="1700" spc="-4" dirty="0">
                <a:latin typeface="Tw Cen MT"/>
                <a:cs typeface="Tw Cen MT"/>
              </a:rPr>
              <a:t>E</a:t>
            </a:r>
            <a:r>
              <a:rPr sz="1700" dirty="0">
                <a:latin typeface="Tw Cen MT"/>
                <a:cs typeface="Tw Cen MT"/>
              </a:rPr>
              <a:t>N</a:t>
            </a:r>
            <a:r>
              <a:rPr sz="1700" spc="14" dirty="0">
                <a:latin typeface="Tw Cen MT"/>
                <a:cs typeface="Tw Cen MT"/>
              </a:rPr>
              <a:t> </a:t>
            </a:r>
            <a:r>
              <a:rPr sz="1700" spc="-4" dirty="0">
                <a:latin typeface="Tw Cen MT"/>
                <a:cs typeface="Tw Cen MT"/>
              </a:rPr>
              <a:t>E</a:t>
            </a:r>
            <a:r>
              <a:rPr sz="1700" dirty="0">
                <a:latin typeface="Tw Cen MT"/>
                <a:cs typeface="Tw Cen MT"/>
              </a:rPr>
              <a:t>L DISEÑO Y</a:t>
            </a:r>
            <a:r>
              <a:rPr sz="1700" spc="-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F</a:t>
            </a:r>
            <a:r>
              <a:rPr sz="1700" spc="-9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R</a:t>
            </a:r>
            <a:r>
              <a:rPr sz="1700" spc="-9" dirty="0">
                <a:latin typeface="Tw Cen MT"/>
                <a:cs typeface="Tw Cen MT"/>
              </a:rPr>
              <a:t>M</a:t>
            </a:r>
            <a:r>
              <a:rPr sz="1700" dirty="0">
                <a:latin typeface="Tw Cen MT"/>
                <a:cs typeface="Tw Cen MT"/>
              </a:rPr>
              <a:t>UL</a:t>
            </a:r>
            <a:r>
              <a:rPr sz="1700" spc="-64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CI</a:t>
            </a:r>
            <a:r>
              <a:rPr sz="1700" spc="-9" dirty="0">
                <a:latin typeface="Tw Cen MT"/>
                <a:cs typeface="Tw Cen MT"/>
              </a:rPr>
              <a:t>Ó</a:t>
            </a:r>
            <a:r>
              <a:rPr sz="1700" dirty="0">
                <a:latin typeface="Tw Cen MT"/>
                <a:cs typeface="Tw Cen MT"/>
              </a:rPr>
              <a:t>N DE</a:t>
            </a:r>
            <a:r>
              <a:rPr sz="1700" spc="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P</a:t>
            </a:r>
            <a:r>
              <a:rPr sz="1700" spc="-9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LÍTICA</a:t>
            </a:r>
            <a:r>
              <a:rPr sz="1700" spc="-50" dirty="0">
                <a:latin typeface="Tw Cen MT"/>
                <a:cs typeface="Tw Cen MT"/>
              </a:rPr>
              <a:t>S</a:t>
            </a:r>
            <a:r>
              <a:rPr sz="1700" dirty="0">
                <a:latin typeface="Tw Cen MT"/>
                <a:cs typeface="Tw Cen MT"/>
              </a:rPr>
              <a:t>,</a:t>
            </a:r>
            <a:r>
              <a:rPr sz="1700" spc="-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PLANES Y</a:t>
            </a:r>
          </a:p>
          <a:p>
            <a:pPr marL="253466" marR="35262">
              <a:lnSpc>
                <a:spcPct val="90738"/>
              </a:lnSpc>
              <a:spcBef>
                <a:spcPts val="1184"/>
              </a:spcBef>
            </a:pPr>
            <a:r>
              <a:rPr sz="1700" dirty="0">
                <a:latin typeface="Tw Cen MT"/>
                <a:cs typeface="Tw Cen MT"/>
              </a:rPr>
              <a:t>PR</a:t>
            </a:r>
            <a:r>
              <a:rPr sz="1700" spc="-4" dirty="0">
                <a:latin typeface="Tw Cen MT"/>
                <a:cs typeface="Tw Cen MT"/>
              </a:rPr>
              <a:t>OG</a:t>
            </a:r>
            <a:r>
              <a:rPr sz="1700" dirty="0">
                <a:latin typeface="Tw Cen MT"/>
                <a:cs typeface="Tw Cen MT"/>
              </a:rPr>
              <a:t>RAMAS REL</a:t>
            </a:r>
            <a:r>
              <a:rPr sz="1700" spc="-69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CIONADOS</a:t>
            </a:r>
            <a:r>
              <a:rPr sz="1700" spc="-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CON EL</a:t>
            </a:r>
            <a:r>
              <a:rPr sz="1700" spc="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ESPECTRO</a:t>
            </a:r>
            <a:r>
              <a:rPr sz="1700" spc="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RA</a:t>
            </a:r>
            <a:r>
              <a:rPr sz="1700" spc="4" dirty="0">
                <a:latin typeface="Tw Cen MT"/>
                <a:cs typeface="Tw Cen MT"/>
              </a:rPr>
              <a:t>D</a:t>
            </a:r>
            <a:r>
              <a:rPr sz="1700" dirty="0">
                <a:latin typeface="Tw Cen MT"/>
                <a:cs typeface="Tw Cen MT"/>
              </a:rPr>
              <a:t>I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ELÉCTRIC</a:t>
            </a:r>
            <a:r>
              <a:rPr sz="1700" spc="-75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5110" y="3146232"/>
            <a:ext cx="7437614" cy="1400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262">
              <a:lnSpc>
                <a:spcPts val="1835"/>
              </a:lnSpc>
              <a:spcBef>
                <a:spcPts val="91"/>
              </a:spcBef>
            </a:pPr>
            <a:r>
              <a:rPr sz="2550" spc="-4" baseline="1800" dirty="0">
                <a:latin typeface="Tw Cen MT"/>
                <a:cs typeface="Tw Cen MT"/>
              </a:rPr>
              <a:t>2</a:t>
            </a:r>
            <a:r>
              <a:rPr sz="2550" baseline="1800" dirty="0">
                <a:latin typeface="Tw Cen MT"/>
                <a:cs typeface="Tw Cen MT"/>
              </a:rPr>
              <a:t>.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DISEÑ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R Y F</a:t>
            </a:r>
            <a:r>
              <a:rPr sz="2550" spc="-9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R</a:t>
            </a:r>
            <a:r>
              <a:rPr sz="2550" spc="-4" baseline="1800" dirty="0">
                <a:latin typeface="Tw Cen MT"/>
                <a:cs typeface="Tw Cen MT"/>
              </a:rPr>
              <a:t>M</a:t>
            </a:r>
            <a:r>
              <a:rPr sz="2550" baseline="1800" dirty="0">
                <a:latin typeface="Tw Cen MT"/>
                <a:cs typeface="Tw Cen MT"/>
              </a:rPr>
              <a:t>U</a:t>
            </a:r>
            <a:r>
              <a:rPr sz="2550" spc="4" baseline="1800" dirty="0">
                <a:latin typeface="Tw Cen MT"/>
                <a:cs typeface="Tw Cen MT"/>
              </a:rPr>
              <a:t>L</a:t>
            </a:r>
            <a:r>
              <a:rPr sz="2550" baseline="1800" dirty="0">
                <a:latin typeface="Tw Cen MT"/>
                <a:cs typeface="Tw Cen MT"/>
              </a:rPr>
              <a:t>AR P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LÍTICA</a:t>
            </a:r>
            <a:r>
              <a:rPr sz="2550" spc="-44" baseline="1800" dirty="0">
                <a:latin typeface="Tw Cen MT"/>
                <a:cs typeface="Tw Cen MT"/>
              </a:rPr>
              <a:t>S</a:t>
            </a:r>
            <a:r>
              <a:rPr sz="2550" baseline="1800" dirty="0">
                <a:latin typeface="Tw Cen MT"/>
                <a:cs typeface="Tw Cen MT"/>
              </a:rPr>
              <a:t>,</a:t>
            </a:r>
            <a:r>
              <a:rPr sz="2550" spc="-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PL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NES Y PR</a:t>
            </a:r>
            <a:r>
              <a:rPr sz="2550" spc="-4" baseline="1800" dirty="0">
                <a:latin typeface="Tw Cen MT"/>
                <a:cs typeface="Tw Cen MT"/>
              </a:rPr>
              <a:t>OG</a:t>
            </a:r>
            <a:r>
              <a:rPr sz="2550" baseline="1800" dirty="0">
                <a:latin typeface="Tw Cen MT"/>
                <a:cs typeface="Tw Cen MT"/>
              </a:rPr>
              <a:t>RAMAS REL</a:t>
            </a:r>
            <a:r>
              <a:rPr sz="2550" spc="-69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CIONADOS</a:t>
            </a:r>
            <a:endParaRPr sz="1700" dirty="0">
              <a:latin typeface="Tw Cen MT"/>
              <a:cs typeface="Tw Cen MT"/>
            </a:endParaRPr>
          </a:p>
          <a:p>
            <a:pPr marL="253466">
              <a:lnSpc>
                <a:spcPct val="90738"/>
              </a:lnSpc>
              <a:spcBef>
                <a:spcPts val="1095"/>
              </a:spcBef>
            </a:pPr>
            <a:r>
              <a:rPr sz="1700" dirty="0">
                <a:latin typeface="Tw Cen MT"/>
                <a:cs typeface="Tw Cen MT"/>
              </a:rPr>
              <a:t>C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N </a:t>
            </a:r>
            <a:r>
              <a:rPr sz="1700" spc="4" dirty="0">
                <a:latin typeface="Tw Cen MT"/>
                <a:cs typeface="Tw Cen MT"/>
              </a:rPr>
              <a:t>L</a:t>
            </a:r>
            <a:r>
              <a:rPr sz="1700" dirty="0">
                <a:latin typeface="Tw Cen MT"/>
                <a:cs typeface="Tw Cen MT"/>
              </a:rPr>
              <a:t>A VI</a:t>
            </a:r>
            <a:r>
              <a:rPr sz="1700" spc="-9" dirty="0">
                <a:latin typeface="Tw Cen MT"/>
                <a:cs typeface="Tw Cen MT"/>
              </a:rPr>
              <a:t>G</a:t>
            </a:r>
            <a:r>
              <a:rPr sz="1700" dirty="0">
                <a:latin typeface="Tw Cen MT"/>
                <a:cs typeface="Tw Cen MT"/>
              </a:rPr>
              <a:t>ILAN</a:t>
            </a:r>
            <a:r>
              <a:rPr sz="1700" spc="4" dirty="0">
                <a:latin typeface="Tw Cen MT"/>
                <a:cs typeface="Tw Cen MT"/>
              </a:rPr>
              <a:t>C</a:t>
            </a:r>
            <a:r>
              <a:rPr sz="1700" dirty="0">
                <a:latin typeface="Tw Cen MT"/>
                <a:cs typeface="Tw Cen MT"/>
              </a:rPr>
              <a:t>IA</a:t>
            </a:r>
            <a:r>
              <a:rPr sz="1700" spc="-1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Y</a:t>
            </a:r>
            <a:r>
              <a:rPr sz="1700" spc="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C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NTR</a:t>
            </a:r>
            <a:r>
              <a:rPr sz="1700" spc="-9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L</a:t>
            </a:r>
            <a:r>
              <a:rPr sz="1700" spc="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DEL</a:t>
            </a:r>
            <a:r>
              <a:rPr sz="1700" spc="-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ES</a:t>
            </a:r>
            <a:r>
              <a:rPr sz="1700" spc="-4" dirty="0">
                <a:latin typeface="Tw Cen MT"/>
                <a:cs typeface="Tw Cen MT"/>
              </a:rPr>
              <a:t>P</a:t>
            </a:r>
            <a:r>
              <a:rPr sz="1700" dirty="0">
                <a:latin typeface="Tw Cen MT"/>
                <a:cs typeface="Tw Cen MT"/>
              </a:rPr>
              <a:t>EC</a:t>
            </a:r>
            <a:r>
              <a:rPr sz="1700" spc="-4" dirty="0">
                <a:latin typeface="Tw Cen MT"/>
                <a:cs typeface="Tw Cen MT"/>
              </a:rPr>
              <a:t>T</a:t>
            </a:r>
            <a:r>
              <a:rPr sz="1700" dirty="0">
                <a:latin typeface="Tw Cen MT"/>
                <a:cs typeface="Tw Cen MT"/>
              </a:rPr>
              <a:t>R</a:t>
            </a:r>
            <a:r>
              <a:rPr sz="1700" spc="-10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,</a:t>
            </a:r>
            <a:r>
              <a:rPr sz="1700" spc="19" dirty="0">
                <a:latin typeface="Tw Cen MT"/>
                <a:cs typeface="Tw Cen MT"/>
              </a:rPr>
              <a:t> </a:t>
            </a:r>
            <a:r>
              <a:rPr sz="1700" spc="-4" dirty="0">
                <a:latin typeface="Tw Cen MT"/>
                <a:cs typeface="Tw Cen MT"/>
              </a:rPr>
              <a:t>E</a:t>
            </a:r>
            <a:r>
              <a:rPr sz="1700" dirty="0">
                <a:latin typeface="Tw Cen MT"/>
                <a:cs typeface="Tw Cen MT"/>
              </a:rPr>
              <a:t>N C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NCO</a:t>
            </a:r>
            <a:r>
              <a:rPr sz="1700" spc="-4" dirty="0">
                <a:latin typeface="Tw Cen MT"/>
                <a:cs typeface="Tw Cen MT"/>
              </a:rPr>
              <a:t>R</a:t>
            </a:r>
            <a:r>
              <a:rPr sz="1700" spc="-34" dirty="0">
                <a:latin typeface="Tw Cen MT"/>
                <a:cs typeface="Tw Cen MT"/>
              </a:rPr>
              <a:t>D</a:t>
            </a:r>
            <a:r>
              <a:rPr sz="1700" dirty="0">
                <a:latin typeface="Tw Cen MT"/>
                <a:cs typeface="Tw Cen MT"/>
              </a:rPr>
              <a:t>ANCIA</a:t>
            </a:r>
            <a:r>
              <a:rPr sz="1700" spc="-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C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N LAS</a:t>
            </a:r>
          </a:p>
          <a:p>
            <a:pPr marL="194055" marR="481438">
              <a:lnSpc>
                <a:spcPts val="3050"/>
              </a:lnSpc>
              <a:spcBef>
                <a:spcPts val="352"/>
              </a:spcBef>
            </a:pPr>
            <a:r>
              <a:rPr sz="1700" dirty="0">
                <a:latin typeface="Tw Cen MT"/>
                <a:cs typeface="Tw Cen MT"/>
              </a:rPr>
              <a:t>P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LÍTICAS</a:t>
            </a:r>
            <a:r>
              <a:rPr sz="1700" spc="-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N</a:t>
            </a:r>
            <a:r>
              <a:rPr sz="1700" spc="-64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CIONA</a:t>
            </a:r>
            <a:r>
              <a:rPr sz="1700" spc="4" dirty="0">
                <a:latin typeface="Tw Cen MT"/>
                <a:cs typeface="Tw Cen MT"/>
              </a:rPr>
              <a:t>L</a:t>
            </a:r>
            <a:r>
              <a:rPr sz="1700" dirty="0">
                <a:latin typeface="Tw Cen MT"/>
                <a:cs typeface="Tw Cen MT"/>
              </a:rPr>
              <a:t>ES</a:t>
            </a:r>
            <a:r>
              <a:rPr sz="1700" spc="-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Y</a:t>
            </a:r>
            <a:r>
              <a:rPr sz="1700" spc="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SEC</a:t>
            </a:r>
            <a:r>
              <a:rPr sz="1700" spc="-34" dirty="0">
                <a:latin typeface="Tw Cen MT"/>
                <a:cs typeface="Tw Cen MT"/>
              </a:rPr>
              <a:t>T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RIA</a:t>
            </a:r>
            <a:r>
              <a:rPr sz="1700" spc="4" dirty="0">
                <a:latin typeface="Tw Cen MT"/>
                <a:cs typeface="Tw Cen MT"/>
              </a:rPr>
              <a:t>L</a:t>
            </a:r>
            <a:r>
              <a:rPr sz="1700" dirty="0">
                <a:latin typeface="Tw Cen MT"/>
                <a:cs typeface="Tw Cen MT"/>
              </a:rPr>
              <a:t>ES Y</a:t>
            </a:r>
            <a:r>
              <a:rPr sz="1700" spc="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L</a:t>
            </a:r>
            <a:r>
              <a:rPr sz="1700" spc="4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S</a:t>
            </a:r>
            <a:r>
              <a:rPr sz="1700" spc="-9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PR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PUES</a:t>
            </a:r>
            <a:r>
              <a:rPr sz="1700" spc="-34" dirty="0">
                <a:latin typeface="Tw Cen MT"/>
                <a:cs typeface="Tw Cen MT"/>
              </a:rPr>
              <a:t>T</a:t>
            </a:r>
            <a:r>
              <a:rPr sz="1700" dirty="0">
                <a:latin typeface="Tw Cen MT"/>
                <a:cs typeface="Tw Cen MT"/>
              </a:rPr>
              <a:t>AS P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R</a:t>
            </a:r>
            <a:r>
              <a:rPr sz="1700" spc="9" dirty="0">
                <a:latin typeface="Tw Cen MT"/>
                <a:cs typeface="Tw Cen MT"/>
              </a:rPr>
              <a:t> </a:t>
            </a:r>
            <a:r>
              <a:rPr sz="1700" spc="-9" dirty="0">
                <a:latin typeface="Tw Cen MT"/>
                <a:cs typeface="Tw Cen MT"/>
              </a:rPr>
              <a:t>L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S </a:t>
            </a:r>
            <a:r>
              <a:rPr sz="1700" spc="-4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R</a:t>
            </a:r>
            <a:r>
              <a:rPr sz="1700" spc="-4" dirty="0">
                <a:latin typeface="Tw Cen MT"/>
                <a:cs typeface="Tw Cen MT"/>
              </a:rPr>
              <a:t>G</a:t>
            </a:r>
            <a:r>
              <a:rPr sz="1700" dirty="0">
                <a:latin typeface="Tw Cen MT"/>
                <a:cs typeface="Tw Cen MT"/>
              </a:rPr>
              <a:t>A</a:t>
            </a:r>
            <a:r>
              <a:rPr sz="1700" spc="4" dirty="0">
                <a:latin typeface="Tw Cen MT"/>
                <a:cs typeface="Tw Cen MT"/>
              </a:rPr>
              <a:t>N</a:t>
            </a:r>
            <a:r>
              <a:rPr sz="1700" dirty="0">
                <a:latin typeface="Tw Cen MT"/>
                <a:cs typeface="Tw Cen MT"/>
              </a:rPr>
              <a:t>IS</a:t>
            </a:r>
            <a:r>
              <a:rPr sz="1700" spc="-4" dirty="0">
                <a:latin typeface="Tw Cen MT"/>
                <a:cs typeface="Tw Cen MT"/>
              </a:rPr>
              <a:t>MO</a:t>
            </a:r>
            <a:r>
              <a:rPr sz="1700" dirty="0">
                <a:latin typeface="Tw Cen MT"/>
                <a:cs typeface="Tw Cen MT"/>
              </a:rPr>
              <a:t>S</a:t>
            </a:r>
            <a:r>
              <a:rPr sz="1700" spc="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INTERN</a:t>
            </a:r>
            <a:r>
              <a:rPr sz="1700" spc="-69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CIONA</a:t>
            </a:r>
            <a:r>
              <a:rPr sz="1700" spc="4" dirty="0">
                <a:latin typeface="Tw Cen MT"/>
                <a:cs typeface="Tw Cen MT"/>
              </a:rPr>
              <a:t>L</a:t>
            </a:r>
            <a:r>
              <a:rPr sz="1700" dirty="0">
                <a:latin typeface="Tw Cen MT"/>
                <a:cs typeface="Tw Cen MT"/>
              </a:rPr>
              <a:t>ES CO</a:t>
            </a:r>
            <a:r>
              <a:rPr sz="1700" spc="-9" dirty="0">
                <a:latin typeface="Tw Cen MT"/>
                <a:cs typeface="Tw Cen MT"/>
              </a:rPr>
              <a:t>M</a:t>
            </a:r>
            <a:r>
              <a:rPr sz="1700" dirty="0">
                <a:latin typeface="Tw Cen MT"/>
                <a:cs typeface="Tw Cen MT"/>
              </a:rPr>
              <a:t>PET</a:t>
            </a:r>
            <a:r>
              <a:rPr sz="1700" spc="-4" dirty="0">
                <a:latin typeface="Tw Cen MT"/>
                <a:cs typeface="Tw Cen MT"/>
              </a:rPr>
              <a:t>E</a:t>
            </a:r>
            <a:r>
              <a:rPr sz="1700" dirty="0">
                <a:latin typeface="Tw Cen MT"/>
                <a:cs typeface="Tw Cen MT"/>
              </a:rPr>
              <a:t>NTE</a:t>
            </a:r>
            <a:r>
              <a:rPr sz="1700" spc="-50" dirty="0">
                <a:latin typeface="Tw Cen MT"/>
                <a:cs typeface="Tw Cen MT"/>
              </a:rPr>
              <a:t>S</a:t>
            </a:r>
            <a:r>
              <a:rPr sz="1700" dirty="0">
                <a:latin typeface="Tw Cen MT"/>
                <a:cs typeface="Tw Cen MT"/>
              </a:rPr>
              <a:t>,</a:t>
            </a:r>
            <a:r>
              <a:rPr sz="1700" spc="25" dirty="0">
                <a:latin typeface="Tw Cen MT"/>
                <a:cs typeface="Tw Cen MT"/>
              </a:rPr>
              <a:t> </a:t>
            </a:r>
            <a:r>
              <a:rPr sz="1700" spc="4" dirty="0">
                <a:latin typeface="Tw Cen MT"/>
                <a:cs typeface="Tw Cen MT"/>
              </a:rPr>
              <a:t>CUAND</a:t>
            </a:r>
            <a:r>
              <a:rPr sz="1700" dirty="0">
                <a:latin typeface="Tw Cen MT"/>
                <a:cs typeface="Tw Cen MT"/>
              </a:rPr>
              <a:t>O</a:t>
            </a:r>
            <a:r>
              <a:rPr sz="1700" spc="-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SEA DEL</a:t>
            </a:r>
            <a:r>
              <a:rPr sz="1700" spc="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C</a:t>
            </a:r>
            <a:r>
              <a:rPr sz="1700" spc="4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S</a:t>
            </a:r>
            <a:r>
              <a:rPr sz="1700" spc="-75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5110" y="5076252"/>
            <a:ext cx="6988526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spc="-4" baseline="1800" dirty="0">
                <a:latin typeface="Tw Cen MT"/>
                <a:cs typeface="Tw Cen MT"/>
              </a:rPr>
              <a:t>3</a:t>
            </a:r>
            <a:r>
              <a:rPr sz="2550" baseline="1800" dirty="0">
                <a:latin typeface="Tw Cen MT"/>
                <a:cs typeface="Tw Cen MT"/>
              </a:rPr>
              <a:t>.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ESTUDIAR Y PR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P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NER,</a:t>
            </a:r>
            <a:r>
              <a:rPr sz="2550" spc="25" baseline="1800" dirty="0">
                <a:latin typeface="Tw Cen MT"/>
                <a:cs typeface="Tw Cen MT"/>
              </a:rPr>
              <a:t> </a:t>
            </a:r>
            <a:r>
              <a:rPr sz="2550" spc="-69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CORDE CON L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S</a:t>
            </a:r>
            <a:r>
              <a:rPr sz="2550" spc="-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TENDEN</a:t>
            </a:r>
            <a:r>
              <a:rPr sz="2550" spc="4" baseline="1800" dirty="0">
                <a:latin typeface="Tw Cen MT"/>
                <a:cs typeface="Tw Cen MT"/>
              </a:rPr>
              <a:t>C</a:t>
            </a:r>
            <a:r>
              <a:rPr sz="2550" baseline="1800" dirty="0">
                <a:latin typeface="Tw Cen MT"/>
                <a:cs typeface="Tw Cen MT"/>
              </a:rPr>
              <a:t>IAS</a:t>
            </a:r>
            <a:r>
              <a:rPr sz="2550" spc="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DEL</a:t>
            </a:r>
            <a:r>
              <a:rPr sz="2550" spc="-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SEC</a:t>
            </a:r>
            <a:r>
              <a:rPr sz="2550" spc="-34" baseline="1800" dirty="0">
                <a:latin typeface="Tw Cen MT"/>
                <a:cs typeface="Tw Cen MT"/>
              </a:rPr>
              <a:t>T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R</a:t>
            </a:r>
            <a:r>
              <a:rPr sz="2550" spc="25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Y L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S</a:t>
            </a:r>
            <a:endParaRPr sz="17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6467" y="5463298"/>
            <a:ext cx="1348297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aseline="1800" dirty="0">
                <a:latin typeface="Tw Cen MT"/>
                <a:cs typeface="Tw Cen MT"/>
              </a:rPr>
              <a:t>E</a:t>
            </a:r>
            <a:r>
              <a:rPr sz="2550" spc="-50" baseline="1800" dirty="0">
                <a:latin typeface="Tw Cen MT"/>
                <a:cs typeface="Tw Cen MT"/>
              </a:rPr>
              <a:t>V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spc="-9" baseline="1800" dirty="0">
                <a:latin typeface="Tw Cen MT"/>
                <a:cs typeface="Tw Cen MT"/>
              </a:rPr>
              <a:t>L</a:t>
            </a:r>
            <a:r>
              <a:rPr sz="2550" baseline="1800" dirty="0">
                <a:latin typeface="Tw Cen MT"/>
                <a:cs typeface="Tw Cen MT"/>
              </a:rPr>
              <a:t>U</a:t>
            </a:r>
            <a:r>
              <a:rPr sz="2550" spc="4" baseline="1800" dirty="0">
                <a:latin typeface="Tw Cen MT"/>
                <a:cs typeface="Tw Cen MT"/>
              </a:rPr>
              <a:t>C</a:t>
            </a:r>
            <a:r>
              <a:rPr sz="2550" baseline="1800" dirty="0">
                <a:latin typeface="Tw Cen MT"/>
                <a:cs typeface="Tw Cen MT"/>
              </a:rPr>
              <a:t>I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NES</a:t>
            </a:r>
            <a:endParaRPr sz="17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5959" y="5463298"/>
            <a:ext cx="1563679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aseline="1800" dirty="0">
                <a:latin typeface="Tw Cen MT"/>
                <a:cs typeface="Tw Cen MT"/>
              </a:rPr>
              <a:t>TECNOL</a:t>
            </a:r>
            <a:r>
              <a:rPr sz="2550" spc="-4" baseline="1800" dirty="0">
                <a:latin typeface="Tw Cen MT"/>
                <a:cs typeface="Tw Cen MT"/>
              </a:rPr>
              <a:t>ÓG</a:t>
            </a:r>
            <a:r>
              <a:rPr sz="2550" baseline="1800" dirty="0">
                <a:latin typeface="Tw Cen MT"/>
                <a:cs typeface="Tw Cen MT"/>
              </a:rPr>
              <a:t>ICA</a:t>
            </a:r>
            <a:r>
              <a:rPr sz="2550" spc="-44" baseline="1800" dirty="0">
                <a:latin typeface="Tw Cen MT"/>
                <a:cs typeface="Tw Cen MT"/>
              </a:rPr>
              <a:t>S</a:t>
            </a:r>
            <a:r>
              <a:rPr sz="2550" baseline="1800" dirty="0">
                <a:latin typeface="Tw Cen MT"/>
                <a:cs typeface="Tw Cen MT"/>
              </a:rPr>
              <a:t>,</a:t>
            </a:r>
            <a:endParaRPr sz="17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1757" y="5463298"/>
            <a:ext cx="3561181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aseline="1800" dirty="0">
                <a:latin typeface="Tw Cen MT"/>
                <a:cs typeface="Tw Cen MT"/>
              </a:rPr>
              <a:t>ES</a:t>
            </a:r>
            <a:r>
              <a:rPr sz="2550" spc="-9" baseline="1800" dirty="0">
                <a:latin typeface="Tw Cen MT"/>
                <a:cs typeface="Tw Cen MT"/>
              </a:rPr>
              <a:t>Q</a:t>
            </a:r>
            <a:r>
              <a:rPr sz="2550" baseline="1800" dirty="0">
                <a:latin typeface="Tw Cen MT"/>
                <a:cs typeface="Tw Cen MT"/>
              </a:rPr>
              <a:t>UE</a:t>
            </a:r>
            <a:r>
              <a:rPr sz="2550" spc="-4" baseline="1800" dirty="0">
                <a:latin typeface="Tw Cen MT"/>
                <a:cs typeface="Tw Cen MT"/>
              </a:rPr>
              <a:t>M</a:t>
            </a:r>
            <a:r>
              <a:rPr sz="2550" baseline="1800" dirty="0">
                <a:latin typeface="Tw Cen MT"/>
                <a:cs typeface="Tw Cen MT"/>
              </a:rPr>
              <a:t>AS</a:t>
            </a:r>
            <a:r>
              <a:rPr sz="2550" spc="14" baseline="1800" dirty="0">
                <a:latin typeface="Tw Cen MT"/>
                <a:cs typeface="Tw Cen MT"/>
              </a:rPr>
              <a:t> </a:t>
            </a:r>
            <a:r>
              <a:rPr sz="2550" spc="-4" baseline="1800" dirty="0">
                <a:latin typeface="Tw Cen MT"/>
                <a:cs typeface="Tw Cen MT"/>
              </a:rPr>
              <a:t>Ó</a:t>
            </a:r>
            <a:r>
              <a:rPr sz="2550" baseline="1800" dirty="0">
                <a:latin typeface="Tw Cen MT"/>
                <a:cs typeface="Tw Cen MT"/>
              </a:rPr>
              <a:t>PTI</a:t>
            </a:r>
            <a:r>
              <a:rPr sz="2550" spc="-9" baseline="1800" dirty="0">
                <a:latin typeface="Tw Cen MT"/>
                <a:cs typeface="Tw Cen MT"/>
              </a:rPr>
              <a:t>M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S</a:t>
            </a:r>
            <a:r>
              <a:rPr sz="2550" spc="25" baseline="1800" dirty="0">
                <a:latin typeface="Tw Cen MT"/>
                <a:cs typeface="Tw Cen MT"/>
              </a:rPr>
              <a:t> </a:t>
            </a:r>
            <a:r>
              <a:rPr sz="2550" spc="4" baseline="1800" dirty="0">
                <a:latin typeface="Tw Cen MT"/>
                <a:cs typeface="Tw Cen MT"/>
              </a:rPr>
              <a:t>D</a:t>
            </a:r>
            <a:r>
              <a:rPr sz="2550" baseline="1800" dirty="0">
                <a:latin typeface="Tw Cen MT"/>
                <a:cs typeface="Tw Cen MT"/>
              </a:rPr>
              <a:t>E</a:t>
            </a:r>
            <a:r>
              <a:rPr sz="2550" spc="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VIG</a:t>
            </a:r>
            <a:r>
              <a:rPr sz="2550" spc="-4" baseline="1800" dirty="0">
                <a:latin typeface="Tw Cen MT"/>
                <a:cs typeface="Tw Cen MT"/>
              </a:rPr>
              <a:t>I</a:t>
            </a:r>
            <a:r>
              <a:rPr sz="2550" baseline="1800" dirty="0">
                <a:latin typeface="Tw Cen MT"/>
                <a:cs typeface="Tw Cen MT"/>
              </a:rPr>
              <a:t>L</a:t>
            </a:r>
            <a:r>
              <a:rPr sz="2550" spc="4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N</a:t>
            </a:r>
            <a:r>
              <a:rPr sz="2550" spc="4" baseline="1800" dirty="0">
                <a:latin typeface="Tw Cen MT"/>
                <a:cs typeface="Tw Cen MT"/>
              </a:rPr>
              <a:t>C</a:t>
            </a:r>
            <a:r>
              <a:rPr sz="2550" baseline="1800" dirty="0">
                <a:latin typeface="Tw Cen MT"/>
                <a:cs typeface="Tw Cen MT"/>
              </a:rPr>
              <a:t>IA</a:t>
            </a:r>
            <a:r>
              <a:rPr sz="2550" spc="-1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Y</a:t>
            </a:r>
            <a:endParaRPr sz="17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66466" y="5848869"/>
            <a:ext cx="6736636" cy="627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aseline="1800" dirty="0">
                <a:latin typeface="Tw Cen MT"/>
                <a:cs typeface="Tw Cen MT"/>
              </a:rPr>
              <a:t>CONTR</a:t>
            </a:r>
            <a:r>
              <a:rPr sz="2550" spc="-9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L</a:t>
            </a:r>
            <a:r>
              <a:rPr sz="2550" spc="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DEL ESPECTRO</a:t>
            </a:r>
            <a:r>
              <a:rPr sz="2550" spc="14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RA</a:t>
            </a:r>
            <a:r>
              <a:rPr sz="2550" spc="4" baseline="1800" dirty="0">
                <a:latin typeface="Tw Cen MT"/>
                <a:cs typeface="Tw Cen MT"/>
              </a:rPr>
              <a:t>D</a:t>
            </a:r>
            <a:r>
              <a:rPr sz="2550" baseline="1800" dirty="0">
                <a:latin typeface="Tw Cen MT"/>
                <a:cs typeface="Tw Cen MT"/>
              </a:rPr>
              <a:t>I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ELÉCTRIC</a:t>
            </a:r>
            <a:r>
              <a:rPr sz="2550" spc="-100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,</a:t>
            </a:r>
            <a:r>
              <a:rPr sz="2550" spc="-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INCLUY</a:t>
            </a:r>
            <a:r>
              <a:rPr sz="2550" spc="-4" baseline="1800" dirty="0">
                <a:latin typeface="Tw Cen MT"/>
                <a:cs typeface="Tw Cen MT"/>
              </a:rPr>
              <a:t>E</a:t>
            </a:r>
            <a:r>
              <a:rPr sz="2550" baseline="1800" dirty="0">
                <a:latin typeface="Tw Cen MT"/>
                <a:cs typeface="Tw Cen MT"/>
              </a:rPr>
              <a:t>N</a:t>
            </a:r>
            <a:r>
              <a:rPr sz="2550" spc="4" baseline="1800" dirty="0">
                <a:latin typeface="Tw Cen MT"/>
                <a:cs typeface="Tw Cen MT"/>
              </a:rPr>
              <a:t>D</a:t>
            </a:r>
            <a:r>
              <a:rPr sz="2550" baseline="1800" dirty="0">
                <a:latin typeface="Tw Cen MT"/>
                <a:cs typeface="Tw Cen MT"/>
              </a:rPr>
              <a:t>O</a:t>
            </a:r>
            <a:r>
              <a:rPr sz="2550" spc="-14" baseline="1800" dirty="0">
                <a:latin typeface="Tw Cen MT"/>
                <a:cs typeface="Tw Cen MT"/>
              </a:rPr>
              <a:t> </a:t>
            </a:r>
            <a:r>
              <a:rPr sz="2550" spc="-9" baseline="1800" dirty="0">
                <a:latin typeface="Tw Cen MT"/>
                <a:cs typeface="Tw Cen MT"/>
              </a:rPr>
              <a:t>L</a:t>
            </a:r>
            <a:r>
              <a:rPr sz="2550" spc="-4" baseline="1800" dirty="0">
                <a:latin typeface="Tw Cen MT"/>
                <a:cs typeface="Tw Cen MT"/>
              </a:rPr>
              <a:t>O</a:t>
            </a:r>
            <a:r>
              <a:rPr sz="2550" baseline="1800" dirty="0">
                <a:latin typeface="Tw Cen MT"/>
                <a:cs typeface="Tw Cen MT"/>
              </a:rPr>
              <a:t>S</a:t>
            </a:r>
            <a:r>
              <a:rPr sz="2550" spc="-9" baseline="1800" dirty="0">
                <a:latin typeface="Tw Cen MT"/>
                <a:cs typeface="Tw Cen MT"/>
              </a:rPr>
              <a:t> </a:t>
            </a:r>
            <a:r>
              <a:rPr sz="2550" baseline="1800" dirty="0">
                <a:latin typeface="Tw Cen MT"/>
                <a:cs typeface="Tw Cen MT"/>
              </a:rPr>
              <a:t>S</a:t>
            </a:r>
            <a:r>
              <a:rPr sz="2550" spc="-79" baseline="1800" dirty="0">
                <a:latin typeface="Tw Cen MT"/>
                <a:cs typeface="Tw Cen MT"/>
              </a:rPr>
              <a:t>A</a:t>
            </a:r>
            <a:r>
              <a:rPr sz="2550" baseline="1800" dirty="0">
                <a:latin typeface="Tw Cen MT"/>
                <a:cs typeface="Tw Cen MT"/>
              </a:rPr>
              <a:t>TELI</a:t>
            </a:r>
            <a:r>
              <a:rPr sz="2550" spc="-39" baseline="1800" dirty="0">
                <a:latin typeface="Tw Cen MT"/>
                <a:cs typeface="Tw Cen MT"/>
              </a:rPr>
              <a:t>T</a:t>
            </a:r>
            <a:r>
              <a:rPr sz="2550" baseline="1800" dirty="0">
                <a:latin typeface="Tw Cen MT"/>
                <a:cs typeface="Tw Cen MT"/>
              </a:rPr>
              <a:t>A</a:t>
            </a:r>
            <a:r>
              <a:rPr sz="2550" spc="4" baseline="1800" dirty="0">
                <a:latin typeface="Tw Cen MT"/>
                <a:cs typeface="Tw Cen MT"/>
              </a:rPr>
              <a:t>L</a:t>
            </a:r>
            <a:r>
              <a:rPr sz="2550" baseline="1800" dirty="0">
                <a:latin typeface="Tw Cen MT"/>
                <a:cs typeface="Tw Cen MT"/>
              </a:rPr>
              <a:t>E</a:t>
            </a:r>
            <a:r>
              <a:rPr sz="2550" spc="-50" baseline="1800" dirty="0">
                <a:latin typeface="Tw Cen MT"/>
                <a:cs typeface="Tw Cen MT"/>
              </a:rPr>
              <a:t>S</a:t>
            </a:r>
            <a:r>
              <a:rPr sz="2550" baseline="1800" dirty="0">
                <a:latin typeface="Tw Cen MT"/>
                <a:cs typeface="Tw Cen MT"/>
              </a:rPr>
              <a:t>,</a:t>
            </a:r>
            <a:endParaRPr sz="1700" dirty="0">
              <a:latin typeface="Tw Cen MT"/>
              <a:cs typeface="Tw Cen MT"/>
            </a:endParaRPr>
          </a:p>
          <a:p>
            <a:pPr marL="12700" marR="32461">
              <a:lnSpc>
                <a:spcPct val="90738"/>
              </a:lnSpc>
              <a:spcBef>
                <a:spcPts val="1095"/>
              </a:spcBef>
            </a:pPr>
            <a:r>
              <a:rPr sz="1700" dirty="0">
                <a:latin typeface="Tw Cen MT"/>
                <a:cs typeface="Tw Cen MT"/>
              </a:rPr>
              <a:t>CONF</a:t>
            </a:r>
            <a:r>
              <a:rPr sz="1700" spc="-9" dirty="0">
                <a:latin typeface="Tw Cen MT"/>
                <a:cs typeface="Tw Cen MT"/>
              </a:rPr>
              <a:t>O</a:t>
            </a:r>
            <a:r>
              <a:rPr sz="1700" dirty="0">
                <a:latin typeface="Tw Cen MT"/>
                <a:cs typeface="Tw Cen MT"/>
              </a:rPr>
              <a:t>R</a:t>
            </a:r>
            <a:r>
              <a:rPr sz="1700" spc="-4" dirty="0">
                <a:latin typeface="Tw Cen MT"/>
                <a:cs typeface="Tw Cen MT"/>
              </a:rPr>
              <a:t>M</a:t>
            </a:r>
            <a:r>
              <a:rPr sz="1700" dirty="0">
                <a:latin typeface="Tw Cen MT"/>
                <a:cs typeface="Tw Cen MT"/>
              </a:rPr>
              <a:t>E</a:t>
            </a:r>
            <a:r>
              <a:rPr sz="1700" spc="14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A </a:t>
            </a:r>
            <a:r>
              <a:rPr sz="1700" spc="4" dirty="0">
                <a:latin typeface="Tw Cen MT"/>
                <a:cs typeface="Tw Cen MT"/>
              </a:rPr>
              <a:t>L</a:t>
            </a:r>
            <a:r>
              <a:rPr sz="1700" dirty="0">
                <a:latin typeface="Tw Cen MT"/>
                <a:cs typeface="Tw Cen MT"/>
              </a:rPr>
              <a:t>A NOR</a:t>
            </a:r>
            <a:r>
              <a:rPr sz="1700" spc="-9" dirty="0">
                <a:latin typeface="Tw Cen MT"/>
                <a:cs typeface="Tw Cen MT"/>
              </a:rPr>
              <a:t>M</a:t>
            </a:r>
            <a:r>
              <a:rPr sz="1700" spc="-79" dirty="0">
                <a:latin typeface="Tw Cen MT"/>
                <a:cs typeface="Tw Cen MT"/>
              </a:rPr>
              <a:t>A</a:t>
            </a:r>
            <a:r>
              <a:rPr sz="1700" dirty="0">
                <a:latin typeface="Tw Cen MT"/>
                <a:cs typeface="Tw Cen MT"/>
              </a:rPr>
              <a:t>TIVI</a:t>
            </a:r>
            <a:r>
              <a:rPr sz="1700" spc="-34" dirty="0">
                <a:latin typeface="Tw Cen MT"/>
                <a:cs typeface="Tw Cen MT"/>
              </a:rPr>
              <a:t>D</a:t>
            </a:r>
            <a:r>
              <a:rPr sz="1700" dirty="0">
                <a:latin typeface="Tw Cen MT"/>
                <a:cs typeface="Tw Cen MT"/>
              </a:rPr>
              <a:t>AD VIG</a:t>
            </a:r>
            <a:r>
              <a:rPr sz="1700" spc="-4" dirty="0">
                <a:latin typeface="Tw Cen MT"/>
                <a:cs typeface="Tw Cen MT"/>
              </a:rPr>
              <a:t>E</a:t>
            </a:r>
            <a:r>
              <a:rPr sz="1700" dirty="0">
                <a:latin typeface="Tw Cen MT"/>
                <a:cs typeface="Tw Cen MT"/>
              </a:rPr>
              <a:t>NTE.</a:t>
            </a:r>
          </a:p>
        </p:txBody>
      </p:sp>
      <p:sp>
        <p:nvSpPr>
          <p:cNvPr id="66" name="object 16"/>
          <p:cNvSpPr/>
          <p:nvPr/>
        </p:nvSpPr>
        <p:spPr>
          <a:xfrm>
            <a:off x="0" y="210185"/>
            <a:ext cx="2402681" cy="135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0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1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585110" y="1072113"/>
            <a:ext cx="28241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4.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9217" y="1072113"/>
            <a:ext cx="639797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Ejercer</a:t>
            </a:r>
            <a:r>
              <a:rPr sz="3300" spc="2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r>
              <a:rPr sz="3300" spc="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vig</a:t>
            </a:r>
            <a:r>
              <a:rPr sz="3300" spc="-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lan</a:t>
            </a:r>
            <a:r>
              <a:rPr sz="3300" spc="-14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ia</a:t>
            </a:r>
            <a:r>
              <a:rPr sz="3300" spc="50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y cont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ol</a:t>
            </a:r>
            <a:r>
              <a:rPr sz="3300" spc="1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del</a:t>
            </a:r>
            <a:r>
              <a:rPr sz="3300" spc="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esp</a:t>
            </a:r>
            <a:r>
              <a:rPr sz="3300" spc="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ct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-22" baseline="1391" dirty="0">
                <a:latin typeface="Tw Cen MT"/>
                <a:cs typeface="Tw Cen MT"/>
              </a:rPr>
              <a:t> </a:t>
            </a: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adioel</a:t>
            </a:r>
            <a:r>
              <a:rPr sz="3300" spc="4" baseline="1391" dirty="0">
                <a:latin typeface="Tw Cen MT"/>
                <a:cs typeface="Tw Cen MT"/>
              </a:rPr>
              <a:t>é</a:t>
            </a:r>
            <a:r>
              <a:rPr sz="3300" baseline="1391" dirty="0">
                <a:latin typeface="Tw Cen MT"/>
                <a:cs typeface="Tw Cen MT"/>
              </a:rPr>
              <a:t>ctri</a:t>
            </a:r>
            <a:r>
              <a:rPr sz="3300" spc="-9" baseline="1391" dirty="0">
                <a:latin typeface="Tw Cen MT"/>
                <a:cs typeface="Tw Cen MT"/>
              </a:rPr>
              <a:t>c</a:t>
            </a:r>
            <a:r>
              <a:rPr sz="3300" spc="-34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5111" y="2062954"/>
            <a:ext cx="2823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5.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9217" y="2062954"/>
            <a:ext cx="609420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54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ealizar</a:t>
            </a:r>
            <a:r>
              <a:rPr sz="3300" spc="-4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r>
              <a:rPr sz="3300" spc="-11" baseline="1391" dirty="0">
                <a:latin typeface="Tw Cen MT"/>
                <a:cs typeface="Tw Cen MT"/>
              </a:rPr>
              <a:t> </a:t>
            </a:r>
            <a:r>
              <a:rPr sz="3300" spc="-50" baseline="1391" dirty="0">
                <a:latin typeface="Tw Cen MT"/>
                <a:cs typeface="Tw Cen MT"/>
              </a:rPr>
              <a:t>g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4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ti</a:t>
            </a:r>
            <a:r>
              <a:rPr sz="3300" spc="9" baseline="1391" dirty="0">
                <a:latin typeface="Tw Cen MT"/>
                <a:cs typeface="Tw Cen MT"/>
              </a:rPr>
              <a:t>ó</a:t>
            </a:r>
            <a:r>
              <a:rPr sz="3300" baseline="1391" dirty="0">
                <a:latin typeface="Tw Cen MT"/>
                <a:cs typeface="Tw Cen MT"/>
              </a:rPr>
              <a:t>n</a:t>
            </a:r>
            <a:r>
              <a:rPr sz="3300" spc="-32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t</a:t>
            </a:r>
            <a:r>
              <a:rPr sz="3300" spc="9" baseline="1391" dirty="0">
                <a:latin typeface="Tw Cen MT"/>
                <a:cs typeface="Tw Cen MT"/>
              </a:rPr>
              <a:t>é</a:t>
            </a:r>
            <a:r>
              <a:rPr sz="3300" baseline="1391" dirty="0">
                <a:latin typeface="Tw Cen MT"/>
                <a:cs typeface="Tw Cen MT"/>
              </a:rPr>
              <a:t>c</a:t>
            </a:r>
            <a:r>
              <a:rPr sz="3300" spc="-4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ica</a:t>
            </a:r>
            <a:r>
              <a:rPr sz="3300" spc="-2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del</a:t>
            </a:r>
            <a:r>
              <a:rPr sz="3300" spc="-1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4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pect</a:t>
            </a:r>
            <a:r>
              <a:rPr sz="3300" spc="-39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-44" baseline="1391" dirty="0">
                <a:latin typeface="Tw Cen MT"/>
                <a:cs typeface="Tw Cen MT"/>
              </a:rPr>
              <a:t> </a:t>
            </a: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adio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léctric</a:t>
            </a:r>
            <a:r>
              <a:rPr sz="3300" spc="-39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5111" y="3055332"/>
            <a:ext cx="2823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6.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1325" y="3055332"/>
            <a:ext cx="113337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In</a:t>
            </a:r>
            <a:r>
              <a:rPr sz="3300" spc="-54" baseline="1391" dirty="0">
                <a:latin typeface="Tw Cen MT"/>
                <a:cs typeface="Tw Cen MT"/>
              </a:rPr>
              <a:t>v</a:t>
            </a:r>
            <a:r>
              <a:rPr sz="3300" spc="1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st</a:t>
            </a:r>
            <a:r>
              <a:rPr sz="3300" spc="14" baseline="1391" dirty="0">
                <a:latin typeface="Tw Cen MT"/>
                <a:cs typeface="Tw Cen MT"/>
              </a:rPr>
              <a:t>i</a:t>
            </a:r>
            <a:r>
              <a:rPr sz="3300" spc="-50" baseline="1391" dirty="0">
                <a:latin typeface="Tw Cen MT"/>
                <a:cs typeface="Tw Cen MT"/>
              </a:rPr>
              <a:t>g</a:t>
            </a:r>
            <a:r>
              <a:rPr sz="3300" baseline="1391" dirty="0">
                <a:latin typeface="Tw Cen MT"/>
                <a:cs typeface="Tw Cen MT"/>
              </a:rPr>
              <a:t>ar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8338" y="3055332"/>
            <a:ext cx="151455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e </a:t>
            </a:r>
            <a:r>
              <a:rPr sz="3300" spc="21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iden</a:t>
            </a:r>
            <a:r>
              <a:rPr sz="3300" spc="19" baseline="1391" dirty="0">
                <a:latin typeface="Tw Cen MT"/>
                <a:cs typeface="Tw Cen MT"/>
              </a:rPr>
              <a:t>t</a:t>
            </a:r>
            <a:r>
              <a:rPr sz="3300" baseline="1391" dirty="0">
                <a:latin typeface="Tw Cen MT"/>
                <a:cs typeface="Tw Cen MT"/>
              </a:rPr>
              <a:t>i</a:t>
            </a:r>
            <a:r>
              <a:rPr sz="3300" spc="9" baseline="1391" dirty="0">
                <a:latin typeface="Tw Cen MT"/>
                <a:cs typeface="Tw Cen MT"/>
              </a:rPr>
              <a:t>fi</a:t>
            </a:r>
            <a:r>
              <a:rPr sz="3300" baseline="1391" dirty="0">
                <a:latin typeface="Tw Cen MT"/>
                <a:cs typeface="Tw Cen MT"/>
              </a:rPr>
              <a:t>car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7749" y="3055332"/>
            <a:ext cx="130567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as </a:t>
            </a:r>
            <a:r>
              <a:rPr sz="3300" spc="195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nue</a:t>
            </a:r>
            <a:r>
              <a:rPr sz="3300" spc="-50" baseline="1391" dirty="0">
                <a:latin typeface="Tw Cen MT"/>
                <a:cs typeface="Tw Cen MT"/>
              </a:rPr>
              <a:t>v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6847" y="3055332"/>
            <a:ext cx="1237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t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nde</a:t>
            </a:r>
            <a:r>
              <a:rPr sz="3300" spc="9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cias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1683" y="3055332"/>
            <a:ext cx="122156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naci</a:t>
            </a:r>
            <a:r>
              <a:rPr sz="3300" spc="4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nales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7088" y="3055332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e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3685" y="3424140"/>
            <a:ext cx="7356780" cy="67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int</a:t>
            </a:r>
            <a:r>
              <a:rPr sz="3300" spc="4" baseline="1391" dirty="0">
                <a:latin typeface="Tw Cen MT"/>
                <a:cs typeface="Tw Cen MT"/>
              </a:rPr>
              <a:t>e</a:t>
            </a:r>
            <a:r>
              <a:rPr sz="3300" spc="44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n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cion</a:t>
            </a:r>
            <a:r>
              <a:rPr sz="3300" spc="4" baseline="1391" dirty="0">
                <a:latin typeface="Tw Cen MT"/>
                <a:cs typeface="Tw Cen MT"/>
              </a:rPr>
              <a:t>a</a:t>
            </a:r>
            <a:r>
              <a:rPr sz="3300" spc="9" baseline="1391" dirty="0">
                <a:latin typeface="Tw Cen MT"/>
                <a:cs typeface="Tw Cen MT"/>
              </a:rPr>
              <a:t>l</a:t>
            </a:r>
            <a:r>
              <a:rPr sz="3300" baseline="1391" dirty="0">
                <a:latin typeface="Tw Cen MT"/>
                <a:cs typeface="Tw Cen MT"/>
              </a:rPr>
              <a:t>es</a:t>
            </a:r>
            <a:r>
              <a:rPr sz="3300" spc="-44" baseline="1391" dirty="0">
                <a:latin typeface="Tw Cen MT"/>
                <a:cs typeface="Tw Cen MT"/>
              </a:rPr>
              <a:t> </a:t>
            </a:r>
            <a:r>
              <a:rPr sz="3300" spc="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n</a:t>
            </a:r>
            <a:r>
              <a:rPr sz="3300" spc="6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c</a:t>
            </a:r>
            <a:r>
              <a:rPr sz="3300" spc="-4" baseline="1391" dirty="0">
                <a:latin typeface="Tw Cen MT"/>
                <a:cs typeface="Tw Cen MT"/>
              </a:rPr>
              <a:t>u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nto</a:t>
            </a:r>
            <a:r>
              <a:rPr sz="3300" spc="51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a</a:t>
            </a:r>
            <a:r>
              <a:rPr sz="3300" spc="6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r>
              <a:rPr sz="3300" spc="62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ad</a:t>
            </a:r>
            <a:r>
              <a:rPr sz="3300" spc="9" baseline="1391" dirty="0">
                <a:latin typeface="Tw Cen MT"/>
                <a:cs typeface="Tw Cen MT"/>
              </a:rPr>
              <a:t>m</a:t>
            </a:r>
            <a:r>
              <a:rPr sz="3300" baseline="1391" dirty="0">
                <a:latin typeface="Tw Cen MT"/>
                <a:cs typeface="Tw Cen MT"/>
              </a:rPr>
              <a:t>in</a:t>
            </a:r>
            <a:r>
              <a:rPr sz="3300" spc="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stra</a:t>
            </a:r>
            <a:r>
              <a:rPr sz="3300" spc="-9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ió</a:t>
            </a:r>
            <a:r>
              <a:rPr sz="3300" spc="14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,</a:t>
            </a:r>
            <a:r>
              <a:rPr sz="3300" spc="-44" baseline="1391" dirty="0">
                <a:latin typeface="Tw Cen MT"/>
                <a:cs typeface="Tw Cen MT"/>
              </a:rPr>
              <a:t> </a:t>
            </a:r>
            <a:r>
              <a:rPr sz="3300" spc="9" baseline="1391" dirty="0">
                <a:latin typeface="Tw Cen MT"/>
                <a:cs typeface="Tw Cen MT"/>
              </a:rPr>
              <a:t>v</a:t>
            </a:r>
            <a:r>
              <a:rPr sz="3300" baseline="1391" dirty="0">
                <a:latin typeface="Tw Cen MT"/>
                <a:cs typeface="Tw Cen MT"/>
              </a:rPr>
              <a:t>i</a:t>
            </a:r>
            <a:r>
              <a:rPr sz="3300" spc="9" baseline="1391" dirty="0">
                <a:latin typeface="Tw Cen MT"/>
                <a:cs typeface="Tw Cen MT"/>
              </a:rPr>
              <a:t>g</a:t>
            </a:r>
            <a:r>
              <a:rPr sz="3300" baseline="1391" dirty="0">
                <a:latin typeface="Tw Cen MT"/>
                <a:cs typeface="Tw Cen MT"/>
              </a:rPr>
              <a:t>ila</a:t>
            </a:r>
            <a:r>
              <a:rPr sz="3300" spc="4" baseline="1391" dirty="0">
                <a:latin typeface="Tw Cen MT"/>
                <a:cs typeface="Tw Cen MT"/>
              </a:rPr>
              <a:t>n</a:t>
            </a:r>
            <a:r>
              <a:rPr sz="3300" baseline="1391" dirty="0">
                <a:latin typeface="Tw Cen MT"/>
                <a:cs typeface="Tw Cen MT"/>
              </a:rPr>
              <a:t>cia</a:t>
            </a:r>
            <a:r>
              <a:rPr sz="3300" spc="6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y</a:t>
            </a:r>
            <a:r>
              <a:rPr sz="3300" spc="8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con</a:t>
            </a:r>
            <a:r>
              <a:rPr sz="3300" spc="14" baseline="1391" dirty="0">
                <a:latin typeface="Tw Cen MT"/>
                <a:cs typeface="Tw Cen MT"/>
              </a:rPr>
              <a:t>t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ol</a:t>
            </a:r>
            <a:endParaRPr sz="2200" dirty="0">
              <a:latin typeface="Tw Cen MT"/>
              <a:cs typeface="Tw Cen MT"/>
            </a:endParaRPr>
          </a:p>
          <a:p>
            <a:pPr marL="12700" marR="41833">
              <a:lnSpc>
                <a:spcPct val="90738"/>
              </a:lnSpc>
              <a:spcBef>
                <a:spcPts val="391"/>
              </a:spcBef>
            </a:pPr>
            <a:r>
              <a:rPr sz="2200" dirty="0">
                <a:latin typeface="Tw Cen MT"/>
                <a:cs typeface="Tw Cen MT"/>
              </a:rPr>
              <a:t>del</a:t>
            </a:r>
            <a:r>
              <a:rPr sz="2200" spc="-17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4" dirty="0">
                <a:latin typeface="Tw Cen MT"/>
                <a:cs typeface="Tw Cen MT"/>
              </a:rPr>
              <a:t>s</a:t>
            </a:r>
            <a:r>
              <a:rPr sz="2200" dirty="0">
                <a:latin typeface="Tw Cen MT"/>
                <a:cs typeface="Tw Cen MT"/>
              </a:rPr>
              <a:t>pect</a:t>
            </a:r>
            <a:r>
              <a:rPr sz="2200" spc="-39" dirty="0">
                <a:latin typeface="Tw Cen MT"/>
                <a:cs typeface="Tw Cen MT"/>
              </a:rPr>
              <a:t>r</a:t>
            </a:r>
            <a:r>
              <a:rPr sz="2200" spc="-34" dirty="0">
                <a:latin typeface="Tw Cen MT"/>
                <a:cs typeface="Tw Cen MT"/>
              </a:rPr>
              <a:t>o</a:t>
            </a:r>
            <a:r>
              <a:rPr sz="22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85111" y="4785325"/>
            <a:ext cx="28230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7.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2850" y="4785325"/>
            <a:ext cx="94462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stu</a:t>
            </a:r>
            <a:r>
              <a:rPr sz="3300" spc="14" baseline="1391" dirty="0">
                <a:latin typeface="Tw Cen MT"/>
                <a:cs typeface="Tw Cen MT"/>
              </a:rPr>
              <a:t>d</a:t>
            </a:r>
            <a:r>
              <a:rPr sz="3300" baseline="1391" dirty="0">
                <a:latin typeface="Tw Cen MT"/>
                <a:cs typeface="Tw Cen MT"/>
              </a:rPr>
              <a:t>iar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6983" y="4785325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y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8547" y="4785325"/>
            <a:ext cx="10974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9" baseline="1391" dirty="0">
                <a:latin typeface="Tw Cen MT"/>
                <a:cs typeface="Tw Cen MT"/>
              </a:rPr>
              <a:t>p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op</a:t>
            </a:r>
            <a:r>
              <a:rPr sz="3300" spc="9" baseline="1391" dirty="0">
                <a:latin typeface="Tw Cen MT"/>
                <a:cs typeface="Tw Cen MT"/>
              </a:rPr>
              <a:t>o</a:t>
            </a:r>
            <a:r>
              <a:rPr sz="3300" baseline="1391" dirty="0">
                <a:latin typeface="Tw Cen MT"/>
                <a:cs typeface="Tw Cen MT"/>
              </a:rPr>
              <a:t>ner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4952" y="4785325"/>
            <a:ext cx="36069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los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1965" y="4785325"/>
            <a:ext cx="134595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p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ráme</a:t>
            </a:r>
            <a:r>
              <a:rPr sz="3300" spc="9" baseline="1391" dirty="0">
                <a:latin typeface="Tw Cen MT"/>
                <a:cs typeface="Tw Cen MT"/>
              </a:rPr>
              <a:t>t</a:t>
            </a:r>
            <a:r>
              <a:rPr sz="3300" spc="-34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os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5258" y="4785325"/>
            <a:ext cx="169111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de </a:t>
            </a:r>
            <a:r>
              <a:rPr sz="3300" spc="211" baseline="1391" dirty="0">
                <a:latin typeface="Tw Cen MT"/>
                <a:cs typeface="Tw Cen MT"/>
              </a:rPr>
              <a:t> </a:t>
            </a:r>
            <a:r>
              <a:rPr sz="3300" spc="-50" baseline="1391" dirty="0">
                <a:latin typeface="Tw Cen MT"/>
                <a:cs typeface="Tw Cen MT"/>
              </a:rPr>
              <a:t>v</a:t>
            </a:r>
            <a:r>
              <a:rPr sz="3300" spc="9" baseline="1391" dirty="0">
                <a:latin typeface="Tw Cen MT"/>
                <a:cs typeface="Tw Cen MT"/>
              </a:rPr>
              <a:t>a</a:t>
            </a:r>
            <a:r>
              <a:rPr sz="3300" baseline="1391" dirty="0">
                <a:latin typeface="Tw Cen MT"/>
                <a:cs typeface="Tw Cen MT"/>
              </a:rPr>
              <a:t>lora</a:t>
            </a:r>
            <a:r>
              <a:rPr sz="3300" spc="-9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ión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4628" y="4785325"/>
            <a:ext cx="84237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por </a:t>
            </a:r>
            <a:r>
              <a:rPr sz="3300" spc="204" baseline="1391" dirty="0">
                <a:latin typeface="Tw Cen MT"/>
                <a:cs typeface="Tw Cen MT"/>
              </a:rPr>
              <a:t> </a:t>
            </a:r>
            <a:r>
              <a:rPr sz="3300" spc="19" baseline="1391" dirty="0">
                <a:latin typeface="Tw Cen MT"/>
                <a:cs typeface="Tw Cen MT"/>
              </a:rPr>
              <a:t>el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13686" y="5154133"/>
            <a:ext cx="7359989" cy="673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aseline="1391" dirty="0">
                <a:latin typeface="Tw Cen MT"/>
                <a:cs typeface="Tw Cen MT"/>
              </a:rPr>
              <a:t>der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spc="75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ho</a:t>
            </a:r>
            <a:r>
              <a:rPr sz="3300" spc="44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al</a:t>
            </a:r>
            <a:r>
              <a:rPr sz="3300" spc="483" baseline="1391" dirty="0">
                <a:latin typeface="Tw Cen MT"/>
                <a:cs typeface="Tw Cen MT"/>
              </a:rPr>
              <a:t> </a:t>
            </a:r>
            <a:r>
              <a:rPr sz="3300" spc="9" baseline="1391" dirty="0">
                <a:latin typeface="Tw Cen MT"/>
                <a:cs typeface="Tw Cen MT"/>
              </a:rPr>
              <a:t>u</a:t>
            </a:r>
            <a:r>
              <a:rPr sz="3300" baseline="1391" dirty="0">
                <a:latin typeface="Tw Cen MT"/>
                <a:cs typeface="Tw Cen MT"/>
              </a:rPr>
              <a:t>so</a:t>
            </a:r>
            <a:r>
              <a:rPr sz="3300" spc="476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del</a:t>
            </a:r>
            <a:r>
              <a:rPr sz="3300" spc="477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4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p</a:t>
            </a:r>
            <a:r>
              <a:rPr sz="3300" spc="14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c</a:t>
            </a:r>
            <a:r>
              <a:rPr sz="3300" spc="9" baseline="1391" dirty="0">
                <a:latin typeface="Tw Cen MT"/>
                <a:cs typeface="Tw Cen MT"/>
              </a:rPr>
              <a:t>t</a:t>
            </a:r>
            <a:r>
              <a:rPr sz="3300" spc="-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o</a:t>
            </a:r>
            <a:r>
              <a:rPr sz="3300" spc="455" baseline="1391" dirty="0">
                <a:latin typeface="Tw Cen MT"/>
                <a:cs typeface="Tw Cen MT"/>
              </a:rPr>
              <a:t> </a:t>
            </a: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</a:t>
            </a:r>
            <a:r>
              <a:rPr sz="3300" spc="9" baseline="1391" dirty="0">
                <a:latin typeface="Tw Cen MT"/>
                <a:cs typeface="Tw Cen MT"/>
              </a:rPr>
              <a:t>d</a:t>
            </a:r>
            <a:r>
              <a:rPr sz="3300" baseline="1391" dirty="0">
                <a:latin typeface="Tw Cen MT"/>
                <a:cs typeface="Tw Cen MT"/>
              </a:rPr>
              <a:t>io</a:t>
            </a:r>
            <a:r>
              <a:rPr sz="3300" spc="9" baseline="1391" dirty="0">
                <a:latin typeface="Tw Cen MT"/>
                <a:cs typeface="Tw Cen MT"/>
              </a:rPr>
              <a:t>e</a:t>
            </a:r>
            <a:r>
              <a:rPr sz="3300" baseline="1391" dirty="0">
                <a:latin typeface="Tw Cen MT"/>
                <a:cs typeface="Tw Cen MT"/>
              </a:rPr>
              <a:t>lé</a:t>
            </a:r>
            <a:r>
              <a:rPr sz="3300" spc="9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tr</a:t>
            </a:r>
            <a:r>
              <a:rPr sz="3300" spc="14" baseline="1391" dirty="0">
                <a:latin typeface="Tw Cen MT"/>
                <a:cs typeface="Tw Cen MT"/>
              </a:rPr>
              <a:t>i</a:t>
            </a:r>
            <a:r>
              <a:rPr sz="3300" baseline="1391" dirty="0">
                <a:latin typeface="Tw Cen MT"/>
                <a:cs typeface="Tw Cen MT"/>
              </a:rPr>
              <a:t>co</a:t>
            </a:r>
            <a:r>
              <a:rPr sz="3300" spc="379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y</a:t>
            </a:r>
            <a:r>
              <a:rPr sz="3300" spc="49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la</a:t>
            </a:r>
            <a:r>
              <a:rPr sz="3300" spc="483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e</a:t>
            </a:r>
            <a:r>
              <a:rPr sz="3300" spc="19" baseline="1391" dirty="0">
                <a:latin typeface="Tw Cen MT"/>
                <a:cs typeface="Tw Cen MT"/>
              </a:rPr>
              <a:t>s</a:t>
            </a:r>
            <a:r>
              <a:rPr sz="3300" baseline="1391" dirty="0">
                <a:latin typeface="Tw Cen MT"/>
                <a:cs typeface="Tw Cen MT"/>
              </a:rPr>
              <a:t>t</a:t>
            </a:r>
            <a:r>
              <a:rPr sz="3300" spc="50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u</a:t>
            </a:r>
            <a:r>
              <a:rPr sz="3300" spc="-4" baseline="1391" dirty="0">
                <a:latin typeface="Tw Cen MT"/>
                <a:cs typeface="Tw Cen MT"/>
              </a:rPr>
              <a:t>c</a:t>
            </a:r>
            <a:r>
              <a:rPr sz="3300" baseline="1391" dirty="0">
                <a:latin typeface="Tw Cen MT"/>
                <a:cs typeface="Tw Cen MT"/>
              </a:rPr>
              <a:t>t</a:t>
            </a:r>
            <a:r>
              <a:rPr sz="3300" spc="14" baseline="1391" dirty="0">
                <a:latin typeface="Tw Cen MT"/>
                <a:cs typeface="Tw Cen MT"/>
              </a:rPr>
              <a:t>u</a:t>
            </a:r>
            <a:r>
              <a:rPr sz="3300" spc="-25" baseline="1391" dirty="0">
                <a:latin typeface="Tw Cen MT"/>
                <a:cs typeface="Tw Cen MT"/>
              </a:rPr>
              <a:t>r</a:t>
            </a:r>
            <a:r>
              <a:rPr sz="3300" baseline="1391" dirty="0">
                <a:latin typeface="Tw Cen MT"/>
                <a:cs typeface="Tw Cen MT"/>
              </a:rPr>
              <a:t>a</a:t>
            </a:r>
            <a:r>
              <a:rPr sz="3300" spc="458" baseline="1391" dirty="0">
                <a:latin typeface="Tw Cen MT"/>
                <a:cs typeface="Tw Cen MT"/>
              </a:rPr>
              <a:t> </a:t>
            </a:r>
            <a:r>
              <a:rPr sz="3300" baseline="1391" dirty="0">
                <a:latin typeface="Tw Cen MT"/>
                <a:cs typeface="Tw Cen MT"/>
              </a:rPr>
              <a:t>de</a:t>
            </a:r>
            <a:endParaRPr sz="2200" dirty="0">
              <a:latin typeface="Tw Cen MT"/>
              <a:cs typeface="Tw Cen MT"/>
            </a:endParaRPr>
          </a:p>
          <a:p>
            <a:pPr marL="12700" marR="41833">
              <a:lnSpc>
                <a:spcPct val="90738"/>
              </a:lnSpc>
              <a:spcBef>
                <a:spcPts val="394"/>
              </a:spcBef>
            </a:pPr>
            <a:r>
              <a:rPr sz="2200" dirty="0">
                <a:latin typeface="Tw Cen MT"/>
                <a:cs typeface="Tw Cen MT"/>
              </a:rPr>
              <a:t>cont</a:t>
            </a:r>
            <a:r>
              <a:rPr sz="2200" spc="-25" dirty="0">
                <a:latin typeface="Tw Cen MT"/>
                <a:cs typeface="Tw Cen MT"/>
              </a:rPr>
              <a:t>r</a:t>
            </a:r>
            <a:r>
              <a:rPr sz="2200" dirty="0">
                <a:latin typeface="Tw Cen MT"/>
                <a:cs typeface="Tw Cen MT"/>
              </a:rPr>
              <a:t>aprestacione</a:t>
            </a:r>
            <a:r>
              <a:rPr sz="2200" spc="-14" dirty="0">
                <a:latin typeface="Tw Cen MT"/>
                <a:cs typeface="Tw Cen MT"/>
              </a:rPr>
              <a:t>s</a:t>
            </a:r>
            <a:r>
              <a:rPr sz="22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78" name="object 16"/>
          <p:cNvSpPr/>
          <p:nvPr/>
        </p:nvSpPr>
        <p:spPr>
          <a:xfrm>
            <a:off x="0" y="210185"/>
            <a:ext cx="2156346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8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585111" y="1218593"/>
            <a:ext cx="7581265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8.</a:t>
            </a:r>
            <a:r>
              <a:rPr sz="1700" spc="144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car</a:t>
            </a:r>
            <a:r>
              <a:rPr sz="1700" spc="15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9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16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os</a:t>
            </a:r>
            <a:r>
              <a:rPr sz="1700" spc="15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organismos</a:t>
            </a:r>
            <a:r>
              <a:rPr sz="1700" spc="154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ernacio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15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154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9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erenc</a:t>
            </a:r>
            <a:r>
              <a:rPr sz="1700" spc="1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15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9" dirty="0">
                <a:latin typeface="Arial"/>
                <a:cs typeface="Arial"/>
              </a:rPr>
              <a:t>e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9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13685" y="1477673"/>
            <a:ext cx="37079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por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89174" y="1477673"/>
            <a:ext cx="805767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se</a:t>
            </a:r>
            <a:r>
              <a:rPr sz="1700" spc="9" dirty="0">
                <a:latin typeface="Arial"/>
                <a:cs typeface="Arial"/>
              </a:rPr>
              <a:t>ñ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00907" y="1477673"/>
            <a:ext cx="1462989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9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rig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nadas </a:t>
            </a:r>
            <a:r>
              <a:rPr sz="1700" spc="3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70880" y="1477673"/>
            <a:ext cx="538286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o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15532" y="1477673"/>
            <a:ext cx="1511502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p</a:t>
            </a:r>
            <a:r>
              <a:rPr sz="1700" spc="9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í</a:t>
            </a:r>
            <a:r>
              <a:rPr sz="1700" dirty="0">
                <a:latin typeface="Arial"/>
                <a:cs typeface="Arial"/>
              </a:rPr>
              <a:t>ses, </a:t>
            </a:r>
            <a:r>
              <a:rPr sz="1700" spc="3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previa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32751" y="1477673"/>
            <a:ext cx="1285543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coordin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ón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4543" y="1477673"/>
            <a:ext cx="40671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con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38131" y="1477673"/>
            <a:ext cx="226372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el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3685" y="1736753"/>
            <a:ext cx="64317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Min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erio</a:t>
            </a:r>
            <a:r>
              <a:rPr sz="1700" spc="-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24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ecno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ogías de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ón y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 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omunicac</a:t>
            </a:r>
            <a:r>
              <a:rPr sz="1700" spc="9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one</a:t>
            </a:r>
            <a:r>
              <a:rPr sz="1700" spc="9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5111" y="2509675"/>
            <a:ext cx="7572775" cy="886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9.</a:t>
            </a:r>
            <a:r>
              <a:rPr sz="1700" spc="3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Apo</a:t>
            </a:r>
            <a:r>
              <a:rPr sz="1700" spc="-19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</a:t>
            </a:r>
            <a:r>
              <a:rPr sz="1700" spc="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Min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erio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24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ecno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ogías de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ón</a:t>
            </a:r>
            <a:r>
              <a:rPr sz="1700" spc="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</a:t>
            </a:r>
          </a:p>
          <a:p>
            <a:pPr marL="241274" indent="10668">
              <a:lnSpc>
                <a:spcPct val="100041"/>
              </a:lnSpc>
              <a:spcBef>
                <a:spcPts val="989"/>
              </a:spcBef>
            </a:pPr>
            <a:r>
              <a:rPr sz="1700" spc="4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omunicac</a:t>
            </a:r>
            <a:r>
              <a:rPr sz="1700" spc="9" dirty="0">
                <a:latin typeface="Arial"/>
                <a:cs typeface="Arial"/>
              </a:rPr>
              <a:t>i</a:t>
            </a:r>
            <a:r>
              <a:rPr sz="1700" spc="-9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nes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1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ab</a:t>
            </a:r>
            <a:r>
              <a:rPr sz="1700" spc="1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spc="-14" dirty="0">
                <a:latin typeface="Arial"/>
                <a:cs typeface="Arial"/>
              </a:rPr>
              <a:t>m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ento</a:t>
            </a:r>
            <a:r>
              <a:rPr sz="1700" spc="9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1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9" dirty="0">
                <a:latin typeface="Arial"/>
                <a:cs typeface="Arial"/>
              </a:rPr>
              <a:t>s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ra</a:t>
            </a:r>
            <a:r>
              <a:rPr sz="1700" spc="-9" dirty="0">
                <a:latin typeface="Arial"/>
                <a:cs typeface="Arial"/>
              </a:rPr>
              <a:t>t</a:t>
            </a:r>
            <a:r>
              <a:rPr sz="1700" spc="9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para</a:t>
            </a:r>
            <a:r>
              <a:rPr sz="1700" spc="89" dirty="0">
                <a:latin typeface="Arial"/>
                <a:cs typeface="Arial"/>
              </a:rPr>
              <a:t> </a:t>
            </a:r>
            <a:r>
              <a:rPr sz="1700" spc="19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 </a:t>
            </a:r>
            <a:r>
              <a:rPr sz="1700" spc="184" dirty="0">
                <a:latin typeface="Arial"/>
                <a:cs typeface="Arial"/>
              </a:rPr>
              <a:t> </a:t>
            </a:r>
            <a:r>
              <a:rPr sz="1700" spc="9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-9" dirty="0">
                <a:latin typeface="Arial"/>
                <a:cs typeface="Arial"/>
              </a:rPr>
              <a:t>t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pac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spc="-9" dirty="0">
                <a:latin typeface="Arial"/>
                <a:cs typeface="Arial"/>
              </a:rPr>
              <a:t>ó</a:t>
            </a:r>
            <a:r>
              <a:rPr sz="1700" dirty="0">
                <a:latin typeface="Arial"/>
                <a:cs typeface="Arial"/>
              </a:rPr>
              <a:t>n en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 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versas</a:t>
            </a:r>
            <a:r>
              <a:rPr sz="1700" spc="4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</a:t>
            </a:r>
            <a:r>
              <a:rPr sz="1700" spc="9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erencias </a:t>
            </a:r>
            <a:r>
              <a:rPr sz="1700" spc="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gru</a:t>
            </a:r>
            <a:r>
              <a:rPr sz="1700" spc="9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os 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 </a:t>
            </a:r>
            <a:r>
              <a:rPr sz="1700" spc="1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ud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 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espec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zados</a:t>
            </a:r>
            <a:r>
              <a:rPr sz="1700" spc="4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 </a:t>
            </a:r>
            <a:r>
              <a:rPr sz="1700" spc="4" dirty="0">
                <a:latin typeface="Arial"/>
                <a:cs typeface="Arial"/>
              </a:rPr>
              <a:t> la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686" y="3413408"/>
            <a:ext cx="622469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>
                <a:latin typeface="Arial"/>
                <a:cs typeface="Arial"/>
              </a:rPr>
              <a:t>U</a:t>
            </a:r>
            <a:r>
              <a:rPr sz="1700" spc="-9" dirty="0">
                <a:latin typeface="Arial"/>
                <a:cs typeface="Arial"/>
              </a:rPr>
              <a:t>n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4266" y="3413408"/>
            <a:ext cx="1298311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9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1883" y="3413408"/>
            <a:ext cx="298653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6579" y="3413408"/>
            <a:ext cx="4509880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189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ecomunic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spc="-9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spc="-9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nes   </a:t>
            </a:r>
            <a:r>
              <a:rPr sz="1700" spc="2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   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spc="9" dirty="0">
                <a:latin typeface="Arial"/>
                <a:cs typeface="Arial"/>
              </a:rPr>
              <a:t>o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ros   </a:t>
            </a:r>
            <a:r>
              <a:rPr sz="1700" spc="21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organismos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3685" y="3672621"/>
            <a:ext cx="1575478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45"/>
              </a:lnSpc>
              <a:spcBef>
                <a:spcPts val="92"/>
              </a:spcBef>
            </a:pP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aciona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1" y="4445536"/>
            <a:ext cx="7585475" cy="759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58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1</a:t>
            </a:r>
            <a:r>
              <a:rPr sz="1700" spc="-4" dirty="0">
                <a:latin typeface="Arial"/>
                <a:cs typeface="Arial"/>
              </a:rPr>
              <a:t>O.</a:t>
            </a:r>
            <a:r>
              <a:rPr sz="1700" dirty="0">
                <a:latin typeface="Arial"/>
                <a:cs typeface="Arial"/>
              </a:rPr>
              <a:t>Ade</a:t>
            </a:r>
            <a:r>
              <a:rPr sz="1700" spc="9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an</a:t>
            </a:r>
            <a:r>
              <a:rPr sz="1700" spc="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nvestigac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9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18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</a:t>
            </a:r>
            <a:r>
              <a:rPr sz="1700" spc="9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9" dirty="0">
                <a:latin typeface="Arial"/>
                <a:cs typeface="Arial"/>
              </a:rPr>
              <a:t>a</a:t>
            </a:r>
            <a:r>
              <a:rPr sz="1700" spc="-9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uga</a:t>
            </a:r>
            <a:r>
              <a:rPr sz="1700" spc="-9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por</a:t>
            </a:r>
            <a:r>
              <a:rPr sz="1700" spc="18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17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racciones</a:t>
            </a:r>
          </a:p>
          <a:p>
            <a:pPr marL="241274">
              <a:lnSpc>
                <a:spcPct val="95825"/>
              </a:lnSpc>
            </a:pPr>
            <a:r>
              <a:rPr sz="1700" dirty="0">
                <a:latin typeface="Arial"/>
                <a:cs typeface="Arial"/>
              </a:rPr>
              <a:t>al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régimen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del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espe</a:t>
            </a:r>
            <a:r>
              <a:rPr sz="1700" spc="9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ro</a:t>
            </a:r>
            <a:r>
              <a:rPr sz="1700" spc="4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defi</a:t>
            </a:r>
            <a:r>
              <a:rPr sz="1700" spc="9" dirty="0">
                <a:latin typeface="Arial"/>
                <a:cs typeface="Arial"/>
              </a:rPr>
              <a:t>n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do</a:t>
            </a:r>
            <a:r>
              <a:rPr sz="1700" spc="4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por</a:t>
            </a:r>
            <a:r>
              <a:rPr sz="1700" spc="4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Minis</a:t>
            </a:r>
            <a:r>
              <a:rPr sz="1700" spc="-9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erio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43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ecno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ogías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430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la</a:t>
            </a:r>
            <a:endParaRPr sz="1700" dirty="0">
              <a:latin typeface="Arial"/>
              <a:cs typeface="Arial"/>
            </a:endParaRPr>
          </a:p>
          <a:p>
            <a:pPr marL="241274" marR="37239">
              <a:lnSpc>
                <a:spcPct val="95825"/>
              </a:lnSpc>
              <a:spcBef>
                <a:spcPts val="85"/>
              </a:spcBef>
            </a:pP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ac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ón</a:t>
            </a:r>
            <a:r>
              <a:rPr sz="1700" spc="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 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omunicac</a:t>
            </a:r>
            <a:r>
              <a:rPr sz="1700" spc="9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ones</a:t>
            </a:r>
            <a:r>
              <a:rPr sz="1700" spc="-1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así como</a:t>
            </a:r>
            <a:r>
              <a:rPr sz="1700" spc="4" dirty="0">
                <a:latin typeface="Arial"/>
                <a:cs typeface="Arial"/>
              </a:rPr>
              <a:t> i</a:t>
            </a:r>
            <a:r>
              <a:rPr sz="1700" dirty="0">
                <a:latin typeface="Arial"/>
                <a:cs typeface="Arial"/>
              </a:rPr>
              <a:t>mponer </a:t>
            </a:r>
            <a:r>
              <a:rPr sz="1700" spc="4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 sanc</a:t>
            </a:r>
            <a:r>
              <a:rPr sz="1700" spc="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one</a:t>
            </a:r>
            <a:r>
              <a:rPr sz="1700" spc="4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.</a:t>
            </a:r>
          </a:p>
        </p:txBody>
      </p:sp>
      <p:sp>
        <p:nvSpPr>
          <p:cNvPr id="74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2585110" y="1058875"/>
            <a:ext cx="43443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164" dirty="0">
                <a:latin typeface="Arial"/>
                <a:cs typeface="Arial"/>
              </a:rPr>
              <a:t>1</a:t>
            </a:r>
            <a:r>
              <a:rPr sz="2200" dirty="0">
                <a:latin typeface="Arial"/>
                <a:cs typeface="Arial"/>
              </a:rPr>
              <a:t>1.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29153" y="1058875"/>
            <a:ext cx="109388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Or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1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33495" y="1058875"/>
            <a:ext cx="28492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el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28211" y="1058875"/>
            <a:ext cx="65805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ce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96306" y="1058875"/>
            <a:ext cx="37817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84240" y="1058875"/>
            <a:ext cx="158946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oper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85279" y="1058875"/>
            <a:ext cx="37817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no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72958" y="1058875"/>
            <a:ext cx="151212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autor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za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85111" y="1394783"/>
            <a:ext cx="122678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re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2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9823" y="1394783"/>
            <a:ext cx="12639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1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omi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72278" y="1394783"/>
            <a:ext cx="297769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</a:t>
            </a:r>
            <a:r>
              <a:rPr sz="2200" spc="1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ovi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nal</a:t>
            </a:r>
            <a:r>
              <a:rPr sz="2200" spc="60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 </a:t>
            </a:r>
            <a:r>
              <a:rPr sz="2200" spc="7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4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vo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48218" y="1394783"/>
            <a:ext cx="37812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23706" y="1394783"/>
            <a:ext cx="10453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eq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os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68612" y="1394783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85110" y="1730063"/>
            <a:ext cx="19250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demás </a:t>
            </a:r>
            <a:r>
              <a:rPr sz="2200" spc="27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39818" y="1730063"/>
            <a:ext cx="123105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ut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spc="-9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01004" y="1730063"/>
            <a:ext cx="62585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56908" y="1730063"/>
            <a:ext cx="28497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9913" y="1730063"/>
            <a:ext cx="124325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ef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o, </a:t>
            </a:r>
            <a:r>
              <a:rPr sz="2200" spc="27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41767" y="1730063"/>
            <a:ext cx="113901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94876" y="1730063"/>
            <a:ext cx="380031" cy="97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4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su</a:t>
            </a:r>
            <a:endParaRPr sz="2200" dirty="0">
              <a:latin typeface="Arial"/>
              <a:cs typeface="Arial"/>
            </a:endParaRPr>
          </a:p>
          <a:p>
            <a:pPr marL="14224" marR="6720" indent="-1524">
              <a:lnSpc>
                <a:spcPct val="100041"/>
              </a:lnSpc>
            </a:pPr>
            <a:r>
              <a:rPr sz="2200" spc="4" dirty="0">
                <a:latin typeface="Arial"/>
                <a:cs typeface="Arial"/>
              </a:rPr>
              <a:t>de 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5111" y="2065343"/>
            <a:ext cx="7186355" cy="975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de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2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2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87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8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ue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7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spc="-17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6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io</a:t>
            </a:r>
          </a:p>
          <a:p>
            <a:pPr marL="12700" marR="13488">
              <a:lnSpc>
                <a:spcPct val="95825"/>
              </a:lnSpc>
            </a:pP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mpete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15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qu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43" dirty="0">
                <a:latin typeface="Arial"/>
                <a:cs typeface="Arial"/>
              </a:rPr>
              <a:t> </a:t>
            </a:r>
            <a:r>
              <a:rPr sz="2200" spc="-9" dirty="0">
                <a:latin typeface="Arial"/>
                <a:cs typeface="Arial"/>
              </a:rPr>
              <a:t>t</a:t>
            </a:r>
            <a:r>
              <a:rPr sz="2200" spc="-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3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autori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ad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tar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dirty="0">
                <a:latin typeface="Arial"/>
                <a:cs typeface="Arial"/>
              </a:rPr>
              <a:t>Po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ía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omi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7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eq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5110" y="3661225"/>
            <a:ext cx="45563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12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14497" y="3661225"/>
            <a:ext cx="278075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Ac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ua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1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60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mant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1693" y="3661225"/>
            <a:ext cx="169168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y  </a:t>
            </a:r>
            <a:r>
              <a:rPr sz="2200" spc="4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14" dirty="0">
                <a:latin typeface="Arial"/>
                <a:cs typeface="Arial"/>
              </a:rPr>
              <a:t>a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8846" y="3661225"/>
            <a:ext cx="175404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  </a:t>
            </a:r>
            <a:r>
              <a:rPr sz="2200" spc="6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gu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70136" y="3661225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5110" y="3996258"/>
            <a:ext cx="7588266" cy="640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co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fia</a:t>
            </a:r>
            <a:r>
              <a:rPr sz="2200" spc="4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id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15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25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26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</a:t>
            </a:r>
            <a:r>
              <a:rPr sz="2200" spc="19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spc="-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ón</a:t>
            </a:r>
            <a:r>
              <a:rPr sz="2200" spc="17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25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5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gen</a:t>
            </a:r>
            <a:r>
              <a:rPr sz="2200" spc="19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22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2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los</a:t>
            </a:r>
            <a:r>
              <a:rPr sz="2200" spc="2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os</a:t>
            </a:r>
          </a:p>
          <a:p>
            <a:pPr marL="12700" marR="41879">
              <a:lnSpc>
                <a:spcPct val="95825"/>
              </a:lnSpc>
            </a:pPr>
            <a:r>
              <a:rPr sz="2200" dirty="0">
                <a:latin typeface="Arial"/>
                <a:cs typeface="Arial"/>
              </a:rPr>
              <a:t>admi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tra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ivos</a:t>
            </a:r>
            <a:r>
              <a:rPr sz="2200" spc="-116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2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mpete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ia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0" y="5257108"/>
            <a:ext cx="7588080" cy="639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13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La</a:t>
            </a:r>
            <a:r>
              <a:rPr sz="2200" dirty="0">
                <a:latin typeface="Arial"/>
                <a:cs typeface="Arial"/>
              </a:rPr>
              <a:t>s d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ás</a:t>
            </a:r>
            <a:r>
              <a:rPr sz="2200" spc="-21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qu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1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" dirty="0">
                <a:latin typeface="Arial"/>
                <a:cs typeface="Arial"/>
              </a:rPr>
              <a:t> </a:t>
            </a:r>
            <a:r>
              <a:rPr sz="2200" spc="1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za</a:t>
            </a:r>
            <a:r>
              <a:rPr sz="2200" spc="-42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7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le</a:t>
            </a:r>
            <a:endParaRPr sz="2200" dirty="0">
              <a:latin typeface="Arial"/>
              <a:cs typeface="Arial"/>
            </a:endParaRPr>
          </a:p>
          <a:p>
            <a:pPr marL="12700" marR="41833">
              <a:lnSpc>
                <a:spcPct val="95825"/>
              </a:lnSpc>
            </a:pPr>
            <a:r>
              <a:rPr sz="2200" dirty="0">
                <a:latin typeface="Arial"/>
                <a:cs typeface="Arial"/>
              </a:rPr>
              <a:t>corr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sp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ndan</a:t>
            </a:r>
            <a:r>
              <a:rPr sz="2200" spc="-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por</a:t>
            </a:r>
            <a:r>
              <a:rPr sz="2200" spc="-1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7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87" name="object 16"/>
          <p:cNvSpPr/>
          <p:nvPr/>
        </p:nvSpPr>
        <p:spPr>
          <a:xfrm>
            <a:off x="0" y="282439"/>
            <a:ext cx="2429301" cy="135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843531" y="1141393"/>
            <a:ext cx="65608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-100" dirty="0">
                <a:solidFill>
                  <a:srgbClr val="D25840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U</a:t>
            </a:r>
            <a:r>
              <a:rPr sz="3200" spc="-64" dirty="0">
                <a:solidFill>
                  <a:srgbClr val="D25840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OR</a:t>
            </a:r>
            <a:r>
              <a:rPr sz="3200" spc="9" dirty="0">
                <a:solidFill>
                  <a:srgbClr val="D25840"/>
                </a:solidFill>
                <a:latin typeface="Tw Cen MT"/>
                <a:cs typeface="Tw Cen MT"/>
              </a:rPr>
              <a:t>I</a:t>
            </a:r>
            <a:r>
              <a:rPr sz="3200" spc="-64" dirty="0">
                <a:solidFill>
                  <a:srgbClr val="D25840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AD</a:t>
            </a:r>
            <a:r>
              <a:rPr sz="3200" spc="-9" dirty="0">
                <a:solidFill>
                  <a:srgbClr val="D2584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N</a:t>
            </a:r>
            <a:r>
              <a:rPr sz="3200" spc="-139" dirty="0">
                <a:solidFill>
                  <a:srgbClr val="D25840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CIONAL</a:t>
            </a:r>
            <a:r>
              <a:rPr sz="3200" spc="19" dirty="0">
                <a:solidFill>
                  <a:srgbClr val="D2584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DE TELEVI</a:t>
            </a:r>
            <a:r>
              <a:rPr sz="3200" spc="14" dirty="0">
                <a:solidFill>
                  <a:srgbClr val="D25840"/>
                </a:solidFill>
                <a:latin typeface="Tw Cen MT"/>
                <a:cs typeface="Tw Cen MT"/>
              </a:rPr>
              <a:t>S</a:t>
            </a:r>
            <a:r>
              <a:rPr sz="3200" dirty="0">
                <a:solidFill>
                  <a:srgbClr val="D25840"/>
                </a:solidFill>
                <a:latin typeface="Tw Cen MT"/>
                <a:cs typeface="Tw Cen MT"/>
              </a:rPr>
              <a:t>IÓN</a:t>
            </a:r>
            <a:endParaRPr sz="32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8923" y="2757391"/>
            <a:ext cx="163610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LA </a:t>
            </a:r>
            <a:r>
              <a:rPr sz="1600" spc="22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</a:t>
            </a:r>
            <a:r>
              <a:rPr sz="1600" spc="-25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RID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93541" y="2757391"/>
            <a:ext cx="152014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NACIONAL </a:t>
            </a:r>
            <a:r>
              <a:rPr sz="1600" spc="186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12283" y="2757391"/>
            <a:ext cx="189714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TEL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VÍ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ÓN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dirty="0">
                <a:latin typeface="Arial"/>
                <a:cs typeface="Arial"/>
              </a:rPr>
              <a:t>ANT</a:t>
            </a:r>
            <a:r>
              <a:rPr sz="1600" spc="-139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07579" y="2757391"/>
            <a:ext cx="327076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32775" y="2757391"/>
            <a:ext cx="1538350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14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2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AGENCIA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58923" y="3049999"/>
            <a:ext cx="531582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NACIONAL</a:t>
            </a:r>
            <a:r>
              <a:rPr sz="1600" spc="4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109" dirty="0">
                <a:latin typeface="Arial"/>
                <a:cs typeface="Arial"/>
              </a:rPr>
              <a:t>T</a:t>
            </a:r>
            <a:r>
              <a:rPr sz="1600" spc="-114" dirty="0">
                <a:latin typeface="Arial"/>
                <a:cs typeface="Arial"/>
              </a:rPr>
              <a:t>A</a:t>
            </a:r>
            <a:r>
              <a:rPr sz="1600" spc="-12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5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16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114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TURALE</a:t>
            </a:r>
            <a:r>
              <a:rPr sz="1600" spc="-9" dirty="0">
                <a:latin typeface="Arial"/>
                <a:cs typeface="Arial"/>
              </a:rPr>
              <a:t>Z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IAL,</a:t>
            </a:r>
            <a:r>
              <a:rPr sz="1600" spc="10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25" dirty="0">
                <a:latin typeface="Arial"/>
                <a:cs typeface="Arial"/>
              </a:rPr>
              <a:t>E</a:t>
            </a:r>
            <a:r>
              <a:rPr lang="es-CO" sz="1600" dirty="0">
                <a:latin typeface="Arial"/>
                <a:cs typeface="Arial"/>
              </a:rPr>
              <a:t>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3195" y="3049998"/>
            <a:ext cx="1978430" cy="813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5" marR="152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RD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12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NAC</a:t>
            </a:r>
            <a:r>
              <a:rPr sz="1600" spc="14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NAL,</a:t>
            </a:r>
          </a:p>
          <a:p>
            <a:pPr marL="12700" indent="190500">
              <a:lnSpc>
                <a:spcPct val="119791"/>
              </a:lnSpc>
              <a:spcBef>
                <a:spcPts val="355"/>
              </a:spcBef>
            </a:pPr>
            <a:r>
              <a:rPr sz="1600" dirty="0">
                <a:latin typeface="Arial"/>
                <a:cs typeface="Arial"/>
              </a:rPr>
              <a:t>AD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NISTR</a:t>
            </a:r>
            <a:r>
              <a:rPr sz="1600" spc="-114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spc="-119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A, F</a:t>
            </a:r>
            <a:r>
              <a:rPr sz="1600" spc="-9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RMA</a:t>
            </a:r>
            <a:r>
              <a:rPr sz="1600" spc="47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9" dirty="0">
                <a:latin typeface="Arial"/>
                <a:cs typeface="Arial"/>
              </a:rPr>
              <a:t>R</a:t>
            </a:r>
            <a:r>
              <a:rPr sz="1600" spc="-1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13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58923" y="3342861"/>
            <a:ext cx="50537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C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4381" y="3342861"/>
            <a:ext cx="138546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RSONERÍA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98467" y="3342861"/>
            <a:ext cx="104575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J</a:t>
            </a:r>
            <a:r>
              <a:rPr sz="1600" dirty="0">
                <a:latin typeface="Arial"/>
                <a:cs typeface="Arial"/>
              </a:rPr>
              <a:t>UR</a:t>
            </a:r>
            <a:r>
              <a:rPr sz="1600" spc="-14" dirty="0">
                <a:latin typeface="Arial"/>
                <a:cs typeface="Arial"/>
              </a:rPr>
              <a:t>Í</a:t>
            </a:r>
            <a:r>
              <a:rPr sz="1600" dirty="0">
                <a:latin typeface="Arial"/>
                <a:cs typeface="Arial"/>
              </a:rPr>
              <a:t>DICA,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3115" y="3342861"/>
            <a:ext cx="128168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AU</a:t>
            </a:r>
            <a:r>
              <a:rPr sz="1600" spc="-25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14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ÍA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58924" y="3635468"/>
            <a:ext cx="530790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114" dirty="0">
                <a:latin typeface="Arial"/>
                <a:cs typeface="Arial"/>
              </a:rPr>
              <a:t>PA</a:t>
            </a:r>
            <a:r>
              <a:rPr sz="1600" dirty="0">
                <a:latin typeface="Arial"/>
                <a:cs typeface="Arial"/>
              </a:rPr>
              <a:t>TRIM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9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IAL,</a:t>
            </a:r>
            <a:r>
              <a:rPr sz="1600" spc="8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</a:t>
            </a:r>
            <a:r>
              <a:rPr sz="1600" spc="-4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SU</a:t>
            </a:r>
            <a:r>
              <a:rPr sz="1600" spc="4" dirty="0">
                <a:latin typeface="Arial"/>
                <a:cs typeface="Arial"/>
              </a:rPr>
              <a:t>P</a:t>
            </a:r>
            <a:r>
              <a:rPr sz="1600" spc="-14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125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13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TÉCNICA,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4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58923" y="3928076"/>
            <a:ext cx="89677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11373" y="3928076"/>
            <a:ext cx="33726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04209" y="3928076"/>
            <a:ext cx="152329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TECN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OG</a:t>
            </a:r>
            <a:r>
              <a:rPr sz="1600" spc="9" dirty="0">
                <a:latin typeface="Arial"/>
                <a:cs typeface="Arial"/>
              </a:rPr>
              <a:t>Í</a:t>
            </a:r>
            <a:r>
              <a:rPr sz="1600" dirty="0">
                <a:latin typeface="Arial"/>
                <a:cs typeface="Arial"/>
              </a:rPr>
              <a:t>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84495" y="3928076"/>
            <a:ext cx="33726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7711" y="3928076"/>
            <a:ext cx="300800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9" dirty="0">
                <a:latin typeface="Arial"/>
                <a:cs typeface="Arial"/>
              </a:rPr>
              <a:t>LA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3304" y="3928076"/>
            <a:ext cx="149856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9" dirty="0">
                <a:latin typeface="Arial"/>
                <a:cs typeface="Arial"/>
              </a:rPr>
              <a:t>F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RM</a:t>
            </a:r>
            <a:r>
              <a:rPr sz="1600" spc="4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Ó</a:t>
            </a:r>
            <a:r>
              <a:rPr sz="1600" dirty="0">
                <a:latin typeface="Arial"/>
                <a:cs typeface="Arial"/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9206" y="3928076"/>
            <a:ext cx="19099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1166" y="3928076"/>
            <a:ext cx="43889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LAS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458923" y="4220684"/>
            <a:ext cx="250081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TELECOMUNICACIONE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79" name="object 16"/>
          <p:cNvSpPr/>
          <p:nvPr/>
        </p:nvSpPr>
        <p:spPr>
          <a:xfrm>
            <a:off x="0" y="210185"/>
            <a:ext cx="2129051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557337" y="217652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2771952" y="1166885"/>
            <a:ext cx="669446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R</a:t>
            </a:r>
            <a:r>
              <a:rPr sz="4200" spc="4" baseline="1093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DIO</a:t>
            </a:r>
            <a:r>
              <a:rPr sz="4200" spc="-75" baseline="1093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TELEVI</a:t>
            </a:r>
            <a:r>
              <a:rPr sz="4200" spc="9" baseline="1093" dirty="0">
                <a:solidFill>
                  <a:srgbClr val="FF0000"/>
                </a:solidFill>
                <a:latin typeface="Tw Cen MT"/>
                <a:cs typeface="Tw Cen MT"/>
              </a:rPr>
              <a:t>S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IÓN</a:t>
            </a:r>
            <a:r>
              <a:rPr sz="4200" spc="-130" baseline="1093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4200" spc="-9" baseline="1093" dirty="0">
                <a:solidFill>
                  <a:srgbClr val="FF0000"/>
                </a:solidFill>
                <a:latin typeface="Tw Cen MT"/>
                <a:cs typeface="Tw Cen MT"/>
              </a:rPr>
              <a:t>N</a:t>
            </a:r>
            <a:r>
              <a:rPr sz="4200" spc="-104" baseline="1093" dirty="0">
                <a:solidFill>
                  <a:srgbClr val="FF0000"/>
                </a:solidFill>
                <a:latin typeface="Tw Cen MT"/>
                <a:cs typeface="Tw Cen MT"/>
              </a:rPr>
              <a:t>A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CIONAL</a:t>
            </a:r>
            <a:r>
              <a:rPr sz="4200" spc="-117" baseline="1093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DE</a:t>
            </a:r>
            <a:r>
              <a:rPr sz="4200" spc="-19" baseline="1093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CO</a:t>
            </a:r>
            <a:r>
              <a:rPr sz="4200" spc="-14" baseline="1093" dirty="0">
                <a:solidFill>
                  <a:srgbClr val="FF0000"/>
                </a:solidFill>
                <a:latin typeface="Tw Cen MT"/>
                <a:cs typeface="Tw Cen MT"/>
              </a:rPr>
              <a:t>L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4200" spc="4" baseline="1093" dirty="0">
                <a:solidFill>
                  <a:srgbClr val="FF0000"/>
                </a:solidFill>
                <a:latin typeface="Tw Cen MT"/>
                <a:cs typeface="Tw Cen MT"/>
              </a:rPr>
              <a:t>M</a:t>
            </a:r>
            <a:r>
              <a:rPr sz="4200" baseline="1093" dirty="0">
                <a:solidFill>
                  <a:srgbClr val="FF0000"/>
                </a:solidFill>
                <a:latin typeface="Tw Cen MT"/>
                <a:cs typeface="Tw Cen MT"/>
              </a:rPr>
              <a:t>BIA</a:t>
            </a:r>
            <a:endParaRPr sz="2800" dirty="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30577" y="3079004"/>
            <a:ext cx="73129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LA</a:t>
            </a:r>
            <a:r>
              <a:rPr sz="2000" spc="15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ÓN</a:t>
            </a:r>
            <a:r>
              <a:rPr sz="2000" spc="28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NACIO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18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6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COLOM</a:t>
            </a:r>
            <a:r>
              <a:rPr sz="2000" spc="-19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15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-</a:t>
            </a:r>
            <a:r>
              <a:rPr sz="2000" spc="-29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TVC</a:t>
            </a:r>
            <a:r>
              <a:rPr sz="2000" spc="26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--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0577" y="3444764"/>
            <a:ext cx="40190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latin typeface="Arial"/>
                <a:cs typeface="Arial"/>
              </a:rPr>
              <a:t>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2987" y="3444764"/>
            <a:ext cx="6027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>
                <a:latin typeface="Arial"/>
                <a:cs typeface="Arial"/>
              </a:rPr>
              <a:t>UNA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3280" y="3444764"/>
            <a:ext cx="13918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SOCI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DAD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06340" y="3444764"/>
            <a:ext cx="92610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ENTRE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64834" y="3444764"/>
            <a:ext cx="152012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ENTIDADES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16290" y="3444764"/>
            <a:ext cx="13213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PÚBL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CAS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0577" y="3810525"/>
            <a:ext cx="73107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INDIREC</a:t>
            </a:r>
            <a:r>
              <a:rPr sz="2000" spc="-139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38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9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YO</a:t>
            </a:r>
            <a:r>
              <a:rPr sz="2000" spc="39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3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39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30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TÁ</a:t>
            </a:r>
            <a:r>
              <a:rPr sz="2000" spc="40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DEFI</a:t>
            </a:r>
            <a:r>
              <a:rPr sz="2000" spc="9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IDO</a:t>
            </a:r>
            <a:r>
              <a:rPr sz="2000" spc="398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30576" y="4176291"/>
            <a:ext cx="37537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LA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06015" y="4176291"/>
            <a:ext cx="170130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-13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9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4" dirty="0">
                <a:latin typeface="Arial"/>
                <a:cs typeface="Arial"/>
              </a:rPr>
              <a:t>Ó</a:t>
            </a:r>
            <a:r>
              <a:rPr sz="2000" dirty="0">
                <a:latin typeface="Arial"/>
                <a:cs typeface="Arial"/>
              </a:rPr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23004" y="4176291"/>
            <a:ext cx="41841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4879" y="4176291"/>
            <a:ext cx="1443942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latin typeface="Arial"/>
                <a:cs typeface="Arial"/>
              </a:rPr>
              <a:t>SE</a:t>
            </a:r>
            <a:r>
              <a:rPr sz="2000" spc="-29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IC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12662" y="4176291"/>
            <a:ext cx="41841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4919" y="4176291"/>
            <a:ext cx="23971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9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P</a:t>
            </a:r>
            <a:r>
              <a:rPr sz="2000" spc="1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ODUCC</a:t>
            </a:r>
            <a:r>
              <a:rPr sz="2000" spc="-1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Ó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0577" y="4542299"/>
            <a:ext cx="1871855" cy="101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PRO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9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IÓ</a:t>
            </a:r>
            <a:r>
              <a:rPr sz="2000" dirty="0">
                <a:latin typeface="Arial"/>
                <a:cs typeface="Arial"/>
              </a:rPr>
              <a:t>N,</a:t>
            </a:r>
          </a:p>
          <a:p>
            <a:pPr marL="12700" marR="49058">
              <a:lnSpc>
                <a:spcPct val="118750"/>
              </a:lnSpc>
              <a:spcBef>
                <a:spcPts val="469"/>
              </a:spcBef>
            </a:pPr>
            <a:r>
              <a:rPr sz="2000" dirty="0">
                <a:latin typeface="Arial"/>
                <a:cs typeface="Arial"/>
              </a:rPr>
              <a:t>TRANSMI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IÓN NACIO</a:t>
            </a:r>
            <a:r>
              <a:rPr sz="2000" spc="4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61459" y="4542299"/>
            <a:ext cx="28122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PO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   </a:t>
            </a:r>
            <a:r>
              <a:rPr sz="2000" spc="27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UCCIÓN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32955" y="4542299"/>
            <a:ext cx="2333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17586" y="4542299"/>
            <a:ext cx="113556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12301" y="4542299"/>
            <a:ext cx="2333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0104" y="4908059"/>
            <a:ext cx="41838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8076" y="4908059"/>
            <a:ext cx="3752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8136" y="4908059"/>
            <a:ext cx="86960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RADIO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7466" y="4908059"/>
            <a:ext cx="2333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4938" y="4908059"/>
            <a:ext cx="15593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TEL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ÓN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416291" y="4908059"/>
            <a:ext cx="132262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PÚBL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9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</a:p>
        </p:txBody>
      </p:sp>
      <p:sp>
        <p:nvSpPr>
          <p:cNvPr id="83" name="object 16"/>
          <p:cNvSpPr/>
          <p:nvPr/>
        </p:nvSpPr>
        <p:spPr>
          <a:xfrm>
            <a:off x="0" y="210185"/>
            <a:ext cx="2430576" cy="1351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7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949952" y="2778252"/>
            <a:ext cx="2363724" cy="2058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359908" y="3439667"/>
            <a:ext cx="1604772" cy="775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009770" y="2818258"/>
            <a:ext cx="2243963" cy="1941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414897" y="1889505"/>
            <a:ext cx="846708" cy="729488"/>
          </a:xfrm>
          <a:custGeom>
            <a:avLst/>
            <a:gdLst/>
            <a:ahLst/>
            <a:cxnLst/>
            <a:rect l="l" t="t" r="r" b="b"/>
            <a:pathLst>
              <a:path w="846708" h="729488">
                <a:moveTo>
                  <a:pt x="0" y="364744"/>
                </a:moveTo>
                <a:lnTo>
                  <a:pt x="210819" y="729488"/>
                </a:lnTo>
                <a:lnTo>
                  <a:pt x="635888" y="729488"/>
                </a:lnTo>
                <a:lnTo>
                  <a:pt x="846708" y="364744"/>
                </a:lnTo>
                <a:lnTo>
                  <a:pt x="635888" y="0"/>
                </a:lnTo>
                <a:lnTo>
                  <a:pt x="210819" y="0"/>
                </a:lnTo>
                <a:lnTo>
                  <a:pt x="0" y="364744"/>
                </a:lnTo>
                <a:close/>
              </a:path>
            </a:pathLst>
          </a:custGeom>
          <a:solidFill>
            <a:srgbClr val="EED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797041" y="3989833"/>
            <a:ext cx="1958339" cy="1709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150608" y="4588764"/>
            <a:ext cx="1313688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856349" y="3961494"/>
            <a:ext cx="1838832" cy="1590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402958" y="3253233"/>
            <a:ext cx="846709" cy="729487"/>
          </a:xfrm>
          <a:custGeom>
            <a:avLst/>
            <a:gdLst/>
            <a:ahLst/>
            <a:cxnLst/>
            <a:rect l="l" t="t" r="r" b="b"/>
            <a:pathLst>
              <a:path w="846709" h="729488">
                <a:moveTo>
                  <a:pt x="0" y="364743"/>
                </a:moveTo>
                <a:lnTo>
                  <a:pt x="210946" y="729487"/>
                </a:lnTo>
                <a:lnTo>
                  <a:pt x="635888" y="729487"/>
                </a:lnTo>
                <a:lnTo>
                  <a:pt x="846709" y="364743"/>
                </a:lnTo>
                <a:lnTo>
                  <a:pt x="635888" y="0"/>
                </a:lnTo>
                <a:lnTo>
                  <a:pt x="210946" y="0"/>
                </a:lnTo>
                <a:lnTo>
                  <a:pt x="0" y="364743"/>
                </a:lnTo>
                <a:close/>
              </a:path>
            </a:pathLst>
          </a:custGeom>
          <a:solidFill>
            <a:srgbClr val="EED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844285" y="1990345"/>
            <a:ext cx="1956815" cy="1709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152132" y="2476501"/>
            <a:ext cx="1405128" cy="775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902958" y="2031239"/>
            <a:ext cx="1838960" cy="15909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5807965" y="1193800"/>
            <a:ext cx="846709" cy="729488"/>
          </a:xfrm>
          <a:custGeom>
            <a:avLst/>
            <a:gdLst/>
            <a:ahLst/>
            <a:cxnLst/>
            <a:rect l="l" t="t" r="r" b="b"/>
            <a:pathLst>
              <a:path w="846709" h="729488">
                <a:moveTo>
                  <a:pt x="0" y="364744"/>
                </a:moveTo>
                <a:lnTo>
                  <a:pt x="210820" y="729488"/>
                </a:lnTo>
                <a:lnTo>
                  <a:pt x="635888" y="729488"/>
                </a:lnTo>
                <a:lnTo>
                  <a:pt x="846709" y="364744"/>
                </a:lnTo>
                <a:lnTo>
                  <a:pt x="635888" y="0"/>
                </a:lnTo>
                <a:lnTo>
                  <a:pt x="210820" y="0"/>
                </a:lnTo>
                <a:lnTo>
                  <a:pt x="0" y="364744"/>
                </a:lnTo>
                <a:close/>
              </a:path>
            </a:pathLst>
          </a:custGeom>
          <a:solidFill>
            <a:srgbClr val="EED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106925" y="1011937"/>
            <a:ext cx="1958339" cy="1709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373624" y="1548384"/>
            <a:ext cx="1472184" cy="669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166234" y="1052703"/>
            <a:ext cx="1838959" cy="15909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013961" y="4952492"/>
            <a:ext cx="846581" cy="729526"/>
          </a:xfrm>
          <a:custGeom>
            <a:avLst/>
            <a:gdLst/>
            <a:ahLst/>
            <a:cxnLst/>
            <a:rect l="l" t="t" r="r" b="b"/>
            <a:pathLst>
              <a:path w="846581" h="729526">
                <a:moveTo>
                  <a:pt x="0" y="364743"/>
                </a:moveTo>
                <a:lnTo>
                  <a:pt x="210819" y="729526"/>
                </a:lnTo>
                <a:lnTo>
                  <a:pt x="635762" y="729526"/>
                </a:lnTo>
                <a:lnTo>
                  <a:pt x="846581" y="364743"/>
                </a:lnTo>
                <a:lnTo>
                  <a:pt x="635762" y="0"/>
                </a:lnTo>
                <a:lnTo>
                  <a:pt x="210819" y="0"/>
                </a:lnTo>
                <a:lnTo>
                  <a:pt x="0" y="364743"/>
                </a:lnTo>
                <a:close/>
              </a:path>
            </a:pathLst>
          </a:custGeom>
          <a:solidFill>
            <a:srgbClr val="EED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157217" y="4893565"/>
            <a:ext cx="1958339" cy="1709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381245" y="5379720"/>
            <a:ext cx="1574291" cy="7757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216398" y="4934458"/>
            <a:ext cx="1838960" cy="15908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009644" y="3589274"/>
            <a:ext cx="846708" cy="729488"/>
          </a:xfrm>
          <a:custGeom>
            <a:avLst/>
            <a:gdLst/>
            <a:ahLst/>
            <a:cxnLst/>
            <a:rect l="l" t="t" r="r" b="b"/>
            <a:pathLst>
              <a:path w="846708" h="729488">
                <a:moveTo>
                  <a:pt x="0" y="364744"/>
                </a:moveTo>
                <a:lnTo>
                  <a:pt x="210819" y="729488"/>
                </a:lnTo>
                <a:lnTo>
                  <a:pt x="635762" y="729488"/>
                </a:lnTo>
                <a:lnTo>
                  <a:pt x="846708" y="364744"/>
                </a:lnTo>
                <a:lnTo>
                  <a:pt x="635762" y="0"/>
                </a:lnTo>
                <a:lnTo>
                  <a:pt x="210819" y="0"/>
                </a:lnTo>
                <a:lnTo>
                  <a:pt x="0" y="364744"/>
                </a:lnTo>
                <a:close/>
              </a:path>
            </a:pathLst>
          </a:custGeom>
          <a:solidFill>
            <a:srgbClr val="EED1C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3462528" y="3915157"/>
            <a:ext cx="1958339" cy="1709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790189" y="4514088"/>
            <a:ext cx="1365503" cy="5516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522092" y="3955924"/>
            <a:ext cx="1838959" cy="15909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462528" y="1988821"/>
            <a:ext cx="1958339" cy="1709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899917" y="2474977"/>
            <a:ext cx="1146047" cy="7757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3522092" y="2029078"/>
            <a:ext cx="1838959" cy="15908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437635" y="204947"/>
            <a:ext cx="346265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4175"/>
              </a:lnSpc>
              <a:spcBef>
                <a:spcPts val="208"/>
              </a:spcBef>
            </a:pPr>
            <a:r>
              <a:rPr sz="2400" baseline="15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400" spc="-75" baseline="15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204" baseline="15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2400" spc="-204" baseline="15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CO" sz="2400" spc="-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800" spc="-204" dirty="0">
                <a:latin typeface="Arial" panose="020B0604020202020204" pitchFamily="34" charset="0"/>
                <a:cs typeface="Arial" panose="020B0604020202020204" pitchFamily="34" charset="0"/>
              </a:rPr>
              <a:t>ESTATUTO 1990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5263" y="1641075"/>
            <a:ext cx="114839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rd</a:t>
            </a:r>
            <a:r>
              <a:rPr sz="1500" spc="9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nam</a:t>
            </a:r>
            <a:r>
              <a:rPr sz="1500" spc="-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5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500"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8688" y="1828287"/>
            <a:ext cx="685202" cy="21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z="15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5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500" spc="-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al</a:t>
            </a:r>
            <a:endParaRPr sz="15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0732" y="2579500"/>
            <a:ext cx="779399" cy="478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pc="6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endParaRPr dirty="0">
              <a:latin typeface="Tw Cen MT"/>
              <a:cs typeface="Tw Cen MT"/>
            </a:endParaRPr>
          </a:p>
          <a:p>
            <a:pPr marL="49275" marR="37337">
              <a:lnSpc>
                <a:spcPts val="1800"/>
              </a:lnSpc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Pu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2567" y="2581532"/>
            <a:ext cx="1025821" cy="478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indent="-7620">
              <a:lnSpc>
                <a:spcPts val="1760"/>
              </a:lnSpc>
              <a:spcBef>
                <a:spcPts val="193"/>
              </a:spcBef>
            </a:pPr>
            <a:r>
              <a:rPr spc="-8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otes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ades del Es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ado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0977" y="3543810"/>
            <a:ext cx="1219988" cy="478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spos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cio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endParaRPr dirty="0">
              <a:latin typeface="Tw Cen MT"/>
              <a:cs typeface="Tw Cen MT"/>
            </a:endParaRPr>
          </a:p>
          <a:p>
            <a:pPr marL="97155" marR="116053" algn="ctr">
              <a:lnSpc>
                <a:spcPts val="1800"/>
              </a:lnSpc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Ge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ales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003" y="4618372"/>
            <a:ext cx="99516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Ope</a:t>
            </a:r>
            <a:r>
              <a:rPr sz="2700" spc="-9" baseline="170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ador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1677" y="4693287"/>
            <a:ext cx="9425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ic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52060" y="5485412"/>
            <a:ext cx="1193439" cy="478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243" indent="-161543">
              <a:lnSpc>
                <a:spcPts val="1760"/>
              </a:lnSpc>
              <a:spcBef>
                <a:spcPts val="193"/>
              </a:spcBef>
            </a:pP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G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-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pc="4" dirty="0">
                <a:solidFill>
                  <a:srgbClr val="FFFFFF"/>
                </a:solidFill>
                <a:latin typeface="Tw Cen MT"/>
                <a:cs typeface="Tw Cen MT"/>
              </a:rPr>
              <a:t>í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pc="-2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de dere</a:t>
            </a:r>
            <a:r>
              <a:rPr spc="7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dirty="0">
                <a:solidFill>
                  <a:srgbClr val="FFFFFF"/>
                </a:solidFill>
                <a:latin typeface="Tw Cen MT"/>
                <a:cs typeface="Tw Cen MT"/>
              </a:rPr>
              <a:t>hos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92" name="object 16"/>
          <p:cNvSpPr/>
          <p:nvPr/>
        </p:nvSpPr>
        <p:spPr>
          <a:xfrm>
            <a:off x="-1" y="210185"/>
            <a:ext cx="3790189" cy="16181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14"/>
          <p:cNvSpPr txBox="1"/>
          <p:nvPr/>
        </p:nvSpPr>
        <p:spPr>
          <a:xfrm>
            <a:off x="3643952" y="100292"/>
            <a:ext cx="3678615" cy="637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9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2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2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2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10 Trapecio"/>
          <p:cNvSpPr/>
          <p:nvPr/>
        </p:nvSpPr>
        <p:spPr>
          <a:xfrm rot="14268206">
            <a:off x="6626304" y="5185943"/>
            <a:ext cx="690849" cy="265872"/>
          </a:xfrm>
          <a:prstGeom prst="trapezoid">
            <a:avLst>
              <a:gd name="adj" fmla="val 447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2787523" y="868447"/>
            <a:ext cx="6649606" cy="976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0"/>
              </a:lnSpc>
              <a:spcBef>
                <a:spcPts val="188"/>
              </a:spcBef>
            </a:pP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SE</a:t>
            </a:r>
            <a:r>
              <a:rPr sz="5400" spc="-79" baseline="1700" dirty="0">
                <a:solidFill>
                  <a:srgbClr val="FFC000"/>
                </a:solidFill>
                <a:latin typeface="Tw Cen MT"/>
                <a:cs typeface="Tw Cen MT"/>
              </a:rPr>
              <a:t>R</a:t>
            </a: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VICIOS POS</a:t>
            </a:r>
            <a:r>
              <a:rPr sz="5400" spc="-84" baseline="1700" dirty="0">
                <a:solidFill>
                  <a:srgbClr val="FFC000"/>
                </a:solidFill>
                <a:latin typeface="Tw Cen MT"/>
                <a:cs typeface="Tw Cen MT"/>
              </a:rPr>
              <a:t>T</a:t>
            </a: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AL</a:t>
            </a:r>
            <a:r>
              <a:rPr sz="5400" spc="-14" baseline="1700" dirty="0">
                <a:solidFill>
                  <a:srgbClr val="FFC000"/>
                </a:solidFill>
                <a:latin typeface="Tw Cen MT"/>
                <a:cs typeface="Tw Cen MT"/>
              </a:rPr>
              <a:t>E</a:t>
            </a: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S N</a:t>
            </a:r>
            <a:r>
              <a:rPr sz="5400" spc="-150" baseline="1700" dirty="0">
                <a:solidFill>
                  <a:srgbClr val="FFC000"/>
                </a:solidFill>
                <a:latin typeface="Tw Cen MT"/>
                <a:cs typeface="Tw Cen MT"/>
              </a:rPr>
              <a:t>A</a:t>
            </a: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CIONA</a:t>
            </a:r>
            <a:r>
              <a:rPr sz="5400" spc="-19" baseline="1700" dirty="0">
                <a:solidFill>
                  <a:srgbClr val="FFC000"/>
                </a:solidFill>
                <a:latin typeface="Tw Cen MT"/>
                <a:cs typeface="Tw Cen MT"/>
              </a:rPr>
              <a:t>L</a:t>
            </a:r>
            <a:r>
              <a:rPr sz="5400" baseline="1700" dirty="0">
                <a:solidFill>
                  <a:srgbClr val="FFC000"/>
                </a:solidFill>
                <a:latin typeface="Tw Cen MT"/>
                <a:cs typeface="Tw Cen MT"/>
              </a:rPr>
              <a:t>ES</a:t>
            </a:r>
            <a:endParaRPr sz="3600" dirty="0">
              <a:latin typeface="Tw Cen MT"/>
              <a:cs typeface="Tw Cen MT"/>
            </a:endParaRPr>
          </a:p>
          <a:p>
            <a:pPr marL="2681732" marR="2714811" algn="ctr">
              <a:lnSpc>
                <a:spcPts val="3890"/>
              </a:lnSpc>
              <a:spcBef>
                <a:spcPts val="5"/>
              </a:spcBef>
            </a:pPr>
            <a:r>
              <a:rPr sz="3600" spc="-4" dirty="0">
                <a:solidFill>
                  <a:srgbClr val="FFC000"/>
                </a:solidFill>
                <a:latin typeface="Tw Cen MT"/>
                <a:cs typeface="Tw Cen MT"/>
              </a:rPr>
              <a:t>(</a:t>
            </a:r>
            <a:r>
              <a:rPr sz="3600" spc="4" dirty="0">
                <a:solidFill>
                  <a:srgbClr val="FFC000"/>
                </a:solidFill>
                <a:latin typeface="Tw Cen MT"/>
                <a:cs typeface="Tw Cen MT"/>
              </a:rPr>
              <a:t>4</a:t>
            </a:r>
            <a:r>
              <a:rPr sz="3600" dirty="0">
                <a:solidFill>
                  <a:srgbClr val="FFC000"/>
                </a:solidFill>
                <a:latin typeface="Tw Cen MT"/>
                <a:cs typeface="Tw Cen MT"/>
              </a:rPr>
              <a:t>-</a:t>
            </a:r>
            <a:r>
              <a:rPr sz="3600" spc="4" dirty="0">
                <a:solidFill>
                  <a:srgbClr val="FFC000"/>
                </a:solidFill>
                <a:latin typeface="Tw Cen MT"/>
                <a:cs typeface="Tw Cen MT"/>
              </a:rPr>
              <a:t>72)</a:t>
            </a:r>
            <a:endParaRPr sz="3600" dirty="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58924" y="2772237"/>
            <a:ext cx="730675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20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UNA</a:t>
            </a:r>
            <a:r>
              <a:rPr sz="1900" spc="8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SO</a:t>
            </a:r>
            <a:r>
              <a:rPr sz="1900" spc="4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IED</a:t>
            </a:r>
            <a:r>
              <a:rPr sz="1900" spc="-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1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4" dirty="0">
                <a:latin typeface="Arial"/>
                <a:cs typeface="Arial"/>
              </a:rPr>
              <a:t>Ú</a:t>
            </a:r>
            <a:r>
              <a:rPr sz="1900" dirty="0">
                <a:latin typeface="Arial"/>
                <a:cs typeface="Arial"/>
              </a:rPr>
              <a:t>BL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CA,</a:t>
            </a:r>
            <a:r>
              <a:rPr sz="1900" spc="15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VIN</a:t>
            </a:r>
            <a:r>
              <a:rPr sz="1900" spc="4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UL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DA</a:t>
            </a:r>
            <a:r>
              <a:rPr sz="1900" spc="26" dirty="0">
                <a:latin typeface="Arial"/>
                <a:cs typeface="Arial"/>
              </a:rPr>
              <a:t> </a:t>
            </a:r>
            <a:r>
              <a:rPr sz="1900" spc="-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14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MINI</a:t>
            </a:r>
            <a:r>
              <a:rPr sz="1900" spc="9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TERIO</a:t>
            </a:r>
            <a:r>
              <a:rPr sz="1900" spc="13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58924" y="3090753"/>
            <a:ext cx="1735263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TECNO!OGI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58361" y="3090753"/>
            <a:ext cx="39574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19675" y="3090753"/>
            <a:ext cx="356469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LA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25871" y="3090753"/>
            <a:ext cx="1777161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INF</a:t>
            </a:r>
            <a:r>
              <a:rPr sz="1900" spc="14" dirty="0">
                <a:latin typeface="Arial"/>
                <a:cs typeface="Arial"/>
              </a:rPr>
              <a:t>O</a:t>
            </a:r>
            <a:r>
              <a:rPr sz="1900" spc="9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MACIÓN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69834" y="3090753"/>
            <a:ext cx="22212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51061" y="3090753"/>
            <a:ext cx="516615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LAS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58924" y="3409524"/>
            <a:ext cx="730859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54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COM</a:t>
            </a:r>
            <a:r>
              <a:rPr sz="1900" spc="14" dirty="0">
                <a:latin typeface="Arial"/>
                <a:cs typeface="Arial"/>
              </a:rPr>
              <a:t>U</a:t>
            </a:r>
            <a:r>
              <a:rPr sz="1900" dirty="0">
                <a:latin typeface="Arial"/>
                <a:cs typeface="Arial"/>
              </a:rPr>
              <a:t>NIC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ONE</a:t>
            </a:r>
            <a:r>
              <a:rPr sz="1900" spc="-9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78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READA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4" dirty="0">
                <a:latin typeface="Arial"/>
                <a:cs typeface="Arial"/>
              </a:rPr>
              <a:t>B</a:t>
            </a:r>
            <a:r>
              <a:rPr sz="1900" dirty="0">
                <a:latin typeface="Arial"/>
                <a:cs typeface="Arial"/>
              </a:rPr>
              <a:t>AJO</a:t>
            </a:r>
            <a:r>
              <a:rPr sz="1900" spc="195" dirty="0">
                <a:latin typeface="Arial"/>
                <a:cs typeface="Arial"/>
              </a:rPr>
              <a:t> </a:t>
            </a:r>
            <a:r>
              <a:rPr sz="1900" spc="14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11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</a:t>
            </a:r>
            <a:r>
              <a:rPr sz="1900" spc="4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RMA</a:t>
            </a:r>
            <a:r>
              <a:rPr sz="1900" spc="7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213" dirty="0">
                <a:latin typeface="Arial"/>
                <a:cs typeface="Arial"/>
              </a:rPr>
              <a:t> </a:t>
            </a:r>
            <a:r>
              <a:rPr sz="1900" spc="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OCIEDAD</a:t>
            </a:r>
          </a:p>
          <a:p>
            <a:pPr marL="12700">
              <a:lnSpc>
                <a:spcPct val="95825"/>
              </a:lnSpc>
              <a:spcBef>
                <a:spcPts val="218"/>
              </a:spcBef>
            </a:pPr>
            <a:r>
              <a:rPr sz="1900" dirty="0">
                <a:latin typeface="Arial"/>
                <a:cs typeface="Arial"/>
              </a:rPr>
              <a:t>ANÓNI</a:t>
            </a:r>
            <a:r>
              <a:rPr sz="1900" spc="9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A.</a:t>
            </a:r>
            <a:r>
              <a:rPr sz="1900" spc="-8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LA</a:t>
            </a:r>
            <a:r>
              <a:rPr sz="1900" spc="-123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SOCI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-129" dirty="0">
                <a:latin typeface="Arial"/>
                <a:cs typeface="Arial"/>
              </a:rPr>
              <a:t> </a:t>
            </a:r>
            <a:r>
              <a:rPr sz="1900" spc="14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IENE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AU</a:t>
            </a:r>
            <a:r>
              <a:rPr sz="1900" spc="-34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9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OM</a:t>
            </a:r>
            <a:r>
              <a:rPr sz="1900" spc="4" dirty="0">
                <a:latin typeface="Arial"/>
                <a:cs typeface="Arial"/>
              </a:rPr>
              <a:t>Í</a:t>
            </a:r>
            <a:r>
              <a:rPr sz="1900" dirty="0">
                <a:latin typeface="Arial"/>
                <a:cs typeface="Arial"/>
              </a:rPr>
              <a:t>A</a:t>
            </a:r>
            <a:r>
              <a:rPr lang="es-CO" sz="1900" dirty="0">
                <a:latin typeface="Arial"/>
                <a:cs typeface="Arial"/>
              </a:rPr>
              <a:t> </a:t>
            </a:r>
            <a:r>
              <a:rPr sz="1900" spc="-13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ADMIN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ST</a:t>
            </a:r>
            <a:r>
              <a:rPr sz="1900" spc="-9" dirty="0">
                <a:latin typeface="Arial"/>
                <a:cs typeface="Arial"/>
              </a:rPr>
              <a:t>R</a:t>
            </a:r>
            <a:r>
              <a:rPr sz="1900" spc="-159" dirty="0">
                <a:latin typeface="Arial"/>
                <a:cs typeface="Arial"/>
              </a:rPr>
              <a:t>A</a:t>
            </a:r>
            <a:r>
              <a:rPr sz="1900" spc="-4" dirty="0">
                <a:latin typeface="Arial"/>
                <a:cs typeface="Arial"/>
              </a:rPr>
              <a:t>T</a:t>
            </a:r>
            <a:r>
              <a:rPr sz="1900" spc="-9" dirty="0">
                <a:latin typeface="Arial"/>
                <a:cs typeface="Arial"/>
              </a:rPr>
              <a:t>I</a:t>
            </a:r>
            <a:r>
              <a:rPr sz="1900" spc="-159" dirty="0">
                <a:latin typeface="Arial"/>
                <a:cs typeface="Arial"/>
              </a:rPr>
              <a:t>V</a:t>
            </a:r>
            <a:r>
              <a:rPr sz="1900" spc="-1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58923" y="4046555"/>
            <a:ext cx="16594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150" dirty="0">
                <a:latin typeface="Arial"/>
                <a:cs typeface="Arial"/>
              </a:rPr>
              <a:t>PA</a:t>
            </a:r>
            <a:r>
              <a:rPr sz="1900" dirty="0">
                <a:latin typeface="Arial"/>
                <a:cs typeface="Arial"/>
              </a:rPr>
              <a:t>TRI</a:t>
            </a:r>
            <a:r>
              <a:rPr sz="1900" spc="9" dirty="0">
                <a:latin typeface="Arial"/>
                <a:cs typeface="Arial"/>
              </a:rPr>
              <a:t>MO</a:t>
            </a:r>
            <a:r>
              <a:rPr sz="1900" dirty="0">
                <a:latin typeface="Arial"/>
                <a:cs typeface="Arial"/>
              </a:rPr>
              <a:t>NI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7757" y="4046555"/>
            <a:ext cx="222127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02454" y="4046555"/>
            <a:ext cx="1903096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PRESUPUE</a:t>
            </a:r>
            <a:r>
              <a:rPr sz="1900" spc="-4" dirty="0">
                <a:latin typeface="Arial"/>
                <a:cs typeface="Arial"/>
              </a:rPr>
              <a:t>S</a:t>
            </a:r>
            <a:r>
              <a:rPr sz="1900" spc="-139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A,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94347" y="4046555"/>
            <a:ext cx="394802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4" dirty="0">
                <a:latin typeface="Arial"/>
                <a:cs typeface="Arial"/>
              </a:rPr>
              <a:t>SU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7099" y="4046555"/>
            <a:ext cx="1989058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ORGANIZACIÓ</a:t>
            </a:r>
            <a:r>
              <a:rPr sz="1900" spc="9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58924" y="4365071"/>
            <a:ext cx="7306757" cy="585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FU</a:t>
            </a:r>
            <a:r>
              <a:rPr sz="1900" spc="14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CIONAM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EN</a:t>
            </a:r>
            <a:r>
              <a:rPr sz="1900" spc="-34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9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22" dirty="0">
                <a:latin typeface="Arial"/>
                <a:cs typeface="Arial"/>
              </a:rPr>
              <a:t> </a:t>
            </a:r>
            <a:r>
              <a:rPr sz="1900" spc="-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5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GEN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spc="9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AL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-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RÉGIMEN</a:t>
            </a:r>
            <a:r>
              <a:rPr sz="1900" spc="-18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J</a:t>
            </a:r>
            <a:r>
              <a:rPr sz="1900" dirty="0">
                <a:latin typeface="Arial"/>
                <a:cs typeface="Arial"/>
              </a:rPr>
              <a:t>URÍD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CO</a:t>
            </a:r>
            <a:r>
              <a:rPr sz="1900" spc="-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</a:p>
          <a:p>
            <a:pPr marL="12700" marR="250">
              <a:lnSpc>
                <a:spcPct val="95825"/>
              </a:lnSpc>
              <a:spcBef>
                <a:spcPts val="223"/>
              </a:spcBef>
            </a:pPr>
            <a:r>
              <a:rPr sz="1900" dirty="0">
                <a:latin typeface="Arial"/>
                <a:cs typeface="Arial"/>
              </a:rPr>
              <a:t>LOS</a:t>
            </a:r>
            <a:r>
              <a:rPr sz="1900" spc="224" dirty="0">
                <a:latin typeface="Arial"/>
                <a:cs typeface="Arial"/>
              </a:rPr>
              <a:t> </a:t>
            </a:r>
            <a:r>
              <a:rPr sz="1900" spc="-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-34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9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21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</a:t>
            </a:r>
            <a:r>
              <a:rPr sz="1900" spc="-4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TR</a:t>
            </a:r>
            <a:r>
              <a:rPr sz="1900" spc="-150" dirty="0">
                <a:latin typeface="Arial"/>
                <a:cs typeface="Arial"/>
              </a:rPr>
              <a:t>A</a:t>
            </a:r>
            <a:r>
              <a:rPr sz="1900" spc="-29" dirty="0">
                <a:latin typeface="Arial"/>
                <a:cs typeface="Arial"/>
              </a:rPr>
              <a:t>T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spc="-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162" dirty="0">
                <a:latin typeface="Arial"/>
                <a:cs typeface="Arial"/>
              </a:rPr>
              <a:t> </a:t>
            </a:r>
            <a:r>
              <a:rPr sz="1900" spc="-4" dirty="0">
                <a:latin typeface="Arial"/>
                <a:cs typeface="Arial"/>
              </a:rPr>
              <a:t>SE</a:t>
            </a:r>
            <a:r>
              <a:rPr sz="1900" spc="-39" dirty="0">
                <a:latin typeface="Arial"/>
                <a:cs typeface="Arial"/>
              </a:rPr>
              <a:t>R</a:t>
            </a:r>
            <a:r>
              <a:rPr sz="1900" spc="-4" dirty="0">
                <a:latin typeface="Arial"/>
                <a:cs typeface="Arial"/>
              </a:rPr>
              <a:t>V</a:t>
            </a:r>
            <a:r>
              <a:rPr sz="1900" dirty="0">
                <a:latin typeface="Arial"/>
                <a:cs typeface="Arial"/>
              </a:rPr>
              <a:t>ID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18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18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-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201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spc="-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CIO</a:t>
            </a:r>
            <a:r>
              <a:rPr sz="1900" spc="4" dirty="0">
                <a:latin typeface="Arial"/>
                <a:cs typeface="Arial"/>
              </a:rPr>
              <a:t>N</a:t>
            </a:r>
            <a:r>
              <a:rPr sz="1900" spc="-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58923" y="5002485"/>
            <a:ext cx="596558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CON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55696" y="5002485"/>
            <a:ext cx="1402489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T</a:t>
            </a:r>
            <a:r>
              <a:rPr sz="1900" spc="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8361" y="5002485"/>
            <a:ext cx="381559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4" dirty="0">
                <a:latin typeface="Arial"/>
                <a:cs typeface="Arial"/>
              </a:rPr>
              <a:t>ES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0199" y="5002485"/>
            <a:ext cx="357879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4" dirty="0">
                <a:latin typeface="Arial"/>
                <a:cs typeface="Arial"/>
              </a:rPr>
              <a:t>EL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778" y="5002485"/>
            <a:ext cx="127318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PR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VI</a:t>
            </a:r>
            <a:r>
              <a:rPr sz="1900" spc="-9" dirty="0">
                <a:latin typeface="Arial"/>
                <a:cs typeface="Arial"/>
              </a:rPr>
              <a:t>S</a:t>
            </a:r>
            <a:r>
              <a:rPr sz="1900" spc="-29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64807" y="5002485"/>
            <a:ext cx="1302438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-150" dirty="0">
                <a:latin typeface="Arial"/>
                <a:cs typeface="Arial"/>
              </a:rPr>
              <a:t>P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 </a:t>
            </a:r>
            <a:r>
              <a:rPr sz="1900" spc="5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8665" y="5002485"/>
            <a:ext cx="1398636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EMPRES</a:t>
            </a:r>
            <a:r>
              <a:rPr sz="1900" spc="-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458924" y="5321001"/>
            <a:ext cx="5424457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INDU</a:t>
            </a:r>
            <a:r>
              <a:rPr sz="1900" spc="-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TRIALES</a:t>
            </a:r>
            <a:r>
              <a:rPr sz="1900" spc="-13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-5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COMERCIAL</a:t>
            </a:r>
            <a:r>
              <a:rPr sz="1900" spc="-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-103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DEL</a:t>
            </a:r>
            <a:r>
              <a:rPr sz="1900" spc="-9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9" dirty="0">
                <a:latin typeface="Arial"/>
                <a:cs typeface="Arial"/>
              </a:rPr>
              <a:t>S</a:t>
            </a:r>
            <a:r>
              <a:rPr sz="1900" spc="-139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ADO</a:t>
            </a:r>
          </a:p>
        </p:txBody>
      </p:sp>
      <p:sp>
        <p:nvSpPr>
          <p:cNvPr id="80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8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8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2639973" y="808005"/>
            <a:ext cx="7480809" cy="769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GUL</a:t>
            </a:r>
            <a:r>
              <a:rPr sz="2400" spc="-4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ÓN</a:t>
            </a:r>
            <a:r>
              <a:rPr sz="2400" spc="3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</a:t>
            </a:r>
            <a:r>
              <a:rPr sz="2400" spc="-4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CIOS DE</a:t>
            </a:r>
            <a:r>
              <a:rPr sz="2400" spc="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LOS</a:t>
            </a:r>
            <a:r>
              <a:rPr sz="2400" spc="-4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spc="-54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VICIOS</a:t>
            </a:r>
          </a:p>
          <a:p>
            <a:pPr marL="1997303" marR="4572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COM</a:t>
            </a:r>
            <a:r>
              <a:rPr sz="2400" spc="-4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NI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IONE</a:t>
            </a:r>
            <a:r>
              <a:rPr sz="2400" spc="-9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626296" y="808005"/>
            <a:ext cx="4944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85111" y="2798737"/>
            <a:ext cx="56157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Los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2533" y="2798737"/>
            <a:ext cx="17660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edores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624576" y="2798737"/>
            <a:ext cx="4094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9624" y="2798737"/>
            <a:ext cx="83423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redes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580122" y="2798737"/>
            <a:ext cx="2237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157718" y="2798737"/>
            <a:ext cx="125619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-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vicios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68967" y="2798737"/>
            <a:ext cx="4094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5111" y="3237896"/>
            <a:ext cx="27509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telec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cacio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6578" y="3237896"/>
            <a:ext cx="47900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po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rán</a:t>
            </a:r>
            <a:r>
              <a:rPr sz="2400" spc="28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</a:t>
            </a:r>
            <a:r>
              <a:rPr sz="2400" spc="4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me</a:t>
            </a:r>
            <a:r>
              <a:rPr sz="2400" dirty="0">
                <a:latin typeface="Arial"/>
                <a:cs typeface="Arial"/>
              </a:rPr>
              <a:t>nte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8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</a:t>
            </a:r>
            <a:r>
              <a:rPr sz="2400" spc="9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85110" y="3676808"/>
            <a:ext cx="3076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19070" y="3676808"/>
            <a:ext cx="11575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03826" y="3676808"/>
            <a:ext cx="409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6870" y="3676808"/>
            <a:ext cx="13421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spc="1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isión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07428" y="3676808"/>
            <a:ext cx="409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43775" y="3676808"/>
            <a:ext cx="15957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ión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67443" y="3676808"/>
            <a:ext cx="409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85111" y="4115727"/>
            <a:ext cx="31395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iones </a:t>
            </a:r>
            <a:r>
              <a:rPr sz="2400" spc="6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sólo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08041" y="4115727"/>
            <a:ext cx="8504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drá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39789" y="4115727"/>
            <a:ext cx="102065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regular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42478" y="4115727"/>
            <a:ext cx="80036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estos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19719" y="4115727"/>
            <a:ext cx="1257895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97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prec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os</a:t>
            </a:r>
          </a:p>
          <a:p>
            <a:pPr marL="12700" marR="798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presente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85110" y="4554886"/>
            <a:ext cx="15615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cuando</a:t>
            </a:r>
            <a:r>
              <a:rPr sz="2400" spc="5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29863" y="4554886"/>
            <a:ext cx="21708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haya</a:t>
            </a:r>
            <a:r>
              <a:rPr sz="2400" spc="5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sufic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82589" y="4554886"/>
            <a:ext cx="18822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-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peten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7278" y="4554886"/>
            <a:ext cx="3899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5111" y="4993798"/>
            <a:ext cx="5786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una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5270" y="4993798"/>
            <a:ext cx="6310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9175" y="4993798"/>
            <a:ext cx="4094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00194" y="4993798"/>
            <a:ext cx="16307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cado </a:t>
            </a:r>
            <a:r>
              <a:rPr sz="2400" spc="2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2192" y="4993798"/>
            <a:ext cx="10708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cuando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64883" y="4993798"/>
            <a:ext cx="3100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5319" y="4993798"/>
            <a:ext cx="10379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cal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4607" y="4993798"/>
            <a:ext cx="4124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5111" y="5432818"/>
            <a:ext cx="727343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serv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ofreci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 se ajuste a l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4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os</a:t>
            </a:r>
          </a:p>
        </p:txBody>
      </p:sp>
      <p:sp>
        <p:nvSpPr>
          <p:cNvPr id="94" name="object 16"/>
          <p:cNvSpPr/>
          <p:nvPr/>
        </p:nvSpPr>
        <p:spPr>
          <a:xfrm>
            <a:off x="0" y="210185"/>
            <a:ext cx="2361063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9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7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9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226950" y="4626640"/>
            <a:ext cx="5421630" cy="193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47667" y="156321"/>
            <a:ext cx="288884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TELE SALUD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0" y="1467262"/>
            <a:ext cx="7203200" cy="3159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El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isterio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44" dirty="0">
                <a:latin typeface="Arial"/>
                <a:cs typeface="Arial"/>
              </a:rPr>
              <a:t> </a:t>
            </a:r>
            <a:r>
              <a:rPr sz="2400" spc="-26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ecn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gías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aci</a:t>
            </a:r>
            <a:r>
              <a:rPr sz="2400" spc="-9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 y 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</a:t>
            </a:r>
          </a:p>
          <a:p>
            <a:pPr marL="12700">
              <a:lnSpc>
                <a:spcPts val="2759"/>
              </a:lnSpc>
              <a:spcBef>
                <a:spcPts val="1567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municac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yará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 d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sar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la</a:t>
            </a:r>
            <a:r>
              <a:rPr sz="2400" spc="-34" dirty="0">
                <a:latin typeface="Arial"/>
                <a:cs typeface="Arial"/>
              </a:rPr>
              <a:t> </a:t>
            </a:r>
            <a:r>
              <a:rPr sz="2400" spc="-26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ele </a:t>
            </a:r>
          </a:p>
          <a:p>
            <a:pPr marL="12700">
              <a:lnSpc>
                <a:spcPts val="2759"/>
              </a:lnSpc>
              <a:spcBef>
                <a:spcPts val="1697"/>
              </a:spcBef>
            </a:pPr>
            <a:r>
              <a:rPr sz="2400" dirty="0">
                <a:latin typeface="Arial"/>
                <a:cs typeface="Arial"/>
              </a:rPr>
              <a:t>sa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ud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 Co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ombia,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 recursos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 </a:t>
            </a:r>
          </a:p>
          <a:p>
            <a:pPr marL="12700">
              <a:lnSpc>
                <a:spcPts val="2759"/>
              </a:lnSpc>
              <a:spcBef>
                <a:spcPts val="1697"/>
              </a:spcBef>
            </a:pPr>
            <a:r>
              <a:rPr sz="2400" dirty="0">
                <a:latin typeface="Arial"/>
                <a:cs typeface="Arial"/>
              </a:rPr>
              <a:t>TIC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eva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ctivid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siti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es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ratégicos </a:t>
            </a:r>
          </a:p>
          <a:p>
            <a:pPr marL="12700">
              <a:lnSpc>
                <a:spcPts val="2759"/>
              </a:lnSpc>
              <a:spcBef>
                <a:spcPts val="1697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 la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prestac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ón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servic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esta mod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d,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12700" marR="39873">
              <a:lnSpc>
                <a:spcPct val="95825"/>
              </a:lnSpc>
              <a:spcBef>
                <a:spcPts val="1737"/>
              </a:spcBef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itorios ap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Co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ombia.</a:t>
            </a:r>
          </a:p>
        </p:txBody>
      </p:sp>
      <p:sp>
        <p:nvSpPr>
          <p:cNvPr id="60" name="object 16"/>
          <p:cNvSpPr/>
          <p:nvPr/>
        </p:nvSpPr>
        <p:spPr>
          <a:xfrm>
            <a:off x="0" y="210185"/>
            <a:ext cx="2292824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608189" y="2708911"/>
            <a:ext cx="1944242" cy="2736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488818" y="710066"/>
            <a:ext cx="39491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RÉ</a:t>
            </a:r>
            <a:r>
              <a:rPr sz="4200" spc="4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G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IMEN</a:t>
            </a:r>
            <a:r>
              <a:rPr sz="4200" spc="-47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 </a:t>
            </a:r>
            <a:r>
              <a:rPr sz="4200" spc="9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D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E</a:t>
            </a:r>
            <a:r>
              <a:rPr sz="4200" spc="-16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 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PR</a:t>
            </a:r>
            <a:r>
              <a:rPr sz="4200" spc="-5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O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TECCI</a:t>
            </a:r>
            <a:r>
              <a:rPr sz="4200" spc="4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Ó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N</a:t>
            </a:r>
            <a:endParaRPr sz="2800" dirty="0">
              <a:solidFill>
                <a:schemeClr val="bg2">
                  <a:lumMod val="5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7325" y="710066"/>
            <a:ext cx="3709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Al</a:t>
            </a:r>
            <a:endParaRPr sz="2800" dirty="0">
              <a:solidFill>
                <a:schemeClr val="bg2">
                  <a:lumMod val="5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7572" y="710066"/>
            <a:ext cx="14309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U</a:t>
            </a:r>
            <a:r>
              <a:rPr sz="4200" spc="9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S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UA</a:t>
            </a:r>
            <a:r>
              <a:rPr sz="4200" spc="9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R</a:t>
            </a:r>
            <a:r>
              <a:rPr sz="4200" baseline="1093" dirty="0">
                <a:solidFill>
                  <a:schemeClr val="bg2">
                    <a:lumMod val="50000"/>
                  </a:schemeClr>
                </a:solidFill>
                <a:latin typeface="Tw Cen MT"/>
                <a:cs typeface="Tw Cen MT"/>
              </a:rPr>
              <a:t>IO</a:t>
            </a:r>
            <a:endParaRPr sz="2800" dirty="0">
              <a:solidFill>
                <a:schemeClr val="bg2">
                  <a:lumMod val="5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8186" y="1797306"/>
            <a:ext cx="11350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PRIN</a:t>
            </a:r>
            <a:r>
              <a:rPr sz="2700" spc="4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C</a:t>
            </a: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IPI</a:t>
            </a:r>
            <a:r>
              <a:rPr sz="2700" spc="4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7299" y="1797306"/>
            <a:ext cx="10147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RE</a:t>
            </a:r>
            <a:r>
              <a:rPr sz="2700" spc="4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C</a:t>
            </a:r>
            <a:r>
              <a:rPr sz="2700" spc="-29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OR</a:t>
            </a:r>
            <a:r>
              <a:rPr sz="2700" spc="4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E</a:t>
            </a:r>
            <a:r>
              <a:rPr sz="2700" baseline="1700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/>
                <a:cs typeface="Tw Cen MT"/>
              </a:rPr>
              <a:t>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5111" y="2515021"/>
            <a:ext cx="372015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Tw Cen MT"/>
                <a:cs typeface="Tw Cen MT"/>
              </a:rPr>
              <a:t>1</a:t>
            </a:r>
            <a:r>
              <a:rPr sz="1400" dirty="0">
                <a:latin typeface="Tw Cen MT"/>
                <a:cs typeface="Tw Cen MT"/>
              </a:rPr>
              <a:t>.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400" spc="-39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spc="-10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29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9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5111" y="3196630"/>
            <a:ext cx="372015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Tw Cen MT"/>
                <a:cs typeface="Tw Cen MT"/>
              </a:rPr>
              <a:t>2</a:t>
            </a:r>
            <a:r>
              <a:rPr sz="1400" dirty="0">
                <a:latin typeface="Tw Cen MT"/>
                <a:cs typeface="Tw Cen MT"/>
              </a:rPr>
              <a:t>.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1400" spc="-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29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5111" y="3877858"/>
            <a:ext cx="359732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LI</a:t>
            </a:r>
            <a:r>
              <a:rPr sz="1400" spc="9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5110" y="4557576"/>
            <a:ext cx="3280588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UENA</a:t>
            </a:r>
            <a:r>
              <a:rPr sz="14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5111" y="5239045"/>
            <a:ext cx="359732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INF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ÓN.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5111" y="5920577"/>
            <a:ext cx="502307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IÓN</a:t>
            </a:r>
            <a:r>
              <a:rPr sz="14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DEL M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400" spc="4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IEN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1" y="6600281"/>
            <a:ext cx="402224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7.PR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IO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PR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-6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ER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ONALE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70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585111" y="1666055"/>
            <a:ext cx="7589417" cy="7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lang="es-CO" sz="2200" spc="4" dirty="0">
                <a:latin typeface="Arial"/>
                <a:cs typeface="Arial"/>
              </a:rPr>
              <a:t>7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18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4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17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mbiar</a:t>
            </a:r>
            <a:r>
              <a:rPr sz="2200" spc="13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br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mente</a:t>
            </a:r>
            <a:r>
              <a:rPr sz="2200" spc="117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18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1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oveed</a:t>
            </a:r>
            <a:r>
              <a:rPr sz="2200" spc="1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178" dirty="0">
                <a:latin typeface="Arial"/>
                <a:cs typeface="Arial"/>
              </a:rPr>
              <a:t> </a:t>
            </a:r>
            <a:r>
              <a:rPr sz="2200" spc="1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17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  <a:p>
            <a:pPr marL="241274">
              <a:lnSpc>
                <a:spcPct val="95825"/>
              </a:lnSpc>
              <a:spcBef>
                <a:spcPts val="520"/>
              </a:spcBef>
            </a:pPr>
            <a:r>
              <a:rPr sz="2200" dirty="0">
                <a:latin typeface="Arial"/>
                <a:cs typeface="Arial"/>
              </a:rPr>
              <a:t>pr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19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ue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1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3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25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zado</a:t>
            </a:r>
            <a:r>
              <a:rPr sz="2200" spc="172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po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23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24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Comi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ó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18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3685" y="2470727"/>
            <a:ext cx="146448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Reg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ón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03598" y="2470727"/>
            <a:ext cx="37812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4994" y="2470727"/>
            <a:ext cx="221163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41794" y="2470727"/>
            <a:ext cx="71900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lvo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84567" y="2470727"/>
            <a:ext cx="42421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1683" y="2470727"/>
            <a:ext cx="154285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nd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3686" y="2873317"/>
            <a:ext cx="7358917" cy="7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pa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ta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as</a:t>
            </a:r>
            <a:r>
              <a:rPr sz="2200" spc="2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spc="-9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mente</a:t>
            </a:r>
            <a:r>
              <a:rPr sz="2200" spc="187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70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26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ntr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to,</a:t>
            </a:r>
            <a:r>
              <a:rPr sz="2200" spc="20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spc="-9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16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debe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2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</a:p>
          <a:p>
            <a:pPr marL="12700" marR="41833">
              <a:lnSpc>
                <a:spcPct val="95825"/>
              </a:lnSpc>
              <a:spcBef>
                <a:spcPts val="520"/>
              </a:spcBef>
            </a:pPr>
            <a:r>
              <a:rPr sz="2200" dirty="0">
                <a:latin typeface="Arial"/>
                <a:cs typeface="Arial"/>
              </a:rPr>
              <a:t>explí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s,</a:t>
            </a:r>
            <a:r>
              <a:rPr sz="2200" spc="-7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 pr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viamente</a:t>
            </a:r>
            <a:r>
              <a:rPr sz="2200" spc="-8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formad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6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1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5110" y="4334840"/>
            <a:ext cx="30034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lang="es-CO" sz="2200" dirty="0">
                <a:latin typeface="Arial"/>
                <a:cs typeface="Arial"/>
              </a:rPr>
              <a:t>8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93518" y="4334840"/>
            <a:ext cx="93641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Rec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bir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37839" y="4334840"/>
            <a:ext cx="37817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3995" y="4334840"/>
            <a:ext cx="42409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los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7395" y="4334840"/>
            <a:ext cx="418026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proveedo</a:t>
            </a:r>
            <a:r>
              <a:rPr sz="2200" spc="1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es, 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spc="-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ón </a:t>
            </a:r>
            <a:r>
              <a:rPr sz="2200" spc="5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ara,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6819" y="4334840"/>
            <a:ext cx="82892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4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era</a:t>
            </a:r>
            <a:r>
              <a:rPr sz="2200" spc="19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,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813685" y="4737424"/>
            <a:ext cx="7365676" cy="1109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31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fi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nte</a:t>
            </a:r>
            <a:r>
              <a:rPr sz="2200" spc="10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15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mpr</a:t>
            </a:r>
            <a:r>
              <a:rPr sz="2200" spc="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ba</a:t>
            </a:r>
            <a:r>
              <a:rPr sz="2200" spc="4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7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bre</a:t>
            </a:r>
            <a:r>
              <a:rPr sz="2200" spc="13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15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rvic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su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0"/>
              </a:spcBef>
            </a:pP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umo,</a:t>
            </a:r>
            <a:r>
              <a:rPr sz="2200" spc="144" dirty="0">
                <a:latin typeface="Arial"/>
                <a:cs typeface="Arial"/>
              </a:rPr>
              <a:t> </a:t>
            </a:r>
            <a:r>
              <a:rPr sz="2200" spc="1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sí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mo</a:t>
            </a:r>
            <a:r>
              <a:rPr sz="2200" spc="17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1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bre</a:t>
            </a:r>
            <a:r>
              <a:rPr sz="2200" spc="18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21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spc="1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s,</a:t>
            </a:r>
            <a:r>
              <a:rPr sz="2200" spc="172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</a:t>
            </a:r>
            <a:r>
              <a:rPr sz="2200" spc="9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era</a:t>
            </a:r>
            <a:r>
              <a:rPr sz="2200" spc="1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tal</a:t>
            </a:r>
            <a:r>
              <a:rPr sz="2200" spc="216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que</a:t>
            </a:r>
            <a:endParaRPr sz="2200" dirty="0">
              <a:latin typeface="Arial"/>
              <a:cs typeface="Arial"/>
            </a:endParaRPr>
          </a:p>
          <a:p>
            <a:pPr marL="12700" marR="44764">
              <a:lnSpc>
                <a:spcPct val="95825"/>
              </a:lnSpc>
              <a:spcBef>
                <a:spcPts val="641"/>
              </a:spcBef>
            </a:pP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permita</a:t>
            </a:r>
            <a:r>
              <a:rPr sz="2200" spc="-5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aprovech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spc="-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ie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los</a:t>
            </a:r>
            <a:r>
              <a:rPr sz="2200" spc="-28" dirty="0">
                <a:latin typeface="Arial"/>
                <a:cs typeface="Arial"/>
              </a:rPr>
              <a:t> </a:t>
            </a:r>
            <a:r>
              <a:rPr sz="2200" spc="-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spc="-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72" name="object 16"/>
          <p:cNvSpPr/>
          <p:nvPr/>
        </p:nvSpPr>
        <p:spPr>
          <a:xfrm>
            <a:off x="0" y="210185"/>
            <a:ext cx="2402681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113446"/>
                </a:solidFill>
                <a:latin typeface="Arial"/>
                <a:cs typeface="Arial"/>
              </a:rPr>
              <a:t>I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7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02509" y="837028"/>
            <a:ext cx="758746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es-CO" sz="3000" spc="-4" baseline="1530" dirty="0">
                <a:latin typeface="Tw Cen MT"/>
                <a:cs typeface="Tw Cen MT"/>
              </a:rPr>
              <a:t>9</a:t>
            </a:r>
            <a:r>
              <a:rPr sz="3000" baseline="1530" dirty="0">
                <a:latin typeface="Tw Cen MT"/>
                <a:cs typeface="Tw Cen MT"/>
              </a:rPr>
              <a:t>.</a:t>
            </a:r>
            <a:r>
              <a:rPr sz="3000" spc="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-1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con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ic</a:t>
            </a:r>
            <a:r>
              <a:rPr sz="3000" spc="-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ones</a:t>
            </a:r>
            <a:r>
              <a:rPr sz="3000" spc="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</a:t>
            </a:r>
            <a:r>
              <a:rPr sz="3000" spc="-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9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3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t</a:t>
            </a:r>
            <a:r>
              <a:rPr sz="3000" spc="-25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9" baseline="1530" dirty="0">
                <a:latin typeface="Tw Cen MT"/>
                <a:cs typeface="Tw Cen MT"/>
              </a:rPr>
              <a:t>v</a:t>
            </a:r>
            <a:r>
              <a:rPr sz="3000" spc="-9" baseline="1530" dirty="0">
                <a:latin typeface="Tw Cen MT"/>
                <a:cs typeface="Tw Cen MT"/>
              </a:rPr>
              <a:t>é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4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sis</a:t>
            </a:r>
            <a:r>
              <a:rPr sz="3000" spc="-1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emas</a:t>
            </a:r>
            <a:r>
              <a:rPr sz="3000" spc="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co</a:t>
            </a:r>
            <a:r>
              <a:rPr sz="3000" spc="-1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4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Cal</a:t>
            </a:r>
            <a:r>
              <a:rPr sz="3000" spc="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Cen</a:t>
            </a:r>
            <a:r>
              <a:rPr sz="3000" spc="-1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1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,</a:t>
            </a:r>
            <a:r>
              <a:rPr sz="3000" spc="3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se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-9" baseline="1530" dirty="0">
                <a:latin typeface="Tw Cen MT"/>
                <a:cs typeface="Tw Cen MT"/>
              </a:rPr>
              <a:t>á</a:t>
            </a:r>
            <a:r>
              <a:rPr sz="3000" baseline="1530" dirty="0">
                <a:latin typeface="Tw Cen MT"/>
                <a:cs typeface="Tw Cen MT"/>
              </a:rPr>
              <a:t>n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1110" y="1142068"/>
            <a:ext cx="6997455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85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con</a:t>
            </a:r>
            <a:r>
              <a:rPr sz="3000" spc="-4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305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baseline="1530" dirty="0">
                <a:latin typeface="Tw Cen MT"/>
                <a:cs typeface="Tw Cen MT"/>
              </a:rPr>
              <a:t>or</a:t>
            </a:r>
            <a:r>
              <a:rPr sz="3000" spc="30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esc</a:t>
            </a:r>
            <a:r>
              <a:rPr sz="3000" spc="-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ito</a:t>
            </a:r>
            <a:r>
              <a:rPr sz="3000" spc="30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300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lo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305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su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ri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spc="-44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r>
              <a:rPr sz="3000" spc="310" baseline="1530" dirty="0">
                <a:latin typeface="Tw Cen MT"/>
                <a:cs typeface="Tw Cen MT"/>
              </a:rPr>
              <a:t> </a:t>
            </a:r>
            <a:r>
              <a:rPr sz="3000" spc="4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29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un</a:t>
            </a:r>
            <a:r>
              <a:rPr sz="3000" spc="30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pla</a:t>
            </a:r>
            <a:r>
              <a:rPr sz="3000" spc="-14" baseline="1530" dirty="0">
                <a:latin typeface="Tw Cen MT"/>
                <a:cs typeface="Tw Cen MT"/>
              </a:rPr>
              <a:t>z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310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31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-9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ri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30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endParaRPr sz="2000" dirty="0">
              <a:latin typeface="Tw Cen MT"/>
              <a:cs typeface="Tw Cen MT"/>
            </a:endParaRPr>
          </a:p>
          <a:p>
            <a:pPr marL="12700">
              <a:spcBef>
                <a:spcPts val="398"/>
              </a:spcBef>
            </a:pPr>
            <a:r>
              <a:rPr sz="2000" dirty="0">
                <a:latin typeface="Tw Cen MT"/>
                <a:cs typeface="Tw Cen MT"/>
              </a:rPr>
              <a:t>dí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spc="-1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.</a:t>
            </a:r>
            <a:r>
              <a:rPr sz="2000" spc="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El</a:t>
            </a:r>
            <a:r>
              <a:rPr sz="2000" spc="19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u</a:t>
            </a:r>
            <a:r>
              <a:rPr sz="2000" dirty="0">
                <a:latin typeface="Tw Cen MT"/>
                <a:cs typeface="Tw Cen MT"/>
              </a:rPr>
              <a:t>su</a:t>
            </a:r>
            <a:r>
              <a:rPr sz="2000" spc="-9" dirty="0">
                <a:latin typeface="Tw Cen MT"/>
                <a:cs typeface="Tw Cen MT"/>
              </a:rPr>
              <a:t>ar</a:t>
            </a:r>
            <a:r>
              <a:rPr sz="2000" dirty="0">
                <a:latin typeface="Tw Cen MT"/>
                <a:cs typeface="Tw Cen MT"/>
              </a:rPr>
              <a:t>io</a:t>
            </a:r>
            <a:r>
              <a:rPr sz="2000" spc="25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rá</a:t>
            </a:r>
            <a:r>
              <a:rPr sz="2000" spc="14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re</a:t>
            </a:r>
            <a:r>
              <a:rPr sz="2000" spc="-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ar</a:t>
            </a:r>
            <a:r>
              <a:rPr sz="2000" spc="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9" dirty="0">
                <a:latin typeface="Tw Cen MT"/>
                <a:cs typeface="Tw Cen MT"/>
              </a:rPr>
              <a:t>b</a:t>
            </a:r>
            <a:r>
              <a:rPr sz="2000" spc="-4" dirty="0">
                <a:latin typeface="Tw Cen MT"/>
                <a:cs typeface="Tw Cen MT"/>
              </a:rPr>
              <a:t>j</a:t>
            </a:r>
            <a:r>
              <a:rPr sz="2000" dirty="0">
                <a:latin typeface="Tw Cen MT"/>
                <a:cs typeface="Tw Cen MT"/>
              </a:rPr>
              <a:t>ecion</a:t>
            </a:r>
            <a:r>
              <a:rPr sz="2000" spc="-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25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l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2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sm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spc="-2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19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1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an</a:t>
            </a:r>
            <a:r>
              <a:rPr sz="2000" spc="-1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19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os días</a:t>
            </a:r>
            <a:r>
              <a:rPr sz="2000" spc="-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gui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nt</a:t>
            </a:r>
            <a:r>
              <a:rPr sz="2000" spc="-9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9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not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f</a:t>
            </a:r>
            <a:r>
              <a:rPr sz="2000" spc="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ca</a:t>
            </a:r>
            <a:r>
              <a:rPr sz="2000" spc="-9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9" dirty="0">
                <a:latin typeface="Tw Cen MT"/>
                <a:cs typeface="Tw Cen MT"/>
              </a:rPr>
              <a:t>ó</a:t>
            </a:r>
            <a:r>
              <a:rPr sz="2000" spc="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7250" y="1142068"/>
            <a:ext cx="340822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4" baseline="1530" dirty="0">
                <a:latin typeface="Tw Cen MT"/>
                <a:cs typeface="Tw Cen MT"/>
              </a:rPr>
              <a:t>30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13"/>
              </a:spcBef>
            </a:pPr>
            <a:r>
              <a:rPr sz="2000" spc="-14" dirty="0">
                <a:latin typeface="Tw Cen MT"/>
                <a:cs typeface="Tw Cen MT"/>
              </a:rPr>
              <a:t>15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2509" y="2616030"/>
            <a:ext cx="717919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1</a:t>
            </a:r>
            <a:r>
              <a:rPr lang="es-CO" sz="3000" baseline="1530" dirty="0">
                <a:latin typeface="Tw Cen MT"/>
                <a:cs typeface="Tw Cen MT"/>
              </a:rPr>
              <a:t>0</a:t>
            </a:r>
            <a:r>
              <a:rPr sz="3000" baseline="1530" dirty="0">
                <a:latin typeface="Tw Cen MT"/>
                <a:cs typeface="Tw Cen MT"/>
              </a:rPr>
              <a:t>.</a:t>
            </a:r>
            <a:r>
              <a:rPr sz="3000" spc="5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Ser</a:t>
            </a:r>
            <a:r>
              <a:rPr sz="3000" spc="5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spc="-29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1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do</a:t>
            </a:r>
            <a:r>
              <a:rPr sz="3000" spc="535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ev</a:t>
            </a:r>
            <a:r>
              <a:rPr sz="3000" spc="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en</a:t>
            </a:r>
            <a:r>
              <a:rPr sz="3000" spc="-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54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520" baseline="1530" dirty="0">
                <a:latin typeface="Tw Cen MT"/>
                <a:cs typeface="Tw Cen MT"/>
              </a:rPr>
              <a:t> </a:t>
            </a:r>
            <a:r>
              <a:rPr sz="3000" spc="4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525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44" baseline="1530" dirty="0">
                <a:latin typeface="Tw Cen MT"/>
                <a:cs typeface="Tw Cen MT"/>
              </a:rPr>
              <a:t>v</a:t>
            </a:r>
            <a:r>
              <a:rPr sz="3000" baseline="1530" dirty="0">
                <a:latin typeface="Tw Cen MT"/>
                <a:cs typeface="Tw Cen MT"/>
              </a:rPr>
              <a:t>ee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or</a:t>
            </a:r>
            <a:r>
              <a:rPr sz="3000" spc="53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52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ca</a:t>
            </a:r>
            <a:r>
              <a:rPr sz="3000" spc="-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bio</a:t>
            </a:r>
            <a:r>
              <a:rPr sz="3000" spc="540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de</a:t>
            </a:r>
            <a:endParaRPr sz="2000" dirty="0">
              <a:latin typeface="Tw Cen MT"/>
              <a:cs typeface="Tw Cen MT"/>
            </a:endParaRPr>
          </a:p>
          <a:p>
            <a:pPr marL="241300" marR="38176">
              <a:lnSpc>
                <a:spcPct val="90738"/>
              </a:lnSpc>
              <a:spcBef>
                <a:spcPts val="113"/>
              </a:spcBef>
            </a:pPr>
            <a:r>
              <a:rPr sz="2000" dirty="0">
                <a:latin typeface="Tw Cen MT"/>
                <a:cs typeface="Tw Cen MT"/>
              </a:rPr>
              <a:t>pr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ci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 planes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 pr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ci</a:t>
            </a:r>
            <a:r>
              <a:rPr sz="2000" spc="4" dirty="0">
                <a:latin typeface="Tw Cen MT"/>
                <a:cs typeface="Tw Cen MT"/>
              </a:rPr>
              <a:t>o</a:t>
            </a:r>
            <a:r>
              <a:rPr sz="2000" spc="-4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-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pr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viamente</a:t>
            </a:r>
            <a:r>
              <a:rPr sz="2000" spc="-3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cont</a:t>
            </a:r>
            <a:r>
              <a:rPr sz="2000" spc="-1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at</a:t>
            </a:r>
            <a:r>
              <a:rPr sz="2000" spc="-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do</a:t>
            </a:r>
            <a:r>
              <a:rPr sz="2000" spc="-1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57919" y="2616030"/>
            <a:ext cx="32875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1530" dirty="0">
                <a:latin typeface="Tw Cen MT"/>
                <a:cs typeface="Tw Cen MT"/>
              </a:rPr>
              <a:t>los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2509" y="3785080"/>
            <a:ext cx="7585156" cy="889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spc="-4" baseline="1530" dirty="0">
                <a:latin typeface="Tw Cen MT"/>
                <a:cs typeface="Tw Cen MT"/>
              </a:rPr>
              <a:t>1</a:t>
            </a:r>
            <a:r>
              <a:rPr lang="es-CO" sz="3000" baseline="1530" dirty="0">
                <a:latin typeface="Tw Cen MT"/>
                <a:cs typeface="Tw Cen MT"/>
              </a:rPr>
              <a:t>1</a:t>
            </a:r>
            <a:r>
              <a:rPr sz="3000" baseline="1530" dirty="0">
                <a:latin typeface="Tw Cen MT"/>
                <a:cs typeface="Tw Cen MT"/>
              </a:rPr>
              <a:t>.</a:t>
            </a:r>
            <a:r>
              <a:rPr sz="3000" spc="234" baseline="1530" dirty="0">
                <a:latin typeface="Tw Cen MT"/>
                <a:cs typeface="Tw Cen MT"/>
              </a:rPr>
              <a:t> </a:t>
            </a:r>
            <a:r>
              <a:rPr sz="3000" spc="-6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ecibir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un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f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4" baseline="1530" dirty="0">
                <a:latin typeface="Tw Cen MT"/>
                <a:cs typeface="Tw Cen MT"/>
              </a:rPr>
              <a:t>c</a:t>
            </a:r>
            <a:r>
              <a:rPr sz="3000" baseline="1530" dirty="0">
                <a:latin typeface="Tw Cen MT"/>
                <a:cs typeface="Tw Cen MT"/>
              </a:rPr>
              <a:t>t</a:t>
            </a:r>
            <a:r>
              <a:rPr sz="3000" spc="-4" baseline="1530" dirty="0">
                <a:latin typeface="Tw Cen MT"/>
                <a:cs typeface="Tw Cen MT"/>
              </a:rPr>
              <a:t>u</a:t>
            </a:r>
            <a:r>
              <a:rPr sz="3000" spc="-1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c</a:t>
            </a:r>
            <a:r>
              <a:rPr sz="3000" spc="-9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alqu</a:t>
            </a:r>
            <a:r>
              <a:rPr sz="3000" spc="-9" baseline="1530" dirty="0">
                <a:latin typeface="Tw Cen MT"/>
                <a:cs typeface="Tw Cen MT"/>
              </a:rPr>
              <a:t>ie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244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di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25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q</a:t>
            </a:r>
            <a:r>
              <a:rPr sz="3000" spc="-19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24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9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t</a:t>
            </a:r>
            <a:r>
              <a:rPr sz="3000" spc="-9" baseline="1530" dirty="0">
                <a:latin typeface="Tw Cen MT"/>
                <a:cs typeface="Tw Cen MT"/>
              </a:rPr>
              <a:t>or</a:t>
            </a:r>
            <a:r>
              <a:rPr sz="3000" baseline="1530" dirty="0">
                <a:latin typeface="Tw Cen MT"/>
                <a:cs typeface="Tw Cen MT"/>
              </a:rPr>
              <a:t>ice</a:t>
            </a:r>
            <a:r>
              <a:rPr sz="3000" spc="234" baseline="1530" dirty="0">
                <a:latin typeface="Tw Cen MT"/>
                <a:cs typeface="Tw Cen MT"/>
              </a:rPr>
              <a:t> </a:t>
            </a:r>
            <a:r>
              <a:rPr sz="3000" spc="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C</a:t>
            </a:r>
            <a:r>
              <a:rPr sz="3000" baseline="1530" dirty="0">
                <a:latin typeface="Tw Cen MT"/>
                <a:cs typeface="Tw Cen MT"/>
              </a:rPr>
              <a:t>RC</a:t>
            </a:r>
            <a:r>
              <a:rPr sz="3000" spc="24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23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q</a:t>
            </a:r>
            <a:r>
              <a:rPr sz="3000" spc="-19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e</a:t>
            </a:r>
            <a:endParaRPr sz="2000" dirty="0">
              <a:latin typeface="Tw Cen MT"/>
              <a:cs typeface="Tw Cen MT"/>
            </a:endParaRPr>
          </a:p>
          <a:p>
            <a:pPr marL="241300" marR="7903">
              <a:spcBef>
                <a:spcPts val="398"/>
              </a:spcBef>
            </a:pPr>
            <a:r>
              <a:rPr sz="2000" dirty="0">
                <a:latin typeface="Tw Cen MT"/>
                <a:cs typeface="Tw Cen MT"/>
              </a:rPr>
              <a:t>re</a:t>
            </a:r>
            <a:r>
              <a:rPr sz="2000" spc="-9" dirty="0">
                <a:latin typeface="Tw Cen MT"/>
                <a:cs typeface="Tw Cen MT"/>
              </a:rPr>
              <a:t>f</a:t>
            </a:r>
            <a:r>
              <a:rPr sz="2000" dirty="0">
                <a:latin typeface="Tw Cen MT"/>
                <a:cs typeface="Tw Cen MT"/>
              </a:rPr>
              <a:t>le</a:t>
            </a:r>
            <a:r>
              <a:rPr sz="2000" spc="-9" dirty="0">
                <a:latin typeface="Tw Cen MT"/>
                <a:cs typeface="Tw Cen MT"/>
              </a:rPr>
              <a:t>j</a:t>
            </a:r>
            <a:r>
              <a:rPr sz="2000" dirty="0">
                <a:latin typeface="Tw Cen MT"/>
                <a:cs typeface="Tw Cen MT"/>
              </a:rPr>
              <a:t>e </a:t>
            </a:r>
            <a:r>
              <a:rPr sz="2000" spc="94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l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 </a:t>
            </a:r>
            <a:r>
              <a:rPr sz="2000" spc="8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ndic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ones </a:t>
            </a:r>
            <a:r>
              <a:rPr sz="2000" spc="9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</a:t>
            </a:r>
            <a:r>
              <a:rPr sz="2000" spc="-14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9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es </a:t>
            </a:r>
            <a:r>
              <a:rPr sz="2000" spc="89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ac</a:t>
            </a:r>
            <a:r>
              <a:rPr sz="2000" spc="-4" dirty="0">
                <a:latin typeface="Tw Cen MT"/>
                <a:cs typeface="Tw Cen MT"/>
              </a:rPr>
              <a:t>t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das </a:t>
            </a:r>
            <a:r>
              <a:rPr sz="2000" spc="7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con </a:t>
            </a:r>
            <a:r>
              <a:rPr sz="2000" spc="75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l </a:t>
            </a:r>
            <a:r>
              <a:rPr sz="2000" spc="79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p</a:t>
            </a:r>
            <a:r>
              <a:rPr sz="2000" spc="-44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44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eed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r </a:t>
            </a:r>
            <a:r>
              <a:rPr sz="2000" spc="8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</a:t>
            </a:r>
            <a:r>
              <a:rPr sz="2000" spc="-9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l s</a:t>
            </a:r>
            <a:r>
              <a:rPr sz="2000" spc="9" dirty="0">
                <a:latin typeface="Tw Cen MT"/>
                <a:cs typeface="Tw Cen MT"/>
              </a:rPr>
              <a:t>e</a:t>
            </a:r>
            <a:r>
              <a:rPr sz="2000" spc="84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vici</a:t>
            </a:r>
            <a:r>
              <a:rPr sz="2000" spc="-2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02509" y="5257518"/>
            <a:ext cx="7586744" cy="88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3000" spc="-4" baseline="1530" dirty="0">
                <a:latin typeface="Tw Cen MT"/>
                <a:cs typeface="Tw Cen MT"/>
              </a:rPr>
              <a:t>1</a:t>
            </a:r>
            <a:r>
              <a:rPr lang="es-CO" sz="3000" baseline="1530" dirty="0">
                <a:latin typeface="Tw Cen MT"/>
                <a:cs typeface="Tw Cen MT"/>
              </a:rPr>
              <a:t>2</a:t>
            </a:r>
            <a:r>
              <a:rPr sz="3000" baseline="1530" dirty="0">
                <a:latin typeface="Tw Cen MT"/>
                <a:cs typeface="Tw Cen MT"/>
              </a:rPr>
              <a:t>.</a:t>
            </a:r>
            <a:r>
              <a:rPr sz="3000" spc="1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Ob</a:t>
            </a:r>
            <a:r>
              <a:rPr sz="3000" spc="-1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ne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12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es</a:t>
            </a:r>
            <a:r>
              <a:rPr sz="3000" spc="-4" baseline="1530" dirty="0">
                <a:latin typeface="Tw Cen MT"/>
                <a:cs typeface="Tw Cen MT"/>
              </a:rPr>
              <a:t>p</a:t>
            </a:r>
            <a:r>
              <a:rPr sz="3000" spc="-14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es</a:t>
            </a:r>
            <a:r>
              <a:rPr sz="3000" spc="-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11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ef</a:t>
            </a:r>
            <a:r>
              <a:rPr sz="3000" baseline="1530" dirty="0">
                <a:latin typeface="Tw Cen MT"/>
                <a:cs typeface="Tw Cen MT"/>
              </a:rPr>
              <a:t>ect</a:t>
            </a:r>
            <a:r>
              <a:rPr sz="3000" spc="-9" baseline="1530" dirty="0">
                <a:latin typeface="Tw Cen MT"/>
                <a:cs typeface="Tw Cen MT"/>
              </a:rPr>
              <a:t>i</a:t>
            </a:r>
            <a:r>
              <a:rPr sz="3000" spc="-39" baseline="1530" dirty="0">
                <a:latin typeface="Tw Cen MT"/>
                <a:cs typeface="Tw Cen MT"/>
              </a:rPr>
              <a:t>v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11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11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10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olici</a:t>
            </a:r>
            <a:r>
              <a:rPr sz="3000" spc="-1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u</a:t>
            </a:r>
            <a:r>
              <a:rPr sz="3000" spc="-4" baseline="1530" dirty="0">
                <a:latin typeface="Tw Cen MT"/>
                <a:cs typeface="Tw Cen MT"/>
              </a:rPr>
              <a:t>d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129" baseline="1530" dirty="0">
                <a:latin typeface="Tw Cen MT"/>
                <a:cs typeface="Tw Cen MT"/>
              </a:rPr>
              <a:t> </a:t>
            </a:r>
            <a:r>
              <a:rPr sz="3000" spc="-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al</a:t>
            </a:r>
            <a:r>
              <a:rPr sz="3000" baseline="1530" dirty="0">
                <a:latin typeface="Tw Cen MT"/>
                <a:cs typeface="Tw Cen MT"/>
              </a:rPr>
              <a:t>iza</a:t>
            </a:r>
            <a:r>
              <a:rPr sz="3000" spc="-19" baseline="1530" dirty="0">
                <a:latin typeface="Tw Cen MT"/>
                <a:cs typeface="Tw Cen MT"/>
              </a:rPr>
              <a:t>d</a:t>
            </a:r>
            <a:r>
              <a:rPr sz="3000" spc="-1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129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l</a:t>
            </a:r>
            <a:r>
              <a:rPr sz="3000" spc="114" baseline="1530" dirty="0">
                <a:latin typeface="Tw Cen MT"/>
                <a:cs typeface="Tw Cen MT"/>
              </a:rPr>
              <a:t> </a:t>
            </a:r>
            <a:r>
              <a:rPr sz="3000" spc="-14" baseline="1530" dirty="0">
                <a:latin typeface="Tw Cen MT"/>
                <a:cs typeface="Tw Cen MT"/>
              </a:rPr>
              <a:t>p</a:t>
            </a:r>
            <a:r>
              <a:rPr sz="3000" spc="-29" baseline="1530" dirty="0">
                <a:latin typeface="Tw Cen MT"/>
                <a:cs typeface="Tw Cen MT"/>
              </a:rPr>
              <a:t>r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spc="-39" baseline="1530" dirty="0">
                <a:latin typeface="Tw Cen MT"/>
                <a:cs typeface="Tw Cen MT"/>
              </a:rPr>
              <a:t>v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14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  <a:p>
            <a:pPr marL="241300" marR="9587">
              <a:spcBef>
                <a:spcPts val="398"/>
              </a:spcBef>
            </a:pPr>
            <a:r>
              <a:rPr sz="2000" dirty="0">
                <a:latin typeface="Tw Cen MT"/>
                <a:cs typeface="Tw Cen MT"/>
              </a:rPr>
              <a:t>l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13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cu</a:t>
            </a:r>
            <a:r>
              <a:rPr sz="2000" spc="-4" dirty="0">
                <a:latin typeface="Tw Cen MT"/>
                <a:cs typeface="Tw Cen MT"/>
              </a:rPr>
              <a:t>al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1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spc="-14" dirty="0">
                <a:latin typeface="Tw Cen MT"/>
                <a:cs typeface="Tw Cen MT"/>
              </a:rPr>
              <a:t>d</a:t>
            </a:r>
            <a:r>
              <a:rPr sz="2000" spc="-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án</a:t>
            </a:r>
            <a:r>
              <a:rPr sz="2000" spc="129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er</a:t>
            </a:r>
            <a:r>
              <a:rPr sz="2000" spc="134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re</a:t>
            </a:r>
            <a:r>
              <a:rPr sz="2000" spc="-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ad</a:t>
            </a:r>
            <a:r>
              <a:rPr sz="2000" spc="-14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13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129" dirty="0">
                <a:latin typeface="Tw Cen MT"/>
                <a:cs typeface="Tw Cen MT"/>
              </a:rPr>
              <a:t> </a:t>
            </a:r>
            <a:r>
              <a:rPr sz="2000" spc="-14" dirty="0">
                <a:latin typeface="Tw Cen MT"/>
                <a:cs typeface="Tw Cen MT"/>
              </a:rPr>
              <a:t>t</a:t>
            </a:r>
            <a:r>
              <a:rPr sz="2000" spc="-1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14" dirty="0">
                <a:latin typeface="Tw Cen MT"/>
                <a:cs typeface="Tw Cen MT"/>
              </a:rPr>
              <a:t>v</a:t>
            </a:r>
            <a:r>
              <a:rPr sz="2000" dirty="0">
                <a:latin typeface="Tw Cen MT"/>
                <a:cs typeface="Tw Cen MT"/>
              </a:rPr>
              <a:t>és</a:t>
            </a:r>
            <a:r>
              <a:rPr sz="2000" spc="12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</a:t>
            </a:r>
            <a:r>
              <a:rPr sz="2000" spc="13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cu</a:t>
            </a:r>
            <a:r>
              <a:rPr sz="2000" spc="-4" dirty="0">
                <a:latin typeface="Tw Cen MT"/>
                <a:cs typeface="Tw Cen MT"/>
              </a:rPr>
              <a:t>al</a:t>
            </a:r>
            <a:r>
              <a:rPr sz="2000" dirty="0">
                <a:latin typeface="Tw Cen MT"/>
                <a:cs typeface="Tw Cen MT"/>
              </a:rPr>
              <a:t>qu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er</a:t>
            </a:r>
            <a:r>
              <a:rPr sz="2000" spc="1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me</a:t>
            </a:r>
            <a:r>
              <a:rPr sz="2000" spc="-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io</a:t>
            </a:r>
            <a:r>
              <a:rPr sz="2000" spc="12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-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óneo de e</a:t>
            </a:r>
            <a:r>
              <a:rPr sz="2000" spc="9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ecci</a:t>
            </a:r>
            <a:r>
              <a:rPr sz="2000" spc="9" dirty="0">
                <a:latin typeface="Tw Cen MT"/>
                <a:cs typeface="Tw Cen MT"/>
              </a:rPr>
              <a:t>ó</a:t>
            </a:r>
            <a:r>
              <a:rPr sz="2000" dirty="0">
                <a:latin typeface="Tw Cen MT"/>
                <a:cs typeface="Tw Cen MT"/>
              </a:rPr>
              <a:t>n</a:t>
            </a:r>
            <a:r>
              <a:rPr sz="2000" spc="-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del</a:t>
            </a:r>
            <a:r>
              <a:rPr sz="2000" spc="-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usuar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spc="-54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-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ap</a:t>
            </a:r>
            <a:r>
              <a:rPr sz="2000" spc="-34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obado</a:t>
            </a:r>
            <a:r>
              <a:rPr sz="2000" spc="-3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por</a:t>
            </a:r>
            <a:r>
              <a:rPr sz="2000" spc="-14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RC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64" name="object 16"/>
          <p:cNvSpPr/>
          <p:nvPr/>
        </p:nvSpPr>
        <p:spPr>
          <a:xfrm>
            <a:off x="0" y="210185"/>
            <a:ext cx="2197290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7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502509" y="981538"/>
            <a:ext cx="7589128" cy="845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965" algn="ctr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1</a:t>
            </a:r>
            <a:r>
              <a:rPr lang="es-CO" sz="1900" dirty="0">
                <a:latin typeface="Arial"/>
                <a:cs typeface="Arial"/>
              </a:rPr>
              <a:t>3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113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7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ante</a:t>
            </a:r>
            <a:r>
              <a:rPr sz="1900" spc="97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os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v</a:t>
            </a:r>
            <a:r>
              <a:rPr sz="1900" spc="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es</a:t>
            </a:r>
            <a:r>
              <a:rPr sz="1900" spc="44" dirty="0">
                <a:latin typeface="Arial"/>
                <a:cs typeface="Arial"/>
              </a:rPr>
              <a:t> </a:t>
            </a: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113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vic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os</a:t>
            </a:r>
            <a:r>
              <a:rPr sz="1900" spc="6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por</a:t>
            </a:r>
            <a:r>
              <a:rPr sz="1900" spc="112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1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lq</a:t>
            </a:r>
            <a:r>
              <a:rPr sz="1900" spc="14" dirty="0">
                <a:latin typeface="Arial"/>
                <a:cs typeface="Arial"/>
              </a:rPr>
              <a:t>u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7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spc="9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io,</a:t>
            </a:r>
          </a:p>
          <a:p>
            <a:pPr marL="241300">
              <a:lnSpc>
                <a:spcPct val="95825"/>
              </a:lnSpc>
            </a:pPr>
            <a:r>
              <a:rPr sz="1900" dirty="0">
                <a:latin typeface="Arial"/>
                <a:cs typeface="Arial"/>
              </a:rPr>
              <a:t>in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lu</a:t>
            </a:r>
            <a:r>
              <a:rPr sz="1900" spc="9" dirty="0">
                <a:latin typeface="Arial"/>
                <a:cs typeface="Arial"/>
              </a:rPr>
              <a:t>id</a:t>
            </a:r>
            <a:r>
              <a:rPr sz="1900" dirty="0">
                <a:latin typeface="Arial"/>
                <a:cs typeface="Arial"/>
              </a:rPr>
              <a:t>os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los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spc="9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ios</a:t>
            </a:r>
            <a:r>
              <a:rPr sz="1900" spc="7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te</a:t>
            </a:r>
            <a:r>
              <a:rPr sz="1900" spc="14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óg</a:t>
            </a:r>
            <a:r>
              <a:rPr sz="1900" spc="14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cos,</a:t>
            </a:r>
            <a:r>
              <a:rPr sz="1900" spc="33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1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9" dirty="0">
                <a:latin typeface="Arial"/>
                <a:cs typeface="Arial"/>
              </a:rPr>
              <a:t>cu</a:t>
            </a:r>
            <a:r>
              <a:rPr sz="1900" dirty="0">
                <a:latin typeface="Arial"/>
                <a:cs typeface="Arial"/>
              </a:rPr>
              <a:t>dir</a:t>
            </a:r>
            <a:r>
              <a:rPr sz="1900" spc="93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nte</a:t>
            </a:r>
            <a:r>
              <a:rPr sz="1900" spc="10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uto</a:t>
            </a:r>
            <a:r>
              <a:rPr sz="1900" spc="9" dirty="0">
                <a:latin typeface="Arial"/>
                <a:cs typeface="Arial"/>
              </a:rPr>
              <a:t>ri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14" dirty="0">
                <a:latin typeface="Arial"/>
                <a:cs typeface="Arial"/>
              </a:rPr>
              <a:t>a</a:t>
            </a:r>
            <a:r>
              <a:rPr sz="1900" spc="9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es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</a:t>
            </a:r>
          </a:p>
          <a:p>
            <a:pPr marL="241300" marR="41620">
              <a:lnSpc>
                <a:spcPct val="95825"/>
              </a:lnSpc>
              <a:spcBef>
                <a:spcPts val="95"/>
              </a:spcBef>
            </a:pPr>
            <a:r>
              <a:rPr sz="1900" dirty="0">
                <a:latin typeface="Arial"/>
                <a:cs typeface="Arial"/>
              </a:rPr>
              <a:t>aquellos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casos</a:t>
            </a:r>
            <a:r>
              <a:rPr sz="1900" spc="-2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que</a:t>
            </a:r>
            <a:r>
              <a:rPr sz="1900" spc="-1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 usuario</a:t>
            </a:r>
            <a:r>
              <a:rPr sz="1900" spc="-2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considere</a:t>
            </a:r>
            <a:r>
              <a:rPr sz="1900" spc="-4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vulnerados</a:t>
            </a:r>
            <a:r>
              <a:rPr sz="1900" spc="-37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sus</a:t>
            </a:r>
            <a:r>
              <a:rPr sz="1900" spc="-2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derecho</a:t>
            </a:r>
            <a:r>
              <a:rPr sz="1900" spc="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2509" y="2394539"/>
            <a:ext cx="7586510" cy="845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39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1</a:t>
            </a:r>
            <a:r>
              <a:rPr lang="es-CO" sz="1900" dirty="0">
                <a:latin typeface="Arial"/>
                <a:cs typeface="Arial"/>
              </a:rPr>
              <a:t>4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425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14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ocer</a:t>
            </a:r>
            <a:r>
              <a:rPr sz="1900" spc="389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os</a:t>
            </a:r>
            <a:r>
              <a:rPr sz="1900" spc="42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di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35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4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li</a:t>
            </a:r>
            <a:r>
              <a:rPr sz="1900" spc="9" dirty="0">
                <a:latin typeface="Arial"/>
                <a:cs typeface="Arial"/>
              </a:rPr>
              <a:t>da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39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43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4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1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nc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ón</a:t>
            </a:r>
            <a:r>
              <a:rPr sz="1900" spc="39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al</a:t>
            </a:r>
            <a:r>
              <a:rPr sz="1900" spc="431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cl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ente</a:t>
            </a:r>
            <a:r>
              <a:rPr sz="1900" spc="411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</a:t>
            </a:r>
          </a:p>
          <a:p>
            <a:pPr marL="241300">
              <a:lnSpc>
                <a:spcPct val="95825"/>
              </a:lnSpc>
            </a:pPr>
            <a:r>
              <a:rPr sz="1900" dirty="0">
                <a:latin typeface="Arial"/>
                <a:cs typeface="Arial"/>
              </a:rPr>
              <a:t>us</a:t>
            </a:r>
            <a:r>
              <a:rPr sz="1900" spc="14" dirty="0">
                <a:latin typeface="Arial"/>
                <a:cs typeface="Arial"/>
              </a:rPr>
              <a:t>u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117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spc="9" dirty="0">
                <a:latin typeface="Arial"/>
                <a:cs typeface="Arial"/>
              </a:rPr>
              <a:t>g</a:t>
            </a:r>
            <a:r>
              <a:rPr sz="1900" dirty="0">
                <a:latin typeface="Arial"/>
                <a:cs typeface="Arial"/>
              </a:rPr>
              <a:t>ist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os</a:t>
            </a:r>
            <a:r>
              <a:rPr sz="1900" spc="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por</a:t>
            </a:r>
            <a:r>
              <a:rPr sz="1900" spc="147" dirty="0">
                <a:latin typeface="Arial"/>
                <a:cs typeface="Arial"/>
              </a:rPr>
              <a:t> </a:t>
            </a:r>
            <a:r>
              <a:rPr sz="1900" spc="1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1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ov</a:t>
            </a:r>
            <a:r>
              <a:rPr sz="1900" spc="1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9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153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vi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10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ante</a:t>
            </a:r>
            <a:r>
              <a:rPr sz="1900" spc="137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1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</a:t>
            </a:r>
            <a:r>
              <a:rPr sz="1900" spc="14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ón</a:t>
            </a:r>
          </a:p>
          <a:p>
            <a:pPr marL="241300" marR="40758">
              <a:lnSpc>
                <a:spcPct val="95825"/>
              </a:lnSpc>
              <a:spcBef>
                <a:spcPts val="95"/>
              </a:spcBef>
            </a:pPr>
            <a:r>
              <a:rPr sz="1900" dirty="0">
                <a:latin typeface="Arial"/>
                <a:cs typeface="Arial"/>
              </a:rPr>
              <a:t>de</a:t>
            </a:r>
            <a:r>
              <a:rPr sz="1900" spc="-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Regulación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-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Comunicaci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ne</a:t>
            </a:r>
            <a:r>
              <a:rPr sz="1900" spc="4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02509" y="3806144"/>
            <a:ext cx="7584806" cy="555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1</a:t>
            </a:r>
            <a:r>
              <a:rPr lang="es-CO" sz="1900" dirty="0">
                <a:latin typeface="Arial"/>
                <a:cs typeface="Arial"/>
              </a:rPr>
              <a:t>5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14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b</a:t>
            </a:r>
            <a:r>
              <a:rPr sz="1900" dirty="0">
                <a:latin typeface="Arial"/>
                <a:cs typeface="Arial"/>
              </a:rPr>
              <a:t>ir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otec</a:t>
            </a:r>
            <a:r>
              <a:rPr sz="1900" spc="14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ó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87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</a:t>
            </a:r>
            <a:r>
              <a:rPr sz="1900" spc="153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1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nto</a:t>
            </a:r>
            <a:r>
              <a:rPr sz="1900" spc="12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15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</a:t>
            </a:r>
            <a:r>
              <a:rPr sz="1900" spc="14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9" dirty="0">
                <a:latin typeface="Arial"/>
                <a:cs typeface="Arial"/>
              </a:rPr>
              <a:t>f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1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ón</a:t>
            </a:r>
            <a:r>
              <a:rPr sz="1900" spc="86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p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14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al,</a:t>
            </a:r>
            <a:r>
              <a:rPr sz="1900" spc="10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1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que</a:t>
            </a:r>
            <a:r>
              <a:rPr sz="1900" spc="138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le</a:t>
            </a:r>
            <a:endParaRPr sz="1900" dirty="0">
              <a:latin typeface="Arial"/>
              <a:cs typeface="Arial"/>
            </a:endParaRPr>
          </a:p>
          <a:p>
            <a:pPr marL="241300" marR="4850">
              <a:lnSpc>
                <a:spcPct val="95825"/>
              </a:lnSpc>
            </a:pPr>
            <a:r>
              <a:rPr sz="1900" dirty="0">
                <a:latin typeface="Arial"/>
                <a:cs typeface="Arial"/>
              </a:rPr>
              <a:t>sea</a:t>
            </a:r>
            <a:r>
              <a:rPr sz="1900" spc="9" dirty="0">
                <a:latin typeface="Arial"/>
                <a:cs typeface="Arial"/>
              </a:rPr>
              <a:t> g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nti</a:t>
            </a:r>
            <a:r>
              <a:rPr sz="1900" spc="9" dirty="0">
                <a:latin typeface="Arial"/>
                <a:cs typeface="Arial"/>
              </a:rPr>
              <a:t>za</a:t>
            </a:r>
            <a:r>
              <a:rPr sz="1900" dirty="0">
                <a:latin typeface="Arial"/>
                <a:cs typeface="Arial"/>
              </a:rPr>
              <a:t>da</a:t>
            </a:r>
            <a:r>
              <a:rPr sz="1900" spc="-44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9" dirty="0">
                <a:latin typeface="Arial"/>
                <a:cs typeface="Arial"/>
              </a:rPr>
              <a:t>v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l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bi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id</a:t>
            </a:r>
            <a:r>
              <a:rPr sz="1900" spc="1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-5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9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eto</a:t>
            </a:r>
            <a:r>
              <a:rPr sz="1900" spc="-1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18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as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4" dirty="0">
                <a:latin typeface="Arial"/>
                <a:cs typeface="Arial"/>
              </a:rPr>
              <a:t>u</a:t>
            </a:r>
            <a:r>
              <a:rPr sz="1900" spc="9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ic</a:t>
            </a:r>
            <a:r>
              <a:rPr sz="1900" spc="9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14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31109" y="4385271"/>
            <a:ext cx="1450664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y 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</a:t>
            </a:r>
            <a:r>
              <a:rPr sz="1900" spc="14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ec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9" dirty="0">
                <a:latin typeface="Arial"/>
                <a:cs typeface="Arial"/>
              </a:rPr>
              <a:t>ó</a:t>
            </a:r>
            <a:r>
              <a:rPr sz="1900" dirty="0">
                <a:latin typeface="Arial"/>
                <a:cs typeface="Arial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75201" y="4385271"/>
            <a:ext cx="733260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cont</a:t>
            </a:r>
            <a:r>
              <a:rPr sz="1900" spc="14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00066" y="4385271"/>
            <a:ext cx="1494626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>
                <a:latin typeface="Arial"/>
                <a:cs typeface="Arial"/>
              </a:rPr>
              <a:t>l</a:t>
            </a:r>
            <a:r>
              <a:rPr sz="1900" dirty="0">
                <a:latin typeface="Arial"/>
                <a:cs typeface="Arial"/>
              </a:rPr>
              <a:t>a 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pu</a:t>
            </a:r>
            <a:r>
              <a:rPr sz="1900" dirty="0">
                <a:latin typeface="Arial"/>
                <a:cs typeface="Arial"/>
              </a:rPr>
              <a:t>bl</a:t>
            </a: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ci</a:t>
            </a:r>
            <a:r>
              <a:rPr sz="1900" spc="9" dirty="0">
                <a:latin typeface="Arial"/>
                <a:cs typeface="Arial"/>
              </a:rPr>
              <a:t>da</a:t>
            </a:r>
            <a:r>
              <a:rPr sz="1900" dirty="0">
                <a:latin typeface="Arial"/>
                <a:cs typeface="Arial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6551" y="4385271"/>
            <a:ext cx="1045239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9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9" dirty="0">
                <a:latin typeface="Arial"/>
                <a:cs typeface="Arial"/>
              </a:rPr>
              <a:t>de</a:t>
            </a:r>
            <a:r>
              <a:rPr sz="1900" dirty="0">
                <a:latin typeface="Arial"/>
                <a:cs typeface="Arial"/>
              </a:rPr>
              <a:t>bi</a:t>
            </a:r>
            <a:r>
              <a:rPr sz="1900" spc="9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a,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23708" y="4385271"/>
            <a:ext cx="1498562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1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n </a:t>
            </a:r>
            <a:r>
              <a:rPr sz="1900" spc="138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 </a:t>
            </a:r>
            <a:r>
              <a:rPr sz="1900" spc="1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</a:t>
            </a:r>
            <a:r>
              <a:rPr sz="1900" spc="4" dirty="0">
                <a:latin typeface="Arial"/>
                <a:cs typeface="Arial"/>
              </a:rPr>
              <a:t>r</a:t>
            </a:r>
            <a:r>
              <a:rPr sz="1900" spc="9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13494" y="4385271"/>
            <a:ext cx="673978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14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e </a:t>
            </a:r>
            <a:r>
              <a:rPr sz="1900" spc="128" dirty="0">
                <a:latin typeface="Arial"/>
                <a:cs typeface="Arial"/>
              </a:rPr>
              <a:t> </a:t>
            </a:r>
            <a:r>
              <a:rPr sz="1900" spc="9" dirty="0">
                <a:latin typeface="Arial"/>
                <a:cs typeface="Arial"/>
              </a:rPr>
              <a:t>la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1110" y="4675078"/>
            <a:ext cx="3199979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Constituci</a:t>
            </a:r>
            <a:r>
              <a:rPr sz="1900" spc="4" dirty="0">
                <a:latin typeface="Arial"/>
                <a:cs typeface="Arial"/>
              </a:rPr>
              <a:t>ó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4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Política</a:t>
            </a:r>
            <a:r>
              <a:rPr sz="1900" spc="-47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-9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la Le</a:t>
            </a:r>
            <a:r>
              <a:rPr sz="1900" spc="-144" dirty="0">
                <a:latin typeface="Arial"/>
                <a:cs typeface="Arial"/>
              </a:rPr>
              <a:t>y</a:t>
            </a:r>
            <a:r>
              <a:rPr sz="19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02510" y="5508707"/>
            <a:ext cx="6027253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>
                <a:latin typeface="Arial"/>
                <a:cs typeface="Arial"/>
              </a:rPr>
              <a:t>1</a:t>
            </a:r>
            <a:r>
              <a:rPr lang="es-CO" sz="1900" dirty="0">
                <a:latin typeface="Arial"/>
                <a:cs typeface="Arial"/>
              </a:rPr>
              <a:t>6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6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Protección</a:t>
            </a:r>
            <a:r>
              <a:rPr sz="1900" spc="-5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</a:t>
            </a:r>
            <a:r>
              <a:rPr sz="1900" spc="9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22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cond</a:t>
            </a:r>
            <a:r>
              <a:rPr sz="1900" spc="4" dirty="0">
                <a:latin typeface="Arial"/>
                <a:cs typeface="Arial"/>
              </a:rPr>
              <a:t>u</a:t>
            </a:r>
            <a:r>
              <a:rPr sz="1900" dirty="0">
                <a:latin typeface="Arial"/>
                <a:cs typeface="Arial"/>
              </a:rPr>
              <a:t>ctas</a:t>
            </a:r>
            <a:r>
              <a:rPr sz="1900" spc="-51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4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strictiv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abusiv</a:t>
            </a:r>
            <a:r>
              <a:rPr sz="1900" spc="4" dirty="0">
                <a:latin typeface="Arial"/>
                <a:cs typeface="Arial"/>
              </a:rPr>
              <a:t>as</a:t>
            </a:r>
            <a:r>
              <a:rPr sz="1900" dirty="0">
                <a:latin typeface="Arial"/>
                <a:cs typeface="Arial"/>
              </a:rPr>
              <a:t>.</a:t>
            </a:r>
          </a:p>
        </p:txBody>
      </p:sp>
      <p:sp>
        <p:nvSpPr>
          <p:cNvPr id="68" name="object 16"/>
          <p:cNvSpPr/>
          <p:nvPr/>
        </p:nvSpPr>
        <p:spPr>
          <a:xfrm>
            <a:off x="0" y="210185"/>
            <a:ext cx="2347415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585111" y="1737937"/>
            <a:ext cx="349969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-164" dirty="0">
                <a:latin typeface="Arial"/>
                <a:cs typeface="Arial"/>
              </a:rPr>
              <a:t>1</a:t>
            </a:r>
            <a:r>
              <a:rPr lang="es-CO" sz="2200" spc="4" dirty="0">
                <a:latin typeface="Arial"/>
                <a:cs typeface="Arial"/>
              </a:rPr>
              <a:t>7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-54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rato</a:t>
            </a:r>
            <a:r>
              <a:rPr sz="2200" spc="-16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rimi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ri</a:t>
            </a:r>
            <a:r>
              <a:rPr sz="2200" spc="2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85110" y="2797371"/>
            <a:ext cx="45563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1</a:t>
            </a:r>
            <a:r>
              <a:rPr lang="es-CO" sz="2200" spc="4" dirty="0">
                <a:latin typeface="Arial"/>
                <a:cs typeface="Arial"/>
              </a:rPr>
              <a:t>8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52013" y="2797371"/>
            <a:ext cx="67270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-23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oda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38778" y="2797371"/>
            <a:ext cx="68916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1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uda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40402" y="2797371"/>
            <a:ext cx="37812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en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9605" y="2797371"/>
            <a:ext cx="2853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la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0944" y="2797371"/>
            <a:ext cx="1868312" cy="7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03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ter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ret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ón</a:t>
            </a:r>
          </a:p>
          <a:p>
            <a:pPr marL="12700" marR="41833">
              <a:lnSpc>
                <a:spcPct val="95825"/>
              </a:lnSpc>
              <a:spcBef>
                <a:spcPts val="520"/>
              </a:spcBef>
            </a:pPr>
            <a:r>
              <a:rPr sz="2200" dirty="0">
                <a:latin typeface="Arial"/>
                <a:cs typeface="Arial"/>
              </a:rPr>
              <a:t>contra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tu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02399" y="2797371"/>
            <a:ext cx="2222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36155" y="2797371"/>
            <a:ext cx="131081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ap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ó</a:t>
            </a:r>
            <a:r>
              <a:rPr sz="2200" dirty="0">
                <a:latin typeface="Arial"/>
                <a:cs typeface="Arial"/>
              </a:rPr>
              <a:t>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59951" y="2797371"/>
            <a:ext cx="37812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9156" y="2797371"/>
            <a:ext cx="42421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13685" y="3199707"/>
            <a:ext cx="1043930" cy="7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no</a:t>
            </a:r>
            <a:r>
              <a:rPr sz="2200" spc="1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mas</a:t>
            </a:r>
          </a:p>
          <a:p>
            <a:pPr marL="12700">
              <a:lnSpc>
                <a:spcPct val="95825"/>
              </a:lnSpc>
              <a:spcBef>
                <a:spcPts val="520"/>
              </a:spcBef>
            </a:pPr>
            <a:r>
              <a:rPr sz="2200" dirty="0">
                <a:latin typeface="Arial"/>
                <a:cs typeface="Arial"/>
              </a:rPr>
              <a:t>en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30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2203" y="3199707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96334" y="3199707"/>
            <a:ext cx="123356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1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á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9331" y="3199707"/>
            <a:ext cx="85872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de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tro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7258" y="3199707"/>
            <a:ext cx="188749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94" dirty="0">
                <a:latin typeface="Arial"/>
                <a:cs typeface="Arial"/>
              </a:rPr>
              <a:t> </a:t>
            </a:r>
            <a:r>
              <a:rPr sz="2200" spc="1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60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ó</a:t>
            </a:r>
            <a:r>
              <a:rPr sz="2200" dirty="0">
                <a:latin typeface="Arial"/>
                <a:cs typeface="Arial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14395" y="3602043"/>
            <a:ext cx="159047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pr</a:t>
            </a:r>
            <a:r>
              <a:rPr sz="2200" spc="1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veedor</a:t>
            </a:r>
            <a:r>
              <a:rPr sz="2200" spc="2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9045" y="3602043"/>
            <a:ext cx="46139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35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io</a:t>
            </a:r>
            <a:r>
              <a:rPr sz="2200" spc="29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á</a:t>
            </a:r>
            <a:r>
              <a:rPr sz="2200" spc="31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28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34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fav</a:t>
            </a:r>
            <a:r>
              <a:rPr sz="2200" spc="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31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686" y="4004760"/>
            <a:ext cx="678610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-3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ú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timo</a:t>
            </a:r>
            <a:r>
              <a:rPr sz="2200" spc="-3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manera</a:t>
            </a:r>
            <a:r>
              <a:rPr sz="2200" spc="-39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qu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vale</a:t>
            </a:r>
            <a:r>
              <a:rPr sz="2200" spc="9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9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3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ho</a:t>
            </a:r>
            <a:r>
              <a:rPr sz="2200" spc="1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1" y="5062417"/>
            <a:ext cx="7588997" cy="706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1</a:t>
            </a:r>
            <a:r>
              <a:rPr lang="es-CO" sz="2200" spc="4" dirty="0">
                <a:latin typeface="Arial"/>
                <a:cs typeface="Arial"/>
              </a:rPr>
              <a:t>9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5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50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f</a:t>
            </a:r>
            <a:r>
              <a:rPr sz="2200" spc="14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mará</a:t>
            </a:r>
            <a:r>
              <a:rPr sz="2200" spc="461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51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io</a:t>
            </a:r>
            <a:r>
              <a:rPr sz="2200" spc="47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bre</a:t>
            </a:r>
            <a:r>
              <a:rPr sz="2200" spc="49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1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event</a:t>
            </a:r>
            <a:r>
              <a:rPr sz="2200" spc="19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es</a:t>
            </a:r>
            <a:r>
              <a:rPr sz="2200" spc="44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ef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os</a:t>
            </a:r>
          </a:p>
          <a:p>
            <a:pPr marL="241274" marR="41833">
              <a:lnSpc>
                <a:spcPct val="95825"/>
              </a:lnSpc>
              <a:spcBef>
                <a:spcPts val="523"/>
              </a:spcBef>
            </a:pPr>
            <a:r>
              <a:rPr sz="2200" spc="4" dirty="0">
                <a:latin typeface="Arial"/>
                <a:cs typeface="Arial"/>
              </a:rPr>
              <a:t>qu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era</a:t>
            </a:r>
            <a:r>
              <a:rPr sz="2200" spc="-4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6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TIC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spc="9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77" name="object 16"/>
          <p:cNvSpPr/>
          <p:nvPr/>
        </p:nvSpPr>
        <p:spPr>
          <a:xfrm>
            <a:off x="0" y="210185"/>
            <a:ext cx="2415654" cy="135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0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8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2502510" y="1247567"/>
            <a:ext cx="4732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1275" dirty="0">
                <a:latin typeface="Tw Cen MT"/>
                <a:cs typeface="Tw Cen MT"/>
              </a:rPr>
              <a:t>14</a:t>
            </a:r>
            <a:r>
              <a:rPr sz="3600" baseline="1275" dirty="0"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34056" y="1247567"/>
            <a:ext cx="3759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Se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9817" y="1247567"/>
            <a:ext cx="15270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1275" dirty="0">
                <a:latin typeface="Tw Cen MT"/>
                <a:cs typeface="Tw Cen MT"/>
              </a:rPr>
              <a:t>p</a:t>
            </a:r>
            <a:r>
              <a:rPr sz="3600" spc="-4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omo</a:t>
            </a:r>
            <a:r>
              <a:rPr sz="3600" spc="-50" baseline="1275" dirty="0">
                <a:latin typeface="Tw Cen MT"/>
                <a:cs typeface="Tw Cen MT"/>
              </a:rPr>
              <a:t>v</a:t>
            </a:r>
            <a:r>
              <a:rPr sz="3600" baseline="1275" dirty="0">
                <a:latin typeface="Tw Cen MT"/>
                <a:cs typeface="Tw Cen MT"/>
              </a:rPr>
              <a:t>erán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54802" y="1247567"/>
            <a:ext cx="4076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20791" y="1247567"/>
            <a:ext cx="12115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i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stancias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91704" y="1247567"/>
            <a:ext cx="3904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1275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40929" y="1247567"/>
            <a:ext cx="16548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p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spc="50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ticipac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ón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1109" y="1686479"/>
            <a:ext cx="15680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de</a:t>
            </a:r>
            <a:r>
              <a:rPr sz="3600" spc="-9" baseline="1275" dirty="0">
                <a:latin typeface="Tw Cen MT"/>
                <a:cs typeface="Tw Cen MT"/>
              </a:rPr>
              <a:t>m</a:t>
            </a:r>
            <a:r>
              <a:rPr sz="3600" baseline="1275" dirty="0">
                <a:latin typeface="Tw Cen MT"/>
                <a:cs typeface="Tw Cen MT"/>
              </a:rPr>
              <a:t>ocrática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0461" y="1686479"/>
            <a:ext cx="3570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en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7953" y="1686479"/>
            <a:ext cx="3918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0878" y="1686479"/>
            <a:ext cx="1110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p</a:t>
            </a:r>
            <a:r>
              <a:rPr sz="3600" spc="-5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ocesos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62750" y="1686479"/>
            <a:ext cx="3904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1275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4024" y="1686479"/>
            <a:ext cx="13991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regu</a:t>
            </a:r>
            <a:r>
              <a:rPr sz="3600" spc="4" baseline="1275" dirty="0">
                <a:latin typeface="Tw Cen MT"/>
                <a:cs typeface="Tw Cen MT"/>
              </a:rPr>
              <a:t>l</a:t>
            </a:r>
            <a:r>
              <a:rPr sz="3600" baseline="1275" dirty="0">
                <a:latin typeface="Tw Cen MT"/>
                <a:cs typeface="Tw Cen MT"/>
              </a:rPr>
              <a:t>ación,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2662" y="1686479"/>
            <a:ext cx="8725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cont</a:t>
            </a:r>
            <a:r>
              <a:rPr sz="3600" spc="-3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ol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4578" y="1686479"/>
            <a:ext cx="392684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864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y</a:t>
            </a:r>
            <a:endParaRPr sz="2400" dirty="0">
              <a:latin typeface="Tw Cen MT"/>
              <a:cs typeface="Tw Cen MT"/>
            </a:endParaRPr>
          </a:p>
          <a:p>
            <a:pPr marL="12700" marR="2207">
              <a:lnSpc>
                <a:spcPct val="90738"/>
              </a:lnSpc>
              <a:spcBef>
                <a:spcPts val="718"/>
              </a:spcBef>
            </a:pPr>
            <a:r>
              <a:rPr sz="2400" spc="-4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1109" y="2125772"/>
            <a:ext cx="28342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4" baseline="1275" dirty="0">
                <a:latin typeface="Tw Cen MT"/>
                <a:cs typeface="Tw Cen MT"/>
              </a:rPr>
              <a:t>v</a:t>
            </a:r>
            <a:r>
              <a:rPr sz="3600" baseline="1275" dirty="0">
                <a:latin typeface="Tw Cen MT"/>
                <a:cs typeface="Tw Cen MT"/>
              </a:rPr>
              <a:t>eedur</a:t>
            </a:r>
            <a:r>
              <a:rPr sz="3600" spc="4" baseline="1275" dirty="0">
                <a:latin typeface="Tw Cen MT"/>
                <a:cs typeface="Tw Cen MT"/>
              </a:rPr>
              <a:t>í</a:t>
            </a:r>
            <a:r>
              <a:rPr sz="3600" baseline="1275" dirty="0">
                <a:latin typeface="Tw Cen MT"/>
                <a:cs typeface="Tw Cen MT"/>
              </a:rPr>
              <a:t>as </a:t>
            </a:r>
            <a:r>
              <a:rPr sz="3600" spc="24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c</a:t>
            </a:r>
            <a:r>
              <a:rPr sz="3600" spc="-9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uda</a:t>
            </a:r>
            <a:r>
              <a:rPr sz="3600" spc="-9" baseline="1275" dirty="0">
                <a:latin typeface="Tw Cen MT"/>
                <a:cs typeface="Tw Cen MT"/>
              </a:rPr>
              <a:t>d</a:t>
            </a:r>
            <a:r>
              <a:rPr sz="3600" baseline="1275" dirty="0">
                <a:latin typeface="Tw Cen MT"/>
                <a:cs typeface="Tw Cen MT"/>
              </a:rPr>
              <a:t>anas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4427" y="2125772"/>
            <a:ext cx="6736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p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spc="-1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4527" y="2125772"/>
            <a:ext cx="11979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conc</a:t>
            </a:r>
            <a:r>
              <a:rPr sz="3600" spc="9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et</a:t>
            </a:r>
            <a:r>
              <a:rPr sz="3600" spc="-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r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0660" y="2125772"/>
            <a:ext cx="4076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55583" y="2125772"/>
            <a:ext cx="12216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9" baseline="1275" dirty="0">
                <a:latin typeface="Tw Cen MT"/>
                <a:cs typeface="Tw Cen MT"/>
              </a:rPr>
              <a:t>g</a:t>
            </a:r>
            <a:r>
              <a:rPr sz="3600" baseline="1275" dirty="0">
                <a:latin typeface="Tw Cen MT"/>
                <a:cs typeface="Tw Cen MT"/>
              </a:rPr>
              <a:t>a</a:t>
            </a:r>
            <a:r>
              <a:rPr sz="3600" spc="-25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antías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1109" y="2564684"/>
            <a:ext cx="59026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cobe</a:t>
            </a:r>
            <a:r>
              <a:rPr sz="3600" spc="4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tu</a:t>
            </a:r>
            <a:r>
              <a:rPr sz="3600" spc="-1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a, calid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d</a:t>
            </a:r>
            <a:r>
              <a:rPr sz="3600" spc="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y</a:t>
            </a:r>
            <a:r>
              <a:rPr sz="3600" spc="1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m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nte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imiento del</a:t>
            </a:r>
            <a:r>
              <a:rPr sz="3600" spc="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se</a:t>
            </a:r>
            <a:r>
              <a:rPr sz="3600" spc="10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v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ci</a:t>
            </a:r>
            <a:r>
              <a:rPr sz="3600" spc="-39" baseline="1275" dirty="0">
                <a:latin typeface="Tw Cen MT"/>
                <a:cs typeface="Tw Cen MT"/>
              </a:rPr>
              <a:t>o</a:t>
            </a:r>
            <a:r>
              <a:rPr sz="3600" baseline="1275" dirty="0"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2510" y="3697270"/>
            <a:ext cx="4732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1275" dirty="0">
                <a:latin typeface="Tw Cen MT"/>
                <a:cs typeface="Tw Cen MT"/>
              </a:rPr>
              <a:t>15</a:t>
            </a:r>
            <a:r>
              <a:rPr sz="3600" baseline="1275" dirty="0"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0903" y="3697270"/>
            <a:ext cx="4422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046" y="3697270"/>
            <a:ext cx="10300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usuarios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5198" y="3697270"/>
            <a:ext cx="11088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d</a:t>
            </a:r>
            <a:r>
              <a:rPr sz="3600" spc="-50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berán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9454" y="3697270"/>
            <a:ext cx="9267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cump</a:t>
            </a:r>
            <a:r>
              <a:rPr sz="3600" spc="-14" baseline="1275" dirty="0">
                <a:latin typeface="Tw Cen MT"/>
                <a:cs typeface="Tw Cen MT"/>
              </a:rPr>
              <a:t>l</a:t>
            </a:r>
            <a:r>
              <a:rPr sz="3600" baseline="1275" dirty="0">
                <a:latin typeface="Tw Cen MT"/>
                <a:cs typeface="Tw Cen MT"/>
              </a:rPr>
              <a:t>ir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2229" y="3697270"/>
            <a:ext cx="4742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con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0597" y="3697270"/>
            <a:ext cx="20242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las  </a:t>
            </a:r>
            <a:r>
              <a:rPr sz="3600" spc="2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condicio</a:t>
            </a:r>
            <a:r>
              <a:rPr sz="3600" spc="9" baseline="1275" dirty="0">
                <a:latin typeface="Tw Cen MT"/>
                <a:cs typeface="Tw Cen MT"/>
              </a:rPr>
              <a:t>n</a:t>
            </a:r>
            <a:r>
              <a:rPr sz="3600" spc="-9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1109" y="4136182"/>
            <a:ext cx="73631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libremente</a:t>
            </a:r>
            <a:r>
              <a:rPr sz="3600" spc="400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p</a:t>
            </a:r>
            <a:r>
              <a:rPr sz="3600" spc="-9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ctadas</a:t>
            </a:r>
            <a:r>
              <a:rPr sz="3600" spc="415" baseline="1275" dirty="0">
                <a:latin typeface="Tw Cen MT"/>
                <a:cs typeface="Tw Cen MT"/>
              </a:rPr>
              <a:t> </a:t>
            </a:r>
            <a:r>
              <a:rPr sz="3600" spc="4" baseline="1275" dirty="0">
                <a:latin typeface="Tw Cen MT"/>
                <a:cs typeface="Tw Cen MT"/>
              </a:rPr>
              <a:t>q</a:t>
            </a:r>
            <a:r>
              <a:rPr sz="3600" baseline="1275" dirty="0">
                <a:latin typeface="Tw Cen MT"/>
                <a:cs typeface="Tw Cen MT"/>
              </a:rPr>
              <a:t>ue</a:t>
            </a:r>
            <a:r>
              <a:rPr sz="3600" spc="404" baseline="1275" dirty="0">
                <a:latin typeface="Tw Cen MT"/>
                <a:cs typeface="Tw Cen MT"/>
              </a:rPr>
              <a:t> 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baseline="1275" dirty="0">
                <a:latin typeface="Tw Cen MT"/>
                <a:cs typeface="Tw Cen MT"/>
              </a:rPr>
              <a:t>o</a:t>
            </a:r>
            <a:r>
              <a:rPr sz="3600" spc="395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estén</a:t>
            </a:r>
            <a:r>
              <a:rPr sz="3600" spc="40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en</a:t>
            </a:r>
            <a:r>
              <a:rPr sz="3600" spc="400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cont</a:t>
            </a:r>
            <a:r>
              <a:rPr sz="3600" spc="-1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</a:t>
            </a:r>
            <a:r>
              <a:rPr sz="3600" spc="404" baseline="1275" dirty="0">
                <a:latin typeface="Tw Cen MT"/>
                <a:cs typeface="Tw Cen MT"/>
              </a:rPr>
              <a:t> </a:t>
            </a:r>
            <a:r>
              <a:rPr sz="3600" spc="-4" baseline="1275" dirty="0">
                <a:latin typeface="Tw Cen MT"/>
                <a:cs typeface="Tw Cen MT"/>
              </a:rPr>
              <a:t>d</a:t>
            </a:r>
            <a:r>
              <a:rPr sz="3600" baseline="1275" dirty="0">
                <a:latin typeface="Tw Cen MT"/>
                <a:cs typeface="Tw Cen MT"/>
              </a:rPr>
              <a:t>e</a:t>
            </a:r>
            <a:r>
              <a:rPr sz="3600" spc="400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la</a:t>
            </a:r>
            <a:r>
              <a:rPr sz="3600" spc="40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</a:t>
            </a:r>
            <a:r>
              <a:rPr sz="3600" spc="-9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y</a:t>
            </a:r>
            <a:r>
              <a:rPr sz="3600" spc="40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1109" y="4575094"/>
            <a:ext cx="5251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que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617" y="4575094"/>
            <a:ext cx="30941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s</a:t>
            </a:r>
            <a:r>
              <a:rPr sz="3600" spc="4" baseline="1275" dirty="0">
                <a:latin typeface="Tw Cen MT"/>
                <a:cs typeface="Tw Cen MT"/>
              </a:rPr>
              <a:t>i</a:t>
            </a:r>
            <a:r>
              <a:rPr sz="3600" baseline="1275" dirty="0">
                <a:latin typeface="Tw Cen MT"/>
                <a:cs typeface="Tw Cen MT"/>
              </a:rPr>
              <a:t>gni</a:t>
            </a:r>
            <a:r>
              <a:rPr sz="3600" spc="4" baseline="1275" dirty="0">
                <a:latin typeface="Tw Cen MT"/>
                <a:cs typeface="Tw Cen MT"/>
              </a:rPr>
              <a:t>f</a:t>
            </a:r>
            <a:r>
              <a:rPr sz="3600" baseline="1275" dirty="0">
                <a:latin typeface="Tw Cen MT"/>
                <a:cs typeface="Tw Cen MT"/>
              </a:rPr>
              <a:t>i</a:t>
            </a:r>
            <a:r>
              <a:rPr sz="3600" spc="-14" baseline="1275" dirty="0">
                <a:latin typeface="Tw Cen MT"/>
                <a:cs typeface="Tw Cen MT"/>
              </a:rPr>
              <a:t>q</a:t>
            </a:r>
            <a:r>
              <a:rPr sz="3600" baseline="1275" dirty="0">
                <a:latin typeface="Tw Cen MT"/>
                <a:cs typeface="Tw Cen MT"/>
              </a:rPr>
              <a:t>uen </a:t>
            </a:r>
            <a:r>
              <a:rPr sz="3600" spc="47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renu</a:t>
            </a:r>
            <a:r>
              <a:rPr sz="3600" spc="4" baseline="1275" dirty="0">
                <a:latin typeface="Tw Cen MT"/>
                <a:cs typeface="Tw Cen MT"/>
              </a:rPr>
              <a:t>n</a:t>
            </a:r>
            <a:r>
              <a:rPr sz="3600" spc="-9" baseline="1275" dirty="0">
                <a:latin typeface="Tw Cen MT"/>
                <a:cs typeface="Tw Cen MT"/>
              </a:rPr>
              <a:t>ci</a:t>
            </a:r>
            <a:r>
              <a:rPr sz="3600" baseline="1275" dirty="0">
                <a:latin typeface="Tw Cen MT"/>
                <a:cs typeface="Tw Cen MT"/>
              </a:rPr>
              <a:t>ar </a:t>
            </a:r>
            <a:r>
              <a:rPr sz="3600" spc="475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3691" y="4575094"/>
            <a:ext cx="8936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alguno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3980" y="4575094"/>
            <a:ext cx="9389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1275" dirty="0">
                <a:latin typeface="Tw Cen MT"/>
                <a:cs typeface="Tw Cen MT"/>
              </a:rPr>
              <a:t>d</a:t>
            </a:r>
            <a:r>
              <a:rPr sz="3600" baseline="1275" dirty="0">
                <a:latin typeface="Tw Cen MT"/>
                <a:cs typeface="Tw Cen MT"/>
              </a:rPr>
              <a:t>e </a:t>
            </a:r>
            <a:r>
              <a:rPr sz="3600" spc="470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los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9991" y="4575094"/>
            <a:ext cx="12848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anterio</a:t>
            </a:r>
            <a:r>
              <a:rPr sz="3600" spc="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es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31109" y="5014388"/>
            <a:ext cx="7366760" cy="769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dere</a:t>
            </a:r>
            <a:r>
              <a:rPr sz="3600" spc="94" baseline="1275" dirty="0">
                <a:latin typeface="Tw Cen MT"/>
                <a:cs typeface="Tw Cen MT"/>
              </a:rPr>
              <a:t>c</a:t>
            </a:r>
            <a:r>
              <a:rPr sz="3600" baseline="1275" dirty="0">
                <a:latin typeface="Tw Cen MT"/>
                <a:cs typeface="Tw Cen MT"/>
              </a:rPr>
              <a:t>hos</a:t>
            </a:r>
            <a:r>
              <a:rPr sz="3600" spc="28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en</a:t>
            </a:r>
            <a:r>
              <a:rPr sz="3600" spc="26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los</a:t>
            </a:r>
            <a:r>
              <a:rPr sz="3600" spc="28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re</a:t>
            </a:r>
            <a:r>
              <a:rPr sz="3600" spc="4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pec</a:t>
            </a:r>
            <a:r>
              <a:rPr sz="3600" spc="-4" baseline="1275" dirty="0">
                <a:latin typeface="Tw Cen MT"/>
                <a:cs typeface="Tw Cen MT"/>
              </a:rPr>
              <a:t>t</a:t>
            </a:r>
            <a:r>
              <a:rPr sz="3600" spc="-9" baseline="1275" dirty="0">
                <a:latin typeface="Tw Cen MT"/>
                <a:cs typeface="Tw Cen MT"/>
              </a:rPr>
              <a:t>i</a:t>
            </a:r>
            <a:r>
              <a:rPr sz="3600" spc="-44" baseline="1275" dirty="0">
                <a:latin typeface="Tw Cen MT"/>
                <a:cs typeface="Tw Cen MT"/>
              </a:rPr>
              <a:t>v</a:t>
            </a:r>
            <a:r>
              <a:rPr sz="3600" baseline="1275" dirty="0">
                <a:latin typeface="Tw Cen MT"/>
                <a:cs typeface="Tw Cen MT"/>
              </a:rPr>
              <a:t>os</a:t>
            </a:r>
            <a:r>
              <a:rPr sz="3600" spc="28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cont</a:t>
            </a:r>
            <a:r>
              <a:rPr sz="3600" spc="-14" baseline="1275" dirty="0">
                <a:latin typeface="Tw Cen MT"/>
                <a:cs typeface="Tw Cen MT"/>
              </a:rPr>
              <a:t>r</a:t>
            </a:r>
            <a:r>
              <a:rPr sz="3600" baseline="1275" dirty="0">
                <a:latin typeface="Tw Cen MT"/>
                <a:cs typeface="Tw Cen MT"/>
              </a:rPr>
              <a:t>at</a:t>
            </a:r>
            <a:r>
              <a:rPr sz="3600" spc="-19" baseline="1275" dirty="0">
                <a:latin typeface="Tw Cen MT"/>
                <a:cs typeface="Tw Cen MT"/>
              </a:rPr>
              <a:t>o</a:t>
            </a:r>
            <a:r>
              <a:rPr sz="3600" spc="-39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,</a:t>
            </a:r>
            <a:r>
              <a:rPr sz="3600" spc="27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hacer</a:t>
            </a:r>
            <a:r>
              <a:rPr sz="3600" spc="27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a</a:t>
            </a:r>
            <a:r>
              <a:rPr sz="3600" spc="-9" baseline="1275" dirty="0">
                <a:latin typeface="Tw Cen MT"/>
                <a:cs typeface="Tw Cen MT"/>
              </a:rPr>
              <a:t>d</a:t>
            </a:r>
            <a:r>
              <a:rPr sz="3600" baseline="1275" dirty="0">
                <a:latin typeface="Tw Cen MT"/>
                <a:cs typeface="Tw Cen MT"/>
              </a:rPr>
              <a:t>ecuado</a:t>
            </a:r>
            <a:r>
              <a:rPr sz="3600" spc="275" baseline="1275" dirty="0">
                <a:latin typeface="Tw Cen MT"/>
                <a:cs typeface="Tw Cen MT"/>
              </a:rPr>
              <a:t> </a:t>
            </a:r>
            <a:r>
              <a:rPr sz="3600" spc="4" baseline="1275" dirty="0">
                <a:latin typeface="Tw Cen MT"/>
                <a:cs typeface="Tw Cen MT"/>
              </a:rPr>
              <a:t>uso</a:t>
            </a:r>
            <a:endParaRPr sz="2400" dirty="0">
              <a:latin typeface="Tw Cen MT"/>
              <a:cs typeface="Tw Cen MT"/>
            </a:endParaRPr>
          </a:p>
          <a:p>
            <a:pPr marL="12700" marR="45720">
              <a:lnSpc>
                <a:spcPct val="90738"/>
              </a:lnSpc>
              <a:spcBef>
                <a:spcPts val="715"/>
              </a:spcBef>
            </a:pPr>
            <a:r>
              <a:rPr sz="2400" spc="-4" dirty="0">
                <a:latin typeface="Tw Cen MT"/>
                <a:cs typeface="Tw Cen MT"/>
              </a:rPr>
              <a:t>d</a:t>
            </a:r>
            <a:r>
              <a:rPr sz="2400" dirty="0">
                <a:latin typeface="Tw Cen MT"/>
                <a:cs typeface="Tw Cen MT"/>
              </a:rPr>
              <a:t>e</a:t>
            </a:r>
            <a:r>
              <a:rPr sz="2400" spc="14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los se</a:t>
            </a:r>
            <a:r>
              <a:rPr sz="2400" spc="104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v</a:t>
            </a:r>
            <a:r>
              <a:rPr sz="2400" spc="4" dirty="0">
                <a:latin typeface="Tw Cen MT"/>
                <a:cs typeface="Tw Cen MT"/>
              </a:rPr>
              <a:t>i</a:t>
            </a:r>
            <a:r>
              <a:rPr sz="2400" dirty="0">
                <a:latin typeface="Tw Cen MT"/>
                <a:cs typeface="Tw Cen MT"/>
              </a:rPr>
              <a:t>cios rec</a:t>
            </a:r>
            <a:r>
              <a:rPr sz="2400" spc="4" dirty="0">
                <a:latin typeface="Tw Cen MT"/>
                <a:cs typeface="Tw Cen MT"/>
              </a:rPr>
              <a:t>i</a:t>
            </a:r>
            <a:r>
              <a:rPr sz="2400" dirty="0">
                <a:latin typeface="Tw Cen MT"/>
                <a:cs typeface="Tw Cen MT"/>
              </a:rPr>
              <a:t>bidos y p</a:t>
            </a:r>
            <a:r>
              <a:rPr sz="2400" spc="-9" dirty="0">
                <a:latin typeface="Tw Cen MT"/>
                <a:cs typeface="Tw Cen MT"/>
              </a:rPr>
              <a:t>a</a:t>
            </a:r>
            <a:r>
              <a:rPr sz="2400" spc="-50" dirty="0">
                <a:latin typeface="Tw Cen MT"/>
                <a:cs typeface="Tw Cen MT"/>
              </a:rPr>
              <a:t>g</a:t>
            </a:r>
            <a:r>
              <a:rPr sz="2400" dirty="0">
                <a:latin typeface="Tw Cen MT"/>
                <a:cs typeface="Tw Cen MT"/>
              </a:rPr>
              <a:t>ar</a:t>
            </a:r>
            <a:r>
              <a:rPr sz="2400" spc="14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las tarifas acord</a:t>
            </a:r>
            <a:r>
              <a:rPr sz="2400" spc="-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d</a:t>
            </a:r>
            <a:r>
              <a:rPr sz="2400" spc="-9" dirty="0">
                <a:latin typeface="Tw Cen MT"/>
                <a:cs typeface="Tw Cen MT"/>
              </a:rPr>
              <a:t>a</a:t>
            </a:r>
            <a:r>
              <a:rPr sz="2400" spc="-14" dirty="0">
                <a:latin typeface="Tw Cen MT"/>
                <a:cs typeface="Tw Cen MT"/>
              </a:rPr>
              <a:t>s</a:t>
            </a:r>
            <a:r>
              <a:rPr sz="24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92" name="object 16"/>
          <p:cNvSpPr/>
          <p:nvPr/>
        </p:nvSpPr>
        <p:spPr>
          <a:xfrm>
            <a:off x="0" y="210185"/>
            <a:ext cx="2502510" cy="1351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9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6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6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1552575" y="5091246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552575" y="5091246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514476" y="4619695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712190" y="1059862"/>
            <a:ext cx="5431809" cy="1392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900"/>
              </a:lnSpc>
              <a:spcBef>
                <a:spcPts val="6"/>
              </a:spcBef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RED PRIVADA DE</a:t>
            </a:r>
          </a:p>
          <a:p>
            <a:pPr algn="ctr">
              <a:lnSpc>
                <a:spcPts val="3900"/>
              </a:lnSpc>
              <a:spcBef>
                <a:spcPts val="6"/>
              </a:spcBef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 TELECOMUNICACIONES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16"/>
          <p:cNvSpPr/>
          <p:nvPr/>
        </p:nvSpPr>
        <p:spPr>
          <a:xfrm>
            <a:off x="0" y="210185"/>
            <a:ext cx="3234519" cy="1351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0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14476" y="3650199"/>
            <a:ext cx="9349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 el conjunto de elementos de red que establezcan las personas naturales o jurídicas para su uso exclusivo, sin prestación de servicios a terceras personas y sin conexión a la red de telecomunicaciones de servicios públicos o a otras redes privadas de telecomunicaciones”.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725289" y="3573018"/>
            <a:ext cx="676910" cy="2579573"/>
          </a:xfrm>
          <a:custGeom>
            <a:avLst/>
            <a:gdLst/>
            <a:ahLst/>
            <a:cxnLst/>
            <a:rect l="l" t="t" r="r" b="b"/>
            <a:pathLst>
              <a:path w="676910" h="2579573">
                <a:moveTo>
                  <a:pt x="0" y="0"/>
                </a:moveTo>
                <a:lnTo>
                  <a:pt x="338455" y="0"/>
                </a:lnTo>
                <a:lnTo>
                  <a:pt x="338455" y="2579573"/>
                </a:lnTo>
                <a:lnTo>
                  <a:pt x="676910" y="2579573"/>
                </a:lnTo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725289" y="3573017"/>
            <a:ext cx="676910" cy="1289812"/>
          </a:xfrm>
          <a:custGeom>
            <a:avLst/>
            <a:gdLst/>
            <a:ahLst/>
            <a:cxnLst/>
            <a:rect l="l" t="t" r="r" b="b"/>
            <a:pathLst>
              <a:path w="676910" h="1289812">
                <a:moveTo>
                  <a:pt x="0" y="0"/>
                </a:moveTo>
                <a:lnTo>
                  <a:pt x="338455" y="0"/>
                </a:lnTo>
                <a:lnTo>
                  <a:pt x="338455" y="1289812"/>
                </a:lnTo>
                <a:lnTo>
                  <a:pt x="676910" y="1289812"/>
                </a:lnTo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4725289" y="3573017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910" y="0"/>
                </a:lnTo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4725290" y="2244217"/>
            <a:ext cx="693801" cy="1328801"/>
          </a:xfrm>
          <a:custGeom>
            <a:avLst/>
            <a:gdLst/>
            <a:ahLst/>
            <a:cxnLst/>
            <a:rect l="l" t="t" r="r" b="b"/>
            <a:pathLst>
              <a:path w="693801" h="1328801">
                <a:moveTo>
                  <a:pt x="0" y="1328801"/>
                </a:moveTo>
                <a:lnTo>
                  <a:pt x="346837" y="1328801"/>
                </a:lnTo>
                <a:lnTo>
                  <a:pt x="346837" y="0"/>
                </a:lnTo>
                <a:lnTo>
                  <a:pt x="693801" y="0"/>
                </a:lnTo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725289" y="993395"/>
            <a:ext cx="676910" cy="2579623"/>
          </a:xfrm>
          <a:custGeom>
            <a:avLst/>
            <a:gdLst/>
            <a:ahLst/>
            <a:cxnLst/>
            <a:rect l="l" t="t" r="r" b="b"/>
            <a:pathLst>
              <a:path w="676910" h="2579623">
                <a:moveTo>
                  <a:pt x="0" y="2579623"/>
                </a:moveTo>
                <a:lnTo>
                  <a:pt x="338455" y="2579623"/>
                </a:lnTo>
                <a:lnTo>
                  <a:pt x="338455" y="0"/>
                </a:lnTo>
                <a:lnTo>
                  <a:pt x="676910" y="0"/>
                </a:lnTo>
              </a:path>
            </a:pathLst>
          </a:custGeom>
          <a:ln w="15875">
            <a:solidFill>
              <a:srgbClr val="D258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634741" y="816863"/>
            <a:ext cx="1150619" cy="5550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720084" y="480059"/>
            <a:ext cx="1062228" cy="6085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693414" y="857720"/>
            <a:ext cx="1031836" cy="5430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5343144" y="437389"/>
            <a:ext cx="3502152" cy="1150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811012" y="522733"/>
            <a:ext cx="2703576" cy="1062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402200" y="477558"/>
            <a:ext cx="3384423" cy="10318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359908" y="1688593"/>
            <a:ext cx="3503676" cy="1150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298948" y="1773937"/>
            <a:ext cx="3761232" cy="1062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419091" y="1728254"/>
            <a:ext cx="3384423" cy="10318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343144" y="3015997"/>
            <a:ext cx="3502152" cy="1152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257800" y="3102864"/>
            <a:ext cx="3810000" cy="1062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5402200" y="3057055"/>
            <a:ext cx="3384423" cy="10318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343144" y="4306824"/>
            <a:ext cx="3502152" cy="1150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5362955" y="4392168"/>
            <a:ext cx="3599688" cy="1062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5402200" y="4346867"/>
            <a:ext cx="3384423" cy="10318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5343144" y="5596126"/>
            <a:ext cx="3502152" cy="11506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553456" y="5439154"/>
            <a:ext cx="3220211" cy="1418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402200" y="5636679"/>
            <a:ext cx="3384423" cy="10318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128131" y="719355"/>
            <a:ext cx="2007584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Definic</a:t>
            </a:r>
            <a:r>
              <a:rPr sz="5850" spc="-14" baseline="1569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on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6321" y="1970178"/>
            <a:ext cx="3065802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850" spc="-114" baseline="156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ed </a:t>
            </a:r>
            <a:r>
              <a:rPr sz="5850" spc="-9" baseline="156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el Estado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4920" y="3299487"/>
            <a:ext cx="3114729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850" spc="-114" baseline="156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edes Pri</a:t>
            </a:r>
            <a:r>
              <a:rPr sz="5850" spc="-75" baseline="1569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ad</a:t>
            </a:r>
            <a:r>
              <a:rPr sz="5850" spc="-14" baseline="156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0076" y="4589299"/>
            <a:ext cx="2903541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Espect</a:t>
            </a:r>
            <a:r>
              <a:rPr sz="5850" spc="-79" baseline="156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o elect.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0576" y="5636643"/>
            <a:ext cx="2489723" cy="1005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995"/>
              </a:lnSpc>
              <a:spcBef>
                <a:spcPts val="199"/>
              </a:spcBef>
            </a:pPr>
            <a:r>
              <a:rPr sz="3900" dirty="0">
                <a:solidFill>
                  <a:srgbClr val="FFFFFF"/>
                </a:solidFill>
                <a:latin typeface="Tw Cen MT"/>
                <a:cs typeface="Tw Cen MT"/>
              </a:rPr>
              <a:t>Autori</a:t>
            </a:r>
            <a:r>
              <a:rPr sz="3900" spc="-14" dirty="0">
                <a:solidFill>
                  <a:srgbClr val="FFFFFF"/>
                </a:solidFill>
                <a:latin typeface="Tw Cen MT"/>
                <a:cs typeface="Tw Cen MT"/>
              </a:rPr>
              <a:t>z</a:t>
            </a:r>
            <a:r>
              <a:rPr sz="3900" dirty="0">
                <a:solidFill>
                  <a:srgbClr val="FFFFFF"/>
                </a:solidFill>
                <a:latin typeface="Tw Cen MT"/>
                <a:cs typeface="Tw Cen MT"/>
              </a:rPr>
              <a:t>acion</a:t>
            </a:r>
            <a:endParaRPr sz="3900" dirty="0">
              <a:latin typeface="Tw Cen MT"/>
              <a:cs typeface="Tw Cen MT"/>
            </a:endParaRPr>
          </a:p>
          <a:p>
            <a:pPr marL="232577" marR="273984" algn="ctr">
              <a:lnSpc>
                <a:spcPts val="3895"/>
              </a:lnSpc>
            </a:pPr>
            <a:r>
              <a:rPr sz="5850" baseline="2354" dirty="0">
                <a:solidFill>
                  <a:srgbClr val="FFFFFF"/>
                </a:solidFill>
                <a:latin typeface="Tw Cen MT"/>
                <a:cs typeface="Tw Cen MT"/>
              </a:rPr>
              <a:t>Minis</a:t>
            </a:r>
            <a:r>
              <a:rPr sz="5850" spc="-14" baseline="235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5850" baseline="2354" dirty="0">
                <a:solidFill>
                  <a:srgbClr val="FFFFFF"/>
                </a:solidFill>
                <a:latin typeface="Tw Cen MT"/>
                <a:cs typeface="Tw Cen MT"/>
              </a:rPr>
              <a:t>erio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 rot="16200000">
            <a:off x="1558823" y="3315583"/>
            <a:ext cx="5348227" cy="517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850" spc="-114" baseline="156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ed </a:t>
            </a:r>
            <a:r>
              <a:rPr sz="5850" spc="-14" baseline="156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5850" spc="-309" baseline="156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eleco</a:t>
            </a:r>
            <a:r>
              <a:rPr sz="5850" spc="79" baseline="1569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un</a:t>
            </a:r>
            <a:r>
              <a:rPr sz="5850" spc="-14" baseline="1569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cac</a:t>
            </a:r>
            <a:r>
              <a:rPr sz="5850" spc="-9" baseline="1569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5850" baseline="1569" dirty="0">
                <a:solidFill>
                  <a:srgbClr val="FFFFFF"/>
                </a:solidFill>
                <a:latin typeface="Tw Cen MT"/>
                <a:cs typeface="Tw Cen MT"/>
              </a:rPr>
              <a:t>ones</a:t>
            </a:r>
            <a:endParaRPr sz="39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290" y="993395"/>
            <a:ext cx="338455" cy="257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5063745" y="993394"/>
            <a:ext cx="355345" cy="1250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5063745" y="2244217"/>
            <a:ext cx="355345" cy="1328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4725290" y="3573018"/>
            <a:ext cx="338455" cy="2579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5063745" y="3573017"/>
            <a:ext cx="355345" cy="128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5063745" y="4862831"/>
            <a:ext cx="355345" cy="1289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2" name="object 16"/>
          <p:cNvSpPr/>
          <p:nvPr/>
        </p:nvSpPr>
        <p:spPr>
          <a:xfrm>
            <a:off x="0" y="210185"/>
            <a:ext cx="2866030" cy="13515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6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6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6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1524000" y="2337308"/>
            <a:ext cx="9141206" cy="3735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algn="just" defTabSz="762000" eaLnBrk="0" hangingPunct="0">
              <a:buNone/>
            </a:pPr>
            <a:r>
              <a:rPr lang="es-ES" sz="2800" dirty="0"/>
              <a:t>“La interconexión de la Red del nuevo operador (Solicitante) </a:t>
            </a:r>
          </a:p>
          <a:p>
            <a:pPr algn="just" defTabSz="762000" eaLnBrk="0" hangingPunct="0">
              <a:buNone/>
            </a:pPr>
            <a:r>
              <a:rPr lang="es-ES" sz="2800" dirty="0"/>
              <a:t>con la  Red Telefónica Pública Básica Conmutada (RTBPC) </a:t>
            </a:r>
          </a:p>
          <a:p>
            <a:pPr algn="just" defTabSz="762000" eaLnBrk="0" hangingPunct="0">
              <a:buNone/>
            </a:pPr>
            <a:r>
              <a:rPr lang="es-ES" sz="2800" dirty="0"/>
              <a:t>existente (Interconectante), forma una RTPBC ampliada,</a:t>
            </a:r>
          </a:p>
          <a:p>
            <a:pPr algn="just" defTabSz="762000" eaLnBrk="0" hangingPunct="0">
              <a:buNone/>
            </a:pPr>
            <a:r>
              <a:rPr lang="es-ES" sz="2800" dirty="0"/>
              <a:t>que es en lo esencial una sola red física explotada por</a:t>
            </a:r>
          </a:p>
          <a:p>
            <a:pPr algn="just" defTabSz="762000" eaLnBrk="0" hangingPunct="0">
              <a:buNone/>
            </a:pPr>
            <a:r>
              <a:rPr lang="es-ES" sz="2800" dirty="0"/>
              <a:t>múltiples operadores.”</a:t>
            </a:r>
          </a:p>
          <a:p>
            <a:pPr algn="just" defTabSz="762000" eaLnBrk="0" hangingPunct="0">
              <a:buNone/>
            </a:pPr>
            <a:endParaRPr lang="es-E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 defTabSz="762000" eaLnBrk="0" hangingPunct="0">
              <a:buNone/>
            </a:pPr>
            <a:endParaRPr lang="es-E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 defTabSz="762000" eaLnBrk="0" hangingPunct="0">
              <a:buNone/>
            </a:pPr>
            <a:r>
              <a:rPr lang="es-E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          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Int</a:t>
            </a:r>
            <a:r>
              <a:rPr sz="2600" b="1" spc="-9" dirty="0">
                <a:solidFill>
                  <a:srgbClr val="9ACD4B"/>
                </a:solidFill>
                <a:latin typeface="Times New Roman"/>
                <a:cs typeface="Times New Roman"/>
              </a:rPr>
              <a:t>e</a:t>
            </a:r>
            <a:r>
              <a:rPr sz="2600" b="1" spc="-50" dirty="0">
                <a:solidFill>
                  <a:srgbClr val="9ACD4B"/>
                </a:solidFill>
                <a:latin typeface="Times New Roman"/>
                <a:cs typeface="Times New Roman"/>
              </a:rPr>
              <a:t>r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cone</a:t>
            </a:r>
            <a:r>
              <a:rPr sz="2600" b="1" spc="4" dirty="0">
                <a:solidFill>
                  <a:srgbClr val="9ACD4B"/>
                </a:solidFill>
                <a:latin typeface="Times New Roman"/>
                <a:cs typeface="Times New Roman"/>
              </a:rPr>
              <a:t>x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ión</a:t>
            </a:r>
            <a:r>
              <a:rPr sz="2600" b="1" spc="-34" dirty="0">
                <a:solidFill>
                  <a:srgbClr val="9ACD4B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y Re</a:t>
            </a:r>
            <a:r>
              <a:rPr sz="2600" b="1" spc="4" dirty="0">
                <a:solidFill>
                  <a:srgbClr val="9ACD4B"/>
                </a:solidFill>
                <a:latin typeface="Times New Roman"/>
                <a:cs typeface="Times New Roman"/>
              </a:rPr>
              <a:t>g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lamenta</a:t>
            </a:r>
            <a:r>
              <a:rPr sz="2600" b="1" spc="-9" dirty="0">
                <a:solidFill>
                  <a:srgbClr val="9ACD4B"/>
                </a:solidFill>
                <a:latin typeface="Times New Roman"/>
                <a:cs typeface="Times New Roman"/>
              </a:rPr>
              <a:t>c</a:t>
            </a: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ión</a:t>
            </a:r>
            <a:endParaRPr sz="2600" dirty="0">
              <a:latin typeface="Times New Roman"/>
              <a:cs typeface="Times New Roman"/>
            </a:endParaRPr>
          </a:p>
          <a:p>
            <a:pPr marR="545078" algn="r">
              <a:lnSpc>
                <a:spcPct val="95825"/>
              </a:lnSpc>
              <a:spcBef>
                <a:spcPts val="130"/>
              </a:spcBef>
            </a:pPr>
            <a:r>
              <a:rPr sz="2600" b="1" dirty="0">
                <a:solidFill>
                  <a:srgbClr val="9ACD4B"/>
                </a:solidFill>
                <a:latin typeface="Times New Roman"/>
                <a:cs typeface="Times New Roman"/>
              </a:rPr>
              <a:t>(UITT)</a:t>
            </a:r>
            <a:endParaRPr sz="2600" dirty="0">
              <a:latin typeface="Times New Roman"/>
              <a:cs typeface="Times New Roman"/>
            </a:endParaRPr>
          </a:p>
          <a:p>
            <a:pPr marR="546276" algn="r">
              <a:lnSpc>
                <a:spcPct val="95825"/>
              </a:lnSpc>
              <a:spcBef>
                <a:spcPts val="111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439237" y="1088330"/>
            <a:ext cx="5167066" cy="693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193" indent="-777493" algn="ctr">
              <a:lnSpc>
                <a:spcPts val="2700"/>
              </a:lnSpc>
              <a:spcBef>
                <a:spcPts val="170"/>
              </a:spcBef>
            </a:pPr>
            <a:r>
              <a:rPr lang="es-CO" sz="2500" dirty="0">
                <a:latin typeface="Arial" panose="020B0604020202020204" pitchFamily="34" charset="0"/>
                <a:cs typeface="Arial" panose="020B0604020202020204" pitchFamily="34" charset="0"/>
              </a:rPr>
              <a:t>INTERCONEXIÓN EN MARCO DE COMPETENCIA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2374710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4123944" y="0"/>
            <a:ext cx="800100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259580" y="0"/>
            <a:ext cx="4482084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8077200" y="0"/>
            <a:ext cx="800100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447919" y="5445251"/>
            <a:ext cx="1160526" cy="1412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143631" y="5733263"/>
            <a:ext cx="1256182" cy="897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608189" y="5733263"/>
            <a:ext cx="1256182" cy="897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562094" y="229331"/>
            <a:ext cx="378286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baseline="1530" dirty="0">
                <a:solidFill>
                  <a:srgbClr val="00AFEF"/>
                </a:solidFill>
                <a:latin typeface="Tw Cen MT"/>
                <a:cs typeface="Tw Cen MT"/>
              </a:rPr>
              <a:t>INT</a:t>
            </a:r>
            <a:r>
              <a:rPr sz="6000" b="1" spc="14" baseline="1530" dirty="0">
                <a:solidFill>
                  <a:srgbClr val="00AFEF"/>
                </a:solidFill>
                <a:latin typeface="Tw Cen MT"/>
                <a:cs typeface="Tw Cen MT"/>
              </a:rPr>
              <a:t>E</a:t>
            </a:r>
            <a:r>
              <a:rPr sz="6000" b="1" spc="-204" baseline="1530" dirty="0">
                <a:solidFill>
                  <a:srgbClr val="00AFEF"/>
                </a:solidFill>
                <a:latin typeface="Tw Cen MT"/>
                <a:cs typeface="Tw Cen MT"/>
              </a:rPr>
              <a:t>R</a:t>
            </a:r>
            <a:r>
              <a:rPr sz="6000" b="1" baseline="1530" dirty="0">
                <a:solidFill>
                  <a:srgbClr val="00AFEF"/>
                </a:solidFill>
                <a:latin typeface="Tw Cen MT"/>
                <a:cs typeface="Tw Cen MT"/>
              </a:rPr>
              <a:t>CONEXIÓN</a:t>
            </a:r>
            <a:endParaRPr sz="40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9054" y="1674748"/>
            <a:ext cx="5892690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L</a:t>
            </a:r>
            <a:r>
              <a:rPr sz="3900" b="1" spc="-44" baseline="1177" dirty="0">
                <a:latin typeface="Tw Cen MT"/>
                <a:cs typeface="Tw Cen MT"/>
              </a:rPr>
              <a:t>e</a:t>
            </a:r>
            <a:r>
              <a:rPr sz="3900" b="1" baseline="1177" dirty="0">
                <a:latin typeface="Tw Cen MT"/>
                <a:cs typeface="Tw Cen MT"/>
              </a:rPr>
              <a:t>y</a:t>
            </a:r>
            <a:r>
              <a:rPr sz="3900" b="1" spc="-1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8</a:t>
            </a:r>
            <a:r>
              <a:rPr sz="3900" b="1" baseline="1177" dirty="0">
                <a:latin typeface="Tw Cen MT"/>
                <a:cs typeface="Tw Cen MT"/>
              </a:rPr>
              <a:t>3</a:t>
            </a:r>
            <a:r>
              <a:rPr sz="3900" b="1" spc="-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 </a:t>
            </a:r>
            <a:r>
              <a:rPr sz="3900" b="1" spc="-4" baseline="1177" dirty="0">
                <a:latin typeface="Tw Cen MT"/>
                <a:cs typeface="Tw Cen MT"/>
              </a:rPr>
              <a:t>194</a:t>
            </a:r>
            <a:r>
              <a:rPr sz="3900" b="1" baseline="1177" dirty="0">
                <a:latin typeface="Tw Cen MT"/>
                <a:cs typeface="Tw Cen MT"/>
              </a:rPr>
              <a:t>5</a:t>
            </a:r>
            <a:r>
              <a:rPr sz="3900" b="1" spc="-2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y</a:t>
            </a:r>
            <a:r>
              <a:rPr sz="3900" b="1" spc="-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el Dec</a:t>
            </a:r>
            <a:r>
              <a:rPr sz="3900" b="1" spc="5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eto</a:t>
            </a:r>
            <a:r>
              <a:rPr sz="3900" b="1" spc="-1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242</a:t>
            </a:r>
            <a:r>
              <a:rPr sz="3900" b="1" baseline="1177" dirty="0">
                <a:latin typeface="Tw Cen MT"/>
                <a:cs typeface="Tw Cen MT"/>
              </a:rPr>
              <a:t>7</a:t>
            </a:r>
            <a:r>
              <a:rPr sz="3900" b="1" spc="-1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 </a:t>
            </a:r>
            <a:r>
              <a:rPr sz="3900" b="1" spc="-4" baseline="1177" dirty="0">
                <a:latin typeface="Tw Cen MT"/>
                <a:cs typeface="Tw Cen MT"/>
              </a:rPr>
              <a:t>1965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8070" y="2721751"/>
            <a:ext cx="6538361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Est</a:t>
            </a:r>
            <a:r>
              <a:rPr sz="3900" b="1" spc="-9" baseline="1177" dirty="0">
                <a:latin typeface="Tw Cen MT"/>
                <a:cs typeface="Tw Cen MT"/>
              </a:rPr>
              <a:t>a</a:t>
            </a:r>
            <a:r>
              <a:rPr sz="3900" b="1" baseline="1177" dirty="0">
                <a:latin typeface="Tw Cen MT"/>
                <a:cs typeface="Tw Cen MT"/>
              </a:rPr>
              <a:t>b</a:t>
            </a:r>
            <a:r>
              <a:rPr sz="3900" b="1" spc="-9" baseline="1177" dirty="0">
                <a:latin typeface="Tw Cen MT"/>
                <a:cs typeface="Tw Cen MT"/>
              </a:rPr>
              <a:t>l</a:t>
            </a:r>
            <a:r>
              <a:rPr sz="3900" b="1" baseline="1177" dirty="0">
                <a:latin typeface="Tw Cen MT"/>
                <a:cs typeface="Tw Cen MT"/>
              </a:rPr>
              <a:t>ec</a:t>
            </a:r>
            <a:r>
              <a:rPr sz="3900" b="1" spc="-14" baseline="1177" dirty="0">
                <a:latin typeface="Tw Cen MT"/>
                <a:cs typeface="Tw Cen MT"/>
              </a:rPr>
              <a:t>i</a:t>
            </a:r>
            <a:r>
              <a:rPr sz="3900" b="1" baseline="1177" dirty="0">
                <a:latin typeface="Tw Cen MT"/>
                <a:cs typeface="Tw Cen MT"/>
              </a:rPr>
              <a:t>eron</a:t>
            </a:r>
            <a:r>
              <a:rPr sz="3900" b="1" spc="10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l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04" baseline="1177" dirty="0">
                <a:latin typeface="Tw Cen MT"/>
                <a:cs typeface="Tw Cen MT"/>
              </a:rPr>
              <a:t> </a:t>
            </a:r>
            <a:r>
              <a:rPr sz="3900" b="1" spc="-14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b</a:t>
            </a:r>
            <a:r>
              <a:rPr sz="3900" b="1" spc="-9" baseline="1177" dirty="0">
                <a:latin typeface="Tw Cen MT"/>
                <a:cs typeface="Tw Cen MT"/>
              </a:rPr>
              <a:t>l</a:t>
            </a:r>
            <a:r>
              <a:rPr sz="3900" b="1" baseline="1177" dirty="0">
                <a:latin typeface="Tw Cen MT"/>
                <a:cs typeface="Tw Cen MT"/>
              </a:rPr>
              <a:t>igaci</a:t>
            </a:r>
            <a:r>
              <a:rPr sz="3900" b="1" spc="-14" baseline="1177" dirty="0">
                <a:latin typeface="Tw Cen MT"/>
                <a:cs typeface="Tw Cen MT"/>
              </a:rPr>
              <a:t>ó</a:t>
            </a:r>
            <a:r>
              <a:rPr sz="3900" b="1" baseline="1177" dirty="0">
                <a:latin typeface="Tw Cen MT"/>
                <a:cs typeface="Tw Cen MT"/>
              </a:rPr>
              <a:t>n</a:t>
            </a:r>
            <a:r>
              <a:rPr sz="3900" b="1" spc="10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8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l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14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i</a:t>
            </a:r>
            <a:r>
              <a:rPr sz="3900" b="1" spc="-9" baseline="1177" dirty="0">
                <a:latin typeface="Tw Cen MT"/>
                <a:cs typeface="Tw Cen MT"/>
              </a:rPr>
              <a:t>n</a:t>
            </a:r>
            <a:r>
              <a:rPr sz="3900" b="1" baseline="1177" dirty="0">
                <a:latin typeface="Tw Cen MT"/>
                <a:cs typeface="Tw Cen MT"/>
              </a:rPr>
              <a:t>terc</a:t>
            </a:r>
            <a:r>
              <a:rPr sz="3900" b="1" spc="-14" baseline="1177" dirty="0">
                <a:latin typeface="Tw Cen MT"/>
                <a:cs typeface="Tw Cen MT"/>
              </a:rPr>
              <a:t>on</a:t>
            </a:r>
            <a:r>
              <a:rPr sz="3900" b="1" spc="-50" baseline="1177" dirty="0">
                <a:latin typeface="Tw Cen MT"/>
                <a:cs typeface="Tw Cen MT"/>
              </a:rPr>
              <a:t>e</a:t>
            </a:r>
            <a:r>
              <a:rPr sz="3900" b="1" baseline="1177" dirty="0">
                <a:latin typeface="Tw Cen MT"/>
                <a:cs typeface="Tw Cen MT"/>
              </a:rPr>
              <a:t>x</a:t>
            </a:r>
            <a:r>
              <a:rPr sz="3900" b="1" spc="-9" baseline="1177" dirty="0">
                <a:latin typeface="Tw Cen MT"/>
                <a:cs typeface="Tw Cen MT"/>
              </a:rPr>
              <a:t>i</a:t>
            </a:r>
            <a:r>
              <a:rPr sz="3900" b="1" baseline="1177" dirty="0">
                <a:latin typeface="Tw Cen MT"/>
                <a:cs typeface="Tw Cen MT"/>
              </a:rPr>
              <a:t>ón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01684" y="2721751"/>
            <a:ext cx="77018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114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la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3017" y="3118230"/>
            <a:ext cx="7370370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4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ed</a:t>
            </a:r>
            <a:r>
              <a:rPr sz="3900" b="1" spc="18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l</a:t>
            </a:r>
            <a:r>
              <a:rPr sz="3900" b="1" spc="-19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c</a:t>
            </a:r>
            <a:r>
              <a:rPr sz="3900" b="1" spc="4" baseline="1177" dirty="0">
                <a:latin typeface="Tw Cen MT"/>
                <a:cs typeface="Tw Cen MT"/>
              </a:rPr>
              <a:t>a</a:t>
            </a:r>
            <a:r>
              <a:rPr sz="3900" b="1" baseline="1177" dirty="0">
                <a:latin typeface="Tw Cen MT"/>
                <a:cs typeface="Tw Cen MT"/>
              </a:rPr>
              <a:t>l</a:t>
            </a:r>
            <a:r>
              <a:rPr sz="3900" b="1" spc="174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c</a:t>
            </a:r>
            <a:r>
              <a:rPr sz="3900" b="1" baseline="1177" dirty="0">
                <a:latin typeface="Tw Cen MT"/>
                <a:cs typeface="Tw Cen MT"/>
              </a:rPr>
              <a:t>on</a:t>
            </a:r>
            <a:r>
              <a:rPr sz="3900" b="1" spc="169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l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79" baseline="1177" dirty="0">
                <a:latin typeface="Tw Cen MT"/>
                <a:cs typeface="Tw Cen MT"/>
              </a:rPr>
              <a:t> </a:t>
            </a:r>
            <a:r>
              <a:rPr sz="3900" b="1" spc="4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ed</a:t>
            </a:r>
            <a:r>
              <a:rPr sz="3900" b="1" spc="174" baseline="1177" dirty="0">
                <a:latin typeface="Tw Cen MT"/>
                <a:cs typeface="Tw Cen MT"/>
              </a:rPr>
              <a:t> </a:t>
            </a:r>
            <a:r>
              <a:rPr sz="3900" b="1" spc="-1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184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la</a:t>
            </a:r>
            <a:r>
              <a:rPr sz="3900" b="1" spc="50" baseline="1177" dirty="0">
                <a:latin typeface="Tw Cen MT"/>
                <a:cs typeface="Tw Cen MT"/>
              </a:rPr>
              <a:t>r</a:t>
            </a:r>
            <a:r>
              <a:rPr sz="3900" b="1" spc="-9" baseline="1177" dirty="0">
                <a:latin typeface="Tw Cen MT"/>
                <a:cs typeface="Tw Cen MT"/>
              </a:rPr>
              <a:t>g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84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di</a:t>
            </a:r>
            <a:r>
              <a:rPr sz="3900" b="1" spc="-14" baseline="1177" dirty="0">
                <a:latin typeface="Tw Cen MT"/>
                <a:cs typeface="Tw Cen MT"/>
              </a:rPr>
              <a:t>s</a:t>
            </a:r>
            <a:r>
              <a:rPr sz="3900" b="1" baseline="1177" dirty="0">
                <a:latin typeface="Tw Cen MT"/>
                <a:cs typeface="Tw Cen MT"/>
              </a:rPr>
              <a:t>tancia,</a:t>
            </a:r>
            <a:r>
              <a:rPr sz="3900" b="1" spc="174" baseline="1177" dirty="0">
                <a:latin typeface="Tw Cen MT"/>
                <a:cs typeface="Tw Cen MT"/>
              </a:rPr>
              <a:t> </a:t>
            </a:r>
            <a:r>
              <a:rPr sz="3900" b="1" spc="-14" baseline="1177" dirty="0">
                <a:latin typeface="Tw Cen MT"/>
                <a:cs typeface="Tw Cen MT"/>
              </a:rPr>
              <a:t>p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17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que</a:t>
            </a:r>
            <a:r>
              <a:rPr sz="3900" b="1" spc="175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los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3017" y="3514470"/>
            <a:ext cx="162363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ope</a:t>
            </a:r>
            <a:r>
              <a:rPr sz="3900" b="1" spc="19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-9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o</a:t>
            </a:r>
            <a:r>
              <a:rPr sz="3900" b="1" spc="4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8379" y="3514470"/>
            <a:ext cx="102828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l</a:t>
            </a:r>
            <a:r>
              <a:rPr sz="3900" b="1" spc="-19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c</a:t>
            </a:r>
            <a:r>
              <a:rPr sz="3900" b="1" spc="4" baseline="1177" dirty="0">
                <a:latin typeface="Tw Cen MT"/>
                <a:cs typeface="Tw Cen MT"/>
              </a:rPr>
              <a:t>a</a:t>
            </a:r>
            <a:r>
              <a:rPr sz="3900" b="1" baseline="1177" dirty="0">
                <a:latin typeface="Tw Cen MT"/>
                <a:cs typeface="Tw Cen MT"/>
              </a:rPr>
              <a:t>les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7729" y="3514470"/>
            <a:ext cx="145458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-14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f</a:t>
            </a:r>
            <a:r>
              <a:rPr sz="3900" b="1" spc="4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ecie</a:t>
            </a:r>
            <a:r>
              <a:rPr sz="3900" b="1" spc="25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an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2274" y="3514470"/>
            <a:ext cx="24956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a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2607" y="3514470"/>
            <a:ext cx="532797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sus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5258" y="3514470"/>
            <a:ext cx="143835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-9" baseline="1177" dirty="0">
                <a:latin typeface="Tw Cen MT"/>
                <a:cs typeface="Tw Cen MT"/>
              </a:rPr>
              <a:t>b</a:t>
            </a:r>
            <a:r>
              <a:rPr sz="3900" b="1" spc="-14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na</a:t>
            </a:r>
            <a:r>
              <a:rPr sz="3900" b="1" spc="-9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os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3018" y="3910726"/>
            <a:ext cx="7369491" cy="87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se</a:t>
            </a:r>
            <a:r>
              <a:rPr sz="3900" b="1" spc="50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v</a:t>
            </a:r>
            <a:r>
              <a:rPr sz="3900" b="1" spc="-9" baseline="1177" dirty="0">
                <a:latin typeface="Tw Cen MT"/>
                <a:cs typeface="Tw Cen MT"/>
              </a:rPr>
              <a:t>i</a:t>
            </a:r>
            <a:r>
              <a:rPr sz="3900" b="1" baseline="1177" dirty="0">
                <a:latin typeface="Tw Cen MT"/>
                <a:cs typeface="Tw Cen MT"/>
              </a:rPr>
              <a:t>cio</a:t>
            </a:r>
            <a:r>
              <a:rPr sz="3900" b="1" spc="-14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-4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la</a:t>
            </a:r>
            <a:r>
              <a:rPr sz="3900" b="1" spc="4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ga d</a:t>
            </a:r>
            <a:r>
              <a:rPr sz="3900" b="1" spc="-9" baseline="1177" dirty="0">
                <a:latin typeface="Tw Cen MT"/>
                <a:cs typeface="Tw Cen MT"/>
              </a:rPr>
              <a:t>i</a:t>
            </a:r>
            <a:r>
              <a:rPr sz="3900" b="1" baseline="1177" dirty="0">
                <a:latin typeface="Tw Cen MT"/>
                <a:cs typeface="Tw Cen MT"/>
              </a:rPr>
              <a:t>stanci</a:t>
            </a:r>
            <a:r>
              <a:rPr sz="3900" b="1" spc="4" baseline="1177" dirty="0">
                <a:latin typeface="Tw Cen MT"/>
                <a:cs typeface="Tw Cen MT"/>
              </a:rPr>
              <a:t>a</a:t>
            </a:r>
            <a:r>
              <a:rPr sz="3900" b="1" baseline="1177" dirty="0">
                <a:latin typeface="Tw Cen MT"/>
                <a:cs typeface="Tw Cen MT"/>
              </a:rPr>
              <a:t>.</a:t>
            </a:r>
            <a:endParaRPr sz="2600" dirty="0">
              <a:latin typeface="Tw Cen MT"/>
              <a:cs typeface="Tw Cen MT"/>
            </a:endParaRPr>
          </a:p>
          <a:p>
            <a:pPr marL="47752">
              <a:lnSpc>
                <a:spcPct val="90738"/>
              </a:lnSpc>
              <a:spcBef>
                <a:spcPts val="1147"/>
              </a:spcBef>
            </a:pPr>
            <a:r>
              <a:rPr sz="2600" b="1" dirty="0">
                <a:latin typeface="Tw Cen MT"/>
                <a:cs typeface="Tw Cen MT"/>
              </a:rPr>
              <a:t>Esta</a:t>
            </a:r>
            <a:r>
              <a:rPr sz="2600" b="1" spc="75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in</a:t>
            </a:r>
            <a:r>
              <a:rPr sz="2600" b="1" spc="-9" dirty="0">
                <a:latin typeface="Tw Cen MT"/>
                <a:cs typeface="Tw Cen MT"/>
              </a:rPr>
              <a:t>t</a:t>
            </a:r>
            <a:r>
              <a:rPr sz="2600" b="1" dirty="0">
                <a:latin typeface="Tw Cen MT"/>
                <a:cs typeface="Tw Cen MT"/>
              </a:rPr>
              <a:t>e</a:t>
            </a:r>
            <a:r>
              <a:rPr sz="2600" b="1" spc="-9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co</a:t>
            </a:r>
            <a:r>
              <a:rPr sz="2600" b="1" spc="-9" dirty="0">
                <a:latin typeface="Tw Cen MT"/>
                <a:cs typeface="Tw Cen MT"/>
              </a:rPr>
              <a:t>n</a:t>
            </a:r>
            <a:r>
              <a:rPr sz="2600" b="1" spc="-44" dirty="0">
                <a:latin typeface="Tw Cen MT"/>
                <a:cs typeface="Tw Cen MT"/>
              </a:rPr>
              <a:t>e</a:t>
            </a:r>
            <a:r>
              <a:rPr sz="2600" b="1" dirty="0">
                <a:latin typeface="Tw Cen MT"/>
                <a:cs typeface="Tw Cen MT"/>
              </a:rPr>
              <a:t>xi</a:t>
            </a:r>
            <a:r>
              <a:rPr sz="2600" b="1" spc="-19" dirty="0">
                <a:latin typeface="Tw Cen MT"/>
                <a:cs typeface="Tw Cen MT"/>
              </a:rPr>
              <a:t>ó</a:t>
            </a:r>
            <a:r>
              <a:rPr sz="2600" b="1" dirty="0">
                <a:latin typeface="Tw Cen MT"/>
                <a:cs typeface="Tw Cen MT"/>
              </a:rPr>
              <a:t>n</a:t>
            </a:r>
            <a:r>
              <a:rPr sz="2600" b="1" spc="74" dirty="0">
                <a:latin typeface="Tw Cen MT"/>
                <a:cs typeface="Tw Cen MT"/>
              </a:rPr>
              <a:t> </a:t>
            </a:r>
            <a:r>
              <a:rPr sz="2600" b="1" spc="-9" dirty="0">
                <a:latin typeface="Tw Cen MT"/>
                <a:cs typeface="Tw Cen MT"/>
              </a:rPr>
              <a:t>s</a:t>
            </a:r>
            <a:r>
              <a:rPr sz="2600" b="1" dirty="0">
                <a:latin typeface="Tw Cen MT"/>
                <a:cs typeface="Tw Cen MT"/>
              </a:rPr>
              <a:t>e</a:t>
            </a:r>
            <a:r>
              <a:rPr sz="2600" b="1" spc="7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debe</a:t>
            </a:r>
            <a:r>
              <a:rPr sz="2600" b="1" spc="74" dirty="0">
                <a:latin typeface="Tw Cen MT"/>
                <a:cs typeface="Tw Cen MT"/>
              </a:rPr>
              <a:t> </a:t>
            </a:r>
            <a:r>
              <a:rPr sz="2600" b="1" spc="44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ea</a:t>
            </a:r>
            <a:r>
              <a:rPr sz="2600" b="1" spc="-9" dirty="0">
                <a:latin typeface="Tw Cen MT"/>
                <a:cs typeface="Tw Cen MT"/>
              </a:rPr>
              <a:t>l</a:t>
            </a:r>
            <a:r>
              <a:rPr sz="2600" b="1" dirty="0">
                <a:latin typeface="Tw Cen MT"/>
                <a:cs typeface="Tw Cen MT"/>
              </a:rPr>
              <a:t>izar</a:t>
            </a:r>
            <a:r>
              <a:rPr sz="2600" b="1" spc="7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p</a:t>
            </a:r>
            <a:r>
              <a:rPr sz="2600" b="1" spc="44" dirty="0">
                <a:latin typeface="Tw Cen MT"/>
                <a:cs typeface="Tw Cen MT"/>
              </a:rPr>
              <a:t>r</a:t>
            </a:r>
            <a:r>
              <a:rPr sz="2600" b="1" spc="-59" dirty="0">
                <a:latin typeface="Tw Cen MT"/>
                <a:cs typeface="Tw Cen MT"/>
              </a:rPr>
              <a:t>e</a:t>
            </a:r>
            <a:r>
              <a:rPr sz="2600" b="1" dirty="0">
                <a:latin typeface="Tw Cen MT"/>
                <a:cs typeface="Tw Cen MT"/>
              </a:rPr>
              <a:t>vi</a:t>
            </a:r>
            <a:r>
              <a:rPr sz="2600" b="1" spc="-19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s</a:t>
            </a:r>
            <a:r>
              <a:rPr sz="2600" b="1" spc="8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acue</a:t>
            </a:r>
            <a:r>
              <a:rPr sz="2600" b="1" spc="-14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d</a:t>
            </a:r>
            <a:r>
              <a:rPr sz="2600" b="1" spc="-14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s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3018" y="4829936"/>
            <a:ext cx="25053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y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53919" y="4829936"/>
            <a:ext cx="6558029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establecimie</a:t>
            </a:r>
            <a:r>
              <a:rPr sz="3900" b="1" spc="-4" baseline="1177" dirty="0">
                <a:latin typeface="Tw Cen MT"/>
                <a:cs typeface="Tw Cen MT"/>
              </a:rPr>
              <a:t>n</a:t>
            </a:r>
            <a:r>
              <a:rPr sz="3900" b="1" baseline="1177" dirty="0">
                <a:latin typeface="Tw Cen MT"/>
                <a:cs typeface="Tw Cen MT"/>
              </a:rPr>
              <a:t>to</a:t>
            </a:r>
            <a:r>
              <a:rPr sz="3900" b="1" spc="-25" baseline="1177" dirty="0">
                <a:latin typeface="Tw Cen MT"/>
                <a:cs typeface="Tw Cen MT"/>
              </a:rPr>
              <a:t> </a:t>
            </a:r>
            <a:r>
              <a:rPr sz="3900" b="1" spc="-4" baseline="1177" dirty="0">
                <a:latin typeface="Tw Cen MT"/>
                <a:cs typeface="Tw Cen MT"/>
              </a:rPr>
              <a:t>d</a:t>
            </a:r>
            <a:r>
              <a:rPr sz="3900" b="1" baseline="1177" dirty="0">
                <a:latin typeface="Tw Cen MT"/>
                <a:cs typeface="Tw Cen MT"/>
              </a:rPr>
              <a:t>e </a:t>
            </a:r>
            <a:r>
              <a:rPr sz="3900" b="1" spc="-4" baseline="1177" dirty="0">
                <a:latin typeface="Tw Cen MT"/>
                <a:cs typeface="Tw Cen MT"/>
              </a:rPr>
              <a:t>un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-14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tari</a:t>
            </a:r>
            <a:r>
              <a:rPr sz="3900" b="1" spc="19" baseline="1177" dirty="0">
                <a:latin typeface="Tw Cen MT"/>
                <a:cs typeface="Tw Cen MT"/>
              </a:rPr>
              <a:t>f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-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ent</a:t>
            </a:r>
            <a:r>
              <a:rPr sz="3900" b="1" spc="39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ope</a:t>
            </a:r>
            <a:r>
              <a:rPr sz="3900" b="1" spc="19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ado</a:t>
            </a:r>
            <a:r>
              <a:rPr sz="3900" b="1" spc="50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</a:t>
            </a:r>
            <a:r>
              <a:rPr sz="3900" b="1" spc="-34" baseline="1177" dirty="0">
                <a:latin typeface="Tw Cen MT"/>
                <a:cs typeface="Tw Cen MT"/>
              </a:rPr>
              <a:t>s</a:t>
            </a:r>
            <a:r>
              <a:rPr sz="3900" b="1" baseline="1177" dirty="0">
                <a:latin typeface="Tw Cen MT"/>
                <a:cs typeface="Tw Cen MT"/>
              </a:rPr>
              <a:t>.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78" name="object 16"/>
          <p:cNvSpPr/>
          <p:nvPr/>
        </p:nvSpPr>
        <p:spPr>
          <a:xfrm>
            <a:off x="0" y="210185"/>
            <a:ext cx="2402681" cy="135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8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1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2019869" y="1561718"/>
            <a:ext cx="8505700" cy="4674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7813" algn="ctr">
              <a:lnSpc>
                <a:spcPct val="95825"/>
              </a:lnSpc>
              <a:spcBef>
                <a:spcPts val="5697"/>
              </a:spcBef>
            </a:pPr>
            <a:r>
              <a:rPr lang="es-CO" sz="2200" b="1" dirty="0">
                <a:solidFill>
                  <a:srgbClr val="FF0000"/>
                </a:solidFill>
                <a:latin typeface="Tw Cen MT"/>
                <a:cs typeface="Tw Cen MT"/>
              </a:rPr>
              <a:t>  </a:t>
            </a:r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TIPOS DE INTERCONEXIÓN</a:t>
            </a:r>
          </a:p>
          <a:p>
            <a:pPr marL="1297813" algn="ctr">
              <a:lnSpc>
                <a:spcPct val="95825"/>
              </a:lnSpc>
              <a:spcBef>
                <a:spcPts val="5697"/>
              </a:spcBef>
            </a:pPr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INTERCONEXIÓN DIRECTA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		</a:t>
            </a:r>
            <a:r>
              <a:rPr lang="es-ES" sz="2400" b="1" dirty="0">
                <a:solidFill>
                  <a:srgbClr val="FF0000"/>
                </a:solidFill>
              </a:rPr>
              <a:t>		          </a:t>
            </a:r>
            <a:r>
              <a:rPr lang="es-ES" sz="2400" b="1" dirty="0"/>
              <a:t>Es la interconexión entre las redes de dos operadores que 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comparten al menos un punto de interconexión entre ellas, 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con el objeto de lograr el interfuncionamiento de las redes 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conectadas y la interoperabilidad de los servicios.</a:t>
            </a:r>
          </a:p>
          <a:p>
            <a:pPr algn="just" defTabSz="762000" eaLnBrk="0" hangingPunct="0">
              <a:buNone/>
              <a:defRPr/>
            </a:pPr>
            <a:endParaRPr lang="es-ES" sz="2400" b="1" dirty="0"/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La interconexión directa comunica redes locales o locales 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extendidas entre sí y las redes de larga distancia con las </a:t>
            </a:r>
          </a:p>
          <a:p>
            <a:pPr algn="just" defTabSz="762000" eaLnBrk="0" hangingPunct="0">
              <a:buNone/>
              <a:defRPr/>
            </a:pPr>
            <a:r>
              <a:rPr lang="es-ES" sz="2400" b="1" dirty="0"/>
              <a:t>  redes locales o locales extendidas. </a:t>
            </a:r>
            <a:endParaRPr lang="es-CO" sz="2200" dirty="0">
              <a:latin typeface="Tw Cen MT"/>
              <a:cs typeface="Tw Cen MT"/>
            </a:endParaRPr>
          </a:p>
          <a:p>
            <a:pPr marL="1297813">
              <a:lnSpc>
                <a:spcPct val="95825"/>
              </a:lnSpc>
              <a:spcBef>
                <a:spcPts val="5697"/>
              </a:spcBef>
            </a:pPr>
            <a:endParaRPr sz="2200" dirty="0">
              <a:latin typeface="Tw Cen MT"/>
              <a:cs typeface="Tw Cen MT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2565779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6340" y="6009836"/>
            <a:ext cx="47321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82890" y="1566541"/>
            <a:ext cx="889659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lang="es-CO" sz="2800" b="1" spc="-450" baseline="1093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sz="3200" b="1" spc="-450" baseline="1093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sz="3200" b="1" spc="-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spc="-450" baseline="1093" dirty="0">
                <a:latin typeface="Arial" panose="020B0604020202020204" pitchFamily="34" charset="0"/>
                <a:cs typeface="Arial" panose="020B0604020202020204" pitchFamily="34" charset="0"/>
              </a:rPr>
              <a:t>NTERCONEXIÓN    I NDIRECTA</a:t>
            </a:r>
          </a:p>
          <a:p>
            <a:pPr marL="12700">
              <a:lnSpc>
                <a:spcPts val="2950"/>
              </a:lnSpc>
              <a:spcBef>
                <a:spcPts val="147"/>
              </a:spcBef>
            </a:pPr>
            <a:endParaRPr lang="es-CO" sz="3200" b="1" spc="-450" baseline="109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2000" eaLnBrk="0" hangingPunct="0">
              <a:buNone/>
              <a:defRPr/>
            </a:pPr>
            <a:r>
              <a:rPr lang="es-ES" sz="2800" b="1" dirty="0"/>
              <a:t>Es aquella interconexión que se hace a través de uno o varios operadores de tránsito, previa la celebración de los contratos y acuerdos de interconexión que sean del caso.</a:t>
            </a:r>
          </a:p>
          <a:p>
            <a:pPr algn="just" defTabSz="762000" eaLnBrk="0" hangingPunct="0">
              <a:buNone/>
              <a:defRPr/>
            </a:pPr>
            <a:r>
              <a:rPr lang="es-ES" sz="2800" b="1" dirty="0"/>
              <a:t> </a:t>
            </a:r>
          </a:p>
          <a:p>
            <a:pPr algn="just" defTabSz="762000" eaLnBrk="0" hangingPunct="0">
              <a:buNone/>
              <a:defRPr/>
            </a:pPr>
            <a:r>
              <a:rPr lang="es-ES" sz="2800" b="1" dirty="0"/>
              <a:t>   En la interconexión indirecta el nuevo operador puede accesar destinos en los que no tiene cobertura utilizando el servicio de tránsito del operador posicionado en dicha zona.</a:t>
            </a:r>
          </a:p>
          <a:p>
            <a:pPr algn="just" defTabSz="762000" eaLnBrk="0" hangingPunct="0">
              <a:buNone/>
              <a:defRPr/>
            </a:pPr>
            <a:endParaRPr lang="es-ES" sz="2800" dirty="0">
              <a:solidFill>
                <a:schemeClr val="bg1"/>
              </a:solidFill>
            </a:endParaRPr>
          </a:p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lang="es-CO" sz="2800" b="1" spc="-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65528" y="2273545"/>
            <a:ext cx="7561018" cy="389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25"/>
              </a:lnSpc>
              <a:spcBef>
                <a:spcPts val="151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0436" y="2708166"/>
            <a:ext cx="10413242" cy="826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20"/>
              </a:lnSpc>
              <a:spcBef>
                <a:spcPts val="151"/>
              </a:spcBef>
            </a:pPr>
            <a:r>
              <a:rPr lang="es-CO" sz="2700" dirty="0">
                <a:solidFill>
                  <a:srgbClr val="0B171A"/>
                </a:solidFill>
                <a:latin typeface="Times New Roman"/>
                <a:cs typeface="Times New Roman"/>
              </a:rPr>
              <a:t>O BJETO DEL REGIMEN DE INTERCONEXIÓN</a:t>
            </a:r>
            <a:r>
              <a:rPr lang="es-ES" sz="2800" dirty="0">
                <a:solidFill>
                  <a:schemeClr val="bg1"/>
                </a:solidFill>
              </a:rPr>
              <a:t>TODOS LOS USUARIOS DE TPBC   EN EL  TERRITORIO</a:t>
            </a:r>
          </a:p>
          <a:p>
            <a:pPr marL="12700">
              <a:lnSpc>
                <a:spcPts val="3020"/>
              </a:lnSpc>
              <a:spcBef>
                <a:spcPts val="151"/>
              </a:spcBef>
            </a:pPr>
            <a:endParaRPr lang="es-ES" sz="2800" dirty="0">
              <a:solidFill>
                <a:schemeClr val="bg1"/>
              </a:solidFill>
            </a:endParaRPr>
          </a:p>
          <a:p>
            <a:pPr marL="12700">
              <a:lnSpc>
                <a:spcPts val="3020"/>
              </a:lnSpc>
              <a:spcBef>
                <a:spcPts val="151"/>
              </a:spcBef>
            </a:pP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/>
              <a:t>COMUNICARSE ENTRE SÍ Y CON EL EXTERIOR, SIN DISTINCIÓN DEL OPERADOR QUE LES PRESTE EL SERVICIO, DE CONFORMIDAD CON   LA LEY. </a:t>
            </a:r>
          </a:p>
          <a:p>
            <a:pPr marL="12700">
              <a:lnSpc>
                <a:spcPts val="3020"/>
              </a:lnSpc>
              <a:spcBef>
                <a:spcPts val="151"/>
              </a:spcBef>
            </a:pP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3117" y="2708167"/>
            <a:ext cx="1674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9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113446"/>
                </a:solidFill>
                <a:latin typeface="Arial"/>
                <a:cs typeface="Arial"/>
              </a:rPr>
              <a:t>I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1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2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07817" y="423439"/>
            <a:ext cx="6985658" cy="962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060"/>
              </a:lnSpc>
              <a:spcBef>
                <a:spcPts val="153"/>
              </a:spcBef>
            </a:pPr>
            <a:r>
              <a:rPr sz="4350" b="1" baseline="1055" dirty="0">
                <a:latin typeface="Tw Cen MT"/>
                <a:cs typeface="Tw Cen MT"/>
              </a:rPr>
              <a:t>PRI</a:t>
            </a:r>
            <a:r>
              <a:rPr sz="4350" b="1" spc="-9" baseline="1055" dirty="0">
                <a:latin typeface="Tw Cen MT"/>
                <a:cs typeface="Tw Cen MT"/>
              </a:rPr>
              <a:t>N</a:t>
            </a:r>
            <a:r>
              <a:rPr sz="4350" b="1" baseline="1055" dirty="0">
                <a:latin typeface="Tw Cen MT"/>
                <a:cs typeface="Tw Cen MT"/>
              </a:rPr>
              <a:t>CIPIOS</a:t>
            </a:r>
            <a:r>
              <a:rPr sz="4350" b="1" spc="-25" baseline="1055" dirty="0">
                <a:latin typeface="Tw Cen MT"/>
                <a:cs typeface="Tw Cen MT"/>
              </a:rPr>
              <a:t> </a:t>
            </a:r>
            <a:r>
              <a:rPr sz="4350" b="1" baseline="1055" dirty="0">
                <a:latin typeface="Tw Cen MT"/>
                <a:cs typeface="Tw Cen MT"/>
              </a:rPr>
              <a:t>Y O</a:t>
            </a:r>
            <a:r>
              <a:rPr sz="4350" b="1" spc="-9" baseline="1055" dirty="0">
                <a:latin typeface="Tw Cen MT"/>
                <a:cs typeface="Tw Cen MT"/>
              </a:rPr>
              <a:t>B</a:t>
            </a:r>
            <a:r>
              <a:rPr sz="4350" b="1" baseline="1055" dirty="0">
                <a:latin typeface="Tw Cen MT"/>
                <a:cs typeface="Tw Cen MT"/>
              </a:rPr>
              <a:t>LI</a:t>
            </a:r>
            <a:r>
              <a:rPr sz="4350" b="1" spc="-4" baseline="1055" dirty="0">
                <a:latin typeface="Tw Cen MT"/>
                <a:cs typeface="Tw Cen MT"/>
              </a:rPr>
              <a:t>G</a:t>
            </a:r>
            <a:r>
              <a:rPr sz="4350" b="1" spc="-150" baseline="1055" dirty="0">
                <a:latin typeface="Tw Cen MT"/>
                <a:cs typeface="Tw Cen MT"/>
              </a:rPr>
              <a:t>A</a:t>
            </a:r>
            <a:r>
              <a:rPr sz="4350" b="1" baseline="1055" dirty="0">
                <a:latin typeface="Tw Cen MT"/>
                <a:cs typeface="Tw Cen MT"/>
              </a:rPr>
              <a:t>CIONES</a:t>
            </a:r>
            <a:r>
              <a:rPr sz="4350" b="1" spc="771" baseline="1055" dirty="0">
                <a:latin typeface="Tw Cen MT"/>
                <a:cs typeface="Tw Cen MT"/>
              </a:rPr>
              <a:t> </a:t>
            </a:r>
            <a:r>
              <a:rPr sz="4350" b="1" spc="-204" baseline="1055" dirty="0">
                <a:latin typeface="Tw Cen MT"/>
                <a:cs typeface="Tw Cen MT"/>
              </a:rPr>
              <a:t>P</a:t>
            </a:r>
            <a:r>
              <a:rPr sz="4350" b="1" baseline="1055" dirty="0">
                <a:latin typeface="Tw Cen MT"/>
                <a:cs typeface="Tw Cen MT"/>
              </a:rPr>
              <a:t>ARA </a:t>
            </a:r>
            <a:r>
              <a:rPr sz="4350" b="1" spc="-25" baseline="1055" dirty="0">
                <a:latin typeface="Tw Cen MT"/>
                <a:cs typeface="Tw Cen MT"/>
              </a:rPr>
              <a:t>T</a:t>
            </a:r>
            <a:r>
              <a:rPr sz="4350" b="1" baseline="1055" dirty="0">
                <a:latin typeface="Tw Cen MT"/>
                <a:cs typeface="Tw Cen MT"/>
              </a:rPr>
              <a:t>ODOS</a:t>
            </a:r>
            <a:endParaRPr sz="2900" dirty="0">
              <a:latin typeface="Tw Cen MT"/>
              <a:cs typeface="Tw Cen MT"/>
            </a:endParaRPr>
          </a:p>
          <a:p>
            <a:pPr marL="1303172" marR="1329286" algn="ctr">
              <a:lnSpc>
                <a:spcPct val="90738"/>
              </a:lnSpc>
              <a:spcBef>
                <a:spcPts val="1165"/>
              </a:spcBef>
            </a:pPr>
            <a:r>
              <a:rPr sz="2900" b="1" spc="-29" dirty="0">
                <a:latin typeface="Tw Cen MT"/>
                <a:cs typeface="Tw Cen MT"/>
              </a:rPr>
              <a:t>L</a:t>
            </a:r>
            <a:r>
              <a:rPr sz="2900" b="1" dirty="0">
                <a:latin typeface="Tw Cen MT"/>
                <a:cs typeface="Tw Cen MT"/>
              </a:rPr>
              <a:t>OS O</a:t>
            </a:r>
            <a:r>
              <a:rPr sz="2900" b="1" spc="-14" dirty="0">
                <a:latin typeface="Tw Cen MT"/>
                <a:cs typeface="Tw Cen MT"/>
              </a:rPr>
              <a:t>P</a:t>
            </a:r>
            <a:r>
              <a:rPr sz="2900" b="1" dirty="0">
                <a:latin typeface="Tw Cen MT"/>
                <a:cs typeface="Tw Cen MT"/>
              </a:rPr>
              <a:t>ERADORES</a:t>
            </a:r>
            <a:r>
              <a:rPr sz="2900" b="1" spc="-19" dirty="0">
                <a:latin typeface="Tw Cen MT"/>
                <a:cs typeface="Tw Cen MT"/>
              </a:rPr>
              <a:t> </a:t>
            </a:r>
            <a:r>
              <a:rPr sz="2900" b="1" dirty="0">
                <a:latin typeface="Tw Cen MT"/>
                <a:cs typeface="Tw Cen MT"/>
              </a:rPr>
              <a:t>DE</a:t>
            </a:r>
            <a:r>
              <a:rPr sz="2900" b="1" spc="-9" dirty="0">
                <a:latin typeface="Tw Cen MT"/>
                <a:cs typeface="Tw Cen MT"/>
              </a:rPr>
              <a:t> </a:t>
            </a:r>
            <a:r>
              <a:rPr sz="2900" b="1" dirty="0">
                <a:latin typeface="Tw Cen MT"/>
                <a:cs typeface="Tw Cen MT"/>
              </a:rPr>
              <a:t>TPBC</a:t>
            </a:r>
            <a:endParaRPr sz="29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8818" y="1880107"/>
            <a:ext cx="6600245" cy="441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7" marR="41231">
              <a:lnSpc>
                <a:spcPts val="2755"/>
              </a:lnSpc>
              <a:spcBef>
                <a:spcPts val="137"/>
              </a:spcBef>
            </a:pPr>
            <a:r>
              <a:rPr sz="3900" b="1" baseline="1177" dirty="0">
                <a:latin typeface="Tw Cen MT"/>
                <a:cs typeface="Tw Cen MT"/>
              </a:rPr>
              <a:t>DE</a:t>
            </a:r>
            <a:r>
              <a:rPr sz="3900" b="1" spc="4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EC</a:t>
            </a:r>
            <a:r>
              <a:rPr sz="3900" b="1" spc="4" baseline="1177" dirty="0">
                <a:latin typeface="Tw Cen MT"/>
                <a:cs typeface="Tw Cen MT"/>
              </a:rPr>
              <a:t>H</a:t>
            </a:r>
            <a:r>
              <a:rPr sz="3900" b="1" baseline="1177" dirty="0">
                <a:latin typeface="Tw Cen MT"/>
                <a:cs typeface="Tw Cen MT"/>
              </a:rPr>
              <a:t>O</a:t>
            </a:r>
            <a:r>
              <a:rPr sz="3900" b="1" spc="-2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A</a:t>
            </a:r>
            <a:r>
              <a:rPr sz="3900" b="1" spc="-9" baseline="1177" dirty="0">
                <a:latin typeface="Tw Cen MT"/>
                <a:cs typeface="Tw Cen MT"/>
              </a:rPr>
              <a:t> </a:t>
            </a:r>
            <a:r>
              <a:rPr sz="3900" b="1" baseline="1177" dirty="0">
                <a:latin typeface="Tw Cen MT"/>
                <a:cs typeface="Tw Cen MT"/>
              </a:rPr>
              <a:t>LA I</a:t>
            </a:r>
            <a:r>
              <a:rPr sz="3900" b="1" spc="-4" baseline="1177" dirty="0">
                <a:latin typeface="Tw Cen MT"/>
                <a:cs typeface="Tw Cen MT"/>
              </a:rPr>
              <a:t>N</a:t>
            </a:r>
            <a:r>
              <a:rPr sz="3900" b="1" baseline="1177" dirty="0">
                <a:latin typeface="Tw Cen MT"/>
                <a:cs typeface="Tw Cen MT"/>
              </a:rPr>
              <a:t>TE</a:t>
            </a:r>
            <a:r>
              <a:rPr sz="3900" b="1" spc="-125" baseline="1177" dirty="0">
                <a:latin typeface="Tw Cen MT"/>
                <a:cs typeface="Tw Cen MT"/>
              </a:rPr>
              <a:t>R</a:t>
            </a:r>
            <a:r>
              <a:rPr sz="3900" b="1" baseline="1177" dirty="0">
                <a:latin typeface="Tw Cen MT"/>
                <a:cs typeface="Tw Cen MT"/>
              </a:rPr>
              <a:t>C</a:t>
            </a:r>
            <a:r>
              <a:rPr sz="3900" b="1" spc="4" baseline="1177" dirty="0">
                <a:latin typeface="Tw Cen MT"/>
                <a:cs typeface="Tw Cen MT"/>
              </a:rPr>
              <a:t>O</a:t>
            </a:r>
            <a:r>
              <a:rPr sz="3900" b="1" baseline="1177" dirty="0">
                <a:latin typeface="Tw Cen MT"/>
                <a:cs typeface="Tw Cen MT"/>
              </a:rPr>
              <a:t>NEXIÓN</a:t>
            </a:r>
            <a:endParaRPr sz="2600" dirty="0">
              <a:latin typeface="Tw Cen MT"/>
              <a:cs typeface="Tw Cen MT"/>
            </a:endParaRPr>
          </a:p>
          <a:p>
            <a:pPr marL="99568" marR="758321">
              <a:lnSpc>
                <a:spcPts val="2831"/>
              </a:lnSpc>
              <a:spcBef>
                <a:spcPts val="1159"/>
              </a:spcBef>
            </a:pPr>
            <a:r>
              <a:rPr sz="2600" b="1" dirty="0">
                <a:latin typeface="Tw Cen MT"/>
                <a:cs typeface="Tw Cen MT"/>
              </a:rPr>
              <a:t>DEBER</a:t>
            </a:r>
            <a:r>
              <a:rPr sz="2600" b="1" spc="-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DE </a:t>
            </a:r>
            <a:r>
              <a:rPr sz="2600" b="1" spc="-4" dirty="0">
                <a:latin typeface="Tw Cen MT"/>
                <a:cs typeface="Tw Cen MT"/>
              </a:rPr>
              <a:t>P</a:t>
            </a:r>
            <a:r>
              <a:rPr sz="2600" b="1" dirty="0">
                <a:latin typeface="Tw Cen MT"/>
                <a:cs typeface="Tw Cen MT"/>
              </a:rPr>
              <a:t>ER</a:t>
            </a:r>
            <a:r>
              <a:rPr sz="2600" b="1" spc="4" dirty="0">
                <a:latin typeface="Tw Cen MT"/>
                <a:cs typeface="Tw Cen MT"/>
              </a:rPr>
              <a:t>M</a:t>
            </a:r>
            <a:r>
              <a:rPr sz="2600" b="1" dirty="0">
                <a:latin typeface="Tw Cen MT"/>
                <a:cs typeface="Tw Cen MT"/>
              </a:rPr>
              <a:t>IT</a:t>
            </a:r>
            <a:r>
              <a:rPr sz="2600" b="1" spc="-9" dirty="0">
                <a:latin typeface="Tw Cen MT"/>
                <a:cs typeface="Tw Cen MT"/>
              </a:rPr>
              <a:t>I</a:t>
            </a:r>
            <a:r>
              <a:rPr sz="2600" b="1" dirty="0">
                <a:latin typeface="Tw Cen MT"/>
                <a:cs typeface="Tw Cen MT"/>
              </a:rPr>
              <a:t>R</a:t>
            </a:r>
            <a:r>
              <a:rPr sz="2600" b="1" spc="-14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LA I</a:t>
            </a:r>
            <a:r>
              <a:rPr sz="2600" b="1" spc="-4" dirty="0">
                <a:latin typeface="Tw Cen MT"/>
                <a:cs typeface="Tw Cen MT"/>
              </a:rPr>
              <a:t>N</a:t>
            </a:r>
            <a:r>
              <a:rPr sz="2600" b="1" dirty="0">
                <a:latin typeface="Tw Cen MT"/>
                <a:cs typeface="Tw Cen MT"/>
              </a:rPr>
              <a:t>TE</a:t>
            </a:r>
            <a:r>
              <a:rPr sz="2600" b="1" spc="-125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C</a:t>
            </a:r>
            <a:r>
              <a:rPr sz="2600" b="1" spc="4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NEXIÓN </a:t>
            </a:r>
            <a:endParaRPr sz="2600" dirty="0">
              <a:latin typeface="Tw Cen MT"/>
              <a:cs typeface="Tw Cen MT"/>
            </a:endParaRPr>
          </a:p>
          <a:p>
            <a:pPr marL="99568" marR="758321">
              <a:lnSpc>
                <a:spcPts val="2831"/>
              </a:lnSpc>
              <a:spcBef>
                <a:spcPts val="1285"/>
              </a:spcBef>
            </a:pPr>
            <a:r>
              <a:rPr sz="2600" b="1" dirty="0">
                <a:latin typeface="Tw Cen MT"/>
                <a:cs typeface="Tw Cen MT"/>
              </a:rPr>
              <a:t>BUENA</a:t>
            </a:r>
            <a:r>
              <a:rPr sz="2600" b="1" spc="-1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FE</a:t>
            </a:r>
            <a:r>
              <a:rPr sz="2600" b="1" spc="-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CONTR</a:t>
            </a:r>
            <a:r>
              <a:rPr sz="2600" b="1" spc="-129" dirty="0">
                <a:latin typeface="Tw Cen MT"/>
                <a:cs typeface="Tw Cen MT"/>
              </a:rPr>
              <a:t>A</a:t>
            </a:r>
            <a:r>
              <a:rPr sz="2600" b="1" dirty="0">
                <a:latin typeface="Tw Cen MT"/>
                <a:cs typeface="Tw Cen MT"/>
              </a:rPr>
              <a:t>CT</a:t>
            </a:r>
            <a:r>
              <a:rPr sz="2600" b="1" spc="-44" dirty="0">
                <a:latin typeface="Tw Cen MT"/>
                <a:cs typeface="Tw Cen MT"/>
              </a:rPr>
              <a:t>U</a:t>
            </a:r>
            <a:r>
              <a:rPr sz="2600" b="1" dirty="0">
                <a:latin typeface="Tw Cen MT"/>
                <a:cs typeface="Tw Cen MT"/>
              </a:rPr>
              <a:t>AL </a:t>
            </a:r>
            <a:endParaRPr sz="2600" dirty="0">
              <a:latin typeface="Tw Cen MT"/>
              <a:cs typeface="Tw Cen MT"/>
            </a:endParaRPr>
          </a:p>
          <a:p>
            <a:pPr marL="99568" marR="758321">
              <a:lnSpc>
                <a:spcPts val="2831"/>
              </a:lnSpc>
              <a:spcBef>
                <a:spcPts val="1285"/>
              </a:spcBef>
            </a:pPr>
            <a:r>
              <a:rPr sz="2600" b="1" dirty="0">
                <a:latin typeface="Tw Cen MT"/>
                <a:cs typeface="Tw Cen MT"/>
              </a:rPr>
              <a:t>I</a:t>
            </a:r>
            <a:r>
              <a:rPr sz="2600" b="1" spc="-4" dirty="0">
                <a:latin typeface="Tw Cen MT"/>
                <a:cs typeface="Tw Cen MT"/>
              </a:rPr>
              <a:t>N</a:t>
            </a:r>
            <a:r>
              <a:rPr sz="2600" b="1" dirty="0">
                <a:latin typeface="Tw Cen MT"/>
                <a:cs typeface="Tw Cen MT"/>
              </a:rPr>
              <a:t>TE</a:t>
            </a:r>
            <a:r>
              <a:rPr sz="2600" b="1" spc="-125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C</a:t>
            </a:r>
            <a:r>
              <a:rPr sz="2600" b="1" spc="4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NEXIÓN</a:t>
            </a:r>
            <a:r>
              <a:rPr sz="2600" b="1" spc="-34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I</a:t>
            </a:r>
            <a:r>
              <a:rPr sz="2600" b="1" spc="-4" dirty="0">
                <a:latin typeface="Tw Cen MT"/>
                <a:cs typeface="Tw Cen MT"/>
              </a:rPr>
              <a:t>N</a:t>
            </a:r>
            <a:r>
              <a:rPr sz="2600" b="1" dirty="0">
                <a:latin typeface="Tw Cen MT"/>
                <a:cs typeface="Tw Cen MT"/>
              </a:rPr>
              <a:t>DIRE</a:t>
            </a:r>
            <a:r>
              <a:rPr sz="2600" b="1" spc="9" dirty="0">
                <a:latin typeface="Tw Cen MT"/>
                <a:cs typeface="Tw Cen MT"/>
              </a:rPr>
              <a:t>C</a:t>
            </a:r>
            <a:r>
              <a:rPr sz="2600" b="1" spc="-179" dirty="0">
                <a:latin typeface="Tw Cen MT"/>
                <a:cs typeface="Tw Cen MT"/>
              </a:rPr>
              <a:t>T</a:t>
            </a:r>
            <a:r>
              <a:rPr sz="2600" b="1" dirty="0">
                <a:latin typeface="Tw Cen MT"/>
                <a:cs typeface="Tw Cen MT"/>
              </a:rPr>
              <a:t>A</a:t>
            </a:r>
            <a:endParaRPr sz="2600" dirty="0">
              <a:latin typeface="Tw Cen MT"/>
              <a:cs typeface="Tw Cen MT"/>
            </a:endParaRPr>
          </a:p>
          <a:p>
            <a:pPr marL="99568" marR="41231">
              <a:lnSpc>
                <a:spcPct val="90738"/>
              </a:lnSpc>
              <a:spcBef>
                <a:spcPts val="1295"/>
              </a:spcBef>
            </a:pPr>
            <a:r>
              <a:rPr sz="2600" b="1" dirty="0">
                <a:latin typeface="Tw Cen MT"/>
                <a:cs typeface="Tw Cen MT"/>
              </a:rPr>
              <a:t>NO D</a:t>
            </a:r>
            <a:r>
              <a:rPr sz="2600" b="1" spc="-9" dirty="0">
                <a:latin typeface="Tw Cen MT"/>
                <a:cs typeface="Tw Cen MT"/>
              </a:rPr>
              <a:t>I</a:t>
            </a:r>
            <a:r>
              <a:rPr sz="2600" b="1" dirty="0">
                <a:latin typeface="Tw Cen MT"/>
                <a:cs typeface="Tw Cen MT"/>
              </a:rPr>
              <a:t>SC</a:t>
            </a:r>
            <a:r>
              <a:rPr sz="2600" b="1" spc="4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IM</a:t>
            </a:r>
            <a:r>
              <a:rPr sz="2600" b="1" spc="-4" dirty="0">
                <a:latin typeface="Tw Cen MT"/>
                <a:cs typeface="Tw Cen MT"/>
              </a:rPr>
              <a:t>I</a:t>
            </a:r>
            <a:r>
              <a:rPr sz="2600" b="1" dirty="0">
                <a:latin typeface="Tw Cen MT"/>
                <a:cs typeface="Tw Cen MT"/>
              </a:rPr>
              <a:t>N</a:t>
            </a:r>
            <a:r>
              <a:rPr sz="2600" b="1" spc="-139" dirty="0">
                <a:latin typeface="Tw Cen MT"/>
                <a:cs typeface="Tw Cen MT"/>
              </a:rPr>
              <a:t>A</a:t>
            </a:r>
            <a:r>
              <a:rPr sz="2600" b="1" dirty="0">
                <a:latin typeface="Tw Cen MT"/>
                <a:cs typeface="Tw Cen MT"/>
              </a:rPr>
              <a:t>CIÓN</a:t>
            </a:r>
            <a:r>
              <a:rPr sz="2600" b="1" spc="-3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Y NEUTRALI</a:t>
            </a:r>
            <a:r>
              <a:rPr sz="2600" b="1" spc="-179" dirty="0">
                <a:latin typeface="Tw Cen MT"/>
                <a:cs typeface="Tw Cen MT"/>
              </a:rPr>
              <a:t>D</a:t>
            </a:r>
            <a:r>
              <a:rPr sz="2600" b="1" dirty="0">
                <a:latin typeface="Tw Cen MT"/>
                <a:cs typeface="Tw Cen MT"/>
              </a:rPr>
              <a:t>AD</a:t>
            </a:r>
            <a:endParaRPr sz="2600" dirty="0">
              <a:latin typeface="Tw Cen MT"/>
              <a:cs typeface="Tw Cen MT"/>
            </a:endParaRPr>
          </a:p>
          <a:p>
            <a:pPr marL="99568" marR="41231">
              <a:lnSpc>
                <a:spcPct val="90738"/>
              </a:lnSpc>
              <a:spcBef>
                <a:spcPts val="1286"/>
              </a:spcBef>
            </a:pPr>
            <a:r>
              <a:rPr sz="2600" b="1" dirty="0">
                <a:latin typeface="Tw Cen MT"/>
                <a:cs typeface="Tw Cen MT"/>
              </a:rPr>
              <a:t>REMUNER</a:t>
            </a:r>
            <a:r>
              <a:rPr sz="2600" b="1" spc="-134" dirty="0">
                <a:latin typeface="Tw Cen MT"/>
                <a:cs typeface="Tw Cen MT"/>
              </a:rPr>
              <a:t>A</a:t>
            </a:r>
            <a:r>
              <a:rPr sz="2600" b="1" dirty="0">
                <a:latin typeface="Tw Cen MT"/>
                <a:cs typeface="Tw Cen MT"/>
              </a:rPr>
              <a:t>CIÓN</a:t>
            </a:r>
            <a:endParaRPr sz="2600" dirty="0">
              <a:latin typeface="Tw Cen MT"/>
              <a:cs typeface="Tw Cen MT"/>
            </a:endParaRPr>
          </a:p>
          <a:p>
            <a:pPr marL="99568">
              <a:lnSpc>
                <a:spcPts val="4130"/>
              </a:lnSpc>
              <a:spcBef>
                <a:spcPts val="411"/>
              </a:spcBef>
            </a:pPr>
            <a:r>
              <a:rPr sz="2600" b="1" dirty="0">
                <a:latin typeface="Tw Cen MT"/>
                <a:cs typeface="Tw Cen MT"/>
              </a:rPr>
              <a:t>C</a:t>
            </a:r>
            <a:r>
              <a:rPr sz="2600" b="1" spc="4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S</a:t>
            </a:r>
            <a:r>
              <a:rPr sz="2600" b="1" spc="-25" dirty="0">
                <a:latin typeface="Tw Cen MT"/>
                <a:cs typeface="Tw Cen MT"/>
              </a:rPr>
              <a:t>T</a:t>
            </a:r>
            <a:r>
              <a:rPr sz="2600" b="1" dirty="0">
                <a:latin typeface="Tw Cen MT"/>
                <a:cs typeface="Tw Cen MT"/>
              </a:rPr>
              <a:t>OS</a:t>
            </a:r>
            <a:r>
              <a:rPr sz="2600" b="1" spc="-1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DE </a:t>
            </a:r>
            <a:r>
              <a:rPr sz="2600" b="1" spc="-139" dirty="0">
                <a:latin typeface="Tw Cen MT"/>
                <a:cs typeface="Tw Cen MT"/>
              </a:rPr>
              <a:t>A</a:t>
            </a:r>
            <a:r>
              <a:rPr sz="2600" b="1" dirty="0">
                <a:latin typeface="Tw Cen MT"/>
                <a:cs typeface="Tw Cen MT"/>
              </a:rPr>
              <a:t>C</a:t>
            </a:r>
            <a:r>
              <a:rPr sz="2600" b="1" spc="9" dirty="0">
                <a:latin typeface="Tw Cen MT"/>
                <a:cs typeface="Tw Cen MT"/>
              </a:rPr>
              <a:t>C</a:t>
            </a:r>
            <a:r>
              <a:rPr sz="2600" b="1" dirty="0">
                <a:latin typeface="Tw Cen MT"/>
                <a:cs typeface="Tw Cen MT"/>
              </a:rPr>
              <a:t>ES</a:t>
            </a:r>
            <a:r>
              <a:rPr sz="2600" b="1" spc="-175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,</a:t>
            </a:r>
            <a:r>
              <a:rPr sz="2600" b="1" spc="-34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USO</a:t>
            </a:r>
            <a:r>
              <a:rPr sz="2600" b="1" spc="-14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E INTE</a:t>
            </a:r>
            <a:r>
              <a:rPr sz="2600" b="1" spc="-129" dirty="0">
                <a:latin typeface="Tw Cen MT"/>
                <a:cs typeface="Tw Cen MT"/>
              </a:rPr>
              <a:t>R</a:t>
            </a:r>
            <a:r>
              <a:rPr sz="2600" b="1" dirty="0">
                <a:latin typeface="Tw Cen MT"/>
                <a:cs typeface="Tw Cen MT"/>
              </a:rPr>
              <a:t>C</a:t>
            </a:r>
            <a:r>
              <a:rPr sz="2600" b="1" spc="4" dirty="0">
                <a:latin typeface="Tw Cen MT"/>
                <a:cs typeface="Tw Cen MT"/>
              </a:rPr>
              <a:t>O</a:t>
            </a:r>
            <a:r>
              <a:rPr sz="2600" b="1" dirty="0">
                <a:latin typeface="Tw Cen MT"/>
                <a:cs typeface="Tw Cen MT"/>
              </a:rPr>
              <a:t>NEXIÓN. SE</a:t>
            </a:r>
            <a:r>
              <a:rPr sz="2600" b="1" spc="-184" dirty="0">
                <a:latin typeface="Tw Cen MT"/>
                <a:cs typeface="Tw Cen MT"/>
              </a:rPr>
              <a:t>P</a:t>
            </a:r>
            <a:r>
              <a:rPr sz="2600" b="1" dirty="0">
                <a:latin typeface="Tw Cen MT"/>
                <a:cs typeface="Tw Cen MT"/>
              </a:rPr>
              <a:t>AR</a:t>
            </a:r>
            <a:r>
              <a:rPr sz="2600" b="1" spc="-134" dirty="0">
                <a:latin typeface="Tw Cen MT"/>
                <a:cs typeface="Tw Cen MT"/>
              </a:rPr>
              <a:t>A</a:t>
            </a:r>
            <a:r>
              <a:rPr sz="2600" b="1" dirty="0">
                <a:latin typeface="Tw Cen MT"/>
                <a:cs typeface="Tw Cen MT"/>
              </a:rPr>
              <a:t>CIÓN</a:t>
            </a:r>
            <a:r>
              <a:rPr sz="2600" b="1" spc="-2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DE COS</a:t>
            </a:r>
            <a:r>
              <a:rPr sz="2600" b="1" spc="-19" dirty="0">
                <a:latin typeface="Tw Cen MT"/>
                <a:cs typeface="Tw Cen MT"/>
              </a:rPr>
              <a:t>T</a:t>
            </a:r>
            <a:r>
              <a:rPr sz="2600" b="1" dirty="0">
                <a:latin typeface="Tw Cen MT"/>
                <a:cs typeface="Tw Cen MT"/>
              </a:rPr>
              <a:t>OS</a:t>
            </a:r>
            <a:r>
              <a:rPr sz="2600" b="1" spc="-1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POR</a:t>
            </a:r>
            <a:r>
              <a:rPr sz="2600" b="1" spc="-29" dirty="0">
                <a:latin typeface="Tw Cen MT"/>
                <a:cs typeface="Tw Cen MT"/>
              </a:rPr>
              <a:t> </a:t>
            </a:r>
            <a:r>
              <a:rPr sz="2600" b="1" dirty="0">
                <a:latin typeface="Tw Cen MT"/>
                <a:cs typeface="Tw Cen MT"/>
              </a:rPr>
              <a:t>ELEMEN</a:t>
            </a:r>
            <a:r>
              <a:rPr sz="2600" b="1" spc="-19" dirty="0">
                <a:latin typeface="Tw Cen MT"/>
                <a:cs typeface="Tw Cen MT"/>
              </a:rPr>
              <a:t>T</a:t>
            </a:r>
            <a:r>
              <a:rPr sz="2600" b="1" dirty="0">
                <a:latin typeface="Tw Cen MT"/>
                <a:cs typeface="Tw Cen MT"/>
              </a:rPr>
              <a:t>OS DE</a:t>
            </a:r>
            <a:endParaRPr sz="2600" dirty="0">
              <a:latin typeface="Tw Cen MT"/>
              <a:cs typeface="Tw Cen MT"/>
            </a:endParaRPr>
          </a:p>
          <a:p>
            <a:pPr marL="12700" marR="41231">
              <a:lnSpc>
                <a:spcPct val="90738"/>
              </a:lnSpc>
            </a:pPr>
            <a:r>
              <a:rPr sz="2600" b="1" dirty="0">
                <a:latin typeface="Tw Cen MT"/>
                <a:cs typeface="Tw Cen MT"/>
              </a:rPr>
              <a:t>RE</a:t>
            </a:r>
            <a:r>
              <a:rPr sz="2600" b="1" spc="-129" dirty="0">
                <a:latin typeface="Tw Cen MT"/>
                <a:cs typeface="Tw Cen MT"/>
              </a:rPr>
              <a:t>D</a:t>
            </a:r>
            <a:r>
              <a:rPr sz="2600" b="1" dirty="0">
                <a:latin typeface="Tw Cen MT"/>
                <a:cs typeface="Tw Cen MT"/>
              </a:rPr>
              <a:t>.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57882" y="1933845"/>
            <a:ext cx="414143" cy="398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95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1.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0738"/>
              </a:lnSpc>
              <a:spcBef>
                <a:spcPts val="814"/>
              </a:spcBef>
            </a:pPr>
            <a:r>
              <a:rPr sz="3250" b="1" dirty="0">
                <a:latin typeface="Tw Cen MT"/>
                <a:cs typeface="Tw Cen MT"/>
              </a:rPr>
              <a:t>2.</a:t>
            </a:r>
            <a:endParaRPr sz="3250" dirty="0">
              <a:latin typeface="Tw Cen MT"/>
              <a:cs typeface="Tw Cen MT"/>
            </a:endParaRPr>
          </a:p>
          <a:p>
            <a:pPr marL="12700" marR="37">
              <a:lnSpc>
                <a:spcPct val="90738"/>
              </a:lnSpc>
              <a:spcBef>
                <a:spcPts val="580"/>
              </a:spcBef>
            </a:pPr>
            <a:r>
              <a:rPr sz="3250" b="1" dirty="0">
                <a:latin typeface="Tw Cen MT"/>
                <a:cs typeface="Tw Cen MT"/>
              </a:rPr>
              <a:t>3.</a:t>
            </a:r>
            <a:endParaRPr sz="325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577"/>
              </a:spcBef>
            </a:pPr>
            <a:r>
              <a:rPr sz="3250" b="1" dirty="0">
                <a:latin typeface="Tw Cen MT"/>
                <a:cs typeface="Tw Cen MT"/>
              </a:rPr>
              <a:t>4.</a:t>
            </a:r>
            <a:endParaRPr sz="325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589"/>
              </a:spcBef>
            </a:pPr>
            <a:r>
              <a:rPr sz="3250" b="1" dirty="0">
                <a:latin typeface="Tw Cen MT"/>
                <a:cs typeface="Tw Cen MT"/>
              </a:rPr>
              <a:t>5.</a:t>
            </a:r>
            <a:endParaRPr sz="3250" dirty="0">
              <a:latin typeface="Tw Cen MT"/>
              <a:cs typeface="Tw Cen MT"/>
            </a:endParaRPr>
          </a:p>
          <a:p>
            <a:pPr marL="12700" marR="37">
              <a:lnSpc>
                <a:spcPct val="90738"/>
              </a:lnSpc>
              <a:spcBef>
                <a:spcPts val="579"/>
              </a:spcBef>
            </a:pPr>
            <a:r>
              <a:rPr sz="3250" b="1" dirty="0">
                <a:latin typeface="Tw Cen MT"/>
                <a:cs typeface="Tw Cen MT"/>
              </a:rPr>
              <a:t>6.</a:t>
            </a:r>
            <a:endParaRPr sz="325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577"/>
              </a:spcBef>
            </a:pPr>
            <a:r>
              <a:rPr sz="3250" b="1" dirty="0">
                <a:latin typeface="Tw Cen MT"/>
                <a:cs typeface="Tw Cen MT"/>
              </a:rPr>
              <a:t>7.</a:t>
            </a:r>
            <a:endParaRPr sz="325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589"/>
              </a:spcBef>
            </a:pPr>
            <a:r>
              <a:rPr sz="3250" b="1" dirty="0">
                <a:latin typeface="Tw Cen MT"/>
                <a:cs typeface="Tw Cen MT"/>
              </a:rPr>
              <a:t>8.</a:t>
            </a:r>
            <a:endParaRPr sz="3250" dirty="0">
              <a:latin typeface="Tw Cen MT"/>
              <a:cs typeface="Tw Cen MT"/>
            </a:endParaRPr>
          </a:p>
        </p:txBody>
      </p:sp>
      <p:sp>
        <p:nvSpPr>
          <p:cNvPr id="60" name="object 16"/>
          <p:cNvSpPr/>
          <p:nvPr/>
        </p:nvSpPr>
        <p:spPr>
          <a:xfrm>
            <a:off x="0" y="210185"/>
            <a:ext cx="2674961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857882" y="2083803"/>
            <a:ext cx="489737" cy="77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548">
              <a:lnSpc>
                <a:spcPts val="2645"/>
              </a:lnSpc>
              <a:spcBef>
                <a:spcPts val="132"/>
              </a:spcBef>
            </a:pPr>
            <a:r>
              <a:rPr sz="3750" b="1" spc="-4" baseline="1224" dirty="0">
                <a:latin typeface="Tw Cen MT"/>
                <a:cs typeface="Tw Cen MT"/>
              </a:rPr>
              <a:t>9.</a:t>
            </a:r>
            <a:endParaRPr sz="2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553"/>
              </a:spcBef>
            </a:pPr>
            <a:r>
              <a:rPr sz="2500" b="1" spc="-4" dirty="0">
                <a:latin typeface="Tw Cen MT"/>
                <a:cs typeface="Tw Cen MT"/>
              </a:rPr>
              <a:t>10.</a:t>
            </a:r>
            <a:endParaRPr sz="25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8818" y="2132922"/>
            <a:ext cx="4274079" cy="231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85">
              <a:lnSpc>
                <a:spcPts val="2140"/>
              </a:lnSpc>
              <a:spcBef>
                <a:spcPts val="107"/>
              </a:spcBef>
            </a:pPr>
            <a:r>
              <a:rPr sz="3000" b="1" baseline="1530" dirty="0">
                <a:latin typeface="Tw Cen MT"/>
                <a:cs typeface="Tw Cen MT"/>
              </a:rPr>
              <a:t>PUN</a:t>
            </a:r>
            <a:r>
              <a:rPr sz="3000" b="1" spc="-19" baseline="1530" dirty="0">
                <a:latin typeface="Tw Cen MT"/>
                <a:cs typeface="Tw Cen MT"/>
              </a:rPr>
              <a:t>T</a:t>
            </a:r>
            <a:r>
              <a:rPr sz="3000" b="1" baseline="1530" dirty="0">
                <a:latin typeface="Tw Cen MT"/>
                <a:cs typeface="Tw Cen MT"/>
              </a:rPr>
              <a:t>OS</a:t>
            </a:r>
            <a:r>
              <a:rPr sz="3000" b="1" spc="-9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DE</a:t>
            </a:r>
            <a:r>
              <a:rPr sz="3000" b="1" spc="4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INTE</a:t>
            </a:r>
            <a:r>
              <a:rPr sz="3000" b="1" spc="-104" baseline="1530" dirty="0">
                <a:latin typeface="Tw Cen MT"/>
                <a:cs typeface="Tw Cen MT"/>
              </a:rPr>
              <a:t>R</a:t>
            </a:r>
            <a:r>
              <a:rPr sz="3000" b="1" baseline="1530" dirty="0">
                <a:latin typeface="Tw Cen MT"/>
                <a:cs typeface="Tw Cen MT"/>
              </a:rPr>
              <a:t>CONEXIÓN.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ts val="2177"/>
              </a:lnSpc>
              <a:spcBef>
                <a:spcPts val="1123"/>
              </a:spcBef>
            </a:pPr>
            <a:r>
              <a:rPr sz="2000" b="1" spc="4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E</a:t>
            </a:r>
            <a:r>
              <a:rPr sz="2000" b="1" spc="-89" dirty="0">
                <a:latin typeface="Tw Cen MT"/>
                <a:cs typeface="Tw Cen MT"/>
              </a:rPr>
              <a:t>R</a:t>
            </a:r>
            <a:r>
              <a:rPr sz="2000" b="1" dirty="0">
                <a:latin typeface="Tw Cen MT"/>
                <a:cs typeface="Tw Cen MT"/>
              </a:rPr>
              <a:t>VI</a:t>
            </a:r>
            <a:r>
              <a:rPr sz="2000" b="1" spc="-9" dirty="0">
                <a:latin typeface="Tw Cen MT"/>
                <a:cs typeface="Tw Cen MT"/>
              </a:rPr>
              <a:t>C</a:t>
            </a:r>
            <a:r>
              <a:rPr sz="2000" b="1" dirty="0">
                <a:latin typeface="Tw Cen MT"/>
                <a:cs typeface="Tw Cen MT"/>
              </a:rPr>
              <a:t>IOS AD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C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O</a:t>
            </a:r>
            <a:r>
              <a:rPr sz="2000" b="1" spc="4" dirty="0">
                <a:latin typeface="Tw Cen MT"/>
                <a:cs typeface="Tw Cen MT"/>
              </a:rPr>
              <a:t>N</a:t>
            </a:r>
            <a:r>
              <a:rPr sz="2000" b="1" dirty="0">
                <a:latin typeface="Tw Cen MT"/>
                <a:cs typeface="Tw Cen MT"/>
              </a:rPr>
              <a:t>ALES</a:t>
            </a:r>
            <a:r>
              <a:rPr sz="2000" b="1" spc="-1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Y </a:t>
            </a:r>
            <a:r>
              <a:rPr sz="2000" b="1" spc="4" dirty="0">
                <a:latin typeface="Tw Cen MT"/>
                <a:cs typeface="Tw Cen MT"/>
              </a:rPr>
              <a:t>P</a:t>
            </a:r>
            <a:r>
              <a:rPr sz="2000" b="1" spc="-89" dirty="0">
                <a:latin typeface="Tw Cen MT"/>
                <a:cs typeface="Tw Cen MT"/>
              </a:rPr>
              <a:t>R</a:t>
            </a:r>
            <a:r>
              <a:rPr sz="2000" b="1" spc="-54" dirty="0">
                <a:latin typeface="Tw Cen MT"/>
                <a:cs typeface="Tw Cen MT"/>
              </a:rPr>
              <a:t>O</a:t>
            </a:r>
            <a:r>
              <a:rPr sz="2000" b="1" dirty="0">
                <a:latin typeface="Tw Cen MT"/>
                <a:cs typeface="Tw Cen MT"/>
              </a:rPr>
              <a:t>VISIÓN 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ts val="2177"/>
              </a:lnSpc>
              <a:spcBef>
                <a:spcPts val="222"/>
              </a:spcBef>
            </a:pPr>
            <a:r>
              <a:rPr sz="2000" b="1" dirty="0">
                <a:latin typeface="Tw Cen MT"/>
                <a:cs typeface="Tw Cen MT"/>
              </a:rPr>
              <a:t>NO</a:t>
            </a:r>
            <a:r>
              <a:rPr sz="2000" b="1" spc="-1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E</a:t>
            </a:r>
            <a:r>
              <a:rPr sz="2000" b="1" spc="4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ENC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ALE</a:t>
            </a:r>
            <a:r>
              <a:rPr sz="2000" b="1" spc="-29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  <a:p>
            <a:pPr marL="12700" marR="536713">
              <a:lnSpc>
                <a:spcPts val="2177"/>
              </a:lnSpc>
              <a:spcBef>
                <a:spcPts val="1218"/>
              </a:spcBef>
            </a:pPr>
            <a:r>
              <a:rPr sz="2000" b="1" dirty="0">
                <a:latin typeface="Tw Cen MT"/>
                <a:cs typeface="Tw Cen MT"/>
              </a:rPr>
              <a:t>A</a:t>
            </a:r>
            <a:r>
              <a:rPr sz="2000" b="1" spc="4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PEC</a:t>
            </a:r>
            <a:r>
              <a:rPr sz="2000" b="1" spc="-25" dirty="0">
                <a:latin typeface="Tw Cen MT"/>
                <a:cs typeface="Tw Cen MT"/>
              </a:rPr>
              <a:t>T</a:t>
            </a:r>
            <a:r>
              <a:rPr sz="2000" b="1" dirty="0">
                <a:latin typeface="Tw Cen MT"/>
                <a:cs typeface="Tw Cen MT"/>
              </a:rPr>
              <a:t>OS</a:t>
            </a:r>
            <a:r>
              <a:rPr sz="2000" b="1" spc="-19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TÉCN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COS</a:t>
            </a:r>
            <a:r>
              <a:rPr sz="2000" b="1" spc="-1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GENERALE</a:t>
            </a:r>
            <a:r>
              <a:rPr sz="2000" b="1" spc="-34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. </a:t>
            </a:r>
            <a:endParaRPr sz="2000" dirty="0">
              <a:latin typeface="Tw Cen MT"/>
              <a:cs typeface="Tw Cen MT"/>
            </a:endParaRPr>
          </a:p>
          <a:p>
            <a:pPr marL="12700" marR="536713">
              <a:lnSpc>
                <a:spcPts val="2177"/>
              </a:lnSpc>
              <a:spcBef>
                <a:spcPts val="1221"/>
              </a:spcBef>
            </a:pPr>
            <a:r>
              <a:rPr sz="2000" b="1" spc="4" dirty="0">
                <a:latin typeface="Tw Cen MT"/>
                <a:cs typeface="Tw Cen MT"/>
              </a:rPr>
              <a:t>S</a:t>
            </a:r>
            <a:r>
              <a:rPr sz="2000" b="1" dirty="0">
                <a:latin typeface="Tw Cen MT"/>
                <a:cs typeface="Tw Cen MT"/>
              </a:rPr>
              <a:t>EÑAL</a:t>
            </a:r>
            <a:r>
              <a:rPr sz="2000" b="1" spc="-4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Z</a:t>
            </a:r>
            <a:r>
              <a:rPr sz="2000" b="1" spc="-100" dirty="0">
                <a:latin typeface="Tw Cen MT"/>
                <a:cs typeface="Tw Cen MT"/>
              </a:rPr>
              <a:t>A</a:t>
            </a:r>
            <a:r>
              <a:rPr sz="2000" b="1" dirty="0">
                <a:latin typeface="Tw Cen MT"/>
                <a:cs typeface="Tw Cen MT"/>
              </a:rPr>
              <a:t>C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Ó</a:t>
            </a:r>
            <a:r>
              <a:rPr sz="2000" b="1" spc="4" dirty="0">
                <a:latin typeface="Tw Cen MT"/>
                <a:cs typeface="Tw Cen MT"/>
              </a:rPr>
              <a:t>N</a:t>
            </a:r>
            <a:r>
              <a:rPr sz="2000" b="1" dirty="0"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  <a:p>
            <a:pPr marL="12700" marR="28785">
              <a:lnSpc>
                <a:spcPct val="90738"/>
              </a:lnSpc>
              <a:spcBef>
                <a:spcPts val="1226"/>
              </a:spcBef>
            </a:pPr>
            <a:r>
              <a:rPr sz="2000" b="1" dirty="0">
                <a:latin typeface="Tw Cen MT"/>
                <a:cs typeface="Tw Cen MT"/>
              </a:rPr>
              <a:t>IND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CADORES DE RED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4478" y="2565738"/>
            <a:ext cx="214827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baseline="1530" dirty="0">
                <a:latin typeface="Tw Cen MT"/>
                <a:cs typeface="Tw Cen MT"/>
              </a:rPr>
              <a:t>DE</a:t>
            </a:r>
            <a:r>
              <a:rPr sz="3000" b="1" spc="4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INS</a:t>
            </a:r>
            <a:r>
              <a:rPr sz="3000" b="1" spc="-139" baseline="1530" dirty="0">
                <a:latin typeface="Tw Cen MT"/>
                <a:cs typeface="Tw Cen MT"/>
              </a:rPr>
              <a:t>T</a:t>
            </a:r>
            <a:r>
              <a:rPr sz="3000" b="1" baseline="1530" dirty="0">
                <a:latin typeface="Tw Cen MT"/>
                <a:cs typeface="Tw Cen MT"/>
              </a:rPr>
              <a:t>AL</a:t>
            </a:r>
            <a:r>
              <a:rPr sz="3000" b="1" spc="-100" baseline="1530" dirty="0">
                <a:latin typeface="Tw Cen MT"/>
                <a:cs typeface="Tw Cen MT"/>
              </a:rPr>
              <a:t>A</a:t>
            </a:r>
            <a:r>
              <a:rPr sz="3000" b="1" baseline="1530" dirty="0">
                <a:latin typeface="Tw Cen MT"/>
                <a:cs typeface="Tw Cen MT"/>
              </a:rPr>
              <a:t>C</a:t>
            </a:r>
            <a:r>
              <a:rPr sz="3000" b="1" spc="-9" baseline="1530" dirty="0">
                <a:latin typeface="Tw Cen MT"/>
                <a:cs typeface="Tw Cen MT"/>
              </a:rPr>
              <a:t>I</a:t>
            </a:r>
            <a:r>
              <a:rPr sz="3000" b="1" baseline="1530" dirty="0">
                <a:latin typeface="Tw Cen MT"/>
                <a:cs typeface="Tw Cen MT"/>
              </a:rPr>
              <a:t>O</a:t>
            </a:r>
            <a:r>
              <a:rPr sz="3000" b="1" spc="4" baseline="1530" dirty="0">
                <a:latin typeface="Tw Cen MT"/>
                <a:cs typeface="Tw Cen MT"/>
              </a:rPr>
              <a:t>N</a:t>
            </a:r>
            <a:r>
              <a:rPr sz="3000" b="1" baseline="1530" dirty="0">
                <a:latin typeface="Tw Cen MT"/>
                <a:cs typeface="Tw Cen MT"/>
              </a:rPr>
              <a:t>ES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882" y="3252711"/>
            <a:ext cx="489737" cy="250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b="1" spc="-4" baseline="1224" dirty="0">
                <a:latin typeface="Tw Cen MT"/>
                <a:cs typeface="Tw Cen MT"/>
              </a:rPr>
              <a:t>11.</a:t>
            </a:r>
            <a:endParaRPr sz="2500" dirty="0">
              <a:latin typeface="Tw Cen MT"/>
              <a:cs typeface="Tw Cen MT"/>
            </a:endParaRPr>
          </a:p>
          <a:p>
            <a:pPr marL="12700" marR="35">
              <a:lnSpc>
                <a:spcPct val="90738"/>
              </a:lnSpc>
              <a:spcBef>
                <a:spcPts val="544"/>
              </a:spcBef>
            </a:pPr>
            <a:r>
              <a:rPr sz="2500" b="1" spc="-4" dirty="0">
                <a:latin typeface="Tw Cen MT"/>
                <a:cs typeface="Tw Cen MT"/>
              </a:rPr>
              <a:t>12.</a:t>
            </a:r>
            <a:endParaRPr sz="2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685"/>
              </a:spcBef>
            </a:pPr>
            <a:r>
              <a:rPr sz="2500" b="1" spc="-4" dirty="0">
                <a:latin typeface="Tw Cen MT"/>
                <a:cs typeface="Tw Cen MT"/>
              </a:rPr>
              <a:t>13.</a:t>
            </a:r>
            <a:endParaRPr sz="2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673"/>
              </a:spcBef>
            </a:pPr>
            <a:r>
              <a:rPr sz="2500" b="1" spc="-4" dirty="0">
                <a:latin typeface="Tw Cen MT"/>
                <a:cs typeface="Tw Cen MT"/>
              </a:rPr>
              <a:t>14.</a:t>
            </a:r>
            <a:endParaRPr sz="2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675"/>
              </a:spcBef>
            </a:pPr>
            <a:r>
              <a:rPr sz="2500" b="1" spc="-4" dirty="0">
                <a:latin typeface="Tw Cen MT"/>
                <a:cs typeface="Tw Cen MT"/>
              </a:rPr>
              <a:t>15.</a:t>
            </a:r>
            <a:endParaRPr sz="25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686"/>
              </a:spcBef>
            </a:pPr>
            <a:r>
              <a:rPr sz="2500" b="1" spc="-4" dirty="0">
                <a:latin typeface="Tw Cen MT"/>
                <a:cs typeface="Tw Cen MT"/>
              </a:rPr>
              <a:t>16.</a:t>
            </a:r>
            <a:endParaRPr sz="25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88818" y="4597611"/>
            <a:ext cx="6556779" cy="114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baseline="1530" dirty="0">
                <a:latin typeface="Tw Cen MT"/>
                <a:cs typeface="Tw Cen MT"/>
              </a:rPr>
              <a:t>CU</a:t>
            </a:r>
            <a:r>
              <a:rPr sz="3000" b="1" spc="-9" baseline="1530" dirty="0">
                <a:latin typeface="Tw Cen MT"/>
                <a:cs typeface="Tw Cen MT"/>
              </a:rPr>
              <a:t>M</a:t>
            </a:r>
            <a:r>
              <a:rPr sz="3000" b="1" baseline="1530" dirty="0">
                <a:latin typeface="Tw Cen MT"/>
                <a:cs typeface="Tw Cen MT"/>
              </a:rPr>
              <a:t>PLI</a:t>
            </a:r>
            <a:r>
              <a:rPr sz="3000" b="1" spc="-4" baseline="1530" dirty="0">
                <a:latin typeface="Tw Cen MT"/>
                <a:cs typeface="Tw Cen MT"/>
              </a:rPr>
              <a:t>M</a:t>
            </a:r>
            <a:r>
              <a:rPr sz="3000" b="1" baseline="1530" dirty="0">
                <a:latin typeface="Tw Cen MT"/>
                <a:cs typeface="Tw Cen MT"/>
              </a:rPr>
              <a:t>IEN</a:t>
            </a:r>
            <a:r>
              <a:rPr sz="3000" b="1" spc="-29" baseline="1530" dirty="0">
                <a:latin typeface="Tw Cen MT"/>
                <a:cs typeface="Tw Cen MT"/>
              </a:rPr>
              <a:t>T</a:t>
            </a:r>
            <a:r>
              <a:rPr sz="3000" b="1" baseline="1530" dirty="0">
                <a:latin typeface="Tw Cen MT"/>
                <a:cs typeface="Tw Cen MT"/>
              </a:rPr>
              <a:t>O</a:t>
            </a:r>
            <a:r>
              <a:rPr sz="3000" b="1" spc="24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DE</a:t>
            </a:r>
            <a:r>
              <a:rPr sz="3000" b="1" spc="4" baseline="1530" dirty="0">
                <a:latin typeface="Tw Cen MT"/>
                <a:cs typeface="Tw Cen MT"/>
              </a:rPr>
              <a:t> </a:t>
            </a:r>
            <a:r>
              <a:rPr sz="3000" b="1" spc="-29" baseline="1530" dirty="0">
                <a:latin typeface="Tw Cen MT"/>
                <a:cs typeface="Tw Cen MT"/>
              </a:rPr>
              <a:t>L</a:t>
            </a:r>
            <a:r>
              <a:rPr sz="3000" b="1" baseline="1530" dirty="0">
                <a:latin typeface="Tw Cen MT"/>
                <a:cs typeface="Tw Cen MT"/>
              </a:rPr>
              <a:t>OS</a:t>
            </a:r>
            <a:r>
              <a:rPr sz="3000" b="1" spc="-9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COMP</a:t>
            </a:r>
            <a:r>
              <a:rPr sz="3000" b="1" spc="-84" baseline="1530" dirty="0">
                <a:latin typeface="Tw Cen MT"/>
                <a:cs typeface="Tw Cen MT"/>
              </a:rPr>
              <a:t>R</a:t>
            </a:r>
            <a:r>
              <a:rPr sz="3000" b="1" baseline="1530" dirty="0">
                <a:latin typeface="Tw Cen MT"/>
                <a:cs typeface="Tw Cen MT"/>
              </a:rPr>
              <a:t>OMIS</a:t>
            </a:r>
            <a:r>
              <a:rPr sz="3000" b="1" spc="4" baseline="1530" dirty="0">
                <a:latin typeface="Tw Cen MT"/>
                <a:cs typeface="Tw Cen MT"/>
              </a:rPr>
              <a:t>O</a:t>
            </a:r>
            <a:r>
              <a:rPr sz="3000" b="1" baseline="1530" dirty="0">
                <a:latin typeface="Tw Cen MT"/>
                <a:cs typeface="Tw Cen MT"/>
              </a:rPr>
              <a:t>S</a:t>
            </a:r>
            <a:r>
              <a:rPr sz="3000" b="1" spc="-9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INTE</a:t>
            </a:r>
            <a:r>
              <a:rPr sz="3000" b="1" spc="-9" baseline="1530" dirty="0">
                <a:latin typeface="Tw Cen MT"/>
                <a:cs typeface="Tw Cen MT"/>
              </a:rPr>
              <a:t>R</a:t>
            </a:r>
            <a:r>
              <a:rPr sz="3000" b="1" baseline="1530" dirty="0">
                <a:latin typeface="Tw Cen MT"/>
                <a:cs typeface="Tw Cen MT"/>
              </a:rPr>
              <a:t>N</a:t>
            </a:r>
            <a:r>
              <a:rPr sz="3000" b="1" spc="-94" baseline="1530" dirty="0">
                <a:latin typeface="Tw Cen MT"/>
                <a:cs typeface="Tw Cen MT"/>
              </a:rPr>
              <a:t>A</a:t>
            </a:r>
            <a:r>
              <a:rPr sz="3000" b="1" baseline="1530" dirty="0">
                <a:latin typeface="Tw Cen MT"/>
                <a:cs typeface="Tw Cen MT"/>
              </a:rPr>
              <a:t>C</a:t>
            </a:r>
            <a:r>
              <a:rPr sz="3000" b="1" spc="-9" baseline="1530" dirty="0">
                <a:latin typeface="Tw Cen MT"/>
                <a:cs typeface="Tw Cen MT"/>
              </a:rPr>
              <a:t>I</a:t>
            </a:r>
            <a:r>
              <a:rPr sz="3000" b="1" baseline="1530" dirty="0">
                <a:latin typeface="Tw Cen MT"/>
                <a:cs typeface="Tw Cen MT"/>
              </a:rPr>
              <a:t>ONA</a:t>
            </a:r>
            <a:r>
              <a:rPr sz="3000" b="1" spc="-9" baseline="1530" dirty="0">
                <a:latin typeface="Tw Cen MT"/>
                <a:cs typeface="Tw Cen MT"/>
              </a:rPr>
              <a:t>L</a:t>
            </a:r>
            <a:r>
              <a:rPr sz="3000" b="1" baseline="1530" dirty="0">
                <a:latin typeface="Tw Cen MT"/>
                <a:cs typeface="Tw Cen MT"/>
              </a:rPr>
              <a:t>E</a:t>
            </a:r>
            <a:r>
              <a:rPr sz="3000" b="1" spc="-39" baseline="1530" dirty="0">
                <a:latin typeface="Tw Cen MT"/>
                <a:cs typeface="Tw Cen MT"/>
              </a:rPr>
              <a:t>S</a:t>
            </a:r>
            <a:r>
              <a:rPr sz="3000" b="1" baseline="1530" dirty="0"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  <a:p>
            <a:pPr marL="12700" marR="38176">
              <a:lnSpc>
                <a:spcPct val="90738"/>
              </a:lnSpc>
              <a:spcBef>
                <a:spcPts val="1113"/>
              </a:spcBef>
            </a:pPr>
            <a:r>
              <a:rPr sz="2000" b="1" dirty="0">
                <a:latin typeface="Tw Cen MT"/>
                <a:cs typeface="Tw Cen MT"/>
              </a:rPr>
              <a:t>INFOR</a:t>
            </a:r>
            <a:r>
              <a:rPr sz="2000" b="1" spc="-4" dirty="0">
                <a:latin typeface="Tw Cen MT"/>
                <a:cs typeface="Tw Cen MT"/>
              </a:rPr>
              <a:t>M</a:t>
            </a:r>
            <a:r>
              <a:rPr sz="2000" b="1" spc="-94" dirty="0">
                <a:latin typeface="Tw Cen MT"/>
                <a:cs typeface="Tw Cen MT"/>
              </a:rPr>
              <a:t>A</a:t>
            </a:r>
            <a:r>
              <a:rPr sz="2000" b="1" dirty="0">
                <a:latin typeface="Tw Cen MT"/>
                <a:cs typeface="Tw Cen MT"/>
              </a:rPr>
              <a:t>C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ÓN</a:t>
            </a:r>
            <a:r>
              <a:rPr sz="2000" b="1" spc="-1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A </a:t>
            </a:r>
            <a:r>
              <a:rPr sz="2000" b="1" spc="-9" dirty="0">
                <a:latin typeface="Tw Cen MT"/>
                <a:cs typeface="Tw Cen MT"/>
              </a:rPr>
              <a:t>L</a:t>
            </a:r>
            <a:r>
              <a:rPr sz="2000" b="1" dirty="0">
                <a:latin typeface="Tw Cen MT"/>
                <a:cs typeface="Tw Cen MT"/>
              </a:rPr>
              <a:t>A </a:t>
            </a:r>
            <a:r>
              <a:rPr sz="2000" b="1" spc="-9" dirty="0">
                <a:latin typeface="Tw Cen MT"/>
                <a:cs typeface="Tw Cen MT"/>
              </a:rPr>
              <a:t>C</a:t>
            </a:r>
            <a:r>
              <a:rPr sz="2000" b="1" spc="-100" dirty="0">
                <a:latin typeface="Tw Cen MT"/>
                <a:cs typeface="Tw Cen MT"/>
              </a:rPr>
              <a:t>R</a:t>
            </a:r>
            <a:r>
              <a:rPr sz="2000" b="1" dirty="0">
                <a:latin typeface="Tw Cen MT"/>
                <a:cs typeface="Tw Cen MT"/>
              </a:rPr>
              <a:t>C.</a:t>
            </a:r>
            <a:endParaRPr sz="2000" dirty="0">
              <a:latin typeface="Tw Cen MT"/>
              <a:cs typeface="Tw Cen MT"/>
            </a:endParaRPr>
          </a:p>
          <a:p>
            <a:pPr marL="12700" marR="38176">
              <a:lnSpc>
                <a:spcPct val="90738"/>
              </a:lnSpc>
              <a:spcBef>
                <a:spcPts val="1230"/>
              </a:spcBef>
            </a:pPr>
            <a:r>
              <a:rPr sz="2000" b="1" dirty="0">
                <a:latin typeface="Tw Cen MT"/>
                <a:cs typeface="Tw Cen MT"/>
              </a:rPr>
              <a:t>RESTR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C</a:t>
            </a:r>
            <a:r>
              <a:rPr sz="2000" b="1" spc="-9" dirty="0">
                <a:latin typeface="Tw Cen MT"/>
                <a:cs typeface="Tw Cen MT"/>
              </a:rPr>
              <a:t>C</a:t>
            </a:r>
            <a:r>
              <a:rPr sz="2000" b="1" dirty="0">
                <a:latin typeface="Tw Cen MT"/>
                <a:cs typeface="Tw Cen MT"/>
              </a:rPr>
              <a:t>IONES</a:t>
            </a:r>
            <a:r>
              <a:rPr sz="2000" b="1" spc="-9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AL</a:t>
            </a:r>
            <a:r>
              <a:rPr sz="2000" b="1" spc="-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EN</a:t>
            </a:r>
            <a:r>
              <a:rPr sz="2000" b="1" spc="-84" dirty="0">
                <a:latin typeface="Tw Cen MT"/>
                <a:cs typeface="Tw Cen MT"/>
              </a:rPr>
              <a:t>R</a:t>
            </a:r>
            <a:r>
              <a:rPr sz="2000" b="1" dirty="0">
                <a:latin typeface="Tw Cen MT"/>
                <a:cs typeface="Tw Cen MT"/>
              </a:rPr>
              <a:t>U</a:t>
            </a:r>
            <a:r>
              <a:rPr sz="2000" b="1" spc="-144" dirty="0">
                <a:latin typeface="Tw Cen MT"/>
                <a:cs typeface="Tw Cen MT"/>
              </a:rPr>
              <a:t>T</a:t>
            </a:r>
            <a:r>
              <a:rPr sz="2000" b="1" dirty="0">
                <a:latin typeface="Tw Cen MT"/>
                <a:cs typeface="Tw Cen MT"/>
              </a:rPr>
              <a:t>AM</a:t>
            </a:r>
            <a:r>
              <a:rPr sz="2000" b="1" spc="-4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EN</a:t>
            </a:r>
            <a:r>
              <a:rPr sz="2000" b="1" spc="-19" dirty="0">
                <a:latin typeface="Tw Cen MT"/>
                <a:cs typeface="Tw Cen MT"/>
              </a:rPr>
              <a:t>T</a:t>
            </a:r>
            <a:r>
              <a:rPr sz="2000" b="1" dirty="0">
                <a:latin typeface="Tw Cen MT"/>
                <a:cs typeface="Tw Cen MT"/>
              </a:rPr>
              <a:t>O</a:t>
            </a:r>
            <a:r>
              <a:rPr sz="2000" b="1" spc="2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DE</a:t>
            </a:r>
            <a:r>
              <a:rPr sz="2000" b="1" spc="4" dirty="0">
                <a:latin typeface="Tw Cen MT"/>
                <a:cs typeface="Tw Cen MT"/>
              </a:rPr>
              <a:t> </a:t>
            </a:r>
            <a:r>
              <a:rPr sz="2000" b="1" dirty="0">
                <a:latin typeface="Tw Cen MT"/>
                <a:cs typeface="Tw Cen MT"/>
              </a:rPr>
              <a:t>TRAF</a:t>
            </a:r>
            <a:r>
              <a:rPr sz="2000" b="1" spc="-9" dirty="0">
                <a:latin typeface="Tw Cen MT"/>
                <a:cs typeface="Tw Cen MT"/>
              </a:rPr>
              <a:t>I</a:t>
            </a:r>
            <a:r>
              <a:rPr sz="2000" b="1" dirty="0">
                <a:latin typeface="Tw Cen MT"/>
                <a:cs typeface="Tw Cen MT"/>
              </a:rPr>
              <a:t>C</a:t>
            </a:r>
            <a:r>
              <a:rPr sz="2000" b="1" spc="-119" dirty="0">
                <a:latin typeface="Tw Cen MT"/>
                <a:cs typeface="Tw Cen MT"/>
              </a:rPr>
              <a:t>O</a:t>
            </a:r>
            <a:r>
              <a:rPr sz="2000" b="1" dirty="0"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2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113446"/>
                </a:solidFill>
                <a:latin typeface="Arial"/>
                <a:cs typeface="Arial"/>
              </a:rPr>
              <a:t>I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4BAFB5"/>
                </a:solidFill>
                <a:latin typeface="Arial"/>
                <a:cs typeface="Arial"/>
              </a:rPr>
              <a:t>#LaUISqueQueremos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833623" y="921723"/>
            <a:ext cx="508781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baseline="1530" dirty="0">
                <a:latin typeface="Tw Cen MT"/>
                <a:cs typeface="Tw Cen MT"/>
              </a:rPr>
              <a:t>REG</a:t>
            </a:r>
            <a:r>
              <a:rPr sz="3000" b="1" spc="-4" baseline="1530" dirty="0">
                <a:latin typeface="Tw Cen MT"/>
                <a:cs typeface="Tw Cen MT"/>
              </a:rPr>
              <a:t>L</a:t>
            </a:r>
            <a:r>
              <a:rPr sz="3000" b="1" baseline="1530" dirty="0">
                <a:latin typeface="Tw Cen MT"/>
                <a:cs typeface="Tw Cen MT"/>
              </a:rPr>
              <a:t>AS</a:t>
            </a:r>
            <a:r>
              <a:rPr sz="3000" b="1" spc="-9" baseline="1530" dirty="0">
                <a:latin typeface="Tw Cen MT"/>
                <a:cs typeface="Tw Cen MT"/>
              </a:rPr>
              <a:t> </a:t>
            </a:r>
            <a:r>
              <a:rPr sz="3000" b="1" spc="-139" baseline="1530" dirty="0">
                <a:latin typeface="Tw Cen MT"/>
                <a:cs typeface="Tw Cen MT"/>
              </a:rPr>
              <a:t>P</a:t>
            </a:r>
            <a:r>
              <a:rPr sz="3000" b="1" baseline="1530" dirty="0">
                <a:latin typeface="Tw Cen MT"/>
                <a:cs typeface="Tw Cen MT"/>
              </a:rPr>
              <a:t>ARA LA</a:t>
            </a:r>
            <a:r>
              <a:rPr sz="3000" b="1" spc="-4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INTE</a:t>
            </a:r>
            <a:r>
              <a:rPr sz="3000" b="1" spc="-104" baseline="1530" dirty="0">
                <a:latin typeface="Tw Cen MT"/>
                <a:cs typeface="Tw Cen MT"/>
              </a:rPr>
              <a:t>R</a:t>
            </a:r>
            <a:r>
              <a:rPr sz="3000" b="1" baseline="1530" dirty="0">
                <a:latin typeface="Tw Cen MT"/>
                <a:cs typeface="Tw Cen MT"/>
              </a:rPr>
              <a:t>CONEXION</a:t>
            </a:r>
            <a:r>
              <a:rPr sz="3000" b="1" spc="-14" baseline="1530" dirty="0">
                <a:latin typeface="Tw Cen MT"/>
                <a:cs typeface="Tw Cen MT"/>
              </a:rPr>
              <a:t> </a:t>
            </a:r>
            <a:r>
              <a:rPr sz="3000" b="1" baseline="1530" dirty="0">
                <a:latin typeface="Tw Cen MT"/>
                <a:cs typeface="Tw Cen MT"/>
              </a:rPr>
              <a:t>IND</a:t>
            </a:r>
            <a:r>
              <a:rPr sz="3000" b="1" spc="-9" baseline="1530" dirty="0">
                <a:latin typeface="Tw Cen MT"/>
                <a:cs typeface="Tw Cen MT"/>
              </a:rPr>
              <a:t>I</a:t>
            </a:r>
            <a:r>
              <a:rPr sz="3000" b="1" baseline="1530" dirty="0">
                <a:latin typeface="Tw Cen MT"/>
                <a:cs typeface="Tw Cen MT"/>
              </a:rPr>
              <a:t>RE</a:t>
            </a:r>
            <a:r>
              <a:rPr sz="3000" b="1" spc="-9" baseline="1530" dirty="0">
                <a:latin typeface="Tw Cen MT"/>
                <a:cs typeface="Tw Cen MT"/>
              </a:rPr>
              <a:t>C</a:t>
            </a:r>
            <a:r>
              <a:rPr sz="3000" b="1" spc="-144" baseline="1530" dirty="0">
                <a:latin typeface="Tw Cen MT"/>
                <a:cs typeface="Tw Cen MT"/>
              </a:rPr>
              <a:t>T</a:t>
            </a:r>
            <a:r>
              <a:rPr sz="3000" b="1" baseline="1530" dirty="0">
                <a:latin typeface="Tw Cen MT"/>
                <a:cs typeface="Tw Cen MT"/>
              </a:rPr>
              <a:t>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3266" y="1935990"/>
            <a:ext cx="8012071" cy="912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s-CO" sz="2700" b="1" spc="-4" baseline="1700" dirty="0">
                <a:latin typeface="Tw Cen MT"/>
                <a:cs typeface="Tw Cen MT"/>
              </a:rPr>
              <a:t>1. </a:t>
            </a:r>
            <a:r>
              <a:rPr sz="2700" b="1" spc="-4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A</a:t>
            </a:r>
            <a:r>
              <a:rPr sz="2700" b="1" spc="-125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A OPERA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OR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IM</a:t>
            </a:r>
            <a:r>
              <a:rPr sz="2700" b="1" spc="4" baseline="1700" dirty="0">
                <a:latin typeface="Tw Cen MT"/>
                <a:cs typeface="Tw Cen MT"/>
              </a:rPr>
              <a:t>P</a:t>
            </a:r>
            <a:r>
              <a:rPr sz="2700" b="1" baseline="1700" dirty="0">
                <a:latin typeface="Tw Cen MT"/>
                <a:cs typeface="Tw Cen MT"/>
              </a:rPr>
              <a:t>LI</a:t>
            </a:r>
            <a:r>
              <a:rPr sz="2700" b="1" spc="-4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A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O</a:t>
            </a:r>
            <a:r>
              <a:rPr sz="2700" b="1" spc="-2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EN LA</a:t>
            </a:r>
            <a:r>
              <a:rPr sz="2700" b="1" spc="-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INTE</a:t>
            </a:r>
            <a:r>
              <a:rPr sz="2700" b="1" spc="-89" baseline="1700" dirty="0">
                <a:latin typeface="Tw Cen MT"/>
                <a:cs typeface="Tw Cen MT"/>
              </a:rPr>
              <a:t>R</a:t>
            </a:r>
            <a:r>
              <a:rPr sz="2700" b="1" spc="-4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ONEXIÓN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INDI</a:t>
            </a:r>
            <a:r>
              <a:rPr sz="2700" b="1" spc="-9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EC</a:t>
            </a:r>
            <a:r>
              <a:rPr sz="2700" b="1" spc="-119" baseline="1700" dirty="0">
                <a:latin typeface="Tw Cen MT"/>
                <a:cs typeface="Tw Cen MT"/>
              </a:rPr>
              <a:t>T</a:t>
            </a:r>
            <a:r>
              <a:rPr sz="2700" b="1" baseline="1700" dirty="0">
                <a:latin typeface="Tw Cen MT"/>
                <a:cs typeface="Tw Cen MT"/>
              </a:rPr>
              <a:t>A,</a:t>
            </a:r>
            <a:r>
              <a:rPr sz="2700" b="1" spc="-2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ES</a:t>
            </a:r>
            <a:endParaRPr dirty="0">
              <a:latin typeface="Tw Cen MT"/>
              <a:cs typeface="Tw Cen MT"/>
            </a:endParaRPr>
          </a:p>
          <a:p>
            <a:pPr marL="12700" marR="214778">
              <a:lnSpc>
                <a:spcPct val="120370"/>
              </a:lnSpc>
              <a:spcBef>
                <a:spcPts val="299"/>
              </a:spcBef>
            </a:pP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ESPON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9" dirty="0">
                <a:latin typeface="Tw Cen MT"/>
                <a:cs typeface="Tw Cen MT"/>
              </a:rPr>
              <a:t>B</a:t>
            </a:r>
            <a:r>
              <a:rPr b="1" dirty="0">
                <a:latin typeface="Tw Cen MT"/>
                <a:cs typeface="Tw Cen MT"/>
              </a:rPr>
              <a:t>LE</a:t>
            </a:r>
            <a:r>
              <a:rPr b="1" spc="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POR LA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ALI</a:t>
            </a:r>
            <a:r>
              <a:rPr b="1" spc="-125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AD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Y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G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 DE SE</a:t>
            </a:r>
            <a:r>
              <a:rPr b="1" spc="-7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VI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 DE SU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RE</a:t>
            </a:r>
            <a:r>
              <a:rPr b="1" spc="-8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, SE</a:t>
            </a:r>
            <a:r>
              <a:rPr b="1" spc="-4" dirty="0">
                <a:latin typeface="Tw Cen MT"/>
                <a:cs typeface="Tw Cen MT"/>
              </a:rPr>
              <a:t>G</a:t>
            </a:r>
            <a:r>
              <a:rPr b="1" dirty="0">
                <a:latin typeface="Tw Cen MT"/>
                <a:cs typeface="Tw Cen MT"/>
              </a:rPr>
              <a:t>ÚN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spc="-9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ES</a:t>
            </a:r>
            <a:r>
              <a:rPr b="1" spc="-11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9" dirty="0">
                <a:latin typeface="Tw Cen MT"/>
                <a:cs typeface="Tw Cen MT"/>
              </a:rPr>
              <a:t>B</a:t>
            </a:r>
            <a:r>
              <a:rPr b="1" dirty="0">
                <a:latin typeface="Tw Cen MT"/>
                <a:cs typeface="Tw Cen MT"/>
              </a:rPr>
              <a:t>LECI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 O </a:t>
            </a:r>
            <a:r>
              <a:rPr b="1" spc="-84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spc="-11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spc="-109" dirty="0">
                <a:latin typeface="Tw Cen MT"/>
                <a:cs typeface="Tw Cen MT"/>
              </a:rPr>
              <a:t>O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3266" y="3060844"/>
            <a:ext cx="8336911" cy="912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s-CO" sz="2700" b="1" baseline="1700" dirty="0">
                <a:latin typeface="Tw Cen MT"/>
                <a:cs typeface="Tw Cen MT"/>
              </a:rPr>
              <a:t>2. </a:t>
            </a:r>
            <a:r>
              <a:rPr sz="2700" b="1" baseline="1700" dirty="0">
                <a:latin typeface="Tw Cen MT"/>
                <a:cs typeface="Tw Cen MT"/>
              </a:rPr>
              <a:t>PRE</a:t>
            </a:r>
            <a:r>
              <a:rPr sz="2700" b="1" spc="-4" baseline="1700" dirty="0">
                <a:latin typeface="Tw Cen MT"/>
                <a:cs typeface="Tw Cen MT"/>
              </a:rPr>
              <a:t>V</a:t>
            </a:r>
            <a:r>
              <a:rPr sz="2700" b="1" baseline="1700" dirty="0">
                <a:latin typeface="Tw Cen MT"/>
                <a:cs typeface="Tw Cen MT"/>
              </a:rPr>
              <a:t>IO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AL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INI</a:t>
            </a:r>
            <a:r>
              <a:rPr sz="2700" b="1" spc="-9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IO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DE LA</a:t>
            </a:r>
            <a:r>
              <a:rPr sz="2700" b="1" spc="-1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INTE</a:t>
            </a:r>
            <a:r>
              <a:rPr sz="2700" b="1" spc="-94" baseline="1700" dirty="0">
                <a:latin typeface="Tw Cen MT"/>
                <a:cs typeface="Tw Cen MT"/>
              </a:rPr>
              <a:t>R</a:t>
            </a:r>
            <a:r>
              <a:rPr sz="2700" b="1" spc="-4" baseline="1700" dirty="0">
                <a:latin typeface="Tw Cen MT"/>
                <a:cs typeface="Tw Cen MT"/>
              </a:rPr>
              <a:t>C</a:t>
            </a:r>
            <a:r>
              <a:rPr sz="2700" b="1" baseline="1700" dirty="0">
                <a:latin typeface="Tw Cen MT"/>
                <a:cs typeface="Tw Cen MT"/>
              </a:rPr>
              <a:t>O</a:t>
            </a:r>
            <a:r>
              <a:rPr sz="2700" b="1" spc="-4" baseline="1700" dirty="0">
                <a:latin typeface="Tw Cen MT"/>
                <a:cs typeface="Tw Cen MT"/>
              </a:rPr>
              <a:t>N</a:t>
            </a:r>
            <a:r>
              <a:rPr sz="2700" b="1" baseline="1700" dirty="0">
                <a:latin typeface="Tw Cen MT"/>
                <a:cs typeface="Tw Cen MT"/>
              </a:rPr>
              <a:t>EXI</a:t>
            </a:r>
            <a:r>
              <a:rPr sz="2700" b="1" spc="-4" baseline="1700" dirty="0">
                <a:latin typeface="Tw Cen MT"/>
                <a:cs typeface="Tw Cen MT"/>
              </a:rPr>
              <a:t>Ó</a:t>
            </a:r>
            <a:r>
              <a:rPr sz="2700" b="1" baseline="1700" dirty="0">
                <a:latin typeface="Tw Cen MT"/>
                <a:cs typeface="Tw Cen MT"/>
              </a:rPr>
              <a:t>N ,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EL</a:t>
            </a:r>
            <a:r>
              <a:rPr sz="2700" b="1" spc="-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OPER</a:t>
            </a:r>
            <a:r>
              <a:rPr sz="2700" b="1" spc="-9" baseline="1700" dirty="0">
                <a:latin typeface="Tw Cen MT"/>
                <a:cs typeface="Tw Cen MT"/>
              </a:rPr>
              <a:t>A</a:t>
            </a:r>
            <a:r>
              <a:rPr sz="2700" b="1" baseline="1700" dirty="0">
                <a:latin typeface="Tw Cen MT"/>
                <a:cs typeface="Tw Cen MT"/>
              </a:rPr>
              <a:t>D</a:t>
            </a:r>
            <a:r>
              <a:rPr sz="2700" b="1" spc="-4" baseline="1700" dirty="0">
                <a:latin typeface="Tw Cen MT"/>
                <a:cs typeface="Tw Cen MT"/>
              </a:rPr>
              <a:t>O</a:t>
            </a:r>
            <a:r>
              <a:rPr sz="2700" b="1" baseline="1700" dirty="0">
                <a:latin typeface="Tw Cen MT"/>
                <a:cs typeface="Tw Cen MT"/>
              </a:rPr>
              <a:t>R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DE T</a:t>
            </a:r>
            <a:r>
              <a:rPr sz="2700" b="1" spc="-9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Á</a:t>
            </a:r>
            <a:r>
              <a:rPr sz="2700" b="1" spc="-4" baseline="1700" dirty="0">
                <a:latin typeface="Tw Cen MT"/>
                <a:cs typeface="Tw Cen MT"/>
              </a:rPr>
              <a:t>NS</a:t>
            </a:r>
            <a:r>
              <a:rPr sz="2700" b="1" baseline="1700" dirty="0">
                <a:latin typeface="Tw Cen MT"/>
                <a:cs typeface="Tw Cen MT"/>
              </a:rPr>
              <a:t>I</a:t>
            </a:r>
            <a:r>
              <a:rPr sz="2700" b="1" spc="-9" baseline="1700" dirty="0">
                <a:latin typeface="Tw Cen MT"/>
                <a:cs typeface="Tw Cen MT"/>
              </a:rPr>
              <a:t>T</a:t>
            </a:r>
            <a:r>
              <a:rPr sz="2700" b="1" baseline="1700" dirty="0"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  <a:p>
            <a:pPr marL="12700" marR="44277">
              <a:lnSpc>
                <a:spcPct val="120370"/>
              </a:lnSpc>
              <a:spcBef>
                <a:spcPts val="299"/>
              </a:spcBef>
            </a:pPr>
            <a:r>
              <a:rPr b="1" dirty="0">
                <a:latin typeface="Tw Cen MT"/>
                <a:cs typeface="Tw Cen MT"/>
              </a:rPr>
              <a:t>DE</a:t>
            </a:r>
            <a:r>
              <a:rPr b="1" spc="-4" dirty="0">
                <a:latin typeface="Tw Cen MT"/>
                <a:cs typeface="Tw Cen MT"/>
              </a:rPr>
              <a:t>B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INFO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MAR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AL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OP</a:t>
            </a:r>
            <a:r>
              <a:rPr b="1" spc="4" dirty="0">
                <a:latin typeface="Tw Cen MT"/>
                <a:cs typeface="Tw Cen MT"/>
              </a:rPr>
              <a:t>E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OR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 DESTI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spc="-119" dirty="0">
                <a:latin typeface="Tw Cen MT"/>
                <a:cs typeface="Tw Cen MT"/>
              </a:rPr>
              <a:t>O</a:t>
            </a:r>
            <a:r>
              <a:rPr b="1" dirty="0">
                <a:latin typeface="Tw Cen MT"/>
                <a:cs typeface="Tw Cen MT"/>
              </a:rPr>
              <a:t>,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SO</a:t>
            </a:r>
            <a:r>
              <a:rPr b="1" spc="-9" dirty="0">
                <a:latin typeface="Tw Cen MT"/>
                <a:cs typeface="Tw Cen MT"/>
              </a:rPr>
              <a:t>B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LAS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IONES Y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REQ</a:t>
            </a:r>
            <a:r>
              <a:rPr b="1" spc="-4" dirty="0">
                <a:latin typeface="Tw Cen MT"/>
                <a:cs typeface="Tw Cen MT"/>
              </a:rPr>
              <a:t>U</a:t>
            </a:r>
            <a:r>
              <a:rPr b="1" dirty="0">
                <a:latin typeface="Tw Cen MT"/>
                <a:cs typeface="Tw Cen MT"/>
              </a:rPr>
              <a:t>ERIMIEN</a:t>
            </a:r>
            <a:r>
              <a:rPr b="1" spc="-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OS  TÉC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33266" y="4185796"/>
            <a:ext cx="8336911" cy="1570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37">
              <a:lnSpc>
                <a:spcPts val="1935"/>
              </a:lnSpc>
              <a:spcBef>
                <a:spcPts val="96"/>
              </a:spcBef>
            </a:pPr>
            <a:r>
              <a:rPr lang="es-CO" sz="2700" b="1" baseline="1700" dirty="0">
                <a:latin typeface="Tw Cen MT"/>
                <a:cs typeface="Tw Cen MT"/>
              </a:rPr>
              <a:t>3. </a:t>
            </a:r>
            <a:r>
              <a:rPr sz="2700" b="1" baseline="1700" dirty="0">
                <a:latin typeface="Tw Cen MT"/>
                <a:cs typeface="Tw Cen MT"/>
              </a:rPr>
              <a:t>EL</a:t>
            </a:r>
            <a:r>
              <a:rPr sz="2700" b="1" spc="-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OP</a:t>
            </a:r>
            <a:r>
              <a:rPr sz="2700" b="1" spc="4" baseline="1700" dirty="0">
                <a:latin typeface="Tw Cen MT"/>
                <a:cs typeface="Tw Cen MT"/>
              </a:rPr>
              <a:t>E</a:t>
            </a:r>
            <a:r>
              <a:rPr sz="2700" b="1" spc="-4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A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OR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DE DESTI</a:t>
            </a:r>
            <a:r>
              <a:rPr sz="2700" b="1" spc="-4" baseline="1700" dirty="0">
                <a:latin typeface="Tw Cen MT"/>
                <a:cs typeface="Tw Cen MT"/>
              </a:rPr>
              <a:t>N</a:t>
            </a:r>
            <a:r>
              <a:rPr sz="2700" b="1" baseline="1700" dirty="0">
                <a:latin typeface="Tw Cen MT"/>
                <a:cs typeface="Tw Cen MT"/>
              </a:rPr>
              <a:t>O P</a:t>
            </a:r>
            <a:r>
              <a:rPr sz="2700" b="1" spc="4" baseline="1700" dirty="0">
                <a:latin typeface="Tw Cen MT"/>
                <a:cs typeface="Tw Cen MT"/>
              </a:rPr>
              <a:t>O</a:t>
            </a:r>
            <a:r>
              <a:rPr sz="2700" b="1" baseline="1700" dirty="0">
                <a:latin typeface="Tw Cen MT"/>
                <a:cs typeface="Tw Cen MT"/>
              </a:rPr>
              <a:t>D</a:t>
            </a:r>
            <a:r>
              <a:rPr sz="2700" b="1" spc="-9" baseline="1700" dirty="0">
                <a:latin typeface="Tw Cen MT"/>
                <a:cs typeface="Tw Cen MT"/>
              </a:rPr>
              <a:t>R</a:t>
            </a:r>
            <a:r>
              <a:rPr sz="2700" b="1" baseline="1700" dirty="0">
                <a:latin typeface="Tw Cen MT"/>
                <a:cs typeface="Tw Cen MT"/>
              </a:rPr>
              <a:t>Á</a:t>
            </a:r>
            <a:r>
              <a:rPr sz="2700" b="1" spc="-1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EXIGIR</a:t>
            </a:r>
            <a:r>
              <a:rPr sz="2700" b="1" spc="-1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AL OPERA</a:t>
            </a:r>
            <a:r>
              <a:rPr sz="2700" b="1" spc="-4" baseline="1700" dirty="0">
                <a:latin typeface="Tw Cen MT"/>
                <a:cs typeface="Tw Cen MT"/>
              </a:rPr>
              <a:t>D</a:t>
            </a:r>
            <a:r>
              <a:rPr sz="2700" b="1" baseline="1700" dirty="0">
                <a:latin typeface="Tw Cen MT"/>
                <a:cs typeface="Tw Cen MT"/>
              </a:rPr>
              <a:t>OR</a:t>
            </a:r>
            <a:r>
              <a:rPr sz="2700" b="1" spc="-4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DE</a:t>
            </a:r>
            <a:r>
              <a:rPr sz="2700" b="1" spc="-9" baseline="1700" dirty="0">
                <a:latin typeface="Tw Cen MT"/>
                <a:cs typeface="Tw Cen MT"/>
              </a:rPr>
              <a:t> </a:t>
            </a:r>
            <a:r>
              <a:rPr sz="2700" b="1" baseline="1700" dirty="0">
                <a:latin typeface="Tw Cen MT"/>
                <a:cs typeface="Tw Cen MT"/>
              </a:rPr>
              <a:t>TR</a:t>
            </a:r>
            <a:r>
              <a:rPr sz="2700" b="1" spc="-4" baseline="1700" dirty="0">
                <a:latin typeface="Tw Cen MT"/>
                <a:cs typeface="Tw Cen MT"/>
              </a:rPr>
              <a:t>Á</a:t>
            </a:r>
            <a:r>
              <a:rPr sz="2700" b="1" baseline="1700" dirty="0">
                <a:latin typeface="Tw Cen MT"/>
                <a:cs typeface="Tw Cen MT"/>
              </a:rPr>
              <a:t>N</a:t>
            </a:r>
            <a:r>
              <a:rPr sz="2700" b="1" spc="-4" baseline="1700" dirty="0">
                <a:latin typeface="Tw Cen MT"/>
                <a:cs typeface="Tw Cen MT"/>
              </a:rPr>
              <a:t>S</a:t>
            </a:r>
            <a:r>
              <a:rPr sz="2700" b="1" baseline="1700" dirty="0">
                <a:latin typeface="Tw Cen MT"/>
                <a:cs typeface="Tw Cen MT"/>
              </a:rPr>
              <a:t>I</a:t>
            </a:r>
            <a:r>
              <a:rPr sz="2700" b="1" spc="-9" baseline="1700" dirty="0">
                <a:latin typeface="Tw Cen MT"/>
                <a:cs typeface="Tw Cen MT"/>
              </a:rPr>
              <a:t>T</a:t>
            </a:r>
            <a:r>
              <a:rPr sz="2700" b="1" baseline="1700" dirty="0"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  <a:p>
            <a:pPr marL="12700">
              <a:lnSpc>
                <a:spcPct val="120370"/>
              </a:lnSpc>
              <a:spcBef>
                <a:spcPts val="299"/>
              </a:spcBef>
            </a:pPr>
            <a:r>
              <a:rPr b="1" dirty="0">
                <a:latin typeface="Tw Cen MT"/>
                <a:cs typeface="Tw Cen MT"/>
              </a:rPr>
              <a:t>MO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IFI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spc="-89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ES EN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INTE</a:t>
            </a:r>
            <a:r>
              <a:rPr b="1" spc="-94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EXI</a:t>
            </a:r>
            <a:r>
              <a:rPr b="1" spc="-4" dirty="0">
                <a:latin typeface="Tw Cen MT"/>
                <a:cs typeface="Tw Cen MT"/>
              </a:rPr>
              <a:t>Ó</a:t>
            </a:r>
            <a:r>
              <a:rPr b="1" dirty="0">
                <a:latin typeface="Tw Cen MT"/>
                <a:cs typeface="Tw Cen MT"/>
              </a:rPr>
              <a:t>N 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spc="-39" dirty="0">
                <a:latin typeface="Tw Cen MT"/>
                <a:cs typeface="Tw Cen MT"/>
              </a:rPr>
              <a:t>U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DO LA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INTE</a:t>
            </a:r>
            <a:r>
              <a:rPr b="1" spc="-94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EXI</a:t>
            </a:r>
            <a:r>
              <a:rPr b="1" spc="-4" dirty="0">
                <a:latin typeface="Tw Cen MT"/>
                <a:cs typeface="Tw Cen MT"/>
              </a:rPr>
              <a:t>Ó</a:t>
            </a:r>
            <a:r>
              <a:rPr b="1" dirty="0">
                <a:latin typeface="Tw Cen MT"/>
                <a:cs typeface="Tw Cen MT"/>
              </a:rPr>
              <a:t>N IN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I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EC</a:t>
            </a:r>
            <a:r>
              <a:rPr b="1" spc="-11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PUE</a:t>
            </a:r>
            <a:r>
              <a:rPr b="1" spc="-11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2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DEG</a:t>
            </a:r>
            <a:r>
              <a:rPr b="1" spc="-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125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AR</a:t>
            </a:r>
            <a:r>
              <a:rPr b="1" spc="-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ALI</a:t>
            </a:r>
            <a:r>
              <a:rPr b="1" spc="-125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AD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DE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LA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INTE</a:t>
            </a:r>
            <a:r>
              <a:rPr b="1" spc="-89" dirty="0">
                <a:latin typeface="Tw Cen MT"/>
                <a:cs typeface="Tw Cen MT"/>
              </a:rPr>
              <a:t>R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ONEXIÓ</a:t>
            </a:r>
            <a:r>
              <a:rPr b="1" spc="-4" dirty="0">
                <a:latin typeface="Tw Cen MT"/>
                <a:cs typeface="Tw Cen MT"/>
              </a:rPr>
              <a:t>N</a:t>
            </a:r>
            <a:r>
              <a:rPr b="1" dirty="0">
                <a:latin typeface="Tw Cen MT"/>
                <a:cs typeface="Tw Cen MT"/>
              </a:rPr>
              <a:t>, 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spc="-75" dirty="0">
                <a:latin typeface="Tw Cen MT"/>
                <a:cs typeface="Tw Cen MT"/>
              </a:rPr>
              <a:t>A</a:t>
            </a:r>
            <a:r>
              <a:rPr b="1" dirty="0">
                <a:latin typeface="Tw Cen MT"/>
                <a:cs typeface="Tw Cen MT"/>
              </a:rPr>
              <a:t>U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AR </a:t>
            </a:r>
            <a:r>
              <a:rPr b="1" spc="-119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AÑOS A 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U 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E</a:t>
            </a:r>
            <a:r>
              <a:rPr b="1" spc="-8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,</a:t>
            </a:r>
            <a:r>
              <a:rPr b="1" spc="-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A </a:t>
            </a:r>
            <a:r>
              <a:rPr b="1" spc="-4" dirty="0">
                <a:latin typeface="Tw Cen MT"/>
                <a:cs typeface="Tw Cen MT"/>
              </a:rPr>
              <a:t>S</a:t>
            </a:r>
            <a:r>
              <a:rPr b="1" dirty="0">
                <a:latin typeface="Tw Cen MT"/>
                <a:cs typeface="Tw Cen MT"/>
              </a:rPr>
              <a:t>US OP</a:t>
            </a:r>
            <a:r>
              <a:rPr b="1" spc="4" dirty="0">
                <a:latin typeface="Tw Cen MT"/>
                <a:cs typeface="Tw Cen MT"/>
              </a:rPr>
              <a:t>E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IOS</a:t>
            </a:r>
            <a:r>
              <a:rPr b="1" spc="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O P</a:t>
            </a:r>
            <a:r>
              <a:rPr b="1" spc="4" dirty="0">
                <a:latin typeface="Tw Cen MT"/>
                <a:cs typeface="Tw Cen MT"/>
              </a:rPr>
              <a:t>E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JU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I</a:t>
            </a:r>
            <a:r>
              <a:rPr b="1" spc="-4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AR</a:t>
            </a:r>
            <a:r>
              <a:rPr b="1" spc="-19" dirty="0">
                <a:latin typeface="Tw Cen MT"/>
                <a:cs typeface="Tw Cen MT"/>
              </a:rPr>
              <a:t> </a:t>
            </a:r>
            <a:r>
              <a:rPr b="1" spc="-9" dirty="0">
                <a:latin typeface="Tw Cen MT"/>
                <a:cs typeface="Tw Cen MT"/>
              </a:rPr>
              <a:t>L</a:t>
            </a:r>
            <a:r>
              <a:rPr b="1" dirty="0">
                <a:latin typeface="Tw Cen MT"/>
                <a:cs typeface="Tw Cen MT"/>
              </a:rPr>
              <a:t>OS SE</a:t>
            </a:r>
            <a:r>
              <a:rPr b="1" spc="-79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VI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IOS</a:t>
            </a:r>
            <a:r>
              <a:rPr b="1" spc="19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QUE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PRES</a:t>
            </a:r>
            <a:r>
              <a:rPr b="1" spc="-119" dirty="0">
                <a:latin typeface="Tw Cen MT"/>
                <a:cs typeface="Tw Cen MT"/>
              </a:rPr>
              <a:t>T</a:t>
            </a:r>
            <a:r>
              <a:rPr b="1" dirty="0">
                <a:latin typeface="Tw Cen MT"/>
                <a:cs typeface="Tw Cen MT"/>
              </a:rPr>
              <a:t>A DI</a:t>
            </a:r>
            <a:r>
              <a:rPr b="1" spc="-9" dirty="0">
                <a:latin typeface="Tw Cen MT"/>
                <a:cs typeface="Tw Cen MT"/>
              </a:rPr>
              <a:t>C</a:t>
            </a:r>
            <a:r>
              <a:rPr b="1" dirty="0">
                <a:latin typeface="Tw Cen MT"/>
                <a:cs typeface="Tw Cen MT"/>
              </a:rPr>
              <a:t>HO</a:t>
            </a:r>
            <a:r>
              <a:rPr b="1" spc="-14" dirty="0">
                <a:latin typeface="Tw Cen MT"/>
                <a:cs typeface="Tw Cen MT"/>
              </a:rPr>
              <a:t> </a:t>
            </a:r>
            <a:r>
              <a:rPr b="1" dirty="0">
                <a:latin typeface="Tw Cen MT"/>
                <a:cs typeface="Tw Cen MT"/>
              </a:rPr>
              <a:t>OP</a:t>
            </a:r>
            <a:r>
              <a:rPr b="1" spc="4" dirty="0">
                <a:latin typeface="Tw Cen MT"/>
                <a:cs typeface="Tw Cen MT"/>
              </a:rPr>
              <a:t>E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A</a:t>
            </a:r>
            <a:r>
              <a:rPr b="1" spc="-4" dirty="0">
                <a:latin typeface="Tw Cen MT"/>
                <a:cs typeface="Tw Cen MT"/>
              </a:rPr>
              <a:t>D</a:t>
            </a:r>
            <a:r>
              <a:rPr b="1" dirty="0">
                <a:latin typeface="Tw Cen MT"/>
                <a:cs typeface="Tw Cen MT"/>
              </a:rPr>
              <a:t>O</a:t>
            </a:r>
            <a:r>
              <a:rPr b="1" spc="-4" dirty="0">
                <a:latin typeface="Tw Cen MT"/>
                <a:cs typeface="Tw Cen MT"/>
              </a:rPr>
              <a:t>R</a:t>
            </a:r>
            <a:r>
              <a:rPr b="1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64" name="object 16"/>
          <p:cNvSpPr/>
          <p:nvPr/>
        </p:nvSpPr>
        <p:spPr>
          <a:xfrm>
            <a:off x="0" y="210185"/>
            <a:ext cx="2115403" cy="135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7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es-CO" sz="1200" spc="0" dirty="0">
              <a:solidFill>
                <a:srgbClr val="4BAFB5"/>
              </a:solidFill>
              <a:latin typeface="Arial"/>
              <a:cs typeface="Arial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4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585110" y="1259675"/>
            <a:ext cx="38450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1020" dirty="0">
                <a:latin typeface="Tw Cen MT"/>
                <a:cs typeface="Tw Cen MT"/>
              </a:rPr>
              <a:t>4.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286" y="1319576"/>
            <a:ext cx="6906837" cy="1647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083">
              <a:lnSpc>
                <a:spcPts val="2545"/>
              </a:lnSpc>
              <a:spcBef>
                <a:spcPts val="127"/>
              </a:spcBef>
            </a:pPr>
            <a:r>
              <a:rPr sz="3600" b="1" baseline="1275" dirty="0">
                <a:latin typeface="Tw Cen MT"/>
                <a:cs typeface="Tw Cen MT"/>
              </a:rPr>
              <a:t>EL O</a:t>
            </a:r>
            <a:r>
              <a:rPr sz="3600" b="1" spc="-4" baseline="1275" dirty="0">
                <a:latin typeface="Tw Cen MT"/>
                <a:cs typeface="Tw Cen MT"/>
              </a:rPr>
              <a:t>P</a:t>
            </a:r>
            <a:r>
              <a:rPr sz="3600" b="1" baseline="1275" dirty="0">
                <a:latin typeface="Tw Cen MT"/>
                <a:cs typeface="Tw Cen MT"/>
              </a:rPr>
              <a:t>E</a:t>
            </a:r>
            <a:r>
              <a:rPr sz="3600" b="1" spc="4" baseline="1275" dirty="0">
                <a:latin typeface="Tw Cen MT"/>
                <a:cs typeface="Tw Cen MT"/>
              </a:rPr>
              <a:t>R</a:t>
            </a:r>
            <a:r>
              <a:rPr sz="3600" b="1" baseline="1275" dirty="0">
                <a:latin typeface="Tw Cen MT"/>
                <a:cs typeface="Tw Cen MT"/>
              </a:rPr>
              <a:t>ADOR</a:t>
            </a:r>
            <a:r>
              <a:rPr sz="3600" b="1" spc="-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 ORI</a:t>
            </a:r>
            <a:r>
              <a:rPr sz="3600" b="1" spc="4" baseline="1275" dirty="0">
                <a:latin typeface="Tw Cen MT"/>
                <a:cs typeface="Tw Cen MT"/>
              </a:rPr>
              <a:t>G</a:t>
            </a:r>
            <a:r>
              <a:rPr sz="3600" b="1" baseline="1275" dirty="0">
                <a:latin typeface="Tw Cen MT"/>
                <a:cs typeface="Tw Cen MT"/>
              </a:rPr>
              <a:t>EN</a:t>
            </a:r>
            <a:r>
              <a:rPr sz="3600" b="1" spc="-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ES EL</a:t>
            </a:r>
            <a:r>
              <a:rPr sz="3600" b="1" spc="-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R</a:t>
            </a:r>
            <a:r>
              <a:rPr sz="3600" b="1" spc="4" baseline="1275" dirty="0">
                <a:latin typeface="Tw Cen MT"/>
                <a:cs typeface="Tw Cen MT"/>
              </a:rPr>
              <a:t>E</a:t>
            </a:r>
            <a:r>
              <a:rPr sz="3600" b="1" baseline="1275" dirty="0">
                <a:latin typeface="Tw Cen MT"/>
                <a:cs typeface="Tw Cen MT"/>
              </a:rPr>
              <a:t>SPONSABLE</a:t>
            </a:r>
            <a:r>
              <a:rPr sz="3600" b="1" spc="-1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  <a:p>
            <a:pPr marL="12700">
              <a:lnSpc>
                <a:spcPts val="3460"/>
              </a:lnSpc>
              <a:spcBef>
                <a:spcPts val="175"/>
              </a:spcBef>
            </a:pPr>
            <a:r>
              <a:rPr sz="2400" b="1" spc="-164" dirty="0">
                <a:latin typeface="Tw Cen MT"/>
                <a:cs typeface="Tw Cen MT"/>
              </a:rPr>
              <a:t>F</a:t>
            </a:r>
            <a:r>
              <a:rPr sz="2400" b="1" spc="-11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C</a:t>
            </a:r>
            <a:r>
              <a:rPr sz="2400" b="1" spc="4" dirty="0">
                <a:latin typeface="Tw Cen MT"/>
                <a:cs typeface="Tw Cen MT"/>
              </a:rPr>
              <a:t>T</a:t>
            </a:r>
            <a:r>
              <a:rPr sz="2400" b="1" dirty="0">
                <a:latin typeface="Tw Cen MT"/>
                <a:cs typeface="Tw Cen MT"/>
              </a:rPr>
              <a:t>UR</a:t>
            </a:r>
            <a:r>
              <a:rPr sz="2400" b="1" spc="9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R</a:t>
            </a:r>
            <a:r>
              <a:rPr sz="2400" b="1" spc="618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Y R</a:t>
            </a:r>
            <a:r>
              <a:rPr sz="2400" b="1" spc="4" dirty="0">
                <a:latin typeface="Tw Cen MT"/>
                <a:cs typeface="Tw Cen MT"/>
              </a:rPr>
              <a:t>E</a:t>
            </a:r>
            <a:r>
              <a:rPr sz="2400" b="1" dirty="0">
                <a:latin typeface="Tw Cen MT"/>
                <a:cs typeface="Tw Cen MT"/>
              </a:rPr>
              <a:t>C</a:t>
            </a:r>
            <a:r>
              <a:rPr sz="2400" b="1" spc="-8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U</a:t>
            </a:r>
            <a:r>
              <a:rPr sz="2400" b="1" spc="-169" dirty="0">
                <a:latin typeface="Tw Cen MT"/>
                <a:cs typeface="Tw Cen MT"/>
              </a:rPr>
              <a:t>D</a:t>
            </a:r>
            <a:r>
              <a:rPr sz="2400" b="1" dirty="0">
                <a:latin typeface="Tw Cen MT"/>
                <a:cs typeface="Tw Cen MT"/>
              </a:rPr>
              <a:t>AR</a:t>
            </a:r>
            <a:r>
              <a:rPr sz="2400" b="1" spc="-1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A SUS</a:t>
            </a:r>
            <a:r>
              <a:rPr sz="2400" b="1" spc="-14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US</a:t>
            </a:r>
            <a:r>
              <a:rPr sz="2400" b="1" spc="-50" dirty="0">
                <a:latin typeface="Tw Cen MT"/>
                <a:cs typeface="Tw Cen MT"/>
              </a:rPr>
              <a:t>U</a:t>
            </a:r>
            <a:r>
              <a:rPr sz="2400" b="1" dirty="0">
                <a:latin typeface="Tw Cen MT"/>
                <a:cs typeface="Tw Cen MT"/>
              </a:rPr>
              <a:t>A</a:t>
            </a:r>
            <a:r>
              <a:rPr sz="2400" b="1" spc="4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IO</a:t>
            </a:r>
            <a:r>
              <a:rPr sz="2400" b="1" spc="-100" dirty="0">
                <a:latin typeface="Tw Cen MT"/>
                <a:cs typeface="Tw Cen MT"/>
              </a:rPr>
              <a:t>S</a:t>
            </a:r>
            <a:r>
              <a:rPr sz="2400" b="1" dirty="0">
                <a:latin typeface="Tw Cen MT"/>
                <a:cs typeface="Tw Cen MT"/>
              </a:rPr>
              <a:t>, </a:t>
            </a:r>
            <a:r>
              <a:rPr sz="2400" b="1" spc="-4" dirty="0">
                <a:latin typeface="Tw Cen MT"/>
                <a:cs typeface="Tw Cen MT"/>
              </a:rPr>
              <a:t>L</a:t>
            </a:r>
            <a:r>
              <a:rPr sz="2400" b="1" dirty="0">
                <a:latin typeface="Tw Cen MT"/>
                <a:cs typeface="Tw Cen MT"/>
              </a:rPr>
              <a:t>A </a:t>
            </a:r>
            <a:r>
              <a:rPr sz="2400" b="1" spc="-19" dirty="0">
                <a:latin typeface="Tw Cen MT"/>
                <a:cs typeface="Tw Cen MT"/>
              </a:rPr>
              <a:t>T</a:t>
            </a:r>
            <a:r>
              <a:rPr sz="2400" b="1" spc="-25" dirty="0">
                <a:latin typeface="Tw Cen MT"/>
                <a:cs typeface="Tw Cen MT"/>
              </a:rPr>
              <a:t>O</a:t>
            </a:r>
            <a:r>
              <a:rPr sz="2400" b="1" spc="-164" dirty="0">
                <a:latin typeface="Tw Cen MT"/>
                <a:cs typeface="Tw Cen MT"/>
              </a:rPr>
              <a:t>T</a:t>
            </a:r>
            <a:r>
              <a:rPr sz="2400" b="1" dirty="0">
                <a:latin typeface="Tw Cen MT"/>
                <a:cs typeface="Tw Cen MT"/>
              </a:rPr>
              <a:t>ALI</a:t>
            </a:r>
            <a:r>
              <a:rPr sz="2400" b="1" spc="-169" dirty="0">
                <a:latin typeface="Tw Cen MT"/>
                <a:cs typeface="Tw Cen MT"/>
              </a:rPr>
              <a:t>D</a:t>
            </a:r>
            <a:r>
              <a:rPr sz="2400" b="1" dirty="0">
                <a:latin typeface="Tw Cen MT"/>
                <a:cs typeface="Tw Cen MT"/>
              </a:rPr>
              <a:t>AD DE </a:t>
            </a:r>
            <a:r>
              <a:rPr sz="2400" b="1" spc="-25" dirty="0">
                <a:latin typeface="Tw Cen MT"/>
                <a:cs typeface="Tw Cen MT"/>
              </a:rPr>
              <a:t>L</a:t>
            </a:r>
            <a:r>
              <a:rPr sz="2400" b="1" dirty="0">
                <a:latin typeface="Tw Cen MT"/>
                <a:cs typeface="Tw Cen MT"/>
              </a:rPr>
              <a:t>OS </a:t>
            </a:r>
            <a:r>
              <a:rPr sz="2400" b="1" spc="-4" dirty="0">
                <a:latin typeface="Tw Cen MT"/>
                <a:cs typeface="Tw Cen MT"/>
              </a:rPr>
              <a:t>S</a:t>
            </a:r>
            <a:r>
              <a:rPr sz="2400" b="1" dirty="0">
                <a:latin typeface="Tw Cen MT"/>
                <a:cs typeface="Tw Cen MT"/>
              </a:rPr>
              <a:t>E</a:t>
            </a:r>
            <a:r>
              <a:rPr sz="2400" b="1" spc="-89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VICIOS</a:t>
            </a:r>
            <a:r>
              <a:rPr sz="2400" b="1" spc="-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QUE SE PRESTEN</a:t>
            </a:r>
            <a:r>
              <a:rPr sz="2400" b="1" spc="-1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CON OC</a:t>
            </a:r>
            <a:r>
              <a:rPr sz="2400" b="1" spc="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SIÓN</a:t>
            </a:r>
            <a:r>
              <a:rPr sz="2400" b="1" spc="-25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DE</a:t>
            </a:r>
            <a:r>
              <a:rPr sz="2400" b="1" spc="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LA INTE</a:t>
            </a:r>
            <a:r>
              <a:rPr sz="2400" b="1" spc="-109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CO</a:t>
            </a:r>
            <a:r>
              <a:rPr sz="2400" b="1" spc="4" dirty="0">
                <a:latin typeface="Tw Cen MT"/>
                <a:cs typeface="Tw Cen MT"/>
              </a:rPr>
              <a:t>N</a:t>
            </a:r>
            <a:r>
              <a:rPr sz="2400" b="1" dirty="0">
                <a:latin typeface="Tw Cen MT"/>
                <a:cs typeface="Tw Cen MT"/>
              </a:rPr>
              <a:t>EXIÓ</a:t>
            </a:r>
            <a:r>
              <a:rPr sz="2400" b="1" spc="4" dirty="0">
                <a:latin typeface="Tw Cen MT"/>
                <a:cs typeface="Tw Cen MT"/>
              </a:rPr>
              <a:t>N</a:t>
            </a:r>
            <a:r>
              <a:rPr sz="2400" b="1" dirty="0"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111" y="3198598"/>
            <a:ext cx="384467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0"/>
              </a:lnSpc>
              <a:spcBef>
                <a:spcPts val="158"/>
              </a:spcBef>
            </a:pPr>
            <a:r>
              <a:rPr sz="4500" b="1" baseline="1020" dirty="0">
                <a:latin typeface="Tw Cen MT"/>
                <a:cs typeface="Tw Cen MT"/>
              </a:rPr>
              <a:t>5.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2285" y="3258499"/>
            <a:ext cx="6870660" cy="1647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b="1" baseline="1275" dirty="0">
                <a:latin typeface="Tw Cen MT"/>
                <a:cs typeface="Tw Cen MT"/>
              </a:rPr>
              <a:t>EL OPERADOR</a:t>
            </a:r>
            <a:r>
              <a:rPr sz="3600" b="1" spc="-9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 TRÁ</a:t>
            </a:r>
            <a:r>
              <a:rPr sz="3600" b="1" spc="4" baseline="1275" dirty="0">
                <a:latin typeface="Tw Cen MT"/>
                <a:cs typeface="Tw Cen MT"/>
              </a:rPr>
              <a:t>N</a:t>
            </a:r>
            <a:r>
              <a:rPr sz="3600" b="1" baseline="1275" dirty="0">
                <a:latin typeface="Tw Cen MT"/>
                <a:cs typeface="Tw Cen MT"/>
              </a:rPr>
              <a:t>SI</a:t>
            </a:r>
            <a:r>
              <a:rPr sz="3600" b="1" spc="-25" baseline="1275" dirty="0">
                <a:latin typeface="Tw Cen MT"/>
                <a:cs typeface="Tw Cen MT"/>
              </a:rPr>
              <a:t>T</a:t>
            </a:r>
            <a:r>
              <a:rPr sz="3600" b="1" baseline="1275" dirty="0">
                <a:latin typeface="Tw Cen MT"/>
                <a:cs typeface="Tw Cen MT"/>
              </a:rPr>
              <a:t>O</a:t>
            </a:r>
            <a:r>
              <a:rPr sz="3600" b="1" spc="-1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ES</a:t>
            </a:r>
            <a:r>
              <a:rPr sz="3600" b="1" spc="-14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EL </a:t>
            </a:r>
            <a:r>
              <a:rPr sz="3600" b="1" spc="4" baseline="1275" dirty="0">
                <a:latin typeface="Tw Cen MT"/>
                <a:cs typeface="Tw Cen MT"/>
              </a:rPr>
              <a:t>R</a:t>
            </a:r>
            <a:r>
              <a:rPr sz="3600" b="1" baseline="1275" dirty="0">
                <a:latin typeface="Tw Cen MT"/>
                <a:cs typeface="Tw Cen MT"/>
              </a:rPr>
              <a:t>ESP</a:t>
            </a:r>
            <a:r>
              <a:rPr sz="3600" b="1" spc="-4" baseline="1275" dirty="0">
                <a:latin typeface="Tw Cen MT"/>
                <a:cs typeface="Tw Cen MT"/>
              </a:rPr>
              <a:t>O</a:t>
            </a:r>
            <a:r>
              <a:rPr sz="3600" b="1" baseline="1275" dirty="0">
                <a:latin typeface="Tw Cen MT"/>
                <a:cs typeface="Tw Cen MT"/>
              </a:rPr>
              <a:t>NSABLE</a:t>
            </a:r>
            <a:r>
              <a:rPr sz="3600" b="1" spc="-19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  <a:p>
            <a:pPr marL="12700" marR="347450">
              <a:lnSpc>
                <a:spcPts val="3460"/>
              </a:lnSpc>
              <a:spcBef>
                <a:spcPts val="175"/>
              </a:spcBef>
            </a:pPr>
            <a:r>
              <a:rPr sz="2400" b="1" spc="-169" dirty="0">
                <a:latin typeface="Tw Cen MT"/>
                <a:cs typeface="Tw Cen MT"/>
              </a:rPr>
              <a:t>P</a:t>
            </a:r>
            <a:r>
              <a:rPr sz="2400" b="1" spc="-4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G</a:t>
            </a:r>
            <a:r>
              <a:rPr sz="2400" b="1" spc="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R</a:t>
            </a:r>
            <a:r>
              <a:rPr sz="2400" b="1" spc="-9" dirty="0">
                <a:latin typeface="Tw Cen MT"/>
                <a:cs typeface="Tw Cen MT"/>
              </a:rPr>
              <a:t> </a:t>
            </a:r>
            <a:r>
              <a:rPr sz="2400" b="1" spc="-19" dirty="0">
                <a:latin typeface="Tw Cen MT"/>
                <a:cs typeface="Tw Cen MT"/>
              </a:rPr>
              <a:t>T</a:t>
            </a:r>
            <a:r>
              <a:rPr sz="2400" b="1" dirty="0">
                <a:latin typeface="Tw Cen MT"/>
                <a:cs typeface="Tw Cen MT"/>
              </a:rPr>
              <a:t>ODOS</a:t>
            </a:r>
            <a:r>
              <a:rPr sz="2400" b="1" spc="-19" dirty="0">
                <a:latin typeface="Tw Cen MT"/>
                <a:cs typeface="Tw Cen MT"/>
              </a:rPr>
              <a:t> </a:t>
            </a:r>
            <a:r>
              <a:rPr sz="2400" b="1" spc="-29" dirty="0">
                <a:latin typeface="Tw Cen MT"/>
                <a:cs typeface="Tw Cen MT"/>
              </a:rPr>
              <a:t>L</a:t>
            </a:r>
            <a:r>
              <a:rPr sz="2400" b="1" dirty="0">
                <a:latin typeface="Tw Cen MT"/>
                <a:cs typeface="Tw Cen MT"/>
              </a:rPr>
              <a:t>OS </a:t>
            </a:r>
            <a:r>
              <a:rPr sz="2400" b="1" spc="9" dirty="0">
                <a:latin typeface="Tw Cen MT"/>
                <a:cs typeface="Tw Cen MT"/>
              </a:rPr>
              <a:t>C</a:t>
            </a:r>
            <a:r>
              <a:rPr sz="2400" b="1" dirty="0">
                <a:latin typeface="Tw Cen MT"/>
                <a:cs typeface="Tw Cen MT"/>
              </a:rPr>
              <a:t>A</a:t>
            </a:r>
            <a:r>
              <a:rPr sz="2400" b="1" spc="-59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GOS</a:t>
            </a:r>
            <a:r>
              <a:rPr sz="2400" b="1" spc="-24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Y DEMÁS</a:t>
            </a:r>
            <a:r>
              <a:rPr sz="2400" b="1" spc="-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SE</a:t>
            </a:r>
            <a:r>
              <a:rPr sz="2400" b="1" spc="-89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VICIOS QUE SE C</a:t>
            </a:r>
            <a:r>
              <a:rPr sz="2400" b="1" spc="-89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USEN</a:t>
            </a:r>
            <a:r>
              <a:rPr sz="2400" b="1" spc="-1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CON</a:t>
            </a:r>
            <a:r>
              <a:rPr sz="2400" b="1" spc="-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OC</a:t>
            </a:r>
            <a:r>
              <a:rPr sz="2400" b="1" spc="4" dirty="0">
                <a:latin typeface="Tw Cen MT"/>
                <a:cs typeface="Tw Cen MT"/>
              </a:rPr>
              <a:t>A</a:t>
            </a:r>
            <a:r>
              <a:rPr sz="2400" b="1" dirty="0">
                <a:latin typeface="Tw Cen MT"/>
                <a:cs typeface="Tw Cen MT"/>
              </a:rPr>
              <a:t>SIÓN</a:t>
            </a:r>
            <a:r>
              <a:rPr sz="2400" b="1" spc="-9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DE LA INTE</a:t>
            </a:r>
            <a:r>
              <a:rPr sz="2400" b="1" spc="-109" dirty="0">
                <a:latin typeface="Tw Cen MT"/>
                <a:cs typeface="Tw Cen MT"/>
              </a:rPr>
              <a:t>R</a:t>
            </a:r>
            <a:r>
              <a:rPr sz="2400" b="1" dirty="0">
                <a:latin typeface="Tw Cen MT"/>
                <a:cs typeface="Tw Cen MT"/>
              </a:rPr>
              <a:t>CONEXIÓN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61" name="object 16"/>
          <p:cNvSpPr/>
          <p:nvPr/>
        </p:nvSpPr>
        <p:spPr>
          <a:xfrm>
            <a:off x="0" y="256413"/>
            <a:ext cx="2611437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4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472942" y="1411447"/>
            <a:ext cx="63954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IMPOSICIÓN</a:t>
            </a:r>
            <a:r>
              <a:rPr sz="3200" b="1" spc="-2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DE SE</a:t>
            </a:r>
            <a:r>
              <a:rPr sz="3200" b="1" spc="-59" dirty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VIDUMBR</a:t>
            </a:r>
            <a:r>
              <a:rPr sz="3200" b="1" spc="9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6FC0"/>
                </a:solidFill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0576" y="2663101"/>
            <a:ext cx="7616238" cy="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 LOS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OP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ES</a:t>
            </a:r>
            <a:r>
              <a:rPr sz="2400" b="1" spc="34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O L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EG</a:t>
            </a:r>
            <a:r>
              <a:rPr sz="2400" b="1" spc="-9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9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84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84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ACUERDO</a:t>
            </a:r>
            <a:endParaRPr sz="2400" dirty="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564"/>
              </a:spcBef>
            </a:pPr>
            <a:r>
              <a:rPr sz="2400" b="1" dirty="0">
                <a:latin typeface="Arial"/>
                <a:cs typeface="Arial"/>
              </a:rPr>
              <a:t>SOB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LOS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NODOS 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 INT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ONE</a:t>
            </a:r>
            <a:r>
              <a:rPr sz="2400" b="1" spc="-9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Ó</a:t>
            </a:r>
            <a:r>
              <a:rPr sz="2400" b="1" dirty="0">
                <a:latin typeface="Arial"/>
                <a:cs typeface="Arial"/>
              </a:rPr>
              <a:t>N,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576" y="3794156"/>
            <a:ext cx="44194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COM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SIÓN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66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GUL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CIÓN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9821" y="3794156"/>
            <a:ext cx="35916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  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COMUNIC</a:t>
            </a:r>
            <a:r>
              <a:rPr sz="2400" b="1" spc="-9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CIONES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0576" y="4361091"/>
            <a:ext cx="7471388" cy="2028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IMPON</a:t>
            </a:r>
            <a:r>
              <a:rPr sz="2400" b="1" spc="-9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RÁ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spc="-5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VI</a:t>
            </a:r>
            <a:r>
              <a:rPr sz="2400" b="1" spc="-9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UM</a:t>
            </a:r>
            <a:r>
              <a:rPr sz="2400" b="1" spc="-9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RE</a:t>
            </a:r>
            <a:r>
              <a:rPr sz="2400" b="1" spc="44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 LOS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</a:t>
            </a:r>
            <a:r>
              <a:rPr sz="2400" b="1" spc="-9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OS </a:t>
            </a:r>
            <a:r>
              <a:rPr sz="2400" b="1" spc="-4" dirty="0"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  <a:p>
            <a:pPr marL="12700" marR="432850" algn="just">
              <a:lnSpc>
                <a:spcPts val="2759"/>
              </a:lnSpc>
              <a:spcBef>
                <a:spcPts val="1564"/>
              </a:spcBef>
            </a:pPr>
            <a:r>
              <a:rPr sz="2400" b="1" dirty="0">
                <a:latin typeface="Arial"/>
                <a:cs typeface="Arial"/>
              </a:rPr>
              <a:t>INT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ONE</a:t>
            </a:r>
            <a:r>
              <a:rPr sz="2400" b="1" spc="-9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Ó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1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QUE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PON</a:t>
            </a:r>
            <a:r>
              <a:rPr sz="2400" b="1" spc="-9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3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LAS </a:t>
            </a:r>
            <a:endParaRPr sz="2400" dirty="0">
              <a:latin typeface="Arial"/>
              <a:cs typeface="Arial"/>
            </a:endParaRPr>
          </a:p>
          <a:p>
            <a:pPr marL="12700" marR="432850" algn="just">
              <a:lnSpc>
                <a:spcPts val="2759"/>
              </a:lnSpc>
              <a:spcBef>
                <a:spcPts val="1694"/>
              </a:spcBef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AL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3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 LA</a:t>
            </a:r>
            <a:r>
              <a:rPr sz="2400" b="1" spc="-79" dirty="0">
                <a:latin typeface="Arial"/>
                <a:cs typeface="Arial"/>
              </a:rPr>
              <a:t> </a:t>
            </a:r>
            <a:r>
              <a:rPr sz="2400" b="1" spc="-18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RIOR</a:t>
            </a:r>
            <a:r>
              <a:rPr sz="2400" b="1" spc="1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  <a:p>
            <a:pPr marL="12700" marR="45765" algn="just">
              <a:lnSpc>
                <a:spcPct val="95825"/>
              </a:lnSpc>
              <a:spcBef>
                <a:spcPts val="1749"/>
              </a:spcBef>
            </a:pPr>
            <a:r>
              <a:rPr sz="2400" b="1" dirty="0">
                <a:latin typeface="Arial"/>
                <a:cs typeface="Arial"/>
              </a:rPr>
              <a:t>ORGANIZ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CIÓN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RQUICA</a:t>
            </a:r>
            <a:r>
              <a:rPr sz="2400" b="1" spc="-4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 LA</a:t>
            </a:r>
            <a:r>
              <a:rPr sz="2400" b="1" spc="-94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RED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7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316406" y="848316"/>
            <a:ext cx="6114198" cy="5672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027932" y="2185415"/>
            <a:ext cx="4675632" cy="4672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527804" y="3186683"/>
            <a:ext cx="3675888" cy="3671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027676" y="4186427"/>
            <a:ext cx="2676144" cy="2671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527548" y="5186172"/>
            <a:ext cx="1676400" cy="1671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713476" y="5853683"/>
            <a:ext cx="1304544" cy="881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119498" y="536151"/>
            <a:ext cx="2517027" cy="624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6023" marR="518950" algn="ctr">
              <a:lnSpc>
                <a:spcPts val="2140"/>
              </a:lnSpc>
              <a:spcBef>
                <a:spcPts val="107"/>
              </a:spcBef>
            </a:pP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1878" y="1694645"/>
            <a:ext cx="10067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3000" spc="4" baseline="1530" dirty="0">
                <a:solidFill>
                  <a:srgbClr val="FFFFFF"/>
                </a:solidFill>
                <a:latin typeface="Tw Cen MT"/>
                <a:cs typeface="Tw Cen MT"/>
              </a:rPr>
              <a:t>Á</a:t>
            </a:r>
            <a:r>
              <a:rPr sz="3000" baseline="153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3000" spc="9" baseline="153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3000" baseline="1530" dirty="0">
                <a:solidFill>
                  <a:srgbClr val="FFFFFF"/>
                </a:solidFill>
                <a:latin typeface="Tw Cen MT"/>
                <a:cs typeface="Tw Cen MT"/>
              </a:rPr>
              <a:t>COS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1190" y="2700545"/>
            <a:ext cx="1346528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TELEMÁTICOS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1866" y="3731817"/>
            <a:ext cx="16972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109" baseline="1913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spc="-19" baseline="1913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400" spc="-40" baseline="1913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spc="-50" baseline="1913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spc="4" baseline="1913" dirty="0">
                <a:solidFill>
                  <a:srgbClr val="FFFFFF"/>
                </a:solidFill>
                <a:latin typeface="Tw Cen MT"/>
                <a:cs typeface="Tw Cen MT"/>
              </a:rPr>
              <a:t>GR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EGA</a:t>
            </a:r>
            <a:r>
              <a:rPr sz="2400" spc="-4" baseline="1913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400" baseline="1913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7269" y="4629698"/>
            <a:ext cx="1089719" cy="44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738"/>
              </a:lnSpc>
              <a:spcBef>
                <a:spcPts val="5"/>
              </a:spcBef>
            </a:pP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X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ILIARES</a:t>
            </a:r>
            <a:r>
              <a:rPr sz="1400" spc="-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endParaRPr sz="1400" dirty="0">
              <a:latin typeface="Tw Cen MT"/>
              <a:cs typeface="Tw Cen MT"/>
            </a:endParaRPr>
          </a:p>
          <a:p>
            <a:pPr marL="253326" marR="266617" algn="ctr">
              <a:lnSpc>
                <a:spcPct val="90738"/>
              </a:lnSpc>
              <a:spcBef>
                <a:spcPts val="380"/>
              </a:spcBef>
            </a:pPr>
            <a:r>
              <a:rPr sz="1400" spc="-7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Y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3488" y="5555812"/>
            <a:ext cx="625942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25"/>
              </a:spcBef>
            </a:pPr>
            <a:r>
              <a:rPr sz="11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1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100" spc="-4" dirty="0">
                <a:solidFill>
                  <a:srgbClr val="FFFFFF"/>
                </a:solidFill>
                <a:latin typeface="Tw Cen MT"/>
                <a:cs typeface="Tw Cen MT"/>
              </a:rPr>
              <a:t>F</a:t>
            </a:r>
            <a:r>
              <a:rPr sz="1100" spc="4" dirty="0">
                <a:solidFill>
                  <a:srgbClr val="FFFFFF"/>
                </a:solidFill>
                <a:latin typeface="Tw Cen MT"/>
                <a:cs typeface="Tw Cen MT"/>
              </a:rPr>
              <a:t>UC</a:t>
            </a:r>
            <a:r>
              <a:rPr sz="1100" dirty="0">
                <a:solidFill>
                  <a:srgbClr val="FFFFFF"/>
                </a:solidFill>
                <a:latin typeface="Tw Cen MT"/>
                <a:cs typeface="Tw Cen MT"/>
              </a:rPr>
              <a:t>IÓN</a:t>
            </a:r>
            <a:endParaRPr sz="11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30215" y="6273005"/>
            <a:ext cx="69391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25"/>
              </a:spcBef>
            </a:pPr>
            <a:r>
              <a:rPr sz="11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100" dirty="0">
                <a:solidFill>
                  <a:srgbClr val="FFFFFF"/>
                </a:solidFill>
                <a:latin typeface="Tw Cen MT"/>
                <a:cs typeface="Tw Cen MT"/>
              </a:rPr>
              <a:t>SP</a:t>
            </a:r>
            <a:r>
              <a:rPr sz="11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1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100" dirty="0">
                <a:solidFill>
                  <a:srgbClr val="FFFFFF"/>
                </a:solidFill>
                <a:latin typeface="Tw Cen MT"/>
                <a:cs typeface="Tw Cen MT"/>
              </a:rPr>
              <a:t>IA</a:t>
            </a:r>
            <a:r>
              <a:rPr sz="1100" spc="-4" dirty="0">
                <a:solidFill>
                  <a:srgbClr val="FFFFFF"/>
                </a:solidFill>
                <a:latin typeface="Tw Cen MT"/>
                <a:cs typeface="Tw Cen MT"/>
              </a:rPr>
              <a:t>LE</a:t>
            </a:r>
            <a:r>
              <a:rPr sz="11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sz="1100" dirty="0">
              <a:latin typeface="Tw Cen MT"/>
              <a:cs typeface="Tw Cen MT"/>
            </a:endParaRPr>
          </a:p>
        </p:txBody>
      </p:sp>
      <p:sp>
        <p:nvSpPr>
          <p:cNvPr id="71" name="object 16"/>
          <p:cNvSpPr/>
          <p:nvPr/>
        </p:nvSpPr>
        <p:spPr>
          <a:xfrm>
            <a:off x="0" y="210185"/>
            <a:ext cx="2934269" cy="135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1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1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557337" y="217652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57337" y="217652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815209" y="584287"/>
            <a:ext cx="3140546" cy="495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70"/>
              </a:lnSpc>
              <a:spcBef>
                <a:spcPts val="193"/>
              </a:spcBef>
            </a:pPr>
            <a:r>
              <a:rPr sz="5550" baseline="1654" dirty="0">
                <a:latin typeface="Tw Cen MT"/>
                <a:cs typeface="Tw Cen MT"/>
              </a:rPr>
              <a:t>OFER</a:t>
            </a:r>
            <a:r>
              <a:rPr sz="5550" spc="-79" baseline="1654" dirty="0">
                <a:latin typeface="Tw Cen MT"/>
                <a:cs typeface="Tw Cen MT"/>
              </a:rPr>
              <a:t>T</a:t>
            </a:r>
            <a:r>
              <a:rPr sz="5550" baseline="1654" dirty="0">
                <a:latin typeface="Tw Cen MT"/>
                <a:cs typeface="Tw Cen MT"/>
              </a:rPr>
              <a:t>A</a:t>
            </a:r>
            <a:r>
              <a:rPr sz="5550" spc="12" baseline="1654" dirty="0">
                <a:latin typeface="Tw Cen MT"/>
                <a:cs typeface="Tw Cen MT"/>
              </a:rPr>
              <a:t> </a:t>
            </a:r>
            <a:r>
              <a:rPr sz="5550" baseline="1654" dirty="0">
                <a:latin typeface="Tw Cen MT"/>
                <a:cs typeface="Tw Cen MT"/>
              </a:rPr>
              <a:t>BÁSICA</a:t>
            </a:r>
            <a:endParaRPr sz="37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9419" y="559104"/>
            <a:ext cx="585274" cy="495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70"/>
              </a:lnSpc>
              <a:spcBef>
                <a:spcPts val="193"/>
              </a:spcBef>
            </a:pPr>
            <a:r>
              <a:rPr sz="5550" baseline="1654" dirty="0">
                <a:latin typeface="Tw Cen MT"/>
                <a:cs typeface="Tw Cen MT"/>
              </a:rPr>
              <a:t>DE</a:t>
            </a:r>
            <a:endParaRPr sz="37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1769" y="584287"/>
            <a:ext cx="3358355" cy="495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70"/>
              </a:lnSpc>
              <a:spcBef>
                <a:spcPts val="193"/>
              </a:spcBef>
            </a:pPr>
            <a:r>
              <a:rPr sz="5550" baseline="1654" dirty="0">
                <a:latin typeface="Tw Cen MT"/>
                <a:cs typeface="Tw Cen MT"/>
              </a:rPr>
              <a:t>INTERCO</a:t>
            </a:r>
            <a:r>
              <a:rPr sz="5550" spc="-19" baseline="1654" dirty="0">
                <a:latin typeface="Tw Cen MT"/>
                <a:cs typeface="Tw Cen MT"/>
              </a:rPr>
              <a:t>N</a:t>
            </a:r>
            <a:r>
              <a:rPr sz="5550" baseline="1654" dirty="0">
                <a:latin typeface="Tw Cen MT"/>
                <a:cs typeface="Tw Cen MT"/>
              </a:rPr>
              <a:t>EXIÓN</a:t>
            </a:r>
            <a:endParaRPr sz="37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111" y="1587060"/>
            <a:ext cx="2023507" cy="128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620">
              <a:lnSpc>
                <a:spcPts val="1635"/>
              </a:lnSpc>
              <a:spcBef>
                <a:spcPts val="81"/>
              </a:spcBef>
            </a:pPr>
            <a:r>
              <a:rPr sz="1500" b="1" spc="4" dirty="0">
                <a:latin typeface="Arial"/>
                <a:cs typeface="Arial"/>
              </a:rPr>
              <a:t>1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29" dirty="0">
                <a:latin typeface="Arial"/>
                <a:cs typeface="Arial"/>
              </a:rPr>
              <a:t>T</a:t>
            </a:r>
            <a:r>
              <a:rPr sz="1500" b="1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O</a:t>
            </a:r>
            <a:r>
              <a:rPr sz="1500" b="1" dirty="0">
                <a:latin typeface="Arial"/>
                <a:cs typeface="Arial"/>
              </a:rPr>
              <a:t>D</a:t>
            </a:r>
            <a:r>
              <a:rPr sz="1500" b="1" spc="-4" dirty="0">
                <a:latin typeface="Arial"/>
                <a:cs typeface="Arial"/>
              </a:rPr>
              <a:t>U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4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ION</a:t>
            </a:r>
            <a:endParaRPr sz="1500" dirty="0">
              <a:latin typeface="Arial"/>
              <a:cs typeface="Arial"/>
            </a:endParaRPr>
          </a:p>
          <a:p>
            <a:pPr marL="12700" marR="28620">
              <a:lnSpc>
                <a:spcPct val="95825"/>
              </a:lnSpc>
              <a:spcBef>
                <a:spcPts val="1001"/>
              </a:spcBef>
            </a:pPr>
            <a:r>
              <a:rPr sz="1500" b="1" spc="4" dirty="0">
                <a:latin typeface="Arial"/>
                <a:cs typeface="Arial"/>
              </a:rPr>
              <a:t>2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</a:t>
            </a:r>
            <a:r>
              <a:rPr sz="1500" b="1" spc="-9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spc="-50" dirty="0">
                <a:latin typeface="Arial"/>
                <a:cs typeface="Arial"/>
              </a:rPr>
              <a:t>A</a:t>
            </a:r>
            <a:r>
              <a:rPr sz="1500" b="1" spc="-4" dirty="0">
                <a:latin typeface="Arial"/>
                <a:cs typeface="Arial"/>
              </a:rPr>
              <a:t>L</a:t>
            </a:r>
            <a:r>
              <a:rPr sz="1500" b="1" dirty="0">
                <a:latin typeface="Arial"/>
                <a:cs typeface="Arial"/>
              </a:rPr>
              <a:t>I</a:t>
            </a:r>
            <a:r>
              <a:rPr sz="1500" b="1" spc="9" dirty="0">
                <a:latin typeface="Arial"/>
                <a:cs typeface="Arial"/>
              </a:rPr>
              <a:t>D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4" dirty="0">
                <a:latin typeface="Arial"/>
                <a:cs typeface="Arial"/>
              </a:rPr>
              <a:t>D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73"/>
              </a:spcBef>
            </a:pPr>
            <a:r>
              <a:rPr sz="1500" b="1" spc="4" dirty="0">
                <a:latin typeface="Arial"/>
                <a:cs typeface="Arial"/>
              </a:rPr>
              <a:t>3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4" dirty="0">
                <a:latin typeface="Arial"/>
                <a:cs typeface="Arial"/>
              </a:rPr>
              <a:t> O</a:t>
            </a:r>
            <a:r>
              <a:rPr sz="1500" b="1" spc="-29" dirty="0">
                <a:latin typeface="Arial"/>
                <a:cs typeface="Arial"/>
              </a:rPr>
              <a:t>T</a:t>
            </a:r>
            <a:r>
              <a:rPr sz="1500" b="1" spc="-4" dirty="0">
                <a:latin typeface="Arial"/>
                <a:cs typeface="Arial"/>
              </a:rPr>
              <a:t>RO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-24" dirty="0">
                <a:latin typeface="Arial"/>
                <a:cs typeface="Arial"/>
              </a:rPr>
              <a:t> 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spc="-4" dirty="0">
                <a:latin typeface="Arial"/>
                <a:cs typeface="Arial"/>
              </a:rPr>
              <a:t>S</a:t>
            </a:r>
            <a:r>
              <a:rPr sz="1500" b="1" spc="4" dirty="0">
                <a:latin typeface="Arial"/>
                <a:cs typeface="Arial"/>
              </a:rPr>
              <a:t>P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spc="-39" dirty="0">
                <a:latin typeface="Arial"/>
                <a:cs typeface="Arial"/>
              </a:rPr>
              <a:t>T</a:t>
            </a:r>
            <a:r>
              <a:rPr sz="1500" b="1" spc="-4" dirty="0">
                <a:latin typeface="Arial"/>
                <a:cs typeface="Arial"/>
              </a:rPr>
              <a:t>O</a:t>
            </a:r>
            <a:r>
              <a:rPr sz="1500" b="1" dirty="0"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12700" marR="28620">
              <a:lnSpc>
                <a:spcPct val="95825"/>
              </a:lnSpc>
              <a:spcBef>
                <a:spcPts val="1071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spc="-114" dirty="0">
                <a:latin typeface="Arial"/>
                <a:cs typeface="Arial"/>
              </a:rPr>
              <a:t>P</a:t>
            </a:r>
            <a:r>
              <a:rPr sz="1500" b="1" spc="-50" dirty="0">
                <a:latin typeface="Arial"/>
                <a:cs typeface="Arial"/>
              </a:rPr>
              <a:t>A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spc="-14" dirty="0">
                <a:latin typeface="Arial"/>
                <a:cs typeface="Arial"/>
              </a:rPr>
              <a:t>T</a:t>
            </a:r>
            <a:r>
              <a:rPr sz="1500" b="1" dirty="0">
                <a:latin typeface="Arial"/>
                <a:cs typeface="Arial"/>
              </a:rPr>
              <a:t>E</a:t>
            </a:r>
            <a:r>
              <a:rPr sz="1500" b="1" spc="5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spc="-50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52369" y="3365821"/>
            <a:ext cx="6150892" cy="2324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5"/>
              </a:lnSpc>
              <a:spcBef>
                <a:spcPts val="81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4" dirty="0">
                <a:latin typeface="Arial"/>
                <a:cs typeface="Arial"/>
              </a:rPr>
              <a:t>1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</a:t>
            </a:r>
            <a:r>
              <a:rPr sz="1500" b="1" spc="-4" dirty="0">
                <a:latin typeface="Arial"/>
                <a:cs typeface="Arial"/>
              </a:rPr>
              <a:t>ES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4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IP</a:t>
            </a:r>
            <a:r>
              <a:rPr sz="1500" b="1" spc="-4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IÓN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L</a:t>
            </a:r>
            <a:r>
              <a:rPr sz="1500" b="1" dirty="0">
                <a:latin typeface="Arial"/>
                <a:cs typeface="Arial"/>
              </a:rPr>
              <a:t>OS</a:t>
            </a:r>
            <a:r>
              <a:rPr sz="1500" b="1" spc="-14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SE</a:t>
            </a:r>
            <a:r>
              <a:rPr sz="1500" b="1" spc="-25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V</a:t>
            </a:r>
            <a:r>
              <a:rPr sz="1500" b="1" dirty="0">
                <a:latin typeface="Arial"/>
                <a:cs typeface="Arial"/>
              </a:rPr>
              <a:t>ICIOS</a:t>
            </a:r>
            <a:endParaRPr sz="1500" dirty="0">
              <a:latin typeface="Arial"/>
              <a:cs typeface="Arial"/>
            </a:endParaRPr>
          </a:p>
          <a:p>
            <a:pPr marL="12700" marR="20158">
              <a:lnSpc>
                <a:spcPct val="95825"/>
              </a:lnSpc>
              <a:spcBef>
                <a:spcPts val="992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4" dirty="0">
                <a:latin typeface="Arial"/>
                <a:cs typeface="Arial"/>
              </a:rPr>
              <a:t>2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34" dirty="0">
                <a:latin typeface="Arial"/>
                <a:cs typeface="Arial"/>
              </a:rPr>
              <a:t>T</a:t>
            </a:r>
            <a:r>
              <a:rPr sz="1500" b="1" spc="-4" dirty="0">
                <a:latin typeface="Arial"/>
                <a:cs typeface="Arial"/>
              </a:rPr>
              <a:t>ER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spc="-1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M</a:t>
            </a:r>
            <a:r>
              <a:rPr sz="1500" b="1" spc="-9" dirty="0">
                <a:latin typeface="Arial"/>
                <a:cs typeface="Arial"/>
              </a:rPr>
              <a:t>B</a:t>
            </a:r>
            <a:r>
              <a:rPr sz="1500" b="1" dirty="0">
                <a:latin typeface="Arial"/>
                <a:cs typeface="Arial"/>
              </a:rPr>
              <a:t>IO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D</a:t>
            </a:r>
            <a:r>
              <a:rPr sz="1500" b="1" dirty="0">
                <a:latin typeface="Arial"/>
                <a:cs typeface="Arial"/>
              </a:rPr>
              <a:t>E </a:t>
            </a:r>
            <a:r>
              <a:rPr sz="1500" b="1" spc="4" dirty="0">
                <a:latin typeface="Arial"/>
                <a:cs typeface="Arial"/>
              </a:rPr>
              <a:t>I</a:t>
            </a:r>
            <a:r>
              <a:rPr sz="1500" b="1" spc="-4" dirty="0">
                <a:latin typeface="Arial"/>
                <a:cs typeface="Arial"/>
              </a:rPr>
              <a:t>NFOR</a:t>
            </a:r>
            <a:r>
              <a:rPr sz="1500" b="1" spc="9" dirty="0">
                <a:latin typeface="Arial"/>
                <a:cs typeface="Arial"/>
              </a:rPr>
              <a:t>M</a:t>
            </a:r>
            <a:r>
              <a:rPr sz="1500" b="1" spc="-54" dirty="0">
                <a:latin typeface="Arial"/>
                <a:cs typeface="Arial"/>
              </a:rPr>
              <a:t>A</a:t>
            </a:r>
            <a:r>
              <a:rPr sz="1500" b="1" spc="-4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IÓN</a:t>
            </a:r>
            <a:r>
              <a:rPr sz="1500" b="1" spc="54" dirty="0">
                <a:latin typeface="Arial"/>
                <a:cs typeface="Arial"/>
              </a:rPr>
              <a:t> 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spc="-4" dirty="0">
                <a:latin typeface="Arial"/>
                <a:cs typeface="Arial"/>
              </a:rPr>
              <a:t>L</a:t>
            </a:r>
            <a:r>
              <a:rPr sz="1500" b="1" dirty="0">
                <a:latin typeface="Arial"/>
                <a:cs typeface="Arial"/>
              </a:rPr>
              <a:t>I</a:t>
            </a:r>
            <a:r>
              <a:rPr sz="1500" b="1" spc="9" dirty="0">
                <a:latin typeface="Arial"/>
                <a:cs typeface="Arial"/>
              </a:rPr>
              <a:t>D</a:t>
            </a:r>
            <a:r>
              <a:rPr sz="1500" b="1" spc="-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D</a:t>
            </a:r>
            <a:r>
              <a:rPr sz="1500" b="1" spc="44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DE</a:t>
            </a:r>
            <a:r>
              <a:rPr sz="1500" b="1" dirty="0">
                <a:latin typeface="Arial"/>
                <a:cs typeface="Arial"/>
              </a:rPr>
              <a:t>L</a:t>
            </a:r>
            <a:endParaRPr sz="1500" dirty="0">
              <a:latin typeface="Arial"/>
              <a:cs typeface="Arial"/>
            </a:endParaRPr>
          </a:p>
          <a:p>
            <a:pPr marL="559816" marR="20158">
              <a:lnSpc>
                <a:spcPct val="95825"/>
              </a:lnSpc>
              <a:spcBef>
                <a:spcPts val="75"/>
              </a:spcBef>
            </a:pPr>
            <a:r>
              <a:rPr sz="1500" b="1" spc="-4" dirty="0">
                <a:latin typeface="Arial"/>
                <a:cs typeface="Arial"/>
              </a:rPr>
              <a:t>SE</a:t>
            </a:r>
            <a:r>
              <a:rPr sz="1500" b="1" spc="-25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V</a:t>
            </a:r>
            <a:r>
              <a:rPr sz="1500" b="1" dirty="0">
                <a:latin typeface="Arial"/>
                <a:cs typeface="Arial"/>
              </a:rPr>
              <a:t>ICIO</a:t>
            </a:r>
            <a:endParaRPr sz="1500" dirty="0">
              <a:latin typeface="Arial"/>
              <a:cs typeface="Arial"/>
            </a:endParaRPr>
          </a:p>
          <a:p>
            <a:pPr marL="559816" indent="-547116">
              <a:lnSpc>
                <a:spcPct val="100041"/>
              </a:lnSpc>
              <a:spcBef>
                <a:spcPts val="1083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4" dirty="0">
                <a:latin typeface="Arial"/>
                <a:cs typeface="Arial"/>
              </a:rPr>
              <a:t>3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spc="4" dirty="0">
                <a:latin typeface="Arial"/>
                <a:cs typeface="Arial"/>
              </a:rPr>
              <a:t>G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spc="4" dirty="0">
                <a:latin typeface="Arial"/>
                <a:cs typeface="Arial"/>
              </a:rPr>
              <a:t>RAN</a:t>
            </a:r>
            <a:r>
              <a:rPr sz="1500" b="1" spc="-14" dirty="0">
                <a:latin typeface="Arial"/>
                <a:cs typeface="Arial"/>
              </a:rPr>
              <a:t>T</a:t>
            </a:r>
            <a:r>
              <a:rPr sz="1500" b="1" spc="14" dirty="0">
                <a:latin typeface="Arial"/>
                <a:cs typeface="Arial"/>
              </a:rPr>
              <a:t>Í</a:t>
            </a:r>
            <a:r>
              <a:rPr sz="1500" b="1" spc="-1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4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P</a:t>
            </a:r>
            <a:r>
              <a:rPr sz="1500" b="1" dirty="0">
                <a:latin typeface="Arial"/>
                <a:cs typeface="Arial"/>
              </a:rPr>
              <a:t>RI</a:t>
            </a:r>
            <a:r>
              <a:rPr sz="1500" b="1" spc="-100" dirty="0">
                <a:latin typeface="Arial"/>
                <a:cs typeface="Arial"/>
              </a:rPr>
              <a:t>V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CI</a:t>
            </a:r>
            <a:r>
              <a:rPr sz="1500" b="1" spc="4" dirty="0">
                <a:latin typeface="Arial"/>
                <a:cs typeface="Arial"/>
              </a:rPr>
              <a:t>DA</a:t>
            </a:r>
            <a:r>
              <a:rPr sz="1500" b="1" dirty="0">
                <a:latin typeface="Arial"/>
                <a:cs typeface="Arial"/>
              </a:rPr>
              <a:t>D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spc="9" dirty="0">
                <a:latin typeface="Arial"/>
                <a:cs typeface="Arial"/>
              </a:rPr>
              <a:t>L</a:t>
            </a:r>
            <a:r>
              <a:rPr sz="1500" b="1" spc="-6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5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4" dirty="0">
                <a:latin typeface="Arial"/>
                <a:cs typeface="Arial"/>
              </a:rPr>
              <a:t>O</a:t>
            </a:r>
            <a:r>
              <a:rPr sz="1500" b="1" dirty="0">
                <a:latin typeface="Arial"/>
                <a:cs typeface="Arial"/>
              </a:rPr>
              <a:t>M</a:t>
            </a:r>
            <a:r>
              <a:rPr sz="1500" b="1" spc="-4" dirty="0">
                <a:latin typeface="Arial"/>
                <a:cs typeface="Arial"/>
              </a:rPr>
              <a:t>U</a:t>
            </a:r>
            <a:r>
              <a:rPr sz="1500" b="1" dirty="0">
                <a:latin typeface="Arial"/>
                <a:cs typeface="Arial"/>
              </a:rPr>
              <a:t>NI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spc="-39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CIO</a:t>
            </a:r>
            <a:r>
              <a:rPr sz="1500" b="1" spc="-4" dirty="0">
                <a:latin typeface="Arial"/>
                <a:cs typeface="Arial"/>
              </a:rPr>
              <a:t>NE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3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Y</a:t>
            </a:r>
            <a:r>
              <a:rPr sz="1500" b="1" spc="-34" dirty="0">
                <a:latin typeface="Arial"/>
                <a:cs typeface="Arial"/>
              </a:rPr>
              <a:t> </a:t>
            </a:r>
            <a:r>
              <a:rPr sz="1500" b="1" spc="4" dirty="0">
                <a:latin typeface="Arial"/>
                <a:cs typeface="Arial"/>
              </a:rPr>
              <a:t>L</a:t>
            </a:r>
            <a:r>
              <a:rPr sz="1500" b="1" dirty="0">
                <a:latin typeface="Arial"/>
                <a:cs typeface="Arial"/>
              </a:rPr>
              <a:t>A IN</a:t>
            </a:r>
            <a:r>
              <a:rPr sz="1500" b="1" spc="-4" dirty="0">
                <a:latin typeface="Arial"/>
                <a:cs typeface="Arial"/>
              </a:rPr>
              <a:t>F</a:t>
            </a: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-4" dirty="0">
                <a:latin typeface="Arial"/>
                <a:cs typeface="Arial"/>
              </a:rPr>
              <a:t>R</a:t>
            </a:r>
            <a:r>
              <a:rPr sz="1500" b="1" spc="9" dirty="0">
                <a:latin typeface="Arial"/>
                <a:cs typeface="Arial"/>
              </a:rPr>
              <a:t>M</a:t>
            </a:r>
            <a:r>
              <a:rPr sz="1500" b="1" spc="-50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CIÓN</a:t>
            </a:r>
            <a:endParaRPr sz="1500" dirty="0">
              <a:latin typeface="Arial"/>
              <a:cs typeface="Arial"/>
            </a:endParaRPr>
          </a:p>
          <a:p>
            <a:pPr marL="12700" marR="20158">
              <a:lnSpc>
                <a:spcPct val="95825"/>
              </a:lnSpc>
              <a:spcBef>
                <a:spcPts val="997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P</a:t>
            </a:r>
            <a:r>
              <a:rPr sz="1500" b="1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O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DIMIE</a:t>
            </a:r>
            <a:r>
              <a:rPr sz="1500" b="1" spc="-4" dirty="0">
                <a:latin typeface="Arial"/>
                <a:cs typeface="Arial"/>
              </a:rPr>
              <a:t>N</a:t>
            </a:r>
            <a:r>
              <a:rPr sz="1500" b="1" spc="-50" dirty="0">
                <a:latin typeface="Arial"/>
                <a:cs typeface="Arial"/>
              </a:rPr>
              <a:t>T</a:t>
            </a: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50" dirty="0">
                <a:latin typeface="Arial"/>
                <a:cs typeface="Arial"/>
              </a:rPr>
              <a:t> </a:t>
            </a:r>
            <a:r>
              <a:rPr sz="1500" b="1" spc="-114" dirty="0">
                <a:latin typeface="Arial"/>
                <a:cs typeface="Arial"/>
              </a:rPr>
              <a:t>P</a:t>
            </a:r>
            <a:r>
              <a:rPr sz="1500" b="1" spc="-50" dirty="0">
                <a:latin typeface="Arial"/>
                <a:cs typeface="Arial"/>
              </a:rPr>
              <a:t>A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L</a:t>
            </a:r>
            <a:r>
              <a:rPr sz="1500" b="1" spc="-24" dirty="0">
                <a:latin typeface="Arial"/>
                <a:cs typeface="Arial"/>
              </a:rPr>
              <a:t> </a:t>
            </a:r>
            <a:r>
              <a:rPr sz="1500" b="1" spc="4" dirty="0">
                <a:latin typeface="Arial"/>
                <a:cs typeface="Arial"/>
              </a:rPr>
              <a:t>I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-29" dirty="0">
                <a:latin typeface="Arial"/>
                <a:cs typeface="Arial"/>
              </a:rPr>
              <a:t>T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R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spc="-25" dirty="0">
                <a:latin typeface="Arial"/>
                <a:cs typeface="Arial"/>
              </a:rPr>
              <a:t>A</a:t>
            </a:r>
            <a:r>
              <a:rPr sz="1500" b="1" spc="9" dirty="0">
                <a:latin typeface="Arial"/>
                <a:cs typeface="Arial"/>
              </a:rPr>
              <a:t>M</a:t>
            </a:r>
            <a:r>
              <a:rPr sz="1500" b="1" dirty="0">
                <a:latin typeface="Arial"/>
                <a:cs typeface="Arial"/>
              </a:rPr>
              <a:t>BIO</a:t>
            </a:r>
            <a:r>
              <a:rPr sz="1500" b="1" spc="4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CU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-125" dirty="0">
                <a:latin typeface="Arial"/>
                <a:cs typeface="Arial"/>
              </a:rPr>
              <a:t>T</a:t>
            </a:r>
            <a:r>
              <a:rPr sz="1500" b="1" spc="-14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S</a:t>
            </a:r>
            <a:endParaRPr sz="1500" dirty="0">
              <a:latin typeface="Arial"/>
              <a:cs typeface="Arial"/>
            </a:endParaRPr>
          </a:p>
          <a:p>
            <a:pPr marL="12700" marR="20158">
              <a:lnSpc>
                <a:spcPct val="95825"/>
              </a:lnSpc>
              <a:spcBef>
                <a:spcPts val="1073"/>
              </a:spcBef>
            </a:pPr>
            <a:r>
              <a:rPr sz="1500" b="1" spc="4" dirty="0">
                <a:latin typeface="Arial"/>
                <a:cs typeface="Arial"/>
              </a:rPr>
              <a:t>4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4" dirty="0">
                <a:latin typeface="Arial"/>
                <a:cs typeface="Arial"/>
              </a:rPr>
              <a:t>5</a:t>
            </a:r>
            <a:r>
              <a:rPr sz="1500" b="1" dirty="0">
                <a:latin typeface="Arial"/>
                <a:cs typeface="Arial"/>
              </a:rPr>
              <a:t>.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DU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spc="-39" dirty="0">
                <a:latin typeface="Arial"/>
                <a:cs typeface="Arial"/>
              </a:rPr>
              <a:t>A</a:t>
            </a:r>
            <a:r>
              <a:rPr sz="1500" b="1" spc="-4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IÓN</a:t>
            </a:r>
            <a:r>
              <a:rPr sz="1500" b="1" spc="54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DE</a:t>
            </a:r>
            <a:r>
              <a:rPr sz="1500" b="1" dirty="0">
                <a:latin typeface="Arial"/>
                <a:cs typeface="Arial"/>
              </a:rPr>
              <a:t>L</a:t>
            </a:r>
            <a:r>
              <a:rPr sz="1500" b="1" spc="-2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9" dirty="0">
                <a:latin typeface="Arial"/>
                <a:cs typeface="Arial"/>
              </a:rPr>
              <a:t>O</a:t>
            </a:r>
            <a:r>
              <a:rPr sz="1500" b="1" spc="-4" dirty="0">
                <a:latin typeface="Arial"/>
                <a:cs typeface="Arial"/>
              </a:rPr>
              <a:t>N</a:t>
            </a:r>
            <a:r>
              <a:rPr sz="1500" b="1" spc="-29" dirty="0">
                <a:latin typeface="Arial"/>
                <a:cs typeface="Arial"/>
              </a:rPr>
              <a:t>T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spc="-125" dirty="0">
                <a:latin typeface="Arial"/>
                <a:cs typeface="Arial"/>
              </a:rPr>
              <a:t>A</a:t>
            </a:r>
            <a:r>
              <a:rPr sz="1500" b="1" spc="-39" dirty="0">
                <a:latin typeface="Arial"/>
                <a:cs typeface="Arial"/>
              </a:rPr>
              <a:t>T</a:t>
            </a: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5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 </a:t>
            </a:r>
            <a:r>
              <a:rPr sz="1500" b="1" spc="-4" dirty="0">
                <a:latin typeface="Arial"/>
                <a:cs typeface="Arial"/>
              </a:rPr>
              <a:t>PROCED</a:t>
            </a:r>
            <a:r>
              <a:rPr sz="1500" b="1" dirty="0">
                <a:latin typeface="Arial"/>
                <a:cs typeface="Arial"/>
              </a:rPr>
              <a:t>IMI</a:t>
            </a:r>
            <a:r>
              <a:rPr sz="1500" b="1" spc="-4" dirty="0">
                <a:latin typeface="Arial"/>
                <a:cs typeface="Arial"/>
              </a:rPr>
              <a:t>EN</a:t>
            </a:r>
            <a:r>
              <a:rPr sz="1500" b="1" spc="-54" dirty="0">
                <a:latin typeface="Arial"/>
                <a:cs typeface="Arial"/>
              </a:rPr>
              <a:t>T</a:t>
            </a:r>
            <a:r>
              <a:rPr sz="1500" b="1" dirty="0">
                <a:latin typeface="Arial"/>
                <a:cs typeface="Arial"/>
              </a:rPr>
              <a:t>O</a:t>
            </a:r>
            <a:r>
              <a:rPr sz="1500" b="1" spc="34" dirty="0">
                <a:latin typeface="Arial"/>
                <a:cs typeface="Arial"/>
              </a:rPr>
              <a:t> </a:t>
            </a:r>
            <a:r>
              <a:rPr sz="1500" b="1" spc="-100" dirty="0">
                <a:latin typeface="Arial"/>
                <a:cs typeface="Arial"/>
              </a:rPr>
              <a:t>P</a:t>
            </a:r>
            <a:r>
              <a:rPr sz="1500" b="1" spc="-54" dirty="0">
                <a:latin typeface="Arial"/>
                <a:cs typeface="Arial"/>
              </a:rPr>
              <a:t>A</a:t>
            </a:r>
            <a:r>
              <a:rPr sz="1500" b="1" spc="4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A</a:t>
            </a:r>
            <a:endParaRPr sz="1500" dirty="0">
              <a:latin typeface="Arial"/>
              <a:cs typeface="Arial"/>
            </a:endParaRPr>
          </a:p>
          <a:p>
            <a:pPr marL="559816" marR="20158">
              <a:lnSpc>
                <a:spcPct val="95825"/>
              </a:lnSpc>
              <a:spcBef>
                <a:spcPts val="75"/>
              </a:spcBef>
            </a:pPr>
            <a:r>
              <a:rPr sz="1500" b="1" spc="-4" dirty="0">
                <a:latin typeface="Arial"/>
                <a:cs typeface="Arial"/>
              </a:rPr>
              <a:t>S</a:t>
            </a:r>
            <a:r>
              <a:rPr sz="1500" b="1" dirty="0">
                <a:latin typeface="Arial"/>
                <a:cs typeface="Arial"/>
              </a:rPr>
              <a:t>U R</a:t>
            </a:r>
            <a:r>
              <a:rPr sz="1500" b="1" spc="-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N</a:t>
            </a:r>
            <a:r>
              <a:rPr sz="1500" b="1" spc="-4" dirty="0">
                <a:latin typeface="Arial"/>
                <a:cs typeface="Arial"/>
              </a:rPr>
              <a:t>O</a:t>
            </a:r>
            <a:r>
              <a:rPr sz="1500" b="1" spc="-100" dirty="0">
                <a:latin typeface="Arial"/>
                <a:cs typeface="Arial"/>
              </a:rPr>
              <a:t>V</a:t>
            </a:r>
            <a:r>
              <a:rPr sz="1500" b="1" spc="-39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CIÓN</a:t>
            </a:r>
            <a:r>
              <a:rPr sz="1500" b="1" spc="19" dirty="0">
                <a:latin typeface="Arial"/>
                <a:cs typeface="Arial"/>
              </a:rPr>
              <a:t> </a:t>
            </a:r>
            <a:r>
              <a:rPr sz="1500" b="1" spc="-4" dirty="0">
                <a:latin typeface="Arial"/>
                <a:cs typeface="Arial"/>
              </a:rPr>
              <a:t>Y</a:t>
            </a:r>
            <a:r>
              <a:rPr sz="1500" b="1" dirty="0">
                <a:latin typeface="Arial"/>
                <a:cs typeface="Arial"/>
              </a:rPr>
              <a:t>/O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EV</a:t>
            </a:r>
            <a:r>
              <a:rPr sz="1500" b="1" dirty="0">
                <a:latin typeface="Arial"/>
                <a:cs typeface="Arial"/>
              </a:rPr>
              <a:t>ISIÓN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2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705507" y="766461"/>
            <a:ext cx="48809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4.6.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7959" y="766462"/>
            <a:ext cx="5855529" cy="1499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PRO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EDIM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7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64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OLU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IÓN</a:t>
            </a:r>
            <a:r>
              <a:rPr sz="2000" b="1" spc="-2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16111" marR="38176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CO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FLIC</a:t>
            </a:r>
            <a:r>
              <a:rPr sz="2000" b="1" spc="-3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OS</a:t>
            </a:r>
            <a:endParaRPr sz="2000" dirty="0">
              <a:latin typeface="Arial"/>
              <a:cs typeface="Arial"/>
            </a:endParaRPr>
          </a:p>
          <a:p>
            <a:pPr marL="81276" marR="2039311">
              <a:lnSpc>
                <a:spcPct val="100041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USALES </a:t>
            </a:r>
            <a:r>
              <a:rPr sz="2000" b="1" spc="4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TERM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CIÓN C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RG</a:t>
            </a:r>
            <a:r>
              <a:rPr sz="2000" b="1" spc="4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7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CESO</a:t>
            </a:r>
            <a:endParaRPr sz="2000" dirty="0">
              <a:latin typeface="Arial"/>
              <a:cs typeface="Arial"/>
            </a:endParaRPr>
          </a:p>
          <a:p>
            <a:pPr marL="81276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PUE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spc="-14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 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4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V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CIO DE LA</a:t>
            </a:r>
            <a:r>
              <a:rPr sz="2000" b="1" spc="-8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INTERCO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X</a:t>
            </a:r>
            <a:r>
              <a:rPr sz="2000" b="1" dirty="0">
                <a:latin typeface="Arial"/>
                <a:cs typeface="Arial"/>
              </a:rPr>
              <a:t>IÓN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5611" y="1376443"/>
            <a:ext cx="488095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4.7.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4.8.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4.9.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5611" y="2290843"/>
            <a:ext cx="629601" cy="585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4.10.</a:t>
            </a:r>
            <a:endParaRPr sz="2000" dirty="0">
              <a:latin typeface="Arial"/>
              <a:cs typeface="Arial"/>
            </a:endParaRPr>
          </a:p>
          <a:p>
            <a:pPr marL="12700" marR="13545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4.</a:t>
            </a:r>
            <a:r>
              <a:rPr sz="2000" b="1" spc="-109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4295" y="2290843"/>
            <a:ext cx="4341674" cy="585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66" marR="38221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GA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TIAS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INCUMP</a:t>
            </a:r>
            <a:r>
              <a:rPr sz="2000" b="1" spc="-9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</a:t>
            </a:r>
            <a:r>
              <a:rPr sz="2000" b="1" spc="-139" dirty="0">
                <a:latin typeface="Arial"/>
                <a:cs typeface="Arial"/>
              </a:rPr>
              <a:t>A</a:t>
            </a:r>
            <a:r>
              <a:rPr sz="2000" b="1" spc="-3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5111" y="3544466"/>
            <a:ext cx="27613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dirty="0">
                <a:latin typeface="Arial"/>
                <a:cs typeface="Arial"/>
              </a:rPr>
              <a:t>5.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5501" y="3544466"/>
            <a:ext cx="6989988" cy="711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spc="-4" dirty="0">
                <a:latin typeface="Arial"/>
                <a:cs typeface="Arial"/>
              </a:rPr>
              <a:t>EX</a:t>
            </a:r>
            <a:r>
              <a:rPr sz="2000" b="1" dirty="0">
                <a:latin typeface="Arial"/>
                <a:cs typeface="Arial"/>
              </a:rPr>
              <a:t>O T</a:t>
            </a:r>
            <a:r>
              <a:rPr sz="2000" b="1" spc="-9" dirty="0">
                <a:latin typeface="Arial"/>
                <a:cs typeface="Arial"/>
              </a:rPr>
              <a:t>É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ICO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9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CIONAL</a:t>
            </a:r>
            <a:endParaRPr sz="2000" dirty="0">
              <a:latin typeface="Arial"/>
              <a:cs typeface="Arial"/>
            </a:endParaRPr>
          </a:p>
          <a:p>
            <a:pPr marL="151384">
              <a:lnSpc>
                <a:spcPct val="95825"/>
              </a:lnSpc>
              <a:spcBef>
                <a:spcPts val="988"/>
              </a:spcBef>
            </a:pPr>
            <a:r>
              <a:rPr sz="2000" b="1" dirty="0">
                <a:latin typeface="Arial"/>
                <a:cs typeface="Arial"/>
              </a:rPr>
              <a:t>5.1.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PRINCIP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OS</a:t>
            </a:r>
            <a:r>
              <a:rPr sz="2000" b="1" spc="-5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TIAS</a:t>
            </a:r>
            <a:r>
              <a:rPr sz="2000" b="1" spc="-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LA</a:t>
            </a:r>
            <a:r>
              <a:rPr sz="2000" b="1" spc="-69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NTER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ONEX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4290" y="4407298"/>
            <a:ext cx="48809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5.2.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6508" y="4407297"/>
            <a:ext cx="6221967" cy="175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TR</a:t>
            </a:r>
            <a:r>
              <a:rPr sz="2000" b="1" spc="9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CT</a:t>
            </a:r>
            <a:r>
              <a:rPr sz="2000" b="1" spc="9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TERI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TICAS DE</a:t>
            </a:r>
            <a:r>
              <a:rPr sz="2000" b="1" spc="-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endParaRPr sz="2000" dirty="0">
              <a:latin typeface="Arial"/>
              <a:cs typeface="Arial"/>
            </a:endParaRPr>
          </a:p>
          <a:p>
            <a:pPr marL="1349662" marR="31111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INT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ONE</a:t>
            </a:r>
            <a:r>
              <a:rPr sz="2000" b="1" spc="-9" dirty="0">
                <a:latin typeface="Arial"/>
                <a:cs typeface="Arial"/>
              </a:rPr>
              <a:t>X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4" dirty="0">
                <a:latin typeface="Arial"/>
                <a:cs typeface="Arial"/>
              </a:rPr>
              <a:t>Ó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1108"/>
              </a:spcBef>
            </a:pPr>
            <a:r>
              <a:rPr sz="2000" b="1" dirty="0">
                <a:latin typeface="Arial"/>
                <a:cs typeface="Arial"/>
              </a:rPr>
              <a:t>PLANES TEC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ICOS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COS</a:t>
            </a:r>
            <a:endParaRPr sz="2000" dirty="0">
              <a:latin typeface="Arial"/>
              <a:cs typeface="Arial"/>
            </a:endParaRPr>
          </a:p>
          <a:p>
            <a:pPr marL="930562" indent="-917862">
              <a:lnSpc>
                <a:spcPct val="100041"/>
              </a:lnSpc>
              <a:spcBef>
                <a:spcPts val="1095"/>
              </a:spcBef>
            </a:pPr>
            <a:r>
              <a:rPr sz="2000" b="1" dirty="0">
                <a:latin typeface="Arial"/>
                <a:cs typeface="Arial"/>
              </a:rPr>
              <a:t>CO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spc="-14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ZA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4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6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ION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M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9" dirty="0">
                <a:latin typeface="Arial"/>
                <a:cs typeface="Arial"/>
              </a:rPr>
              <a:t>U</a:t>
            </a: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OS DE TRÁFICO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290" y="5145295"/>
            <a:ext cx="488095" cy="711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5.3.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88"/>
              </a:spcBef>
            </a:pPr>
            <a:r>
              <a:rPr sz="2000" b="1" dirty="0">
                <a:latin typeface="Arial"/>
                <a:cs typeface="Arial"/>
              </a:rPr>
              <a:t>5.4.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7" name="object 16"/>
          <p:cNvSpPr/>
          <p:nvPr/>
        </p:nvSpPr>
        <p:spPr>
          <a:xfrm>
            <a:off x="0" y="210185"/>
            <a:ext cx="2573337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004186" y="1125872"/>
            <a:ext cx="580680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5.5.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DIMENS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OLU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ION</a:t>
            </a:r>
            <a:r>
              <a:rPr sz="2000" b="1" spc="-2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LA</a:t>
            </a:r>
            <a:endParaRPr sz="2000" dirty="0">
              <a:latin typeface="Arial"/>
              <a:cs typeface="Arial"/>
            </a:endParaRPr>
          </a:p>
          <a:p>
            <a:pPr marL="508000" marR="38176">
              <a:lnSpc>
                <a:spcPct val="95825"/>
              </a:lnSpc>
            </a:pPr>
            <a:r>
              <a:rPr sz="2000" b="1" dirty="0">
                <a:latin typeface="Arial"/>
                <a:cs typeface="Arial"/>
              </a:rPr>
              <a:t>INTERCO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X</a:t>
            </a:r>
            <a:r>
              <a:rPr sz="2000" b="1" dirty="0"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4290" y="1914033"/>
            <a:ext cx="48809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5.6.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6508" y="1914033"/>
            <a:ext cx="30634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LIDAD</a:t>
            </a:r>
            <a:r>
              <a:rPr sz="2000" b="1" spc="-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4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V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CIO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4290" y="2436766"/>
            <a:ext cx="48809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5.7.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6508" y="2436766"/>
            <a:ext cx="521939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MA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TENI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LA</a:t>
            </a:r>
            <a:r>
              <a:rPr sz="2000" b="1" spc="-69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NTER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ONEX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ÓN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4290" y="2959878"/>
            <a:ext cx="48809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5.8.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6507" y="2959878"/>
            <a:ext cx="591242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PRO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EDIM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7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REPORTE</a:t>
            </a:r>
            <a:r>
              <a:rPr sz="2000" b="1" spc="-3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SOLUCION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2801" y="2959878"/>
            <a:ext cx="4170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9485" y="3356119"/>
            <a:ext cx="10546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109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4290" y="3880375"/>
            <a:ext cx="370940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5.9.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 DE CO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TINGENCIA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4289" y="4403361"/>
            <a:ext cx="5664024" cy="676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5.10.</a:t>
            </a:r>
            <a:r>
              <a:rPr sz="2000" b="1" spc="-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MODIFICA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ION</a:t>
            </a:r>
            <a:r>
              <a:rPr sz="2000" b="1" spc="-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 LOS 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QUIPOS</a:t>
            </a:r>
            <a:r>
              <a:rPr sz="2000" b="1" spc="-2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LA</a:t>
            </a:r>
            <a:endParaRPr sz="2000" dirty="0">
              <a:latin typeface="Arial"/>
              <a:cs typeface="Arial"/>
            </a:endParaRPr>
          </a:p>
          <a:p>
            <a:pPr marL="508000" marR="38176">
              <a:lnSpc>
                <a:spcPct val="95825"/>
              </a:lnSpc>
              <a:spcBef>
                <a:spcPts val="712"/>
              </a:spcBef>
            </a:pPr>
            <a:r>
              <a:rPr sz="2000" b="1" dirty="0">
                <a:latin typeface="Arial"/>
                <a:cs typeface="Arial"/>
              </a:rPr>
              <a:t>INTERCO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X</a:t>
            </a:r>
            <a:r>
              <a:rPr sz="2000" b="1" dirty="0"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4289" y="5322333"/>
            <a:ext cx="548459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</a:t>
            </a:r>
            <a:r>
              <a:rPr sz="2000" b="1" spc="-109" dirty="0">
                <a:latin typeface="Arial"/>
                <a:cs typeface="Arial"/>
              </a:rPr>
              <a:t>1</a:t>
            </a: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TU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LIZACION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LA</a:t>
            </a:r>
            <a:r>
              <a:rPr sz="2000" b="1" spc="-69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NFO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MA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290" y="5846893"/>
            <a:ext cx="66303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5.12.</a:t>
            </a:r>
            <a:r>
              <a:rPr sz="2000" b="1" spc="-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UMEN</a:t>
            </a:r>
            <a:r>
              <a:rPr sz="2000" b="1" spc="-2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J</a:t>
            </a:r>
            <a:r>
              <a:rPr sz="2000" b="1" spc="4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OS</a:t>
            </a:r>
            <a:r>
              <a:rPr sz="2000" b="1" spc="-8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433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X</a:t>
            </a:r>
            <a:r>
              <a:rPr sz="2000" b="1" dirty="0">
                <a:latin typeface="Arial"/>
                <a:cs typeface="Arial"/>
              </a:rPr>
              <a:t>O T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9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ICO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0" name="object 16"/>
          <p:cNvSpPr/>
          <p:nvPr/>
        </p:nvSpPr>
        <p:spPr>
          <a:xfrm>
            <a:off x="0" y="210185"/>
            <a:ext cx="2573337" cy="1351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576387" y="4481449"/>
            <a:ext cx="19050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09714" y="5627688"/>
            <a:ext cx="85725" cy="1216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585110" y="2006496"/>
            <a:ext cx="455673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6.</a:t>
            </a:r>
            <a:r>
              <a:rPr sz="2000" b="1" spc="-8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spc="-4" dirty="0">
                <a:latin typeface="Arial"/>
                <a:cs typeface="Arial"/>
              </a:rPr>
              <a:t>EX</a:t>
            </a:r>
            <a:r>
              <a:rPr sz="2000" b="1" dirty="0">
                <a:latin typeface="Arial"/>
                <a:cs typeface="Arial"/>
              </a:rPr>
              <a:t>O </a:t>
            </a:r>
            <a:r>
              <a:rPr sz="2000" b="1" spc="-4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CONOMICO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9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4290" y="2992772"/>
            <a:ext cx="488027" cy="772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6</a:t>
            </a:r>
            <a:r>
              <a:rPr sz="2000" b="1" spc="-4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1.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70"/>
              </a:spcBef>
            </a:pPr>
            <a:r>
              <a:rPr sz="2000" b="1" dirty="0">
                <a:latin typeface="Arial"/>
                <a:cs typeface="Arial"/>
              </a:rPr>
              <a:t>6</a:t>
            </a:r>
            <a:r>
              <a:rPr sz="2000" b="1" spc="-4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2.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3494" y="2992771"/>
            <a:ext cx="5486127" cy="2251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>
              <a:lnSpc>
                <a:spcPts val="2150"/>
              </a:lnSpc>
              <a:spcBef>
                <a:spcPts val="107"/>
              </a:spcBef>
            </a:pPr>
            <a:r>
              <a:rPr sz="2000" b="1" spc="-109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TU</a:t>
            </a:r>
            <a:r>
              <a:rPr sz="2000" b="1" spc="9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IÓN,</a:t>
            </a:r>
            <a:r>
              <a:rPr sz="2000" b="1" spc="-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DISTRIBU</a:t>
            </a:r>
            <a:r>
              <a:rPr sz="2000" b="1" spc="9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IÓN</a:t>
            </a:r>
            <a:r>
              <a:rPr sz="2000" b="1" spc="-5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9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  <a:p>
            <a:pPr marL="15748" marR="38176">
              <a:lnSpc>
                <a:spcPct val="95825"/>
              </a:lnSpc>
              <a:spcBef>
                <a:spcPts val="1470"/>
              </a:spcBef>
            </a:pP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spc="-4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RENCIA</a:t>
            </a:r>
            <a:r>
              <a:rPr sz="2000" b="1" spc="-64" dirty="0">
                <a:latin typeface="Arial"/>
                <a:cs typeface="Arial"/>
              </a:rPr>
              <a:t> </a:t>
            </a:r>
            <a:r>
              <a:rPr sz="2000" b="1" spc="4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ALORES</a:t>
            </a:r>
            <a:r>
              <a:rPr sz="2000" b="1" spc="-4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44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CIÓN</a:t>
            </a:r>
            <a:endParaRPr sz="2000" dirty="0">
              <a:latin typeface="Arial"/>
              <a:cs typeface="Arial"/>
            </a:endParaRPr>
          </a:p>
          <a:p>
            <a:pPr marL="15748" marR="2595001" indent="-3048">
              <a:lnSpc>
                <a:spcPts val="2299"/>
              </a:lnSpc>
              <a:spcBef>
                <a:spcPts val="1588"/>
              </a:spcBef>
            </a:pPr>
            <a:r>
              <a:rPr sz="2000" b="1" dirty="0">
                <a:latin typeface="Arial"/>
                <a:cs typeface="Arial"/>
              </a:rPr>
              <a:t>POR</a:t>
            </a:r>
            <a:r>
              <a:rPr sz="2000" b="1" spc="-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</a:t>
            </a:r>
            <a:r>
              <a:rPr sz="2000" b="1" spc="9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MP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9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 </a:t>
            </a:r>
            <a:endParaRPr sz="2000" dirty="0">
              <a:latin typeface="Arial"/>
              <a:cs typeface="Arial"/>
            </a:endParaRPr>
          </a:p>
          <a:p>
            <a:pPr marL="15748" marR="2595001">
              <a:lnSpc>
                <a:spcPts val="2299"/>
              </a:lnSpc>
              <a:spcBef>
                <a:spcPts val="1575"/>
              </a:spcBef>
            </a:pPr>
            <a:r>
              <a:rPr sz="2000" b="1" dirty="0">
                <a:latin typeface="Arial"/>
                <a:cs typeface="Arial"/>
              </a:rPr>
              <a:t>RECL</a:t>
            </a:r>
            <a:r>
              <a:rPr sz="2000" b="1" spc="9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MOS</a:t>
            </a:r>
            <a:endParaRPr sz="2000" dirty="0">
              <a:latin typeface="Arial"/>
              <a:cs typeface="Arial"/>
            </a:endParaRPr>
          </a:p>
          <a:p>
            <a:pPr marL="15748" marR="38176">
              <a:lnSpc>
                <a:spcPct val="95825"/>
              </a:lnSpc>
              <a:spcBef>
                <a:spcPts val="1620"/>
              </a:spcBef>
            </a:pP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4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RGOS</a:t>
            </a:r>
            <a:r>
              <a:rPr sz="2000" b="1" spc="-24" dirty="0">
                <a:latin typeface="Arial"/>
                <a:cs typeface="Arial"/>
              </a:rPr>
              <a:t> </a:t>
            </a:r>
            <a:r>
              <a:rPr sz="2000" b="1" spc="4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7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CE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290" y="4471305"/>
            <a:ext cx="488027" cy="772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6</a:t>
            </a:r>
            <a:r>
              <a:rPr sz="2000" b="1" spc="-4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3.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71"/>
              </a:spcBef>
            </a:pPr>
            <a:r>
              <a:rPr sz="2000" b="1" dirty="0">
                <a:latin typeface="Arial"/>
                <a:cs typeface="Arial"/>
              </a:rPr>
              <a:t>6</a:t>
            </a:r>
            <a:r>
              <a:rPr sz="2000" b="1" spc="-4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4.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1" name="object 16"/>
          <p:cNvSpPr/>
          <p:nvPr/>
        </p:nvSpPr>
        <p:spPr>
          <a:xfrm>
            <a:off x="0" y="210185"/>
            <a:ext cx="2456597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4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2711628" y="1988833"/>
            <a:ext cx="1872233" cy="576059"/>
          </a:xfrm>
          <a:custGeom>
            <a:avLst/>
            <a:gdLst/>
            <a:ahLst/>
            <a:cxnLst/>
            <a:rect l="l" t="t" r="r" b="b"/>
            <a:pathLst>
              <a:path w="1872233" h="576059">
                <a:moveTo>
                  <a:pt x="0" y="576059"/>
                </a:moveTo>
                <a:lnTo>
                  <a:pt x="1872233" y="576059"/>
                </a:lnTo>
                <a:lnTo>
                  <a:pt x="1872233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DEDD7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2711628" y="1988833"/>
            <a:ext cx="1872233" cy="576059"/>
          </a:xfrm>
          <a:custGeom>
            <a:avLst/>
            <a:gdLst/>
            <a:ahLst/>
            <a:cxnLst/>
            <a:rect l="l" t="t" r="r" b="b"/>
            <a:pathLst>
              <a:path w="1872233" h="576059">
                <a:moveTo>
                  <a:pt x="0" y="576059"/>
                </a:moveTo>
                <a:lnTo>
                  <a:pt x="1872233" y="576059"/>
                </a:lnTo>
                <a:lnTo>
                  <a:pt x="1872233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2639619" y="3284983"/>
            <a:ext cx="2016201" cy="864107"/>
          </a:xfrm>
          <a:custGeom>
            <a:avLst/>
            <a:gdLst/>
            <a:ahLst/>
            <a:cxnLst/>
            <a:rect l="l" t="t" r="r" b="b"/>
            <a:pathLst>
              <a:path w="2016201" h="864107">
                <a:moveTo>
                  <a:pt x="0" y="432053"/>
                </a:moveTo>
                <a:lnTo>
                  <a:pt x="3341" y="467491"/>
                </a:lnTo>
                <a:lnTo>
                  <a:pt x="13193" y="502139"/>
                </a:lnTo>
                <a:lnTo>
                  <a:pt x="51390" y="568622"/>
                </a:lnTo>
                <a:lnTo>
                  <a:pt x="79216" y="600235"/>
                </a:lnTo>
                <a:lnTo>
                  <a:pt x="112515" y="630614"/>
                </a:lnTo>
                <a:lnTo>
                  <a:pt x="151027" y="659648"/>
                </a:lnTo>
                <a:lnTo>
                  <a:pt x="194493" y="687226"/>
                </a:lnTo>
                <a:lnTo>
                  <a:pt x="242653" y="713236"/>
                </a:lnTo>
                <a:lnTo>
                  <a:pt x="295249" y="737568"/>
                </a:lnTo>
                <a:lnTo>
                  <a:pt x="352021" y="760110"/>
                </a:lnTo>
                <a:lnTo>
                  <a:pt x="412708" y="780751"/>
                </a:lnTo>
                <a:lnTo>
                  <a:pt x="477053" y="799380"/>
                </a:lnTo>
                <a:lnTo>
                  <a:pt x="544796" y="815885"/>
                </a:lnTo>
                <a:lnTo>
                  <a:pt x="615676" y="830157"/>
                </a:lnTo>
                <a:lnTo>
                  <a:pt x="689436" y="842083"/>
                </a:lnTo>
                <a:lnTo>
                  <a:pt x="765815" y="851552"/>
                </a:lnTo>
                <a:lnTo>
                  <a:pt x="844554" y="858453"/>
                </a:lnTo>
                <a:lnTo>
                  <a:pt x="925394" y="862675"/>
                </a:lnTo>
                <a:lnTo>
                  <a:pt x="1008075" y="864107"/>
                </a:lnTo>
                <a:lnTo>
                  <a:pt x="1090756" y="862675"/>
                </a:lnTo>
                <a:lnTo>
                  <a:pt x="1171597" y="858453"/>
                </a:lnTo>
                <a:lnTo>
                  <a:pt x="1250338" y="851552"/>
                </a:lnTo>
                <a:lnTo>
                  <a:pt x="1326719" y="842083"/>
                </a:lnTo>
                <a:lnTo>
                  <a:pt x="1400481" y="830157"/>
                </a:lnTo>
                <a:lnTo>
                  <a:pt x="1471365" y="815885"/>
                </a:lnTo>
                <a:lnTo>
                  <a:pt x="1539110" y="799380"/>
                </a:lnTo>
                <a:lnTo>
                  <a:pt x="1603459" y="780751"/>
                </a:lnTo>
                <a:lnTo>
                  <a:pt x="1664150" y="760110"/>
                </a:lnTo>
                <a:lnTo>
                  <a:pt x="1720926" y="737568"/>
                </a:lnTo>
                <a:lnTo>
                  <a:pt x="1773525" y="713236"/>
                </a:lnTo>
                <a:lnTo>
                  <a:pt x="1821690" y="687226"/>
                </a:lnTo>
                <a:lnTo>
                  <a:pt x="1865159" y="659648"/>
                </a:lnTo>
                <a:lnTo>
                  <a:pt x="1903675" y="630614"/>
                </a:lnTo>
                <a:lnTo>
                  <a:pt x="1936977" y="600235"/>
                </a:lnTo>
                <a:lnTo>
                  <a:pt x="1964805" y="568622"/>
                </a:lnTo>
                <a:lnTo>
                  <a:pt x="1986902" y="535886"/>
                </a:lnTo>
                <a:lnTo>
                  <a:pt x="2012859" y="467491"/>
                </a:lnTo>
                <a:lnTo>
                  <a:pt x="2016201" y="432053"/>
                </a:lnTo>
                <a:lnTo>
                  <a:pt x="2012859" y="396616"/>
                </a:lnTo>
                <a:lnTo>
                  <a:pt x="1986902" y="328221"/>
                </a:lnTo>
                <a:lnTo>
                  <a:pt x="1964805" y="295485"/>
                </a:lnTo>
                <a:lnTo>
                  <a:pt x="1936977" y="263872"/>
                </a:lnTo>
                <a:lnTo>
                  <a:pt x="1903675" y="233493"/>
                </a:lnTo>
                <a:lnTo>
                  <a:pt x="1865159" y="204459"/>
                </a:lnTo>
                <a:lnTo>
                  <a:pt x="1821690" y="176881"/>
                </a:lnTo>
                <a:lnTo>
                  <a:pt x="1773525" y="150871"/>
                </a:lnTo>
                <a:lnTo>
                  <a:pt x="1720926" y="126539"/>
                </a:lnTo>
                <a:lnTo>
                  <a:pt x="1664150" y="103997"/>
                </a:lnTo>
                <a:lnTo>
                  <a:pt x="1603459" y="83356"/>
                </a:lnTo>
                <a:lnTo>
                  <a:pt x="1539110" y="64727"/>
                </a:lnTo>
                <a:lnTo>
                  <a:pt x="1471365" y="48222"/>
                </a:lnTo>
                <a:lnTo>
                  <a:pt x="1400481" y="33950"/>
                </a:lnTo>
                <a:lnTo>
                  <a:pt x="1326719" y="22024"/>
                </a:lnTo>
                <a:lnTo>
                  <a:pt x="1250338" y="12555"/>
                </a:lnTo>
                <a:lnTo>
                  <a:pt x="1171597" y="5654"/>
                </a:lnTo>
                <a:lnTo>
                  <a:pt x="1090756" y="1432"/>
                </a:lnTo>
                <a:lnTo>
                  <a:pt x="1008075" y="0"/>
                </a:lnTo>
                <a:lnTo>
                  <a:pt x="925394" y="1432"/>
                </a:lnTo>
                <a:lnTo>
                  <a:pt x="844554" y="5654"/>
                </a:lnTo>
                <a:lnTo>
                  <a:pt x="765815" y="12555"/>
                </a:lnTo>
                <a:lnTo>
                  <a:pt x="689436" y="22024"/>
                </a:lnTo>
                <a:lnTo>
                  <a:pt x="615676" y="33950"/>
                </a:lnTo>
                <a:lnTo>
                  <a:pt x="544796" y="48222"/>
                </a:lnTo>
                <a:lnTo>
                  <a:pt x="477053" y="64727"/>
                </a:lnTo>
                <a:lnTo>
                  <a:pt x="412708" y="83356"/>
                </a:lnTo>
                <a:lnTo>
                  <a:pt x="352021" y="103997"/>
                </a:lnTo>
                <a:lnTo>
                  <a:pt x="295249" y="126539"/>
                </a:lnTo>
                <a:lnTo>
                  <a:pt x="242653" y="150871"/>
                </a:lnTo>
                <a:lnTo>
                  <a:pt x="194493" y="176881"/>
                </a:lnTo>
                <a:lnTo>
                  <a:pt x="151027" y="204459"/>
                </a:lnTo>
                <a:lnTo>
                  <a:pt x="112515" y="233493"/>
                </a:lnTo>
                <a:lnTo>
                  <a:pt x="79216" y="263872"/>
                </a:lnTo>
                <a:lnTo>
                  <a:pt x="51390" y="295485"/>
                </a:lnTo>
                <a:lnTo>
                  <a:pt x="29296" y="328221"/>
                </a:lnTo>
                <a:lnTo>
                  <a:pt x="3341" y="396616"/>
                </a:lnTo>
                <a:lnTo>
                  <a:pt x="0" y="432053"/>
                </a:lnTo>
                <a:close/>
              </a:path>
            </a:pathLst>
          </a:custGeom>
          <a:solidFill>
            <a:srgbClr val="E6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2639619" y="3284983"/>
            <a:ext cx="2016201" cy="864107"/>
          </a:xfrm>
          <a:custGeom>
            <a:avLst/>
            <a:gdLst/>
            <a:ahLst/>
            <a:cxnLst/>
            <a:rect l="l" t="t" r="r" b="b"/>
            <a:pathLst>
              <a:path w="2016201" h="864107">
                <a:moveTo>
                  <a:pt x="0" y="432053"/>
                </a:moveTo>
                <a:lnTo>
                  <a:pt x="13193" y="361968"/>
                </a:lnTo>
                <a:lnTo>
                  <a:pt x="51390" y="295485"/>
                </a:lnTo>
                <a:lnTo>
                  <a:pt x="79216" y="263872"/>
                </a:lnTo>
                <a:lnTo>
                  <a:pt x="112515" y="233493"/>
                </a:lnTo>
                <a:lnTo>
                  <a:pt x="151027" y="204459"/>
                </a:lnTo>
                <a:lnTo>
                  <a:pt x="194493" y="176881"/>
                </a:lnTo>
                <a:lnTo>
                  <a:pt x="242653" y="150871"/>
                </a:lnTo>
                <a:lnTo>
                  <a:pt x="295249" y="126539"/>
                </a:lnTo>
                <a:lnTo>
                  <a:pt x="352021" y="103997"/>
                </a:lnTo>
                <a:lnTo>
                  <a:pt x="412708" y="83356"/>
                </a:lnTo>
                <a:lnTo>
                  <a:pt x="477053" y="64727"/>
                </a:lnTo>
                <a:lnTo>
                  <a:pt x="544796" y="48222"/>
                </a:lnTo>
                <a:lnTo>
                  <a:pt x="615676" y="33950"/>
                </a:lnTo>
                <a:lnTo>
                  <a:pt x="689436" y="22024"/>
                </a:lnTo>
                <a:lnTo>
                  <a:pt x="765815" y="12555"/>
                </a:lnTo>
                <a:lnTo>
                  <a:pt x="844554" y="5654"/>
                </a:lnTo>
                <a:lnTo>
                  <a:pt x="925394" y="1432"/>
                </a:lnTo>
                <a:lnTo>
                  <a:pt x="1008075" y="0"/>
                </a:lnTo>
                <a:lnTo>
                  <a:pt x="1090756" y="1432"/>
                </a:lnTo>
                <a:lnTo>
                  <a:pt x="1171597" y="5654"/>
                </a:lnTo>
                <a:lnTo>
                  <a:pt x="1250338" y="12555"/>
                </a:lnTo>
                <a:lnTo>
                  <a:pt x="1326719" y="22024"/>
                </a:lnTo>
                <a:lnTo>
                  <a:pt x="1400481" y="33950"/>
                </a:lnTo>
                <a:lnTo>
                  <a:pt x="1471365" y="48222"/>
                </a:lnTo>
                <a:lnTo>
                  <a:pt x="1539110" y="64727"/>
                </a:lnTo>
                <a:lnTo>
                  <a:pt x="1603459" y="83356"/>
                </a:lnTo>
                <a:lnTo>
                  <a:pt x="1664150" y="103997"/>
                </a:lnTo>
                <a:lnTo>
                  <a:pt x="1720926" y="126539"/>
                </a:lnTo>
                <a:lnTo>
                  <a:pt x="1773525" y="150871"/>
                </a:lnTo>
                <a:lnTo>
                  <a:pt x="1821690" y="176881"/>
                </a:lnTo>
                <a:lnTo>
                  <a:pt x="1865159" y="204459"/>
                </a:lnTo>
                <a:lnTo>
                  <a:pt x="1903675" y="233493"/>
                </a:lnTo>
                <a:lnTo>
                  <a:pt x="1936977" y="263872"/>
                </a:lnTo>
                <a:lnTo>
                  <a:pt x="1964805" y="295485"/>
                </a:lnTo>
                <a:lnTo>
                  <a:pt x="1986902" y="328221"/>
                </a:lnTo>
                <a:lnTo>
                  <a:pt x="2012859" y="396616"/>
                </a:lnTo>
                <a:lnTo>
                  <a:pt x="2016201" y="432053"/>
                </a:lnTo>
                <a:lnTo>
                  <a:pt x="2012859" y="467491"/>
                </a:lnTo>
                <a:lnTo>
                  <a:pt x="1986902" y="535886"/>
                </a:lnTo>
                <a:lnTo>
                  <a:pt x="1964805" y="568622"/>
                </a:lnTo>
                <a:lnTo>
                  <a:pt x="1936977" y="600235"/>
                </a:lnTo>
                <a:lnTo>
                  <a:pt x="1903675" y="630614"/>
                </a:lnTo>
                <a:lnTo>
                  <a:pt x="1865159" y="659648"/>
                </a:lnTo>
                <a:lnTo>
                  <a:pt x="1821690" y="687226"/>
                </a:lnTo>
                <a:lnTo>
                  <a:pt x="1773525" y="713236"/>
                </a:lnTo>
                <a:lnTo>
                  <a:pt x="1720926" y="737568"/>
                </a:lnTo>
                <a:lnTo>
                  <a:pt x="1664150" y="760110"/>
                </a:lnTo>
                <a:lnTo>
                  <a:pt x="1603459" y="780751"/>
                </a:lnTo>
                <a:lnTo>
                  <a:pt x="1539110" y="799380"/>
                </a:lnTo>
                <a:lnTo>
                  <a:pt x="1471365" y="815885"/>
                </a:lnTo>
                <a:lnTo>
                  <a:pt x="1400481" y="830157"/>
                </a:lnTo>
                <a:lnTo>
                  <a:pt x="1326719" y="842083"/>
                </a:lnTo>
                <a:lnTo>
                  <a:pt x="1250338" y="851552"/>
                </a:lnTo>
                <a:lnTo>
                  <a:pt x="1171597" y="858453"/>
                </a:lnTo>
                <a:lnTo>
                  <a:pt x="1090756" y="862675"/>
                </a:lnTo>
                <a:lnTo>
                  <a:pt x="1008075" y="864107"/>
                </a:lnTo>
                <a:lnTo>
                  <a:pt x="925394" y="862675"/>
                </a:lnTo>
                <a:lnTo>
                  <a:pt x="844554" y="858453"/>
                </a:lnTo>
                <a:lnTo>
                  <a:pt x="765815" y="851552"/>
                </a:lnTo>
                <a:lnTo>
                  <a:pt x="689436" y="842083"/>
                </a:lnTo>
                <a:lnTo>
                  <a:pt x="615676" y="830157"/>
                </a:lnTo>
                <a:lnTo>
                  <a:pt x="544796" y="815885"/>
                </a:lnTo>
                <a:lnTo>
                  <a:pt x="477053" y="799380"/>
                </a:lnTo>
                <a:lnTo>
                  <a:pt x="412708" y="780751"/>
                </a:lnTo>
                <a:lnTo>
                  <a:pt x="352021" y="760110"/>
                </a:lnTo>
                <a:lnTo>
                  <a:pt x="295249" y="737568"/>
                </a:lnTo>
                <a:lnTo>
                  <a:pt x="242653" y="713236"/>
                </a:lnTo>
                <a:lnTo>
                  <a:pt x="194493" y="687226"/>
                </a:lnTo>
                <a:lnTo>
                  <a:pt x="151027" y="659648"/>
                </a:lnTo>
                <a:lnTo>
                  <a:pt x="112515" y="630614"/>
                </a:lnTo>
                <a:lnTo>
                  <a:pt x="79216" y="600235"/>
                </a:lnTo>
                <a:lnTo>
                  <a:pt x="51390" y="568622"/>
                </a:lnTo>
                <a:lnTo>
                  <a:pt x="29296" y="535886"/>
                </a:lnTo>
                <a:lnTo>
                  <a:pt x="3341" y="467491"/>
                </a:lnTo>
                <a:lnTo>
                  <a:pt x="0" y="432053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8688325" y="1844803"/>
            <a:ext cx="1440179" cy="1989697"/>
          </a:xfrm>
          <a:custGeom>
            <a:avLst/>
            <a:gdLst/>
            <a:ahLst/>
            <a:cxnLst/>
            <a:rect l="l" t="t" r="r" b="b"/>
            <a:pathLst>
              <a:path w="1440179" h="1989697">
                <a:moveTo>
                  <a:pt x="0" y="0"/>
                </a:moveTo>
                <a:lnTo>
                  <a:pt x="0" y="1882902"/>
                </a:lnTo>
                <a:lnTo>
                  <a:pt x="102792" y="1928374"/>
                </a:lnTo>
                <a:lnTo>
                  <a:pt x="195864" y="1960539"/>
                </a:lnTo>
                <a:lnTo>
                  <a:pt x="280295" y="1980585"/>
                </a:lnTo>
                <a:lnTo>
                  <a:pt x="357164" y="1989697"/>
                </a:lnTo>
                <a:lnTo>
                  <a:pt x="427553" y="1989064"/>
                </a:lnTo>
                <a:lnTo>
                  <a:pt x="492541" y="1979870"/>
                </a:lnTo>
                <a:lnTo>
                  <a:pt x="553209" y="1963304"/>
                </a:lnTo>
                <a:lnTo>
                  <a:pt x="610636" y="1940551"/>
                </a:lnTo>
                <a:lnTo>
                  <a:pt x="665903" y="1912799"/>
                </a:lnTo>
                <a:lnTo>
                  <a:pt x="720089" y="1881235"/>
                </a:lnTo>
                <a:lnTo>
                  <a:pt x="774276" y="1847044"/>
                </a:lnTo>
                <a:lnTo>
                  <a:pt x="829543" y="1811414"/>
                </a:lnTo>
                <a:lnTo>
                  <a:pt x="886970" y="1775531"/>
                </a:lnTo>
                <a:lnTo>
                  <a:pt x="947638" y="1740582"/>
                </a:lnTo>
                <a:lnTo>
                  <a:pt x="1012626" y="1707755"/>
                </a:lnTo>
                <a:lnTo>
                  <a:pt x="1083015" y="1678234"/>
                </a:lnTo>
                <a:lnTo>
                  <a:pt x="1159884" y="1653208"/>
                </a:lnTo>
                <a:lnTo>
                  <a:pt x="1244315" y="1633864"/>
                </a:lnTo>
                <a:lnTo>
                  <a:pt x="1337387" y="1621386"/>
                </a:lnTo>
                <a:lnTo>
                  <a:pt x="1440179" y="1616964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8688325" y="1844803"/>
            <a:ext cx="1440179" cy="1989697"/>
          </a:xfrm>
          <a:custGeom>
            <a:avLst/>
            <a:gdLst/>
            <a:ahLst/>
            <a:cxnLst/>
            <a:rect l="l" t="t" r="r" b="b"/>
            <a:pathLst>
              <a:path w="1440179" h="1989697">
                <a:moveTo>
                  <a:pt x="0" y="0"/>
                </a:moveTo>
                <a:lnTo>
                  <a:pt x="1440179" y="0"/>
                </a:lnTo>
                <a:lnTo>
                  <a:pt x="1440179" y="1616964"/>
                </a:lnTo>
                <a:lnTo>
                  <a:pt x="1337387" y="1621386"/>
                </a:lnTo>
                <a:lnTo>
                  <a:pt x="1244315" y="1633864"/>
                </a:lnTo>
                <a:lnTo>
                  <a:pt x="1159884" y="1653208"/>
                </a:lnTo>
                <a:lnTo>
                  <a:pt x="1083015" y="1678234"/>
                </a:lnTo>
                <a:lnTo>
                  <a:pt x="1012626" y="1707755"/>
                </a:lnTo>
                <a:lnTo>
                  <a:pt x="947638" y="1740582"/>
                </a:lnTo>
                <a:lnTo>
                  <a:pt x="886970" y="1775531"/>
                </a:lnTo>
                <a:lnTo>
                  <a:pt x="829543" y="1811414"/>
                </a:lnTo>
                <a:lnTo>
                  <a:pt x="774276" y="1847044"/>
                </a:lnTo>
                <a:lnTo>
                  <a:pt x="720089" y="1881235"/>
                </a:lnTo>
                <a:lnTo>
                  <a:pt x="665903" y="1912799"/>
                </a:lnTo>
                <a:lnTo>
                  <a:pt x="610636" y="1940551"/>
                </a:lnTo>
                <a:lnTo>
                  <a:pt x="553209" y="1963304"/>
                </a:lnTo>
                <a:lnTo>
                  <a:pt x="492541" y="1979870"/>
                </a:lnTo>
                <a:lnTo>
                  <a:pt x="427553" y="1989064"/>
                </a:lnTo>
                <a:lnTo>
                  <a:pt x="357164" y="1989697"/>
                </a:lnTo>
                <a:lnTo>
                  <a:pt x="280295" y="1980585"/>
                </a:lnTo>
                <a:lnTo>
                  <a:pt x="195864" y="1960539"/>
                </a:lnTo>
                <a:lnTo>
                  <a:pt x="102792" y="1928374"/>
                </a:lnTo>
                <a:lnTo>
                  <a:pt x="0" y="1882902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5447919" y="1844802"/>
            <a:ext cx="2016252" cy="864108"/>
          </a:xfrm>
          <a:custGeom>
            <a:avLst/>
            <a:gdLst/>
            <a:ahLst/>
            <a:cxnLst/>
            <a:rect l="l" t="t" r="r" b="b"/>
            <a:pathLst>
              <a:path w="2016252" h="864108">
                <a:moveTo>
                  <a:pt x="0" y="432053"/>
                </a:moveTo>
                <a:lnTo>
                  <a:pt x="1008126" y="864108"/>
                </a:lnTo>
                <a:lnTo>
                  <a:pt x="2016252" y="432053"/>
                </a:lnTo>
                <a:lnTo>
                  <a:pt x="1008126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447919" y="1844802"/>
            <a:ext cx="2016252" cy="864108"/>
          </a:xfrm>
          <a:custGeom>
            <a:avLst/>
            <a:gdLst/>
            <a:ahLst/>
            <a:cxnLst/>
            <a:rect l="l" t="t" r="r" b="b"/>
            <a:pathLst>
              <a:path w="2016252" h="864108">
                <a:moveTo>
                  <a:pt x="0" y="432053"/>
                </a:moveTo>
                <a:lnTo>
                  <a:pt x="1008126" y="0"/>
                </a:lnTo>
                <a:lnTo>
                  <a:pt x="2016252" y="432053"/>
                </a:lnTo>
                <a:lnTo>
                  <a:pt x="1008126" y="864108"/>
                </a:lnTo>
                <a:lnTo>
                  <a:pt x="0" y="432053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5519929" y="5013199"/>
            <a:ext cx="1944243" cy="720051"/>
          </a:xfrm>
          <a:custGeom>
            <a:avLst/>
            <a:gdLst/>
            <a:ahLst/>
            <a:cxnLst/>
            <a:rect l="l" t="t" r="r" b="b"/>
            <a:pathLst>
              <a:path w="1944243" h="720051">
                <a:moveTo>
                  <a:pt x="0" y="360044"/>
                </a:moveTo>
                <a:lnTo>
                  <a:pt x="3222" y="389561"/>
                </a:lnTo>
                <a:lnTo>
                  <a:pt x="12723" y="418422"/>
                </a:lnTo>
                <a:lnTo>
                  <a:pt x="49558" y="473807"/>
                </a:lnTo>
                <a:lnTo>
                  <a:pt x="108503" y="525457"/>
                </a:lnTo>
                <a:lnTo>
                  <a:pt x="145642" y="549649"/>
                </a:lnTo>
                <a:lnTo>
                  <a:pt x="187557" y="572629"/>
                </a:lnTo>
                <a:lnTo>
                  <a:pt x="233999" y="594304"/>
                </a:lnTo>
                <a:lnTo>
                  <a:pt x="284718" y="614581"/>
                </a:lnTo>
                <a:lnTo>
                  <a:pt x="339462" y="633367"/>
                </a:lnTo>
                <a:lnTo>
                  <a:pt x="397983" y="650570"/>
                </a:lnTo>
                <a:lnTo>
                  <a:pt x="460029" y="666097"/>
                </a:lnTo>
                <a:lnTo>
                  <a:pt x="525351" y="679855"/>
                </a:lnTo>
                <a:lnTo>
                  <a:pt x="593699" y="691750"/>
                </a:lnTo>
                <a:lnTo>
                  <a:pt x="664821" y="701691"/>
                </a:lnTo>
                <a:lnTo>
                  <a:pt x="738468" y="709585"/>
                </a:lnTo>
                <a:lnTo>
                  <a:pt x="814390" y="715338"/>
                </a:lnTo>
                <a:lnTo>
                  <a:pt x="892337" y="718857"/>
                </a:lnTo>
                <a:lnTo>
                  <a:pt x="972058" y="720051"/>
                </a:lnTo>
                <a:lnTo>
                  <a:pt x="1051796" y="718857"/>
                </a:lnTo>
                <a:lnTo>
                  <a:pt x="1129759" y="715338"/>
                </a:lnTo>
                <a:lnTo>
                  <a:pt x="1205696" y="709585"/>
                </a:lnTo>
                <a:lnTo>
                  <a:pt x="1279356" y="701691"/>
                </a:lnTo>
                <a:lnTo>
                  <a:pt x="1350490" y="691750"/>
                </a:lnTo>
                <a:lnTo>
                  <a:pt x="1418847" y="679855"/>
                </a:lnTo>
                <a:lnTo>
                  <a:pt x="1484178" y="666097"/>
                </a:lnTo>
                <a:lnTo>
                  <a:pt x="1546232" y="650570"/>
                </a:lnTo>
                <a:lnTo>
                  <a:pt x="1604759" y="633367"/>
                </a:lnTo>
                <a:lnTo>
                  <a:pt x="1659508" y="614581"/>
                </a:lnTo>
                <a:lnTo>
                  <a:pt x="1710231" y="594304"/>
                </a:lnTo>
                <a:lnTo>
                  <a:pt x="1756677" y="572629"/>
                </a:lnTo>
                <a:lnTo>
                  <a:pt x="1798595" y="549649"/>
                </a:lnTo>
                <a:lnTo>
                  <a:pt x="1835735" y="525457"/>
                </a:lnTo>
                <a:lnTo>
                  <a:pt x="1867848" y="500145"/>
                </a:lnTo>
                <a:lnTo>
                  <a:pt x="1915990" y="446535"/>
                </a:lnTo>
                <a:lnTo>
                  <a:pt x="1941020" y="389561"/>
                </a:lnTo>
                <a:lnTo>
                  <a:pt x="1944243" y="360044"/>
                </a:lnTo>
                <a:lnTo>
                  <a:pt x="1941020" y="330511"/>
                </a:lnTo>
                <a:lnTo>
                  <a:pt x="1915990" y="273510"/>
                </a:lnTo>
                <a:lnTo>
                  <a:pt x="1867848" y="219884"/>
                </a:lnTo>
                <a:lnTo>
                  <a:pt x="1835735" y="194568"/>
                </a:lnTo>
                <a:lnTo>
                  <a:pt x="1798595" y="170373"/>
                </a:lnTo>
                <a:lnTo>
                  <a:pt x="1756677" y="147392"/>
                </a:lnTo>
                <a:lnTo>
                  <a:pt x="1710231" y="125717"/>
                </a:lnTo>
                <a:lnTo>
                  <a:pt x="1659508" y="105441"/>
                </a:lnTo>
                <a:lnTo>
                  <a:pt x="1604759" y="86657"/>
                </a:lnTo>
                <a:lnTo>
                  <a:pt x="1546232" y="69457"/>
                </a:lnTo>
                <a:lnTo>
                  <a:pt x="1484178" y="53934"/>
                </a:lnTo>
                <a:lnTo>
                  <a:pt x="1418847" y="40181"/>
                </a:lnTo>
                <a:lnTo>
                  <a:pt x="1350490" y="28289"/>
                </a:lnTo>
                <a:lnTo>
                  <a:pt x="1279356" y="18352"/>
                </a:lnTo>
                <a:lnTo>
                  <a:pt x="1205696" y="10461"/>
                </a:lnTo>
                <a:lnTo>
                  <a:pt x="1129759" y="4711"/>
                </a:lnTo>
                <a:lnTo>
                  <a:pt x="1051796" y="1193"/>
                </a:lnTo>
                <a:lnTo>
                  <a:pt x="972058" y="0"/>
                </a:lnTo>
                <a:lnTo>
                  <a:pt x="892337" y="1193"/>
                </a:lnTo>
                <a:lnTo>
                  <a:pt x="814390" y="4711"/>
                </a:lnTo>
                <a:lnTo>
                  <a:pt x="738468" y="10461"/>
                </a:lnTo>
                <a:lnTo>
                  <a:pt x="664821" y="18352"/>
                </a:lnTo>
                <a:lnTo>
                  <a:pt x="593699" y="28289"/>
                </a:lnTo>
                <a:lnTo>
                  <a:pt x="525351" y="40181"/>
                </a:lnTo>
                <a:lnTo>
                  <a:pt x="460029" y="53934"/>
                </a:lnTo>
                <a:lnTo>
                  <a:pt x="397983" y="69457"/>
                </a:lnTo>
                <a:lnTo>
                  <a:pt x="339462" y="86657"/>
                </a:lnTo>
                <a:lnTo>
                  <a:pt x="284718" y="105441"/>
                </a:lnTo>
                <a:lnTo>
                  <a:pt x="233999" y="125717"/>
                </a:lnTo>
                <a:lnTo>
                  <a:pt x="187557" y="147392"/>
                </a:lnTo>
                <a:lnTo>
                  <a:pt x="145642" y="170373"/>
                </a:lnTo>
                <a:lnTo>
                  <a:pt x="108503" y="194568"/>
                </a:lnTo>
                <a:lnTo>
                  <a:pt x="76392" y="219884"/>
                </a:lnTo>
                <a:lnTo>
                  <a:pt x="28251" y="273510"/>
                </a:lnTo>
                <a:lnTo>
                  <a:pt x="3222" y="330511"/>
                </a:lnTo>
                <a:lnTo>
                  <a:pt x="0" y="360044"/>
                </a:lnTo>
                <a:close/>
              </a:path>
            </a:pathLst>
          </a:custGeom>
          <a:solidFill>
            <a:srgbClr val="E8F3E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519929" y="5013199"/>
            <a:ext cx="1944243" cy="720051"/>
          </a:xfrm>
          <a:custGeom>
            <a:avLst/>
            <a:gdLst/>
            <a:ahLst/>
            <a:cxnLst/>
            <a:rect l="l" t="t" r="r" b="b"/>
            <a:pathLst>
              <a:path w="1944243" h="720051">
                <a:moveTo>
                  <a:pt x="0" y="360044"/>
                </a:moveTo>
                <a:lnTo>
                  <a:pt x="12723" y="301635"/>
                </a:lnTo>
                <a:lnTo>
                  <a:pt x="49558" y="246229"/>
                </a:lnTo>
                <a:lnTo>
                  <a:pt x="108503" y="194568"/>
                </a:lnTo>
                <a:lnTo>
                  <a:pt x="145642" y="170373"/>
                </a:lnTo>
                <a:lnTo>
                  <a:pt x="187557" y="147392"/>
                </a:lnTo>
                <a:lnTo>
                  <a:pt x="233999" y="125717"/>
                </a:lnTo>
                <a:lnTo>
                  <a:pt x="284718" y="105441"/>
                </a:lnTo>
                <a:lnTo>
                  <a:pt x="339462" y="86657"/>
                </a:lnTo>
                <a:lnTo>
                  <a:pt x="397983" y="69457"/>
                </a:lnTo>
                <a:lnTo>
                  <a:pt x="460029" y="53934"/>
                </a:lnTo>
                <a:lnTo>
                  <a:pt x="525351" y="40181"/>
                </a:lnTo>
                <a:lnTo>
                  <a:pt x="593699" y="28289"/>
                </a:lnTo>
                <a:lnTo>
                  <a:pt x="664821" y="18352"/>
                </a:lnTo>
                <a:lnTo>
                  <a:pt x="738468" y="10461"/>
                </a:lnTo>
                <a:lnTo>
                  <a:pt x="814390" y="4711"/>
                </a:lnTo>
                <a:lnTo>
                  <a:pt x="892337" y="1193"/>
                </a:lnTo>
                <a:lnTo>
                  <a:pt x="972058" y="0"/>
                </a:lnTo>
                <a:lnTo>
                  <a:pt x="1051796" y="1193"/>
                </a:lnTo>
                <a:lnTo>
                  <a:pt x="1129759" y="4711"/>
                </a:lnTo>
                <a:lnTo>
                  <a:pt x="1205696" y="10461"/>
                </a:lnTo>
                <a:lnTo>
                  <a:pt x="1279356" y="18352"/>
                </a:lnTo>
                <a:lnTo>
                  <a:pt x="1350490" y="28289"/>
                </a:lnTo>
                <a:lnTo>
                  <a:pt x="1418847" y="40181"/>
                </a:lnTo>
                <a:lnTo>
                  <a:pt x="1484178" y="53934"/>
                </a:lnTo>
                <a:lnTo>
                  <a:pt x="1546232" y="69457"/>
                </a:lnTo>
                <a:lnTo>
                  <a:pt x="1604759" y="86657"/>
                </a:lnTo>
                <a:lnTo>
                  <a:pt x="1659508" y="105441"/>
                </a:lnTo>
                <a:lnTo>
                  <a:pt x="1710231" y="125717"/>
                </a:lnTo>
                <a:lnTo>
                  <a:pt x="1756677" y="147392"/>
                </a:lnTo>
                <a:lnTo>
                  <a:pt x="1798595" y="170373"/>
                </a:lnTo>
                <a:lnTo>
                  <a:pt x="1835735" y="194568"/>
                </a:lnTo>
                <a:lnTo>
                  <a:pt x="1867848" y="219884"/>
                </a:lnTo>
                <a:lnTo>
                  <a:pt x="1915990" y="273510"/>
                </a:lnTo>
                <a:lnTo>
                  <a:pt x="1941020" y="330511"/>
                </a:lnTo>
                <a:lnTo>
                  <a:pt x="1944243" y="360044"/>
                </a:lnTo>
                <a:lnTo>
                  <a:pt x="1941020" y="389561"/>
                </a:lnTo>
                <a:lnTo>
                  <a:pt x="1915990" y="446535"/>
                </a:lnTo>
                <a:lnTo>
                  <a:pt x="1867848" y="500145"/>
                </a:lnTo>
                <a:lnTo>
                  <a:pt x="1835735" y="525457"/>
                </a:lnTo>
                <a:lnTo>
                  <a:pt x="1798595" y="549649"/>
                </a:lnTo>
                <a:lnTo>
                  <a:pt x="1756677" y="572629"/>
                </a:lnTo>
                <a:lnTo>
                  <a:pt x="1710231" y="594304"/>
                </a:lnTo>
                <a:lnTo>
                  <a:pt x="1659508" y="614581"/>
                </a:lnTo>
                <a:lnTo>
                  <a:pt x="1604759" y="633367"/>
                </a:lnTo>
                <a:lnTo>
                  <a:pt x="1546232" y="650570"/>
                </a:lnTo>
                <a:lnTo>
                  <a:pt x="1484178" y="666097"/>
                </a:lnTo>
                <a:lnTo>
                  <a:pt x="1418847" y="679855"/>
                </a:lnTo>
                <a:lnTo>
                  <a:pt x="1350490" y="691750"/>
                </a:lnTo>
                <a:lnTo>
                  <a:pt x="1279356" y="701691"/>
                </a:lnTo>
                <a:lnTo>
                  <a:pt x="1205696" y="709585"/>
                </a:lnTo>
                <a:lnTo>
                  <a:pt x="1129759" y="715338"/>
                </a:lnTo>
                <a:lnTo>
                  <a:pt x="1051796" y="718857"/>
                </a:lnTo>
                <a:lnTo>
                  <a:pt x="972058" y="720051"/>
                </a:lnTo>
                <a:lnTo>
                  <a:pt x="892337" y="718857"/>
                </a:lnTo>
                <a:lnTo>
                  <a:pt x="814390" y="715338"/>
                </a:lnTo>
                <a:lnTo>
                  <a:pt x="738468" y="709585"/>
                </a:lnTo>
                <a:lnTo>
                  <a:pt x="664821" y="701691"/>
                </a:lnTo>
                <a:lnTo>
                  <a:pt x="593699" y="691750"/>
                </a:lnTo>
                <a:lnTo>
                  <a:pt x="525351" y="679855"/>
                </a:lnTo>
                <a:lnTo>
                  <a:pt x="460029" y="666097"/>
                </a:lnTo>
                <a:lnTo>
                  <a:pt x="397983" y="650570"/>
                </a:lnTo>
                <a:lnTo>
                  <a:pt x="339462" y="633367"/>
                </a:lnTo>
                <a:lnTo>
                  <a:pt x="284718" y="614581"/>
                </a:lnTo>
                <a:lnTo>
                  <a:pt x="233999" y="594304"/>
                </a:lnTo>
                <a:lnTo>
                  <a:pt x="187557" y="572629"/>
                </a:lnTo>
                <a:lnTo>
                  <a:pt x="145642" y="549649"/>
                </a:lnTo>
                <a:lnTo>
                  <a:pt x="108503" y="525457"/>
                </a:lnTo>
                <a:lnTo>
                  <a:pt x="76392" y="500145"/>
                </a:lnTo>
                <a:lnTo>
                  <a:pt x="28251" y="446535"/>
                </a:lnTo>
                <a:lnTo>
                  <a:pt x="3222" y="389561"/>
                </a:lnTo>
                <a:lnTo>
                  <a:pt x="0" y="360044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519929" y="4077081"/>
            <a:ext cx="1944243" cy="720089"/>
          </a:xfrm>
          <a:custGeom>
            <a:avLst/>
            <a:gdLst/>
            <a:ahLst/>
            <a:cxnLst/>
            <a:rect l="l" t="t" r="r" b="b"/>
            <a:pathLst>
              <a:path w="1944243" h="720089">
                <a:moveTo>
                  <a:pt x="0" y="360045"/>
                </a:moveTo>
                <a:lnTo>
                  <a:pt x="3222" y="389578"/>
                </a:lnTo>
                <a:lnTo>
                  <a:pt x="12723" y="418454"/>
                </a:lnTo>
                <a:lnTo>
                  <a:pt x="49558" y="473860"/>
                </a:lnTo>
                <a:lnTo>
                  <a:pt x="108503" y="525521"/>
                </a:lnTo>
                <a:lnTo>
                  <a:pt x="145642" y="549716"/>
                </a:lnTo>
                <a:lnTo>
                  <a:pt x="187557" y="572697"/>
                </a:lnTo>
                <a:lnTo>
                  <a:pt x="233999" y="594372"/>
                </a:lnTo>
                <a:lnTo>
                  <a:pt x="284718" y="614648"/>
                </a:lnTo>
                <a:lnTo>
                  <a:pt x="339462" y="633432"/>
                </a:lnTo>
                <a:lnTo>
                  <a:pt x="397983" y="650632"/>
                </a:lnTo>
                <a:lnTo>
                  <a:pt x="460029" y="666155"/>
                </a:lnTo>
                <a:lnTo>
                  <a:pt x="525351" y="679908"/>
                </a:lnTo>
                <a:lnTo>
                  <a:pt x="593699" y="691800"/>
                </a:lnTo>
                <a:lnTo>
                  <a:pt x="664821" y="701737"/>
                </a:lnTo>
                <a:lnTo>
                  <a:pt x="738468" y="709628"/>
                </a:lnTo>
                <a:lnTo>
                  <a:pt x="814390" y="715378"/>
                </a:lnTo>
                <a:lnTo>
                  <a:pt x="892337" y="718896"/>
                </a:lnTo>
                <a:lnTo>
                  <a:pt x="972058" y="720090"/>
                </a:lnTo>
                <a:lnTo>
                  <a:pt x="1051796" y="718896"/>
                </a:lnTo>
                <a:lnTo>
                  <a:pt x="1129759" y="715378"/>
                </a:lnTo>
                <a:lnTo>
                  <a:pt x="1205696" y="709628"/>
                </a:lnTo>
                <a:lnTo>
                  <a:pt x="1279356" y="701737"/>
                </a:lnTo>
                <a:lnTo>
                  <a:pt x="1350490" y="691800"/>
                </a:lnTo>
                <a:lnTo>
                  <a:pt x="1418847" y="679908"/>
                </a:lnTo>
                <a:lnTo>
                  <a:pt x="1484178" y="666155"/>
                </a:lnTo>
                <a:lnTo>
                  <a:pt x="1546232" y="650632"/>
                </a:lnTo>
                <a:lnTo>
                  <a:pt x="1604759" y="633432"/>
                </a:lnTo>
                <a:lnTo>
                  <a:pt x="1659508" y="614648"/>
                </a:lnTo>
                <a:lnTo>
                  <a:pt x="1710231" y="594372"/>
                </a:lnTo>
                <a:lnTo>
                  <a:pt x="1756677" y="572697"/>
                </a:lnTo>
                <a:lnTo>
                  <a:pt x="1798595" y="549716"/>
                </a:lnTo>
                <a:lnTo>
                  <a:pt x="1835735" y="525521"/>
                </a:lnTo>
                <a:lnTo>
                  <a:pt x="1867848" y="500205"/>
                </a:lnTo>
                <a:lnTo>
                  <a:pt x="1915990" y="446579"/>
                </a:lnTo>
                <a:lnTo>
                  <a:pt x="1941020" y="389578"/>
                </a:lnTo>
                <a:lnTo>
                  <a:pt x="1944243" y="360045"/>
                </a:lnTo>
                <a:lnTo>
                  <a:pt x="1941020" y="330511"/>
                </a:lnTo>
                <a:lnTo>
                  <a:pt x="1915990" y="273510"/>
                </a:lnTo>
                <a:lnTo>
                  <a:pt x="1867848" y="219884"/>
                </a:lnTo>
                <a:lnTo>
                  <a:pt x="1835735" y="194568"/>
                </a:lnTo>
                <a:lnTo>
                  <a:pt x="1798595" y="170373"/>
                </a:lnTo>
                <a:lnTo>
                  <a:pt x="1756677" y="147392"/>
                </a:lnTo>
                <a:lnTo>
                  <a:pt x="1710231" y="125717"/>
                </a:lnTo>
                <a:lnTo>
                  <a:pt x="1659508" y="105441"/>
                </a:lnTo>
                <a:lnTo>
                  <a:pt x="1604759" y="86657"/>
                </a:lnTo>
                <a:lnTo>
                  <a:pt x="1546232" y="69457"/>
                </a:lnTo>
                <a:lnTo>
                  <a:pt x="1484178" y="53934"/>
                </a:lnTo>
                <a:lnTo>
                  <a:pt x="1418847" y="40181"/>
                </a:lnTo>
                <a:lnTo>
                  <a:pt x="1350490" y="28289"/>
                </a:lnTo>
                <a:lnTo>
                  <a:pt x="1279356" y="18352"/>
                </a:lnTo>
                <a:lnTo>
                  <a:pt x="1205696" y="10461"/>
                </a:lnTo>
                <a:lnTo>
                  <a:pt x="1129759" y="4711"/>
                </a:lnTo>
                <a:lnTo>
                  <a:pt x="1051796" y="1193"/>
                </a:lnTo>
                <a:lnTo>
                  <a:pt x="972058" y="0"/>
                </a:lnTo>
                <a:lnTo>
                  <a:pt x="892337" y="1193"/>
                </a:lnTo>
                <a:lnTo>
                  <a:pt x="814390" y="4711"/>
                </a:lnTo>
                <a:lnTo>
                  <a:pt x="738468" y="10461"/>
                </a:lnTo>
                <a:lnTo>
                  <a:pt x="664821" y="18352"/>
                </a:lnTo>
                <a:lnTo>
                  <a:pt x="593699" y="28289"/>
                </a:lnTo>
                <a:lnTo>
                  <a:pt x="525351" y="40181"/>
                </a:lnTo>
                <a:lnTo>
                  <a:pt x="460029" y="53934"/>
                </a:lnTo>
                <a:lnTo>
                  <a:pt x="397983" y="69457"/>
                </a:lnTo>
                <a:lnTo>
                  <a:pt x="339462" y="86657"/>
                </a:lnTo>
                <a:lnTo>
                  <a:pt x="284718" y="105441"/>
                </a:lnTo>
                <a:lnTo>
                  <a:pt x="233999" y="125717"/>
                </a:lnTo>
                <a:lnTo>
                  <a:pt x="187557" y="147392"/>
                </a:lnTo>
                <a:lnTo>
                  <a:pt x="145642" y="170373"/>
                </a:lnTo>
                <a:lnTo>
                  <a:pt x="108503" y="194568"/>
                </a:lnTo>
                <a:lnTo>
                  <a:pt x="76392" y="219884"/>
                </a:lnTo>
                <a:lnTo>
                  <a:pt x="28251" y="273510"/>
                </a:lnTo>
                <a:lnTo>
                  <a:pt x="3222" y="330511"/>
                </a:lnTo>
                <a:lnTo>
                  <a:pt x="0" y="360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519929" y="4077081"/>
            <a:ext cx="1944243" cy="720089"/>
          </a:xfrm>
          <a:custGeom>
            <a:avLst/>
            <a:gdLst/>
            <a:ahLst/>
            <a:cxnLst/>
            <a:rect l="l" t="t" r="r" b="b"/>
            <a:pathLst>
              <a:path w="1944243" h="720089">
                <a:moveTo>
                  <a:pt x="0" y="360045"/>
                </a:moveTo>
                <a:lnTo>
                  <a:pt x="12723" y="301635"/>
                </a:lnTo>
                <a:lnTo>
                  <a:pt x="49558" y="246229"/>
                </a:lnTo>
                <a:lnTo>
                  <a:pt x="108503" y="194568"/>
                </a:lnTo>
                <a:lnTo>
                  <a:pt x="145642" y="170373"/>
                </a:lnTo>
                <a:lnTo>
                  <a:pt x="187557" y="147392"/>
                </a:lnTo>
                <a:lnTo>
                  <a:pt x="233999" y="125717"/>
                </a:lnTo>
                <a:lnTo>
                  <a:pt x="284718" y="105441"/>
                </a:lnTo>
                <a:lnTo>
                  <a:pt x="339462" y="86657"/>
                </a:lnTo>
                <a:lnTo>
                  <a:pt x="397983" y="69457"/>
                </a:lnTo>
                <a:lnTo>
                  <a:pt x="460029" y="53934"/>
                </a:lnTo>
                <a:lnTo>
                  <a:pt x="525351" y="40181"/>
                </a:lnTo>
                <a:lnTo>
                  <a:pt x="593699" y="28289"/>
                </a:lnTo>
                <a:lnTo>
                  <a:pt x="664821" y="18352"/>
                </a:lnTo>
                <a:lnTo>
                  <a:pt x="738468" y="10461"/>
                </a:lnTo>
                <a:lnTo>
                  <a:pt x="814390" y="4711"/>
                </a:lnTo>
                <a:lnTo>
                  <a:pt x="892337" y="1193"/>
                </a:lnTo>
                <a:lnTo>
                  <a:pt x="972058" y="0"/>
                </a:lnTo>
                <a:lnTo>
                  <a:pt x="1051796" y="1193"/>
                </a:lnTo>
                <a:lnTo>
                  <a:pt x="1129759" y="4711"/>
                </a:lnTo>
                <a:lnTo>
                  <a:pt x="1205696" y="10461"/>
                </a:lnTo>
                <a:lnTo>
                  <a:pt x="1279356" y="18352"/>
                </a:lnTo>
                <a:lnTo>
                  <a:pt x="1350490" y="28289"/>
                </a:lnTo>
                <a:lnTo>
                  <a:pt x="1418847" y="40181"/>
                </a:lnTo>
                <a:lnTo>
                  <a:pt x="1484178" y="53934"/>
                </a:lnTo>
                <a:lnTo>
                  <a:pt x="1546232" y="69457"/>
                </a:lnTo>
                <a:lnTo>
                  <a:pt x="1604759" y="86657"/>
                </a:lnTo>
                <a:lnTo>
                  <a:pt x="1659508" y="105441"/>
                </a:lnTo>
                <a:lnTo>
                  <a:pt x="1710231" y="125717"/>
                </a:lnTo>
                <a:lnTo>
                  <a:pt x="1756677" y="147392"/>
                </a:lnTo>
                <a:lnTo>
                  <a:pt x="1798595" y="170373"/>
                </a:lnTo>
                <a:lnTo>
                  <a:pt x="1835735" y="194568"/>
                </a:lnTo>
                <a:lnTo>
                  <a:pt x="1867848" y="219884"/>
                </a:lnTo>
                <a:lnTo>
                  <a:pt x="1915990" y="273510"/>
                </a:lnTo>
                <a:lnTo>
                  <a:pt x="1941020" y="330511"/>
                </a:lnTo>
                <a:lnTo>
                  <a:pt x="1944243" y="360045"/>
                </a:lnTo>
                <a:lnTo>
                  <a:pt x="1941020" y="389578"/>
                </a:lnTo>
                <a:lnTo>
                  <a:pt x="1915990" y="446579"/>
                </a:lnTo>
                <a:lnTo>
                  <a:pt x="1867848" y="500205"/>
                </a:lnTo>
                <a:lnTo>
                  <a:pt x="1835735" y="525521"/>
                </a:lnTo>
                <a:lnTo>
                  <a:pt x="1798595" y="549716"/>
                </a:lnTo>
                <a:lnTo>
                  <a:pt x="1756677" y="572697"/>
                </a:lnTo>
                <a:lnTo>
                  <a:pt x="1710231" y="594372"/>
                </a:lnTo>
                <a:lnTo>
                  <a:pt x="1659508" y="614648"/>
                </a:lnTo>
                <a:lnTo>
                  <a:pt x="1604759" y="633432"/>
                </a:lnTo>
                <a:lnTo>
                  <a:pt x="1546232" y="650632"/>
                </a:lnTo>
                <a:lnTo>
                  <a:pt x="1484178" y="666155"/>
                </a:lnTo>
                <a:lnTo>
                  <a:pt x="1418847" y="679908"/>
                </a:lnTo>
                <a:lnTo>
                  <a:pt x="1350490" y="691800"/>
                </a:lnTo>
                <a:lnTo>
                  <a:pt x="1279356" y="701737"/>
                </a:lnTo>
                <a:lnTo>
                  <a:pt x="1205696" y="709628"/>
                </a:lnTo>
                <a:lnTo>
                  <a:pt x="1129759" y="715378"/>
                </a:lnTo>
                <a:lnTo>
                  <a:pt x="1051796" y="718896"/>
                </a:lnTo>
                <a:lnTo>
                  <a:pt x="972058" y="720090"/>
                </a:lnTo>
                <a:lnTo>
                  <a:pt x="892337" y="718896"/>
                </a:lnTo>
                <a:lnTo>
                  <a:pt x="814390" y="715378"/>
                </a:lnTo>
                <a:lnTo>
                  <a:pt x="738468" y="709628"/>
                </a:lnTo>
                <a:lnTo>
                  <a:pt x="664821" y="701737"/>
                </a:lnTo>
                <a:lnTo>
                  <a:pt x="593699" y="691800"/>
                </a:lnTo>
                <a:lnTo>
                  <a:pt x="525351" y="679908"/>
                </a:lnTo>
                <a:lnTo>
                  <a:pt x="460029" y="666155"/>
                </a:lnTo>
                <a:lnTo>
                  <a:pt x="397983" y="650632"/>
                </a:lnTo>
                <a:lnTo>
                  <a:pt x="339462" y="633432"/>
                </a:lnTo>
                <a:lnTo>
                  <a:pt x="284718" y="614648"/>
                </a:lnTo>
                <a:lnTo>
                  <a:pt x="233999" y="594372"/>
                </a:lnTo>
                <a:lnTo>
                  <a:pt x="187557" y="572697"/>
                </a:lnTo>
                <a:lnTo>
                  <a:pt x="145642" y="549716"/>
                </a:lnTo>
                <a:lnTo>
                  <a:pt x="108503" y="525521"/>
                </a:lnTo>
                <a:lnTo>
                  <a:pt x="76392" y="500205"/>
                </a:lnTo>
                <a:lnTo>
                  <a:pt x="28251" y="446579"/>
                </a:lnTo>
                <a:lnTo>
                  <a:pt x="3222" y="389578"/>
                </a:lnTo>
                <a:lnTo>
                  <a:pt x="0" y="360045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8472298" y="5877267"/>
            <a:ext cx="1800225" cy="720090"/>
          </a:xfrm>
          <a:custGeom>
            <a:avLst/>
            <a:gdLst/>
            <a:ahLst/>
            <a:cxnLst/>
            <a:rect l="l" t="t" r="r" b="b"/>
            <a:pathLst>
              <a:path w="1800225" h="720089">
                <a:moveTo>
                  <a:pt x="0" y="360045"/>
                </a:moveTo>
                <a:lnTo>
                  <a:pt x="2983" y="389573"/>
                </a:lnTo>
                <a:lnTo>
                  <a:pt x="11780" y="418445"/>
                </a:lnTo>
                <a:lnTo>
                  <a:pt x="45885" y="473845"/>
                </a:lnTo>
                <a:lnTo>
                  <a:pt x="100462" y="525504"/>
                </a:lnTo>
                <a:lnTo>
                  <a:pt x="134849" y="549699"/>
                </a:lnTo>
                <a:lnTo>
                  <a:pt x="173658" y="572681"/>
                </a:lnTo>
                <a:lnTo>
                  <a:pt x="216659" y="594357"/>
                </a:lnTo>
                <a:lnTo>
                  <a:pt x="263620" y="614633"/>
                </a:lnTo>
                <a:lnTo>
                  <a:pt x="314308" y="633419"/>
                </a:lnTo>
                <a:lnTo>
                  <a:pt x="368494" y="650621"/>
                </a:lnTo>
                <a:lnTo>
                  <a:pt x="425943" y="666146"/>
                </a:lnTo>
                <a:lnTo>
                  <a:pt x="486427" y="679901"/>
                </a:lnTo>
                <a:lnTo>
                  <a:pt x="549711" y="691795"/>
                </a:lnTo>
                <a:lnTo>
                  <a:pt x="615565" y="701734"/>
                </a:lnTo>
                <a:lnTo>
                  <a:pt x="683758" y="709625"/>
                </a:lnTo>
                <a:lnTo>
                  <a:pt x="754057" y="715377"/>
                </a:lnTo>
                <a:lnTo>
                  <a:pt x="826231" y="718896"/>
                </a:lnTo>
                <a:lnTo>
                  <a:pt x="900049" y="720090"/>
                </a:lnTo>
                <a:lnTo>
                  <a:pt x="973867" y="718896"/>
                </a:lnTo>
                <a:lnTo>
                  <a:pt x="1046043" y="715377"/>
                </a:lnTo>
                <a:lnTo>
                  <a:pt x="1116347" y="709625"/>
                </a:lnTo>
                <a:lnTo>
                  <a:pt x="1184545" y="701734"/>
                </a:lnTo>
                <a:lnTo>
                  <a:pt x="1250406" y="691795"/>
                </a:lnTo>
                <a:lnTo>
                  <a:pt x="1313698" y="679901"/>
                </a:lnTo>
                <a:lnTo>
                  <a:pt x="1374189" y="666146"/>
                </a:lnTo>
                <a:lnTo>
                  <a:pt x="1431648" y="650621"/>
                </a:lnTo>
                <a:lnTo>
                  <a:pt x="1485843" y="633419"/>
                </a:lnTo>
                <a:lnTo>
                  <a:pt x="1536541" y="614633"/>
                </a:lnTo>
                <a:lnTo>
                  <a:pt x="1583511" y="594357"/>
                </a:lnTo>
                <a:lnTo>
                  <a:pt x="1626521" y="572681"/>
                </a:lnTo>
                <a:lnTo>
                  <a:pt x="1665339" y="549699"/>
                </a:lnTo>
                <a:lnTo>
                  <a:pt x="1699734" y="525504"/>
                </a:lnTo>
                <a:lnTo>
                  <a:pt x="1729474" y="500189"/>
                </a:lnTo>
                <a:lnTo>
                  <a:pt x="1774059" y="446566"/>
                </a:lnTo>
                <a:lnTo>
                  <a:pt x="1797240" y="389573"/>
                </a:lnTo>
                <a:lnTo>
                  <a:pt x="1800225" y="360045"/>
                </a:lnTo>
                <a:lnTo>
                  <a:pt x="1797240" y="330516"/>
                </a:lnTo>
                <a:lnTo>
                  <a:pt x="1774059" y="273523"/>
                </a:lnTo>
                <a:lnTo>
                  <a:pt x="1729474" y="219900"/>
                </a:lnTo>
                <a:lnTo>
                  <a:pt x="1699734" y="194585"/>
                </a:lnTo>
                <a:lnTo>
                  <a:pt x="1665339" y="170390"/>
                </a:lnTo>
                <a:lnTo>
                  <a:pt x="1626521" y="147408"/>
                </a:lnTo>
                <a:lnTo>
                  <a:pt x="1583511" y="125732"/>
                </a:lnTo>
                <a:lnTo>
                  <a:pt x="1536541" y="105456"/>
                </a:lnTo>
                <a:lnTo>
                  <a:pt x="1485843" y="86670"/>
                </a:lnTo>
                <a:lnTo>
                  <a:pt x="1431648" y="69468"/>
                </a:lnTo>
                <a:lnTo>
                  <a:pt x="1374189" y="53943"/>
                </a:lnTo>
                <a:lnTo>
                  <a:pt x="1313698" y="40188"/>
                </a:lnTo>
                <a:lnTo>
                  <a:pt x="1250406" y="28294"/>
                </a:lnTo>
                <a:lnTo>
                  <a:pt x="1184545" y="18355"/>
                </a:lnTo>
                <a:lnTo>
                  <a:pt x="1116347" y="10464"/>
                </a:lnTo>
                <a:lnTo>
                  <a:pt x="1046043" y="4712"/>
                </a:lnTo>
                <a:lnTo>
                  <a:pt x="973867" y="1193"/>
                </a:lnTo>
                <a:lnTo>
                  <a:pt x="900049" y="0"/>
                </a:lnTo>
                <a:lnTo>
                  <a:pt x="826231" y="1193"/>
                </a:lnTo>
                <a:lnTo>
                  <a:pt x="754057" y="4712"/>
                </a:lnTo>
                <a:lnTo>
                  <a:pt x="683758" y="10464"/>
                </a:lnTo>
                <a:lnTo>
                  <a:pt x="615565" y="18355"/>
                </a:lnTo>
                <a:lnTo>
                  <a:pt x="549711" y="28294"/>
                </a:lnTo>
                <a:lnTo>
                  <a:pt x="486427" y="40188"/>
                </a:lnTo>
                <a:lnTo>
                  <a:pt x="425943" y="53943"/>
                </a:lnTo>
                <a:lnTo>
                  <a:pt x="368494" y="69468"/>
                </a:lnTo>
                <a:lnTo>
                  <a:pt x="314308" y="86670"/>
                </a:lnTo>
                <a:lnTo>
                  <a:pt x="263620" y="105456"/>
                </a:lnTo>
                <a:lnTo>
                  <a:pt x="216659" y="125732"/>
                </a:lnTo>
                <a:lnTo>
                  <a:pt x="173658" y="147408"/>
                </a:lnTo>
                <a:lnTo>
                  <a:pt x="134849" y="170390"/>
                </a:lnTo>
                <a:lnTo>
                  <a:pt x="100462" y="194585"/>
                </a:lnTo>
                <a:lnTo>
                  <a:pt x="70731" y="219900"/>
                </a:lnTo>
                <a:lnTo>
                  <a:pt x="26158" y="273523"/>
                </a:lnTo>
                <a:lnTo>
                  <a:pt x="2983" y="330516"/>
                </a:lnTo>
                <a:lnTo>
                  <a:pt x="0" y="36004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8472298" y="5877267"/>
            <a:ext cx="1800225" cy="720090"/>
          </a:xfrm>
          <a:custGeom>
            <a:avLst/>
            <a:gdLst/>
            <a:ahLst/>
            <a:cxnLst/>
            <a:rect l="l" t="t" r="r" b="b"/>
            <a:pathLst>
              <a:path w="1800225" h="720089">
                <a:moveTo>
                  <a:pt x="0" y="360045"/>
                </a:moveTo>
                <a:lnTo>
                  <a:pt x="11780" y="301644"/>
                </a:lnTo>
                <a:lnTo>
                  <a:pt x="45885" y="246244"/>
                </a:lnTo>
                <a:lnTo>
                  <a:pt x="100462" y="194585"/>
                </a:lnTo>
                <a:lnTo>
                  <a:pt x="134849" y="170390"/>
                </a:lnTo>
                <a:lnTo>
                  <a:pt x="173658" y="147408"/>
                </a:lnTo>
                <a:lnTo>
                  <a:pt x="216659" y="125732"/>
                </a:lnTo>
                <a:lnTo>
                  <a:pt x="263620" y="105456"/>
                </a:lnTo>
                <a:lnTo>
                  <a:pt x="314308" y="86670"/>
                </a:lnTo>
                <a:lnTo>
                  <a:pt x="368494" y="69468"/>
                </a:lnTo>
                <a:lnTo>
                  <a:pt x="425943" y="53943"/>
                </a:lnTo>
                <a:lnTo>
                  <a:pt x="486427" y="40188"/>
                </a:lnTo>
                <a:lnTo>
                  <a:pt x="549711" y="28294"/>
                </a:lnTo>
                <a:lnTo>
                  <a:pt x="615565" y="18355"/>
                </a:lnTo>
                <a:lnTo>
                  <a:pt x="683758" y="10464"/>
                </a:lnTo>
                <a:lnTo>
                  <a:pt x="754057" y="4712"/>
                </a:lnTo>
                <a:lnTo>
                  <a:pt x="826231" y="1193"/>
                </a:lnTo>
                <a:lnTo>
                  <a:pt x="900049" y="0"/>
                </a:lnTo>
                <a:lnTo>
                  <a:pt x="973867" y="1193"/>
                </a:lnTo>
                <a:lnTo>
                  <a:pt x="1046043" y="4712"/>
                </a:lnTo>
                <a:lnTo>
                  <a:pt x="1116347" y="10464"/>
                </a:lnTo>
                <a:lnTo>
                  <a:pt x="1184545" y="18355"/>
                </a:lnTo>
                <a:lnTo>
                  <a:pt x="1250406" y="28294"/>
                </a:lnTo>
                <a:lnTo>
                  <a:pt x="1313698" y="40188"/>
                </a:lnTo>
                <a:lnTo>
                  <a:pt x="1374189" y="53943"/>
                </a:lnTo>
                <a:lnTo>
                  <a:pt x="1431648" y="69468"/>
                </a:lnTo>
                <a:lnTo>
                  <a:pt x="1485843" y="86670"/>
                </a:lnTo>
                <a:lnTo>
                  <a:pt x="1536541" y="105456"/>
                </a:lnTo>
                <a:lnTo>
                  <a:pt x="1583511" y="125732"/>
                </a:lnTo>
                <a:lnTo>
                  <a:pt x="1626521" y="147408"/>
                </a:lnTo>
                <a:lnTo>
                  <a:pt x="1665339" y="170390"/>
                </a:lnTo>
                <a:lnTo>
                  <a:pt x="1699734" y="194585"/>
                </a:lnTo>
                <a:lnTo>
                  <a:pt x="1729474" y="219900"/>
                </a:lnTo>
                <a:lnTo>
                  <a:pt x="1774059" y="273523"/>
                </a:lnTo>
                <a:lnTo>
                  <a:pt x="1797240" y="330516"/>
                </a:lnTo>
                <a:lnTo>
                  <a:pt x="1800225" y="360045"/>
                </a:lnTo>
                <a:lnTo>
                  <a:pt x="1797240" y="389573"/>
                </a:lnTo>
                <a:lnTo>
                  <a:pt x="1774059" y="446566"/>
                </a:lnTo>
                <a:lnTo>
                  <a:pt x="1729474" y="500189"/>
                </a:lnTo>
                <a:lnTo>
                  <a:pt x="1699734" y="525504"/>
                </a:lnTo>
                <a:lnTo>
                  <a:pt x="1665339" y="549699"/>
                </a:lnTo>
                <a:lnTo>
                  <a:pt x="1626521" y="572681"/>
                </a:lnTo>
                <a:lnTo>
                  <a:pt x="1583511" y="594357"/>
                </a:lnTo>
                <a:lnTo>
                  <a:pt x="1536541" y="614633"/>
                </a:lnTo>
                <a:lnTo>
                  <a:pt x="1485843" y="633419"/>
                </a:lnTo>
                <a:lnTo>
                  <a:pt x="1431648" y="650621"/>
                </a:lnTo>
                <a:lnTo>
                  <a:pt x="1374189" y="666146"/>
                </a:lnTo>
                <a:lnTo>
                  <a:pt x="1313698" y="679901"/>
                </a:lnTo>
                <a:lnTo>
                  <a:pt x="1250406" y="691795"/>
                </a:lnTo>
                <a:lnTo>
                  <a:pt x="1184545" y="701734"/>
                </a:lnTo>
                <a:lnTo>
                  <a:pt x="1116347" y="709625"/>
                </a:lnTo>
                <a:lnTo>
                  <a:pt x="1046043" y="715377"/>
                </a:lnTo>
                <a:lnTo>
                  <a:pt x="973867" y="718896"/>
                </a:lnTo>
                <a:lnTo>
                  <a:pt x="900049" y="720090"/>
                </a:lnTo>
                <a:lnTo>
                  <a:pt x="826231" y="718896"/>
                </a:lnTo>
                <a:lnTo>
                  <a:pt x="754057" y="715377"/>
                </a:lnTo>
                <a:lnTo>
                  <a:pt x="683758" y="709625"/>
                </a:lnTo>
                <a:lnTo>
                  <a:pt x="615565" y="701734"/>
                </a:lnTo>
                <a:lnTo>
                  <a:pt x="549711" y="691795"/>
                </a:lnTo>
                <a:lnTo>
                  <a:pt x="486427" y="679901"/>
                </a:lnTo>
                <a:lnTo>
                  <a:pt x="425943" y="666146"/>
                </a:lnTo>
                <a:lnTo>
                  <a:pt x="368494" y="650621"/>
                </a:lnTo>
                <a:lnTo>
                  <a:pt x="314308" y="633419"/>
                </a:lnTo>
                <a:lnTo>
                  <a:pt x="263620" y="614633"/>
                </a:lnTo>
                <a:lnTo>
                  <a:pt x="216659" y="594357"/>
                </a:lnTo>
                <a:lnTo>
                  <a:pt x="173658" y="572681"/>
                </a:lnTo>
                <a:lnTo>
                  <a:pt x="134849" y="549699"/>
                </a:lnTo>
                <a:lnTo>
                  <a:pt x="100462" y="525504"/>
                </a:lnTo>
                <a:lnTo>
                  <a:pt x="70731" y="500189"/>
                </a:lnTo>
                <a:lnTo>
                  <a:pt x="26158" y="446566"/>
                </a:lnTo>
                <a:lnTo>
                  <a:pt x="2983" y="389573"/>
                </a:lnTo>
                <a:lnTo>
                  <a:pt x="0" y="360045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598923" y="3212974"/>
            <a:ext cx="1800225" cy="648081"/>
          </a:xfrm>
          <a:custGeom>
            <a:avLst/>
            <a:gdLst/>
            <a:ahLst/>
            <a:cxnLst/>
            <a:rect l="l" t="t" r="r" b="b"/>
            <a:pathLst>
              <a:path w="1800225" h="648080">
                <a:moveTo>
                  <a:pt x="0" y="323976"/>
                </a:moveTo>
                <a:lnTo>
                  <a:pt x="900049" y="648081"/>
                </a:lnTo>
                <a:lnTo>
                  <a:pt x="1800225" y="323976"/>
                </a:lnTo>
                <a:lnTo>
                  <a:pt x="900049" y="0"/>
                </a:lnTo>
                <a:lnTo>
                  <a:pt x="0" y="323976"/>
                </a:lnTo>
                <a:close/>
              </a:path>
            </a:pathLst>
          </a:custGeom>
          <a:solidFill>
            <a:srgbClr val="FF669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5598923" y="3212974"/>
            <a:ext cx="1800225" cy="648081"/>
          </a:xfrm>
          <a:custGeom>
            <a:avLst/>
            <a:gdLst/>
            <a:ahLst/>
            <a:cxnLst/>
            <a:rect l="l" t="t" r="r" b="b"/>
            <a:pathLst>
              <a:path w="1800225" h="648080">
                <a:moveTo>
                  <a:pt x="0" y="323976"/>
                </a:moveTo>
                <a:lnTo>
                  <a:pt x="900049" y="0"/>
                </a:lnTo>
                <a:lnTo>
                  <a:pt x="1800225" y="323976"/>
                </a:lnTo>
                <a:lnTo>
                  <a:pt x="900049" y="648081"/>
                </a:lnTo>
                <a:lnTo>
                  <a:pt x="0" y="323976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2639618" y="4437127"/>
            <a:ext cx="2088210" cy="936117"/>
          </a:xfrm>
          <a:custGeom>
            <a:avLst/>
            <a:gdLst/>
            <a:ahLst/>
            <a:cxnLst/>
            <a:rect l="l" t="t" r="r" b="b"/>
            <a:pathLst>
              <a:path w="2088210" h="936117">
                <a:moveTo>
                  <a:pt x="0" y="467994"/>
                </a:moveTo>
                <a:lnTo>
                  <a:pt x="1044143" y="936117"/>
                </a:lnTo>
                <a:lnTo>
                  <a:pt x="2088210" y="467994"/>
                </a:lnTo>
                <a:lnTo>
                  <a:pt x="1044143" y="0"/>
                </a:lnTo>
                <a:lnTo>
                  <a:pt x="0" y="467994"/>
                </a:lnTo>
                <a:close/>
              </a:path>
            </a:pathLst>
          </a:custGeom>
          <a:solidFill>
            <a:srgbClr val="82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2639618" y="4437127"/>
            <a:ext cx="2088210" cy="936117"/>
          </a:xfrm>
          <a:custGeom>
            <a:avLst/>
            <a:gdLst/>
            <a:ahLst/>
            <a:cxnLst/>
            <a:rect l="l" t="t" r="r" b="b"/>
            <a:pathLst>
              <a:path w="2088210" h="936117">
                <a:moveTo>
                  <a:pt x="0" y="467994"/>
                </a:moveTo>
                <a:lnTo>
                  <a:pt x="1044143" y="0"/>
                </a:lnTo>
                <a:lnTo>
                  <a:pt x="2088210" y="467994"/>
                </a:lnTo>
                <a:lnTo>
                  <a:pt x="1044143" y="936117"/>
                </a:lnTo>
                <a:lnTo>
                  <a:pt x="0" y="467994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375911" y="6021285"/>
            <a:ext cx="2232279" cy="648068"/>
          </a:xfrm>
          <a:custGeom>
            <a:avLst/>
            <a:gdLst/>
            <a:ahLst/>
            <a:cxnLst/>
            <a:rect l="l" t="t" r="r" b="b"/>
            <a:pathLst>
              <a:path w="2232279" h="648068">
                <a:moveTo>
                  <a:pt x="0" y="324040"/>
                </a:moveTo>
                <a:lnTo>
                  <a:pt x="1116076" y="648068"/>
                </a:lnTo>
                <a:lnTo>
                  <a:pt x="2232279" y="324040"/>
                </a:lnTo>
                <a:lnTo>
                  <a:pt x="1116076" y="0"/>
                </a:lnTo>
                <a:lnTo>
                  <a:pt x="0" y="324040"/>
                </a:lnTo>
                <a:close/>
              </a:path>
            </a:pathLst>
          </a:custGeom>
          <a:solidFill>
            <a:srgbClr val="BDDCF4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375911" y="6021285"/>
            <a:ext cx="2232279" cy="648068"/>
          </a:xfrm>
          <a:custGeom>
            <a:avLst/>
            <a:gdLst/>
            <a:ahLst/>
            <a:cxnLst/>
            <a:rect l="l" t="t" r="r" b="b"/>
            <a:pathLst>
              <a:path w="2232279" h="648068">
                <a:moveTo>
                  <a:pt x="0" y="324040"/>
                </a:moveTo>
                <a:lnTo>
                  <a:pt x="1116076" y="0"/>
                </a:lnTo>
                <a:lnTo>
                  <a:pt x="2232279" y="324040"/>
                </a:lnTo>
                <a:lnTo>
                  <a:pt x="1116076" y="648068"/>
                </a:lnTo>
                <a:lnTo>
                  <a:pt x="0" y="324040"/>
                </a:lnTo>
                <a:close/>
              </a:path>
            </a:pathLst>
          </a:custGeom>
          <a:ln w="15875">
            <a:solidFill>
              <a:srgbClr val="6F95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583812" y="2219705"/>
            <a:ext cx="792099" cy="114300"/>
          </a:xfrm>
          <a:custGeom>
            <a:avLst/>
            <a:gdLst/>
            <a:ahLst/>
            <a:cxnLst/>
            <a:rect l="l" t="t" r="r" b="b"/>
            <a:pathLst>
              <a:path w="792099" h="114300">
                <a:moveTo>
                  <a:pt x="684276" y="107188"/>
                </a:moveTo>
                <a:lnTo>
                  <a:pt x="687451" y="112522"/>
                </a:lnTo>
                <a:lnTo>
                  <a:pt x="694181" y="114300"/>
                </a:lnTo>
                <a:lnTo>
                  <a:pt x="699515" y="111252"/>
                </a:lnTo>
                <a:lnTo>
                  <a:pt x="792099" y="57150"/>
                </a:lnTo>
                <a:lnTo>
                  <a:pt x="699515" y="3175"/>
                </a:lnTo>
                <a:lnTo>
                  <a:pt x="694181" y="0"/>
                </a:lnTo>
                <a:lnTo>
                  <a:pt x="687451" y="1778"/>
                </a:lnTo>
                <a:lnTo>
                  <a:pt x="684276" y="7112"/>
                </a:lnTo>
                <a:lnTo>
                  <a:pt x="681227" y="12446"/>
                </a:lnTo>
                <a:lnTo>
                  <a:pt x="683005" y="19177"/>
                </a:lnTo>
                <a:lnTo>
                  <a:pt x="688339" y="22352"/>
                </a:lnTo>
                <a:lnTo>
                  <a:pt x="729052" y="46101"/>
                </a:lnTo>
                <a:lnTo>
                  <a:pt x="770127" y="46101"/>
                </a:lnTo>
                <a:lnTo>
                  <a:pt x="770127" y="68326"/>
                </a:lnTo>
                <a:lnTo>
                  <a:pt x="729052" y="68325"/>
                </a:lnTo>
                <a:lnTo>
                  <a:pt x="688339" y="92075"/>
                </a:lnTo>
                <a:lnTo>
                  <a:pt x="683005" y="95123"/>
                </a:lnTo>
                <a:lnTo>
                  <a:pt x="681227" y="101854"/>
                </a:lnTo>
                <a:lnTo>
                  <a:pt x="684276" y="107188"/>
                </a:lnTo>
                <a:close/>
              </a:path>
              <a:path w="792099" h="114300">
                <a:moveTo>
                  <a:pt x="770127" y="46101"/>
                </a:moveTo>
                <a:lnTo>
                  <a:pt x="764539" y="47625"/>
                </a:lnTo>
                <a:lnTo>
                  <a:pt x="764539" y="66802"/>
                </a:lnTo>
                <a:lnTo>
                  <a:pt x="748102" y="57213"/>
                </a:lnTo>
                <a:lnTo>
                  <a:pt x="764539" y="47625"/>
                </a:lnTo>
                <a:lnTo>
                  <a:pt x="770127" y="46101"/>
                </a:lnTo>
                <a:lnTo>
                  <a:pt x="0" y="46101"/>
                </a:lnTo>
                <a:lnTo>
                  <a:pt x="0" y="68326"/>
                </a:lnTo>
                <a:lnTo>
                  <a:pt x="770127" y="68326"/>
                </a:lnTo>
                <a:lnTo>
                  <a:pt x="770127" y="46101"/>
                </a:lnTo>
                <a:close/>
              </a:path>
              <a:path w="792099" h="114300">
                <a:moveTo>
                  <a:pt x="764539" y="47625"/>
                </a:moveTo>
                <a:lnTo>
                  <a:pt x="748102" y="57213"/>
                </a:lnTo>
                <a:lnTo>
                  <a:pt x="764539" y="66802"/>
                </a:lnTo>
                <a:lnTo>
                  <a:pt x="764539" y="47625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7464171" y="2219705"/>
            <a:ext cx="1152144" cy="114300"/>
          </a:xfrm>
          <a:custGeom>
            <a:avLst/>
            <a:gdLst/>
            <a:ahLst/>
            <a:cxnLst/>
            <a:rect l="l" t="t" r="r" b="b"/>
            <a:pathLst>
              <a:path w="1152144" h="114300">
                <a:moveTo>
                  <a:pt x="1044321" y="107188"/>
                </a:moveTo>
                <a:lnTo>
                  <a:pt x="1047369" y="112522"/>
                </a:lnTo>
                <a:lnTo>
                  <a:pt x="1054227" y="114300"/>
                </a:lnTo>
                <a:lnTo>
                  <a:pt x="1059560" y="111252"/>
                </a:lnTo>
                <a:lnTo>
                  <a:pt x="1152144" y="57150"/>
                </a:lnTo>
                <a:lnTo>
                  <a:pt x="1059560" y="3175"/>
                </a:lnTo>
                <a:lnTo>
                  <a:pt x="1054227" y="0"/>
                </a:lnTo>
                <a:lnTo>
                  <a:pt x="1047369" y="1778"/>
                </a:lnTo>
                <a:lnTo>
                  <a:pt x="1044321" y="7112"/>
                </a:lnTo>
                <a:lnTo>
                  <a:pt x="1041273" y="12446"/>
                </a:lnTo>
                <a:lnTo>
                  <a:pt x="1043051" y="19177"/>
                </a:lnTo>
                <a:lnTo>
                  <a:pt x="1048257" y="22352"/>
                </a:lnTo>
                <a:lnTo>
                  <a:pt x="1088970" y="46101"/>
                </a:lnTo>
                <a:lnTo>
                  <a:pt x="1130046" y="46101"/>
                </a:lnTo>
                <a:lnTo>
                  <a:pt x="1130046" y="68326"/>
                </a:lnTo>
                <a:lnTo>
                  <a:pt x="1088970" y="68326"/>
                </a:lnTo>
                <a:lnTo>
                  <a:pt x="1048257" y="92075"/>
                </a:lnTo>
                <a:lnTo>
                  <a:pt x="1043051" y="95123"/>
                </a:lnTo>
                <a:lnTo>
                  <a:pt x="1041273" y="101854"/>
                </a:lnTo>
                <a:lnTo>
                  <a:pt x="1044321" y="107188"/>
                </a:lnTo>
                <a:close/>
              </a:path>
              <a:path w="1152144" h="114300">
                <a:moveTo>
                  <a:pt x="1130046" y="46101"/>
                </a:moveTo>
                <a:lnTo>
                  <a:pt x="1124457" y="47625"/>
                </a:lnTo>
                <a:lnTo>
                  <a:pt x="1124457" y="66802"/>
                </a:lnTo>
                <a:lnTo>
                  <a:pt x="1108020" y="57213"/>
                </a:lnTo>
                <a:lnTo>
                  <a:pt x="1124457" y="47625"/>
                </a:lnTo>
                <a:lnTo>
                  <a:pt x="1130046" y="46101"/>
                </a:lnTo>
                <a:lnTo>
                  <a:pt x="0" y="46101"/>
                </a:lnTo>
                <a:lnTo>
                  <a:pt x="0" y="68326"/>
                </a:lnTo>
                <a:lnTo>
                  <a:pt x="1130046" y="68326"/>
                </a:lnTo>
                <a:lnTo>
                  <a:pt x="1130046" y="46101"/>
                </a:lnTo>
                <a:close/>
              </a:path>
              <a:path w="1152144" h="114300">
                <a:moveTo>
                  <a:pt x="1124457" y="47625"/>
                </a:moveTo>
                <a:lnTo>
                  <a:pt x="1108020" y="57213"/>
                </a:lnTo>
                <a:lnTo>
                  <a:pt x="1124457" y="66802"/>
                </a:lnTo>
                <a:lnTo>
                  <a:pt x="1124457" y="47625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98895" y="2708911"/>
            <a:ext cx="114300" cy="432053"/>
          </a:xfrm>
          <a:custGeom>
            <a:avLst/>
            <a:gdLst/>
            <a:ahLst/>
            <a:cxnLst/>
            <a:rect l="l" t="t" r="r" b="b"/>
            <a:pathLst>
              <a:path w="114300" h="432053">
                <a:moveTo>
                  <a:pt x="45974" y="410082"/>
                </a:moveTo>
                <a:lnTo>
                  <a:pt x="45974" y="368789"/>
                </a:lnTo>
                <a:lnTo>
                  <a:pt x="22351" y="328294"/>
                </a:lnTo>
                <a:lnTo>
                  <a:pt x="19176" y="322961"/>
                </a:lnTo>
                <a:lnTo>
                  <a:pt x="12445" y="321182"/>
                </a:lnTo>
                <a:lnTo>
                  <a:pt x="7112" y="324230"/>
                </a:lnTo>
                <a:lnTo>
                  <a:pt x="1777" y="327405"/>
                </a:lnTo>
                <a:lnTo>
                  <a:pt x="0" y="334137"/>
                </a:lnTo>
                <a:lnTo>
                  <a:pt x="3047" y="339470"/>
                </a:lnTo>
                <a:lnTo>
                  <a:pt x="57150" y="432053"/>
                </a:lnTo>
                <a:lnTo>
                  <a:pt x="111251" y="339470"/>
                </a:lnTo>
                <a:lnTo>
                  <a:pt x="68199" y="410082"/>
                </a:lnTo>
                <a:lnTo>
                  <a:pt x="47497" y="404494"/>
                </a:lnTo>
                <a:lnTo>
                  <a:pt x="45974" y="368789"/>
                </a:lnTo>
                <a:lnTo>
                  <a:pt x="45974" y="410082"/>
                </a:lnTo>
                <a:close/>
              </a:path>
              <a:path w="114300" h="432053">
                <a:moveTo>
                  <a:pt x="95122" y="322961"/>
                </a:moveTo>
                <a:lnTo>
                  <a:pt x="91947" y="328294"/>
                </a:lnTo>
                <a:lnTo>
                  <a:pt x="68198" y="369007"/>
                </a:lnTo>
                <a:lnTo>
                  <a:pt x="66801" y="404494"/>
                </a:lnTo>
                <a:lnTo>
                  <a:pt x="57150" y="387948"/>
                </a:lnTo>
                <a:lnTo>
                  <a:pt x="45974" y="0"/>
                </a:lnTo>
                <a:lnTo>
                  <a:pt x="45974" y="368789"/>
                </a:lnTo>
                <a:lnTo>
                  <a:pt x="47497" y="404494"/>
                </a:lnTo>
                <a:lnTo>
                  <a:pt x="68199" y="410082"/>
                </a:lnTo>
                <a:lnTo>
                  <a:pt x="111251" y="339470"/>
                </a:lnTo>
                <a:lnTo>
                  <a:pt x="114300" y="334137"/>
                </a:lnTo>
                <a:lnTo>
                  <a:pt x="112521" y="327405"/>
                </a:lnTo>
                <a:lnTo>
                  <a:pt x="107187" y="324230"/>
                </a:lnTo>
                <a:lnTo>
                  <a:pt x="101853" y="321182"/>
                </a:lnTo>
                <a:lnTo>
                  <a:pt x="95122" y="322961"/>
                </a:lnTo>
                <a:close/>
              </a:path>
              <a:path w="114300" h="432053">
                <a:moveTo>
                  <a:pt x="57150" y="387948"/>
                </a:moveTo>
                <a:lnTo>
                  <a:pt x="66801" y="404494"/>
                </a:lnTo>
                <a:lnTo>
                  <a:pt x="68198" y="369007"/>
                </a:lnTo>
                <a:lnTo>
                  <a:pt x="68199" y="0"/>
                </a:lnTo>
                <a:lnTo>
                  <a:pt x="45974" y="0"/>
                </a:lnTo>
                <a:lnTo>
                  <a:pt x="57150" y="387948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438139" y="3860674"/>
            <a:ext cx="114173" cy="216407"/>
          </a:xfrm>
          <a:custGeom>
            <a:avLst/>
            <a:gdLst/>
            <a:ahLst/>
            <a:cxnLst/>
            <a:rect l="l" t="t" r="r" b="b"/>
            <a:pathLst>
              <a:path w="114173" h="216407">
                <a:moveTo>
                  <a:pt x="43561" y="194056"/>
                </a:moveTo>
                <a:lnTo>
                  <a:pt x="44874" y="153081"/>
                </a:lnTo>
                <a:lnTo>
                  <a:pt x="22351" y="111506"/>
                </a:lnTo>
                <a:lnTo>
                  <a:pt x="19431" y="106171"/>
                </a:lnTo>
                <a:lnTo>
                  <a:pt x="12700" y="104139"/>
                </a:lnTo>
                <a:lnTo>
                  <a:pt x="7365" y="107060"/>
                </a:lnTo>
                <a:lnTo>
                  <a:pt x="1904" y="109981"/>
                </a:lnTo>
                <a:lnTo>
                  <a:pt x="0" y="116712"/>
                </a:lnTo>
                <a:lnTo>
                  <a:pt x="2921" y="122046"/>
                </a:lnTo>
                <a:lnTo>
                  <a:pt x="53848" y="216407"/>
                </a:lnTo>
                <a:lnTo>
                  <a:pt x="110871" y="125602"/>
                </a:lnTo>
                <a:lnTo>
                  <a:pt x="65659" y="194818"/>
                </a:lnTo>
                <a:lnTo>
                  <a:pt x="45212" y="188468"/>
                </a:lnTo>
                <a:lnTo>
                  <a:pt x="44874" y="153081"/>
                </a:lnTo>
                <a:lnTo>
                  <a:pt x="43561" y="194056"/>
                </a:lnTo>
                <a:close/>
              </a:path>
              <a:path w="114173" h="216407">
                <a:moveTo>
                  <a:pt x="95376" y="108584"/>
                </a:moveTo>
                <a:lnTo>
                  <a:pt x="92075" y="113791"/>
                </a:lnTo>
                <a:lnTo>
                  <a:pt x="67003" y="153744"/>
                </a:lnTo>
                <a:lnTo>
                  <a:pt x="64388" y="189102"/>
                </a:lnTo>
                <a:lnTo>
                  <a:pt x="55319" y="172361"/>
                </a:lnTo>
                <a:lnTo>
                  <a:pt x="49784" y="0"/>
                </a:lnTo>
                <a:lnTo>
                  <a:pt x="44874" y="153081"/>
                </a:lnTo>
                <a:lnTo>
                  <a:pt x="45212" y="188468"/>
                </a:lnTo>
                <a:lnTo>
                  <a:pt x="65659" y="194818"/>
                </a:lnTo>
                <a:lnTo>
                  <a:pt x="110871" y="125602"/>
                </a:lnTo>
                <a:lnTo>
                  <a:pt x="114173" y="120395"/>
                </a:lnTo>
                <a:lnTo>
                  <a:pt x="112649" y="113537"/>
                </a:lnTo>
                <a:lnTo>
                  <a:pt x="107441" y="110235"/>
                </a:lnTo>
                <a:lnTo>
                  <a:pt x="102235" y="107060"/>
                </a:lnTo>
                <a:lnTo>
                  <a:pt x="95376" y="108584"/>
                </a:lnTo>
                <a:close/>
              </a:path>
              <a:path w="114173" h="216407">
                <a:moveTo>
                  <a:pt x="55319" y="172361"/>
                </a:moveTo>
                <a:lnTo>
                  <a:pt x="64388" y="189102"/>
                </a:lnTo>
                <a:lnTo>
                  <a:pt x="67003" y="153744"/>
                </a:lnTo>
                <a:lnTo>
                  <a:pt x="72009" y="762"/>
                </a:lnTo>
                <a:lnTo>
                  <a:pt x="49784" y="0"/>
                </a:lnTo>
                <a:lnTo>
                  <a:pt x="55319" y="172361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434964" y="4797172"/>
            <a:ext cx="114173" cy="216027"/>
          </a:xfrm>
          <a:custGeom>
            <a:avLst/>
            <a:gdLst/>
            <a:ahLst/>
            <a:cxnLst/>
            <a:rect l="l" t="t" r="r" b="b"/>
            <a:pathLst>
              <a:path w="114173" h="216026">
                <a:moveTo>
                  <a:pt x="45974" y="194055"/>
                </a:moveTo>
                <a:lnTo>
                  <a:pt x="45974" y="152853"/>
                </a:lnTo>
                <a:lnTo>
                  <a:pt x="22225" y="112140"/>
                </a:lnTo>
                <a:lnTo>
                  <a:pt x="19176" y="106933"/>
                </a:lnTo>
                <a:lnTo>
                  <a:pt x="12319" y="105155"/>
                </a:lnTo>
                <a:lnTo>
                  <a:pt x="6985" y="108203"/>
                </a:lnTo>
                <a:lnTo>
                  <a:pt x="1777" y="111251"/>
                </a:lnTo>
                <a:lnTo>
                  <a:pt x="0" y="118109"/>
                </a:lnTo>
                <a:lnTo>
                  <a:pt x="3048" y="123443"/>
                </a:lnTo>
                <a:lnTo>
                  <a:pt x="57023" y="216026"/>
                </a:lnTo>
                <a:lnTo>
                  <a:pt x="111125" y="123443"/>
                </a:lnTo>
                <a:lnTo>
                  <a:pt x="68199" y="194055"/>
                </a:lnTo>
                <a:lnTo>
                  <a:pt x="47498" y="188340"/>
                </a:lnTo>
                <a:lnTo>
                  <a:pt x="45974" y="152853"/>
                </a:lnTo>
                <a:lnTo>
                  <a:pt x="45974" y="194055"/>
                </a:lnTo>
                <a:close/>
              </a:path>
              <a:path w="114173" h="216026">
                <a:moveTo>
                  <a:pt x="94996" y="106933"/>
                </a:moveTo>
                <a:lnTo>
                  <a:pt x="91948" y="112140"/>
                </a:lnTo>
                <a:lnTo>
                  <a:pt x="68198" y="152853"/>
                </a:lnTo>
                <a:lnTo>
                  <a:pt x="66675" y="188340"/>
                </a:lnTo>
                <a:lnTo>
                  <a:pt x="57086" y="171903"/>
                </a:lnTo>
                <a:lnTo>
                  <a:pt x="45974" y="0"/>
                </a:lnTo>
                <a:lnTo>
                  <a:pt x="45974" y="152853"/>
                </a:lnTo>
                <a:lnTo>
                  <a:pt x="47498" y="188340"/>
                </a:lnTo>
                <a:lnTo>
                  <a:pt x="68199" y="194055"/>
                </a:lnTo>
                <a:lnTo>
                  <a:pt x="111125" y="123443"/>
                </a:lnTo>
                <a:lnTo>
                  <a:pt x="114173" y="118109"/>
                </a:lnTo>
                <a:lnTo>
                  <a:pt x="112395" y="111251"/>
                </a:lnTo>
                <a:lnTo>
                  <a:pt x="107187" y="108203"/>
                </a:lnTo>
                <a:lnTo>
                  <a:pt x="101853" y="105155"/>
                </a:lnTo>
                <a:lnTo>
                  <a:pt x="94996" y="106933"/>
                </a:lnTo>
                <a:close/>
              </a:path>
              <a:path w="114173" h="216026">
                <a:moveTo>
                  <a:pt x="57086" y="171903"/>
                </a:moveTo>
                <a:lnTo>
                  <a:pt x="66675" y="188340"/>
                </a:lnTo>
                <a:lnTo>
                  <a:pt x="68198" y="152853"/>
                </a:lnTo>
                <a:lnTo>
                  <a:pt x="68199" y="0"/>
                </a:lnTo>
                <a:lnTo>
                  <a:pt x="45974" y="0"/>
                </a:lnTo>
                <a:lnTo>
                  <a:pt x="57086" y="171903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799839" y="4812030"/>
            <a:ext cx="1656207" cy="114300"/>
          </a:xfrm>
          <a:custGeom>
            <a:avLst/>
            <a:gdLst/>
            <a:ahLst/>
            <a:cxnLst/>
            <a:rect l="l" t="t" r="r" b="b"/>
            <a:pathLst>
              <a:path w="1656207" h="114300">
                <a:moveTo>
                  <a:pt x="92583" y="111125"/>
                </a:moveTo>
                <a:lnTo>
                  <a:pt x="97916" y="114300"/>
                </a:lnTo>
                <a:lnTo>
                  <a:pt x="104775" y="112522"/>
                </a:lnTo>
                <a:lnTo>
                  <a:pt x="107823" y="107188"/>
                </a:lnTo>
                <a:lnTo>
                  <a:pt x="110871" y="101854"/>
                </a:lnTo>
                <a:lnTo>
                  <a:pt x="109092" y="95123"/>
                </a:lnTo>
                <a:lnTo>
                  <a:pt x="103759" y="91948"/>
                </a:lnTo>
                <a:lnTo>
                  <a:pt x="63046" y="68199"/>
                </a:lnTo>
                <a:lnTo>
                  <a:pt x="21971" y="68199"/>
                </a:lnTo>
                <a:lnTo>
                  <a:pt x="63046" y="68199"/>
                </a:lnTo>
                <a:lnTo>
                  <a:pt x="27559" y="66675"/>
                </a:lnTo>
                <a:lnTo>
                  <a:pt x="21971" y="45974"/>
                </a:lnTo>
                <a:lnTo>
                  <a:pt x="0" y="57150"/>
                </a:lnTo>
                <a:lnTo>
                  <a:pt x="92583" y="111125"/>
                </a:lnTo>
                <a:close/>
              </a:path>
              <a:path w="1656207" h="114300">
                <a:moveTo>
                  <a:pt x="63046" y="45974"/>
                </a:moveTo>
                <a:lnTo>
                  <a:pt x="27559" y="47498"/>
                </a:lnTo>
                <a:lnTo>
                  <a:pt x="43996" y="57086"/>
                </a:lnTo>
                <a:lnTo>
                  <a:pt x="63046" y="45974"/>
                </a:lnTo>
                <a:close/>
              </a:path>
              <a:path w="1656207" h="114300">
                <a:moveTo>
                  <a:pt x="1656207" y="45974"/>
                </a:moveTo>
                <a:lnTo>
                  <a:pt x="63046" y="45974"/>
                </a:lnTo>
                <a:lnTo>
                  <a:pt x="43996" y="57086"/>
                </a:lnTo>
                <a:lnTo>
                  <a:pt x="27559" y="47498"/>
                </a:lnTo>
                <a:lnTo>
                  <a:pt x="63046" y="45974"/>
                </a:lnTo>
                <a:lnTo>
                  <a:pt x="103759" y="22225"/>
                </a:lnTo>
                <a:lnTo>
                  <a:pt x="109092" y="19177"/>
                </a:lnTo>
                <a:lnTo>
                  <a:pt x="110871" y="12319"/>
                </a:lnTo>
                <a:lnTo>
                  <a:pt x="107823" y="7112"/>
                </a:lnTo>
                <a:lnTo>
                  <a:pt x="104775" y="1778"/>
                </a:lnTo>
                <a:lnTo>
                  <a:pt x="97916" y="0"/>
                </a:lnTo>
                <a:lnTo>
                  <a:pt x="92583" y="3048"/>
                </a:lnTo>
                <a:lnTo>
                  <a:pt x="0" y="57150"/>
                </a:lnTo>
                <a:lnTo>
                  <a:pt x="21971" y="45974"/>
                </a:lnTo>
                <a:lnTo>
                  <a:pt x="27559" y="66675"/>
                </a:lnTo>
                <a:lnTo>
                  <a:pt x="63046" y="68199"/>
                </a:lnTo>
                <a:lnTo>
                  <a:pt x="1656207" y="68199"/>
                </a:lnTo>
                <a:lnTo>
                  <a:pt x="1656207" y="45974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3683763" y="5316093"/>
            <a:ext cx="1836165" cy="114300"/>
          </a:xfrm>
          <a:custGeom>
            <a:avLst/>
            <a:gdLst/>
            <a:ahLst/>
            <a:cxnLst/>
            <a:rect l="l" t="t" r="r" b="b"/>
            <a:pathLst>
              <a:path w="1836165" h="114300">
                <a:moveTo>
                  <a:pt x="1728342" y="107187"/>
                </a:moveTo>
                <a:lnTo>
                  <a:pt x="1731517" y="112521"/>
                </a:lnTo>
                <a:lnTo>
                  <a:pt x="1738249" y="114299"/>
                </a:lnTo>
                <a:lnTo>
                  <a:pt x="1743583" y="111124"/>
                </a:lnTo>
                <a:lnTo>
                  <a:pt x="1836165" y="57149"/>
                </a:lnTo>
                <a:lnTo>
                  <a:pt x="1743583" y="3047"/>
                </a:lnTo>
                <a:lnTo>
                  <a:pt x="1738249" y="0"/>
                </a:lnTo>
                <a:lnTo>
                  <a:pt x="1731517" y="1777"/>
                </a:lnTo>
                <a:lnTo>
                  <a:pt x="1728342" y="7111"/>
                </a:lnTo>
                <a:lnTo>
                  <a:pt x="1725295" y="12318"/>
                </a:lnTo>
                <a:lnTo>
                  <a:pt x="1727073" y="19176"/>
                </a:lnTo>
                <a:lnTo>
                  <a:pt x="1732407" y="22224"/>
                </a:lnTo>
                <a:lnTo>
                  <a:pt x="1773119" y="45973"/>
                </a:lnTo>
                <a:lnTo>
                  <a:pt x="1814195" y="45973"/>
                </a:lnTo>
                <a:lnTo>
                  <a:pt x="1814195" y="68198"/>
                </a:lnTo>
                <a:lnTo>
                  <a:pt x="1773119" y="68198"/>
                </a:lnTo>
                <a:lnTo>
                  <a:pt x="1732407" y="91947"/>
                </a:lnTo>
                <a:lnTo>
                  <a:pt x="1727073" y="95122"/>
                </a:lnTo>
                <a:lnTo>
                  <a:pt x="1725295" y="101853"/>
                </a:lnTo>
                <a:lnTo>
                  <a:pt x="1728342" y="107187"/>
                </a:lnTo>
                <a:close/>
              </a:path>
              <a:path w="1836165" h="114300">
                <a:moveTo>
                  <a:pt x="1814195" y="45973"/>
                </a:moveTo>
                <a:lnTo>
                  <a:pt x="1808607" y="47497"/>
                </a:lnTo>
                <a:lnTo>
                  <a:pt x="1808607" y="66674"/>
                </a:lnTo>
                <a:lnTo>
                  <a:pt x="1792169" y="57086"/>
                </a:lnTo>
                <a:lnTo>
                  <a:pt x="1808607" y="47497"/>
                </a:lnTo>
                <a:lnTo>
                  <a:pt x="1814195" y="45973"/>
                </a:lnTo>
                <a:lnTo>
                  <a:pt x="0" y="45973"/>
                </a:lnTo>
                <a:lnTo>
                  <a:pt x="0" y="68198"/>
                </a:lnTo>
                <a:lnTo>
                  <a:pt x="1814195" y="68198"/>
                </a:lnTo>
                <a:lnTo>
                  <a:pt x="1814195" y="45973"/>
                </a:lnTo>
                <a:close/>
              </a:path>
              <a:path w="1836165" h="114300">
                <a:moveTo>
                  <a:pt x="1808607" y="47497"/>
                </a:moveTo>
                <a:lnTo>
                  <a:pt x="1792169" y="57086"/>
                </a:lnTo>
                <a:lnTo>
                  <a:pt x="1808607" y="66674"/>
                </a:lnTo>
                <a:lnTo>
                  <a:pt x="1808607" y="47497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434964" y="5733249"/>
            <a:ext cx="114173" cy="288086"/>
          </a:xfrm>
          <a:custGeom>
            <a:avLst/>
            <a:gdLst/>
            <a:ahLst/>
            <a:cxnLst/>
            <a:rect l="l" t="t" r="r" b="b"/>
            <a:pathLst>
              <a:path w="114173" h="288086">
                <a:moveTo>
                  <a:pt x="45974" y="266039"/>
                </a:moveTo>
                <a:lnTo>
                  <a:pt x="45973" y="224951"/>
                </a:lnTo>
                <a:lnTo>
                  <a:pt x="22225" y="184238"/>
                </a:lnTo>
                <a:lnTo>
                  <a:pt x="19176" y="178930"/>
                </a:lnTo>
                <a:lnTo>
                  <a:pt x="12319" y="177139"/>
                </a:lnTo>
                <a:lnTo>
                  <a:pt x="6985" y="180238"/>
                </a:lnTo>
                <a:lnTo>
                  <a:pt x="1777" y="183324"/>
                </a:lnTo>
                <a:lnTo>
                  <a:pt x="0" y="190131"/>
                </a:lnTo>
                <a:lnTo>
                  <a:pt x="3048" y="195427"/>
                </a:lnTo>
                <a:lnTo>
                  <a:pt x="57023" y="288086"/>
                </a:lnTo>
                <a:lnTo>
                  <a:pt x="111125" y="195427"/>
                </a:lnTo>
                <a:lnTo>
                  <a:pt x="68199" y="266039"/>
                </a:lnTo>
                <a:lnTo>
                  <a:pt x="47498" y="260438"/>
                </a:lnTo>
                <a:lnTo>
                  <a:pt x="45973" y="224951"/>
                </a:lnTo>
                <a:lnTo>
                  <a:pt x="45974" y="266039"/>
                </a:lnTo>
                <a:close/>
              </a:path>
              <a:path w="114173" h="288086">
                <a:moveTo>
                  <a:pt x="94996" y="178930"/>
                </a:moveTo>
                <a:lnTo>
                  <a:pt x="91948" y="184238"/>
                </a:lnTo>
                <a:lnTo>
                  <a:pt x="68198" y="224951"/>
                </a:lnTo>
                <a:lnTo>
                  <a:pt x="66675" y="260438"/>
                </a:lnTo>
                <a:lnTo>
                  <a:pt x="57086" y="244001"/>
                </a:lnTo>
                <a:lnTo>
                  <a:pt x="45974" y="0"/>
                </a:lnTo>
                <a:lnTo>
                  <a:pt x="45973" y="224951"/>
                </a:lnTo>
                <a:lnTo>
                  <a:pt x="47498" y="260438"/>
                </a:lnTo>
                <a:lnTo>
                  <a:pt x="68199" y="266039"/>
                </a:lnTo>
                <a:lnTo>
                  <a:pt x="111125" y="195427"/>
                </a:lnTo>
                <a:lnTo>
                  <a:pt x="114173" y="190131"/>
                </a:lnTo>
                <a:lnTo>
                  <a:pt x="112395" y="183324"/>
                </a:lnTo>
                <a:lnTo>
                  <a:pt x="107187" y="180238"/>
                </a:lnTo>
                <a:lnTo>
                  <a:pt x="101853" y="177139"/>
                </a:lnTo>
                <a:lnTo>
                  <a:pt x="94996" y="178930"/>
                </a:lnTo>
                <a:close/>
              </a:path>
              <a:path w="114173" h="288086">
                <a:moveTo>
                  <a:pt x="57086" y="244001"/>
                </a:moveTo>
                <a:lnTo>
                  <a:pt x="66675" y="260438"/>
                </a:lnTo>
                <a:lnTo>
                  <a:pt x="68198" y="224951"/>
                </a:lnTo>
                <a:lnTo>
                  <a:pt x="68199" y="0"/>
                </a:lnTo>
                <a:lnTo>
                  <a:pt x="45974" y="0"/>
                </a:lnTo>
                <a:lnTo>
                  <a:pt x="57086" y="244001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598919" y="3806571"/>
            <a:ext cx="1729993" cy="2562504"/>
          </a:xfrm>
          <a:custGeom>
            <a:avLst/>
            <a:gdLst/>
            <a:ahLst/>
            <a:cxnLst/>
            <a:rect l="l" t="t" r="r" b="b"/>
            <a:pathLst>
              <a:path w="1729993" h="2562504">
                <a:moveTo>
                  <a:pt x="1729993" y="10667"/>
                </a:moveTo>
                <a:lnTo>
                  <a:pt x="1713991" y="0"/>
                </a:lnTo>
                <a:lnTo>
                  <a:pt x="1712732" y="18967"/>
                </a:lnTo>
                <a:lnTo>
                  <a:pt x="1711274" y="40934"/>
                </a:lnTo>
                <a:lnTo>
                  <a:pt x="1729993" y="10667"/>
                </a:lnTo>
                <a:close/>
              </a:path>
              <a:path w="1729993" h="2562504">
                <a:moveTo>
                  <a:pt x="1734312" y="6857"/>
                </a:moveTo>
                <a:lnTo>
                  <a:pt x="1712340" y="99440"/>
                </a:lnTo>
                <a:lnTo>
                  <a:pt x="1718564" y="99821"/>
                </a:lnTo>
                <a:lnTo>
                  <a:pt x="1724660" y="100202"/>
                </a:lnTo>
                <a:lnTo>
                  <a:pt x="1729993" y="95630"/>
                </a:lnTo>
                <a:lnTo>
                  <a:pt x="1730375" y="89407"/>
                </a:lnTo>
                <a:lnTo>
                  <a:pt x="1737487" y="-17526"/>
                </a:lnTo>
                <a:lnTo>
                  <a:pt x="1640839" y="28955"/>
                </a:lnTo>
                <a:lnTo>
                  <a:pt x="1715897" y="-5588"/>
                </a:lnTo>
                <a:lnTo>
                  <a:pt x="1734312" y="6857"/>
                </a:lnTo>
                <a:close/>
              </a:path>
              <a:path w="1729993" h="2562504">
                <a:moveTo>
                  <a:pt x="1635252" y="31622"/>
                </a:moveTo>
                <a:lnTo>
                  <a:pt x="1632965" y="38226"/>
                </a:lnTo>
                <a:lnTo>
                  <a:pt x="1635633" y="43687"/>
                </a:lnTo>
                <a:lnTo>
                  <a:pt x="1638300" y="49275"/>
                </a:lnTo>
                <a:lnTo>
                  <a:pt x="1644904" y="51561"/>
                </a:lnTo>
                <a:lnTo>
                  <a:pt x="1650491" y="48894"/>
                </a:lnTo>
                <a:lnTo>
                  <a:pt x="1692824" y="28540"/>
                </a:lnTo>
                <a:lnTo>
                  <a:pt x="0" y="2532532"/>
                </a:lnTo>
                <a:lnTo>
                  <a:pt x="18415" y="2544978"/>
                </a:lnTo>
                <a:lnTo>
                  <a:pt x="1711274" y="40934"/>
                </a:lnTo>
                <a:lnTo>
                  <a:pt x="1712732" y="18967"/>
                </a:lnTo>
                <a:lnTo>
                  <a:pt x="1713991" y="0"/>
                </a:lnTo>
                <a:lnTo>
                  <a:pt x="1729993" y="10667"/>
                </a:lnTo>
                <a:lnTo>
                  <a:pt x="1711274" y="40934"/>
                </a:lnTo>
                <a:lnTo>
                  <a:pt x="1708150" y="88010"/>
                </a:lnTo>
                <a:lnTo>
                  <a:pt x="1707768" y="94106"/>
                </a:lnTo>
                <a:lnTo>
                  <a:pt x="1712340" y="99440"/>
                </a:lnTo>
                <a:lnTo>
                  <a:pt x="1734312" y="6857"/>
                </a:lnTo>
                <a:lnTo>
                  <a:pt x="1715897" y="-5588"/>
                </a:lnTo>
                <a:lnTo>
                  <a:pt x="1640839" y="28955"/>
                </a:lnTo>
                <a:lnTo>
                  <a:pt x="1635252" y="31622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9281160" y="4005073"/>
            <a:ext cx="114173" cy="1872411"/>
          </a:xfrm>
          <a:custGeom>
            <a:avLst/>
            <a:gdLst/>
            <a:ahLst/>
            <a:cxnLst/>
            <a:rect l="l" t="t" r="r" b="b"/>
            <a:pathLst>
              <a:path w="114173" h="1872411">
                <a:moveTo>
                  <a:pt x="19304" y="109854"/>
                </a:moveTo>
                <a:lnTo>
                  <a:pt x="22351" y="104393"/>
                </a:lnTo>
                <a:lnTo>
                  <a:pt x="45243" y="63352"/>
                </a:lnTo>
                <a:lnTo>
                  <a:pt x="56011" y="44046"/>
                </a:lnTo>
                <a:lnTo>
                  <a:pt x="67467" y="62814"/>
                </a:lnTo>
                <a:lnTo>
                  <a:pt x="92075" y="103123"/>
                </a:lnTo>
                <a:lnTo>
                  <a:pt x="95250" y="108330"/>
                </a:lnTo>
                <a:lnTo>
                  <a:pt x="102108" y="109981"/>
                </a:lnTo>
                <a:lnTo>
                  <a:pt x="107315" y="106806"/>
                </a:lnTo>
                <a:lnTo>
                  <a:pt x="112522" y="103631"/>
                </a:lnTo>
                <a:lnTo>
                  <a:pt x="114173" y="96773"/>
                </a:lnTo>
                <a:lnTo>
                  <a:pt x="110998" y="91566"/>
                </a:lnTo>
                <a:lnTo>
                  <a:pt x="55245" y="0"/>
                </a:lnTo>
                <a:lnTo>
                  <a:pt x="66675" y="21716"/>
                </a:lnTo>
                <a:lnTo>
                  <a:pt x="65278" y="27431"/>
                </a:lnTo>
                <a:lnTo>
                  <a:pt x="46100" y="27812"/>
                </a:lnTo>
                <a:lnTo>
                  <a:pt x="44450" y="22225"/>
                </a:lnTo>
                <a:lnTo>
                  <a:pt x="2921" y="93598"/>
                </a:lnTo>
                <a:lnTo>
                  <a:pt x="0" y="98932"/>
                </a:lnTo>
                <a:lnTo>
                  <a:pt x="1905" y="105790"/>
                </a:lnTo>
                <a:lnTo>
                  <a:pt x="7239" y="108711"/>
                </a:lnTo>
                <a:lnTo>
                  <a:pt x="12573" y="111759"/>
                </a:lnTo>
                <a:lnTo>
                  <a:pt x="19304" y="109854"/>
                </a:lnTo>
                <a:close/>
              </a:path>
              <a:path w="114173" h="1872411">
                <a:moveTo>
                  <a:pt x="66675" y="21716"/>
                </a:moveTo>
                <a:lnTo>
                  <a:pt x="55245" y="0"/>
                </a:lnTo>
                <a:lnTo>
                  <a:pt x="2921" y="93598"/>
                </a:lnTo>
                <a:lnTo>
                  <a:pt x="44450" y="22225"/>
                </a:lnTo>
                <a:lnTo>
                  <a:pt x="46100" y="27812"/>
                </a:lnTo>
                <a:lnTo>
                  <a:pt x="65278" y="27431"/>
                </a:lnTo>
                <a:lnTo>
                  <a:pt x="66675" y="21716"/>
                </a:lnTo>
                <a:close/>
              </a:path>
              <a:path w="114173" h="1872411">
                <a:moveTo>
                  <a:pt x="80137" y="1872411"/>
                </a:moveTo>
                <a:lnTo>
                  <a:pt x="102362" y="1871979"/>
                </a:lnTo>
                <a:lnTo>
                  <a:pt x="67467" y="62814"/>
                </a:lnTo>
                <a:lnTo>
                  <a:pt x="56011" y="44046"/>
                </a:lnTo>
                <a:lnTo>
                  <a:pt x="45243" y="63352"/>
                </a:lnTo>
                <a:lnTo>
                  <a:pt x="80137" y="1872411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491986" y="6597357"/>
            <a:ext cx="1764284" cy="71996"/>
          </a:xfrm>
          <a:custGeom>
            <a:avLst/>
            <a:gdLst/>
            <a:ahLst/>
            <a:cxnLst/>
            <a:rect l="l" t="t" r="r" b="b"/>
            <a:pathLst>
              <a:path w="1764284" h="71996">
                <a:moveTo>
                  <a:pt x="0" y="71996"/>
                </a:moveTo>
                <a:lnTo>
                  <a:pt x="1764284" y="0"/>
                </a:lnTo>
              </a:path>
            </a:pathLst>
          </a:custGeom>
          <a:ln w="2222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8256270" y="6237313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360044"/>
                </a:moveTo>
                <a:lnTo>
                  <a:pt x="0" y="0"/>
                </a:lnTo>
              </a:path>
            </a:pathLst>
          </a:custGeom>
          <a:ln w="22225">
            <a:solidFill>
              <a:srgbClr val="F9A9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256270" y="6180175"/>
            <a:ext cx="216026" cy="114274"/>
          </a:xfrm>
          <a:custGeom>
            <a:avLst/>
            <a:gdLst/>
            <a:ahLst/>
            <a:cxnLst/>
            <a:rect l="l" t="t" r="r" b="b"/>
            <a:pathLst>
              <a:path w="216026" h="114274">
                <a:moveTo>
                  <a:pt x="108203" y="107188"/>
                </a:moveTo>
                <a:lnTo>
                  <a:pt x="111251" y="112483"/>
                </a:lnTo>
                <a:lnTo>
                  <a:pt x="118109" y="114274"/>
                </a:lnTo>
                <a:lnTo>
                  <a:pt x="123444" y="111188"/>
                </a:lnTo>
                <a:lnTo>
                  <a:pt x="216026" y="57137"/>
                </a:lnTo>
                <a:lnTo>
                  <a:pt x="123444" y="3086"/>
                </a:lnTo>
                <a:lnTo>
                  <a:pt x="118109" y="0"/>
                </a:lnTo>
                <a:lnTo>
                  <a:pt x="111251" y="1790"/>
                </a:lnTo>
                <a:lnTo>
                  <a:pt x="108203" y="7086"/>
                </a:lnTo>
                <a:lnTo>
                  <a:pt x="105155" y="12382"/>
                </a:lnTo>
                <a:lnTo>
                  <a:pt x="106933" y="19189"/>
                </a:lnTo>
                <a:lnTo>
                  <a:pt x="112140" y="22288"/>
                </a:lnTo>
                <a:lnTo>
                  <a:pt x="152831" y="46024"/>
                </a:lnTo>
                <a:lnTo>
                  <a:pt x="193928" y="46024"/>
                </a:lnTo>
                <a:lnTo>
                  <a:pt x="193928" y="68249"/>
                </a:lnTo>
                <a:lnTo>
                  <a:pt x="152831" y="68249"/>
                </a:lnTo>
                <a:lnTo>
                  <a:pt x="112140" y="91986"/>
                </a:lnTo>
                <a:lnTo>
                  <a:pt x="106933" y="95084"/>
                </a:lnTo>
                <a:lnTo>
                  <a:pt x="105155" y="101879"/>
                </a:lnTo>
                <a:lnTo>
                  <a:pt x="108203" y="107188"/>
                </a:lnTo>
                <a:close/>
              </a:path>
              <a:path w="216026" h="114274">
                <a:moveTo>
                  <a:pt x="193928" y="46024"/>
                </a:moveTo>
                <a:lnTo>
                  <a:pt x="188340" y="47536"/>
                </a:lnTo>
                <a:lnTo>
                  <a:pt x="188340" y="66738"/>
                </a:lnTo>
                <a:lnTo>
                  <a:pt x="171881" y="57137"/>
                </a:lnTo>
                <a:lnTo>
                  <a:pt x="188340" y="47536"/>
                </a:lnTo>
                <a:lnTo>
                  <a:pt x="193928" y="46024"/>
                </a:lnTo>
                <a:lnTo>
                  <a:pt x="0" y="46024"/>
                </a:lnTo>
                <a:lnTo>
                  <a:pt x="0" y="68249"/>
                </a:lnTo>
                <a:lnTo>
                  <a:pt x="193928" y="68249"/>
                </a:lnTo>
                <a:lnTo>
                  <a:pt x="193928" y="46024"/>
                </a:lnTo>
                <a:close/>
              </a:path>
              <a:path w="216026" h="114274">
                <a:moveTo>
                  <a:pt x="188340" y="47536"/>
                </a:moveTo>
                <a:lnTo>
                  <a:pt x="171881" y="57137"/>
                </a:lnTo>
                <a:lnTo>
                  <a:pt x="188340" y="66738"/>
                </a:lnTo>
                <a:lnTo>
                  <a:pt x="188340" y="47536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655820" y="3479928"/>
            <a:ext cx="943102" cy="114173"/>
          </a:xfrm>
          <a:custGeom>
            <a:avLst/>
            <a:gdLst/>
            <a:ahLst/>
            <a:cxnLst/>
            <a:rect l="l" t="t" r="r" b="b"/>
            <a:pathLst>
              <a:path w="943102" h="114173">
                <a:moveTo>
                  <a:pt x="104775" y="1777"/>
                </a:moveTo>
                <a:lnTo>
                  <a:pt x="97917" y="0"/>
                </a:lnTo>
                <a:lnTo>
                  <a:pt x="92582" y="3048"/>
                </a:lnTo>
                <a:lnTo>
                  <a:pt x="0" y="57023"/>
                </a:lnTo>
                <a:lnTo>
                  <a:pt x="21971" y="45974"/>
                </a:lnTo>
                <a:lnTo>
                  <a:pt x="27559" y="66675"/>
                </a:lnTo>
                <a:lnTo>
                  <a:pt x="63046" y="68199"/>
                </a:lnTo>
                <a:lnTo>
                  <a:pt x="943102" y="68199"/>
                </a:lnTo>
                <a:lnTo>
                  <a:pt x="943102" y="45974"/>
                </a:lnTo>
                <a:lnTo>
                  <a:pt x="63046" y="45974"/>
                </a:lnTo>
                <a:lnTo>
                  <a:pt x="43996" y="57086"/>
                </a:lnTo>
                <a:lnTo>
                  <a:pt x="27559" y="47498"/>
                </a:lnTo>
                <a:lnTo>
                  <a:pt x="63046" y="45974"/>
                </a:lnTo>
                <a:lnTo>
                  <a:pt x="103759" y="22225"/>
                </a:lnTo>
                <a:lnTo>
                  <a:pt x="109093" y="19176"/>
                </a:lnTo>
                <a:lnTo>
                  <a:pt x="110871" y="12319"/>
                </a:lnTo>
                <a:lnTo>
                  <a:pt x="107823" y="6985"/>
                </a:lnTo>
                <a:lnTo>
                  <a:pt x="104775" y="1777"/>
                </a:lnTo>
                <a:close/>
              </a:path>
              <a:path w="943102" h="114173">
                <a:moveTo>
                  <a:pt x="92582" y="111125"/>
                </a:moveTo>
                <a:lnTo>
                  <a:pt x="97917" y="114173"/>
                </a:lnTo>
                <a:lnTo>
                  <a:pt x="104775" y="112395"/>
                </a:lnTo>
                <a:lnTo>
                  <a:pt x="107823" y="107187"/>
                </a:lnTo>
                <a:lnTo>
                  <a:pt x="110871" y="101853"/>
                </a:lnTo>
                <a:lnTo>
                  <a:pt x="109093" y="94996"/>
                </a:lnTo>
                <a:lnTo>
                  <a:pt x="103759" y="91948"/>
                </a:lnTo>
                <a:lnTo>
                  <a:pt x="63046" y="68199"/>
                </a:lnTo>
                <a:lnTo>
                  <a:pt x="21971" y="68199"/>
                </a:lnTo>
                <a:lnTo>
                  <a:pt x="63046" y="68199"/>
                </a:lnTo>
                <a:lnTo>
                  <a:pt x="27559" y="66675"/>
                </a:lnTo>
                <a:lnTo>
                  <a:pt x="21971" y="45974"/>
                </a:lnTo>
                <a:lnTo>
                  <a:pt x="0" y="57023"/>
                </a:lnTo>
                <a:lnTo>
                  <a:pt x="92582" y="111125"/>
                </a:lnTo>
                <a:close/>
              </a:path>
              <a:path w="943102" h="114173">
                <a:moveTo>
                  <a:pt x="63046" y="45974"/>
                </a:moveTo>
                <a:lnTo>
                  <a:pt x="27559" y="47498"/>
                </a:lnTo>
                <a:lnTo>
                  <a:pt x="43996" y="57086"/>
                </a:lnTo>
                <a:lnTo>
                  <a:pt x="63046" y="45974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590544" y="2564891"/>
            <a:ext cx="114300" cy="720090"/>
          </a:xfrm>
          <a:custGeom>
            <a:avLst/>
            <a:gdLst/>
            <a:ahLst/>
            <a:cxnLst/>
            <a:rect l="l" t="t" r="r" b="b"/>
            <a:pathLst>
              <a:path w="114300" h="720090">
                <a:moveTo>
                  <a:pt x="57213" y="676093"/>
                </a:moveTo>
                <a:lnTo>
                  <a:pt x="46101" y="63046"/>
                </a:lnTo>
                <a:lnTo>
                  <a:pt x="46100" y="657043"/>
                </a:lnTo>
                <a:lnTo>
                  <a:pt x="47625" y="692531"/>
                </a:lnTo>
                <a:lnTo>
                  <a:pt x="66801" y="692531"/>
                </a:lnTo>
                <a:lnTo>
                  <a:pt x="57213" y="676093"/>
                </a:lnTo>
                <a:close/>
              </a:path>
              <a:path w="114300" h="720090">
                <a:moveTo>
                  <a:pt x="47625" y="27559"/>
                </a:moveTo>
                <a:lnTo>
                  <a:pt x="57213" y="43996"/>
                </a:lnTo>
                <a:lnTo>
                  <a:pt x="68325" y="63046"/>
                </a:lnTo>
                <a:lnTo>
                  <a:pt x="92075" y="103759"/>
                </a:lnTo>
                <a:lnTo>
                  <a:pt x="95123" y="109093"/>
                </a:lnTo>
                <a:lnTo>
                  <a:pt x="101981" y="110871"/>
                </a:lnTo>
                <a:lnTo>
                  <a:pt x="107187" y="107823"/>
                </a:lnTo>
                <a:lnTo>
                  <a:pt x="112522" y="104775"/>
                </a:lnTo>
                <a:lnTo>
                  <a:pt x="114300" y="97917"/>
                </a:lnTo>
                <a:lnTo>
                  <a:pt x="111251" y="92583"/>
                </a:lnTo>
                <a:lnTo>
                  <a:pt x="68325" y="21971"/>
                </a:lnTo>
                <a:lnTo>
                  <a:pt x="66801" y="27559"/>
                </a:lnTo>
                <a:lnTo>
                  <a:pt x="47625" y="27559"/>
                </a:lnTo>
                <a:close/>
              </a:path>
              <a:path w="114300" h="720090">
                <a:moveTo>
                  <a:pt x="46100" y="21971"/>
                </a:moveTo>
                <a:lnTo>
                  <a:pt x="57150" y="0"/>
                </a:lnTo>
                <a:lnTo>
                  <a:pt x="3175" y="92583"/>
                </a:lnTo>
                <a:lnTo>
                  <a:pt x="0" y="97917"/>
                </a:lnTo>
                <a:lnTo>
                  <a:pt x="1778" y="104775"/>
                </a:lnTo>
                <a:lnTo>
                  <a:pt x="7112" y="107823"/>
                </a:lnTo>
                <a:lnTo>
                  <a:pt x="12445" y="110871"/>
                </a:lnTo>
                <a:lnTo>
                  <a:pt x="19176" y="109093"/>
                </a:lnTo>
                <a:lnTo>
                  <a:pt x="22351" y="103759"/>
                </a:lnTo>
                <a:lnTo>
                  <a:pt x="46101" y="63046"/>
                </a:lnTo>
                <a:lnTo>
                  <a:pt x="46100" y="21971"/>
                </a:lnTo>
                <a:close/>
              </a:path>
              <a:path w="114300" h="720090">
                <a:moveTo>
                  <a:pt x="46100" y="698119"/>
                </a:moveTo>
                <a:lnTo>
                  <a:pt x="22351" y="616331"/>
                </a:lnTo>
                <a:lnTo>
                  <a:pt x="19304" y="610997"/>
                </a:lnTo>
                <a:lnTo>
                  <a:pt x="12445" y="609219"/>
                </a:lnTo>
                <a:lnTo>
                  <a:pt x="7112" y="612267"/>
                </a:lnTo>
                <a:lnTo>
                  <a:pt x="1778" y="615442"/>
                </a:lnTo>
                <a:lnTo>
                  <a:pt x="0" y="622173"/>
                </a:lnTo>
                <a:lnTo>
                  <a:pt x="3175" y="627507"/>
                </a:lnTo>
                <a:lnTo>
                  <a:pt x="57150" y="720090"/>
                </a:lnTo>
                <a:lnTo>
                  <a:pt x="68325" y="698119"/>
                </a:lnTo>
                <a:lnTo>
                  <a:pt x="46100" y="698119"/>
                </a:lnTo>
                <a:close/>
              </a:path>
              <a:path w="114300" h="720090">
                <a:moveTo>
                  <a:pt x="111251" y="92583"/>
                </a:moveTo>
                <a:lnTo>
                  <a:pt x="57150" y="0"/>
                </a:lnTo>
                <a:lnTo>
                  <a:pt x="46100" y="21971"/>
                </a:lnTo>
                <a:lnTo>
                  <a:pt x="46101" y="63046"/>
                </a:lnTo>
                <a:lnTo>
                  <a:pt x="57213" y="676093"/>
                </a:lnTo>
                <a:lnTo>
                  <a:pt x="66801" y="692531"/>
                </a:lnTo>
                <a:lnTo>
                  <a:pt x="47625" y="692531"/>
                </a:lnTo>
                <a:lnTo>
                  <a:pt x="46100" y="657043"/>
                </a:lnTo>
                <a:lnTo>
                  <a:pt x="22351" y="616331"/>
                </a:lnTo>
                <a:lnTo>
                  <a:pt x="46100" y="698119"/>
                </a:lnTo>
                <a:lnTo>
                  <a:pt x="68325" y="698119"/>
                </a:lnTo>
                <a:lnTo>
                  <a:pt x="57150" y="720090"/>
                </a:lnTo>
                <a:lnTo>
                  <a:pt x="111251" y="627507"/>
                </a:lnTo>
                <a:lnTo>
                  <a:pt x="114300" y="622173"/>
                </a:lnTo>
                <a:lnTo>
                  <a:pt x="112522" y="615442"/>
                </a:lnTo>
                <a:lnTo>
                  <a:pt x="107187" y="612267"/>
                </a:lnTo>
                <a:lnTo>
                  <a:pt x="101981" y="609219"/>
                </a:lnTo>
                <a:lnTo>
                  <a:pt x="95123" y="610997"/>
                </a:lnTo>
                <a:lnTo>
                  <a:pt x="92075" y="616331"/>
                </a:lnTo>
                <a:lnTo>
                  <a:pt x="68325" y="657043"/>
                </a:lnTo>
                <a:lnTo>
                  <a:pt x="68325" y="63046"/>
                </a:lnTo>
                <a:lnTo>
                  <a:pt x="57213" y="43996"/>
                </a:lnTo>
                <a:lnTo>
                  <a:pt x="47625" y="27559"/>
                </a:lnTo>
                <a:lnTo>
                  <a:pt x="66801" y="27559"/>
                </a:lnTo>
                <a:lnTo>
                  <a:pt x="68325" y="21971"/>
                </a:lnTo>
                <a:lnTo>
                  <a:pt x="111251" y="92583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502658" y="671495"/>
            <a:ext cx="37558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1275" dirty="0">
                <a:latin typeface="Tw Cen MT"/>
                <a:cs typeface="Tw Cen MT"/>
              </a:rPr>
              <a:t>P</a:t>
            </a:r>
            <a:r>
              <a:rPr sz="3600" b="1" spc="-94" baseline="1275" dirty="0">
                <a:latin typeface="Tw Cen MT"/>
                <a:cs typeface="Tw Cen MT"/>
              </a:rPr>
              <a:t>R</a:t>
            </a:r>
            <a:r>
              <a:rPr sz="3600" b="1" baseline="1275" dirty="0">
                <a:latin typeface="Tw Cen MT"/>
                <a:cs typeface="Tw Cen MT"/>
              </a:rPr>
              <a:t>OC</a:t>
            </a:r>
            <a:r>
              <a:rPr sz="3600" b="1" spc="4" baseline="1275" dirty="0">
                <a:latin typeface="Tw Cen MT"/>
                <a:cs typeface="Tw Cen MT"/>
              </a:rPr>
              <a:t>E</a:t>
            </a:r>
            <a:r>
              <a:rPr sz="3600" b="1" baseline="1275" dirty="0">
                <a:latin typeface="Tw Cen MT"/>
                <a:cs typeface="Tw Cen MT"/>
              </a:rPr>
              <a:t>SO</a:t>
            </a:r>
            <a:r>
              <a:rPr sz="3600" b="1" spc="-19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 NE</a:t>
            </a:r>
            <a:r>
              <a:rPr sz="3600" b="1" spc="9" baseline="1275" dirty="0">
                <a:latin typeface="Tw Cen MT"/>
                <a:cs typeface="Tw Cen MT"/>
              </a:rPr>
              <a:t>G</a:t>
            </a:r>
            <a:r>
              <a:rPr sz="3600" b="1" baseline="1275" dirty="0">
                <a:latin typeface="Tw Cen MT"/>
                <a:cs typeface="Tw Cen MT"/>
              </a:rPr>
              <a:t>OCI</a:t>
            </a:r>
            <a:r>
              <a:rPr sz="3600" b="1" spc="-109" baseline="1275" dirty="0">
                <a:latin typeface="Tw Cen MT"/>
                <a:cs typeface="Tw Cen MT"/>
              </a:rPr>
              <a:t>A</a:t>
            </a:r>
            <a:r>
              <a:rPr sz="3600" b="1" baseline="1275" dirty="0">
                <a:latin typeface="Tw Cen MT"/>
                <a:cs typeface="Tw Cen MT"/>
              </a:rPr>
              <a:t>CIÓN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0678" y="1110407"/>
            <a:ext cx="4105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1275" dirty="0">
                <a:latin typeface="Tw Cen MT"/>
                <a:cs typeface="Tw Cen MT"/>
              </a:rPr>
              <a:t>DE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1303" y="1110407"/>
            <a:ext cx="4742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1275" dirty="0">
                <a:latin typeface="Tw Cen MT"/>
                <a:cs typeface="Tw Cen MT"/>
              </a:rPr>
              <a:t>UN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5630" y="1110407"/>
            <a:ext cx="42815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1275" dirty="0">
                <a:latin typeface="Tw Cen MT"/>
                <a:cs typeface="Tw Cen MT"/>
              </a:rPr>
              <a:t>C</a:t>
            </a:r>
            <a:r>
              <a:rPr sz="3600" b="1" baseline="1275" dirty="0">
                <a:latin typeface="Tw Cen MT"/>
                <a:cs typeface="Tw Cen MT"/>
              </a:rPr>
              <a:t>ON</a:t>
            </a:r>
            <a:r>
              <a:rPr sz="3600" b="1" spc="4" baseline="1275" dirty="0">
                <a:latin typeface="Tw Cen MT"/>
                <a:cs typeface="Tw Cen MT"/>
              </a:rPr>
              <a:t>T</a:t>
            </a:r>
            <a:r>
              <a:rPr sz="3600" b="1" baseline="1275" dirty="0">
                <a:latin typeface="Tw Cen MT"/>
                <a:cs typeface="Tw Cen MT"/>
              </a:rPr>
              <a:t>R</a:t>
            </a:r>
            <a:r>
              <a:rPr sz="3600" b="1" spc="-134" baseline="1275" dirty="0">
                <a:latin typeface="Tw Cen MT"/>
                <a:cs typeface="Tw Cen MT"/>
              </a:rPr>
              <a:t>A</a:t>
            </a:r>
            <a:r>
              <a:rPr sz="3600" b="1" spc="-19" baseline="1275" dirty="0">
                <a:latin typeface="Tw Cen MT"/>
                <a:cs typeface="Tw Cen MT"/>
              </a:rPr>
              <a:t>T</a:t>
            </a:r>
            <a:r>
              <a:rPr sz="3600" b="1" baseline="1275" dirty="0">
                <a:latin typeface="Tw Cen MT"/>
                <a:cs typeface="Tw Cen MT"/>
              </a:rPr>
              <a:t>O</a:t>
            </a:r>
            <a:r>
              <a:rPr sz="3600" b="1" spc="-25" baseline="1275" dirty="0">
                <a:latin typeface="Tw Cen MT"/>
                <a:cs typeface="Tw Cen MT"/>
              </a:rPr>
              <a:t> </a:t>
            </a:r>
            <a:r>
              <a:rPr sz="3600" b="1" baseline="1275" dirty="0">
                <a:latin typeface="Tw Cen MT"/>
                <a:cs typeface="Tw Cen MT"/>
              </a:rPr>
              <a:t>DE INT</a:t>
            </a:r>
            <a:r>
              <a:rPr sz="3600" b="1" spc="9" baseline="1275" dirty="0">
                <a:latin typeface="Tw Cen MT"/>
                <a:cs typeface="Tw Cen MT"/>
              </a:rPr>
              <a:t>E</a:t>
            </a:r>
            <a:r>
              <a:rPr sz="3600" b="1" spc="-114" baseline="1275" dirty="0">
                <a:latin typeface="Tw Cen MT"/>
                <a:cs typeface="Tw Cen MT"/>
              </a:rPr>
              <a:t>R</a:t>
            </a:r>
            <a:r>
              <a:rPr sz="3600" b="1" baseline="1275" dirty="0">
                <a:latin typeface="Tw Cen MT"/>
                <a:cs typeface="Tw Cen MT"/>
              </a:rPr>
              <a:t>CO</a:t>
            </a:r>
            <a:r>
              <a:rPr sz="3600" b="1" spc="4" baseline="1275" dirty="0">
                <a:latin typeface="Tw Cen MT"/>
                <a:cs typeface="Tw Cen MT"/>
              </a:rPr>
              <a:t>N</a:t>
            </a:r>
            <a:r>
              <a:rPr sz="3600" b="1" baseline="1275" dirty="0">
                <a:latin typeface="Tw Cen MT"/>
                <a:cs typeface="Tw Cen MT"/>
              </a:rPr>
              <a:t>EXIÓN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4185" y="1991744"/>
            <a:ext cx="1125422" cy="528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C</a:t>
            </a:r>
            <a:r>
              <a:rPr sz="2700" spc="4" baseline="1700" dirty="0">
                <a:solidFill>
                  <a:srgbClr val="7E7E7E"/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NTR</a:t>
            </a:r>
            <a:r>
              <a:rPr sz="2700" spc="-75" baseline="1700" dirty="0">
                <a:solidFill>
                  <a:srgbClr val="7E7E7E"/>
                </a:solidFill>
                <a:latin typeface="Tw Cen MT"/>
                <a:cs typeface="Tw Cen MT"/>
              </a:rPr>
              <a:t>A</a:t>
            </a:r>
            <a:r>
              <a:rPr sz="2700" spc="-29" baseline="1700" dirty="0">
                <a:solidFill>
                  <a:srgbClr val="7E7E7E"/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  <a:p>
            <a:pPr marL="405002" marR="421310" algn="ctr">
              <a:lnSpc>
                <a:spcPct val="90738"/>
              </a:lnSpc>
              <a:spcBef>
                <a:spcPts val="103"/>
              </a:spcBef>
            </a:pPr>
            <a:r>
              <a:rPr spc="4" dirty="0">
                <a:solidFill>
                  <a:srgbClr val="7E7E7E"/>
                </a:solidFill>
                <a:latin typeface="Tw Cen MT"/>
                <a:cs typeface="Tw Cen MT"/>
              </a:rPr>
              <a:t>DE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9363" y="2185583"/>
            <a:ext cx="78213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-54" dirty="0">
                <a:latin typeface="Tw Cen MT"/>
                <a:cs typeface="Tw Cen MT"/>
              </a:rPr>
              <a:t>A</a:t>
            </a:r>
            <a:r>
              <a:rPr sz="1400" dirty="0">
                <a:latin typeface="Tw Cen MT"/>
                <a:cs typeface="Tw Cen MT"/>
              </a:rPr>
              <a:t>C</a:t>
            </a:r>
            <a:r>
              <a:rPr sz="1400" spc="4" dirty="0">
                <a:latin typeface="Tw Cen MT"/>
                <a:cs typeface="Tw Cen MT"/>
              </a:rPr>
              <a:t>U</a:t>
            </a:r>
            <a:r>
              <a:rPr sz="1400" dirty="0">
                <a:latin typeface="Tw Cen MT"/>
                <a:cs typeface="Tw Cen MT"/>
              </a:rPr>
              <a:t>ER</a:t>
            </a:r>
            <a:r>
              <a:rPr sz="1400" spc="4" dirty="0">
                <a:latin typeface="Tw Cen MT"/>
                <a:cs typeface="Tw Cen MT"/>
              </a:rPr>
              <a:t>D</a:t>
            </a:r>
            <a:r>
              <a:rPr sz="1400" dirty="0">
                <a:latin typeface="Tw Cen MT"/>
                <a:cs typeface="Tw Cen MT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90178" y="2815084"/>
            <a:ext cx="1254522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INT</a:t>
            </a:r>
            <a:r>
              <a:rPr sz="2700" spc="4" baseline="1700" dirty="0">
                <a:solidFill>
                  <a:srgbClr val="7E7E7E"/>
                </a:solidFill>
                <a:latin typeface="Tw Cen MT"/>
                <a:cs typeface="Tw Cen MT"/>
              </a:rPr>
              <a:t>E</a:t>
            </a: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RC</a:t>
            </a:r>
            <a:r>
              <a:rPr sz="2700" spc="4" baseline="1700" dirty="0">
                <a:solidFill>
                  <a:srgbClr val="7E7E7E"/>
                </a:solidFill>
                <a:latin typeface="Tw Cen MT"/>
                <a:cs typeface="Tw Cen MT"/>
              </a:rPr>
              <a:t>O</a:t>
            </a:r>
            <a:r>
              <a:rPr sz="2700" baseline="1700" dirty="0">
                <a:solidFill>
                  <a:srgbClr val="7E7E7E"/>
                </a:solidFill>
                <a:latin typeface="Tw Cen MT"/>
                <a:cs typeface="Tw Cen MT"/>
              </a:rPr>
              <a:t>NEX</a:t>
            </a:r>
            <a:endParaRPr dirty="0">
              <a:latin typeface="Tw Cen MT"/>
              <a:cs typeface="Tw Cen MT"/>
            </a:endParaRPr>
          </a:p>
          <a:p>
            <a:pPr marL="398906" marR="416679" algn="ctr">
              <a:lnSpc>
                <a:spcPct val="90738"/>
              </a:lnSpc>
              <a:spcBef>
                <a:spcPts val="103"/>
              </a:spcBef>
            </a:pPr>
            <a:r>
              <a:rPr dirty="0">
                <a:solidFill>
                  <a:srgbClr val="7E7E7E"/>
                </a:solidFill>
                <a:latin typeface="Tw Cen MT"/>
                <a:cs typeface="Tw Cen MT"/>
              </a:rPr>
              <a:t>I</a:t>
            </a:r>
            <a:r>
              <a:rPr spc="4" dirty="0">
                <a:solidFill>
                  <a:srgbClr val="7E7E7E"/>
                </a:solidFill>
                <a:latin typeface="Tw Cen MT"/>
                <a:cs typeface="Tw Cen MT"/>
              </a:rPr>
              <a:t>O</a:t>
            </a:r>
            <a:r>
              <a:rPr dirty="0">
                <a:solidFill>
                  <a:srgbClr val="7E7E7E"/>
                </a:solidFill>
                <a:latin typeface="Tw Cen MT"/>
                <a:cs typeface="Tw Cen MT"/>
              </a:rPr>
              <a:t>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0564" y="3287524"/>
            <a:ext cx="450140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CRC</a:t>
            </a:r>
            <a:endParaRPr dirty="0">
              <a:latin typeface="Tw Cen MT"/>
              <a:cs typeface="Tw Cen MT"/>
            </a:endParaRPr>
          </a:p>
          <a:p>
            <a:pPr marL="38608" marR="34289">
              <a:lnSpc>
                <a:spcPct val="90738"/>
              </a:lnSpc>
              <a:spcBef>
                <a:spcPts val="103"/>
              </a:spcBef>
            </a:pPr>
            <a:r>
              <a:rPr dirty="0">
                <a:latin typeface="Tw Cen MT"/>
                <a:cs typeface="Tw Cen MT"/>
              </a:rPr>
              <a:t>OBI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3012" y="3467372"/>
            <a:ext cx="802529" cy="528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MI</a:t>
            </a:r>
            <a:r>
              <a:rPr sz="2700" spc="4" baseline="1700" dirty="0">
                <a:latin typeface="Tw Cen MT"/>
                <a:cs typeface="Tw Cen MT"/>
              </a:rPr>
              <a:t>T</a:t>
            </a:r>
            <a:r>
              <a:rPr sz="2700" baseline="1700" dirty="0">
                <a:latin typeface="Tw Cen MT"/>
                <a:cs typeface="Tw Cen MT"/>
              </a:rPr>
              <a:t>É</a:t>
            </a:r>
            <a:endParaRPr dirty="0">
              <a:latin typeface="Tw Cen MT"/>
              <a:cs typeface="Tw Cen MT"/>
            </a:endParaRPr>
          </a:p>
          <a:p>
            <a:pPr marL="72136" marR="34335">
              <a:lnSpc>
                <a:spcPct val="90738"/>
              </a:lnSpc>
              <a:spcBef>
                <a:spcPts val="103"/>
              </a:spcBef>
            </a:pPr>
            <a:r>
              <a:rPr dirty="0">
                <a:latin typeface="Tw Cen MT"/>
                <a:cs typeface="Tw Cen MT"/>
              </a:rPr>
              <a:t>M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X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5614" y="4187573"/>
            <a:ext cx="906652" cy="528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AN</a:t>
            </a:r>
            <a:r>
              <a:rPr sz="2700" spc="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LIS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  <a:p>
            <a:pPr marL="15748" marR="3580">
              <a:lnSpc>
                <a:spcPct val="90738"/>
              </a:lnSpc>
              <a:spcBef>
                <a:spcPts val="103"/>
              </a:spcBef>
            </a:pPr>
            <a:r>
              <a:rPr dirty="0">
                <a:latin typeface="Tw Cen MT"/>
                <a:cs typeface="Tw Cen MT"/>
              </a:rPr>
              <a:t>O</a:t>
            </a:r>
            <a:r>
              <a:rPr spc="4" dirty="0">
                <a:latin typeface="Tw Cen MT"/>
                <a:cs typeface="Tw Cen MT"/>
              </a:rPr>
              <a:t>F</a:t>
            </a:r>
            <a:r>
              <a:rPr dirty="0">
                <a:latin typeface="Tw Cen MT"/>
                <a:cs typeface="Tw Cen MT"/>
              </a:rPr>
              <a:t>ER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3525" y="4804219"/>
            <a:ext cx="7911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4" baseline="1913" dirty="0">
                <a:latin typeface="Tw Cen MT"/>
                <a:cs typeface="Tw Cen MT"/>
              </a:rPr>
              <a:t>PR</a:t>
            </a:r>
            <a:r>
              <a:rPr sz="2400" spc="-4" baseline="1913" dirty="0">
                <a:latin typeface="Tw Cen MT"/>
                <a:cs typeface="Tw Cen MT"/>
              </a:rPr>
              <a:t>U</a:t>
            </a:r>
            <a:r>
              <a:rPr sz="2400" baseline="1913" dirty="0">
                <a:latin typeface="Tw Cen MT"/>
                <a:cs typeface="Tw Cen MT"/>
              </a:rPr>
              <a:t>E</a:t>
            </a:r>
            <a:r>
              <a:rPr sz="2400" spc="-34" baseline="1913" dirty="0">
                <a:latin typeface="Tw Cen MT"/>
                <a:cs typeface="Tw Cen MT"/>
              </a:rPr>
              <a:t>B</a:t>
            </a:r>
            <a:r>
              <a:rPr sz="2400" spc="-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S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0270" y="5272328"/>
            <a:ext cx="107311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5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U</a:t>
            </a:r>
            <a:r>
              <a:rPr sz="2400" spc="-9" baseline="1913" dirty="0">
                <a:latin typeface="Tw Cen MT"/>
                <a:cs typeface="Tw Cen MT"/>
              </a:rPr>
              <a:t>D</a:t>
            </a:r>
            <a:r>
              <a:rPr sz="2400" baseline="1913" dirty="0">
                <a:latin typeface="Tw Cen MT"/>
                <a:cs typeface="Tw Cen MT"/>
              </a:rPr>
              <a:t>IEN</a:t>
            </a:r>
            <a:r>
              <a:rPr sz="2400" spc="-4" baseline="1913" dirty="0">
                <a:latin typeface="Tw Cen MT"/>
                <a:cs typeface="Tw Cen MT"/>
              </a:rPr>
              <a:t>C</a:t>
            </a:r>
            <a:r>
              <a:rPr sz="2400" baseline="1913" dirty="0">
                <a:latin typeface="Tw Cen MT"/>
                <a:cs typeface="Tw Cen MT"/>
              </a:rPr>
              <a:t>I</a:t>
            </a:r>
            <a:r>
              <a:rPr sz="2400" spc="-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S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0181" y="6122694"/>
            <a:ext cx="959810" cy="472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25"/>
              </a:lnSpc>
              <a:spcBef>
                <a:spcPts val="86"/>
              </a:spcBef>
            </a:pPr>
            <a:r>
              <a:rPr sz="2400" baseline="1913" dirty="0">
                <a:latin typeface="Tw Cen MT"/>
                <a:cs typeface="Tw Cen MT"/>
              </a:rPr>
              <a:t>CO</a:t>
            </a:r>
            <a:r>
              <a:rPr sz="2400" spc="4" baseline="1913" dirty="0">
                <a:latin typeface="Tw Cen MT"/>
                <a:cs typeface="Tw Cen MT"/>
              </a:rPr>
              <a:t>NS</a:t>
            </a:r>
            <a:r>
              <a:rPr sz="2400" baseline="1913" dirty="0">
                <a:latin typeface="Tw Cen MT"/>
                <a:cs typeface="Tw Cen MT"/>
              </a:rPr>
              <a:t>IL</a:t>
            </a:r>
            <a:r>
              <a:rPr sz="2400" spc="-4" baseline="1913" dirty="0">
                <a:latin typeface="Tw Cen MT"/>
                <a:cs typeface="Tw Cen MT"/>
              </a:rPr>
              <a:t>I</a:t>
            </a:r>
            <a:r>
              <a:rPr sz="2400" spc="-6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C</a:t>
            </a:r>
            <a:endParaRPr sz="1600" dirty="0">
              <a:latin typeface="Tw Cen MT"/>
              <a:cs typeface="Tw Cen MT"/>
            </a:endParaRPr>
          </a:p>
          <a:p>
            <a:pPr marL="275859" marR="291690" algn="ctr">
              <a:lnSpc>
                <a:spcPct val="90738"/>
              </a:lnSpc>
              <a:spcBef>
                <a:spcPts val="93"/>
              </a:spcBef>
            </a:pPr>
            <a:r>
              <a:rPr sz="1600" dirty="0">
                <a:latin typeface="Tw Cen MT"/>
                <a:cs typeface="Tw Cen MT"/>
              </a:rPr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0286" y="6125492"/>
            <a:ext cx="98117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D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SI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I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N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11628" y="1988833"/>
            <a:ext cx="1872233" cy="576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350" marR="333552" algn="ctr">
              <a:lnSpc>
                <a:spcPct val="90738"/>
              </a:lnSpc>
              <a:spcBef>
                <a:spcPts val="495"/>
              </a:spcBef>
            </a:pPr>
            <a:r>
              <a:rPr sz="1600" spc="4" dirty="0">
                <a:solidFill>
                  <a:srgbClr val="7E7E7E"/>
                </a:solidFill>
                <a:latin typeface="Tw Cen MT"/>
                <a:cs typeface="Tw Cen MT"/>
              </a:rPr>
              <a:t>S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OLI</a:t>
            </a:r>
            <a:r>
              <a:rPr sz="1600" spc="-9" dirty="0">
                <a:solidFill>
                  <a:srgbClr val="7E7E7E"/>
                </a:solidFill>
                <a:latin typeface="Tw Cen MT"/>
                <a:cs typeface="Tw Cen MT"/>
              </a:rPr>
              <a:t>C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I</a:t>
            </a:r>
            <a:r>
              <a:rPr sz="1600" spc="-4" dirty="0">
                <a:solidFill>
                  <a:srgbClr val="7E7E7E"/>
                </a:solidFill>
                <a:latin typeface="Tw Cen MT"/>
                <a:cs typeface="Tw Cen MT"/>
              </a:rPr>
              <a:t>TU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D</a:t>
            </a:r>
            <a:r>
              <a:rPr sz="1600" spc="-17" dirty="0">
                <a:solidFill>
                  <a:srgbClr val="7E7E7E"/>
                </a:solidFill>
                <a:latin typeface="Tw Cen MT"/>
                <a:cs typeface="Tw Cen MT"/>
              </a:rPr>
              <a:t> </a:t>
            </a:r>
            <a:r>
              <a:rPr sz="1600" spc="-4" dirty="0">
                <a:solidFill>
                  <a:srgbClr val="7E7E7E"/>
                </a:solidFill>
                <a:latin typeface="Tw Cen MT"/>
                <a:cs typeface="Tw Cen MT"/>
              </a:rPr>
              <a:t>D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E</a:t>
            </a:r>
            <a:endParaRPr sz="1600" dirty="0">
              <a:latin typeface="Tw Cen MT"/>
              <a:cs typeface="Tw Cen MT"/>
            </a:endParaRPr>
          </a:p>
          <a:p>
            <a:pPr marL="202679" marR="205198" algn="ctr">
              <a:lnSpc>
                <a:spcPct val="90738"/>
              </a:lnSpc>
              <a:spcBef>
                <a:spcPts val="175"/>
              </a:spcBef>
            </a:pP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INTERCO</a:t>
            </a:r>
            <a:r>
              <a:rPr sz="1600" spc="4" dirty="0">
                <a:solidFill>
                  <a:srgbClr val="7E7E7E"/>
                </a:solidFill>
                <a:latin typeface="Tw Cen MT"/>
                <a:cs typeface="Tw Cen MT"/>
              </a:rPr>
              <a:t>N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E</a:t>
            </a:r>
            <a:r>
              <a:rPr sz="1600" spc="-9" dirty="0">
                <a:solidFill>
                  <a:srgbClr val="7E7E7E"/>
                </a:solidFill>
                <a:latin typeface="Tw Cen MT"/>
                <a:cs typeface="Tw Cen MT"/>
              </a:rPr>
              <a:t>X</a:t>
            </a:r>
            <a:r>
              <a:rPr sz="1600" dirty="0">
                <a:solidFill>
                  <a:srgbClr val="7E7E7E"/>
                </a:solidFill>
                <a:latin typeface="Tw Cen MT"/>
                <a:cs typeface="Tw Cen MT"/>
              </a:rPr>
              <a:t>ION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107" name="object 16"/>
          <p:cNvSpPr/>
          <p:nvPr/>
        </p:nvSpPr>
        <p:spPr>
          <a:xfrm>
            <a:off x="0" y="210185"/>
            <a:ext cx="2402681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110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1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209795" y="614943"/>
            <a:ext cx="23495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latin typeface="Tw Cen MT"/>
                <a:cs typeface="Tw Cen MT"/>
              </a:rPr>
              <a:t>INFR</a:t>
            </a:r>
            <a:r>
              <a:rPr sz="4200" spc="-104" baseline="1093" dirty="0">
                <a:latin typeface="Tw Cen MT"/>
                <a:cs typeface="Tw Cen MT"/>
              </a:rPr>
              <a:t>A</a:t>
            </a:r>
            <a:r>
              <a:rPr sz="4200" baseline="1093" dirty="0">
                <a:latin typeface="Tw Cen MT"/>
                <a:cs typeface="Tw Cen MT"/>
              </a:rPr>
              <a:t>CCI</a:t>
            </a:r>
            <a:r>
              <a:rPr sz="4200" spc="9" baseline="1093" dirty="0">
                <a:latin typeface="Tw Cen MT"/>
                <a:cs typeface="Tw Cen MT"/>
              </a:rPr>
              <a:t>O</a:t>
            </a:r>
            <a:r>
              <a:rPr sz="4200" baseline="1093" dirty="0">
                <a:latin typeface="Tw Cen MT"/>
                <a:cs typeface="Tw Cen MT"/>
              </a:rPr>
              <a:t>NE</a:t>
            </a:r>
            <a:r>
              <a:rPr sz="4200" spc="-59" baseline="1093" dirty="0">
                <a:latin typeface="Tw Cen MT"/>
                <a:cs typeface="Tw Cen MT"/>
              </a:rPr>
              <a:t>S</a:t>
            </a:r>
            <a:r>
              <a:rPr sz="4200" baseline="1093" dirty="0">
                <a:latin typeface="Tw Cen MT"/>
                <a:cs typeface="Tw Cen MT"/>
              </a:rPr>
              <a:t>.</a:t>
            </a:r>
            <a:endParaRPr sz="28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5111" y="1680040"/>
            <a:ext cx="7106875" cy="1264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85">
              <a:lnSpc>
                <a:spcPts val="2140"/>
              </a:lnSpc>
              <a:spcBef>
                <a:spcPts val="107"/>
              </a:spcBef>
            </a:pPr>
            <a:r>
              <a:rPr sz="3000" spc="4" baseline="1530" dirty="0">
                <a:latin typeface="Tw Cen MT"/>
                <a:cs typeface="Tw Cen MT"/>
              </a:rPr>
              <a:t>SI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-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PE</a:t>
            </a:r>
            <a:r>
              <a:rPr sz="3000" spc="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JUIC</a:t>
            </a:r>
            <a:r>
              <a:rPr sz="3000" spc="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 LAS</a:t>
            </a:r>
            <a:r>
              <a:rPr sz="3000" spc="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INFR</a:t>
            </a:r>
            <a:r>
              <a:rPr sz="3000" spc="-7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CC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ONES</a:t>
            </a:r>
            <a:r>
              <a:rPr sz="3000" spc="-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-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4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NCIONES</a:t>
            </a:r>
            <a:r>
              <a:rPr sz="3000" spc="-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EVI</a:t>
            </a:r>
            <a:r>
              <a:rPr sz="3000" spc="9" baseline="1530" dirty="0">
                <a:latin typeface="Tw Cen MT"/>
                <a:cs typeface="Tw Cen MT"/>
              </a:rPr>
              <a:t>S</a:t>
            </a:r>
            <a:r>
              <a:rPr sz="3000" spc="-3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r>
              <a:rPr sz="3000" spc="-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EN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160416"/>
              </a:lnSpc>
              <a:spcBef>
                <a:spcPts val="423"/>
              </a:spcBef>
            </a:pPr>
            <a:r>
              <a:rPr sz="2000" spc="-34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TRAS</a:t>
            </a:r>
            <a:r>
              <a:rPr sz="2000" spc="-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NOR</a:t>
            </a:r>
            <a:r>
              <a:rPr sz="2000" spc="4" dirty="0">
                <a:latin typeface="Tw Cen MT"/>
                <a:cs typeface="Tw Cen MT"/>
              </a:rPr>
              <a:t>M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-5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lang="es-CO" sz="2000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C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NSTI</a:t>
            </a:r>
            <a:r>
              <a:rPr sz="2000" spc="-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UYEN</a:t>
            </a:r>
            <a:r>
              <a:rPr sz="2000" spc="-2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INFR</a:t>
            </a:r>
            <a:r>
              <a:rPr sz="2000" spc="-7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CC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ONES</a:t>
            </a:r>
            <a:r>
              <a:rPr sz="2000" spc="-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ES</a:t>
            </a:r>
            <a:r>
              <a:rPr sz="2000" spc="9" dirty="0">
                <a:latin typeface="Tw Cen MT"/>
                <a:cs typeface="Tw Cen MT"/>
              </a:rPr>
              <a:t>P</a:t>
            </a:r>
            <a:r>
              <a:rPr sz="2000" dirty="0">
                <a:latin typeface="Tw Cen MT"/>
                <a:cs typeface="Tw Cen MT"/>
              </a:rPr>
              <a:t>ECÍF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CAS</a:t>
            </a:r>
            <a:r>
              <a:rPr sz="2000" spc="-1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ESTE O</a:t>
            </a:r>
            <a:r>
              <a:rPr sz="2000" spc="4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DENAMIEN</a:t>
            </a:r>
            <a:r>
              <a:rPr sz="2000" spc="-39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-3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LAS</a:t>
            </a:r>
            <a:r>
              <a:rPr sz="2000" spc="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GU</a:t>
            </a:r>
            <a:r>
              <a:rPr sz="2000" spc="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TE</a:t>
            </a:r>
            <a:r>
              <a:rPr sz="2000" spc="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85111" y="3151507"/>
            <a:ext cx="5650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latin typeface="Tw Cen MT"/>
                <a:cs typeface="Tw Cen MT"/>
              </a:rPr>
              <a:t>1</a:t>
            </a:r>
            <a:r>
              <a:rPr sz="2700" baseline="1700" dirty="0">
                <a:latin typeface="Tw Cen MT"/>
                <a:cs typeface="Tw Cen MT"/>
              </a:rPr>
              <a:t>.NO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1573" y="3151507"/>
            <a:ext cx="95031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RESP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spc="-44" baseline="1700" dirty="0">
                <a:latin typeface="Tw Cen MT"/>
                <a:cs typeface="Tw Cen MT"/>
              </a:rPr>
              <a:t>T</a:t>
            </a:r>
            <a:r>
              <a:rPr sz="2700" baseline="1700" dirty="0">
                <a:latin typeface="Tw Cen MT"/>
                <a:cs typeface="Tw Cen MT"/>
              </a:rPr>
              <a:t>AR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4014" y="3151507"/>
            <a:ext cx="28648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latin typeface="Tw Cen MT"/>
                <a:cs typeface="Tw Cen MT"/>
              </a:rPr>
              <a:t>LA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1610" y="3151507"/>
            <a:ext cx="19433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NFI</a:t>
            </a:r>
            <a:r>
              <a:rPr sz="2700" spc="4" baseline="1700" dirty="0">
                <a:latin typeface="Tw Cen MT"/>
                <a:cs typeface="Tw Cen MT"/>
              </a:rPr>
              <a:t>D</a:t>
            </a:r>
            <a:r>
              <a:rPr sz="2700" baseline="1700" dirty="0">
                <a:latin typeface="Tw Cen MT"/>
                <a:cs typeface="Tw Cen MT"/>
              </a:rPr>
              <a:t>EN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IALI</a:t>
            </a:r>
            <a:r>
              <a:rPr sz="2700" spc="-34" baseline="1700" dirty="0">
                <a:latin typeface="Tw Cen MT"/>
                <a:cs typeface="Tw Cen MT"/>
              </a:rPr>
              <a:t>D</a:t>
            </a:r>
            <a:r>
              <a:rPr sz="2700" spc="-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D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7827" y="3151507"/>
            <a:ext cx="2359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5130" y="3151507"/>
            <a:ext cx="8620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RES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spc="-25" baseline="1700" dirty="0">
                <a:latin typeface="Tw Cen MT"/>
                <a:cs typeface="Tw Cen MT"/>
              </a:rPr>
              <a:t>R</a:t>
            </a:r>
            <a:r>
              <a:rPr sz="2700" spc="-114" baseline="1700" dirty="0">
                <a:latin typeface="Tw Cen MT"/>
                <a:cs typeface="Tw Cen MT"/>
              </a:rPr>
              <a:t>V</a:t>
            </a:r>
            <a:r>
              <a:rPr sz="2700" baseline="1700" dirty="0">
                <a:latin typeface="Tw Cen MT"/>
                <a:cs typeface="Tw Cen MT"/>
              </a:rPr>
              <a:t>A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9179" y="3151507"/>
            <a:ext cx="2991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latin typeface="Tw Cen MT"/>
                <a:cs typeface="Tw Cen MT"/>
              </a:rPr>
              <a:t>DE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68967" y="3151507"/>
            <a:ext cx="40002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LAS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5110" y="3480692"/>
            <a:ext cx="7586090" cy="1824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274" marR="37337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M</a:t>
            </a:r>
            <a:r>
              <a:rPr sz="2700" spc="4" baseline="1700" dirty="0">
                <a:latin typeface="Tw Cen MT"/>
                <a:cs typeface="Tw Cen MT"/>
              </a:rPr>
              <a:t>U</a:t>
            </a:r>
            <a:r>
              <a:rPr sz="2700" baseline="1700" dirty="0">
                <a:latin typeface="Tw Cen MT"/>
                <a:cs typeface="Tw Cen MT"/>
              </a:rPr>
              <a:t>NI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spc="-6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ON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spc="-25" baseline="1700" dirty="0">
                <a:latin typeface="Tw Cen MT"/>
                <a:cs typeface="Tw Cen MT"/>
              </a:rPr>
              <a:t>S</a:t>
            </a:r>
            <a:r>
              <a:rPr sz="2700" baseline="1700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534"/>
              </a:spcBef>
            </a:pPr>
            <a:r>
              <a:rPr dirty="0">
                <a:latin typeface="Tw Cen MT"/>
                <a:cs typeface="Tw Cen MT"/>
              </a:rPr>
              <a:t>2.</a:t>
            </a:r>
            <a:r>
              <a:rPr spc="1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PR</a:t>
            </a:r>
            <a:r>
              <a:rPr spc="-3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V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ER</a:t>
            </a:r>
            <a:r>
              <a:rPr spc="2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RE</a:t>
            </a:r>
            <a:r>
              <a:rPr spc="-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ES</a:t>
            </a:r>
            <a:r>
              <a:rPr spc="2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Y</a:t>
            </a:r>
            <a:r>
              <a:rPr spc="2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SE</a:t>
            </a:r>
            <a:r>
              <a:rPr spc="-34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VI</a:t>
            </a:r>
            <a:r>
              <a:rPr spc="4" dirty="0">
                <a:latin typeface="Tw Cen MT"/>
                <a:cs typeface="Tw Cen MT"/>
              </a:rPr>
              <a:t>C</a:t>
            </a:r>
            <a:r>
              <a:rPr dirty="0">
                <a:latin typeface="Tw Cen MT"/>
                <a:cs typeface="Tw Cen MT"/>
              </a:rPr>
              <a:t>IOS</a:t>
            </a:r>
            <a:r>
              <a:rPr spc="2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2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REA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IZAR</a:t>
            </a:r>
            <a:r>
              <a:rPr spc="2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T</a:t>
            </a:r>
            <a:r>
              <a:rPr spc="-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L</a:t>
            </a:r>
            <a:r>
              <a:rPr spc="-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spc="-9" dirty="0">
                <a:latin typeface="Tw Cen MT"/>
                <a:cs typeface="Tw Cen MT"/>
              </a:rPr>
              <a:t>M</a:t>
            </a:r>
            <a:r>
              <a:rPr dirty="0">
                <a:latin typeface="Tw Cen MT"/>
                <a:cs typeface="Tw Cen MT"/>
              </a:rPr>
              <a:t>UNI</a:t>
            </a:r>
            <a:r>
              <a:rPr spc="4" dirty="0">
                <a:latin typeface="Tw Cen MT"/>
                <a:cs typeface="Tw Cen MT"/>
              </a:rPr>
              <a:t>C</a:t>
            </a:r>
            <a:r>
              <a:rPr spc="-69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CIO</a:t>
            </a:r>
            <a:r>
              <a:rPr spc="-9" dirty="0">
                <a:latin typeface="Tw Cen MT"/>
                <a:cs typeface="Tw Cen MT"/>
              </a:rPr>
              <a:t>N</a:t>
            </a:r>
            <a:r>
              <a:rPr dirty="0">
                <a:latin typeface="Tw Cen MT"/>
                <a:cs typeface="Tw Cen MT"/>
              </a:rPr>
              <a:t>ES</a:t>
            </a:r>
            <a:r>
              <a:rPr spc="29" dirty="0">
                <a:latin typeface="Tw Cen MT"/>
                <a:cs typeface="Tw Cen MT"/>
              </a:rPr>
              <a:t> 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1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FOR</a:t>
            </a:r>
            <a:r>
              <a:rPr spc="-4" dirty="0">
                <a:latin typeface="Tw Cen MT"/>
                <a:cs typeface="Tw Cen MT"/>
              </a:rPr>
              <a:t>M</a:t>
            </a:r>
            <a:r>
              <a:rPr dirty="0">
                <a:latin typeface="Tw Cen MT"/>
                <a:cs typeface="Tw Cen MT"/>
              </a:rPr>
              <a:t>A</a:t>
            </a:r>
          </a:p>
          <a:p>
            <a:pPr marL="241274" marR="37337">
              <a:lnSpc>
                <a:spcPct val="90738"/>
              </a:lnSpc>
              <a:spcBef>
                <a:spcPts val="632"/>
              </a:spcBef>
            </a:pPr>
            <a:r>
              <a:rPr dirty="0">
                <a:latin typeface="Tw Cen MT"/>
                <a:cs typeface="Tw Cen MT"/>
              </a:rPr>
              <a:t>D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ST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A A </a:t>
            </a:r>
            <a:r>
              <a:rPr spc="-9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PRE</a:t>
            </a:r>
            <a:r>
              <a:rPr spc="4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IS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O 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N 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dirty="0">
                <a:latin typeface="Tw Cen MT"/>
                <a:cs typeface="Tw Cen MT"/>
              </a:rPr>
              <a:t>A </a:t>
            </a:r>
            <a:r>
              <a:rPr spc="4" dirty="0">
                <a:latin typeface="Tw Cen MT"/>
                <a:cs typeface="Tw Cen MT"/>
              </a:rPr>
              <a:t>LE</a:t>
            </a:r>
            <a:r>
              <a:rPr spc="-139" dirty="0">
                <a:latin typeface="Tw Cen MT"/>
                <a:cs typeface="Tw Cen MT"/>
              </a:rPr>
              <a:t>Y</a:t>
            </a:r>
            <a:r>
              <a:rPr dirty="0">
                <a:latin typeface="Tw Cen MT"/>
                <a:cs typeface="Tw Cen MT"/>
              </a:rPr>
              <a:t>.</a:t>
            </a:r>
          </a:p>
          <a:p>
            <a:pPr marL="241274" marR="13259" indent="-228574">
              <a:lnSpc>
                <a:spcPct val="120370"/>
              </a:lnSpc>
              <a:spcBef>
                <a:spcPts val="1443"/>
              </a:spcBef>
            </a:pPr>
            <a:r>
              <a:rPr spc="4" dirty="0">
                <a:latin typeface="Tw Cen MT"/>
                <a:cs typeface="Tw Cen MT"/>
              </a:rPr>
              <a:t>3</a:t>
            </a:r>
            <a:r>
              <a:rPr dirty="0">
                <a:latin typeface="Tw Cen MT"/>
                <a:cs typeface="Tw Cen MT"/>
              </a:rPr>
              <a:t>.</a:t>
            </a:r>
            <a:r>
              <a:rPr spc="7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U</a:t>
            </a:r>
            <a:r>
              <a:rPr spc="4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IL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ZAR</a:t>
            </a:r>
            <a:r>
              <a:rPr spc="89" dirty="0">
                <a:latin typeface="Tw Cen MT"/>
                <a:cs typeface="Tw Cen MT"/>
              </a:rPr>
              <a:t> </a:t>
            </a:r>
            <a:r>
              <a:rPr spc="-9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L</a:t>
            </a:r>
            <a:r>
              <a:rPr spc="8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ESP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T</a:t>
            </a:r>
            <a:r>
              <a:rPr spc="-14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8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RA</a:t>
            </a:r>
            <a:r>
              <a:rPr spc="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-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4" dirty="0">
                <a:latin typeface="Tw Cen MT"/>
                <a:cs typeface="Tw Cen MT"/>
              </a:rPr>
              <a:t>L</a:t>
            </a:r>
            <a:r>
              <a:rPr spc="-9" dirty="0">
                <a:latin typeface="Tw Cen MT"/>
                <a:cs typeface="Tw Cen MT"/>
              </a:rPr>
              <a:t>É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RICO</a:t>
            </a:r>
            <a:r>
              <a:rPr spc="8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SIN</a:t>
            </a:r>
            <a:r>
              <a:rPr spc="94" dirty="0">
                <a:latin typeface="Tw Cen MT"/>
                <a:cs typeface="Tw Cen MT"/>
              </a:rPr>
              <a:t> 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L</a:t>
            </a:r>
            <a:r>
              <a:rPr spc="8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R</a:t>
            </a:r>
            <a:r>
              <a:rPr spc="-14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ESP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spc="-14" dirty="0">
                <a:latin typeface="Tw Cen MT"/>
                <a:cs typeface="Tw Cen MT"/>
              </a:rPr>
              <a:t>N</a:t>
            </a:r>
            <a:r>
              <a:rPr dirty="0">
                <a:latin typeface="Tw Cen MT"/>
                <a:cs typeface="Tw Cen MT"/>
              </a:rPr>
              <a:t>D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EN</a:t>
            </a:r>
            <a:r>
              <a:rPr spc="4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9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PER</a:t>
            </a:r>
            <a:r>
              <a:rPr spc="4" dirty="0">
                <a:latin typeface="Tw Cen MT"/>
                <a:cs typeface="Tw Cen MT"/>
              </a:rPr>
              <a:t>M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-9" dirty="0">
                <a:latin typeface="Tw Cen MT"/>
                <a:cs typeface="Tw Cen MT"/>
              </a:rPr>
              <a:t>S</a:t>
            </a:r>
            <a:r>
              <a:rPr dirty="0">
                <a:latin typeface="Tw Cen MT"/>
                <a:cs typeface="Tw Cen MT"/>
              </a:rPr>
              <a:t>O O 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F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RMA D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ST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N</a:t>
            </a:r>
            <a:r>
              <a:rPr spc="-29" dirty="0">
                <a:latin typeface="Tw Cen MT"/>
                <a:cs typeface="Tw Cen MT"/>
              </a:rPr>
              <a:t>T</a:t>
            </a:r>
            <a:r>
              <a:rPr dirty="0">
                <a:latin typeface="Tw Cen MT"/>
                <a:cs typeface="Tw Cen MT"/>
              </a:rPr>
              <a:t>A A L</a:t>
            </a:r>
            <a:r>
              <a:rPr spc="4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S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ND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ON</a:t>
            </a:r>
            <a:r>
              <a:rPr spc="4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S </a:t>
            </a:r>
            <a:r>
              <a:rPr spc="4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-9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SU</a:t>
            </a:r>
            <a:r>
              <a:rPr spc="14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AS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GN</a:t>
            </a:r>
            <a:r>
              <a:rPr spc="-64" dirty="0">
                <a:latin typeface="Tw Cen MT"/>
                <a:cs typeface="Tw Cen MT"/>
              </a:rPr>
              <a:t>A</a:t>
            </a:r>
            <a:r>
              <a:rPr dirty="0">
                <a:latin typeface="Tw Cen MT"/>
                <a:cs typeface="Tw Cen MT"/>
              </a:rPr>
              <a:t>C</a:t>
            </a:r>
            <a:r>
              <a:rPr spc="4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Ó</a:t>
            </a:r>
            <a:r>
              <a:rPr spc="9" dirty="0">
                <a:latin typeface="Tw Cen MT"/>
                <a:cs typeface="Tw Cen MT"/>
              </a:rPr>
              <a:t>N</a:t>
            </a:r>
            <a:r>
              <a:rPr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85111" y="5508272"/>
            <a:ext cx="4254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latin typeface="Tw Cen MT"/>
                <a:cs typeface="Tw Cen MT"/>
              </a:rPr>
              <a:t>4</a:t>
            </a:r>
            <a:r>
              <a:rPr sz="2700" baseline="1700" dirty="0">
                <a:latin typeface="Tw Cen MT"/>
                <a:cs typeface="Tw Cen MT"/>
              </a:rPr>
              <a:t>.</a:t>
            </a:r>
            <a:r>
              <a:rPr sz="2700" spc="4" baseline="1700" dirty="0">
                <a:latin typeface="Tw Cen MT"/>
                <a:cs typeface="Tw Cen MT"/>
              </a:rPr>
              <a:t>EL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449" y="5508272"/>
            <a:ext cx="17181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IN</a:t>
            </a:r>
            <a:r>
              <a:rPr sz="2700" spc="-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U</a:t>
            </a:r>
            <a:r>
              <a:rPr sz="2700" spc="4" baseline="1700" dirty="0">
                <a:latin typeface="Tw Cen MT"/>
                <a:cs typeface="Tw Cen MT"/>
              </a:rPr>
              <a:t>M</a:t>
            </a:r>
            <a:r>
              <a:rPr sz="2700" spc="-14" baseline="1700" dirty="0">
                <a:latin typeface="Tw Cen MT"/>
                <a:cs typeface="Tw Cen MT"/>
              </a:rPr>
              <a:t>P</a:t>
            </a:r>
            <a:r>
              <a:rPr sz="2700" baseline="1700" dirty="0">
                <a:latin typeface="Tw Cen MT"/>
                <a:cs typeface="Tw Cen MT"/>
              </a:rPr>
              <a:t>LI</a:t>
            </a:r>
            <a:r>
              <a:rPr sz="2700" spc="4" baseline="1700" dirty="0">
                <a:latin typeface="Tw Cen MT"/>
                <a:cs typeface="Tw Cen MT"/>
              </a:rPr>
              <a:t>M</a:t>
            </a:r>
            <a:r>
              <a:rPr sz="2700" baseline="1700" dirty="0">
                <a:latin typeface="Tw Cen MT"/>
                <a:cs typeface="Tw Cen MT"/>
              </a:rPr>
              <a:t>I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N</a:t>
            </a:r>
            <a:r>
              <a:rPr sz="2700" spc="-29" baseline="1700" dirty="0">
                <a:latin typeface="Tw Cen MT"/>
                <a:cs typeface="Tw Cen MT"/>
              </a:rPr>
              <a:t>T</a:t>
            </a:r>
            <a:r>
              <a:rPr sz="2700" baseline="1700" dirty="0">
                <a:latin typeface="Tw Cen MT"/>
                <a:cs typeface="Tw Cen MT"/>
              </a:rPr>
              <a:t>O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2070" y="5508272"/>
            <a:ext cx="29606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1700" dirty="0">
                <a:latin typeface="Tw Cen MT"/>
                <a:cs typeface="Tw Cen MT"/>
              </a:rPr>
              <a:t>DE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0673" y="5508272"/>
            <a:ext cx="40076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L</a:t>
            </a:r>
            <a:r>
              <a:rPr sz="2700" spc="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652" y="5508272"/>
            <a:ext cx="152524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O</a:t>
            </a:r>
            <a:r>
              <a:rPr sz="2700" spc="-4" baseline="1700" dirty="0">
                <a:latin typeface="Tw Cen MT"/>
                <a:cs typeface="Tw Cen MT"/>
              </a:rPr>
              <a:t>B</a:t>
            </a:r>
            <a:r>
              <a:rPr sz="2700" baseline="1700" dirty="0">
                <a:latin typeface="Tw Cen MT"/>
                <a:cs typeface="Tw Cen MT"/>
              </a:rPr>
              <a:t>LI</a:t>
            </a:r>
            <a:r>
              <a:rPr sz="2700" spc="4" baseline="1700" dirty="0">
                <a:latin typeface="Tw Cen MT"/>
                <a:cs typeface="Tw Cen MT"/>
              </a:rPr>
              <a:t>G</a:t>
            </a:r>
            <a:r>
              <a:rPr sz="2700" spc="-79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ON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9598" y="5508272"/>
            <a:ext cx="110896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D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R</a:t>
            </a:r>
            <a:r>
              <a:rPr sz="2700" spc="-9" baseline="1700" dirty="0">
                <a:latin typeface="Tw Cen MT"/>
                <a:cs typeface="Tw Cen MT"/>
              </a:rPr>
              <a:t>I</a:t>
            </a:r>
            <a:r>
              <a:rPr sz="2700" spc="-114" baseline="1700" dirty="0">
                <a:latin typeface="Tw Cen MT"/>
                <a:cs typeface="Tw Cen MT"/>
              </a:rPr>
              <a:t>V</a:t>
            </a:r>
            <a:r>
              <a:rPr sz="2700" spc="-4" baseline="1700" dirty="0">
                <a:latin typeface="Tw Cen MT"/>
                <a:cs typeface="Tw Cen MT"/>
              </a:rPr>
              <a:t>A</a:t>
            </a:r>
            <a:r>
              <a:rPr sz="2700" spc="-29" baseline="1700" dirty="0">
                <a:latin typeface="Tw Cen MT"/>
                <a:cs typeface="Tw Cen MT"/>
              </a:rPr>
              <a:t>D</a:t>
            </a:r>
            <a:r>
              <a:rPr sz="2700" baseline="1700" dirty="0">
                <a:latin typeface="Tw Cen MT"/>
                <a:cs typeface="Tw Cen MT"/>
              </a:rPr>
              <a:t>AS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0619" y="5508272"/>
            <a:ext cx="2991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1700" dirty="0">
                <a:latin typeface="Tw Cen MT"/>
                <a:cs typeface="Tw Cen MT"/>
              </a:rPr>
              <a:t>DE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13685" y="5837457"/>
            <a:ext cx="559862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NC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SI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baseline="1700" dirty="0">
                <a:latin typeface="Tw Cen MT"/>
                <a:cs typeface="Tw Cen MT"/>
              </a:rPr>
              <a:t>NE</a:t>
            </a:r>
            <a:r>
              <a:rPr sz="2700" spc="-44" baseline="1700" dirty="0">
                <a:latin typeface="Tw Cen MT"/>
                <a:cs typeface="Tw Cen MT"/>
              </a:rPr>
              <a:t>S</a:t>
            </a:r>
            <a:r>
              <a:rPr sz="2700" baseline="1700" dirty="0">
                <a:latin typeface="Tw Cen MT"/>
                <a:cs typeface="Tw Cen MT"/>
              </a:rPr>
              <a:t>, LI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EN</a:t>
            </a:r>
            <a:r>
              <a:rPr sz="2700" spc="4" baseline="1700" dirty="0">
                <a:latin typeface="Tw Cen MT"/>
                <a:cs typeface="Tw Cen MT"/>
              </a:rPr>
              <a:t>C</a:t>
            </a:r>
            <a:r>
              <a:rPr sz="2700" baseline="1700" dirty="0">
                <a:latin typeface="Tw Cen MT"/>
                <a:cs typeface="Tw Cen MT"/>
              </a:rPr>
              <a:t>I</a:t>
            </a:r>
            <a:r>
              <a:rPr sz="2700" spc="4" baseline="1700" dirty="0">
                <a:latin typeface="Tw Cen MT"/>
                <a:cs typeface="Tw Cen MT"/>
              </a:rPr>
              <a:t>A</a:t>
            </a:r>
            <a:r>
              <a:rPr sz="2700" spc="-50" baseline="1700" dirty="0">
                <a:latin typeface="Tw Cen MT"/>
                <a:cs typeface="Tw Cen MT"/>
              </a:rPr>
              <a:t>S</a:t>
            </a:r>
            <a:r>
              <a:rPr sz="2700" baseline="1700" dirty="0">
                <a:latin typeface="Tw Cen MT"/>
                <a:cs typeface="Tw Cen MT"/>
              </a:rPr>
              <a:t>,</a:t>
            </a:r>
            <a:r>
              <a:rPr sz="2700" spc="-4" baseline="1700" dirty="0">
                <a:latin typeface="Tw Cen MT"/>
                <a:cs typeface="Tw Cen MT"/>
              </a:rPr>
              <a:t> </a:t>
            </a:r>
            <a:r>
              <a:rPr sz="2700" spc="-4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U</a:t>
            </a:r>
            <a:r>
              <a:rPr sz="2700" spc="-25" baseline="1700" dirty="0">
                <a:latin typeface="Tw Cen MT"/>
                <a:cs typeface="Tw Cen MT"/>
              </a:rPr>
              <a:t>T</a:t>
            </a:r>
            <a:r>
              <a:rPr sz="2700" baseline="1700" dirty="0">
                <a:latin typeface="Tw Cen MT"/>
                <a:cs typeface="Tw Cen MT"/>
              </a:rPr>
              <a:t>OR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Z</a:t>
            </a:r>
            <a:r>
              <a:rPr sz="2700" spc="-64" baseline="1700" dirty="0">
                <a:latin typeface="Tw Cen MT"/>
                <a:cs typeface="Tw Cen MT"/>
              </a:rPr>
              <a:t>A</a:t>
            </a:r>
            <a:r>
              <a:rPr sz="2700" baseline="1700" dirty="0">
                <a:latin typeface="Tw Cen MT"/>
                <a:cs typeface="Tw Cen MT"/>
              </a:rPr>
              <a:t>C</a:t>
            </a:r>
            <a:r>
              <a:rPr sz="2700" spc="4" baseline="1700" dirty="0">
                <a:latin typeface="Tw Cen MT"/>
                <a:cs typeface="Tw Cen MT"/>
              </a:rPr>
              <a:t>I</a:t>
            </a:r>
            <a:r>
              <a:rPr sz="2700" baseline="1700" dirty="0">
                <a:latin typeface="Tw Cen MT"/>
                <a:cs typeface="Tw Cen MT"/>
              </a:rPr>
              <a:t>ON</a:t>
            </a:r>
            <a:r>
              <a:rPr sz="2700" spc="4" baseline="1700" dirty="0">
                <a:latin typeface="Tw Cen MT"/>
                <a:cs typeface="Tw Cen MT"/>
              </a:rPr>
              <a:t>E</a:t>
            </a:r>
            <a:r>
              <a:rPr sz="2700" baseline="1700" dirty="0">
                <a:latin typeface="Tw Cen MT"/>
                <a:cs typeface="Tw Cen MT"/>
              </a:rPr>
              <a:t>S</a:t>
            </a:r>
            <a:r>
              <a:rPr sz="2700" spc="-19" baseline="1700" dirty="0">
                <a:latin typeface="Tw Cen MT"/>
                <a:cs typeface="Tw Cen MT"/>
              </a:rPr>
              <a:t> </a:t>
            </a:r>
            <a:r>
              <a:rPr sz="2700" baseline="1700" dirty="0">
                <a:latin typeface="Tw Cen MT"/>
                <a:cs typeface="Tw Cen MT"/>
              </a:rPr>
              <a:t>Y</a:t>
            </a:r>
            <a:r>
              <a:rPr sz="2700" spc="-9" baseline="1700" dirty="0">
                <a:latin typeface="Tw Cen MT"/>
                <a:cs typeface="Tw Cen MT"/>
              </a:rPr>
              <a:t> </a:t>
            </a:r>
            <a:r>
              <a:rPr sz="2700" baseline="1700" dirty="0">
                <a:latin typeface="Tw Cen MT"/>
                <a:cs typeface="Tw Cen MT"/>
              </a:rPr>
              <a:t>PER</a:t>
            </a:r>
            <a:r>
              <a:rPr sz="2700" spc="4" baseline="1700" dirty="0">
                <a:latin typeface="Tw Cen MT"/>
                <a:cs typeface="Tw Cen MT"/>
              </a:rPr>
              <a:t>M</a:t>
            </a:r>
            <a:r>
              <a:rPr sz="2700" baseline="1700" dirty="0">
                <a:latin typeface="Tw Cen MT"/>
                <a:cs typeface="Tw Cen MT"/>
              </a:rPr>
              <a:t>IS</a:t>
            </a:r>
            <a:r>
              <a:rPr sz="2700" spc="4" baseline="1700" dirty="0">
                <a:latin typeface="Tw Cen MT"/>
                <a:cs typeface="Tw Cen MT"/>
              </a:rPr>
              <a:t>O</a:t>
            </a:r>
            <a:r>
              <a:rPr sz="2700" spc="-29" baseline="1700" dirty="0">
                <a:latin typeface="Tw Cen MT"/>
                <a:cs typeface="Tw Cen MT"/>
              </a:rPr>
              <a:t>S</a:t>
            </a:r>
            <a:r>
              <a:rPr sz="2700" baseline="1700" dirty="0">
                <a:latin typeface="Tw Cen MT"/>
                <a:cs typeface="Tw Cen MT"/>
              </a:rPr>
              <a:t>.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77" name="object 16"/>
          <p:cNvSpPr/>
          <p:nvPr/>
        </p:nvSpPr>
        <p:spPr>
          <a:xfrm>
            <a:off x="0" y="210185"/>
            <a:ext cx="2193925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9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1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193925" y="6330950"/>
            <a:ext cx="417512" cy="51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85110" y="2474623"/>
            <a:ext cx="238418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5.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40761" y="2474623"/>
            <a:ext cx="1512988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B</a:t>
            </a:r>
            <a:r>
              <a:rPr sz="1700" spc="-9" dirty="0">
                <a:latin typeface="Arial"/>
                <a:cs typeface="Arial"/>
              </a:rPr>
              <a:t>S</a:t>
            </a:r>
            <a:r>
              <a:rPr sz="1700" spc="14" dirty="0">
                <a:latin typeface="Arial"/>
                <a:cs typeface="Arial"/>
              </a:rPr>
              <a:t>T</a:t>
            </a:r>
            <a:r>
              <a:rPr sz="1700" spc="-9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spc="-9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2405" y="2474623"/>
            <a:ext cx="35685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>
                <a:latin typeface="Arial"/>
                <a:cs typeface="Arial"/>
              </a:rPr>
              <a:t>DE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6955" y="2474623"/>
            <a:ext cx="1362801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4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14" dirty="0">
                <a:latin typeface="Arial"/>
                <a:cs typeface="Arial"/>
              </a:rPr>
              <a:t>N</a:t>
            </a:r>
            <a:r>
              <a:rPr sz="1700" spc="-119" dirty="0">
                <a:latin typeface="Arial"/>
                <a:cs typeface="Arial"/>
              </a:rPr>
              <a:t>T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27597" y="2474623"/>
            <a:ext cx="202205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34758" y="2474623"/>
            <a:ext cx="230092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LAS   </a:t>
            </a:r>
            <a:r>
              <a:rPr sz="1700" spc="2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U</a:t>
            </a:r>
            <a:r>
              <a:rPr sz="1700" spc="-29" dirty="0">
                <a:latin typeface="Arial"/>
                <a:cs typeface="Arial"/>
              </a:rPr>
              <a:t>T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54310" y="2474623"/>
            <a:ext cx="32267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85110" y="2733703"/>
            <a:ext cx="7583010" cy="114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274" marR="2238">
              <a:lnSpc>
                <a:spcPts val="1839"/>
              </a:lnSpc>
              <a:spcBef>
                <a:spcPts val="92"/>
              </a:spcBef>
            </a:pP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FO</a:t>
            </a:r>
            <a:r>
              <a:rPr sz="1700" spc="-9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IÓ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44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EQU</a:t>
            </a:r>
            <a:r>
              <a:rPr sz="1700" spc="-4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3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3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119" dirty="0">
                <a:latin typeface="Arial"/>
                <a:cs typeface="Arial"/>
              </a:rPr>
              <a:t>T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LA</a:t>
            </a:r>
            <a:r>
              <a:rPr sz="1700" spc="-3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FORMA</a:t>
            </a:r>
            <a:r>
              <a:rPr sz="1700" spc="-34" dirty="0">
                <a:latin typeface="Arial"/>
                <a:cs typeface="Arial"/>
              </a:rPr>
              <a:t>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X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C</a:t>
            </a:r>
            <a:r>
              <a:rPr sz="1700" spc="-119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3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</a:p>
          <a:p>
            <a:pPr marL="241274" marR="34700">
              <a:lnSpc>
                <a:spcPct val="95825"/>
              </a:lnSpc>
            </a:pP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NC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MPLE</a:t>
            </a:r>
            <a:r>
              <a:rPr sz="1700" spc="-100" dirty="0">
                <a:latin typeface="Arial"/>
                <a:cs typeface="Arial"/>
              </a:rPr>
              <a:t>T</a:t>
            </a:r>
            <a:r>
              <a:rPr sz="1700" spc="-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95825"/>
              </a:lnSpc>
              <a:spcBef>
                <a:spcPts val="1093"/>
              </a:spcBef>
            </a:pPr>
            <a:r>
              <a:rPr sz="1700" dirty="0">
                <a:latin typeface="Arial"/>
                <a:cs typeface="Arial"/>
              </a:rPr>
              <a:t>6.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NC</a:t>
            </a:r>
            <a:r>
              <a:rPr sz="1700" spc="-4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MPL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-49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AGO 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14" dirty="0">
                <a:latin typeface="Arial"/>
                <a:cs typeface="Arial"/>
              </a:rPr>
              <a:t> </a:t>
            </a:r>
            <a:r>
              <a:rPr sz="1700" spc="-9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1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14" dirty="0">
                <a:latin typeface="Arial"/>
                <a:cs typeface="Arial"/>
              </a:rPr>
              <a:t>O</a:t>
            </a:r>
            <a:r>
              <a:rPr sz="1700" spc="-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spc="-9" dirty="0">
                <a:latin typeface="Arial"/>
                <a:cs typeface="Arial"/>
              </a:rPr>
              <a:t>AP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4" dirty="0">
                <a:latin typeface="Arial"/>
                <a:cs typeface="Arial"/>
              </a:rPr>
              <a:t>S</a:t>
            </a:r>
            <a:r>
              <a:rPr sz="1700" spc="-119" dirty="0">
                <a:latin typeface="Arial"/>
                <a:cs typeface="Arial"/>
              </a:rPr>
              <a:t>T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ION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V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-9" dirty="0">
                <a:latin typeface="Arial"/>
                <a:cs typeface="Arial"/>
              </a:rPr>
              <a:t>S</a:t>
            </a:r>
            <a:r>
              <a:rPr sz="1700" spc="-119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spc="-9" dirty="0">
                <a:latin typeface="Arial"/>
                <a:cs typeface="Arial"/>
              </a:rPr>
              <a:t>EN</a:t>
            </a:r>
            <a:endParaRPr sz="1700" dirty="0">
              <a:latin typeface="Arial"/>
              <a:cs typeface="Arial"/>
            </a:endParaRPr>
          </a:p>
          <a:p>
            <a:pPr marL="241274" marR="34700">
              <a:lnSpc>
                <a:spcPct val="95825"/>
              </a:lnSpc>
              <a:spcBef>
                <a:spcPts val="85"/>
              </a:spcBef>
            </a:pPr>
            <a:r>
              <a:rPr sz="1700" dirty="0">
                <a:latin typeface="Arial"/>
                <a:cs typeface="Arial"/>
              </a:rPr>
              <a:t>LA</a:t>
            </a:r>
            <a:r>
              <a:rPr sz="1700" spc="-8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85110" y="4024913"/>
            <a:ext cx="1474082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7.</a:t>
            </a:r>
            <a:r>
              <a:rPr sz="1700" spc="-94" dirty="0">
                <a:latin typeface="Arial"/>
                <a:cs typeface="Arial"/>
              </a:rPr>
              <a:t>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spc="-4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U</a:t>
            </a:r>
            <a:r>
              <a:rPr sz="1700" spc="-14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PLIR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6710" y="4024913"/>
            <a:ext cx="147714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9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L </a:t>
            </a:r>
            <a:r>
              <a:rPr sz="1700" spc="20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ÉG</a:t>
            </a:r>
            <a:r>
              <a:rPr sz="1700" spc="-9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MEN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29732" y="4024913"/>
            <a:ext cx="359902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>
                <a:latin typeface="Arial"/>
                <a:cs typeface="Arial"/>
              </a:rPr>
              <a:t>DE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8" y="4024913"/>
            <a:ext cx="1030398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9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C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S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1899" y="4024913"/>
            <a:ext cx="587411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SO,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94650" y="4024913"/>
            <a:ext cx="187049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4" dirty="0">
                <a:latin typeface="Arial"/>
                <a:cs typeface="Arial"/>
              </a:rPr>
              <a:t>H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9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-4" dirty="0">
                <a:latin typeface="Arial"/>
                <a:cs typeface="Arial"/>
              </a:rPr>
              <a:t>OG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IÓ</a:t>
            </a:r>
            <a:r>
              <a:rPr sz="1700" dirty="0">
                <a:latin typeface="Arial"/>
                <a:cs typeface="Arial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2516" y="4024913"/>
            <a:ext cx="20220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dirty="0">
                <a:latin typeface="Arial"/>
                <a:cs typeface="Arial"/>
              </a:rPr>
              <a:t>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85111" y="4283993"/>
            <a:ext cx="7189455" cy="1532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274" marR="24539">
              <a:lnSpc>
                <a:spcPts val="1839"/>
              </a:lnSpc>
              <a:spcBef>
                <a:spcPts val="92"/>
              </a:spcBef>
            </a:pP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spc="1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spc="-4" dirty="0">
                <a:latin typeface="Arial"/>
                <a:cs typeface="Arial"/>
              </a:rPr>
              <a:t>CO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spc="-9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XI</a:t>
            </a:r>
            <a:r>
              <a:rPr sz="1700" spc="-9" dirty="0">
                <a:latin typeface="Arial"/>
                <a:cs typeface="Arial"/>
              </a:rPr>
              <a:t>Ó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14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.</a:t>
            </a:r>
          </a:p>
          <a:p>
            <a:pPr marL="241274" indent="-228574">
              <a:lnSpc>
                <a:spcPct val="100041"/>
              </a:lnSpc>
              <a:spcBef>
                <a:spcPts val="989"/>
              </a:spcBef>
            </a:pPr>
            <a:r>
              <a:rPr sz="1700" dirty="0">
                <a:latin typeface="Arial"/>
                <a:cs typeface="Arial"/>
              </a:rPr>
              <a:t>8. 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Z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4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4" dirty="0">
                <a:latin typeface="Arial"/>
                <a:cs typeface="Arial"/>
              </a:rPr>
              <a:t>S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spc="-4" dirty="0">
                <a:latin typeface="Arial"/>
                <a:cs typeface="Arial"/>
              </a:rPr>
              <a:t>IO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CRU</a:t>
            </a:r>
            <a:r>
              <a:rPr sz="1700" dirty="0">
                <a:latin typeface="Arial"/>
                <a:cs typeface="Arial"/>
              </a:rPr>
              <a:t>Z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DO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2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 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10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-10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AR</a:t>
            </a:r>
            <a:r>
              <a:rPr sz="1700" spc="-39" dirty="0">
                <a:latin typeface="Arial"/>
                <a:cs typeface="Arial"/>
              </a:rPr>
              <a:t> 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spc="-10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4" dirty="0">
                <a:latin typeface="Arial"/>
                <a:cs typeface="Arial"/>
              </a:rPr>
              <a:t>BI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AD S</a:t>
            </a:r>
            <a:r>
              <a:rPr sz="1700" spc="4" dirty="0">
                <a:latin typeface="Arial"/>
                <a:cs typeface="Arial"/>
              </a:rPr>
              <a:t>E</a:t>
            </a:r>
            <a:r>
              <a:rPr sz="1700" spc="-114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4" dirty="0">
                <a:latin typeface="Arial"/>
                <a:cs typeface="Arial"/>
              </a:rPr>
              <a:t>D</a:t>
            </a:r>
            <a:r>
              <a:rPr sz="1700" spc="-9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.</a:t>
            </a:r>
          </a:p>
          <a:p>
            <a:pPr marL="12700" marR="24539">
              <a:lnSpc>
                <a:spcPct val="95825"/>
              </a:lnSpc>
              <a:spcBef>
                <a:spcPts val="1011"/>
              </a:spcBef>
            </a:pPr>
            <a:r>
              <a:rPr sz="1700" dirty="0">
                <a:latin typeface="Arial"/>
                <a:cs typeface="Arial"/>
              </a:rPr>
              <a:t>9. VI</a:t>
            </a:r>
            <a:r>
              <a:rPr sz="1700" spc="-9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LAR</a:t>
            </a:r>
            <a:r>
              <a:rPr sz="1700" spc="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</a:t>
            </a:r>
            <a:r>
              <a:rPr sz="1700" spc="-6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4" dirty="0">
                <a:latin typeface="Arial"/>
                <a:cs typeface="Arial"/>
              </a:rPr>
              <a:t>É</a:t>
            </a:r>
            <a:r>
              <a:rPr sz="1700" spc="-4" dirty="0">
                <a:latin typeface="Arial"/>
                <a:cs typeface="Arial"/>
              </a:rPr>
              <a:t>GIM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4" dirty="0">
                <a:latin typeface="Arial"/>
                <a:cs typeface="Arial"/>
              </a:rPr>
              <a:t>H</a:t>
            </a:r>
            <a:r>
              <a:rPr sz="1700" dirty="0">
                <a:latin typeface="Arial"/>
                <a:cs typeface="Arial"/>
              </a:rPr>
              <a:t>ABIL</a:t>
            </a:r>
            <a:r>
              <a:rPr sz="1700" spc="-9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4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S,</a:t>
            </a:r>
            <a:r>
              <a:rPr sz="1700" spc="-29" dirty="0">
                <a:latin typeface="Arial"/>
                <a:cs typeface="Arial"/>
              </a:rPr>
              <a:t> 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4" dirty="0">
                <a:latin typeface="Arial"/>
                <a:cs typeface="Arial"/>
              </a:rPr>
              <a:t>C</a:t>
            </a:r>
            <a:r>
              <a:rPr sz="1700" spc="-4" dirty="0">
                <a:latin typeface="Arial"/>
                <a:cs typeface="Arial"/>
              </a:rPr>
              <a:t>OM</a:t>
            </a:r>
            <a:r>
              <a:rPr sz="1700" spc="-119" dirty="0">
                <a:latin typeface="Arial"/>
                <a:cs typeface="Arial"/>
              </a:rPr>
              <a:t>PA</a:t>
            </a:r>
            <a:r>
              <a:rPr sz="1700" dirty="0">
                <a:latin typeface="Arial"/>
                <a:cs typeface="Arial"/>
              </a:rPr>
              <a:t>TIB</a:t>
            </a:r>
            <a:r>
              <a:rPr sz="1700" spc="-9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4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4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5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</a:t>
            </a:r>
          </a:p>
          <a:p>
            <a:pPr marL="241274" marR="24539">
              <a:lnSpc>
                <a:spcPct val="95825"/>
              </a:lnSpc>
              <a:spcBef>
                <a:spcPts val="85"/>
              </a:spcBef>
            </a:pPr>
            <a:r>
              <a:rPr sz="1700" dirty="0">
                <a:latin typeface="Arial"/>
                <a:cs typeface="Arial"/>
              </a:rPr>
              <a:t>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spc="-4" dirty="0">
                <a:latin typeface="Arial"/>
                <a:cs typeface="Arial"/>
              </a:rPr>
              <a:t>O</a:t>
            </a:r>
            <a:r>
              <a:rPr sz="1700" spc="4" dirty="0">
                <a:latin typeface="Arial"/>
                <a:cs typeface="Arial"/>
              </a:rPr>
              <a:t>H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BICI</a:t>
            </a:r>
            <a:r>
              <a:rPr sz="1700" spc="-9" dirty="0">
                <a:latin typeface="Arial"/>
                <a:cs typeface="Arial"/>
              </a:rPr>
              <a:t>O</a:t>
            </a:r>
            <a:r>
              <a:rPr sz="1700" spc="4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-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4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4" dirty="0">
                <a:latin typeface="Arial"/>
                <a:cs typeface="Arial"/>
              </a:rPr>
              <a:t>V</a:t>
            </a:r>
            <a:r>
              <a:rPr sz="1700" spc="-4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4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 LA</a:t>
            </a:r>
            <a:r>
              <a:rPr sz="1700" spc="-8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19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.</a:t>
            </a:r>
          </a:p>
        </p:txBody>
      </p:sp>
      <p:sp>
        <p:nvSpPr>
          <p:cNvPr id="73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5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6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8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8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573337" y="6240463"/>
            <a:ext cx="149930" cy="12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358340" y="1758384"/>
            <a:ext cx="8223437" cy="4616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1</a:t>
            </a:r>
            <a:r>
              <a:rPr sz="2200" spc="9" dirty="0">
                <a:latin typeface="Arial"/>
                <a:cs typeface="Arial"/>
              </a:rPr>
              <a:t>0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4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MODIFIC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CIÓN</a:t>
            </a:r>
            <a:r>
              <a:rPr sz="2200" spc="-1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spc="-16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AL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6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ARÁME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ROS</a:t>
            </a:r>
          </a:p>
          <a:p>
            <a:pPr marL="241604" marR="394911">
              <a:lnSpc>
                <a:spcPts val="2529"/>
              </a:lnSpc>
              <a:spcBef>
                <a:spcPts val="257"/>
              </a:spcBef>
            </a:pPr>
            <a:r>
              <a:rPr sz="2200" dirty="0">
                <a:latin typeface="Arial"/>
                <a:cs typeface="Arial"/>
              </a:rPr>
              <a:t>TÉ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NICOS</a:t>
            </a:r>
            <a:r>
              <a:rPr sz="2200" spc="-8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ESEN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IA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ES</a:t>
            </a:r>
            <a:r>
              <a:rPr sz="2200" spc="-16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5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</a:t>
            </a:r>
            <a:r>
              <a:rPr sz="2200" spc="-10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INCUMP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IMIEN</a:t>
            </a:r>
            <a:r>
              <a:rPr sz="2200" spc="-2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OS </a:t>
            </a:r>
          </a:p>
          <a:p>
            <a:pPr marL="241604" marR="394911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FI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ES</a:t>
            </a:r>
            <a:r>
              <a:rPr sz="2200" spc="-4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11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-2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VICIO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DIODI</a:t>
            </a:r>
            <a:r>
              <a:rPr sz="2200" spc="4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USIÓN</a:t>
            </a:r>
            <a:r>
              <a:rPr sz="2200" spc="-13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SONORA.</a:t>
            </a:r>
          </a:p>
          <a:p>
            <a:pPr marL="241604" indent="-228904">
              <a:lnSpc>
                <a:spcPts val="2529"/>
              </a:lnSpc>
              <a:spcBef>
                <a:spcPts val="1392"/>
              </a:spcBef>
            </a:pPr>
            <a:r>
              <a:rPr sz="2200" spc="-164" dirty="0">
                <a:latin typeface="Arial"/>
                <a:cs typeface="Arial"/>
              </a:rPr>
              <a:t>1</a:t>
            </a:r>
            <a:r>
              <a:rPr sz="2200" dirty="0">
                <a:latin typeface="Arial"/>
                <a:cs typeface="Arial"/>
              </a:rPr>
              <a:t>1.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CUA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QUIERA</a:t>
            </a:r>
            <a:r>
              <a:rPr sz="2200" spc="-9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OTRA</a:t>
            </a:r>
            <a:r>
              <a:rPr sz="2200" spc="-1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FORMA</a:t>
            </a:r>
            <a:r>
              <a:rPr sz="2200" spc="-15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UMPL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MIEN</a:t>
            </a:r>
            <a:r>
              <a:rPr sz="2200" spc="-2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 </a:t>
            </a:r>
          </a:p>
          <a:p>
            <a:pPr marL="241604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VIOLACIÓN</a:t>
            </a:r>
            <a:r>
              <a:rPr sz="2200" spc="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LAS DISPOSICIONES</a:t>
            </a:r>
            <a:r>
              <a:rPr sz="2200" spc="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LEGALES, </a:t>
            </a:r>
          </a:p>
          <a:p>
            <a:pPr marL="241604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REGL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MEN</a:t>
            </a:r>
            <a:r>
              <a:rPr sz="2200" spc="-16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ARIAS</a:t>
            </a:r>
            <a:r>
              <a:rPr sz="2200" spc="-16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CTU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15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REGUL</a:t>
            </a:r>
            <a:r>
              <a:rPr sz="2200" spc="-159" dirty="0">
                <a:latin typeface="Arial"/>
                <a:cs typeface="Arial"/>
              </a:rPr>
              <a:t>A</a:t>
            </a:r>
            <a:r>
              <a:rPr sz="2200" spc="-2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ORIAS </a:t>
            </a:r>
          </a:p>
          <a:p>
            <a:pPr marL="241604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EN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16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IA</a:t>
            </a:r>
            <a:r>
              <a:rPr sz="2200" spc="-16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ECOMUNICACIONE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</a:p>
          <a:p>
            <a:pPr marL="241604" marR="194108" indent="-228904">
              <a:lnSpc>
                <a:spcPts val="2529"/>
              </a:lnSpc>
              <a:spcBef>
                <a:spcPts val="1380"/>
              </a:spcBef>
            </a:pPr>
            <a:r>
              <a:rPr sz="2200" dirty="0">
                <a:latin typeface="Arial"/>
                <a:cs typeface="Arial"/>
              </a:rPr>
              <a:t>1</a:t>
            </a:r>
            <a:r>
              <a:rPr sz="2200" spc="9" dirty="0">
                <a:latin typeface="Arial"/>
                <a:cs typeface="Arial"/>
              </a:rPr>
              <a:t>2</a:t>
            </a:r>
            <a:r>
              <a:rPr sz="2200" dirty="0">
                <a:latin typeface="Arial"/>
                <a:cs typeface="Arial"/>
              </a:rPr>
              <a:t>.</a:t>
            </a:r>
            <a:r>
              <a:rPr sz="2200" spc="-2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CUA</a:t>
            </a:r>
            <a:r>
              <a:rPr sz="2200" spc="9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QUIER</a:t>
            </a:r>
            <a:r>
              <a:rPr sz="2200" spc="-10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PRÁC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ICA</a:t>
            </a:r>
            <a:r>
              <a:rPr sz="2200" spc="-21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2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ICACIÓN</a:t>
            </a:r>
            <a:r>
              <a:rPr sz="2200" spc="-11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-15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CTE </a:t>
            </a:r>
          </a:p>
          <a:p>
            <a:pPr marL="241604" marR="194108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NEG</a:t>
            </a:r>
            <a:r>
              <a:rPr sz="2200" spc="-16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TI</a:t>
            </a:r>
            <a:r>
              <a:rPr sz="2200" spc="-159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AMENTE</a:t>
            </a:r>
            <a:r>
              <a:rPr sz="2200" spc="-11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</a:t>
            </a:r>
            <a:r>
              <a:rPr sz="2200" spc="-10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MEDIO</a:t>
            </a:r>
            <a:r>
              <a:rPr sz="2200" spc="-16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AMBIEN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E,</a:t>
            </a:r>
            <a:r>
              <a:rPr sz="2200" spc="-8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PECI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8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 </a:t>
            </a:r>
          </a:p>
          <a:p>
            <a:pPr marL="241604" marR="194108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EN</a:t>
            </a:r>
            <a:r>
              <a:rPr sz="2200" spc="-2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ORNO</a:t>
            </a:r>
            <a:r>
              <a:rPr sz="2200" spc="-8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LOS</a:t>
            </a:r>
            <a:r>
              <a:rPr sz="2200" spc="-4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SUAR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OS,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</a:t>
            </a:r>
            <a:r>
              <a:rPr sz="2200" spc="-10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ESP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CTRO </a:t>
            </a:r>
          </a:p>
          <a:p>
            <a:pPr marL="241604" marR="194108">
              <a:lnSpc>
                <a:spcPts val="2529"/>
              </a:lnSpc>
              <a:spcBef>
                <a:spcPts val="374"/>
              </a:spcBef>
            </a:pP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EC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ROMAGNÉTICO</a:t>
            </a:r>
            <a:r>
              <a:rPr sz="2200" spc="-21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5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4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GARAN</a:t>
            </a:r>
            <a:r>
              <a:rPr sz="2200" spc="9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ÍAS</a:t>
            </a:r>
            <a:r>
              <a:rPr sz="2200" spc="-6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3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DEMÁS</a:t>
            </a:r>
          </a:p>
          <a:p>
            <a:pPr marL="241604" marR="35492">
              <a:lnSpc>
                <a:spcPct val="95825"/>
              </a:lnSpc>
              <a:spcBef>
                <a:spcPts val="384"/>
              </a:spcBef>
            </a:pPr>
            <a:r>
              <a:rPr sz="2200" dirty="0">
                <a:latin typeface="Arial"/>
                <a:cs typeface="Arial"/>
              </a:rPr>
              <a:t>PROVEED</a:t>
            </a:r>
            <a:r>
              <a:rPr sz="2200" spc="-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RES</a:t>
            </a:r>
            <a:r>
              <a:rPr sz="2200" spc="-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3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OPERAD</a:t>
            </a:r>
            <a:r>
              <a:rPr sz="2200" spc="-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RES</a:t>
            </a:r>
            <a:r>
              <a:rPr sz="2200" spc="-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3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SALUD</a:t>
            </a:r>
            <a:r>
              <a:rPr sz="2200" spc="-7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PÚB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ICA.</a:t>
            </a:r>
          </a:p>
        </p:txBody>
      </p:sp>
      <p:sp>
        <p:nvSpPr>
          <p:cNvPr id="58" name="object 16"/>
          <p:cNvSpPr/>
          <p:nvPr/>
        </p:nvSpPr>
        <p:spPr>
          <a:xfrm>
            <a:off x="0" y="210185"/>
            <a:ext cx="7019290" cy="1351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1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6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6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4153790" y="1270001"/>
            <a:ext cx="2355215" cy="235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4153790" y="3625215"/>
            <a:ext cx="2355215" cy="2355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509004" y="3625215"/>
            <a:ext cx="2355342" cy="2355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509004" y="1270001"/>
            <a:ext cx="2355342" cy="235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422391" y="2538983"/>
            <a:ext cx="2173224" cy="2173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433060" y="562355"/>
            <a:ext cx="2151888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719061" y="2863597"/>
            <a:ext cx="2182367" cy="1523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515355" y="5196840"/>
            <a:ext cx="1988820" cy="1458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191256" y="2863597"/>
            <a:ext cx="2034540" cy="1523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787009" y="1205660"/>
            <a:ext cx="147363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aseline="1913" dirty="0">
                <a:latin typeface="Tw Cen MT"/>
                <a:cs typeface="Tw Cen MT"/>
              </a:rPr>
              <a:t>AM</a:t>
            </a:r>
            <a:r>
              <a:rPr sz="2400" spc="4" baseline="1913" dirty="0">
                <a:latin typeface="Tw Cen MT"/>
                <a:cs typeface="Tw Cen MT"/>
              </a:rPr>
              <a:t>O</a:t>
            </a:r>
            <a:r>
              <a:rPr sz="2400" baseline="1913" dirty="0">
                <a:latin typeface="Tw Cen MT"/>
                <a:cs typeface="Tw Cen MT"/>
              </a:rPr>
              <a:t>NE</a:t>
            </a:r>
            <a:r>
              <a:rPr sz="2400" spc="4" baseline="1913" dirty="0">
                <a:latin typeface="Tw Cen MT"/>
                <a:cs typeface="Tw Cen MT"/>
              </a:rPr>
              <a:t>S</a:t>
            </a:r>
            <a:r>
              <a:rPr sz="2400" spc="-39" baseline="1913" dirty="0">
                <a:latin typeface="Tw Cen MT"/>
                <a:cs typeface="Tw Cen MT"/>
              </a:rPr>
              <a:t>T</a:t>
            </a:r>
            <a:r>
              <a:rPr sz="2400" spc="-64" baseline="1913" dirty="0">
                <a:latin typeface="Tw Cen MT"/>
                <a:cs typeface="Tw Cen MT"/>
              </a:rPr>
              <a:t>A</a:t>
            </a:r>
            <a:r>
              <a:rPr sz="2400" baseline="1913" dirty="0">
                <a:latin typeface="Tw Cen MT"/>
                <a:cs typeface="Tw Cen MT"/>
              </a:rPr>
              <a:t>C</a:t>
            </a:r>
            <a:r>
              <a:rPr sz="2400" spc="-4" baseline="1913" dirty="0">
                <a:latin typeface="Tw Cen MT"/>
                <a:cs typeface="Tw Cen MT"/>
              </a:rPr>
              <a:t>I</a:t>
            </a:r>
            <a:r>
              <a:rPr sz="2400" spc="4" baseline="1913" dirty="0">
                <a:latin typeface="Tw Cen MT"/>
                <a:cs typeface="Tw Cen MT"/>
              </a:rPr>
              <a:t>Ó</a:t>
            </a:r>
            <a:r>
              <a:rPr sz="2400" baseline="1913" dirty="0">
                <a:latin typeface="Tw Cen MT"/>
                <a:cs typeface="Tw Cen MT"/>
              </a:rPr>
              <a:t>N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1667" y="3209032"/>
            <a:ext cx="630256" cy="821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59" marR="33166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w Cen MT"/>
                <a:cs typeface="Tw Cen MT"/>
              </a:rPr>
              <a:t>M</a:t>
            </a:r>
            <a:r>
              <a:rPr sz="1500" spc="4" dirty="0">
                <a:latin typeface="Tw Cen MT"/>
                <a:cs typeface="Tw Cen MT"/>
              </a:rPr>
              <a:t>U</a:t>
            </a:r>
            <a:r>
              <a:rPr sz="1500" spc="-50" dirty="0">
                <a:latin typeface="Tw Cen MT"/>
                <a:cs typeface="Tw Cen MT"/>
              </a:rPr>
              <a:t>L</a:t>
            </a:r>
            <a:r>
              <a:rPr sz="1500" spc="-25" dirty="0">
                <a:latin typeface="Tw Cen MT"/>
                <a:cs typeface="Tw Cen MT"/>
              </a:rPr>
              <a:t>T</a:t>
            </a:r>
            <a:r>
              <a:rPr sz="1500" dirty="0">
                <a:latin typeface="Tw Cen MT"/>
                <a:cs typeface="Tw Cen MT"/>
              </a:rPr>
              <a:t>A</a:t>
            </a:r>
          </a:p>
          <a:p>
            <a:pPr marL="18796">
              <a:lnSpc>
                <a:spcPct val="90738"/>
              </a:lnSpc>
              <a:spcBef>
                <a:spcPts val="283"/>
              </a:spcBef>
            </a:pPr>
            <a:r>
              <a:rPr sz="2000" dirty="0">
                <a:latin typeface="Tw Cen MT"/>
                <a:cs typeface="Tw Cen MT"/>
              </a:rPr>
              <a:t>2000</a:t>
            </a:r>
          </a:p>
          <a:p>
            <a:pPr marL="12700" marR="4591">
              <a:lnSpc>
                <a:spcPct val="90738"/>
              </a:lnSpc>
              <a:spcBef>
                <a:spcPts val="590"/>
              </a:spcBef>
            </a:pPr>
            <a:r>
              <a:rPr sz="1500" spc="4" dirty="0">
                <a:latin typeface="Tw Cen MT"/>
                <a:cs typeface="Tw Cen MT"/>
              </a:rPr>
              <a:t>S</a:t>
            </a:r>
            <a:r>
              <a:rPr sz="1500" spc="-4" dirty="0">
                <a:latin typeface="Tw Cen MT"/>
                <a:cs typeface="Tw Cen MT"/>
              </a:rPr>
              <a:t>M</a:t>
            </a:r>
            <a:r>
              <a:rPr sz="1500" spc="-50" dirty="0">
                <a:latin typeface="Tw Cen MT"/>
                <a:cs typeface="Tw Cen MT"/>
              </a:rPr>
              <a:t>L</a:t>
            </a:r>
            <a:r>
              <a:rPr sz="1500" spc="4" dirty="0">
                <a:latin typeface="Tw Cen MT"/>
                <a:cs typeface="Tw Cen MT"/>
              </a:rPr>
              <a:t>V</a:t>
            </a:r>
            <a:r>
              <a:rPr sz="1500" dirty="0">
                <a:latin typeface="Tw Cen MT"/>
                <a:cs typeface="Tw Cen MT"/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1678" y="3407205"/>
            <a:ext cx="1413201" cy="426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indent="-205740">
              <a:lnSpc>
                <a:spcPts val="1560"/>
              </a:lnSpc>
              <a:spcBef>
                <a:spcPts val="183"/>
              </a:spcBef>
            </a:pPr>
            <a:r>
              <a:rPr sz="1600" dirty="0">
                <a:latin typeface="Tw Cen MT"/>
                <a:cs typeface="Tw Cen MT"/>
              </a:rPr>
              <a:t>C</a:t>
            </a:r>
            <a:r>
              <a:rPr sz="1600" spc="-9" dirty="0">
                <a:latin typeface="Tw Cen MT"/>
                <a:cs typeface="Tw Cen MT"/>
              </a:rPr>
              <a:t>A</a:t>
            </a:r>
            <a:r>
              <a:rPr sz="1600" dirty="0">
                <a:latin typeface="Tw Cen MT"/>
                <a:cs typeface="Tw Cen MT"/>
              </a:rPr>
              <a:t>D</a:t>
            </a:r>
            <a:r>
              <a:rPr sz="1600" spc="-9" dirty="0">
                <a:latin typeface="Tw Cen MT"/>
                <a:cs typeface="Tw Cen MT"/>
              </a:rPr>
              <a:t>U</a:t>
            </a:r>
            <a:r>
              <a:rPr sz="1600" dirty="0">
                <a:latin typeface="Tw Cen MT"/>
                <a:cs typeface="Tw Cen MT"/>
              </a:rPr>
              <a:t>C</a:t>
            </a:r>
            <a:r>
              <a:rPr sz="1600" spc="-4" dirty="0">
                <a:latin typeface="Tw Cen MT"/>
                <a:cs typeface="Tw Cen MT"/>
              </a:rPr>
              <a:t>I</a:t>
            </a:r>
            <a:r>
              <a:rPr sz="1600" spc="-39" dirty="0">
                <a:latin typeface="Tw Cen MT"/>
                <a:cs typeface="Tw Cen MT"/>
              </a:rPr>
              <a:t>D</a:t>
            </a:r>
            <a:r>
              <a:rPr sz="1600" dirty="0">
                <a:latin typeface="Tw Cen MT"/>
                <a:cs typeface="Tw Cen MT"/>
              </a:rPr>
              <a:t>AD</a:t>
            </a:r>
            <a:r>
              <a:rPr sz="1600" spc="-25" dirty="0">
                <a:latin typeface="Tw Cen MT"/>
                <a:cs typeface="Tw Cen MT"/>
              </a:rPr>
              <a:t> </a:t>
            </a:r>
            <a:r>
              <a:rPr sz="1600" dirty="0">
                <a:latin typeface="Tw Cen MT"/>
                <a:cs typeface="Tw Cen MT"/>
              </a:rPr>
              <a:t>D</a:t>
            </a:r>
            <a:r>
              <a:rPr sz="1600" spc="-4" dirty="0">
                <a:latin typeface="Tw Cen MT"/>
                <a:cs typeface="Tw Cen MT"/>
              </a:rPr>
              <a:t>E</a:t>
            </a:r>
            <a:r>
              <a:rPr sz="1600" dirty="0">
                <a:latin typeface="Tw Cen MT"/>
                <a:cs typeface="Tw Cen MT"/>
              </a:rPr>
              <a:t>L CO</a:t>
            </a:r>
            <a:r>
              <a:rPr sz="1600" spc="4" dirty="0">
                <a:latin typeface="Tw Cen MT"/>
                <a:cs typeface="Tw Cen MT"/>
              </a:rPr>
              <a:t>N</a:t>
            </a:r>
            <a:r>
              <a:rPr sz="1600" dirty="0">
                <a:latin typeface="Tw Cen MT"/>
                <a:cs typeface="Tw Cen MT"/>
              </a:rPr>
              <a:t>TR</a:t>
            </a:r>
            <a:r>
              <a:rPr sz="1600" spc="-84" dirty="0">
                <a:latin typeface="Tw Cen MT"/>
                <a:cs typeface="Tw Cen MT"/>
              </a:rPr>
              <a:t>A</a:t>
            </a:r>
            <a:r>
              <a:rPr sz="1600" spc="-39" dirty="0">
                <a:latin typeface="Tw Cen MT"/>
                <a:cs typeface="Tw Cen MT"/>
              </a:rPr>
              <a:t>T</a:t>
            </a:r>
            <a:r>
              <a:rPr sz="1600" dirty="0">
                <a:latin typeface="Tw Cen MT"/>
                <a:cs typeface="Tw Cen MT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9611" y="3458189"/>
            <a:ext cx="1523615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5"/>
              </a:lnSpc>
              <a:spcBef>
                <a:spcPts val="122"/>
              </a:spcBef>
            </a:pPr>
            <a:r>
              <a:rPr sz="3450" baseline="1330" dirty="0">
                <a:latin typeface="Tw Cen MT"/>
                <a:cs typeface="Tw Cen MT"/>
              </a:rPr>
              <a:t>SANCIONES</a:t>
            </a:r>
            <a:endParaRPr sz="23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61431" y="5652523"/>
            <a:ext cx="1314422" cy="537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488" marR="118401" algn="ctr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w Cen MT"/>
                <a:cs typeface="Tw Cen MT"/>
              </a:rPr>
              <a:t>SUSP</a:t>
            </a:r>
            <a:r>
              <a:rPr sz="1500" dirty="0">
                <a:latin typeface="Tw Cen MT"/>
                <a:cs typeface="Tw Cen MT"/>
              </a:rPr>
              <a:t>EN</a:t>
            </a:r>
            <a:r>
              <a:rPr sz="1500" spc="4" dirty="0">
                <a:latin typeface="Tw Cen MT"/>
                <a:cs typeface="Tw Cen MT"/>
              </a:rPr>
              <a:t>C</a:t>
            </a:r>
            <a:r>
              <a:rPr sz="1500" dirty="0">
                <a:latin typeface="Tw Cen MT"/>
                <a:cs typeface="Tw Cen MT"/>
              </a:rPr>
              <a:t>I</a:t>
            </a:r>
            <a:r>
              <a:rPr sz="1500" spc="-9" dirty="0">
                <a:latin typeface="Tw Cen MT"/>
                <a:cs typeface="Tw Cen MT"/>
              </a:rPr>
              <a:t>Ó</a:t>
            </a:r>
            <a:r>
              <a:rPr sz="1500" dirty="0">
                <a:latin typeface="Tw Cen MT"/>
                <a:cs typeface="Tw Cen MT"/>
              </a:rPr>
              <a:t>N</a:t>
            </a:r>
          </a:p>
          <a:p>
            <a:pPr algn="ctr">
              <a:lnSpc>
                <a:spcPct val="90738"/>
              </a:lnSpc>
              <a:spcBef>
                <a:spcPts val="278"/>
              </a:spcBef>
            </a:pPr>
            <a:r>
              <a:rPr sz="1500" spc="4" dirty="0">
                <a:latin typeface="Tw Cen MT"/>
                <a:cs typeface="Tw Cen MT"/>
              </a:rPr>
              <a:t>HAS</a:t>
            </a:r>
            <a:r>
              <a:rPr sz="1500" spc="-19" dirty="0">
                <a:latin typeface="Tw Cen MT"/>
                <a:cs typeface="Tw Cen MT"/>
              </a:rPr>
              <a:t>T</a:t>
            </a:r>
            <a:r>
              <a:rPr sz="1500" dirty="0">
                <a:latin typeface="Tw Cen MT"/>
                <a:cs typeface="Tw Cen MT"/>
              </a:rPr>
              <a:t>A</a:t>
            </a:r>
            <a:r>
              <a:rPr sz="1500" spc="-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2</a:t>
            </a:r>
            <a:r>
              <a:rPr sz="2000" spc="-144" dirty="0">
                <a:latin typeface="Tw Cen MT"/>
                <a:cs typeface="Tw Cen MT"/>
              </a:rPr>
              <a:t> </a:t>
            </a:r>
            <a:r>
              <a:rPr sz="1500" spc="-4" dirty="0">
                <a:latin typeface="Tw Cen MT"/>
                <a:cs typeface="Tw Cen MT"/>
              </a:rPr>
              <a:t>M</a:t>
            </a:r>
            <a:r>
              <a:rPr sz="1500" dirty="0">
                <a:latin typeface="Tw Cen MT"/>
                <a:cs typeface="Tw Cen MT"/>
              </a:rPr>
              <a:t>E</a:t>
            </a:r>
            <a:r>
              <a:rPr sz="1500" spc="9" dirty="0">
                <a:latin typeface="Tw Cen MT"/>
                <a:cs typeface="Tw Cen MT"/>
              </a:rPr>
              <a:t>S</a:t>
            </a:r>
            <a:r>
              <a:rPr sz="1500" dirty="0">
                <a:latin typeface="Tw Cen MT"/>
                <a:cs typeface="Tw Cen MT"/>
              </a:rPr>
              <a:t>ES</a:t>
            </a:r>
          </a:p>
        </p:txBody>
      </p:sp>
      <p:sp>
        <p:nvSpPr>
          <p:cNvPr id="71" name="object 16"/>
          <p:cNvSpPr/>
          <p:nvPr/>
        </p:nvSpPr>
        <p:spPr>
          <a:xfrm>
            <a:off x="0" y="210185"/>
            <a:ext cx="3616657" cy="1351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16"/>
          <p:cNvSpPr/>
          <p:nvPr/>
        </p:nvSpPr>
        <p:spPr>
          <a:xfrm>
            <a:off x="0" y="210185"/>
            <a:ext cx="2789112" cy="135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552575" y="4021202"/>
            <a:ext cx="190500" cy="1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551923" y="488950"/>
            <a:ext cx="120251" cy="1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514476" y="3549651"/>
            <a:ext cx="147637" cy="481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9995917" y="1"/>
            <a:ext cx="417449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9884022" y="474725"/>
            <a:ext cx="116593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0143491" y="1539875"/>
            <a:ext cx="188975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0043541" y="5694363"/>
            <a:ext cx="298450" cy="11541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0284842" y="5551552"/>
            <a:ext cx="157099" cy="155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10148317" y="4867276"/>
            <a:ext cx="188849" cy="188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10361041" y="6416675"/>
            <a:ext cx="190500" cy="18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10451466" y="6596063"/>
            <a:ext cx="23813" cy="252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3249549" y="558212"/>
            <a:ext cx="6261680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1275" dirty="0">
                <a:latin typeface="Tw Cen MT"/>
                <a:cs typeface="Tw Cen MT"/>
              </a:rPr>
              <a:t>RÉGIM</a:t>
            </a:r>
            <a:r>
              <a:rPr sz="3600" spc="4" baseline="1275" dirty="0">
                <a:latin typeface="Tw Cen MT"/>
                <a:cs typeface="Tw Cen MT"/>
              </a:rPr>
              <a:t>E</a:t>
            </a:r>
            <a:r>
              <a:rPr sz="3600" baseline="1275" dirty="0">
                <a:latin typeface="Tw Cen MT"/>
                <a:cs typeface="Tw Cen MT"/>
              </a:rPr>
              <a:t>N DE</a:t>
            </a:r>
            <a:r>
              <a:rPr sz="3600" spc="-9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TR</a:t>
            </a:r>
            <a:r>
              <a:rPr sz="3600" spc="4" baseline="1275" dirty="0">
                <a:latin typeface="Tw Cen MT"/>
                <a:cs typeface="Tw Cen MT"/>
              </a:rPr>
              <a:t>A</a:t>
            </a:r>
            <a:r>
              <a:rPr sz="3600" baseline="1275" dirty="0">
                <a:latin typeface="Tw Cen MT"/>
                <a:cs typeface="Tw Cen MT"/>
              </a:rPr>
              <a:t>NSICiÓN DE</a:t>
            </a:r>
            <a:r>
              <a:rPr sz="3600" spc="-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LAS</a:t>
            </a:r>
            <a:r>
              <a:rPr sz="3600" spc="14" baseline="1275" dirty="0">
                <a:latin typeface="Tw Cen MT"/>
                <a:cs typeface="Tw Cen MT"/>
              </a:rPr>
              <a:t> </a:t>
            </a:r>
            <a:r>
              <a:rPr sz="3600" baseline="1275" dirty="0">
                <a:latin typeface="Tw Cen MT"/>
                <a:cs typeface="Tw Cen MT"/>
              </a:rPr>
              <a:t>CONCESIONE</a:t>
            </a:r>
            <a:r>
              <a:rPr sz="3600" spc="-69" baseline="1275" dirty="0">
                <a:latin typeface="Tw Cen MT"/>
                <a:cs typeface="Tw Cen MT"/>
              </a:rPr>
              <a:t>S</a:t>
            </a:r>
            <a:r>
              <a:rPr sz="3600" baseline="1275" dirty="0">
                <a:latin typeface="Tw Cen MT"/>
                <a:cs typeface="Tw Cen MT"/>
              </a:rPr>
              <a:t>,</a:t>
            </a:r>
            <a:endParaRPr sz="2400" dirty="0">
              <a:latin typeface="Tw Cen MT"/>
              <a:cs typeface="Tw Cen MT"/>
            </a:endParaRPr>
          </a:p>
          <a:p>
            <a:pPr marL="546481" marR="45720">
              <a:lnSpc>
                <a:spcPct val="90738"/>
              </a:lnSpc>
              <a:spcBef>
                <a:spcPts val="137"/>
              </a:spcBef>
            </a:pPr>
            <a:r>
              <a:rPr sz="2400" dirty="0">
                <a:latin typeface="Tw Cen MT"/>
                <a:cs typeface="Tw Cen MT"/>
              </a:rPr>
              <a:t>LIC</a:t>
            </a:r>
            <a:r>
              <a:rPr sz="2400" spc="4" dirty="0">
                <a:latin typeface="Tw Cen MT"/>
                <a:cs typeface="Tw Cen MT"/>
              </a:rPr>
              <a:t>E</a:t>
            </a:r>
            <a:r>
              <a:rPr sz="2400" dirty="0">
                <a:latin typeface="Tw Cen MT"/>
                <a:cs typeface="Tw Cen MT"/>
              </a:rPr>
              <a:t>NCIA</a:t>
            </a:r>
            <a:r>
              <a:rPr sz="2400" spc="-69" dirty="0">
                <a:latin typeface="Tw Cen MT"/>
                <a:cs typeface="Tw Cen MT"/>
              </a:rPr>
              <a:t>S</a:t>
            </a:r>
            <a:r>
              <a:rPr sz="2400" dirty="0">
                <a:latin typeface="Tw Cen MT"/>
                <a:cs typeface="Tw Cen MT"/>
              </a:rPr>
              <a:t>,</a:t>
            </a:r>
            <a:r>
              <a:rPr sz="2400" spc="-9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PERMISOS Y </a:t>
            </a:r>
            <a:r>
              <a:rPr sz="2400" spc="-69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U</a:t>
            </a:r>
            <a:r>
              <a:rPr sz="2400" spc="-39" dirty="0">
                <a:latin typeface="Tw Cen MT"/>
                <a:cs typeface="Tw Cen MT"/>
              </a:rPr>
              <a:t>T</a:t>
            </a:r>
            <a:r>
              <a:rPr sz="2400" dirty="0">
                <a:latin typeface="Tw Cen MT"/>
                <a:cs typeface="Tw Cen MT"/>
              </a:rPr>
              <a:t>ORIZ</a:t>
            </a:r>
            <a:r>
              <a:rPr sz="2400" spc="-94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CIONE</a:t>
            </a:r>
            <a:r>
              <a:rPr sz="2400" spc="9" dirty="0">
                <a:latin typeface="Tw Cen MT"/>
                <a:cs typeface="Tw Cen MT"/>
              </a:rPr>
              <a:t>S</a:t>
            </a:r>
            <a:r>
              <a:rPr sz="2200" dirty="0">
                <a:solidFill>
                  <a:srgbClr val="FFC000"/>
                </a:solidFill>
                <a:latin typeface="Tw Cen MT"/>
                <a:cs typeface="Tw Cen MT"/>
              </a:rPr>
              <a:t>.</a:t>
            </a:r>
            <a:endParaRPr sz="2200" dirty="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5111" y="1794340"/>
            <a:ext cx="758394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2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OS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PR</a:t>
            </a:r>
            <a:r>
              <a:rPr sz="3000" spc="-34" baseline="1530" dirty="0">
                <a:latin typeface="Tw Cen MT"/>
                <a:cs typeface="Tw Cen MT"/>
              </a:rPr>
              <a:t>O</a:t>
            </a:r>
            <a:r>
              <a:rPr sz="3000" spc="-9" baseline="1530" dirty="0">
                <a:latin typeface="Tw Cen MT"/>
                <a:cs typeface="Tw Cen MT"/>
              </a:rPr>
              <a:t>V</a:t>
            </a:r>
            <a:r>
              <a:rPr sz="3000" baseline="1530" dirty="0">
                <a:latin typeface="Tw Cen MT"/>
                <a:cs typeface="Tw Cen MT"/>
              </a:rPr>
              <a:t>EE</a:t>
            </a:r>
            <a:r>
              <a:rPr sz="3000" spc="-14" baseline="1530" dirty="0">
                <a:latin typeface="Tw Cen MT"/>
                <a:cs typeface="Tw Cen MT"/>
              </a:rPr>
              <a:t>D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RES</a:t>
            </a:r>
            <a:r>
              <a:rPr sz="3000" spc="24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2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RED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25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22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spc="-29" baseline="1530" dirty="0">
                <a:latin typeface="Tw Cen MT"/>
                <a:cs typeface="Tw Cen MT"/>
              </a:rPr>
              <a:t>R</a:t>
            </a:r>
            <a:r>
              <a:rPr sz="3000" spc="-9" baseline="1530" dirty="0">
                <a:latin typeface="Tw Cen MT"/>
                <a:cs typeface="Tw Cen MT"/>
              </a:rPr>
              <a:t>V</a:t>
            </a:r>
            <a:r>
              <a:rPr sz="3000" baseline="1530" dirty="0">
                <a:latin typeface="Tw Cen MT"/>
                <a:cs typeface="Tw Cen MT"/>
              </a:rPr>
              <a:t>I</a:t>
            </a:r>
            <a:r>
              <a:rPr sz="3000" spc="4" baseline="1530" dirty="0">
                <a:latin typeface="Tw Cen MT"/>
                <a:cs typeface="Tw Cen MT"/>
              </a:rPr>
              <a:t>C</a:t>
            </a:r>
            <a:r>
              <a:rPr sz="3000" spc="-4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25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TE</a:t>
            </a:r>
            <a:r>
              <a:rPr sz="3000" spc="-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CO</a:t>
            </a:r>
            <a:r>
              <a:rPr sz="3000" baseline="1530" dirty="0">
                <a:latin typeface="Tw Cen MT"/>
                <a:cs typeface="Tw Cen MT"/>
              </a:rPr>
              <a:t>MUNI</a:t>
            </a:r>
            <a:r>
              <a:rPr sz="3000" spc="4" baseline="1530" dirty="0">
                <a:latin typeface="Tw Cen MT"/>
                <a:cs typeface="Tw Cen MT"/>
              </a:rPr>
              <a:t>C</a:t>
            </a:r>
            <a:r>
              <a:rPr sz="3000" spc="-7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CIO</a:t>
            </a:r>
            <a:r>
              <a:rPr sz="3000" spc="-9" baseline="1530" dirty="0">
                <a:latin typeface="Tw Cen MT"/>
                <a:cs typeface="Tw Cen MT"/>
              </a:rPr>
              <a:t>N</a:t>
            </a:r>
            <a:r>
              <a:rPr sz="3000" spc="-14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85111" y="2099140"/>
            <a:ext cx="694192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ES</a:t>
            </a:r>
            <a:r>
              <a:rPr sz="3000" spc="-34" baseline="1530" dirty="0">
                <a:latin typeface="Tw Cen MT"/>
                <a:cs typeface="Tw Cen MT"/>
              </a:rPr>
              <a:t>T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BLEC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OS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FECHA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48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4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TRA</a:t>
            </a:r>
            <a:r>
              <a:rPr sz="3000" spc="-29" baseline="1530" dirty="0">
                <a:latin typeface="Tw Cen MT"/>
                <a:cs typeface="Tw Cen MT"/>
              </a:rPr>
              <a:t>D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47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EN</a:t>
            </a:r>
            <a:r>
              <a:rPr sz="3000" spc="480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V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GENC</a:t>
            </a:r>
            <a:r>
              <a:rPr sz="3000" spc="-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485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26295" y="2099140"/>
            <a:ext cx="44539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LE</a:t>
            </a:r>
            <a:r>
              <a:rPr sz="3000" spc="-189" baseline="1530" dirty="0">
                <a:latin typeface="Tw Cen MT"/>
                <a:cs typeface="Tw Cen MT"/>
              </a:rPr>
              <a:t>Y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85111" y="2404194"/>
            <a:ext cx="9920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PODR</a:t>
            </a:r>
            <a:r>
              <a:rPr sz="3000" spc="4" baseline="1530" dirty="0">
                <a:latin typeface="Tw Cen MT"/>
                <a:cs typeface="Tw Cen MT"/>
              </a:rPr>
              <a:t>Á</a:t>
            </a:r>
            <a:r>
              <a:rPr sz="3000" baseline="1530" dirty="0">
                <a:latin typeface="Tw Cen MT"/>
                <a:cs typeface="Tw Cen MT"/>
              </a:rPr>
              <a:t>N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93034" y="2404194"/>
            <a:ext cx="121216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M</a:t>
            </a:r>
            <a:r>
              <a:rPr sz="3000" spc="-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-4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4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ER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3866" y="2404194"/>
            <a:ext cx="47257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4" baseline="1530" dirty="0">
                <a:latin typeface="Tw Cen MT"/>
                <a:cs typeface="Tw Cen MT"/>
              </a:rPr>
              <a:t>U</a:t>
            </a:r>
            <a:r>
              <a:rPr sz="3000" baseline="1530" dirty="0">
                <a:latin typeface="Tw Cen MT"/>
                <a:cs typeface="Tw Cen MT"/>
              </a:rPr>
              <a:t>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3909" y="2404194"/>
            <a:ext cx="168307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CONCE</a:t>
            </a:r>
            <a:r>
              <a:rPr sz="3000" spc="-4" baseline="1530" dirty="0">
                <a:latin typeface="Tw Cen MT"/>
                <a:cs typeface="Tw Cen MT"/>
              </a:rPr>
              <a:t>SI</a:t>
            </a:r>
            <a:r>
              <a:rPr sz="3000" baseline="1530" dirty="0">
                <a:latin typeface="Tw Cen MT"/>
                <a:cs typeface="Tw Cen MT"/>
              </a:rPr>
              <a:t>ONE</a:t>
            </a:r>
            <a:r>
              <a:rPr sz="3000" spc="-5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15531" y="2404194"/>
            <a:ext cx="118932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LICENCI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spc="-64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3123" y="2404194"/>
            <a:ext cx="14494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-14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IS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S </a:t>
            </a:r>
            <a:r>
              <a:rPr sz="3000" spc="3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5110" y="2708994"/>
            <a:ext cx="758669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43">
              <a:lnSpc>
                <a:spcPts val="2140"/>
              </a:lnSpc>
              <a:spcBef>
                <a:spcPts val="107"/>
              </a:spcBef>
            </a:pPr>
            <a:r>
              <a:rPr sz="3000" spc="-5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U</a:t>
            </a:r>
            <a:r>
              <a:rPr sz="3000" spc="-34" baseline="1530" dirty="0">
                <a:latin typeface="Tw Cen MT"/>
                <a:cs typeface="Tw Cen MT"/>
              </a:rPr>
              <a:t>T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RIZ</a:t>
            </a:r>
            <a:r>
              <a:rPr sz="3000" spc="-7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</a:t>
            </a:r>
            <a:r>
              <a:rPr sz="3000" spc="-14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N</a:t>
            </a:r>
            <a:r>
              <a:rPr sz="3000" spc="-4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HAS</a:t>
            </a:r>
            <a:r>
              <a:rPr sz="3000" spc="-3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21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P</a:t>
            </a:r>
            <a:r>
              <a:rPr sz="3000" spc="-14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R</a:t>
            </a:r>
            <a:r>
              <a:rPr sz="3000" spc="2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EL</a:t>
            </a:r>
            <a:r>
              <a:rPr sz="3000" spc="225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T</a:t>
            </a:r>
            <a:r>
              <a:rPr sz="3000" spc="-14" baseline="1530" dirty="0">
                <a:latin typeface="Tw Cen MT"/>
                <a:cs typeface="Tw Cen MT"/>
              </a:rPr>
              <a:t>É</a:t>
            </a:r>
            <a:r>
              <a:rPr sz="3000" baseline="1530" dirty="0">
                <a:latin typeface="Tw Cen MT"/>
                <a:cs typeface="Tw Cen MT"/>
              </a:rPr>
              <a:t>RMI</a:t>
            </a:r>
            <a:r>
              <a:rPr sz="3000" spc="-14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23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DE</a:t>
            </a:r>
            <a:r>
              <a:rPr sz="3000" spc="214" baseline="1530" dirty="0">
                <a:latin typeface="Tw Cen MT"/>
                <a:cs typeface="Tw Cen MT"/>
              </a:rPr>
              <a:t> </a:t>
            </a:r>
            <a:r>
              <a:rPr sz="3000" spc="-2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OS</a:t>
            </a:r>
            <a:r>
              <a:rPr sz="3000" spc="214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MI</a:t>
            </a:r>
            <a:r>
              <a:rPr sz="3000" spc="-9" baseline="1530" dirty="0">
                <a:latin typeface="Tw Cen MT"/>
                <a:cs typeface="Tw Cen MT"/>
              </a:rPr>
              <a:t>SM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-5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r>
              <a:rPr sz="3000" spc="224" baseline="1530" dirty="0">
                <a:latin typeface="Tw Cen MT"/>
                <a:cs typeface="Tw Cen MT"/>
              </a:rPr>
              <a:t> </a:t>
            </a:r>
            <a:r>
              <a:rPr sz="3000" spc="-29" baseline="1530" dirty="0">
                <a:latin typeface="Tw Cen MT"/>
                <a:cs typeface="Tw Cen MT"/>
              </a:rPr>
              <a:t>B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-14" baseline="1530" dirty="0">
                <a:latin typeface="Tw Cen MT"/>
                <a:cs typeface="Tw Cen MT"/>
              </a:rPr>
              <a:t>J</a:t>
            </a:r>
            <a:r>
              <a:rPr sz="3000" baseline="1530" dirty="0">
                <a:latin typeface="Tw Cen MT"/>
                <a:cs typeface="Tw Cen MT"/>
              </a:rPr>
              <a:t>O</a:t>
            </a:r>
            <a:r>
              <a:rPr sz="3000" spc="234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LA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90738"/>
              </a:lnSpc>
              <a:spcBef>
                <a:spcPts val="113"/>
              </a:spcBef>
            </a:pPr>
            <a:r>
              <a:rPr sz="2000" dirty="0">
                <a:latin typeface="Tw Cen MT"/>
                <a:cs typeface="Tw Cen MT"/>
              </a:rPr>
              <a:t>NO</a:t>
            </a:r>
            <a:r>
              <a:rPr sz="2000" spc="-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89" dirty="0">
                <a:latin typeface="Tw Cen MT"/>
                <a:cs typeface="Tw Cen MT"/>
              </a:rPr>
              <a:t>A</a:t>
            </a:r>
            <a:r>
              <a:rPr sz="2000" spc="-14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I</a:t>
            </a:r>
            <a:r>
              <a:rPr sz="2000" spc="4" dirty="0">
                <a:latin typeface="Tw Cen MT"/>
                <a:cs typeface="Tw Cen MT"/>
              </a:rPr>
              <a:t>V</a:t>
            </a:r>
            <a:r>
              <a:rPr sz="2000" spc="-4" dirty="0">
                <a:latin typeface="Tw Cen MT"/>
                <a:cs typeface="Tw Cen MT"/>
              </a:rPr>
              <a:t>I</a:t>
            </a:r>
            <a:r>
              <a:rPr sz="2000" spc="-34" dirty="0">
                <a:latin typeface="Tw Cen MT"/>
                <a:cs typeface="Tw Cen MT"/>
              </a:rPr>
              <a:t>D</a:t>
            </a:r>
            <a:r>
              <a:rPr sz="2000" spc="-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D</a:t>
            </a:r>
            <a:r>
              <a:rPr sz="2000" spc="2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LEGAL</a:t>
            </a:r>
            <a:r>
              <a:rPr sz="2000" spc="20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VIG</a:t>
            </a:r>
            <a:r>
              <a:rPr sz="2000" spc="-1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N</a:t>
            </a:r>
            <a:r>
              <a:rPr sz="2000" spc="-4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20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20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EL</a:t>
            </a:r>
            <a:r>
              <a:rPr sz="2000" spc="204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MO</a:t>
            </a:r>
            <a:r>
              <a:rPr sz="2000" dirty="0">
                <a:latin typeface="Tw Cen MT"/>
                <a:cs typeface="Tw Cen MT"/>
              </a:rPr>
              <a:t>MEN</a:t>
            </a:r>
            <a:r>
              <a:rPr sz="2000" spc="-54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21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</a:t>
            </a:r>
            <a:r>
              <a:rPr sz="2000" spc="179" dirty="0">
                <a:latin typeface="Tw Cen MT"/>
                <a:cs typeface="Tw Cen MT"/>
              </a:rPr>
              <a:t> </a:t>
            </a:r>
            <a:r>
              <a:rPr sz="2000" spc="4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194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14" dirty="0">
                <a:latin typeface="Tw Cen MT"/>
                <a:cs typeface="Tw Cen MT"/>
              </a:rPr>
              <a:t>X</a:t>
            </a:r>
            <a:r>
              <a:rPr sz="2000" dirty="0">
                <a:latin typeface="Tw Cen MT"/>
                <a:cs typeface="Tw Cen MT"/>
              </a:rPr>
              <a:t>PED</a:t>
            </a:r>
            <a:r>
              <a:rPr sz="2000" spc="9" dirty="0">
                <a:latin typeface="Tw Cen MT"/>
                <a:cs typeface="Tw Cen MT"/>
              </a:rPr>
              <a:t>I</a:t>
            </a:r>
            <a:r>
              <a:rPr sz="2000" spc="-9" dirty="0">
                <a:latin typeface="Tw Cen MT"/>
                <a:cs typeface="Tw Cen MT"/>
              </a:rPr>
              <a:t>C</a:t>
            </a:r>
            <a:r>
              <a:rPr sz="2000" spc="-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Ó</a:t>
            </a:r>
            <a:r>
              <a:rPr sz="2000" spc="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85110" y="3318594"/>
            <a:ext cx="2040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Y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7986" y="3318594"/>
            <a:ext cx="58327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CON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0362" y="3318594"/>
            <a:ext cx="98005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EFEC</a:t>
            </a:r>
            <a:r>
              <a:rPr sz="3000" spc="-39" baseline="1530" dirty="0">
                <a:latin typeface="Tw Cen MT"/>
                <a:cs typeface="Tw Cen MT"/>
              </a:rPr>
              <a:t>T</a:t>
            </a:r>
            <a:r>
              <a:rPr sz="3000" spc="-9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latin typeface="Tw Cen MT"/>
                <a:cs typeface="Tw Cen MT"/>
              </a:rPr>
              <a:t>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0882" y="3318594"/>
            <a:ext cx="67744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SÓ</a:t>
            </a:r>
            <a:r>
              <a:rPr sz="3000" spc="-2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6477" y="3318594"/>
            <a:ext cx="60567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59" baseline="1530" dirty="0">
                <a:latin typeface="Tw Cen MT"/>
                <a:cs typeface="Tw Cen MT"/>
              </a:rPr>
              <a:t>P</a:t>
            </a:r>
            <a:r>
              <a:rPr sz="3000" baseline="1530" dirty="0">
                <a:latin typeface="Tw Cen MT"/>
                <a:cs typeface="Tw Cen MT"/>
              </a:rPr>
              <a:t>A</a:t>
            </a:r>
            <a:r>
              <a:rPr sz="3000" spc="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1713" y="3318594"/>
            <a:ext cx="68890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9" baseline="1530" dirty="0">
                <a:latin typeface="Tw Cen MT"/>
                <a:cs typeface="Tw Cen MT"/>
              </a:rPr>
              <a:t>S</a:t>
            </a:r>
            <a:r>
              <a:rPr sz="3000" spc="-3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AS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9245" y="3318594"/>
            <a:ext cx="168307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CONCE</a:t>
            </a:r>
            <a:r>
              <a:rPr sz="3000" spc="-4" baseline="1530" dirty="0">
                <a:latin typeface="Tw Cen MT"/>
                <a:cs typeface="Tw Cen MT"/>
              </a:rPr>
              <a:t>SI</a:t>
            </a:r>
            <a:r>
              <a:rPr sz="3000" baseline="1530" dirty="0">
                <a:latin typeface="Tw Cen MT"/>
                <a:cs typeface="Tw Cen MT"/>
              </a:rPr>
              <a:t>ONE</a:t>
            </a:r>
            <a:r>
              <a:rPr sz="3000" spc="-5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82584" y="3318594"/>
            <a:ext cx="118932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LICENCI</a:t>
            </a:r>
            <a:r>
              <a:rPr sz="3000" spc="-4" baseline="1530" dirty="0">
                <a:latin typeface="Tw Cen MT"/>
                <a:cs typeface="Tw Cen MT"/>
              </a:rPr>
              <a:t>A</a:t>
            </a:r>
            <a:r>
              <a:rPr sz="3000" spc="-64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5111" y="3623536"/>
            <a:ext cx="7578315" cy="101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85">
              <a:lnSpc>
                <a:spcPts val="2145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PE</a:t>
            </a:r>
            <a:r>
              <a:rPr sz="3000" spc="4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MISOS</a:t>
            </a:r>
            <a:r>
              <a:rPr sz="3000" spc="-39" baseline="1530" dirty="0">
                <a:latin typeface="Tw Cen MT"/>
                <a:cs typeface="Tw Cen MT"/>
              </a:rPr>
              <a:t> </a:t>
            </a:r>
            <a:r>
              <a:rPr sz="3000" baseline="1530" dirty="0">
                <a:latin typeface="Tw Cen MT"/>
                <a:cs typeface="Tw Cen MT"/>
              </a:rPr>
              <a:t>Y</a:t>
            </a:r>
            <a:r>
              <a:rPr sz="3000" spc="-9" baseline="1530" dirty="0">
                <a:latin typeface="Tw Cen MT"/>
                <a:cs typeface="Tw Cen MT"/>
              </a:rPr>
              <a:t> </a:t>
            </a:r>
            <a:r>
              <a:rPr sz="3000" spc="-5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U</a:t>
            </a:r>
            <a:r>
              <a:rPr sz="3000" spc="-39" baseline="1530" dirty="0">
                <a:latin typeface="Tw Cen MT"/>
                <a:cs typeface="Tw Cen MT"/>
              </a:rPr>
              <a:t>T</a:t>
            </a:r>
            <a:r>
              <a:rPr sz="3000" baseline="1530" dirty="0">
                <a:latin typeface="Tw Cen MT"/>
                <a:cs typeface="Tw Cen MT"/>
              </a:rPr>
              <a:t>OR</a:t>
            </a:r>
            <a:r>
              <a:rPr sz="3000" spc="9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Z</a:t>
            </a:r>
            <a:r>
              <a:rPr sz="3000" spc="-79" baseline="1530" dirty="0">
                <a:latin typeface="Tw Cen MT"/>
                <a:cs typeface="Tw Cen MT"/>
              </a:rPr>
              <a:t>A</a:t>
            </a:r>
            <a:r>
              <a:rPr sz="3000" baseline="1530" dirty="0">
                <a:latin typeface="Tw Cen MT"/>
                <a:cs typeface="Tw Cen MT"/>
              </a:rPr>
              <a:t>CI</a:t>
            </a:r>
            <a:r>
              <a:rPr sz="3000" spc="-4" baseline="1530" dirty="0">
                <a:latin typeface="Tw Cen MT"/>
                <a:cs typeface="Tw Cen MT"/>
              </a:rPr>
              <a:t>ON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29" baseline="1530" dirty="0">
                <a:latin typeface="Tw Cen MT"/>
                <a:cs typeface="Tw Cen MT"/>
              </a:rPr>
              <a:t>S</a:t>
            </a:r>
            <a:r>
              <a:rPr sz="3000" baseline="1530" dirty="0"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  <a:p>
            <a:pPr marL="12700">
              <a:spcBef>
                <a:spcPts val="1394"/>
              </a:spcBef>
            </a:pPr>
            <a:r>
              <a:rPr sz="2000" dirty="0">
                <a:latin typeface="Tw Cen MT"/>
                <a:cs typeface="Tw Cen MT"/>
              </a:rPr>
              <a:t>EN</a:t>
            </a:r>
            <a:r>
              <a:rPr sz="2000" spc="3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LAS</a:t>
            </a:r>
            <a:r>
              <a:rPr sz="2000" spc="329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CONCESIONE</a:t>
            </a:r>
            <a:r>
              <a:rPr sz="2000" spc="-69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3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LIC</a:t>
            </a:r>
            <a:r>
              <a:rPr sz="2000" spc="-9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NCIA</a:t>
            </a:r>
            <a:r>
              <a:rPr sz="2000" spc="-50" dirty="0">
                <a:latin typeface="Tw Cen MT"/>
                <a:cs typeface="Tw Cen MT"/>
              </a:rPr>
              <a:t>S</a:t>
            </a:r>
            <a:r>
              <a:rPr sz="2000" dirty="0">
                <a:latin typeface="Tw Cen MT"/>
                <a:cs typeface="Tw Cen MT"/>
              </a:rPr>
              <a:t>,</a:t>
            </a:r>
            <a:r>
              <a:rPr sz="2000" spc="3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P</a:t>
            </a:r>
            <a:r>
              <a:rPr sz="2000" spc="-9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RM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SOS</a:t>
            </a:r>
            <a:r>
              <a:rPr sz="2000" spc="3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Y</a:t>
            </a:r>
            <a:r>
              <a:rPr sz="2000" spc="325" dirty="0">
                <a:latin typeface="Tw Cen MT"/>
                <a:cs typeface="Tw Cen MT"/>
              </a:rPr>
              <a:t> </a:t>
            </a:r>
            <a:r>
              <a:rPr sz="2000" spc="-5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U</a:t>
            </a:r>
            <a:r>
              <a:rPr sz="2000" spc="-50" dirty="0">
                <a:latin typeface="Tw Cen MT"/>
                <a:cs typeface="Tw Cen MT"/>
              </a:rPr>
              <a:t>T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RIZ</a:t>
            </a:r>
            <a:r>
              <a:rPr sz="2000" spc="-7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CIO</a:t>
            </a:r>
            <a:r>
              <a:rPr sz="2000" spc="-9" dirty="0">
                <a:latin typeface="Tw Cen MT"/>
                <a:cs typeface="Tw Cen MT"/>
              </a:rPr>
              <a:t>N</a:t>
            </a:r>
            <a:r>
              <a:rPr sz="2000" spc="-14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S</a:t>
            </a:r>
            <a:r>
              <a:rPr sz="2000" spc="34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 S</a:t>
            </a:r>
            <a:r>
              <a:rPr sz="2000" spc="-9" dirty="0">
                <a:latin typeface="Tw Cen MT"/>
                <a:cs typeface="Tw Cen MT"/>
              </a:rPr>
              <a:t>E</a:t>
            </a:r>
            <a:r>
              <a:rPr sz="2000" spc="-29" dirty="0">
                <a:latin typeface="Tw Cen MT"/>
                <a:cs typeface="Tw Cen MT"/>
              </a:rPr>
              <a:t>R</a:t>
            </a:r>
            <a:r>
              <a:rPr sz="2000" dirty="0">
                <a:latin typeface="Tw Cen MT"/>
                <a:cs typeface="Tw Cen MT"/>
              </a:rPr>
              <a:t>V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spc="-9" dirty="0">
                <a:latin typeface="Tw Cen MT"/>
                <a:cs typeface="Tw Cen MT"/>
              </a:rPr>
              <a:t>C</a:t>
            </a:r>
            <a:r>
              <a:rPr sz="2000" spc="-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OS</a:t>
            </a:r>
            <a:r>
              <a:rPr sz="2000" spc="32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DE</a:t>
            </a:r>
            <a:r>
              <a:rPr sz="2000" spc="3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TE</a:t>
            </a:r>
            <a:r>
              <a:rPr sz="2000" spc="-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EC</a:t>
            </a:r>
            <a:r>
              <a:rPr sz="2000" spc="-9" dirty="0">
                <a:latin typeface="Tw Cen MT"/>
                <a:cs typeface="Tw Cen MT"/>
              </a:rPr>
              <a:t>O</a:t>
            </a:r>
            <a:r>
              <a:rPr sz="2000" dirty="0">
                <a:latin typeface="Tw Cen MT"/>
                <a:cs typeface="Tw Cen MT"/>
              </a:rPr>
              <a:t>MUN</a:t>
            </a:r>
            <a:r>
              <a:rPr sz="2000" spc="-9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-79" dirty="0">
                <a:latin typeface="Tw Cen MT"/>
                <a:cs typeface="Tw Cen MT"/>
              </a:rPr>
              <a:t>A</a:t>
            </a:r>
            <a:r>
              <a:rPr sz="2000" dirty="0">
                <a:latin typeface="Tw Cen MT"/>
                <a:cs typeface="Tw Cen MT"/>
              </a:rPr>
              <a:t>C</a:t>
            </a:r>
            <a:r>
              <a:rPr sz="2000" spc="4" dirty="0">
                <a:latin typeface="Tw Cen MT"/>
                <a:cs typeface="Tw Cen MT"/>
              </a:rPr>
              <a:t>I</a:t>
            </a:r>
            <a:r>
              <a:rPr sz="2000" dirty="0">
                <a:latin typeface="Tw Cen MT"/>
                <a:cs typeface="Tw Cen MT"/>
              </a:rPr>
              <a:t>ONES</a:t>
            </a:r>
            <a:r>
              <a:rPr sz="2000" spc="32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AL</a:t>
            </a:r>
            <a:r>
              <a:rPr sz="2000" spc="325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MO</a:t>
            </a:r>
            <a:r>
              <a:rPr sz="2000" dirty="0">
                <a:latin typeface="Tw Cen MT"/>
                <a:cs typeface="Tw Cen MT"/>
              </a:rPr>
              <a:t>MEN</a:t>
            </a:r>
            <a:r>
              <a:rPr sz="2000" spc="-54" dirty="0">
                <a:latin typeface="Tw Cen MT"/>
                <a:cs typeface="Tw Cen MT"/>
              </a:rPr>
              <a:t>T</a:t>
            </a:r>
            <a:r>
              <a:rPr sz="2000" dirty="0">
                <a:latin typeface="Tw Cen MT"/>
                <a:cs typeface="Tw Cen MT"/>
              </a:rPr>
              <a:t>O</a:t>
            </a:r>
            <a:r>
              <a:rPr sz="2000" spc="335" dirty="0">
                <a:latin typeface="Tw Cen MT"/>
                <a:cs typeface="Tw Cen MT"/>
              </a:rPr>
              <a:t> </a:t>
            </a:r>
            <a:r>
              <a:rPr sz="2000" spc="-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325" dirty="0">
                <a:latin typeface="Tw Cen MT"/>
                <a:cs typeface="Tw Cen MT"/>
              </a:rPr>
              <a:t> </a:t>
            </a:r>
            <a:r>
              <a:rPr sz="2000" spc="-4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A</a:t>
            </a:r>
            <a:r>
              <a:rPr sz="2000" spc="3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4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TRA</a:t>
            </a:r>
            <a:r>
              <a:rPr sz="2000" spc="-39" dirty="0">
                <a:latin typeface="Tw Cen MT"/>
                <a:cs typeface="Tw Cen MT"/>
              </a:rPr>
              <a:t>D</a:t>
            </a:r>
            <a:r>
              <a:rPr sz="2000" dirty="0">
                <a:latin typeface="Tw Cen MT"/>
                <a:cs typeface="Tw Cen MT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85110" y="4664666"/>
            <a:ext cx="34435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EN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1430" y="4664666"/>
            <a:ext cx="111265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V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G</a:t>
            </a:r>
            <a:r>
              <a:rPr sz="3000" baseline="1530" dirty="0">
                <a:latin typeface="Tw Cen MT"/>
                <a:cs typeface="Tw Cen MT"/>
              </a:rPr>
              <a:t>E</a:t>
            </a:r>
            <a:r>
              <a:rPr sz="3000" spc="-4" baseline="1530" dirty="0">
                <a:latin typeface="Tw Cen MT"/>
                <a:cs typeface="Tw Cen MT"/>
              </a:rPr>
              <a:t>N</a:t>
            </a:r>
            <a:r>
              <a:rPr sz="3000" baseline="1530" dirty="0">
                <a:latin typeface="Tw Cen MT"/>
                <a:cs typeface="Tw Cen MT"/>
              </a:rPr>
              <a:t>C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6250" y="4664666"/>
            <a:ext cx="7654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DE </a:t>
            </a:r>
            <a:r>
              <a:rPr sz="3000" spc="360" baseline="1530" dirty="0">
                <a:latin typeface="Tw Cen MT"/>
                <a:cs typeface="Tw Cen MT"/>
              </a:rPr>
              <a:t> </a:t>
            </a:r>
            <a:r>
              <a:rPr sz="3000" spc="-4" baseline="1530" dirty="0">
                <a:latin typeface="Tw Cen MT"/>
                <a:cs typeface="Tw Cen MT"/>
              </a:rPr>
              <a:t>LA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4741" y="4664666"/>
            <a:ext cx="44539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LE</a:t>
            </a:r>
            <a:r>
              <a:rPr sz="3000" spc="-189" baseline="1530" dirty="0">
                <a:latin typeface="Tw Cen MT"/>
                <a:cs typeface="Tw Cen MT"/>
              </a:rPr>
              <a:t>Y</a:t>
            </a:r>
            <a:r>
              <a:rPr sz="3000" baseline="1530" dirty="0">
                <a:latin typeface="Tw Cen MT"/>
                <a:cs typeface="Tw Cen MT"/>
              </a:rPr>
              <a:t>,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1924" y="4664666"/>
            <a:ext cx="31432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1530" dirty="0">
                <a:latin typeface="Tw Cen MT"/>
                <a:cs typeface="Tw Cen MT"/>
              </a:rPr>
              <a:t>LA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9313" y="4664666"/>
            <a:ext cx="124194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REV</a:t>
            </a:r>
            <a:r>
              <a:rPr sz="3000" spc="-9" baseline="1530" dirty="0">
                <a:latin typeface="Tw Cen MT"/>
                <a:cs typeface="Tw Cen MT"/>
              </a:rPr>
              <a:t>E</a:t>
            </a:r>
            <a:r>
              <a:rPr sz="3000" baseline="1530" dirty="0">
                <a:latin typeface="Tw Cen MT"/>
                <a:cs typeface="Tw Cen MT"/>
              </a:rPr>
              <a:t>RS</a:t>
            </a:r>
            <a:r>
              <a:rPr sz="3000" spc="-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ÓN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2022" y="4664666"/>
            <a:ext cx="67846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1530" dirty="0">
                <a:latin typeface="Tw Cen MT"/>
                <a:cs typeface="Tw Cen MT"/>
              </a:rPr>
              <a:t>S</a:t>
            </a:r>
            <a:r>
              <a:rPr sz="3000" spc="4" baseline="1530" dirty="0">
                <a:latin typeface="Tw Cen MT"/>
                <a:cs typeface="Tw Cen MT"/>
              </a:rPr>
              <a:t>Ó</a:t>
            </a:r>
            <a:r>
              <a:rPr sz="3000" spc="-29" baseline="1530" dirty="0">
                <a:latin typeface="Tw Cen MT"/>
                <a:cs typeface="Tw Cen MT"/>
              </a:rPr>
              <a:t>L</a:t>
            </a:r>
            <a:r>
              <a:rPr sz="3000" baseline="1530" dirty="0">
                <a:latin typeface="Tw Cen MT"/>
                <a:cs typeface="Tw Cen MT"/>
              </a:rPr>
              <a:t>O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2122" y="4664666"/>
            <a:ext cx="118468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4" baseline="1530" dirty="0">
                <a:latin typeface="Tw Cen MT"/>
                <a:cs typeface="Tw Cen MT"/>
              </a:rPr>
              <a:t>I</a:t>
            </a:r>
            <a:r>
              <a:rPr sz="3000" spc="-9" baseline="1530" dirty="0">
                <a:latin typeface="Tw Cen MT"/>
                <a:cs typeface="Tw Cen MT"/>
              </a:rPr>
              <a:t>M</a:t>
            </a:r>
            <a:r>
              <a:rPr sz="3000" baseline="1530" dirty="0">
                <a:latin typeface="Tw Cen MT"/>
                <a:cs typeface="Tw Cen MT"/>
              </a:rPr>
              <a:t>PL</a:t>
            </a:r>
            <a:r>
              <a:rPr sz="3000" spc="4" baseline="1530" dirty="0">
                <a:latin typeface="Tw Cen MT"/>
                <a:cs typeface="Tw Cen MT"/>
              </a:rPr>
              <a:t>I</a:t>
            </a:r>
            <a:r>
              <a:rPr sz="3000" baseline="1530" dirty="0">
                <a:latin typeface="Tw Cen MT"/>
                <a:cs typeface="Tw Cen MT"/>
              </a:rPr>
              <a:t>CA</a:t>
            </a:r>
            <a:r>
              <a:rPr sz="3000" spc="9" baseline="1530" dirty="0">
                <a:latin typeface="Tw Cen MT"/>
                <a:cs typeface="Tw Cen MT"/>
              </a:rPr>
              <a:t>R</a:t>
            </a:r>
            <a:r>
              <a:rPr sz="3000" baseline="1530" dirty="0">
                <a:latin typeface="Tw Cen MT"/>
                <a:cs typeface="Tw Cen MT"/>
              </a:rPr>
              <a:t>Á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8571" y="4664666"/>
            <a:ext cx="52372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9" baseline="1530" dirty="0">
                <a:latin typeface="Tw Cen MT"/>
                <a:cs typeface="Tw Cen MT"/>
              </a:rPr>
              <a:t>Q</a:t>
            </a:r>
            <a:r>
              <a:rPr sz="3000" baseline="1530" dirty="0">
                <a:latin typeface="Tw Cen MT"/>
                <a:cs typeface="Tw Cen MT"/>
              </a:rPr>
              <a:t>UE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5110" y="4969466"/>
            <a:ext cx="300338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u="sng" baseline="1530" dirty="0">
                <a:latin typeface="Tw Cen MT"/>
                <a:cs typeface="Tw Cen MT"/>
              </a:rPr>
              <a:t>REVERT</a:t>
            </a:r>
            <a:r>
              <a:rPr sz="3000" u="sng" spc="-9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R</a:t>
            </a:r>
            <a:r>
              <a:rPr sz="3000" u="sng" spc="4" baseline="1530" dirty="0">
                <a:latin typeface="Tw Cen MT"/>
                <a:cs typeface="Tw Cen MT"/>
              </a:rPr>
              <a:t>Á</a:t>
            </a:r>
            <a:r>
              <a:rPr sz="3000" u="sng" baseline="1530" dirty="0">
                <a:latin typeface="Tw Cen MT"/>
                <a:cs typeface="Tw Cen MT"/>
              </a:rPr>
              <a:t>N   </a:t>
            </a:r>
            <a:r>
              <a:rPr sz="3000" u="sng" spc="125" baseline="1530" dirty="0">
                <a:latin typeface="Tw Cen MT"/>
                <a:cs typeface="Tw Cen MT"/>
              </a:rPr>
              <a:t> </a:t>
            </a:r>
            <a:r>
              <a:rPr sz="3000" u="sng" baseline="1530" dirty="0">
                <a:latin typeface="Tw Cen MT"/>
                <a:cs typeface="Tw Cen MT"/>
              </a:rPr>
              <a:t>AL   </a:t>
            </a:r>
            <a:r>
              <a:rPr sz="3000" u="sng" spc="125" baseline="1530" dirty="0">
                <a:latin typeface="Tw Cen MT"/>
                <a:cs typeface="Tw Cen MT"/>
              </a:rPr>
              <a:t> </a:t>
            </a:r>
            <a:r>
              <a:rPr sz="3000" u="sng" baseline="1530" dirty="0">
                <a:latin typeface="Tw Cen MT"/>
                <a:cs typeface="Tw Cen MT"/>
              </a:rPr>
              <a:t>ES</a:t>
            </a:r>
            <a:r>
              <a:rPr sz="3000" u="sng" spc="-34" baseline="1530" dirty="0">
                <a:latin typeface="Tw Cen MT"/>
                <a:cs typeface="Tw Cen MT"/>
              </a:rPr>
              <a:t>T</a:t>
            </a:r>
            <a:r>
              <a:rPr sz="3000" u="sng" baseline="1530" dirty="0">
                <a:latin typeface="Tw Cen MT"/>
                <a:cs typeface="Tw Cen MT"/>
              </a:rPr>
              <a:t>A</a:t>
            </a:r>
            <a:r>
              <a:rPr sz="3000" u="sng" spc="-9" baseline="1530" dirty="0">
                <a:latin typeface="Tw Cen MT"/>
                <a:cs typeface="Tw Cen MT"/>
              </a:rPr>
              <a:t>D</a:t>
            </a:r>
            <a:r>
              <a:rPr sz="3000" u="sng" baseline="1530" dirty="0">
                <a:latin typeface="Tw Cen MT"/>
                <a:cs typeface="Tw Cen MT"/>
              </a:rPr>
              <a:t>O</a:t>
            </a:r>
            <a:endParaRPr sz="2000" u="sng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9649" y="4969466"/>
            <a:ext cx="44247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u="sng" baseline="1530" dirty="0">
                <a:latin typeface="Tw Cen MT"/>
                <a:cs typeface="Tw Cen MT"/>
              </a:rPr>
              <a:t>LAS</a:t>
            </a:r>
            <a:endParaRPr sz="2000" u="sng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4781" y="4969466"/>
            <a:ext cx="14919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u="sng" baseline="1530" dirty="0">
                <a:latin typeface="Tw Cen MT"/>
                <a:cs typeface="Tw Cen MT"/>
              </a:rPr>
              <a:t>FRE</a:t>
            </a:r>
            <a:r>
              <a:rPr sz="3000" u="sng" spc="-9" baseline="1530" dirty="0">
                <a:latin typeface="Tw Cen MT"/>
                <a:cs typeface="Tw Cen MT"/>
              </a:rPr>
              <a:t>C</a:t>
            </a:r>
            <a:r>
              <a:rPr sz="3000" u="sng" baseline="1530" dirty="0">
                <a:latin typeface="Tw Cen MT"/>
                <a:cs typeface="Tw Cen MT"/>
              </a:rPr>
              <a:t>UENCIAS</a:t>
            </a:r>
            <a:endParaRPr sz="2000" u="sng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8678" y="4969466"/>
            <a:ext cx="195253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u="sng" baseline="1530" dirty="0">
                <a:latin typeface="Tw Cen MT"/>
                <a:cs typeface="Tw Cen MT"/>
              </a:rPr>
              <a:t>RADIOELÉC</a:t>
            </a:r>
            <a:r>
              <a:rPr sz="3000" u="sng" spc="-14" baseline="1530" dirty="0">
                <a:latin typeface="Tw Cen MT"/>
                <a:cs typeface="Tw Cen MT"/>
              </a:rPr>
              <a:t>T</a:t>
            </a:r>
            <a:r>
              <a:rPr sz="3000" u="sng" baseline="1530" dirty="0">
                <a:latin typeface="Tw Cen MT"/>
                <a:cs typeface="Tw Cen MT"/>
              </a:rPr>
              <a:t>R</a:t>
            </a:r>
            <a:r>
              <a:rPr sz="3000" u="sng" spc="9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C</a:t>
            </a:r>
            <a:r>
              <a:rPr sz="3000" u="sng" spc="-9" baseline="1530" dirty="0">
                <a:latin typeface="Tw Cen MT"/>
                <a:cs typeface="Tw Cen MT"/>
              </a:rPr>
              <a:t>A</a:t>
            </a:r>
            <a:r>
              <a:rPr sz="3000" u="sng" baseline="1530" dirty="0">
                <a:latin typeface="Tw Cen MT"/>
                <a:cs typeface="Tw Cen MT"/>
              </a:rPr>
              <a:t>S</a:t>
            </a:r>
            <a:endParaRPr sz="2000" u="sng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5110" y="5274521"/>
            <a:ext cx="66082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u="sng" baseline="1530" dirty="0">
                <a:latin typeface="Tw Cen MT"/>
                <a:cs typeface="Tw Cen MT"/>
              </a:rPr>
              <a:t>A</a:t>
            </a:r>
            <a:r>
              <a:rPr sz="3000" u="sng" spc="4" baseline="1530" dirty="0">
                <a:latin typeface="Tw Cen MT"/>
                <a:cs typeface="Tw Cen MT"/>
              </a:rPr>
              <a:t>S</a:t>
            </a:r>
            <a:r>
              <a:rPr sz="3000" u="sng" baseline="1530" dirty="0">
                <a:latin typeface="Tw Cen MT"/>
                <a:cs typeface="Tw Cen MT"/>
              </a:rPr>
              <a:t>I</a:t>
            </a:r>
            <a:r>
              <a:rPr sz="3000" u="sng" spc="4" baseline="1530" dirty="0">
                <a:latin typeface="Tw Cen MT"/>
                <a:cs typeface="Tw Cen MT"/>
              </a:rPr>
              <a:t>G</a:t>
            </a:r>
            <a:r>
              <a:rPr sz="3000" u="sng" baseline="1530" dirty="0">
                <a:latin typeface="Tw Cen MT"/>
                <a:cs typeface="Tw Cen MT"/>
              </a:rPr>
              <a:t>NA</a:t>
            </a:r>
            <a:r>
              <a:rPr sz="3000" u="sng" spc="-39" baseline="1530" dirty="0">
                <a:latin typeface="Tw Cen MT"/>
                <a:cs typeface="Tw Cen MT"/>
              </a:rPr>
              <a:t>D</a:t>
            </a:r>
            <a:r>
              <a:rPr sz="3000" u="sng" baseline="1530" dirty="0">
                <a:latin typeface="Tw Cen MT"/>
                <a:cs typeface="Tw Cen MT"/>
              </a:rPr>
              <a:t>AS</a:t>
            </a:r>
            <a:r>
              <a:rPr sz="3000" u="sng" spc="-19" baseline="1530" dirty="0">
                <a:latin typeface="Tw Cen MT"/>
                <a:cs typeface="Tw Cen MT"/>
              </a:rPr>
              <a:t> </a:t>
            </a:r>
            <a:r>
              <a:rPr sz="3000" u="sng" spc="-150" baseline="1530" dirty="0">
                <a:latin typeface="Tw Cen MT"/>
                <a:cs typeface="Tw Cen MT"/>
              </a:rPr>
              <a:t>P</a:t>
            </a:r>
            <a:r>
              <a:rPr sz="3000" u="sng" baseline="1530" dirty="0">
                <a:latin typeface="Tw Cen MT"/>
                <a:cs typeface="Tw Cen MT"/>
              </a:rPr>
              <a:t>A</a:t>
            </a:r>
            <a:r>
              <a:rPr sz="3000" u="sng" spc="4" baseline="1530" dirty="0">
                <a:latin typeface="Tw Cen MT"/>
                <a:cs typeface="Tw Cen MT"/>
              </a:rPr>
              <a:t>R</a:t>
            </a:r>
            <a:r>
              <a:rPr sz="3000" u="sng" baseline="1530" dirty="0">
                <a:latin typeface="Tw Cen MT"/>
                <a:cs typeface="Tw Cen MT"/>
              </a:rPr>
              <a:t>A</a:t>
            </a:r>
            <a:r>
              <a:rPr sz="3000" u="sng" spc="-4" baseline="1530" dirty="0">
                <a:latin typeface="Tw Cen MT"/>
                <a:cs typeface="Tw Cen MT"/>
              </a:rPr>
              <a:t> L</a:t>
            </a:r>
            <a:r>
              <a:rPr sz="3000" u="sng" baseline="1530" dirty="0">
                <a:latin typeface="Tw Cen MT"/>
                <a:cs typeface="Tw Cen MT"/>
              </a:rPr>
              <a:t>A P</a:t>
            </a:r>
            <a:r>
              <a:rPr sz="3000" u="sng" spc="9" baseline="1530" dirty="0">
                <a:latin typeface="Tw Cen MT"/>
                <a:cs typeface="Tw Cen MT"/>
              </a:rPr>
              <a:t>R</a:t>
            </a:r>
            <a:r>
              <a:rPr sz="3000" u="sng" baseline="1530" dirty="0">
                <a:latin typeface="Tw Cen MT"/>
                <a:cs typeface="Tw Cen MT"/>
              </a:rPr>
              <a:t>ES</a:t>
            </a:r>
            <a:r>
              <a:rPr sz="3000" u="sng" spc="-34" baseline="1530" dirty="0">
                <a:latin typeface="Tw Cen MT"/>
                <a:cs typeface="Tw Cen MT"/>
              </a:rPr>
              <a:t>T</a:t>
            </a:r>
            <a:r>
              <a:rPr sz="3000" u="sng" spc="-79" baseline="1530" dirty="0">
                <a:latin typeface="Tw Cen MT"/>
                <a:cs typeface="Tw Cen MT"/>
              </a:rPr>
              <a:t>A</a:t>
            </a:r>
            <a:r>
              <a:rPr sz="3000" u="sng" baseline="1530" dirty="0">
                <a:latin typeface="Tw Cen MT"/>
                <a:cs typeface="Tw Cen MT"/>
              </a:rPr>
              <a:t>C</a:t>
            </a:r>
            <a:r>
              <a:rPr sz="3000" u="sng" spc="4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ÓN</a:t>
            </a:r>
            <a:r>
              <a:rPr sz="3000" u="sng" spc="-29" baseline="1530" dirty="0">
                <a:latin typeface="Tw Cen MT"/>
                <a:cs typeface="Tw Cen MT"/>
              </a:rPr>
              <a:t> </a:t>
            </a:r>
            <a:r>
              <a:rPr sz="3000" u="sng" baseline="1530" dirty="0">
                <a:latin typeface="Tw Cen MT"/>
                <a:cs typeface="Tw Cen MT"/>
              </a:rPr>
              <a:t>DEL SE</a:t>
            </a:r>
            <a:r>
              <a:rPr sz="3000" u="sng" spc="-25" baseline="1530" dirty="0">
                <a:latin typeface="Tw Cen MT"/>
                <a:cs typeface="Tw Cen MT"/>
              </a:rPr>
              <a:t>R</a:t>
            </a:r>
            <a:r>
              <a:rPr sz="3000" u="sng" baseline="1530" dirty="0">
                <a:latin typeface="Tw Cen MT"/>
                <a:cs typeface="Tw Cen MT"/>
              </a:rPr>
              <a:t>V</a:t>
            </a:r>
            <a:r>
              <a:rPr sz="3000" u="sng" spc="4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C</a:t>
            </a:r>
            <a:r>
              <a:rPr sz="3000" u="sng" spc="4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O</a:t>
            </a:r>
            <a:r>
              <a:rPr sz="3000" u="sng" spc="-34" baseline="1530" dirty="0">
                <a:latin typeface="Tw Cen MT"/>
                <a:cs typeface="Tw Cen MT"/>
              </a:rPr>
              <a:t> </a:t>
            </a:r>
            <a:r>
              <a:rPr sz="3000" u="sng" baseline="1530" dirty="0">
                <a:latin typeface="Tw Cen MT"/>
                <a:cs typeface="Tw Cen MT"/>
              </a:rPr>
              <a:t>CONCED</a:t>
            </a:r>
            <a:r>
              <a:rPr sz="3000" u="sng" spc="4" baseline="1530" dirty="0">
                <a:latin typeface="Tw Cen MT"/>
                <a:cs typeface="Tw Cen MT"/>
              </a:rPr>
              <a:t>I</a:t>
            </a:r>
            <a:r>
              <a:rPr sz="3000" u="sng" baseline="1530" dirty="0">
                <a:latin typeface="Tw Cen MT"/>
                <a:cs typeface="Tw Cen MT"/>
              </a:rPr>
              <a:t>D</a:t>
            </a:r>
            <a:r>
              <a:rPr sz="3000" u="sng" spc="-75" baseline="1530" dirty="0">
                <a:latin typeface="Tw Cen MT"/>
                <a:cs typeface="Tw Cen MT"/>
              </a:rPr>
              <a:t>O</a:t>
            </a:r>
            <a:r>
              <a:rPr sz="3000" baseline="1530" dirty="0">
                <a:solidFill>
                  <a:srgbClr val="21FFFF"/>
                </a:solidFill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92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93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94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95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2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5586985" y="1341374"/>
            <a:ext cx="3989069" cy="2235708"/>
          </a:xfrm>
          <a:custGeom>
            <a:avLst/>
            <a:gdLst/>
            <a:ahLst/>
            <a:cxnLst/>
            <a:rect l="l" t="t" r="r" b="b"/>
            <a:pathLst>
              <a:path w="3989069" h="2235708">
                <a:moveTo>
                  <a:pt x="2871216" y="1956308"/>
                </a:moveTo>
                <a:lnTo>
                  <a:pt x="2871216" y="2235708"/>
                </a:lnTo>
                <a:lnTo>
                  <a:pt x="3989069" y="1117853"/>
                </a:lnTo>
                <a:lnTo>
                  <a:pt x="2871216" y="0"/>
                </a:lnTo>
                <a:lnTo>
                  <a:pt x="2871216" y="279400"/>
                </a:lnTo>
                <a:lnTo>
                  <a:pt x="0" y="279400"/>
                </a:lnTo>
                <a:lnTo>
                  <a:pt x="0" y="1956308"/>
                </a:lnTo>
                <a:lnTo>
                  <a:pt x="2871216" y="19563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586985" y="1341374"/>
            <a:ext cx="3989069" cy="2235708"/>
          </a:xfrm>
          <a:custGeom>
            <a:avLst/>
            <a:gdLst/>
            <a:ahLst/>
            <a:cxnLst/>
            <a:rect l="l" t="t" r="r" b="b"/>
            <a:pathLst>
              <a:path w="3989069" h="2235708">
                <a:moveTo>
                  <a:pt x="0" y="279400"/>
                </a:moveTo>
                <a:lnTo>
                  <a:pt x="2871216" y="279400"/>
                </a:lnTo>
                <a:lnTo>
                  <a:pt x="2871216" y="0"/>
                </a:lnTo>
                <a:lnTo>
                  <a:pt x="3989069" y="1117853"/>
                </a:lnTo>
                <a:lnTo>
                  <a:pt x="2871216" y="2235708"/>
                </a:lnTo>
                <a:lnTo>
                  <a:pt x="2871216" y="1956308"/>
                </a:lnTo>
                <a:lnTo>
                  <a:pt x="0" y="1956308"/>
                </a:lnTo>
                <a:lnTo>
                  <a:pt x="0" y="279400"/>
                </a:lnTo>
                <a:close/>
              </a:path>
            </a:pathLst>
          </a:custGeom>
          <a:ln w="9525">
            <a:solidFill>
              <a:srgbClr val="FCE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868168" y="1301497"/>
            <a:ext cx="2778252" cy="23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287268" y="2065021"/>
            <a:ext cx="2054352" cy="89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2927604" y="1341374"/>
            <a:ext cx="2659380" cy="2235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586985" y="4092829"/>
            <a:ext cx="3989069" cy="1651520"/>
          </a:xfrm>
          <a:custGeom>
            <a:avLst/>
            <a:gdLst/>
            <a:ahLst/>
            <a:cxnLst/>
            <a:rect l="l" t="t" r="r" b="b"/>
            <a:pathLst>
              <a:path w="3989069" h="1651520">
                <a:moveTo>
                  <a:pt x="3163316" y="1445133"/>
                </a:moveTo>
                <a:lnTo>
                  <a:pt x="3163316" y="1651520"/>
                </a:lnTo>
                <a:lnTo>
                  <a:pt x="3989069" y="825754"/>
                </a:lnTo>
                <a:lnTo>
                  <a:pt x="3163316" y="0"/>
                </a:lnTo>
                <a:lnTo>
                  <a:pt x="3163316" y="206502"/>
                </a:lnTo>
                <a:lnTo>
                  <a:pt x="0" y="206502"/>
                </a:lnTo>
                <a:lnTo>
                  <a:pt x="0" y="1445133"/>
                </a:lnTo>
                <a:lnTo>
                  <a:pt x="3163316" y="14451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586985" y="4092829"/>
            <a:ext cx="3989069" cy="1651520"/>
          </a:xfrm>
          <a:custGeom>
            <a:avLst/>
            <a:gdLst/>
            <a:ahLst/>
            <a:cxnLst/>
            <a:rect l="l" t="t" r="r" b="b"/>
            <a:pathLst>
              <a:path w="3989069" h="1651520">
                <a:moveTo>
                  <a:pt x="0" y="206502"/>
                </a:moveTo>
                <a:lnTo>
                  <a:pt x="3163316" y="206502"/>
                </a:lnTo>
                <a:lnTo>
                  <a:pt x="3163316" y="0"/>
                </a:lnTo>
                <a:lnTo>
                  <a:pt x="3989069" y="825754"/>
                </a:lnTo>
                <a:lnTo>
                  <a:pt x="3163316" y="1651520"/>
                </a:lnTo>
                <a:lnTo>
                  <a:pt x="3163316" y="1445133"/>
                </a:lnTo>
                <a:lnTo>
                  <a:pt x="0" y="1445133"/>
                </a:lnTo>
                <a:lnTo>
                  <a:pt x="0" y="206502"/>
                </a:lnTo>
                <a:close/>
              </a:path>
            </a:pathLst>
          </a:custGeom>
          <a:ln w="9525">
            <a:solidFill>
              <a:srgbClr val="EED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868168" y="3759707"/>
            <a:ext cx="2778252" cy="2354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107436" y="4523233"/>
            <a:ext cx="241554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2927604" y="3800729"/>
            <a:ext cx="2659380" cy="2235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698543" y="700957"/>
            <a:ext cx="612800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latin typeface="Tw Cen MT"/>
                <a:cs typeface="Tw Cen MT"/>
              </a:rPr>
              <a:t>P</a:t>
            </a:r>
            <a:r>
              <a:rPr sz="3200" spc="9" dirty="0">
                <a:latin typeface="Tw Cen MT"/>
                <a:cs typeface="Tw Cen MT"/>
              </a:rPr>
              <a:t>R</a:t>
            </a:r>
            <a:r>
              <a:rPr sz="3200" dirty="0">
                <a:latin typeface="Tw Cen MT"/>
                <a:cs typeface="Tw Cen MT"/>
              </a:rPr>
              <a:t>ES</a:t>
            </a:r>
            <a:r>
              <a:rPr sz="3200" spc="-50" dirty="0">
                <a:latin typeface="Tw Cen MT"/>
                <a:cs typeface="Tw Cen MT"/>
              </a:rPr>
              <a:t>T</a:t>
            </a:r>
            <a:r>
              <a:rPr sz="3200" spc="-134" dirty="0">
                <a:latin typeface="Tw Cen MT"/>
                <a:cs typeface="Tw Cen MT"/>
              </a:rPr>
              <a:t>A</a:t>
            </a:r>
            <a:r>
              <a:rPr sz="3200" dirty="0">
                <a:latin typeface="Tw Cen MT"/>
                <a:cs typeface="Tw Cen MT"/>
              </a:rPr>
              <a:t>CION</a:t>
            </a:r>
            <a:r>
              <a:rPr lang="es-CO" sz="3200" dirty="0">
                <a:latin typeface="Tw Cen MT"/>
                <a:cs typeface="Tw Cen MT"/>
              </a:rPr>
              <a:t> DE SERVICIOS</a:t>
            </a:r>
            <a:r>
              <a:rPr sz="3200" spc="-2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DE SE</a:t>
            </a:r>
            <a:r>
              <a:rPr sz="3200" spc="-4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VICIOS</a:t>
            </a:r>
            <a:endParaRPr sz="32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5366" y="1612069"/>
            <a:ext cx="229006" cy="1362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latin typeface="Tw Cen MT"/>
                <a:cs typeface="Tw Cen MT"/>
              </a:rPr>
              <a:t>•</a:t>
            </a:r>
          </a:p>
          <a:p>
            <a:pPr marL="12700" marR="152">
              <a:lnSpc>
                <a:spcPct val="90738"/>
              </a:lnSpc>
              <a:spcBef>
                <a:spcPts val="6"/>
              </a:spcBef>
            </a:pPr>
            <a:r>
              <a:rPr sz="3200" dirty="0">
                <a:latin typeface="Tw Cen MT"/>
                <a:cs typeface="Tw Cen MT"/>
              </a:rPr>
              <a:t>•</a:t>
            </a:r>
          </a:p>
          <a:p>
            <a:pPr marL="12700" marR="152">
              <a:lnSpc>
                <a:spcPct val="90738"/>
              </a:lnSpc>
              <a:spcBef>
                <a:spcPts val="175"/>
              </a:spcBef>
            </a:pPr>
            <a:r>
              <a:rPr sz="3200" dirty="0">
                <a:latin typeface="Tw Cen MT"/>
                <a:cs typeface="Tw Cen 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1879" y="1612069"/>
            <a:ext cx="1402753" cy="1362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677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latin typeface="Tw Cen MT"/>
                <a:cs typeface="Tw Cen MT"/>
              </a:rPr>
              <a:t>TPBCL</a:t>
            </a:r>
          </a:p>
          <a:p>
            <a:pPr marL="12700">
              <a:lnSpc>
                <a:spcPts val="3484"/>
              </a:lnSpc>
              <a:spcBef>
                <a:spcPts val="6"/>
              </a:spcBef>
            </a:pPr>
            <a:r>
              <a:rPr sz="3200" dirty="0">
                <a:latin typeface="Tw Cen MT"/>
                <a:cs typeface="Tw Cen MT"/>
              </a:rPr>
              <a:t>TP</a:t>
            </a:r>
            <a:r>
              <a:rPr sz="3200" spc="9" dirty="0">
                <a:latin typeface="Tw Cen MT"/>
                <a:cs typeface="Tw Cen MT"/>
              </a:rPr>
              <a:t>B</a:t>
            </a:r>
            <a:r>
              <a:rPr sz="3200" dirty="0">
                <a:latin typeface="Tw Cen MT"/>
                <a:cs typeface="Tw Cen MT"/>
              </a:rPr>
              <a:t>CLD </a:t>
            </a:r>
          </a:p>
          <a:p>
            <a:pPr marL="12700">
              <a:lnSpc>
                <a:spcPts val="3484"/>
              </a:lnSpc>
              <a:spcBef>
                <a:spcPts val="174"/>
              </a:spcBef>
            </a:pPr>
            <a:r>
              <a:rPr sz="3200" dirty="0">
                <a:latin typeface="Tw Cen MT"/>
                <a:cs typeface="Tw Cen MT"/>
              </a:rPr>
              <a:t>TP</a:t>
            </a:r>
            <a:r>
              <a:rPr sz="3200" spc="9" dirty="0">
                <a:latin typeface="Tw Cen MT"/>
                <a:cs typeface="Tw Cen MT"/>
              </a:rPr>
              <a:t>B</a:t>
            </a:r>
            <a:r>
              <a:rPr sz="3200" dirty="0">
                <a:latin typeface="Tw Cen MT"/>
                <a:cs typeface="Tw Cen MT"/>
              </a:rPr>
              <a:t>CLDI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4984" y="2231434"/>
            <a:ext cx="14654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DIR</a:t>
            </a:r>
            <a:r>
              <a:rPr sz="3200" spc="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3200" spc="-64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32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5153" y="4691169"/>
            <a:ext cx="18267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INDI</a:t>
            </a:r>
            <a:r>
              <a:rPr sz="3200" spc="9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z="3200" spc="-59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32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367" y="475606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latin typeface="Tw Cen MT"/>
                <a:cs typeface="Tw Cen MT"/>
              </a:rPr>
              <a:t>•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881878" y="4756066"/>
            <a:ext cx="239818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dirty="0">
                <a:latin typeface="Tw Cen MT"/>
                <a:cs typeface="Tw Cen MT"/>
              </a:rPr>
              <a:t>INALAMB</a:t>
            </a:r>
            <a:r>
              <a:rPr sz="3200" spc="14" dirty="0">
                <a:latin typeface="Tw Cen MT"/>
                <a:cs typeface="Tw Cen MT"/>
              </a:rPr>
              <a:t>R</a:t>
            </a:r>
            <a:r>
              <a:rPr sz="3200" dirty="0">
                <a:latin typeface="Tw Cen MT"/>
                <a:cs typeface="Tw Cen MT"/>
              </a:rPr>
              <a:t>ICA</a:t>
            </a:r>
          </a:p>
        </p:txBody>
      </p:sp>
      <p:sp>
        <p:nvSpPr>
          <p:cNvPr id="74" name="object 16"/>
          <p:cNvSpPr/>
          <p:nvPr/>
        </p:nvSpPr>
        <p:spPr>
          <a:xfrm>
            <a:off x="0" y="210186"/>
            <a:ext cx="3554984" cy="1091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4"/>
          <p:cNvSpPr txBox="1"/>
          <p:nvPr/>
        </p:nvSpPr>
        <p:spPr>
          <a:xfrm>
            <a:off x="4921249" y="100292"/>
            <a:ext cx="234517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76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7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9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9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75832" y="3705516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575832" y="3705516"/>
            <a:ext cx="190500" cy="1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537733" y="3233965"/>
            <a:ext cx="147637" cy="4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16"/>
          <p:cNvSpPr/>
          <p:nvPr/>
        </p:nvSpPr>
        <p:spPr>
          <a:xfrm>
            <a:off x="0" y="210185"/>
            <a:ext cx="2934269" cy="1351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14"/>
          <p:cNvSpPr txBox="1"/>
          <p:nvPr/>
        </p:nvSpPr>
        <p:spPr>
          <a:xfrm>
            <a:off x="7038009" y="100292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62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63" name="object 12"/>
          <p:cNvSpPr txBox="1"/>
          <p:nvPr/>
        </p:nvSpPr>
        <p:spPr>
          <a:xfrm>
            <a:off x="7370518" y="717752"/>
            <a:ext cx="16690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5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17182" y="6015264"/>
            <a:ext cx="417512" cy="517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596594" y="5924777"/>
            <a:ext cx="149930" cy="12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596594" y="5924777"/>
            <a:ext cx="149930" cy="12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015899" y="895552"/>
            <a:ext cx="275011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b="1" dirty="0">
                <a:latin typeface="Tw Cen MT"/>
                <a:cs typeface="Tw Cen MT"/>
              </a:rPr>
              <a:t>B</a:t>
            </a:r>
            <a:r>
              <a:rPr sz="3200" b="1" spc="4" dirty="0">
                <a:latin typeface="Tw Cen MT"/>
                <a:cs typeface="Tw Cen MT"/>
              </a:rPr>
              <a:t>I</a:t>
            </a:r>
            <a:r>
              <a:rPr sz="3200" b="1" dirty="0">
                <a:latin typeface="Tw Cen MT"/>
                <a:cs typeface="Tw Cen MT"/>
              </a:rPr>
              <a:t>BL</a:t>
            </a:r>
            <a:r>
              <a:rPr sz="3200" b="1" spc="9" dirty="0">
                <a:latin typeface="Tw Cen MT"/>
                <a:cs typeface="Tw Cen MT"/>
              </a:rPr>
              <a:t>I</a:t>
            </a:r>
            <a:r>
              <a:rPr sz="3200" b="1" dirty="0">
                <a:latin typeface="Tw Cen MT"/>
                <a:cs typeface="Tw Cen MT"/>
              </a:rPr>
              <a:t>O</a:t>
            </a:r>
            <a:r>
              <a:rPr sz="3200" b="1" spc="-14" dirty="0">
                <a:latin typeface="Tw Cen MT"/>
                <a:cs typeface="Tw Cen MT"/>
              </a:rPr>
              <a:t>G</a:t>
            </a:r>
            <a:r>
              <a:rPr sz="3200" b="1" dirty="0">
                <a:latin typeface="Tw Cen MT"/>
                <a:cs typeface="Tw Cen MT"/>
              </a:rPr>
              <a:t>R</a:t>
            </a:r>
            <a:r>
              <a:rPr sz="3200" b="1" spc="-14" dirty="0">
                <a:latin typeface="Tw Cen MT"/>
                <a:cs typeface="Tw Cen MT"/>
              </a:rPr>
              <a:t>A</a:t>
            </a:r>
            <a:r>
              <a:rPr sz="3200" b="1" dirty="0">
                <a:latin typeface="Tw Cen MT"/>
                <a:cs typeface="Tw Cen MT"/>
              </a:rPr>
              <a:t>FIA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8367" y="1636742"/>
            <a:ext cx="338392" cy="4284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4" dirty="0">
                <a:latin typeface="Arial"/>
                <a:cs typeface="Arial"/>
              </a:rPr>
              <a:t>1.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70"/>
              </a:spcBef>
            </a:pPr>
            <a:r>
              <a:rPr sz="2500" spc="4" dirty="0">
                <a:latin typeface="Arial"/>
                <a:cs typeface="Arial"/>
              </a:rPr>
              <a:t>2.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1"/>
              </a:spcBef>
            </a:pPr>
            <a:r>
              <a:rPr sz="2500" spc="4" dirty="0">
                <a:latin typeface="Arial"/>
                <a:cs typeface="Arial"/>
              </a:rPr>
              <a:t>3.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3"/>
              </a:spcBef>
            </a:pPr>
            <a:r>
              <a:rPr sz="2500" spc="4" dirty="0">
                <a:latin typeface="Arial"/>
                <a:cs typeface="Arial"/>
              </a:rPr>
              <a:t>4.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4"/>
              </a:spcBef>
            </a:pPr>
            <a:r>
              <a:rPr sz="2500" spc="4" dirty="0">
                <a:latin typeface="Arial"/>
                <a:cs typeface="Arial"/>
              </a:rPr>
              <a:t>5.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1"/>
              </a:spcBef>
            </a:pPr>
            <a:r>
              <a:rPr sz="2500" spc="4" dirty="0">
                <a:latin typeface="Arial"/>
                <a:cs typeface="Arial"/>
              </a:rPr>
              <a:t>6.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3"/>
              </a:spcBef>
            </a:pPr>
            <a:r>
              <a:rPr sz="2500" spc="4" dirty="0">
                <a:latin typeface="Arial"/>
                <a:cs typeface="Arial"/>
              </a:rPr>
              <a:t>7.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3"/>
              </a:spcBef>
            </a:pPr>
            <a:r>
              <a:rPr sz="2500" spc="4" dirty="0">
                <a:latin typeface="Arial"/>
                <a:cs typeface="Arial"/>
              </a:rPr>
              <a:t>8.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1"/>
              </a:spcBef>
            </a:pPr>
            <a:r>
              <a:rPr sz="2500" spc="4" dirty="0">
                <a:latin typeface="Arial"/>
                <a:cs typeface="Arial"/>
              </a:rPr>
              <a:t>9.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23454" y="1687374"/>
            <a:ext cx="3642564" cy="4221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latin typeface="Arial"/>
                <a:cs typeface="Arial"/>
              </a:rPr>
              <a:t>DEC</a:t>
            </a:r>
            <a:r>
              <a:rPr sz="2000" spc="9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9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LEY</a:t>
            </a:r>
            <a:r>
              <a:rPr sz="2000" spc="-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1900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990</a:t>
            </a:r>
          </a:p>
          <a:p>
            <a:pPr marL="12700" marR="38176">
              <a:lnSpc>
                <a:spcPct val="95825"/>
              </a:lnSpc>
              <a:spcBef>
                <a:spcPts val="1470"/>
              </a:spcBef>
            </a:pPr>
            <a:r>
              <a:rPr sz="2000" dirty="0">
                <a:latin typeface="Arial"/>
                <a:cs typeface="Arial"/>
              </a:rPr>
              <a:t>LEY</a:t>
            </a:r>
            <a:r>
              <a:rPr sz="2000" spc="-4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80 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993</a:t>
            </a:r>
          </a:p>
          <a:p>
            <a:pPr marL="12700" marR="76521">
              <a:lnSpc>
                <a:spcPts val="2299"/>
              </a:lnSpc>
              <a:spcBef>
                <a:spcPts val="1576"/>
              </a:spcBef>
            </a:pPr>
            <a:r>
              <a:rPr sz="2000" dirty="0">
                <a:latin typeface="Arial"/>
                <a:cs typeface="Arial"/>
              </a:rPr>
              <a:t>RESOLU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IÓN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575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6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002. </a:t>
            </a:r>
          </a:p>
          <a:p>
            <a:pPr marL="12700" marR="76521">
              <a:lnSpc>
                <a:spcPts val="2299"/>
              </a:lnSpc>
              <a:spcBef>
                <a:spcPts val="1589"/>
              </a:spcBef>
            </a:pPr>
            <a:r>
              <a:rPr sz="2000" dirty="0">
                <a:latin typeface="Arial"/>
                <a:cs typeface="Arial"/>
              </a:rPr>
              <a:t>DEC</a:t>
            </a:r>
            <a:r>
              <a:rPr sz="2000" spc="9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9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195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6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005</a:t>
            </a:r>
          </a:p>
          <a:p>
            <a:pPr marL="12700">
              <a:lnSpc>
                <a:spcPct val="95825"/>
              </a:lnSpc>
              <a:spcBef>
                <a:spcPts val="1624"/>
              </a:spcBef>
            </a:pPr>
            <a:r>
              <a:rPr sz="2000" dirty="0">
                <a:latin typeface="Arial"/>
                <a:cs typeface="Arial"/>
              </a:rPr>
              <a:t>RESOLU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1645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7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005</a:t>
            </a:r>
          </a:p>
          <a:p>
            <a:pPr marL="12700" marR="38176">
              <a:lnSpc>
                <a:spcPct val="95825"/>
              </a:lnSpc>
              <a:spcBef>
                <a:spcPts val="1576"/>
              </a:spcBef>
            </a:pPr>
            <a:r>
              <a:rPr sz="2000" dirty="0">
                <a:latin typeface="Arial"/>
                <a:cs typeface="Arial"/>
              </a:rPr>
              <a:t>LEY</a:t>
            </a:r>
            <a:r>
              <a:rPr sz="2000" spc="-44" dirty="0">
                <a:latin typeface="Arial"/>
                <a:cs typeface="Arial"/>
              </a:rPr>
              <a:t> </a:t>
            </a:r>
            <a:r>
              <a:rPr sz="2000" spc="-139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150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8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007</a:t>
            </a:r>
          </a:p>
          <a:p>
            <a:pPr marL="12700" marR="38176">
              <a:lnSpc>
                <a:spcPct val="95825"/>
              </a:lnSpc>
              <a:spcBef>
                <a:spcPts val="1588"/>
              </a:spcBef>
            </a:pPr>
            <a:r>
              <a:rPr sz="2000" dirty="0">
                <a:latin typeface="Arial"/>
                <a:cs typeface="Arial"/>
              </a:rPr>
              <a:t>LEY</a:t>
            </a:r>
            <a:r>
              <a:rPr sz="2000" spc="-4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1341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6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009</a:t>
            </a:r>
          </a:p>
          <a:p>
            <a:pPr marL="12700" marR="18493">
              <a:lnSpc>
                <a:spcPct val="95825"/>
              </a:lnSpc>
              <a:spcBef>
                <a:spcPts val="1578"/>
              </a:spcBef>
            </a:pPr>
            <a:r>
              <a:rPr sz="2000" dirty="0">
                <a:latin typeface="Arial"/>
                <a:cs typeface="Arial"/>
              </a:rPr>
              <a:t>RESOLU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3066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7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4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-139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1</a:t>
            </a:r>
          </a:p>
          <a:p>
            <a:pPr marL="12700" marR="38176">
              <a:lnSpc>
                <a:spcPct val="95825"/>
              </a:lnSpc>
              <a:spcBef>
                <a:spcPts val="1576"/>
              </a:spcBef>
            </a:pPr>
            <a:r>
              <a:rPr sz="2000" dirty="0">
                <a:latin typeface="Arial"/>
                <a:cs typeface="Arial"/>
              </a:rPr>
              <a:t>RESOLU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4262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7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2013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0" y="799310"/>
            <a:ext cx="12163147" cy="4740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70"/>
              </a:lnSpc>
              <a:spcBef>
                <a:spcPts val="1"/>
              </a:spcBef>
            </a:pPr>
            <a:endParaRPr sz="870" dirty="0"/>
          </a:p>
          <a:p>
            <a:pPr marR="832168" algn="r">
              <a:lnSpc>
                <a:spcPts val="7893"/>
              </a:lnSpc>
            </a:pPr>
            <a:r>
              <a:rPr sz="10296" i="1" baseline="7349" dirty="0">
                <a:solidFill>
                  <a:srgbClr val="95B83D"/>
                </a:solidFill>
                <a:latin typeface="Arial"/>
                <a:cs typeface="Arial"/>
              </a:rPr>
              <a:t>6</a:t>
            </a:r>
            <a:r>
              <a:rPr sz="10296" i="1" spc="-4625" baseline="7349" dirty="0">
                <a:solidFill>
                  <a:srgbClr val="95B83D"/>
                </a:solidFill>
                <a:latin typeface="Arial"/>
                <a:cs typeface="Arial"/>
              </a:rPr>
              <a:t>9</a:t>
            </a:r>
            <a:r>
              <a:rPr sz="1063" dirty="0">
                <a:solidFill>
                  <a:srgbClr val="95B83D"/>
                </a:solidFill>
                <a:latin typeface="Arial"/>
                <a:cs typeface="Arial"/>
              </a:rPr>
              <a:t>a</a:t>
            </a:r>
            <a:r>
              <a:rPr sz="1063" spc="-139" dirty="0">
                <a:solidFill>
                  <a:srgbClr val="95B83D"/>
                </a:solidFill>
                <a:latin typeface="Arial"/>
                <a:cs typeface="Arial"/>
              </a:rPr>
              <a:t> </a:t>
            </a:r>
            <a:r>
              <a:rPr sz="1063" dirty="0">
                <a:solidFill>
                  <a:srgbClr val="95B83D"/>
                </a:solidFill>
                <a:latin typeface="Arial"/>
                <a:cs typeface="Arial"/>
              </a:rPr>
              <a:t>nos                                            </a:t>
            </a:r>
            <a:r>
              <a:rPr sz="1063" spc="101" dirty="0">
                <a:solidFill>
                  <a:srgbClr val="95B83D"/>
                </a:solidFill>
                <a:latin typeface="Arial"/>
                <a:cs typeface="Arial"/>
              </a:rPr>
              <a:t> </a:t>
            </a:r>
            <a:r>
              <a:rPr sz="5801" b="1" baseline="16668" dirty="0">
                <a:solidFill>
                  <a:srgbClr val="95B83D"/>
                </a:solidFill>
                <a:latin typeface="Arial"/>
                <a:cs typeface="Arial"/>
              </a:rPr>
              <a:t>019</a:t>
            </a:r>
            <a:endParaRPr sz="3867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99310"/>
            <a:ext cx="12163147" cy="474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10" name="object 10"/>
          <p:cNvSpPr/>
          <p:nvPr/>
        </p:nvSpPr>
        <p:spPr>
          <a:xfrm>
            <a:off x="10755480" y="1083911"/>
            <a:ext cx="798065" cy="0"/>
          </a:xfrm>
          <a:custGeom>
            <a:avLst/>
            <a:gdLst/>
            <a:ahLst/>
            <a:cxnLst/>
            <a:rect l="l" t="t" r="r" b="b"/>
            <a:pathLst>
              <a:path w="825499">
                <a:moveTo>
                  <a:pt x="0" y="0"/>
                </a:moveTo>
                <a:lnTo>
                  <a:pt x="825499" y="0"/>
                </a:lnTo>
              </a:path>
            </a:pathLst>
          </a:custGeom>
          <a:ln w="12700">
            <a:solidFill>
              <a:srgbClr val="95B8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11" name="object 11"/>
          <p:cNvSpPr/>
          <p:nvPr/>
        </p:nvSpPr>
        <p:spPr>
          <a:xfrm>
            <a:off x="11528990" y="1059355"/>
            <a:ext cx="0" cy="773511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95B8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12" name="object 12"/>
          <p:cNvSpPr/>
          <p:nvPr/>
        </p:nvSpPr>
        <p:spPr>
          <a:xfrm>
            <a:off x="10915093" y="1820588"/>
            <a:ext cx="626174" cy="0"/>
          </a:xfrm>
          <a:custGeom>
            <a:avLst/>
            <a:gdLst/>
            <a:ahLst/>
            <a:cxnLst/>
            <a:rect l="l" t="t" r="r" b="b"/>
            <a:pathLst>
              <a:path w="647699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12700">
            <a:solidFill>
              <a:srgbClr val="95B8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8" name="object 8"/>
          <p:cNvSpPr/>
          <p:nvPr/>
        </p:nvSpPr>
        <p:spPr>
          <a:xfrm>
            <a:off x="8484059" y="5823199"/>
            <a:ext cx="0" cy="380616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393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5666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740" dirty="0"/>
          </a:p>
        </p:txBody>
      </p:sp>
      <p:sp>
        <p:nvSpPr>
          <p:cNvPr id="7" name="object 7"/>
          <p:cNvSpPr txBox="1"/>
          <p:nvPr/>
        </p:nvSpPr>
        <p:spPr>
          <a:xfrm>
            <a:off x="8615972" y="5811138"/>
            <a:ext cx="3255952" cy="356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>
              <a:lnSpc>
                <a:spcPts val="2760"/>
              </a:lnSpc>
              <a:spcBef>
                <a:spcPts val="137"/>
              </a:spcBef>
            </a:pPr>
            <a:r>
              <a:rPr sz="2417" b="1" dirty="0">
                <a:solidFill>
                  <a:srgbClr val="08549C"/>
                </a:solidFill>
                <a:latin typeface="Arial"/>
                <a:cs typeface="Arial"/>
              </a:rPr>
              <a:t>f</a:t>
            </a:r>
            <a:r>
              <a:rPr sz="2417" b="1" spc="-35" dirty="0">
                <a:solidFill>
                  <a:srgbClr val="08549C"/>
                </a:solidFill>
                <a:latin typeface="Arial"/>
                <a:cs typeface="Arial"/>
              </a:rPr>
              <a:t> 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/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UISen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l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inea    </a:t>
            </a:r>
            <a:r>
              <a:rPr sz="1063" spc="-62" dirty="0">
                <a:solidFill>
                  <a:srgbClr val="56666D"/>
                </a:solidFill>
                <a:latin typeface="Times New Roman"/>
                <a:cs typeface="Times New Roman"/>
              </a:rPr>
              <a:t> </a:t>
            </a:r>
            <a:r>
              <a:rPr sz="2610" b="1" dirty="0">
                <a:solidFill>
                  <a:srgbClr val="D80711"/>
                </a:solidFill>
                <a:latin typeface="Times New Roman"/>
                <a:cs typeface="Times New Roman"/>
              </a:rPr>
              <a:t>a</a:t>
            </a:r>
            <a:r>
              <a:rPr sz="2610" b="1" spc="342" dirty="0">
                <a:solidFill>
                  <a:srgbClr val="D80711"/>
                </a:solidFill>
                <a:latin typeface="Times New Roman"/>
                <a:cs typeface="Times New Roman"/>
              </a:rPr>
              <a:t> 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/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UIS</a:t>
            </a:r>
            <a:r>
              <a:rPr sz="1063" dirty="0">
                <a:solidFill>
                  <a:srgbClr val="445259"/>
                </a:solidFill>
                <a:latin typeface="Times New Roman"/>
                <a:cs typeface="Times New Roman"/>
              </a:rPr>
              <a:t>v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i</a:t>
            </a:r>
            <a:r>
              <a:rPr sz="1063" dirty="0">
                <a:solidFill>
                  <a:srgbClr val="445259"/>
                </a:solidFill>
                <a:latin typeface="Times New Roman"/>
                <a:cs typeface="Times New Roman"/>
              </a:rPr>
              <a:t>de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o    </a:t>
            </a:r>
            <a:r>
              <a:rPr sz="1063" spc="-115" dirty="0">
                <a:solidFill>
                  <a:srgbClr val="56666D"/>
                </a:solidFill>
                <a:latin typeface="Times New Roman"/>
                <a:cs typeface="Times New Roman"/>
              </a:rPr>
              <a:t> </a:t>
            </a:r>
            <a:r>
              <a:rPr sz="2224" b="1" i="1" dirty="0">
                <a:solidFill>
                  <a:srgbClr val="079CDB"/>
                </a:solidFill>
                <a:latin typeface="Arial"/>
                <a:cs typeface="Arial"/>
              </a:rPr>
              <a:t>'tJI</a:t>
            </a:r>
            <a:r>
              <a:rPr sz="2224" b="1" i="1" spc="-400" dirty="0">
                <a:solidFill>
                  <a:srgbClr val="079CDB"/>
                </a:solidFill>
                <a:latin typeface="Arial"/>
                <a:cs typeface="Arial"/>
              </a:rPr>
              <a:t> </a:t>
            </a:r>
            <a:r>
              <a:rPr sz="1063" dirty="0">
                <a:solidFill>
                  <a:srgbClr val="808E95"/>
                </a:solidFill>
                <a:latin typeface="Times New Roman"/>
                <a:cs typeface="Times New Roman"/>
              </a:rPr>
              <a:t>~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~!or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i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a</a:t>
            </a:r>
            <a:r>
              <a:rPr sz="1063" dirty="0">
                <a:solidFill>
                  <a:srgbClr val="69777E"/>
                </a:solidFill>
                <a:latin typeface="Times New Roman"/>
                <a:cs typeface="Times New Roman"/>
              </a:rPr>
              <a:t>U</a:t>
            </a:r>
            <a:r>
              <a:rPr sz="1063" dirty="0">
                <a:solidFill>
                  <a:srgbClr val="445259"/>
                </a:solidFill>
                <a:latin typeface="Times New Roman"/>
                <a:cs typeface="Times New Roman"/>
              </a:rPr>
              <a:t>I</a:t>
            </a:r>
            <a:r>
              <a:rPr sz="1063" dirty="0">
                <a:solidFill>
                  <a:srgbClr val="56666D"/>
                </a:solidFill>
                <a:latin typeface="Times New Roman"/>
                <a:cs typeface="Times New Roman"/>
              </a:rPr>
              <a:t>S</a:t>
            </a:r>
            <a:endParaRPr sz="1063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2875" y="5963921"/>
            <a:ext cx="1357038" cy="184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>
              <a:lnSpc>
                <a:spcPts val="1378"/>
              </a:lnSpc>
              <a:spcBef>
                <a:spcPts val="69"/>
              </a:spcBef>
            </a:pPr>
            <a:r>
              <a:rPr lang="es-CO" sz="1160" dirty="0">
                <a:solidFill>
                  <a:srgbClr val="62A3A1"/>
                </a:solidFill>
                <a:latin typeface="Arial"/>
                <a:cs typeface="Arial"/>
              </a:rPr>
              <a:t>www.</a:t>
            </a:r>
            <a:r>
              <a:rPr sz="1160" dirty="0">
                <a:solidFill>
                  <a:srgbClr val="62A3A1"/>
                </a:solidFill>
                <a:latin typeface="Arial"/>
                <a:cs typeface="Arial"/>
              </a:rPr>
              <a:t>u</a:t>
            </a:r>
            <a:r>
              <a:rPr lang="es-CO" sz="1160" dirty="0">
                <a:solidFill>
                  <a:srgbClr val="62A3A1"/>
                </a:solidFill>
                <a:latin typeface="Arial"/>
                <a:cs typeface="Arial"/>
              </a:rPr>
              <a:t>is.edu.co</a:t>
            </a:r>
            <a:endParaRPr sz="1257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5476" y="5949454"/>
            <a:ext cx="749392" cy="184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78">
              <a:lnSpc>
                <a:spcPts val="1378"/>
              </a:lnSpc>
              <a:spcBef>
                <a:spcPts val="69"/>
              </a:spcBef>
            </a:pPr>
            <a:r>
              <a:rPr sz="1257" dirty="0">
                <a:solidFill>
                  <a:srgbClr val="445259"/>
                </a:solidFill>
                <a:latin typeface="Times New Roman"/>
                <a:cs typeface="Times New Roman"/>
              </a:rPr>
              <a:t>Conectate</a:t>
            </a:r>
            <a:endParaRPr sz="1257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5480" y="1083911"/>
            <a:ext cx="159612" cy="748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57">
              <a:lnSpc>
                <a:spcPts val="967"/>
              </a:lnSpc>
            </a:pPr>
            <a:endParaRPr sz="967" dirty="0"/>
          </a:p>
        </p:txBody>
      </p:sp>
      <p:sp>
        <p:nvSpPr>
          <p:cNvPr id="2" name="object 2"/>
          <p:cNvSpPr txBox="1"/>
          <p:nvPr/>
        </p:nvSpPr>
        <p:spPr>
          <a:xfrm>
            <a:off x="10915093" y="1083911"/>
            <a:ext cx="613896" cy="736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57">
              <a:lnSpc>
                <a:spcPts val="967"/>
              </a:lnSpc>
            </a:pPr>
            <a:endParaRPr sz="967" dirty="0"/>
          </a:p>
        </p:txBody>
      </p:sp>
    </p:spTree>
    <p:extLst>
      <p:ext uri="{BB962C8B-B14F-4D97-AF65-F5344CB8AC3E}">
        <p14:creationId xmlns:p14="http://schemas.microsoft.com/office/powerpoint/2010/main" val="403012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4884421" y="1156715"/>
            <a:ext cx="2999231" cy="105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344667" y="1420369"/>
            <a:ext cx="2200656" cy="598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2363724" y="3028188"/>
            <a:ext cx="2208276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833116" y="3229355"/>
            <a:ext cx="1316736" cy="705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8124444" y="3028188"/>
            <a:ext cx="2135124" cy="982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612125" y="3194304"/>
            <a:ext cx="1208531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252972" y="4756404"/>
            <a:ext cx="2566416" cy="1127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623304" y="4887468"/>
            <a:ext cx="1874520" cy="918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444239" y="4756404"/>
            <a:ext cx="2494788" cy="1054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4148329" y="4957573"/>
            <a:ext cx="1135379" cy="7056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583812" y="3400933"/>
            <a:ext cx="55371" cy="1371346"/>
          </a:xfrm>
          <a:custGeom>
            <a:avLst/>
            <a:gdLst/>
            <a:ahLst/>
            <a:cxnLst/>
            <a:rect l="l" t="t" r="r" b="b"/>
            <a:pathLst>
              <a:path w="55371" h="1371346">
                <a:moveTo>
                  <a:pt x="45338" y="0"/>
                </a:moveTo>
                <a:lnTo>
                  <a:pt x="40639" y="2031"/>
                </a:lnTo>
                <a:lnTo>
                  <a:pt x="38988" y="5968"/>
                </a:lnTo>
                <a:lnTo>
                  <a:pt x="7746" y="84200"/>
                </a:lnTo>
                <a:lnTo>
                  <a:pt x="17271" y="96900"/>
                </a:lnTo>
                <a:lnTo>
                  <a:pt x="11556" y="82676"/>
                </a:lnTo>
                <a:lnTo>
                  <a:pt x="31041" y="66497"/>
                </a:lnTo>
                <a:lnTo>
                  <a:pt x="53593" y="12064"/>
                </a:lnTo>
                <a:lnTo>
                  <a:pt x="55371" y="8000"/>
                </a:lnTo>
                <a:lnTo>
                  <a:pt x="53339" y="3428"/>
                </a:lnTo>
                <a:lnTo>
                  <a:pt x="49402" y="1777"/>
                </a:lnTo>
                <a:lnTo>
                  <a:pt x="45338" y="0"/>
                </a:lnTo>
                <a:close/>
              </a:path>
              <a:path w="55371" h="1371346">
                <a:moveTo>
                  <a:pt x="107441" y="74549"/>
                </a:moveTo>
                <a:lnTo>
                  <a:pt x="103505" y="71374"/>
                </a:lnTo>
                <a:lnTo>
                  <a:pt x="99187" y="72008"/>
                </a:lnTo>
                <a:lnTo>
                  <a:pt x="40648" y="79135"/>
                </a:lnTo>
                <a:lnTo>
                  <a:pt x="19812" y="93599"/>
                </a:lnTo>
                <a:lnTo>
                  <a:pt x="25016" y="81038"/>
                </a:lnTo>
                <a:lnTo>
                  <a:pt x="40648" y="79135"/>
                </a:lnTo>
                <a:lnTo>
                  <a:pt x="1805051" y="-1261745"/>
                </a:lnTo>
                <a:lnTo>
                  <a:pt x="1795399" y="-1274445"/>
                </a:lnTo>
                <a:lnTo>
                  <a:pt x="31041" y="66497"/>
                </a:lnTo>
                <a:lnTo>
                  <a:pt x="11556" y="82676"/>
                </a:lnTo>
                <a:lnTo>
                  <a:pt x="17271" y="96900"/>
                </a:lnTo>
                <a:lnTo>
                  <a:pt x="7746" y="84200"/>
                </a:lnTo>
                <a:lnTo>
                  <a:pt x="38988" y="5968"/>
                </a:lnTo>
                <a:lnTo>
                  <a:pt x="0" y="100075"/>
                </a:lnTo>
                <a:lnTo>
                  <a:pt x="101091" y="87756"/>
                </a:lnTo>
                <a:lnTo>
                  <a:pt x="105409" y="87249"/>
                </a:lnTo>
                <a:lnTo>
                  <a:pt x="108457" y="83184"/>
                </a:lnTo>
                <a:lnTo>
                  <a:pt x="107950" y="78866"/>
                </a:lnTo>
                <a:lnTo>
                  <a:pt x="107441" y="74549"/>
                </a:lnTo>
                <a:close/>
              </a:path>
              <a:path w="55371" h="1371346">
                <a:moveTo>
                  <a:pt x="19812" y="93599"/>
                </a:moveTo>
                <a:lnTo>
                  <a:pt x="40648" y="79135"/>
                </a:lnTo>
                <a:lnTo>
                  <a:pt x="25016" y="81038"/>
                </a:lnTo>
                <a:lnTo>
                  <a:pt x="19812" y="93599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4727830" y="2128521"/>
            <a:ext cx="1662937" cy="2596641"/>
          </a:xfrm>
          <a:custGeom>
            <a:avLst/>
            <a:gdLst/>
            <a:ahLst/>
            <a:cxnLst/>
            <a:rect l="l" t="t" r="r" b="b"/>
            <a:pathLst>
              <a:path w="1662937" h="2596641">
                <a:moveTo>
                  <a:pt x="87248" y="2534030"/>
                </a:moveTo>
                <a:lnTo>
                  <a:pt x="83311" y="2536062"/>
                </a:lnTo>
                <a:lnTo>
                  <a:pt x="30871" y="2562962"/>
                </a:lnTo>
                <a:lnTo>
                  <a:pt x="16382" y="2583687"/>
                </a:lnTo>
                <a:lnTo>
                  <a:pt x="16930" y="2570112"/>
                </a:lnTo>
                <a:lnTo>
                  <a:pt x="30871" y="2562962"/>
                </a:lnTo>
                <a:lnTo>
                  <a:pt x="1662937" y="8635"/>
                </a:lnTo>
                <a:lnTo>
                  <a:pt x="1649475" y="0"/>
                </a:lnTo>
                <a:lnTo>
                  <a:pt x="17564" y="2554405"/>
                </a:lnTo>
                <a:lnTo>
                  <a:pt x="4825" y="2576322"/>
                </a:lnTo>
                <a:lnTo>
                  <a:pt x="15112" y="2587624"/>
                </a:lnTo>
                <a:lnTo>
                  <a:pt x="0" y="2596641"/>
                </a:lnTo>
                <a:lnTo>
                  <a:pt x="90550" y="2550160"/>
                </a:lnTo>
                <a:lnTo>
                  <a:pt x="94487" y="2548128"/>
                </a:lnTo>
                <a:lnTo>
                  <a:pt x="96011" y="2543429"/>
                </a:lnTo>
                <a:lnTo>
                  <a:pt x="93980" y="2539491"/>
                </a:lnTo>
                <a:lnTo>
                  <a:pt x="92074" y="2535554"/>
                </a:lnTo>
                <a:lnTo>
                  <a:pt x="87248" y="2534030"/>
                </a:lnTo>
                <a:close/>
              </a:path>
              <a:path w="1662937" h="2596641">
                <a:moveTo>
                  <a:pt x="16763" y="2487422"/>
                </a:moveTo>
                <a:lnTo>
                  <a:pt x="12318" y="2487294"/>
                </a:lnTo>
                <a:lnTo>
                  <a:pt x="8000" y="2487167"/>
                </a:lnTo>
                <a:lnTo>
                  <a:pt x="4318" y="2490469"/>
                </a:lnTo>
                <a:lnTo>
                  <a:pt x="4063" y="2494915"/>
                </a:lnTo>
                <a:lnTo>
                  <a:pt x="0" y="2596641"/>
                </a:lnTo>
                <a:lnTo>
                  <a:pt x="15112" y="2587624"/>
                </a:lnTo>
                <a:lnTo>
                  <a:pt x="1777" y="2579116"/>
                </a:lnTo>
                <a:lnTo>
                  <a:pt x="15112" y="2587624"/>
                </a:lnTo>
                <a:lnTo>
                  <a:pt x="4825" y="2576322"/>
                </a:lnTo>
                <a:lnTo>
                  <a:pt x="17564" y="2554405"/>
                </a:lnTo>
                <a:lnTo>
                  <a:pt x="19938" y="2495549"/>
                </a:lnTo>
                <a:lnTo>
                  <a:pt x="20193" y="2491231"/>
                </a:lnTo>
                <a:lnTo>
                  <a:pt x="16763" y="2487422"/>
                </a:lnTo>
                <a:close/>
              </a:path>
              <a:path w="1662937" h="2596641">
                <a:moveTo>
                  <a:pt x="16382" y="2583687"/>
                </a:moveTo>
                <a:lnTo>
                  <a:pt x="30871" y="2562962"/>
                </a:lnTo>
                <a:lnTo>
                  <a:pt x="16930" y="2570112"/>
                </a:lnTo>
                <a:lnTo>
                  <a:pt x="16382" y="2583687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376797" y="4614673"/>
            <a:ext cx="1171066" cy="2595499"/>
          </a:xfrm>
          <a:custGeom>
            <a:avLst/>
            <a:gdLst/>
            <a:ahLst/>
            <a:cxnLst/>
            <a:rect l="l" t="t" r="r" b="b"/>
            <a:pathLst>
              <a:path w="1171066" h="2595499">
                <a:moveTo>
                  <a:pt x="1157604" y="89661"/>
                </a:moveTo>
                <a:lnTo>
                  <a:pt x="1146543" y="81685"/>
                </a:lnTo>
                <a:lnTo>
                  <a:pt x="1145031" y="95250"/>
                </a:lnTo>
                <a:lnTo>
                  <a:pt x="1157604" y="89661"/>
                </a:lnTo>
                <a:close/>
              </a:path>
              <a:path w="1171066" h="2595499">
                <a:moveTo>
                  <a:pt x="1076832" y="50926"/>
                </a:moveTo>
                <a:lnTo>
                  <a:pt x="1159382" y="110489"/>
                </a:lnTo>
                <a:lnTo>
                  <a:pt x="1160272" y="92963"/>
                </a:lnTo>
                <a:lnTo>
                  <a:pt x="1148290" y="66006"/>
                </a:lnTo>
                <a:lnTo>
                  <a:pt x="14477" y="-2485009"/>
                </a:lnTo>
                <a:lnTo>
                  <a:pt x="0" y="-2478532"/>
                </a:lnTo>
                <a:lnTo>
                  <a:pt x="1133826" y="72514"/>
                </a:lnTo>
                <a:lnTo>
                  <a:pt x="1145793" y="99440"/>
                </a:lnTo>
                <a:lnTo>
                  <a:pt x="1157604" y="89661"/>
                </a:lnTo>
                <a:lnTo>
                  <a:pt x="1145031" y="95250"/>
                </a:lnTo>
                <a:lnTo>
                  <a:pt x="1146543" y="81685"/>
                </a:lnTo>
                <a:lnTo>
                  <a:pt x="1157604" y="89661"/>
                </a:lnTo>
                <a:lnTo>
                  <a:pt x="1145793" y="99440"/>
                </a:lnTo>
                <a:lnTo>
                  <a:pt x="1076832" y="50926"/>
                </a:lnTo>
                <a:close/>
              </a:path>
              <a:path w="1171066" h="2595499">
                <a:moveTo>
                  <a:pt x="1160272" y="92963"/>
                </a:moveTo>
                <a:lnTo>
                  <a:pt x="1159382" y="110489"/>
                </a:lnTo>
                <a:lnTo>
                  <a:pt x="1170558" y="9270"/>
                </a:lnTo>
                <a:lnTo>
                  <a:pt x="1171066" y="4952"/>
                </a:lnTo>
                <a:lnTo>
                  <a:pt x="1167891" y="1015"/>
                </a:lnTo>
                <a:lnTo>
                  <a:pt x="1163574" y="507"/>
                </a:lnTo>
                <a:lnTo>
                  <a:pt x="1159128" y="0"/>
                </a:lnTo>
                <a:lnTo>
                  <a:pt x="1155191" y="3175"/>
                </a:lnTo>
                <a:lnTo>
                  <a:pt x="1154811" y="7492"/>
                </a:lnTo>
                <a:lnTo>
                  <a:pt x="1148290" y="66006"/>
                </a:lnTo>
                <a:lnTo>
                  <a:pt x="1160272" y="92963"/>
                </a:lnTo>
                <a:close/>
              </a:path>
              <a:path w="1171066" h="2595499">
                <a:moveTo>
                  <a:pt x="1145793" y="99440"/>
                </a:moveTo>
                <a:lnTo>
                  <a:pt x="1133826" y="72514"/>
                </a:lnTo>
                <a:lnTo>
                  <a:pt x="1086103" y="38100"/>
                </a:lnTo>
                <a:lnTo>
                  <a:pt x="1082548" y="35559"/>
                </a:lnTo>
                <a:lnTo>
                  <a:pt x="1077594" y="36321"/>
                </a:lnTo>
                <a:lnTo>
                  <a:pt x="1074927" y="39877"/>
                </a:lnTo>
                <a:lnTo>
                  <a:pt x="1072388" y="43433"/>
                </a:lnTo>
                <a:lnTo>
                  <a:pt x="1073277" y="48386"/>
                </a:lnTo>
                <a:lnTo>
                  <a:pt x="1076832" y="50926"/>
                </a:lnTo>
                <a:lnTo>
                  <a:pt x="1145793" y="99440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379211" y="2126488"/>
            <a:ext cx="1733041" cy="1302512"/>
          </a:xfrm>
          <a:custGeom>
            <a:avLst/>
            <a:gdLst/>
            <a:ahLst/>
            <a:cxnLst/>
            <a:rect l="l" t="t" r="r" b="b"/>
            <a:pathLst>
              <a:path w="1733041" h="1302512">
                <a:moveTo>
                  <a:pt x="1678813" y="1214882"/>
                </a:moveTo>
                <a:lnTo>
                  <a:pt x="1701718" y="1269176"/>
                </a:lnTo>
                <a:lnTo>
                  <a:pt x="1707833" y="1283671"/>
                </a:lnTo>
                <a:lnTo>
                  <a:pt x="1692165" y="1281855"/>
                </a:lnTo>
                <a:lnTo>
                  <a:pt x="1633727" y="1275079"/>
                </a:lnTo>
                <a:lnTo>
                  <a:pt x="1629410" y="1274572"/>
                </a:lnTo>
                <a:lnTo>
                  <a:pt x="1625473" y="1277620"/>
                </a:lnTo>
                <a:lnTo>
                  <a:pt x="1624964" y="1282064"/>
                </a:lnTo>
                <a:lnTo>
                  <a:pt x="1624456" y="1286383"/>
                </a:lnTo>
                <a:lnTo>
                  <a:pt x="1627504" y="1290320"/>
                </a:lnTo>
                <a:lnTo>
                  <a:pt x="1631950" y="1290827"/>
                </a:lnTo>
                <a:lnTo>
                  <a:pt x="1715642" y="1299464"/>
                </a:lnTo>
                <a:lnTo>
                  <a:pt x="1713103" y="1296162"/>
                </a:lnTo>
                <a:lnTo>
                  <a:pt x="1721358" y="1285239"/>
                </a:lnTo>
                <a:lnTo>
                  <a:pt x="1725167" y="1286764"/>
                </a:lnTo>
                <a:lnTo>
                  <a:pt x="1733041" y="1302512"/>
                </a:lnTo>
                <a:lnTo>
                  <a:pt x="1693417" y="1208659"/>
                </a:lnTo>
                <a:lnTo>
                  <a:pt x="1691766" y="1204722"/>
                </a:lnTo>
                <a:lnTo>
                  <a:pt x="1687067" y="1202816"/>
                </a:lnTo>
                <a:lnTo>
                  <a:pt x="1683004" y="1204467"/>
                </a:lnTo>
                <a:lnTo>
                  <a:pt x="1679066" y="1206246"/>
                </a:lnTo>
                <a:lnTo>
                  <a:pt x="1677162" y="1210817"/>
                </a:lnTo>
                <a:lnTo>
                  <a:pt x="1678813" y="1214882"/>
                </a:lnTo>
                <a:close/>
              </a:path>
              <a:path w="1733041" h="1302512">
                <a:moveTo>
                  <a:pt x="1715642" y="1299464"/>
                </a:moveTo>
                <a:lnTo>
                  <a:pt x="1631950" y="1290827"/>
                </a:lnTo>
                <a:lnTo>
                  <a:pt x="1733041" y="1302512"/>
                </a:lnTo>
                <a:lnTo>
                  <a:pt x="1725167" y="1286764"/>
                </a:lnTo>
                <a:lnTo>
                  <a:pt x="1721358" y="1285239"/>
                </a:lnTo>
                <a:lnTo>
                  <a:pt x="1713103" y="1296162"/>
                </a:lnTo>
                <a:lnTo>
                  <a:pt x="1715642" y="1299464"/>
                </a:lnTo>
                <a:close/>
              </a:path>
              <a:path w="1733041" h="1302512">
                <a:moveTo>
                  <a:pt x="1692165" y="1281855"/>
                </a:moveTo>
                <a:lnTo>
                  <a:pt x="1707833" y="1283671"/>
                </a:lnTo>
                <a:lnTo>
                  <a:pt x="1701718" y="1269176"/>
                </a:lnTo>
                <a:lnTo>
                  <a:pt x="9525" y="0"/>
                </a:lnTo>
                <a:lnTo>
                  <a:pt x="0" y="12700"/>
                </a:lnTo>
                <a:lnTo>
                  <a:pt x="1692165" y="1281855"/>
                </a:lnTo>
                <a:close/>
              </a:path>
            </a:pathLst>
          </a:custGeom>
          <a:solidFill>
            <a:srgbClr val="F9A93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29453" y="1551942"/>
            <a:ext cx="1744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2700" spc="-25" baseline="17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OR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Z</a:t>
            </a:r>
            <a:r>
              <a:rPr sz="2700" spc="-64" baseline="17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ON</a:t>
            </a:r>
            <a:r>
              <a:rPr sz="2700" spc="4" baseline="17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700" baseline="17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7318" y="3303310"/>
            <a:ext cx="867976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" indent="-33527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ALES </a:t>
            </a:r>
            <a:endParaRPr sz="1400" dirty="0">
              <a:latin typeface="Tw Cen MT"/>
              <a:cs typeface="Tw Cen MT"/>
            </a:endParaRPr>
          </a:p>
          <a:p>
            <a:pPr marL="46227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7421" y="3339251"/>
            <a:ext cx="97749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37159">
              <a:lnSpc>
                <a:spcPts val="1524"/>
              </a:lnSpc>
              <a:spcBef>
                <a:spcPts val="5"/>
              </a:spcBef>
            </a:pPr>
            <a:r>
              <a:rPr sz="1400" spc="-19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spc="9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ICOS </a:t>
            </a:r>
            <a:endParaRPr sz="1400" dirty="0">
              <a:latin typeface="Tw Cen MT"/>
              <a:cs typeface="Tw Cen MT"/>
            </a:endParaRPr>
          </a:p>
          <a:p>
            <a:pPr marL="12700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CON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ES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ÓN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7609" y="4996982"/>
            <a:ext cx="1520548" cy="630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496" algn="ctr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LE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400" spc="-6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endParaRPr sz="1400" dirty="0">
              <a:latin typeface="Tw Cen MT"/>
              <a:cs typeface="Tw Cen MT"/>
            </a:endParaRPr>
          </a:p>
          <a:p>
            <a:pPr algn="ctr">
              <a:lnSpc>
                <a:spcPts val="1524"/>
              </a:lnSpc>
              <a:spcBef>
                <a:spcPts val="155"/>
              </a:spcBef>
            </a:pPr>
            <a:r>
              <a:rPr sz="1400" spc="-94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OR 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GREGA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endParaRPr sz="1400" dirty="0">
              <a:latin typeface="Tw Cen MT"/>
              <a:cs typeface="Tw Cen MT"/>
            </a:endParaRPr>
          </a:p>
          <a:p>
            <a:pPr algn="ctr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LI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03014" y="5067721"/>
            <a:ext cx="795092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6763">
              <a:lnSpc>
                <a:spcPts val="1524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FU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IÓN </a:t>
            </a:r>
            <a:endParaRPr sz="1400" dirty="0">
              <a:latin typeface="Tw Cen MT"/>
              <a:cs typeface="Tw Cen MT"/>
            </a:endParaRPr>
          </a:p>
          <a:p>
            <a:pPr marL="12700">
              <a:lnSpc>
                <a:spcPts val="1524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EC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81" name="object 16"/>
          <p:cNvSpPr/>
          <p:nvPr/>
        </p:nvSpPr>
        <p:spPr>
          <a:xfrm>
            <a:off x="0" y="221071"/>
            <a:ext cx="3316406" cy="13515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14"/>
          <p:cNvSpPr txBox="1"/>
          <p:nvPr/>
        </p:nvSpPr>
        <p:spPr>
          <a:xfrm>
            <a:off x="7038009" y="111178"/>
            <a:ext cx="228415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83" name="object 13"/>
          <p:cNvSpPr txBox="1"/>
          <p:nvPr/>
        </p:nvSpPr>
        <p:spPr>
          <a:xfrm>
            <a:off x="10179488" y="473848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85" name="object 15"/>
          <p:cNvSpPr/>
          <p:nvPr/>
        </p:nvSpPr>
        <p:spPr>
          <a:xfrm>
            <a:off x="165099" y="6652986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2"/>
          <p:cNvSpPr txBox="1"/>
          <p:nvPr/>
        </p:nvSpPr>
        <p:spPr>
          <a:xfrm>
            <a:off x="9826546" y="6543082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3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4248785" y="1743583"/>
            <a:ext cx="3514852" cy="351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127498" y="333248"/>
            <a:ext cx="1757426" cy="175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104126" y="1484757"/>
            <a:ext cx="1757426" cy="1757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109841" y="3766820"/>
            <a:ext cx="1757426" cy="1757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5127498" y="4911345"/>
            <a:ext cx="1757426" cy="1757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145156" y="3766820"/>
            <a:ext cx="1757425" cy="1757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145156" y="1477772"/>
            <a:ext cx="1757425" cy="17574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470016" y="1017578"/>
            <a:ext cx="1099040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EX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OT</a:t>
            </a:r>
            <a:r>
              <a:rPr sz="1400" spc="-5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Ó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9829" y="1193078"/>
            <a:ext cx="106172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DE SE</a:t>
            </a:r>
            <a:r>
              <a:rPr sz="1400" spc="-1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CI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1969" y="2249591"/>
            <a:ext cx="95028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spc="-29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1400" spc="-9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9887" y="2256576"/>
            <a:ext cx="105495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FREC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ENC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0099" y="3300865"/>
            <a:ext cx="184425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4200" spc="4" baseline="1093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4200" baseline="1093" dirty="0">
                <a:solidFill>
                  <a:srgbClr val="FFFFFF"/>
                </a:solidFill>
                <a:latin typeface="Tw Cen MT"/>
                <a:cs typeface="Tw Cen MT"/>
              </a:rPr>
              <a:t>NCIONES</a:t>
            </a:r>
            <a:endParaRPr sz="28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3823" y="4417863"/>
            <a:ext cx="1043712" cy="446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ONEX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ONES</a:t>
            </a:r>
            <a:endParaRPr sz="1400" dirty="0">
              <a:latin typeface="Tw Cen MT"/>
              <a:cs typeface="Tw Cen MT"/>
            </a:endParaRPr>
          </a:p>
          <a:p>
            <a:pPr marL="165188" marR="177696" algn="ctr">
              <a:lnSpc>
                <a:spcPct val="90738"/>
              </a:lnSpc>
              <a:spcBef>
                <a:spcPts val="38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 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EDES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2345" y="4539034"/>
            <a:ext cx="102866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0738"/>
              </a:lnSpc>
              <a:spcBef>
                <a:spcPts val="5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SP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spc="-4" dirty="0">
                <a:solidFill>
                  <a:srgbClr val="FFFFFF"/>
                </a:solidFill>
                <a:latin typeface="Tw Cen MT"/>
                <a:cs typeface="Tw Cen MT"/>
              </a:rPr>
              <a:t>IÓ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5258" y="5562742"/>
            <a:ext cx="1054237" cy="446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754" marR="261561" algn="ctr">
              <a:lnSpc>
                <a:spcPct val="90738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MU</a:t>
            </a:r>
            <a:r>
              <a:rPr sz="1400" spc="-34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400" spc="-2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  <a:p>
            <a:pPr algn="ctr">
              <a:lnSpc>
                <a:spcPct val="90738"/>
              </a:lnSpc>
              <a:spcBef>
                <a:spcPts val="380"/>
              </a:spcBef>
            </a:pP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1000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400" spc="-3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4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1400" spc="-39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VM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72" name="object 16"/>
          <p:cNvSpPr/>
          <p:nvPr/>
        </p:nvSpPr>
        <p:spPr>
          <a:xfrm>
            <a:off x="0" y="210185"/>
            <a:ext cx="3561969" cy="1351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13"/>
          <p:cNvSpPr txBox="1"/>
          <p:nvPr/>
        </p:nvSpPr>
        <p:spPr>
          <a:xfrm>
            <a:off x="10179488" y="462962"/>
            <a:ext cx="1698180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95"/>
              </a:lnSpc>
              <a:spcBef>
                <a:spcPts val="234"/>
              </a:spcBef>
            </a:pPr>
            <a:r>
              <a:rPr sz="4500" i="1" spc="0" dirty="0">
                <a:solidFill>
                  <a:srgbClr val="97C134"/>
                </a:solidFill>
                <a:latin typeface="Times New Roman"/>
                <a:cs typeface="Times New Roman"/>
              </a:rPr>
              <a:t>69&amp;00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76" name="object 15"/>
          <p:cNvSpPr/>
          <p:nvPr/>
        </p:nvSpPr>
        <p:spPr>
          <a:xfrm>
            <a:off x="165099" y="6642100"/>
            <a:ext cx="9512299" cy="0"/>
          </a:xfrm>
          <a:custGeom>
            <a:avLst/>
            <a:gdLst/>
            <a:ahLst/>
            <a:cxnLst/>
            <a:rect l="l" t="t" r="r" b="b"/>
            <a:pathLst>
              <a:path w="9512299">
                <a:moveTo>
                  <a:pt x="0" y="0"/>
                </a:moveTo>
                <a:lnTo>
                  <a:pt x="9512299" y="0"/>
                </a:lnTo>
              </a:path>
            </a:pathLst>
          </a:custGeom>
          <a:ln w="50799">
            <a:solidFill>
              <a:srgbClr val="113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2"/>
          <p:cNvSpPr txBox="1"/>
          <p:nvPr/>
        </p:nvSpPr>
        <p:spPr>
          <a:xfrm>
            <a:off x="9826546" y="6532196"/>
            <a:ext cx="16433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www.u</a:t>
            </a:r>
            <a:r>
              <a:rPr sz="1400" dirty="0">
                <a:solidFill>
                  <a:srgbClr val="21A1A7"/>
                </a:solidFill>
                <a:latin typeface="Times New Roman"/>
                <a:cs typeface="Times New Roman"/>
                <a:hlinkClick r:id="rId10"/>
              </a:rPr>
              <a:t>i</a:t>
            </a:r>
            <a:r>
              <a:rPr sz="1400" dirty="0">
                <a:solidFill>
                  <a:srgbClr val="4BAFB5"/>
                </a:solidFill>
                <a:latin typeface="Times New Roman"/>
                <a:cs typeface="Times New Roman"/>
                <a:hlinkClick r:id="rId10"/>
              </a:rPr>
              <a:t>s.edu.co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ISLACION DE TELECOMUNIC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ISLACION DE TELECOMUNICACIONES" id="{2A137586-076A-45AB-AC91-B92D408871C6}" vid="{B8C61B22-BD45-4E51-9599-1B1172D1CA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pptCE42.tmp</Template>
  <TotalTime>551</TotalTime>
  <Words>4728</Words>
  <Application>Microsoft Office PowerPoint</Application>
  <PresentationFormat>Panorámica</PresentationFormat>
  <Paragraphs>1270</Paragraphs>
  <Slides>71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7" baseType="lpstr">
      <vt:lpstr>Arial</vt:lpstr>
      <vt:lpstr>Calibri</vt:lpstr>
      <vt:lpstr>Corbel</vt:lpstr>
      <vt:lpstr>Times New Roman</vt:lpstr>
      <vt:lpstr>Tw Cen MT</vt:lpstr>
      <vt:lpstr>LEGISLACION DE TELECOMUNICACIONES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M.A.Y.O</dc:creator>
  <cp:lastModifiedBy>LAURA RICO COGOLLO</cp:lastModifiedBy>
  <cp:revision>45</cp:revision>
  <dcterms:created xsi:type="dcterms:W3CDTF">2017-06-06T15:15:48Z</dcterms:created>
  <dcterms:modified xsi:type="dcterms:W3CDTF">2017-06-27T16:00:58Z</dcterms:modified>
</cp:coreProperties>
</file>