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3" r:id="rId3"/>
    <p:sldId id="324" r:id="rId4"/>
    <p:sldId id="325" r:id="rId5"/>
    <p:sldId id="326" r:id="rId6"/>
    <p:sldId id="327" r:id="rId7"/>
    <p:sldId id="328" r:id="rId8"/>
    <p:sldId id="332" r:id="rId9"/>
    <p:sldId id="333" r:id="rId10"/>
    <p:sldId id="334" r:id="rId11"/>
    <p:sldId id="331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D5715-DDB4-43D8-B1F0-C794156CB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DB8B2-E404-4B0D-9B0B-F58C651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BC584D-63C0-47A8-A830-375E173E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95FF6C-7618-4A79-8740-D41988DA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49AC4-36F4-42AA-9655-7F3F319D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569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3B919-A8F6-49F5-9523-B375C9FD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5BD3D7-C29E-459F-B53E-84E283103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04BDE0-AAF9-4CBA-86FA-E21738EB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C2097-8300-4CCB-8170-65BD579F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DF5846-4BA5-4CE2-9C48-7A38A416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2F8E46-C2EA-4627-97E4-93CD4389A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B0F57D-F524-44C5-970B-4C67422A9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CDD3B-0196-4812-B255-1D526E00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41D274-2584-4D55-8BB9-58E80FD8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9DBD99-88FD-4B0E-92DD-37B96C82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334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08B12-F4F6-4F78-86BF-0C063DF6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7783D3-0FD0-4A18-B9BC-51A40CBF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10A9CA-D61C-4F29-937F-B11F10EF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F7E61B-094E-4433-A1BC-D7B24938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7148DE-2617-4B19-867D-3C3F2F4A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10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7A55C-291A-45ED-A935-FB1C6689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F256A0-5D27-4776-B71A-595BFA23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23DFE-C201-4DF4-AFF2-2B5C5244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02796C-87C8-42CC-9AE9-28B9B396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545747-FB05-42DF-8619-AF19C2A8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065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9D0C-198D-4790-8E39-A036B5A7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2C4A5E-C73A-44D4-A60A-3CCD9BD14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ECA1AB-8404-44AD-9044-8F321D513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B31CBA-8735-45D5-A6E3-2C6E89A8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7D6AB4-DCFF-4134-A1ED-DAD64FCB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A5C4BC-DF67-47E8-89E2-21707D44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56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59023-093A-4D2B-BF61-D5D14FD1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263042-4163-402A-B585-8295204A1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5BAE0-168F-451E-925B-CDFBA0E02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B873B-28FE-4E7C-9AEF-F486CE664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107E65-0FB2-4D39-97ED-5409DB33F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8C3886-BDED-47D9-9E1A-16A2B92C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1C227F-92AE-4C9B-9AEC-3D106593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B36CA6-1501-41EB-9B79-E9392DE6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53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63030-72EC-46C2-A3DB-85BF66BA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205838-3B61-419C-BEA4-62C3CC8C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01462B-F9C2-487D-9558-2EEBE230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B14CBF-DB00-4EED-A0F8-0DA511FD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652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1AD82F-1D6D-4C51-9227-3CB7DB60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589D97-E796-430A-BFC0-58FC3C7A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036C1B-D631-432E-924C-766D0423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632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041E6-2EE6-464D-95D8-37586DFC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04D80-7876-4FE8-A0AC-71F1AB92F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12FE72-BA83-4098-A157-124829564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F7B87-423F-48D9-9E55-785475FD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D4B1FE-6A2B-47C7-8AF9-DE0AEEE5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0147A3-6E1D-4F36-B37D-1A8544C2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23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A93C0-A0C8-4687-87D4-1581934C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4E1883-79E5-496A-9378-4D057878F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4877D2-C9AA-4032-AB4E-55020C398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D74CE1-67DC-4228-98E2-4933CE6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1F3DD8-6C75-44DC-85AC-449D127F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54FE7F-6ECE-4773-84EB-94C5347C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37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977EFC-DDE7-4739-912F-E5DD6B53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6A8F69-03B6-49A1-AB86-8498A2BA9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2B30CD-5B71-42AD-89A1-D5648B214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BE03-9679-4B26-BB68-5689C4C0B1C8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AFE8DD-9ED0-4971-8117-E66E0A760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3644D7-EBD7-4DF2-BAD0-4F2C7552E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08A0-D0EC-4615-8655-0FF33180AA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316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jyUvYfgUo&amp;ab_channel=CruzRojaColombianaSeccionalAntioqu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-3157" y="-1193823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3" y="3858105"/>
            <a:ext cx="10918056" cy="1327380"/>
          </a:xfrm>
        </p:spPr>
        <p:txBody>
          <a:bodyPr>
            <a:normAutofit fontScale="90000"/>
          </a:bodyPr>
          <a:lstStyle/>
          <a:p>
            <a:r>
              <a:rPr lang="es-MX" dirty="0"/>
              <a:t>BOTIQUIN </a:t>
            </a:r>
            <a:br>
              <a:rPr lang="es-MX" dirty="0"/>
            </a:br>
            <a:r>
              <a:rPr lang="es-MX" dirty="0"/>
              <a:t>PRIMEROS AUXILIOS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r>
              <a:rPr lang="es-CO"/>
              <a:t>Reynel Rivero Flórez</a:t>
            </a:r>
          </a:p>
        </p:txBody>
      </p:sp>
      <p:pic>
        <p:nvPicPr>
          <p:cNvPr id="1030" name="Picture 6" descr="Todo sobre primeros auxilios">
            <a:extLst>
              <a:ext uri="{FF2B5EF4-FFF2-40B4-BE49-F238E27FC236}">
                <a16:creationId xmlns:a16="http://schemas.microsoft.com/office/drawing/2014/main" id="{B97F5B3A-23AE-4E38-8002-FCA3286F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28" y="-57715"/>
            <a:ext cx="68103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B4025-B6D3-4057-A407-753A3DA4CF01}"/>
              </a:ext>
            </a:extLst>
          </p:cNvPr>
          <p:cNvSpPr txBox="1"/>
          <p:nvPr/>
        </p:nvSpPr>
        <p:spPr>
          <a:xfrm>
            <a:off x="3996515" y="1399222"/>
            <a:ext cx="419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Resolución 705 de 2007</a:t>
            </a:r>
            <a:endParaRPr lang="es-CO" sz="32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00AAF5-D729-42CD-A746-25F27BFC1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956105"/>
            <a:ext cx="7219950" cy="40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9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E20D6C-223F-4494-B034-27C492936DC9}"/>
              </a:ext>
            </a:extLst>
          </p:cNvPr>
          <p:cNvSpPr txBox="1"/>
          <p:nvPr/>
        </p:nvSpPr>
        <p:spPr>
          <a:xfrm>
            <a:off x="2331288" y="5688768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3"/>
              </a:rPr>
              <a:t>https://www.youtube.com/watch?v=GdjyUvYfgUo&amp;ab_channel=CruzRojaColombianaSeccionalAntioquia</a:t>
            </a:r>
            <a:endParaRPr lang="es-CO" dirty="0"/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E917B7-A909-4D4E-89A8-9203A4875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692" y="1529612"/>
            <a:ext cx="7204782" cy="40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3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7C3666-C921-4431-9023-52AA2ED3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079" y="1752600"/>
            <a:ext cx="6819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42A314-6886-4D2B-9AB0-7C30E518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39" y="1690104"/>
            <a:ext cx="68103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20DE16-061E-4E78-989E-2F4EEF84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70" y="1519332"/>
            <a:ext cx="8080310" cy="45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14929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478A45-1054-487F-9B5E-17608512F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08" y="1533778"/>
            <a:ext cx="9064140" cy="43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1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C76772-6517-4947-8A75-DEEBBBB11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223" y="1818096"/>
            <a:ext cx="7486650" cy="40671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4367E1-95E7-4922-93A9-5A50C8C0B128}"/>
              </a:ext>
            </a:extLst>
          </p:cNvPr>
          <p:cNvSpPr txBox="1"/>
          <p:nvPr/>
        </p:nvSpPr>
        <p:spPr>
          <a:xfrm>
            <a:off x="3996515" y="1381467"/>
            <a:ext cx="419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Resolución 705 de 2007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83583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B4025-B6D3-4057-A407-753A3DA4CF01}"/>
              </a:ext>
            </a:extLst>
          </p:cNvPr>
          <p:cNvSpPr txBox="1"/>
          <p:nvPr/>
        </p:nvSpPr>
        <p:spPr>
          <a:xfrm>
            <a:off x="3996515" y="1399222"/>
            <a:ext cx="419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Resolución 705 de 2007</a:t>
            </a:r>
            <a:endParaRPr lang="es-CO" sz="3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9F1B21-D946-4438-822F-59E7F2CC8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10" y="1939574"/>
            <a:ext cx="7458075" cy="4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8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B4025-B6D3-4057-A407-753A3DA4CF01}"/>
              </a:ext>
            </a:extLst>
          </p:cNvPr>
          <p:cNvSpPr txBox="1"/>
          <p:nvPr/>
        </p:nvSpPr>
        <p:spPr>
          <a:xfrm>
            <a:off x="3996515" y="1399222"/>
            <a:ext cx="419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Resolución 705 de 2007</a:t>
            </a:r>
            <a:endParaRPr lang="es-CO" sz="32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DF9331-17A7-4575-B700-C64EDE4D6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36" y="1983997"/>
            <a:ext cx="7305675" cy="39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4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B4025-B6D3-4057-A407-753A3DA4CF01}"/>
              </a:ext>
            </a:extLst>
          </p:cNvPr>
          <p:cNvSpPr txBox="1"/>
          <p:nvPr/>
        </p:nvSpPr>
        <p:spPr>
          <a:xfrm>
            <a:off x="3996515" y="1399222"/>
            <a:ext cx="419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Resolución 705 de 2007</a:t>
            </a:r>
            <a:endParaRPr lang="es-CO" sz="3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B2D26B-BA28-4D9B-B388-668509BA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1983997"/>
            <a:ext cx="7439025" cy="39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2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76</Words>
  <Application>Microsoft Office PowerPoint</Application>
  <PresentationFormat>Panorámica</PresentationFormat>
  <Paragraphs>18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BOTIQUIN  PRIMEROS AUXILIOS</vt:lpstr>
      <vt:lpstr>BOTIQUÍN PRIMEROS AUXILIOS</vt:lpstr>
      <vt:lpstr>BOTIQUÍN PRIMEROS AUXILIOS</vt:lpstr>
      <vt:lpstr>BOTIQUÍN PRIMEROS AUXILIOS</vt:lpstr>
      <vt:lpstr>BOTIQUÍN PRIMEROS AUXILIOS</vt:lpstr>
      <vt:lpstr>BOTIQUÍN PRIMEROS AUXILIOS</vt:lpstr>
      <vt:lpstr>BOTIQUÍN PRIMEROS AUXILIOS</vt:lpstr>
      <vt:lpstr>BOTIQUÍN PRIMEROS AUXILIOS</vt:lpstr>
      <vt:lpstr>BOTIQUÍN PRIMEROS AUXILIOS</vt:lpstr>
      <vt:lpstr>BOTIQUÍN PRIMEROS AUXILIOS</vt:lpstr>
      <vt:lpstr>BOTIQUÍN PRIMEROS AUXILIOS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BOTIQUIN  PRIMEROS AUXILIOS</dc:title>
  <dc:creator>REYNEL RIVERO</dc:creator>
  <cp:lastModifiedBy>REYNEL RIVERO</cp:lastModifiedBy>
  <cp:revision>3</cp:revision>
  <dcterms:created xsi:type="dcterms:W3CDTF">2021-11-22T03:05:05Z</dcterms:created>
  <dcterms:modified xsi:type="dcterms:W3CDTF">2021-11-22T03:45:35Z</dcterms:modified>
</cp:coreProperties>
</file>