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468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9274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0347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290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2141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644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238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8261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3242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023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493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757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90843"/>
            <a:ext cx="9144000" cy="2387600"/>
          </a:xfrm>
        </p:spPr>
        <p:txBody>
          <a:bodyPr/>
          <a:lstStyle/>
          <a:p>
            <a:r>
              <a:rPr lang="es-CO" dirty="0" smtClean="0"/>
              <a:t>Comunicaciones Digitales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778443"/>
            <a:ext cx="9144000" cy="2479357"/>
          </a:xfrm>
        </p:spPr>
        <p:txBody>
          <a:bodyPr>
            <a:normAutofit fontScale="92500" lnSpcReduction="10000"/>
          </a:bodyPr>
          <a:lstStyle/>
          <a:p>
            <a:r>
              <a:rPr lang="es-CO" dirty="0" smtClean="0"/>
              <a:t>Universidad Industrial de Santander</a:t>
            </a:r>
          </a:p>
          <a:p>
            <a:r>
              <a:rPr lang="es-CO" dirty="0" smtClean="0"/>
              <a:t>Escuela de ingenierías Eléctrica, Electrónica y Telecomunicaciones</a:t>
            </a:r>
          </a:p>
          <a:p>
            <a:r>
              <a:rPr lang="es-CO" dirty="0" smtClean="0"/>
              <a:t>Especialización en Telecomunicaciones</a:t>
            </a:r>
          </a:p>
          <a:p>
            <a:endParaRPr lang="es-CO" dirty="0"/>
          </a:p>
          <a:p>
            <a:r>
              <a:rPr lang="es-CO" dirty="0" smtClean="0"/>
              <a:t>Daniel Alexander Velazco Capacho. MIE</a:t>
            </a:r>
          </a:p>
          <a:p>
            <a:r>
              <a:rPr lang="es-CO" dirty="0" smtClean="0"/>
              <a:t>davcing@gmail.com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020" y="5349875"/>
            <a:ext cx="37909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56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0905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/>
              <a:t>Daniel Alexander Velazco Capacho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8409112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CO" b="1" dirty="0" smtClean="0"/>
              <a:t>Formación académica:</a:t>
            </a:r>
          </a:p>
          <a:p>
            <a:r>
              <a:rPr lang="es-CO" dirty="0" smtClean="0"/>
              <a:t>Ingeniero Electrónico de la Universidad de Pamplona. 2002</a:t>
            </a:r>
          </a:p>
          <a:p>
            <a:r>
              <a:rPr lang="es-CO" dirty="0" smtClean="0"/>
              <a:t>Magister en Ingeniería Electrónica de la Universidad Industrial de Santander. 2010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b="1" dirty="0" smtClean="0"/>
              <a:t>Experiencia docente: </a:t>
            </a:r>
          </a:p>
          <a:p>
            <a:r>
              <a:rPr lang="es-CO" dirty="0" smtClean="0"/>
              <a:t>Docente catedrático pregrado y posgrado de la UIS. 2010-2014</a:t>
            </a:r>
          </a:p>
          <a:p>
            <a:r>
              <a:rPr lang="es-CO" dirty="0" smtClean="0"/>
              <a:t>Docente catedrático y tiempo completo pregrado de las UTS. 2007-2014</a:t>
            </a:r>
          </a:p>
          <a:p>
            <a:r>
              <a:rPr lang="es-CO" dirty="0" smtClean="0"/>
              <a:t>Miembro del grupo de investigaciones CPS-UIS</a:t>
            </a:r>
          </a:p>
          <a:p>
            <a:r>
              <a:rPr lang="es-CO" dirty="0" smtClean="0"/>
              <a:t>Coordinador del semillero de investigación Hertz-UTS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0212" y="2979513"/>
            <a:ext cx="2106488" cy="189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0480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0905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/>
              <a:t>Cronograma de actividades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5300" y="1825625"/>
            <a:ext cx="9539350" cy="4351338"/>
          </a:xfrm>
        </p:spPr>
        <p:txBody>
          <a:bodyPr>
            <a:noAutofit/>
          </a:bodyPr>
          <a:lstStyle/>
          <a:p>
            <a:r>
              <a:rPr lang="es-CO" sz="3200" b="1" dirty="0" smtClean="0"/>
              <a:t>Clase 1:</a:t>
            </a:r>
            <a:r>
              <a:rPr lang="es-CO" sz="3200" dirty="0" smtClean="0"/>
              <a:t>	Viernes 15 de </a:t>
            </a:r>
            <a:r>
              <a:rPr lang="es-CO" sz="3200" dirty="0" smtClean="0"/>
              <a:t>Agosto 6:00 </a:t>
            </a:r>
            <a:r>
              <a:rPr lang="es-CO" sz="3200" dirty="0" smtClean="0"/>
              <a:t>pm a 10:00 pm</a:t>
            </a:r>
          </a:p>
          <a:p>
            <a:r>
              <a:rPr lang="es-CO" sz="3200" b="1" dirty="0" smtClean="0"/>
              <a:t>Clase 2:</a:t>
            </a:r>
            <a:r>
              <a:rPr lang="es-CO" sz="3200" dirty="0" smtClean="0"/>
              <a:t>	Sábado 16 de </a:t>
            </a:r>
            <a:r>
              <a:rPr lang="es-CO" sz="3200" dirty="0"/>
              <a:t>Agosto 7:00 </a:t>
            </a:r>
            <a:r>
              <a:rPr lang="es-CO" sz="3200" dirty="0" smtClean="0"/>
              <a:t>am a 12:00 pm</a:t>
            </a:r>
          </a:p>
          <a:p>
            <a:r>
              <a:rPr lang="es-CO" sz="3200" b="1" dirty="0" smtClean="0"/>
              <a:t>Clase 3:</a:t>
            </a:r>
            <a:r>
              <a:rPr lang="es-CO" sz="3200" dirty="0" smtClean="0"/>
              <a:t>	Sábado 16 de </a:t>
            </a:r>
            <a:r>
              <a:rPr lang="es-CO" sz="3200" dirty="0"/>
              <a:t>Agosto 1:00 </a:t>
            </a:r>
            <a:r>
              <a:rPr lang="es-CO" sz="3200" dirty="0" smtClean="0"/>
              <a:t>pm a 6:00 pm</a:t>
            </a:r>
          </a:p>
          <a:p>
            <a:r>
              <a:rPr lang="es-CO" sz="3200" b="1" dirty="0" smtClean="0"/>
              <a:t>Clase 4:</a:t>
            </a:r>
            <a:r>
              <a:rPr lang="es-CO" sz="3200" dirty="0" smtClean="0"/>
              <a:t>	Viernes 29 de </a:t>
            </a:r>
            <a:r>
              <a:rPr lang="es-CO" sz="3200" dirty="0"/>
              <a:t>Agosto 6:00 pm a 10:00 pm</a:t>
            </a:r>
          </a:p>
          <a:p>
            <a:r>
              <a:rPr lang="es-CO" sz="3200" b="1" dirty="0" smtClean="0"/>
              <a:t>Clase </a:t>
            </a:r>
            <a:r>
              <a:rPr lang="es-CO" sz="3200" b="1" dirty="0" smtClean="0"/>
              <a:t>5:</a:t>
            </a:r>
            <a:r>
              <a:rPr lang="es-CO" sz="3200" dirty="0" smtClean="0"/>
              <a:t>	Sábado 30 de </a:t>
            </a:r>
            <a:r>
              <a:rPr lang="es-CO" sz="3200" dirty="0"/>
              <a:t>Agosto </a:t>
            </a:r>
            <a:r>
              <a:rPr lang="es-CO" sz="3200" dirty="0" smtClean="0"/>
              <a:t>7:00 </a:t>
            </a:r>
            <a:r>
              <a:rPr lang="es-CO" sz="3200" dirty="0"/>
              <a:t>a</a:t>
            </a:r>
            <a:r>
              <a:rPr lang="es-CO" sz="3200" dirty="0" smtClean="0"/>
              <a:t>m </a:t>
            </a:r>
            <a:r>
              <a:rPr lang="es-CO" sz="3200" dirty="0" smtClean="0"/>
              <a:t>a </a:t>
            </a:r>
            <a:r>
              <a:rPr lang="es-CO" sz="3200" dirty="0" smtClean="0"/>
              <a:t>1:00 </a:t>
            </a:r>
            <a:r>
              <a:rPr lang="es-CO" sz="3200" dirty="0" smtClean="0"/>
              <a:t>pm</a:t>
            </a:r>
          </a:p>
          <a:p>
            <a:endParaRPr lang="es-CO" sz="3200" dirty="0"/>
          </a:p>
          <a:p>
            <a:pPr marL="0" indent="0">
              <a:buNone/>
            </a:pPr>
            <a:r>
              <a:rPr lang="es-CO" b="1" dirty="0" smtClean="0"/>
              <a:t>Duración:</a:t>
            </a:r>
            <a:r>
              <a:rPr lang="es-CO" dirty="0" smtClean="0"/>
              <a:t> 24 Horas</a:t>
            </a:r>
          </a:p>
          <a:p>
            <a:pPr marL="0" indent="0">
              <a:buNone/>
            </a:pPr>
            <a:r>
              <a:rPr lang="es-CO" b="1" dirty="0" smtClean="0"/>
              <a:t>Lugar:</a:t>
            </a:r>
            <a:r>
              <a:rPr lang="es-CO" dirty="0" smtClean="0"/>
              <a:t> Aula tecnológica de posgrados, Edificio Laboratorios Pesados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5294" y="3151188"/>
            <a:ext cx="2606706" cy="190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1028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45185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/>
              <a:t>Evaluación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376770"/>
            <a:ext cx="10515600" cy="2758901"/>
          </a:xfrm>
        </p:spPr>
        <p:txBody>
          <a:bodyPr>
            <a:normAutofit/>
          </a:bodyPr>
          <a:lstStyle/>
          <a:p>
            <a:r>
              <a:rPr lang="es-CO" sz="3200" dirty="0" smtClean="0"/>
              <a:t>Taller de clase 1:			</a:t>
            </a:r>
            <a:r>
              <a:rPr lang="es-CO" sz="3200" dirty="0"/>
              <a:t>2</a:t>
            </a:r>
            <a:r>
              <a:rPr lang="es-CO" sz="3200" dirty="0" smtClean="0"/>
              <a:t>0%</a:t>
            </a:r>
          </a:p>
          <a:p>
            <a:r>
              <a:rPr lang="es-CO" sz="3200" dirty="0"/>
              <a:t>Taller de clase </a:t>
            </a:r>
            <a:r>
              <a:rPr lang="es-CO" sz="3200" dirty="0" smtClean="0"/>
              <a:t>2:</a:t>
            </a:r>
            <a:r>
              <a:rPr lang="es-CO" sz="3200" dirty="0"/>
              <a:t>			</a:t>
            </a:r>
            <a:r>
              <a:rPr lang="es-CO" sz="3200" dirty="0" smtClean="0"/>
              <a:t>20</a:t>
            </a:r>
            <a:r>
              <a:rPr lang="es-CO" sz="3200" dirty="0"/>
              <a:t>%</a:t>
            </a:r>
          </a:p>
          <a:p>
            <a:r>
              <a:rPr lang="es-CO" sz="3200" dirty="0" smtClean="0"/>
              <a:t>Examen:		 			</a:t>
            </a:r>
            <a:r>
              <a:rPr lang="es-CO" sz="3200" dirty="0"/>
              <a:t>3</a:t>
            </a:r>
            <a:r>
              <a:rPr lang="es-CO" sz="3200" dirty="0" smtClean="0"/>
              <a:t>0%</a:t>
            </a:r>
          </a:p>
          <a:p>
            <a:r>
              <a:rPr lang="es-CO" sz="3200" dirty="0" smtClean="0"/>
              <a:t>Simulaciones:			 	</a:t>
            </a:r>
            <a:r>
              <a:rPr lang="es-CO" sz="3200" dirty="0"/>
              <a:t>3</a:t>
            </a:r>
            <a:r>
              <a:rPr lang="es-CO" sz="3200" dirty="0" smtClean="0"/>
              <a:t>0%</a:t>
            </a:r>
            <a:endParaRPr lang="es-CO" sz="3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704" y="2251700"/>
            <a:ext cx="2778621" cy="213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6065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776605"/>
            <a:ext cx="10515600" cy="1325563"/>
          </a:xfrm>
        </p:spPr>
        <p:txBody>
          <a:bodyPr/>
          <a:lstStyle/>
          <a:p>
            <a:pPr algn="ctr"/>
            <a:r>
              <a:rPr lang="es-CO" b="1" dirty="0" smtClean="0"/>
              <a:t>Temario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CO" dirty="0" smtClean="0"/>
              <a:t>Modulación lineal AM</a:t>
            </a:r>
          </a:p>
          <a:p>
            <a:r>
              <a:rPr lang="es-CO" dirty="0" smtClean="0"/>
              <a:t>Modulación de doble banda lateral con portadora suprimida</a:t>
            </a:r>
          </a:p>
          <a:p>
            <a:r>
              <a:rPr lang="es-CO" dirty="0" smtClean="0"/>
              <a:t>Modulación de banda lateral única</a:t>
            </a:r>
          </a:p>
          <a:p>
            <a:r>
              <a:rPr lang="es-CO" dirty="0" smtClean="0"/>
              <a:t>Modulación y demodulación FM</a:t>
            </a:r>
          </a:p>
          <a:p>
            <a:r>
              <a:rPr lang="es-CO" dirty="0" smtClean="0"/>
              <a:t>Modulaciones de radio digital</a:t>
            </a:r>
          </a:p>
          <a:p>
            <a:r>
              <a:rPr lang="es-CO" dirty="0" smtClean="0"/>
              <a:t>Modulación por amplitud de pulsos PAM</a:t>
            </a:r>
          </a:p>
          <a:p>
            <a:r>
              <a:rPr lang="es-CO" dirty="0" smtClean="0"/>
              <a:t>Modulación de impulsos codificados</a:t>
            </a:r>
          </a:p>
          <a:p>
            <a:r>
              <a:rPr lang="es-CO" dirty="0" smtClean="0"/>
              <a:t>Modulación por duración de pulsos</a:t>
            </a:r>
          </a:p>
          <a:p>
            <a:r>
              <a:rPr lang="es-CO" dirty="0"/>
              <a:t>Teoría de la información</a:t>
            </a:r>
          </a:p>
          <a:p>
            <a:r>
              <a:rPr lang="es-CO" dirty="0" smtClean="0"/>
              <a:t>Codificación de línea</a:t>
            </a:r>
          </a:p>
          <a:p>
            <a:r>
              <a:rPr lang="es-CO" dirty="0" smtClean="0"/>
              <a:t>Transmisión de pulsos banda base y pasa banda</a:t>
            </a:r>
          </a:p>
          <a:p>
            <a:r>
              <a:rPr lang="es-CO" dirty="0" smtClean="0"/>
              <a:t>Multiplexación</a:t>
            </a:r>
          </a:p>
          <a:p>
            <a:endParaRPr lang="es-CO" dirty="0" smtClean="0"/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1450" y="2939967"/>
            <a:ext cx="35718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201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375" y="2002305"/>
            <a:ext cx="3028950" cy="36480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805" y="2107081"/>
            <a:ext cx="60769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05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577" y="2109787"/>
            <a:ext cx="6568596" cy="387953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18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</TotalTime>
  <Words>156</Words>
  <Application>Microsoft Office PowerPoint</Application>
  <PresentationFormat>Panorámica</PresentationFormat>
  <Paragraphs>44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Comunicaciones Digitales</vt:lpstr>
      <vt:lpstr>Daniel Alexander Velazco Capacho</vt:lpstr>
      <vt:lpstr>Cronograma de actividades</vt:lpstr>
      <vt:lpstr>Evaluación</vt:lpstr>
      <vt:lpstr>Temario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Comunicaciones Digitales</dc:title>
  <dc:creator>Daniel V</dc:creator>
  <cp:lastModifiedBy>Daniel V</cp:lastModifiedBy>
  <cp:revision>24</cp:revision>
  <dcterms:created xsi:type="dcterms:W3CDTF">2013-06-25T02:16:44Z</dcterms:created>
  <dcterms:modified xsi:type="dcterms:W3CDTF">2014-08-15T23:33:33Z</dcterms:modified>
</cp:coreProperties>
</file>