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01" r:id="rId3"/>
    <p:sldId id="320" r:id="rId4"/>
    <p:sldId id="317" r:id="rId5"/>
    <p:sldId id="318" r:id="rId6"/>
    <p:sldId id="321" r:id="rId7"/>
    <p:sldId id="327" r:id="rId8"/>
    <p:sldId id="322" r:id="rId9"/>
    <p:sldId id="323" r:id="rId10"/>
    <p:sldId id="324" r:id="rId11"/>
    <p:sldId id="319" r:id="rId12"/>
    <p:sldId id="316" r:id="rId13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B324C2"/>
    <a:srgbClr val="EAEAEA"/>
    <a:srgbClr val="861B91"/>
    <a:srgbClr val="CC66FF"/>
    <a:srgbClr val="DE84E8"/>
    <a:srgbClr val="ECB2FC"/>
    <a:srgbClr val="E997E5"/>
    <a:srgbClr val="EEACE1"/>
    <a:srgbClr val="E28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747" autoAdjust="0"/>
  </p:normalViewPr>
  <p:slideViewPr>
    <p:cSldViewPr>
      <p:cViewPr>
        <p:scale>
          <a:sx n="77" d="100"/>
          <a:sy n="77" d="100"/>
        </p:scale>
        <p:origin x="-144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B8241-801E-46DF-BEEF-77ABB63E9B1F}" type="datetimeFigureOut">
              <a:rPr lang="es-CO" smtClean="0"/>
              <a:t>22/09/2015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EBADA-9589-4FB0-995E-9C5D787262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497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25C6-95EE-46D8-89C6-5F32D18D4586}" type="datetimeFigureOut">
              <a:rPr lang="es-MX"/>
              <a:pPr>
                <a:defRPr/>
              </a:pPr>
              <a:t>22/09/2015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CE32-63AA-4E3A-A08B-92DDB75D8B7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3555-5DEA-467D-8802-5CF2EAD77553}" type="datetimeFigureOut">
              <a:rPr lang="es-MX"/>
              <a:pPr>
                <a:defRPr/>
              </a:pPr>
              <a:t>22/09/2015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8675-B62A-4681-B523-4D6CF24F871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6E48-077F-4C4F-9506-C333EAD74C75}" type="datetimeFigureOut">
              <a:rPr lang="es-MX"/>
              <a:pPr>
                <a:defRPr/>
              </a:pPr>
              <a:t>22/09/2015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8F80-7E89-4D9A-AD45-9714852AA48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E8D7-E971-4EBC-A37C-6F1AFFE71134}" type="datetimeFigureOut">
              <a:rPr lang="es-MX"/>
              <a:pPr>
                <a:defRPr/>
              </a:pPr>
              <a:t>22/09/2015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E05D-662C-459B-AFD3-AF7C8E736F8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83A9-490F-4C5D-9043-E28AA79764BC}" type="datetimeFigureOut">
              <a:rPr lang="es-MX"/>
              <a:pPr>
                <a:defRPr/>
              </a:pPr>
              <a:t>22/09/2015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9823-59D8-478D-A068-48E3A6AF82B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9A3B-09E8-4B57-9D69-7249C4E95353}" type="datetimeFigureOut">
              <a:rPr lang="es-MX"/>
              <a:pPr>
                <a:defRPr/>
              </a:pPr>
              <a:t>22/09/2015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975D-744D-457A-9806-A20228705BA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A66F-F9B4-400A-BC1E-3F5195196F72}" type="datetimeFigureOut">
              <a:rPr lang="es-MX"/>
              <a:pPr>
                <a:defRPr/>
              </a:pPr>
              <a:t>22/09/2015</a:t>
            </a:fld>
            <a:endParaRPr lang="es-MX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02A6-E5B2-40E0-B8C6-03589DE5C28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F4DAC-E8DC-4D53-966B-9B56BB84DD8A}" type="datetimeFigureOut">
              <a:rPr lang="es-MX"/>
              <a:pPr>
                <a:defRPr/>
              </a:pPr>
              <a:t>22/09/2015</a:t>
            </a:fld>
            <a:endParaRPr lang="es-MX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FF3D9-0E83-426C-BC3D-DE07B871721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360A-ABC4-4FC8-9FA7-23FBF4763557}" type="datetimeFigureOut">
              <a:rPr lang="es-MX"/>
              <a:pPr>
                <a:defRPr/>
              </a:pPr>
              <a:t>22/09/2015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57ED-955A-4CAE-97F4-BD3C950A589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0F26-F3BD-4784-8F1F-97666944644F}" type="datetimeFigureOut">
              <a:rPr lang="es-MX"/>
              <a:pPr>
                <a:defRPr/>
              </a:pPr>
              <a:t>22/09/2015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F06A-1D1F-4D7F-AF8C-56B79761984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6211-C5F2-4A81-8640-3B5297330BCF}" type="datetimeFigureOut">
              <a:rPr lang="es-MX"/>
              <a:pPr>
                <a:defRPr/>
              </a:pPr>
              <a:t>22/09/2015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49E2-DFF6-480F-B2DC-A97E33B66AB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6A9EEC-92B6-4E6A-BBBB-E80659AF5D36}" type="datetimeFigureOut">
              <a:rPr lang="es-MX"/>
              <a:pPr>
                <a:defRPr/>
              </a:pPr>
              <a:t>22/09/2015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76F048-3050-4F89-9C6B-CD3A2A60CB4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16632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7" y="2564904"/>
            <a:ext cx="33464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27924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925351" y="287845"/>
            <a:ext cx="5914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61B91"/>
                </a:solidFill>
              </a:rPr>
              <a:t>PROPIEDADES DE LOS PRODUCTOS VEGETALES</a:t>
            </a:r>
            <a:endParaRPr lang="es-CO" sz="2800" b="1" dirty="0">
              <a:solidFill>
                <a:srgbClr val="861B9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4882" y="5526293"/>
            <a:ext cx="7516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861B91"/>
                </a:solidFill>
              </a:rPr>
              <a:t>DORIS EUGENIA SUAREZ MONSALVE</a:t>
            </a:r>
          </a:p>
          <a:p>
            <a:pPr algn="ctr"/>
            <a:r>
              <a:rPr lang="es-CO" sz="2400" b="1" dirty="0" smtClean="0">
                <a:solidFill>
                  <a:srgbClr val="861B91"/>
                </a:solidFill>
              </a:rPr>
              <a:t>INGENIERA DE ALIMENTOS</a:t>
            </a:r>
            <a:endParaRPr lang="es-CO" sz="2400" b="1" dirty="0">
              <a:solidFill>
                <a:srgbClr val="861B9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619672" y="488297"/>
            <a:ext cx="59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61B91"/>
                </a:solidFill>
              </a:rPr>
              <a:t>SENSORIALES</a:t>
            </a:r>
            <a:endParaRPr lang="es-CO" sz="2800" b="1" dirty="0">
              <a:solidFill>
                <a:srgbClr val="861B9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7" y="1223192"/>
            <a:ext cx="7661171" cy="544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23536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619672" y="488297"/>
            <a:ext cx="59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61B91"/>
                </a:solidFill>
              </a:rPr>
              <a:t>FUNCIONALES</a:t>
            </a:r>
            <a:endParaRPr lang="es-CO" sz="2800" b="1" dirty="0">
              <a:solidFill>
                <a:srgbClr val="861B9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3021" y="3423509"/>
            <a:ext cx="238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Crecimiento y desarrollo</a:t>
            </a:r>
            <a:endParaRPr lang="es-ES" sz="1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987824" y="342350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Metabolismo de sustancias</a:t>
            </a:r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05329" y="346698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Defensas</a:t>
            </a:r>
            <a:endParaRPr lang="es-E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2407" y="6312215"/>
            <a:ext cx="367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Sistema cardiovascular</a:t>
            </a:r>
            <a:endParaRPr lang="es-E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202364" y="6428931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Digestivo</a:t>
            </a:r>
            <a:endParaRPr lang="es-E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429026" y="6189104"/>
            <a:ext cx="2549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Funciones psicológicas </a:t>
            </a:r>
          </a:p>
          <a:p>
            <a:pPr algn="ctr"/>
            <a:r>
              <a:rPr lang="es-ES" sz="1600" dirty="0" smtClean="0"/>
              <a:t>y conductuales</a:t>
            </a:r>
            <a:endParaRPr lang="es-ES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9" y="1484784"/>
            <a:ext cx="1492002" cy="18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59" y="1640807"/>
            <a:ext cx="2605261" cy="156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29" y="160795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0" y="458216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03" y="4884855"/>
            <a:ext cx="2308448" cy="136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48124"/>
            <a:ext cx="1440160" cy="120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2292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9" y="5675433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19672" y="488297"/>
            <a:ext cx="59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61B91"/>
                </a:solidFill>
              </a:rPr>
              <a:t>MUCHAS GRACIAS</a:t>
            </a:r>
            <a:endParaRPr lang="es-CO" sz="2800" b="1" dirty="0">
              <a:solidFill>
                <a:srgbClr val="861B9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28" y="1556792"/>
            <a:ext cx="306034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42612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1619672" y="488297"/>
            <a:ext cx="59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61B91"/>
                </a:solidFill>
              </a:rPr>
              <a:t>FISICO QUÌMICAS</a:t>
            </a:r>
            <a:endParaRPr lang="es-CO" sz="2800" b="1" dirty="0">
              <a:solidFill>
                <a:srgbClr val="861B9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7" y="1332254"/>
            <a:ext cx="1447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359975"/>
            <a:ext cx="187962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73" y="1349525"/>
            <a:ext cx="1305694" cy="18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7" y="4509120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1346064" cy="1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25" y="4524942"/>
            <a:ext cx="15113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808" y="3501008"/>
            <a:ext cx="181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Densidad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491880" y="35010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Acidez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799473" y="3501008"/>
            <a:ext cx="117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pH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7544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Índice de madurez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05618" y="627023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Temperatura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488368" y="6245776"/>
            <a:ext cx="149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Grados </a:t>
            </a:r>
            <a:r>
              <a:rPr lang="es-ES" dirty="0" err="1" smtClean="0"/>
              <a:t>Brix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22922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0810"/>
            <a:ext cx="5913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81" y="4101278"/>
            <a:ext cx="2098154" cy="140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89" y="1611715"/>
            <a:ext cx="1139949" cy="152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70652"/>
            <a:ext cx="1361492" cy="136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17180"/>
            <a:ext cx="1718320" cy="132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6" y="4240934"/>
            <a:ext cx="4110303" cy="14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34290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Punto de Congelación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23928" y="33569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Punto de Fusión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660232" y="3328527"/>
            <a:ext cx="186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Punto de Humo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115616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Grado de Alcohol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156176" y="5877272"/>
            <a:ext cx="1584176" cy="375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Humedad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95596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619672" y="488297"/>
            <a:ext cx="59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61B91"/>
                </a:solidFill>
              </a:rPr>
              <a:t>NUTRICIONALES</a:t>
            </a:r>
            <a:endParaRPr lang="es-CO" sz="2800" b="1" dirty="0">
              <a:solidFill>
                <a:srgbClr val="861B9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2" y="1484784"/>
            <a:ext cx="761623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77280" y="5733256"/>
            <a:ext cx="6059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2000" dirty="0" smtClean="0"/>
              <a:t>Azúcar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dirty="0" smtClean="0"/>
              <a:t>Sodio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2555927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619672" y="488297"/>
            <a:ext cx="59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61B91"/>
                </a:solidFill>
              </a:rPr>
              <a:t>SENSORIALES</a:t>
            </a:r>
            <a:endParaRPr lang="es-CO" sz="2800" b="1" dirty="0">
              <a:solidFill>
                <a:srgbClr val="861B9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79513"/>
            <a:ext cx="8126413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41307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619672" y="488297"/>
            <a:ext cx="59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61B91"/>
                </a:solidFill>
              </a:rPr>
              <a:t>SENSORIALES</a:t>
            </a:r>
            <a:endParaRPr lang="es-CO" sz="2800" b="1" dirty="0">
              <a:solidFill>
                <a:srgbClr val="861B9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98" y="1484784"/>
            <a:ext cx="5758682" cy="41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915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619672" y="488297"/>
            <a:ext cx="59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61B91"/>
                </a:solidFill>
              </a:rPr>
              <a:t>SENSORIALES</a:t>
            </a:r>
            <a:endParaRPr lang="es-CO" sz="2800" b="1" dirty="0">
              <a:solidFill>
                <a:srgbClr val="861B9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109663"/>
            <a:ext cx="5100627" cy="514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1186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619672" y="488297"/>
            <a:ext cx="59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61B91"/>
                </a:solidFill>
              </a:rPr>
              <a:t>SENSORIALES</a:t>
            </a:r>
            <a:endParaRPr lang="es-CO" sz="2800" b="1" dirty="0">
              <a:solidFill>
                <a:srgbClr val="861B9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3349"/>
            <a:ext cx="8314704" cy="493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639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:\u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" y="17193"/>
            <a:ext cx="2324944" cy="12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8" y="5661248"/>
            <a:ext cx="1165551" cy="1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619671" y="151566"/>
            <a:ext cx="591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861B91"/>
                </a:solidFill>
              </a:rPr>
              <a:t>SENSORIALES</a:t>
            </a:r>
            <a:endParaRPr lang="es-CO" sz="2800" b="1" dirty="0">
              <a:solidFill>
                <a:srgbClr val="861B9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898034" cy="562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54097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SICION DE HARINA KJL">
  <a:themeElements>
    <a:clrScheme name="Personalizado 6">
      <a:dk1>
        <a:sysClr val="windowText" lastClr="000000"/>
      </a:dk1>
      <a:lt1>
        <a:srgbClr val="000000"/>
      </a:lt1>
      <a:dk2>
        <a:srgbClr val="6DAA2D"/>
      </a:dk2>
      <a:lt2>
        <a:srgbClr val="6DAA2D"/>
      </a:lt2>
      <a:accent1>
        <a:srgbClr val="005828"/>
      </a:accent1>
      <a:accent2>
        <a:srgbClr val="6DAA2D"/>
      </a:accent2>
      <a:accent3>
        <a:srgbClr val="6DAA2D"/>
      </a:accent3>
      <a:accent4>
        <a:srgbClr val="365516"/>
      </a:accent4>
      <a:accent5>
        <a:srgbClr val="365516"/>
      </a:accent5>
      <a:accent6>
        <a:srgbClr val="6DAA2D"/>
      </a:accent6>
      <a:hlink>
        <a:srgbClr val="49711E"/>
      </a:hlink>
      <a:folHlink>
        <a:srgbClr val="6DAA2D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EXPOSICION DE HARINA KJL</Template>
  <TotalTime>4015</TotalTime>
  <Words>62</Words>
  <Application>Microsoft Office PowerPoint</Application>
  <PresentationFormat>Presentación en pantalla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EXPOSICION DE HARINA KJL</vt:lpstr>
      <vt:lpstr>Presentación de PowerPoint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INDUSTRIAL DE SANTANDER</dc:title>
  <dc:creator>Acer</dc:creator>
  <cp:lastModifiedBy>Doris Eugenia Suarez Monsalve</cp:lastModifiedBy>
  <cp:revision>286</cp:revision>
  <dcterms:created xsi:type="dcterms:W3CDTF">2012-08-23T23:22:27Z</dcterms:created>
  <dcterms:modified xsi:type="dcterms:W3CDTF">2015-09-22T13:36:17Z</dcterms:modified>
</cp:coreProperties>
</file>