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4.xml" ContentType="application/vnd.openxmlformats-officedocument.drawingml.chartshapes+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4.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1"/>
  </p:sldMasterIdLst>
  <p:notesMasterIdLst>
    <p:notesMasterId r:id="rId96"/>
  </p:notesMasterIdLst>
  <p:sldIdLst>
    <p:sldId id="256" r:id="rId2"/>
    <p:sldId id="257" r:id="rId3"/>
    <p:sldId id="258" r:id="rId4"/>
    <p:sldId id="259" r:id="rId5"/>
    <p:sldId id="330" r:id="rId6"/>
    <p:sldId id="262" r:id="rId7"/>
    <p:sldId id="263" r:id="rId8"/>
    <p:sldId id="264" r:id="rId9"/>
    <p:sldId id="265" r:id="rId10"/>
    <p:sldId id="266" r:id="rId11"/>
    <p:sldId id="267" r:id="rId12"/>
    <p:sldId id="271" r:id="rId13"/>
    <p:sldId id="268" r:id="rId14"/>
    <p:sldId id="273" r:id="rId15"/>
    <p:sldId id="274" r:id="rId16"/>
    <p:sldId id="276" r:id="rId17"/>
    <p:sldId id="277" r:id="rId18"/>
    <p:sldId id="279" r:id="rId19"/>
    <p:sldId id="278" r:id="rId20"/>
    <p:sldId id="281" r:id="rId21"/>
    <p:sldId id="282" r:id="rId22"/>
    <p:sldId id="288" r:id="rId23"/>
    <p:sldId id="280" r:id="rId24"/>
    <p:sldId id="285" r:id="rId25"/>
    <p:sldId id="286" r:id="rId26"/>
    <p:sldId id="290" r:id="rId27"/>
    <p:sldId id="331" r:id="rId28"/>
    <p:sldId id="293" r:id="rId29"/>
    <p:sldId id="344" r:id="rId30"/>
    <p:sldId id="345" r:id="rId31"/>
    <p:sldId id="346" r:id="rId32"/>
    <p:sldId id="347" r:id="rId33"/>
    <p:sldId id="348" r:id="rId34"/>
    <p:sldId id="289" r:id="rId35"/>
    <p:sldId id="333" r:id="rId36"/>
    <p:sldId id="334" r:id="rId37"/>
    <p:sldId id="336" r:id="rId38"/>
    <p:sldId id="337" r:id="rId39"/>
    <p:sldId id="338" r:id="rId40"/>
    <p:sldId id="340" r:id="rId41"/>
    <p:sldId id="339" r:id="rId42"/>
    <p:sldId id="283" r:id="rId43"/>
    <p:sldId id="291" r:id="rId44"/>
    <p:sldId id="292" r:id="rId45"/>
    <p:sldId id="294" r:id="rId46"/>
    <p:sldId id="295" r:id="rId47"/>
    <p:sldId id="296" r:id="rId48"/>
    <p:sldId id="297" r:id="rId49"/>
    <p:sldId id="298" r:id="rId50"/>
    <p:sldId id="341" r:id="rId51"/>
    <p:sldId id="301" r:id="rId52"/>
    <p:sldId id="303" r:id="rId53"/>
    <p:sldId id="302" r:id="rId54"/>
    <p:sldId id="304" r:id="rId55"/>
    <p:sldId id="306" r:id="rId56"/>
    <p:sldId id="307" r:id="rId57"/>
    <p:sldId id="309" r:id="rId58"/>
    <p:sldId id="310" r:id="rId59"/>
    <p:sldId id="308" r:id="rId60"/>
    <p:sldId id="311" r:id="rId61"/>
    <p:sldId id="312" r:id="rId62"/>
    <p:sldId id="313" r:id="rId63"/>
    <p:sldId id="314" r:id="rId64"/>
    <p:sldId id="315" r:id="rId65"/>
    <p:sldId id="316" r:id="rId66"/>
    <p:sldId id="342" r:id="rId67"/>
    <p:sldId id="318" r:id="rId68"/>
    <p:sldId id="319" r:id="rId69"/>
    <p:sldId id="320" r:id="rId70"/>
    <p:sldId id="317" r:id="rId71"/>
    <p:sldId id="343" r:id="rId72"/>
    <p:sldId id="353" r:id="rId73"/>
    <p:sldId id="326" r:id="rId74"/>
    <p:sldId id="349" r:id="rId75"/>
    <p:sldId id="352" r:id="rId76"/>
    <p:sldId id="350" r:id="rId77"/>
    <p:sldId id="351" r:id="rId78"/>
    <p:sldId id="354" r:id="rId79"/>
    <p:sldId id="356" r:id="rId80"/>
    <p:sldId id="355" r:id="rId81"/>
    <p:sldId id="357" r:id="rId82"/>
    <p:sldId id="358" r:id="rId83"/>
    <p:sldId id="359" r:id="rId84"/>
    <p:sldId id="360" r:id="rId85"/>
    <p:sldId id="361" r:id="rId86"/>
    <p:sldId id="362" r:id="rId87"/>
    <p:sldId id="364" r:id="rId88"/>
    <p:sldId id="366" r:id="rId89"/>
    <p:sldId id="365" r:id="rId90"/>
    <p:sldId id="367" r:id="rId91"/>
    <p:sldId id="369" r:id="rId92"/>
    <p:sldId id="368" r:id="rId93"/>
    <p:sldId id="370" r:id="rId94"/>
    <p:sldId id="363" r:id="rId95"/>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5" d="100"/>
          <a:sy n="105" d="100"/>
        </p:scale>
        <p:origin x="138"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jimenez\Documents\2016\clases%20UIS\ESPECIALIZA.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jimenez\Documents\2016\clases%20UIS\ESPECIALIZA.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jimenez\Documents\2016\clases%20UIS\ESPECIALIZA.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jimenez\Documents\2016\clases%20UIS\ESPECIALIZA.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Ubicación S/E - Ubicación equidistante - Cluster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xVal>
            <c:numRef>
              <c:f>Hoja1!$F$26:$F$34</c:f>
              <c:numCache>
                <c:formatCode>General</c:formatCode>
                <c:ptCount val="9"/>
                <c:pt idx="0">
                  <c:v>2</c:v>
                </c:pt>
                <c:pt idx="1">
                  <c:v>1</c:v>
                </c:pt>
                <c:pt idx="2">
                  <c:v>3</c:v>
                </c:pt>
                <c:pt idx="3">
                  <c:v>0</c:v>
                </c:pt>
                <c:pt idx="4">
                  <c:v>2</c:v>
                </c:pt>
                <c:pt idx="5">
                  <c:v>7</c:v>
                </c:pt>
                <c:pt idx="6">
                  <c:v>4</c:v>
                </c:pt>
                <c:pt idx="7">
                  <c:v>5</c:v>
                </c:pt>
                <c:pt idx="8">
                  <c:v>2</c:v>
                </c:pt>
              </c:numCache>
            </c:numRef>
          </c:xVal>
          <c:yVal>
            <c:numRef>
              <c:f>Hoja1!$G$26:$G$34</c:f>
              <c:numCache>
                <c:formatCode>General</c:formatCode>
                <c:ptCount val="9"/>
                <c:pt idx="0">
                  <c:v>4</c:v>
                </c:pt>
                <c:pt idx="1">
                  <c:v>3</c:v>
                </c:pt>
                <c:pt idx="2">
                  <c:v>8</c:v>
                </c:pt>
                <c:pt idx="3">
                  <c:v>5</c:v>
                </c:pt>
                <c:pt idx="4">
                  <c:v>9</c:v>
                </c:pt>
                <c:pt idx="5">
                  <c:v>2</c:v>
                </c:pt>
                <c:pt idx="6">
                  <c:v>4</c:v>
                </c:pt>
                <c:pt idx="7">
                  <c:v>8</c:v>
                </c:pt>
                <c:pt idx="8">
                  <c:v>4</c:v>
                </c:pt>
              </c:numCache>
            </c:numRef>
          </c:yVal>
          <c:smooth val="0"/>
          <c:extLst>
            <c:ext xmlns:c16="http://schemas.microsoft.com/office/drawing/2014/chart" uri="{C3380CC4-5D6E-409C-BE32-E72D297353CC}">
              <c16:uniqueId val="{00000000-F2F5-4F82-B938-292E2E5E10E6}"/>
            </c:ext>
          </c:extLst>
        </c:ser>
        <c:dLbls>
          <c:showLegendKey val="0"/>
          <c:showVal val="0"/>
          <c:showCatName val="0"/>
          <c:showSerName val="0"/>
          <c:showPercent val="0"/>
          <c:showBubbleSize val="0"/>
        </c:dLbls>
        <c:axId val="607162256"/>
        <c:axId val="284953360"/>
      </c:scatterChart>
      <c:valAx>
        <c:axId val="6071622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84953360"/>
        <c:crosses val="autoZero"/>
        <c:crossBetween val="midCat"/>
      </c:valAx>
      <c:valAx>
        <c:axId val="2849533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60716225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Ubicación S/E - Ubicación tamaño demanda - Cluster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xVal>
            <c:numRef>
              <c:f>Hoja1!$F$26:$F$34</c:f>
              <c:numCache>
                <c:formatCode>General</c:formatCode>
                <c:ptCount val="9"/>
                <c:pt idx="0">
                  <c:v>2</c:v>
                </c:pt>
                <c:pt idx="1">
                  <c:v>1</c:v>
                </c:pt>
                <c:pt idx="2">
                  <c:v>3</c:v>
                </c:pt>
                <c:pt idx="3">
                  <c:v>0</c:v>
                </c:pt>
                <c:pt idx="4">
                  <c:v>2</c:v>
                </c:pt>
                <c:pt idx="5">
                  <c:v>7</c:v>
                </c:pt>
                <c:pt idx="6">
                  <c:v>4</c:v>
                </c:pt>
                <c:pt idx="7">
                  <c:v>5</c:v>
                </c:pt>
                <c:pt idx="8">
                  <c:v>2</c:v>
                </c:pt>
              </c:numCache>
            </c:numRef>
          </c:xVal>
          <c:yVal>
            <c:numRef>
              <c:f>Hoja1!$G$26:$G$34</c:f>
              <c:numCache>
                <c:formatCode>General</c:formatCode>
                <c:ptCount val="9"/>
                <c:pt idx="0">
                  <c:v>4</c:v>
                </c:pt>
                <c:pt idx="1">
                  <c:v>3</c:v>
                </c:pt>
                <c:pt idx="2">
                  <c:v>8</c:v>
                </c:pt>
                <c:pt idx="3">
                  <c:v>5</c:v>
                </c:pt>
                <c:pt idx="4">
                  <c:v>9</c:v>
                </c:pt>
                <c:pt idx="5">
                  <c:v>2</c:v>
                </c:pt>
                <c:pt idx="6">
                  <c:v>4</c:v>
                </c:pt>
                <c:pt idx="7">
                  <c:v>8</c:v>
                </c:pt>
                <c:pt idx="8">
                  <c:v>4</c:v>
                </c:pt>
              </c:numCache>
            </c:numRef>
          </c:yVal>
          <c:smooth val="0"/>
          <c:extLst>
            <c:ext xmlns:c16="http://schemas.microsoft.com/office/drawing/2014/chart" uri="{C3380CC4-5D6E-409C-BE32-E72D297353CC}">
              <c16:uniqueId val="{00000000-0F45-4446-AC82-FC6D96E330C1}"/>
            </c:ext>
          </c:extLst>
        </c:ser>
        <c:dLbls>
          <c:showLegendKey val="0"/>
          <c:showVal val="0"/>
          <c:showCatName val="0"/>
          <c:showSerName val="0"/>
          <c:showPercent val="0"/>
          <c:showBubbleSize val="0"/>
        </c:dLbls>
        <c:axId val="482274272"/>
        <c:axId val="482274832"/>
      </c:scatterChart>
      <c:valAx>
        <c:axId val="4822742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82274832"/>
        <c:crosses val="autoZero"/>
        <c:crossBetween val="midCat"/>
      </c:valAx>
      <c:valAx>
        <c:axId val="4822748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8227427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702714065873961E-2"/>
          <c:y val="3.7849457238241339E-2"/>
          <c:w val="0.95029728593412599"/>
          <c:h val="0.78598448416093691"/>
        </c:manualLayout>
      </c:layout>
      <c:lineChart>
        <c:grouping val="standard"/>
        <c:varyColors val="0"/>
        <c:ser>
          <c:idx val="0"/>
          <c:order val="0"/>
          <c:tx>
            <c:strRef>
              <c:f>Hoja1!$F$4</c:f>
              <c:strCache>
                <c:ptCount val="1"/>
                <c:pt idx="0">
                  <c:v>Crecimiento demanda</c:v>
                </c:pt>
              </c:strCache>
            </c:strRef>
          </c:tx>
          <c:spPr>
            <a:ln w="28575" cap="rnd">
              <a:solidFill>
                <a:schemeClr val="accent1"/>
              </a:solidFill>
              <a:round/>
            </a:ln>
            <a:effectLst/>
          </c:spPr>
          <c:marker>
            <c:symbol val="none"/>
          </c:marker>
          <c:cat>
            <c:numRef>
              <c:f>Hoja1!$E$5:$E$14</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Hoja1!$F$5:$F$14</c:f>
              <c:numCache>
                <c:formatCode>General</c:formatCode>
                <c:ptCount val="10"/>
                <c:pt idx="0">
                  <c:v>1</c:v>
                </c:pt>
                <c:pt idx="1">
                  <c:v>2</c:v>
                </c:pt>
                <c:pt idx="2">
                  <c:v>4</c:v>
                </c:pt>
                <c:pt idx="3">
                  <c:v>5</c:v>
                </c:pt>
                <c:pt idx="4">
                  <c:v>6</c:v>
                </c:pt>
                <c:pt idx="5">
                  <c:v>7.5</c:v>
                </c:pt>
                <c:pt idx="6">
                  <c:v>8.8000000000000007</c:v>
                </c:pt>
                <c:pt idx="7">
                  <c:v>10.1</c:v>
                </c:pt>
                <c:pt idx="8">
                  <c:v>11.4</c:v>
                </c:pt>
                <c:pt idx="9">
                  <c:v>12.7</c:v>
                </c:pt>
              </c:numCache>
            </c:numRef>
          </c:val>
          <c:smooth val="0"/>
          <c:extLst>
            <c:ext xmlns:c16="http://schemas.microsoft.com/office/drawing/2014/chart" uri="{C3380CC4-5D6E-409C-BE32-E72D297353CC}">
              <c16:uniqueId val="{00000000-0614-4C77-A502-71FC9551E7CB}"/>
            </c:ext>
          </c:extLst>
        </c:ser>
        <c:ser>
          <c:idx val="1"/>
          <c:order val="1"/>
          <c:tx>
            <c:strRef>
              <c:f>Hoja1!$G$4</c:f>
              <c:strCache>
                <c:ptCount val="1"/>
                <c:pt idx="0">
                  <c:v>Capacidad transformación</c:v>
                </c:pt>
              </c:strCache>
            </c:strRef>
          </c:tx>
          <c:spPr>
            <a:ln w="28575" cap="rnd">
              <a:solidFill>
                <a:schemeClr val="accent2"/>
              </a:solidFill>
              <a:round/>
            </a:ln>
            <a:effectLst/>
          </c:spPr>
          <c:marker>
            <c:symbol val="none"/>
          </c:marker>
          <c:cat>
            <c:numRef>
              <c:f>Hoja1!$E$5:$E$14</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Hoja1!$G$5:$G$14</c:f>
              <c:numCache>
                <c:formatCode>General</c:formatCode>
                <c:ptCount val="10"/>
                <c:pt idx="0">
                  <c:v>8</c:v>
                </c:pt>
                <c:pt idx="1">
                  <c:v>8</c:v>
                </c:pt>
                <c:pt idx="2">
                  <c:v>8</c:v>
                </c:pt>
                <c:pt idx="3">
                  <c:v>8</c:v>
                </c:pt>
                <c:pt idx="4">
                  <c:v>8</c:v>
                </c:pt>
                <c:pt idx="5">
                  <c:v>8</c:v>
                </c:pt>
                <c:pt idx="6">
                  <c:v>8</c:v>
                </c:pt>
                <c:pt idx="7">
                  <c:v>8</c:v>
                </c:pt>
                <c:pt idx="8">
                  <c:v>8</c:v>
                </c:pt>
                <c:pt idx="9">
                  <c:v>8</c:v>
                </c:pt>
              </c:numCache>
            </c:numRef>
          </c:val>
          <c:smooth val="0"/>
          <c:extLst>
            <c:ext xmlns:c16="http://schemas.microsoft.com/office/drawing/2014/chart" uri="{C3380CC4-5D6E-409C-BE32-E72D297353CC}">
              <c16:uniqueId val="{00000001-0614-4C77-A502-71FC9551E7CB}"/>
            </c:ext>
          </c:extLst>
        </c:ser>
        <c:dLbls>
          <c:showLegendKey val="0"/>
          <c:showVal val="0"/>
          <c:showCatName val="0"/>
          <c:showSerName val="0"/>
          <c:showPercent val="0"/>
          <c:showBubbleSize val="0"/>
        </c:dLbls>
        <c:smooth val="0"/>
        <c:axId val="389568736"/>
        <c:axId val="389569296"/>
      </c:lineChart>
      <c:catAx>
        <c:axId val="3895687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89569296"/>
        <c:crosses val="autoZero"/>
        <c:auto val="1"/>
        <c:lblAlgn val="ctr"/>
        <c:lblOffset val="100"/>
        <c:noMultiLvlLbl val="0"/>
      </c:catAx>
      <c:valAx>
        <c:axId val="3895692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89568736"/>
        <c:crosses val="autoZero"/>
        <c:crossBetween val="between"/>
      </c:valAx>
      <c:spPr>
        <a:noFill/>
        <a:ln>
          <a:noFill/>
        </a:ln>
        <a:effectLst/>
      </c:spPr>
    </c:plotArea>
    <c:legend>
      <c:legendPos val="r"/>
      <c:layout>
        <c:manualLayout>
          <c:xMode val="edge"/>
          <c:yMode val="edge"/>
          <c:x val="0.22028957111309763"/>
          <c:y val="0.88236513319920318"/>
          <c:w val="0.4852573443871615"/>
          <c:h val="0.1161298293279377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Ubicación S/E - Ubicación equidistante - Cluster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xVal>
            <c:numRef>
              <c:f>Hoja1!$F$26:$F$34</c:f>
              <c:numCache>
                <c:formatCode>General</c:formatCode>
                <c:ptCount val="9"/>
                <c:pt idx="0">
                  <c:v>2</c:v>
                </c:pt>
                <c:pt idx="1">
                  <c:v>1</c:v>
                </c:pt>
                <c:pt idx="2">
                  <c:v>3</c:v>
                </c:pt>
                <c:pt idx="3">
                  <c:v>0</c:v>
                </c:pt>
                <c:pt idx="4">
                  <c:v>2</c:v>
                </c:pt>
                <c:pt idx="5">
                  <c:v>7</c:v>
                </c:pt>
                <c:pt idx="6">
                  <c:v>4</c:v>
                </c:pt>
                <c:pt idx="7">
                  <c:v>5</c:v>
                </c:pt>
                <c:pt idx="8">
                  <c:v>2</c:v>
                </c:pt>
              </c:numCache>
            </c:numRef>
          </c:xVal>
          <c:yVal>
            <c:numRef>
              <c:f>Hoja1!$G$26:$G$34</c:f>
              <c:numCache>
                <c:formatCode>General</c:formatCode>
                <c:ptCount val="9"/>
                <c:pt idx="0">
                  <c:v>4</c:v>
                </c:pt>
                <c:pt idx="1">
                  <c:v>3</c:v>
                </c:pt>
                <c:pt idx="2">
                  <c:v>8</c:v>
                </c:pt>
                <c:pt idx="3">
                  <c:v>5</c:v>
                </c:pt>
                <c:pt idx="4">
                  <c:v>9</c:v>
                </c:pt>
                <c:pt idx="5">
                  <c:v>2</c:v>
                </c:pt>
                <c:pt idx="6">
                  <c:v>4</c:v>
                </c:pt>
                <c:pt idx="7">
                  <c:v>8</c:v>
                </c:pt>
                <c:pt idx="8">
                  <c:v>4</c:v>
                </c:pt>
              </c:numCache>
            </c:numRef>
          </c:yVal>
          <c:smooth val="0"/>
          <c:extLst>
            <c:ext xmlns:c16="http://schemas.microsoft.com/office/drawing/2014/chart" uri="{C3380CC4-5D6E-409C-BE32-E72D297353CC}">
              <c16:uniqueId val="{00000000-ABA6-4C27-843E-85777187CA8F}"/>
            </c:ext>
          </c:extLst>
        </c:ser>
        <c:dLbls>
          <c:showLegendKey val="0"/>
          <c:showVal val="0"/>
          <c:showCatName val="0"/>
          <c:showSerName val="0"/>
          <c:showPercent val="0"/>
          <c:showBubbleSize val="0"/>
        </c:dLbls>
        <c:axId val="389571536"/>
        <c:axId val="392554464"/>
      </c:scatterChart>
      <c:valAx>
        <c:axId val="38957153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92554464"/>
        <c:crosses val="autoZero"/>
        <c:crossBetween val="midCat"/>
      </c:valAx>
      <c:valAx>
        <c:axId val="392554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8957153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Ubicación S/E - Ubicación equidistante - Cluster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xVal>
            <c:numRef>
              <c:f>Hoja1!$F$26:$F$34</c:f>
              <c:numCache>
                <c:formatCode>General</c:formatCode>
                <c:ptCount val="9"/>
                <c:pt idx="0">
                  <c:v>2</c:v>
                </c:pt>
                <c:pt idx="1">
                  <c:v>1</c:v>
                </c:pt>
                <c:pt idx="2">
                  <c:v>3</c:v>
                </c:pt>
                <c:pt idx="3">
                  <c:v>0</c:v>
                </c:pt>
                <c:pt idx="4">
                  <c:v>2</c:v>
                </c:pt>
                <c:pt idx="5">
                  <c:v>7</c:v>
                </c:pt>
                <c:pt idx="6">
                  <c:v>4</c:v>
                </c:pt>
                <c:pt idx="7">
                  <c:v>5</c:v>
                </c:pt>
                <c:pt idx="8">
                  <c:v>2</c:v>
                </c:pt>
              </c:numCache>
            </c:numRef>
          </c:xVal>
          <c:yVal>
            <c:numRef>
              <c:f>Hoja1!$G$26:$G$34</c:f>
              <c:numCache>
                <c:formatCode>General</c:formatCode>
                <c:ptCount val="9"/>
                <c:pt idx="0">
                  <c:v>4</c:v>
                </c:pt>
                <c:pt idx="1">
                  <c:v>3</c:v>
                </c:pt>
                <c:pt idx="2">
                  <c:v>8</c:v>
                </c:pt>
                <c:pt idx="3">
                  <c:v>5</c:v>
                </c:pt>
                <c:pt idx="4">
                  <c:v>9</c:v>
                </c:pt>
                <c:pt idx="5">
                  <c:v>2</c:v>
                </c:pt>
                <c:pt idx="6">
                  <c:v>4</c:v>
                </c:pt>
                <c:pt idx="7">
                  <c:v>8</c:v>
                </c:pt>
                <c:pt idx="8">
                  <c:v>4</c:v>
                </c:pt>
              </c:numCache>
            </c:numRef>
          </c:yVal>
          <c:smooth val="0"/>
          <c:extLst>
            <c:ext xmlns:c16="http://schemas.microsoft.com/office/drawing/2014/chart" uri="{C3380CC4-5D6E-409C-BE32-E72D297353CC}">
              <c16:uniqueId val="{00000000-4615-4705-AB2B-7C2CEA656D9D}"/>
            </c:ext>
          </c:extLst>
        </c:ser>
        <c:dLbls>
          <c:showLegendKey val="0"/>
          <c:showVal val="0"/>
          <c:showCatName val="0"/>
          <c:showSerName val="0"/>
          <c:showPercent val="0"/>
          <c:showBubbleSize val="0"/>
        </c:dLbls>
        <c:axId val="392557264"/>
        <c:axId val="392557824"/>
      </c:scatterChart>
      <c:valAx>
        <c:axId val="3925572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92557824"/>
        <c:crosses val="autoZero"/>
        <c:crossBetween val="midCat"/>
      </c:valAx>
      <c:valAx>
        <c:axId val="392557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9255726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image" Target="../media/image1.jpg"/></Relationships>
</file>

<file path=ppt/diagrams/_rels/data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image" Target="../media/image9.jpeg"/><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g"/></Relationships>
</file>

<file path=ppt/diagrams/_rels/drawing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image" Target="../media/image1.jpg"/></Relationships>
</file>

<file path=ppt/diagrams/_rels/drawing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image" Target="../media/image9.jpeg"/><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91CE8D-B442-4E4C-800B-1787AD281C99}" type="doc">
      <dgm:prSet loTypeId="urn:microsoft.com/office/officeart/2005/8/layout/hList2" loCatId="list" qsTypeId="urn:microsoft.com/office/officeart/2005/8/quickstyle/simple1" qsCatId="simple" csTypeId="urn:microsoft.com/office/officeart/2005/8/colors/accent1_2" csCatId="accent1" phldr="1"/>
      <dgm:spPr/>
    </dgm:pt>
    <dgm:pt modelId="{447BB9E3-463F-4A04-839A-E5B1D7F6405F}">
      <dgm:prSet phldrT="[Texto]"/>
      <dgm:spPr/>
      <dgm:t>
        <a:bodyPr/>
        <a:lstStyle/>
        <a:p>
          <a:r>
            <a:rPr lang="es-CO" dirty="0"/>
            <a:t>Sesión 1</a:t>
          </a:r>
        </a:p>
      </dgm:t>
    </dgm:pt>
    <dgm:pt modelId="{75723D93-65D4-43F9-8CFA-33CC08A587A1}" type="parTrans" cxnId="{FEEE0164-FF31-4268-9A31-824FB094FA50}">
      <dgm:prSet/>
      <dgm:spPr/>
      <dgm:t>
        <a:bodyPr/>
        <a:lstStyle/>
        <a:p>
          <a:endParaRPr lang="es-CO"/>
        </a:p>
      </dgm:t>
    </dgm:pt>
    <dgm:pt modelId="{80F4A4DD-D009-44BA-A3E0-E2B50DBC221B}" type="sibTrans" cxnId="{FEEE0164-FF31-4268-9A31-824FB094FA50}">
      <dgm:prSet/>
      <dgm:spPr/>
      <dgm:t>
        <a:bodyPr/>
        <a:lstStyle/>
        <a:p>
          <a:endParaRPr lang="es-CO"/>
        </a:p>
      </dgm:t>
    </dgm:pt>
    <dgm:pt modelId="{83C388C1-3748-4D11-BE47-B495396101E4}">
      <dgm:prSet phldrT="[Texto]"/>
      <dgm:spPr/>
      <dgm:t>
        <a:bodyPr/>
        <a:lstStyle/>
        <a:p>
          <a:r>
            <a:rPr lang="es-CO" dirty="0"/>
            <a:t>Sesión 2</a:t>
          </a:r>
        </a:p>
      </dgm:t>
    </dgm:pt>
    <dgm:pt modelId="{7B3ED1B8-0662-4A17-94F6-D5A4D9A5CEEA}" type="parTrans" cxnId="{149A831C-DA8D-493F-9BCC-696C01BB3314}">
      <dgm:prSet/>
      <dgm:spPr/>
      <dgm:t>
        <a:bodyPr/>
        <a:lstStyle/>
        <a:p>
          <a:endParaRPr lang="es-CO"/>
        </a:p>
      </dgm:t>
    </dgm:pt>
    <dgm:pt modelId="{B80F2099-CA33-4CD0-B257-01CDF8F70C26}" type="sibTrans" cxnId="{149A831C-DA8D-493F-9BCC-696C01BB3314}">
      <dgm:prSet/>
      <dgm:spPr/>
      <dgm:t>
        <a:bodyPr/>
        <a:lstStyle/>
        <a:p>
          <a:endParaRPr lang="es-CO"/>
        </a:p>
      </dgm:t>
    </dgm:pt>
    <dgm:pt modelId="{074BC640-E353-44CF-A010-CD1A01A0C459}">
      <dgm:prSet phldrT="[Texto]"/>
      <dgm:spPr/>
      <dgm:t>
        <a:bodyPr/>
        <a:lstStyle/>
        <a:p>
          <a:r>
            <a:rPr lang="es-CO" dirty="0"/>
            <a:t>Sesión 3</a:t>
          </a:r>
        </a:p>
      </dgm:t>
    </dgm:pt>
    <dgm:pt modelId="{BFD79085-9BAC-4BDA-976B-C22F81A60DC8}" type="parTrans" cxnId="{18FEAE6E-A418-4952-BCBE-6ECFEDDE8B3B}">
      <dgm:prSet/>
      <dgm:spPr/>
      <dgm:t>
        <a:bodyPr/>
        <a:lstStyle/>
        <a:p>
          <a:endParaRPr lang="es-CO"/>
        </a:p>
      </dgm:t>
    </dgm:pt>
    <dgm:pt modelId="{CCFEF68C-5FFE-4920-B13C-981D50ABD4E2}" type="sibTrans" cxnId="{18FEAE6E-A418-4952-BCBE-6ECFEDDE8B3B}">
      <dgm:prSet/>
      <dgm:spPr/>
      <dgm:t>
        <a:bodyPr/>
        <a:lstStyle/>
        <a:p>
          <a:endParaRPr lang="es-CO"/>
        </a:p>
      </dgm:t>
    </dgm:pt>
    <dgm:pt modelId="{6E2AEC2D-8CC2-49B9-9A93-4BC57B56083F}">
      <dgm:prSet/>
      <dgm:spPr/>
      <dgm:t>
        <a:bodyPr/>
        <a:lstStyle/>
        <a:p>
          <a:r>
            <a:rPr lang="es-CO" dirty="0"/>
            <a:t> viernes 18 noviembre</a:t>
          </a:r>
        </a:p>
      </dgm:t>
    </dgm:pt>
    <dgm:pt modelId="{846B75D1-721B-4D88-9123-CA5E80E2D15D}" type="parTrans" cxnId="{BBE72557-5D14-4FE4-99ED-CAFE8E6454DF}">
      <dgm:prSet/>
      <dgm:spPr/>
      <dgm:t>
        <a:bodyPr/>
        <a:lstStyle/>
        <a:p>
          <a:endParaRPr lang="es-CO"/>
        </a:p>
      </dgm:t>
    </dgm:pt>
    <dgm:pt modelId="{9157BA4D-97DD-4182-BFC0-CCCE43D79DBF}" type="sibTrans" cxnId="{BBE72557-5D14-4FE4-99ED-CAFE8E6454DF}">
      <dgm:prSet/>
      <dgm:spPr/>
      <dgm:t>
        <a:bodyPr/>
        <a:lstStyle/>
        <a:p>
          <a:endParaRPr lang="es-CO"/>
        </a:p>
      </dgm:t>
    </dgm:pt>
    <dgm:pt modelId="{7DEF5D0B-BC38-4C30-8B2D-1E7DF5B6625F}">
      <dgm:prSet/>
      <dgm:spPr/>
      <dgm:t>
        <a:bodyPr/>
        <a:lstStyle/>
        <a:p>
          <a:r>
            <a:rPr lang="es-CO" dirty="0"/>
            <a:t>Sábado 19 de noviembre</a:t>
          </a:r>
        </a:p>
      </dgm:t>
    </dgm:pt>
    <dgm:pt modelId="{368F15B0-84E2-467C-AA07-44DA25D02805}" type="parTrans" cxnId="{65F54255-3407-4BDF-8D01-AC1ED831E227}">
      <dgm:prSet/>
      <dgm:spPr/>
      <dgm:t>
        <a:bodyPr/>
        <a:lstStyle/>
        <a:p>
          <a:endParaRPr lang="es-CO"/>
        </a:p>
      </dgm:t>
    </dgm:pt>
    <dgm:pt modelId="{EA37F3C5-064B-460D-878D-9E78A97979AB}" type="sibTrans" cxnId="{65F54255-3407-4BDF-8D01-AC1ED831E227}">
      <dgm:prSet/>
      <dgm:spPr/>
      <dgm:t>
        <a:bodyPr/>
        <a:lstStyle/>
        <a:p>
          <a:endParaRPr lang="es-CO"/>
        </a:p>
      </dgm:t>
    </dgm:pt>
    <dgm:pt modelId="{8BCB22B8-F694-4C6C-B6C5-A27523F701DB}">
      <dgm:prSet/>
      <dgm:spPr/>
      <dgm:t>
        <a:bodyPr/>
        <a:lstStyle/>
        <a:p>
          <a:endParaRPr lang="es-CO" dirty="0"/>
        </a:p>
      </dgm:t>
    </dgm:pt>
    <dgm:pt modelId="{F417DF42-B8EF-4037-B971-2185DEF216F4}" type="parTrans" cxnId="{508F4614-D9FE-4DCC-B2F6-E794F96A9C6F}">
      <dgm:prSet/>
      <dgm:spPr/>
      <dgm:t>
        <a:bodyPr/>
        <a:lstStyle/>
        <a:p>
          <a:endParaRPr lang="es-CO"/>
        </a:p>
      </dgm:t>
    </dgm:pt>
    <dgm:pt modelId="{D039BD5E-652F-483A-A96E-28BC23A7D743}" type="sibTrans" cxnId="{508F4614-D9FE-4DCC-B2F6-E794F96A9C6F}">
      <dgm:prSet/>
      <dgm:spPr/>
      <dgm:t>
        <a:bodyPr/>
        <a:lstStyle/>
        <a:p>
          <a:endParaRPr lang="es-CO"/>
        </a:p>
      </dgm:t>
    </dgm:pt>
    <dgm:pt modelId="{32D51C94-622E-447E-BB12-E8FBE62B7C81}">
      <dgm:prSet/>
      <dgm:spPr/>
      <dgm:t>
        <a:bodyPr/>
        <a:lstStyle/>
        <a:p>
          <a:r>
            <a:rPr lang="es-CO" dirty="0"/>
            <a:t>Viernes 2 de diciembre</a:t>
          </a:r>
        </a:p>
      </dgm:t>
    </dgm:pt>
    <dgm:pt modelId="{BF1C3A58-020F-4181-8A35-7AD22E22C8A1}" type="parTrans" cxnId="{563C0E84-49AE-42D9-9B2A-8BB95BBEA27D}">
      <dgm:prSet/>
      <dgm:spPr/>
      <dgm:t>
        <a:bodyPr/>
        <a:lstStyle/>
        <a:p>
          <a:endParaRPr lang="es-CO"/>
        </a:p>
      </dgm:t>
    </dgm:pt>
    <dgm:pt modelId="{FE6691EB-B393-431A-BD71-59D3DE6DAA5E}" type="sibTrans" cxnId="{563C0E84-49AE-42D9-9B2A-8BB95BBEA27D}">
      <dgm:prSet/>
      <dgm:spPr/>
      <dgm:t>
        <a:bodyPr/>
        <a:lstStyle/>
        <a:p>
          <a:endParaRPr lang="es-CO"/>
        </a:p>
      </dgm:t>
    </dgm:pt>
    <dgm:pt modelId="{561091BE-3FDB-4999-95D5-8E9F24EE2701}">
      <dgm:prSet/>
      <dgm:spPr/>
      <dgm:t>
        <a:bodyPr/>
        <a:lstStyle/>
        <a:p>
          <a:r>
            <a:rPr lang="es-CO" dirty="0"/>
            <a:t>Sábado 3 de diciembre</a:t>
          </a:r>
        </a:p>
      </dgm:t>
    </dgm:pt>
    <dgm:pt modelId="{931CA97A-A69C-4E1F-B92A-B66BFC4132C4}" type="parTrans" cxnId="{F7EC4128-C704-4058-88D5-F9DBAF22F3FD}">
      <dgm:prSet/>
      <dgm:spPr/>
      <dgm:t>
        <a:bodyPr/>
        <a:lstStyle/>
        <a:p>
          <a:endParaRPr lang="es-CO"/>
        </a:p>
      </dgm:t>
    </dgm:pt>
    <dgm:pt modelId="{491E390D-F900-4132-A3AB-98E491F43B3F}" type="sibTrans" cxnId="{F7EC4128-C704-4058-88D5-F9DBAF22F3FD}">
      <dgm:prSet/>
      <dgm:spPr/>
      <dgm:t>
        <a:bodyPr/>
        <a:lstStyle/>
        <a:p>
          <a:endParaRPr lang="es-CO"/>
        </a:p>
      </dgm:t>
    </dgm:pt>
    <dgm:pt modelId="{CECEAE4C-FA12-49DC-924C-6B133D423909}">
      <dgm:prSet/>
      <dgm:spPr/>
      <dgm:t>
        <a:bodyPr/>
        <a:lstStyle/>
        <a:p>
          <a:r>
            <a:rPr lang="es-CO" dirty="0"/>
            <a:t>Viernes 27 de enero</a:t>
          </a:r>
        </a:p>
      </dgm:t>
    </dgm:pt>
    <dgm:pt modelId="{F1AAFAB5-DB67-4C74-9983-9E73DF72A888}" type="parTrans" cxnId="{40351D16-4CAC-44AE-A302-950B8954E1BD}">
      <dgm:prSet/>
      <dgm:spPr/>
      <dgm:t>
        <a:bodyPr/>
        <a:lstStyle/>
        <a:p>
          <a:endParaRPr lang="es-CO"/>
        </a:p>
      </dgm:t>
    </dgm:pt>
    <dgm:pt modelId="{9D6DA1CB-7CA2-4E02-B73F-B0AE2A1005B0}" type="sibTrans" cxnId="{40351D16-4CAC-44AE-A302-950B8954E1BD}">
      <dgm:prSet/>
      <dgm:spPr/>
      <dgm:t>
        <a:bodyPr/>
        <a:lstStyle/>
        <a:p>
          <a:endParaRPr lang="es-CO"/>
        </a:p>
      </dgm:t>
    </dgm:pt>
    <dgm:pt modelId="{636E6A68-24DF-4E5D-9FF0-9CF667465843}">
      <dgm:prSet/>
      <dgm:spPr/>
      <dgm:t>
        <a:bodyPr/>
        <a:lstStyle/>
        <a:p>
          <a:r>
            <a:rPr lang="es-CO" dirty="0"/>
            <a:t>Sábado 28 de enero</a:t>
          </a:r>
        </a:p>
      </dgm:t>
    </dgm:pt>
    <dgm:pt modelId="{F07FBEE7-9626-433C-BDB4-E61F824DE70B}" type="parTrans" cxnId="{C6244C8C-5BAB-4ED1-B3A9-BA77847C38F0}">
      <dgm:prSet/>
      <dgm:spPr/>
      <dgm:t>
        <a:bodyPr/>
        <a:lstStyle/>
        <a:p>
          <a:endParaRPr lang="es-CO"/>
        </a:p>
      </dgm:t>
    </dgm:pt>
    <dgm:pt modelId="{895D5C01-7FF2-4F6E-AA58-511CDFB4689C}" type="sibTrans" cxnId="{C6244C8C-5BAB-4ED1-B3A9-BA77847C38F0}">
      <dgm:prSet/>
      <dgm:spPr/>
      <dgm:t>
        <a:bodyPr/>
        <a:lstStyle/>
        <a:p>
          <a:endParaRPr lang="es-CO"/>
        </a:p>
      </dgm:t>
    </dgm:pt>
    <dgm:pt modelId="{2ADD996D-B356-45D8-B0F3-BA56E0901C3E}" type="pres">
      <dgm:prSet presAssocID="{0891CE8D-B442-4E4C-800B-1787AD281C99}" presName="linearFlow" presStyleCnt="0">
        <dgm:presLayoutVars>
          <dgm:dir/>
          <dgm:animLvl val="lvl"/>
          <dgm:resizeHandles/>
        </dgm:presLayoutVars>
      </dgm:prSet>
      <dgm:spPr/>
    </dgm:pt>
    <dgm:pt modelId="{60348639-A479-45B8-AA2C-B5F6AD4AC86A}" type="pres">
      <dgm:prSet presAssocID="{447BB9E3-463F-4A04-839A-E5B1D7F6405F}" presName="compositeNode" presStyleCnt="0">
        <dgm:presLayoutVars>
          <dgm:bulletEnabled val="1"/>
        </dgm:presLayoutVars>
      </dgm:prSet>
      <dgm:spPr/>
    </dgm:pt>
    <dgm:pt modelId="{A47CA028-8441-4E64-8124-0CF9FF49809A}" type="pres">
      <dgm:prSet presAssocID="{447BB9E3-463F-4A04-839A-E5B1D7F6405F}" presName="imag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37288F8C-436C-408D-B56F-D115F6646912}" type="pres">
      <dgm:prSet presAssocID="{447BB9E3-463F-4A04-839A-E5B1D7F6405F}" presName="childNode" presStyleLbl="node1" presStyleIdx="0" presStyleCnt="3">
        <dgm:presLayoutVars>
          <dgm:bulletEnabled val="1"/>
        </dgm:presLayoutVars>
      </dgm:prSet>
      <dgm:spPr/>
    </dgm:pt>
    <dgm:pt modelId="{6CE08383-F46D-4591-BAD7-7B9C298FE6B0}" type="pres">
      <dgm:prSet presAssocID="{447BB9E3-463F-4A04-839A-E5B1D7F6405F}" presName="parentNode" presStyleLbl="revTx" presStyleIdx="0" presStyleCnt="3">
        <dgm:presLayoutVars>
          <dgm:chMax val="0"/>
          <dgm:bulletEnabled val="1"/>
        </dgm:presLayoutVars>
      </dgm:prSet>
      <dgm:spPr/>
    </dgm:pt>
    <dgm:pt modelId="{973FD5D6-E808-4DE4-90EA-492AF69A30B3}" type="pres">
      <dgm:prSet presAssocID="{80F4A4DD-D009-44BA-A3E0-E2B50DBC221B}" presName="sibTrans" presStyleCnt="0"/>
      <dgm:spPr/>
    </dgm:pt>
    <dgm:pt modelId="{166B5BB1-9853-4BEE-8ACA-E40E11586098}" type="pres">
      <dgm:prSet presAssocID="{83C388C1-3748-4D11-BE47-B495396101E4}" presName="compositeNode" presStyleCnt="0">
        <dgm:presLayoutVars>
          <dgm:bulletEnabled val="1"/>
        </dgm:presLayoutVars>
      </dgm:prSet>
      <dgm:spPr/>
    </dgm:pt>
    <dgm:pt modelId="{C95F78F5-875A-4887-B8F2-D6AB8A8BB1DF}" type="pres">
      <dgm:prSet presAssocID="{83C388C1-3748-4D11-BE47-B495396101E4}" presName="image"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6000" r="-16000"/>
          </a:stretch>
        </a:blipFill>
      </dgm:spPr>
    </dgm:pt>
    <dgm:pt modelId="{7EB2493F-0AAE-40B2-97C2-2DA0786D6460}" type="pres">
      <dgm:prSet presAssocID="{83C388C1-3748-4D11-BE47-B495396101E4}" presName="childNode" presStyleLbl="node1" presStyleIdx="1" presStyleCnt="3">
        <dgm:presLayoutVars>
          <dgm:bulletEnabled val="1"/>
        </dgm:presLayoutVars>
      </dgm:prSet>
      <dgm:spPr/>
    </dgm:pt>
    <dgm:pt modelId="{CE602809-EBEC-4BCE-8F28-A4BED63FF9E2}" type="pres">
      <dgm:prSet presAssocID="{83C388C1-3748-4D11-BE47-B495396101E4}" presName="parentNode" presStyleLbl="revTx" presStyleIdx="1" presStyleCnt="3">
        <dgm:presLayoutVars>
          <dgm:chMax val="0"/>
          <dgm:bulletEnabled val="1"/>
        </dgm:presLayoutVars>
      </dgm:prSet>
      <dgm:spPr/>
    </dgm:pt>
    <dgm:pt modelId="{DB9011F7-4B87-471B-825E-2BA44972E7E1}" type="pres">
      <dgm:prSet presAssocID="{B80F2099-CA33-4CD0-B257-01CDF8F70C26}" presName="sibTrans" presStyleCnt="0"/>
      <dgm:spPr/>
    </dgm:pt>
    <dgm:pt modelId="{34A16637-003C-48E1-BC22-E587EEA0DBB2}" type="pres">
      <dgm:prSet presAssocID="{074BC640-E353-44CF-A010-CD1A01A0C459}" presName="compositeNode" presStyleCnt="0">
        <dgm:presLayoutVars>
          <dgm:bulletEnabled val="1"/>
        </dgm:presLayoutVars>
      </dgm:prSet>
      <dgm:spPr/>
    </dgm:pt>
    <dgm:pt modelId="{21ADF3CE-FD91-4018-A936-9F199117011B}" type="pres">
      <dgm:prSet presAssocID="{074BC640-E353-44CF-A010-CD1A01A0C459}" presName="imag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dgm:spPr>
    </dgm:pt>
    <dgm:pt modelId="{16EA32AA-49D5-4E37-8FCB-6B8346B8FB5F}" type="pres">
      <dgm:prSet presAssocID="{074BC640-E353-44CF-A010-CD1A01A0C459}" presName="childNode" presStyleLbl="node1" presStyleIdx="2" presStyleCnt="3">
        <dgm:presLayoutVars>
          <dgm:bulletEnabled val="1"/>
        </dgm:presLayoutVars>
      </dgm:prSet>
      <dgm:spPr/>
    </dgm:pt>
    <dgm:pt modelId="{7E254C94-2F5A-4F21-ACA8-1596768D2801}" type="pres">
      <dgm:prSet presAssocID="{074BC640-E353-44CF-A010-CD1A01A0C459}" presName="parentNode" presStyleLbl="revTx" presStyleIdx="2" presStyleCnt="3">
        <dgm:presLayoutVars>
          <dgm:chMax val="0"/>
          <dgm:bulletEnabled val="1"/>
        </dgm:presLayoutVars>
      </dgm:prSet>
      <dgm:spPr/>
    </dgm:pt>
  </dgm:ptLst>
  <dgm:cxnLst>
    <dgm:cxn modelId="{563C0E84-49AE-42D9-9B2A-8BB95BBEA27D}" srcId="{83C388C1-3748-4D11-BE47-B495396101E4}" destId="{32D51C94-622E-447E-BB12-E8FBE62B7C81}" srcOrd="0" destOrd="0" parTransId="{BF1C3A58-020F-4181-8A35-7AD22E22C8A1}" sibTransId="{FE6691EB-B393-431A-BD71-59D3DE6DAA5E}"/>
    <dgm:cxn modelId="{BBE72557-5D14-4FE4-99ED-CAFE8E6454DF}" srcId="{447BB9E3-463F-4A04-839A-E5B1D7F6405F}" destId="{6E2AEC2D-8CC2-49B9-9A93-4BC57B56083F}" srcOrd="0" destOrd="0" parTransId="{846B75D1-721B-4D88-9123-CA5E80E2D15D}" sibTransId="{9157BA4D-97DD-4182-BFC0-CCCE43D79DBF}"/>
    <dgm:cxn modelId="{70EF676D-C379-4B66-BF28-EBCE54FE8EA5}" type="presOf" srcId="{83C388C1-3748-4D11-BE47-B495396101E4}" destId="{CE602809-EBEC-4BCE-8F28-A4BED63FF9E2}" srcOrd="0" destOrd="0" presId="urn:microsoft.com/office/officeart/2005/8/layout/hList2"/>
    <dgm:cxn modelId="{FEEE0164-FF31-4268-9A31-824FB094FA50}" srcId="{0891CE8D-B442-4E4C-800B-1787AD281C99}" destId="{447BB9E3-463F-4A04-839A-E5B1D7F6405F}" srcOrd="0" destOrd="0" parTransId="{75723D93-65D4-43F9-8CFA-33CC08A587A1}" sibTransId="{80F4A4DD-D009-44BA-A3E0-E2B50DBC221B}"/>
    <dgm:cxn modelId="{149A831C-DA8D-493F-9BCC-696C01BB3314}" srcId="{0891CE8D-B442-4E4C-800B-1787AD281C99}" destId="{83C388C1-3748-4D11-BE47-B495396101E4}" srcOrd="1" destOrd="0" parTransId="{7B3ED1B8-0662-4A17-94F6-D5A4D9A5CEEA}" sibTransId="{B80F2099-CA33-4CD0-B257-01CDF8F70C26}"/>
    <dgm:cxn modelId="{532A3F47-69F0-4BD6-BB3A-883EEEE56DC0}" type="presOf" srcId="{CECEAE4C-FA12-49DC-924C-6B133D423909}" destId="{16EA32AA-49D5-4E37-8FCB-6B8346B8FB5F}" srcOrd="0" destOrd="0" presId="urn:microsoft.com/office/officeart/2005/8/layout/hList2"/>
    <dgm:cxn modelId="{40351D16-4CAC-44AE-A302-950B8954E1BD}" srcId="{074BC640-E353-44CF-A010-CD1A01A0C459}" destId="{CECEAE4C-FA12-49DC-924C-6B133D423909}" srcOrd="0" destOrd="0" parTransId="{F1AAFAB5-DB67-4C74-9983-9E73DF72A888}" sibTransId="{9D6DA1CB-7CA2-4E02-B73F-B0AE2A1005B0}"/>
    <dgm:cxn modelId="{C6244C8C-5BAB-4ED1-B3A9-BA77847C38F0}" srcId="{074BC640-E353-44CF-A010-CD1A01A0C459}" destId="{636E6A68-24DF-4E5D-9FF0-9CF667465843}" srcOrd="1" destOrd="0" parTransId="{F07FBEE7-9626-433C-BDB4-E61F824DE70B}" sibTransId="{895D5C01-7FF2-4F6E-AA58-511CDFB4689C}"/>
    <dgm:cxn modelId="{EB1FD601-DA98-4C7F-A21A-55A973B72B7C}" type="presOf" srcId="{561091BE-3FDB-4999-95D5-8E9F24EE2701}" destId="{7EB2493F-0AAE-40B2-97C2-2DA0786D6460}" srcOrd="0" destOrd="1" presId="urn:microsoft.com/office/officeart/2005/8/layout/hList2"/>
    <dgm:cxn modelId="{6CD764DB-D356-4D80-BBB6-DAA67990A69F}" type="presOf" srcId="{7DEF5D0B-BC38-4C30-8B2D-1E7DF5B6625F}" destId="{37288F8C-436C-408D-B56F-D115F6646912}" srcOrd="0" destOrd="1" presId="urn:microsoft.com/office/officeart/2005/8/layout/hList2"/>
    <dgm:cxn modelId="{026F189A-9728-4AAB-8031-70EF33E3D2F6}" type="presOf" srcId="{8BCB22B8-F694-4C6C-B6C5-A27523F701DB}" destId="{37288F8C-436C-408D-B56F-D115F6646912}" srcOrd="0" destOrd="2" presId="urn:microsoft.com/office/officeart/2005/8/layout/hList2"/>
    <dgm:cxn modelId="{DC4CAEC1-FD99-46DE-8E32-859A34F41A8A}" type="presOf" srcId="{32D51C94-622E-447E-BB12-E8FBE62B7C81}" destId="{7EB2493F-0AAE-40B2-97C2-2DA0786D6460}" srcOrd="0" destOrd="0" presId="urn:microsoft.com/office/officeart/2005/8/layout/hList2"/>
    <dgm:cxn modelId="{80D52791-E977-47DE-981C-AAFA51F0F5CB}" type="presOf" srcId="{636E6A68-24DF-4E5D-9FF0-9CF667465843}" destId="{16EA32AA-49D5-4E37-8FCB-6B8346B8FB5F}" srcOrd="0" destOrd="1" presId="urn:microsoft.com/office/officeart/2005/8/layout/hList2"/>
    <dgm:cxn modelId="{BE144813-B8B5-4008-BB1D-FF539BFFEF41}" type="presOf" srcId="{6E2AEC2D-8CC2-49B9-9A93-4BC57B56083F}" destId="{37288F8C-436C-408D-B56F-D115F6646912}" srcOrd="0" destOrd="0" presId="urn:microsoft.com/office/officeart/2005/8/layout/hList2"/>
    <dgm:cxn modelId="{508F4614-D9FE-4DCC-B2F6-E794F96A9C6F}" srcId="{447BB9E3-463F-4A04-839A-E5B1D7F6405F}" destId="{8BCB22B8-F694-4C6C-B6C5-A27523F701DB}" srcOrd="2" destOrd="0" parTransId="{F417DF42-B8EF-4037-B971-2185DEF216F4}" sibTransId="{D039BD5E-652F-483A-A96E-28BC23A7D743}"/>
    <dgm:cxn modelId="{18FEAE6E-A418-4952-BCBE-6ECFEDDE8B3B}" srcId="{0891CE8D-B442-4E4C-800B-1787AD281C99}" destId="{074BC640-E353-44CF-A010-CD1A01A0C459}" srcOrd="2" destOrd="0" parTransId="{BFD79085-9BAC-4BDA-976B-C22F81A60DC8}" sibTransId="{CCFEF68C-5FFE-4920-B13C-981D50ABD4E2}"/>
    <dgm:cxn modelId="{6562B2F0-CD45-4435-B9B5-E2AADE089CFE}" type="presOf" srcId="{074BC640-E353-44CF-A010-CD1A01A0C459}" destId="{7E254C94-2F5A-4F21-ACA8-1596768D2801}" srcOrd="0" destOrd="0" presId="urn:microsoft.com/office/officeart/2005/8/layout/hList2"/>
    <dgm:cxn modelId="{A8D8BE22-8685-4DBA-A932-6B958001D624}" type="presOf" srcId="{447BB9E3-463F-4A04-839A-E5B1D7F6405F}" destId="{6CE08383-F46D-4591-BAD7-7B9C298FE6B0}" srcOrd="0" destOrd="0" presId="urn:microsoft.com/office/officeart/2005/8/layout/hList2"/>
    <dgm:cxn modelId="{2CC6C5F6-4D36-48EF-9466-4E719517F85F}" type="presOf" srcId="{0891CE8D-B442-4E4C-800B-1787AD281C99}" destId="{2ADD996D-B356-45D8-B0F3-BA56E0901C3E}" srcOrd="0" destOrd="0" presId="urn:microsoft.com/office/officeart/2005/8/layout/hList2"/>
    <dgm:cxn modelId="{65F54255-3407-4BDF-8D01-AC1ED831E227}" srcId="{447BB9E3-463F-4A04-839A-E5B1D7F6405F}" destId="{7DEF5D0B-BC38-4C30-8B2D-1E7DF5B6625F}" srcOrd="1" destOrd="0" parTransId="{368F15B0-84E2-467C-AA07-44DA25D02805}" sibTransId="{EA37F3C5-064B-460D-878D-9E78A97979AB}"/>
    <dgm:cxn modelId="{F7EC4128-C704-4058-88D5-F9DBAF22F3FD}" srcId="{83C388C1-3748-4D11-BE47-B495396101E4}" destId="{561091BE-3FDB-4999-95D5-8E9F24EE2701}" srcOrd="1" destOrd="0" parTransId="{931CA97A-A69C-4E1F-B92A-B66BFC4132C4}" sibTransId="{491E390D-F900-4132-A3AB-98E491F43B3F}"/>
    <dgm:cxn modelId="{F1444B05-EECB-4AA4-B9F1-301D921D0A26}" type="presParOf" srcId="{2ADD996D-B356-45D8-B0F3-BA56E0901C3E}" destId="{60348639-A479-45B8-AA2C-B5F6AD4AC86A}" srcOrd="0" destOrd="0" presId="urn:microsoft.com/office/officeart/2005/8/layout/hList2"/>
    <dgm:cxn modelId="{CD43BAA5-C3CA-41F1-896B-F94994982528}" type="presParOf" srcId="{60348639-A479-45B8-AA2C-B5F6AD4AC86A}" destId="{A47CA028-8441-4E64-8124-0CF9FF49809A}" srcOrd="0" destOrd="0" presId="urn:microsoft.com/office/officeart/2005/8/layout/hList2"/>
    <dgm:cxn modelId="{7C982C2C-3E52-47AA-BA35-369D7D0A0161}" type="presParOf" srcId="{60348639-A479-45B8-AA2C-B5F6AD4AC86A}" destId="{37288F8C-436C-408D-B56F-D115F6646912}" srcOrd="1" destOrd="0" presId="urn:microsoft.com/office/officeart/2005/8/layout/hList2"/>
    <dgm:cxn modelId="{D63DE1AC-C625-438F-83BD-284C120FDD17}" type="presParOf" srcId="{60348639-A479-45B8-AA2C-B5F6AD4AC86A}" destId="{6CE08383-F46D-4591-BAD7-7B9C298FE6B0}" srcOrd="2" destOrd="0" presId="urn:microsoft.com/office/officeart/2005/8/layout/hList2"/>
    <dgm:cxn modelId="{D5B401F1-EBE0-40A6-8793-BB91CD63A41D}" type="presParOf" srcId="{2ADD996D-B356-45D8-B0F3-BA56E0901C3E}" destId="{973FD5D6-E808-4DE4-90EA-492AF69A30B3}" srcOrd="1" destOrd="0" presId="urn:microsoft.com/office/officeart/2005/8/layout/hList2"/>
    <dgm:cxn modelId="{EF8FF09E-101A-4A90-A5C6-535CD4874A9D}" type="presParOf" srcId="{2ADD996D-B356-45D8-B0F3-BA56E0901C3E}" destId="{166B5BB1-9853-4BEE-8ACA-E40E11586098}" srcOrd="2" destOrd="0" presId="urn:microsoft.com/office/officeart/2005/8/layout/hList2"/>
    <dgm:cxn modelId="{5D887A29-61B9-4746-8A33-A925D69CD724}" type="presParOf" srcId="{166B5BB1-9853-4BEE-8ACA-E40E11586098}" destId="{C95F78F5-875A-4887-B8F2-D6AB8A8BB1DF}" srcOrd="0" destOrd="0" presId="urn:microsoft.com/office/officeart/2005/8/layout/hList2"/>
    <dgm:cxn modelId="{F8739C01-1B2F-404D-ADC4-0E8FE0215C97}" type="presParOf" srcId="{166B5BB1-9853-4BEE-8ACA-E40E11586098}" destId="{7EB2493F-0AAE-40B2-97C2-2DA0786D6460}" srcOrd="1" destOrd="0" presId="urn:microsoft.com/office/officeart/2005/8/layout/hList2"/>
    <dgm:cxn modelId="{C9D47E16-36D7-40D5-9789-78E37543A266}" type="presParOf" srcId="{166B5BB1-9853-4BEE-8ACA-E40E11586098}" destId="{CE602809-EBEC-4BCE-8F28-A4BED63FF9E2}" srcOrd="2" destOrd="0" presId="urn:microsoft.com/office/officeart/2005/8/layout/hList2"/>
    <dgm:cxn modelId="{DB818270-95FA-4BA4-B97D-DAE3603D9F80}" type="presParOf" srcId="{2ADD996D-B356-45D8-B0F3-BA56E0901C3E}" destId="{DB9011F7-4B87-471B-825E-2BA44972E7E1}" srcOrd="3" destOrd="0" presId="urn:microsoft.com/office/officeart/2005/8/layout/hList2"/>
    <dgm:cxn modelId="{2A7D9C71-D3BB-42D6-B92B-9B58D6E29805}" type="presParOf" srcId="{2ADD996D-B356-45D8-B0F3-BA56E0901C3E}" destId="{34A16637-003C-48E1-BC22-E587EEA0DBB2}" srcOrd="4" destOrd="0" presId="urn:microsoft.com/office/officeart/2005/8/layout/hList2"/>
    <dgm:cxn modelId="{4C6555AB-1318-40CB-8727-C17BDE53E82F}" type="presParOf" srcId="{34A16637-003C-48E1-BC22-E587EEA0DBB2}" destId="{21ADF3CE-FD91-4018-A936-9F199117011B}" srcOrd="0" destOrd="0" presId="urn:microsoft.com/office/officeart/2005/8/layout/hList2"/>
    <dgm:cxn modelId="{4EEDCE46-3B69-4ACB-AFDA-8B261C3A2E0A}" type="presParOf" srcId="{34A16637-003C-48E1-BC22-E587EEA0DBB2}" destId="{16EA32AA-49D5-4E37-8FCB-6B8346B8FB5F}" srcOrd="1" destOrd="0" presId="urn:microsoft.com/office/officeart/2005/8/layout/hList2"/>
    <dgm:cxn modelId="{3E3B2FA1-3E5B-4C3E-93FD-D53CE6947DF7}" type="presParOf" srcId="{34A16637-003C-48E1-BC22-E587EEA0DBB2}" destId="{7E254C94-2F5A-4F21-ACA8-1596768D2801}"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7137E1E-576E-4BAD-8258-CD2F1589D035}" type="doc">
      <dgm:prSet loTypeId="urn:microsoft.com/office/officeart/2005/8/layout/hierarchy4" loCatId="list" qsTypeId="urn:microsoft.com/office/officeart/2005/8/quickstyle/simple1" qsCatId="simple" csTypeId="urn:microsoft.com/office/officeart/2005/8/colors/colorful2" csCatId="colorful" phldr="1"/>
      <dgm:spPr/>
      <dgm:t>
        <a:bodyPr/>
        <a:lstStyle/>
        <a:p>
          <a:endParaRPr lang="es-CO"/>
        </a:p>
      </dgm:t>
    </dgm:pt>
    <dgm:pt modelId="{6F5F7E11-CAA0-4813-8F2D-2943D7A53C6D}">
      <dgm:prSet phldrT="[Texto]"/>
      <dgm:spPr/>
      <dgm:t>
        <a:bodyPr/>
        <a:lstStyle/>
        <a:p>
          <a:r>
            <a:rPr lang="es-CO" dirty="0"/>
            <a:t>Metodología reconocimiento inversiones</a:t>
          </a:r>
        </a:p>
      </dgm:t>
    </dgm:pt>
    <dgm:pt modelId="{DC8DD730-FD42-4BAC-8A47-795A664BA456}" type="parTrans" cxnId="{5F6320A4-BCEB-40C8-ABF3-38AE949E712C}">
      <dgm:prSet/>
      <dgm:spPr/>
      <dgm:t>
        <a:bodyPr/>
        <a:lstStyle/>
        <a:p>
          <a:endParaRPr lang="es-CO"/>
        </a:p>
      </dgm:t>
    </dgm:pt>
    <dgm:pt modelId="{97D74B6C-4DBB-4CA2-B5A3-815C00CE99E3}" type="sibTrans" cxnId="{5F6320A4-BCEB-40C8-ABF3-38AE949E712C}">
      <dgm:prSet/>
      <dgm:spPr/>
      <dgm:t>
        <a:bodyPr/>
        <a:lstStyle/>
        <a:p>
          <a:endParaRPr lang="es-CO"/>
        </a:p>
      </dgm:t>
    </dgm:pt>
    <dgm:pt modelId="{6C2DD12F-CA6D-4C80-86B2-5D3AEF33CA2F}">
      <dgm:prSet phldrT="[Texto]"/>
      <dgm:spPr/>
      <dgm:t>
        <a:bodyPr/>
        <a:lstStyle/>
        <a:p>
          <a:r>
            <a:rPr lang="es-CO" dirty="0"/>
            <a:t>Niveles de tensión 1,2 y 3</a:t>
          </a:r>
        </a:p>
      </dgm:t>
    </dgm:pt>
    <dgm:pt modelId="{8B3DA5DD-48C8-475C-B9C5-74AC24146EF1}" type="parTrans" cxnId="{4DBB619A-288B-4A0A-92F7-29149225D593}">
      <dgm:prSet/>
      <dgm:spPr/>
      <dgm:t>
        <a:bodyPr/>
        <a:lstStyle/>
        <a:p>
          <a:endParaRPr lang="es-CO"/>
        </a:p>
      </dgm:t>
    </dgm:pt>
    <dgm:pt modelId="{28CD18C3-368E-49A4-8EA5-574AA161B299}" type="sibTrans" cxnId="{4DBB619A-288B-4A0A-92F7-29149225D593}">
      <dgm:prSet/>
      <dgm:spPr/>
      <dgm:t>
        <a:bodyPr/>
        <a:lstStyle/>
        <a:p>
          <a:endParaRPr lang="es-CO"/>
        </a:p>
      </dgm:t>
    </dgm:pt>
    <dgm:pt modelId="{D1ED024D-B4C3-47BA-8C4B-5141FCF61977}">
      <dgm:prSet phldrT="[Texto]"/>
      <dgm:spPr/>
      <dgm:t>
        <a:bodyPr/>
        <a:lstStyle/>
        <a:p>
          <a:r>
            <a:rPr lang="es-CO" dirty="0" err="1"/>
            <a:t>UCs</a:t>
          </a:r>
          <a:endParaRPr lang="es-CO" dirty="0"/>
        </a:p>
      </dgm:t>
    </dgm:pt>
    <dgm:pt modelId="{54FAE94F-F0DC-4561-A8BC-8AD26E32189D}" type="parTrans" cxnId="{62F23A9F-9A4F-422C-985C-9FB375DE136F}">
      <dgm:prSet/>
      <dgm:spPr/>
      <dgm:t>
        <a:bodyPr/>
        <a:lstStyle/>
        <a:p>
          <a:endParaRPr lang="es-CO"/>
        </a:p>
      </dgm:t>
    </dgm:pt>
    <dgm:pt modelId="{D977AB79-AB03-4F1D-A0C9-A82DAECE1297}" type="sibTrans" cxnId="{62F23A9F-9A4F-422C-985C-9FB375DE136F}">
      <dgm:prSet/>
      <dgm:spPr/>
      <dgm:t>
        <a:bodyPr/>
        <a:lstStyle/>
        <a:p>
          <a:endParaRPr lang="es-CO"/>
        </a:p>
      </dgm:t>
    </dgm:pt>
    <dgm:pt modelId="{3E78B6A0-EA19-4606-AA4E-49D3902CC0FF}">
      <dgm:prSet phldrT="[Texto]"/>
      <dgm:spPr/>
      <dgm:t>
        <a:bodyPr/>
        <a:lstStyle/>
        <a:p>
          <a:r>
            <a:rPr lang="es-CO" dirty="0"/>
            <a:t>Procedimientos</a:t>
          </a:r>
        </a:p>
      </dgm:t>
    </dgm:pt>
    <dgm:pt modelId="{04D1143F-07AD-42F1-BF53-8BB22587B2E8}" type="parTrans" cxnId="{07C997AB-F1D8-4331-BE75-C0C1302701A4}">
      <dgm:prSet/>
      <dgm:spPr/>
      <dgm:t>
        <a:bodyPr/>
        <a:lstStyle/>
        <a:p>
          <a:endParaRPr lang="es-CO"/>
        </a:p>
      </dgm:t>
    </dgm:pt>
    <dgm:pt modelId="{C96AF951-07CA-4B4C-8068-C44B12BB1BFF}" type="sibTrans" cxnId="{07C997AB-F1D8-4331-BE75-C0C1302701A4}">
      <dgm:prSet/>
      <dgm:spPr/>
      <dgm:t>
        <a:bodyPr/>
        <a:lstStyle/>
        <a:p>
          <a:endParaRPr lang="es-CO"/>
        </a:p>
      </dgm:t>
    </dgm:pt>
    <dgm:pt modelId="{87DE53F2-2FED-4437-A9ED-2C46D9F61A41}">
      <dgm:prSet phldrT="[Texto]"/>
      <dgm:spPr/>
      <dgm:t>
        <a:bodyPr/>
        <a:lstStyle/>
        <a:p>
          <a:r>
            <a:rPr lang="es-CO" dirty="0"/>
            <a:t>Nivel 4</a:t>
          </a:r>
        </a:p>
      </dgm:t>
    </dgm:pt>
    <dgm:pt modelId="{819D03FF-2C59-40A6-A6A3-6B827D9EF974}" type="parTrans" cxnId="{B56B746E-1063-432C-A211-83B88789CD33}">
      <dgm:prSet/>
      <dgm:spPr/>
      <dgm:t>
        <a:bodyPr/>
        <a:lstStyle/>
        <a:p>
          <a:endParaRPr lang="es-CO"/>
        </a:p>
      </dgm:t>
    </dgm:pt>
    <dgm:pt modelId="{38E6FA16-318F-4204-A099-50040DC2B644}" type="sibTrans" cxnId="{B56B746E-1063-432C-A211-83B88789CD33}">
      <dgm:prSet/>
      <dgm:spPr/>
      <dgm:t>
        <a:bodyPr/>
        <a:lstStyle/>
        <a:p>
          <a:endParaRPr lang="es-CO"/>
        </a:p>
      </dgm:t>
    </dgm:pt>
    <dgm:pt modelId="{5AD4DFAE-DB94-4D58-9BED-12E188E1A692}">
      <dgm:prSet phldrT="[Texto]"/>
      <dgm:spPr/>
      <dgm:t>
        <a:bodyPr/>
        <a:lstStyle/>
        <a:p>
          <a:r>
            <a:rPr lang="es-CO" dirty="0" err="1"/>
            <a:t>Ucs</a:t>
          </a:r>
          <a:r>
            <a:rPr lang="es-CO" dirty="0"/>
            <a:t> y Procedimientos</a:t>
          </a:r>
        </a:p>
      </dgm:t>
    </dgm:pt>
    <dgm:pt modelId="{DBB15035-1A70-4D36-AF1F-66684A7B605E}" type="parTrans" cxnId="{41EE9C16-CE77-4416-A29C-F73E818B4485}">
      <dgm:prSet/>
      <dgm:spPr/>
      <dgm:t>
        <a:bodyPr/>
        <a:lstStyle/>
        <a:p>
          <a:endParaRPr lang="es-CO"/>
        </a:p>
      </dgm:t>
    </dgm:pt>
    <dgm:pt modelId="{B744F9D9-4749-4E43-80FC-C135B55CE1C8}" type="sibTrans" cxnId="{41EE9C16-CE77-4416-A29C-F73E818B4485}">
      <dgm:prSet/>
      <dgm:spPr/>
      <dgm:t>
        <a:bodyPr/>
        <a:lstStyle/>
        <a:p>
          <a:endParaRPr lang="es-CO"/>
        </a:p>
      </dgm:t>
    </dgm:pt>
    <dgm:pt modelId="{60E072E2-7760-4B79-A1D7-694E488671D1}" type="pres">
      <dgm:prSet presAssocID="{67137E1E-576E-4BAD-8258-CD2F1589D035}" presName="Name0" presStyleCnt="0">
        <dgm:presLayoutVars>
          <dgm:chPref val="1"/>
          <dgm:dir/>
          <dgm:animOne val="branch"/>
          <dgm:animLvl val="lvl"/>
          <dgm:resizeHandles/>
        </dgm:presLayoutVars>
      </dgm:prSet>
      <dgm:spPr/>
    </dgm:pt>
    <dgm:pt modelId="{D8E04CF8-6B9E-4943-A0CC-B5C73AB17F07}" type="pres">
      <dgm:prSet presAssocID="{6F5F7E11-CAA0-4813-8F2D-2943D7A53C6D}" presName="vertOne" presStyleCnt="0"/>
      <dgm:spPr/>
    </dgm:pt>
    <dgm:pt modelId="{C9BB3568-A202-476E-AD28-4F335DE09C50}" type="pres">
      <dgm:prSet presAssocID="{6F5F7E11-CAA0-4813-8F2D-2943D7A53C6D}" presName="txOne" presStyleLbl="node0" presStyleIdx="0" presStyleCnt="1" custLinFactY="-10880" custLinFactNeighborX="-2642" custLinFactNeighborY="-100000">
        <dgm:presLayoutVars>
          <dgm:chPref val="3"/>
        </dgm:presLayoutVars>
      </dgm:prSet>
      <dgm:spPr/>
    </dgm:pt>
    <dgm:pt modelId="{0C574D85-3FD3-471E-9125-429386FAFA58}" type="pres">
      <dgm:prSet presAssocID="{6F5F7E11-CAA0-4813-8F2D-2943D7A53C6D}" presName="parTransOne" presStyleCnt="0"/>
      <dgm:spPr/>
    </dgm:pt>
    <dgm:pt modelId="{E2B89888-672F-49FC-AD2C-8E83F5D371CB}" type="pres">
      <dgm:prSet presAssocID="{6F5F7E11-CAA0-4813-8F2D-2943D7A53C6D}" presName="horzOne" presStyleCnt="0"/>
      <dgm:spPr/>
    </dgm:pt>
    <dgm:pt modelId="{B4C400D3-652D-42BF-B386-4BD5A2A27CDF}" type="pres">
      <dgm:prSet presAssocID="{6C2DD12F-CA6D-4C80-86B2-5D3AEF33CA2F}" presName="vertTwo" presStyleCnt="0"/>
      <dgm:spPr/>
    </dgm:pt>
    <dgm:pt modelId="{B593D092-7743-481C-853B-C4AFD84DD16A}" type="pres">
      <dgm:prSet presAssocID="{6C2DD12F-CA6D-4C80-86B2-5D3AEF33CA2F}" presName="txTwo" presStyleLbl="node2" presStyleIdx="0" presStyleCnt="2">
        <dgm:presLayoutVars>
          <dgm:chPref val="3"/>
        </dgm:presLayoutVars>
      </dgm:prSet>
      <dgm:spPr/>
    </dgm:pt>
    <dgm:pt modelId="{EBAF1E6F-D4E3-4624-85F5-2C49A5098DC6}" type="pres">
      <dgm:prSet presAssocID="{6C2DD12F-CA6D-4C80-86B2-5D3AEF33CA2F}" presName="parTransTwo" presStyleCnt="0"/>
      <dgm:spPr/>
    </dgm:pt>
    <dgm:pt modelId="{4079BF8C-DD73-4755-910B-A3F1FF2316B4}" type="pres">
      <dgm:prSet presAssocID="{6C2DD12F-CA6D-4C80-86B2-5D3AEF33CA2F}" presName="horzTwo" presStyleCnt="0"/>
      <dgm:spPr/>
    </dgm:pt>
    <dgm:pt modelId="{3CFC8C7E-AA60-40DE-AC57-58FDA820CE9F}" type="pres">
      <dgm:prSet presAssocID="{D1ED024D-B4C3-47BA-8C4B-5141FCF61977}" presName="vertThree" presStyleCnt="0"/>
      <dgm:spPr/>
    </dgm:pt>
    <dgm:pt modelId="{A7FDAC10-A473-4030-AABF-840AAF101D43}" type="pres">
      <dgm:prSet presAssocID="{D1ED024D-B4C3-47BA-8C4B-5141FCF61977}" presName="txThree" presStyleLbl="node3" presStyleIdx="0" presStyleCnt="3">
        <dgm:presLayoutVars>
          <dgm:chPref val="3"/>
        </dgm:presLayoutVars>
      </dgm:prSet>
      <dgm:spPr/>
    </dgm:pt>
    <dgm:pt modelId="{AA1527A9-C041-41C4-B63E-3033E2746E6E}" type="pres">
      <dgm:prSet presAssocID="{D1ED024D-B4C3-47BA-8C4B-5141FCF61977}" presName="horzThree" presStyleCnt="0"/>
      <dgm:spPr/>
    </dgm:pt>
    <dgm:pt modelId="{9DE09920-1090-4635-BED8-E37AE89EFF30}" type="pres">
      <dgm:prSet presAssocID="{D977AB79-AB03-4F1D-A0C9-A82DAECE1297}" presName="sibSpaceThree" presStyleCnt="0"/>
      <dgm:spPr/>
    </dgm:pt>
    <dgm:pt modelId="{4484EE74-CC03-420F-AE9A-2EAC73D20FA0}" type="pres">
      <dgm:prSet presAssocID="{3E78B6A0-EA19-4606-AA4E-49D3902CC0FF}" presName="vertThree" presStyleCnt="0"/>
      <dgm:spPr/>
    </dgm:pt>
    <dgm:pt modelId="{EB09875E-4A98-4CCB-977B-C0E32E3EF8DB}" type="pres">
      <dgm:prSet presAssocID="{3E78B6A0-EA19-4606-AA4E-49D3902CC0FF}" presName="txThree" presStyleLbl="node3" presStyleIdx="1" presStyleCnt="3">
        <dgm:presLayoutVars>
          <dgm:chPref val="3"/>
        </dgm:presLayoutVars>
      </dgm:prSet>
      <dgm:spPr/>
    </dgm:pt>
    <dgm:pt modelId="{F42A7C1A-5C53-4908-9958-4CA60745A6D8}" type="pres">
      <dgm:prSet presAssocID="{3E78B6A0-EA19-4606-AA4E-49D3902CC0FF}" presName="horzThree" presStyleCnt="0"/>
      <dgm:spPr/>
    </dgm:pt>
    <dgm:pt modelId="{327B7A6B-226D-423A-8D93-BFF51A827DD5}" type="pres">
      <dgm:prSet presAssocID="{28CD18C3-368E-49A4-8EA5-574AA161B299}" presName="sibSpaceTwo" presStyleCnt="0"/>
      <dgm:spPr/>
    </dgm:pt>
    <dgm:pt modelId="{EC8BB4CB-A9AC-4DFF-9237-A66990EE50A6}" type="pres">
      <dgm:prSet presAssocID="{87DE53F2-2FED-4437-A9ED-2C46D9F61A41}" presName="vertTwo" presStyleCnt="0"/>
      <dgm:spPr/>
    </dgm:pt>
    <dgm:pt modelId="{566512BA-D698-41B2-85ED-A5D3B1CFFFAF}" type="pres">
      <dgm:prSet presAssocID="{87DE53F2-2FED-4437-A9ED-2C46D9F61A41}" presName="txTwo" presStyleLbl="node2" presStyleIdx="1" presStyleCnt="2">
        <dgm:presLayoutVars>
          <dgm:chPref val="3"/>
        </dgm:presLayoutVars>
      </dgm:prSet>
      <dgm:spPr/>
    </dgm:pt>
    <dgm:pt modelId="{9A65FC83-18CF-4761-BB60-FB420B9EE156}" type="pres">
      <dgm:prSet presAssocID="{87DE53F2-2FED-4437-A9ED-2C46D9F61A41}" presName="parTransTwo" presStyleCnt="0"/>
      <dgm:spPr/>
    </dgm:pt>
    <dgm:pt modelId="{6CE859F2-AB20-4AF1-82A8-67D12A6D7836}" type="pres">
      <dgm:prSet presAssocID="{87DE53F2-2FED-4437-A9ED-2C46D9F61A41}" presName="horzTwo" presStyleCnt="0"/>
      <dgm:spPr/>
    </dgm:pt>
    <dgm:pt modelId="{70F5123E-7558-4AD8-8898-40D0A19AF411}" type="pres">
      <dgm:prSet presAssocID="{5AD4DFAE-DB94-4D58-9BED-12E188E1A692}" presName="vertThree" presStyleCnt="0"/>
      <dgm:spPr/>
    </dgm:pt>
    <dgm:pt modelId="{573A978C-938B-4E71-9B5B-FAB3003B1DF4}" type="pres">
      <dgm:prSet presAssocID="{5AD4DFAE-DB94-4D58-9BED-12E188E1A692}" presName="txThree" presStyleLbl="node3" presStyleIdx="2" presStyleCnt="3">
        <dgm:presLayoutVars>
          <dgm:chPref val="3"/>
        </dgm:presLayoutVars>
      </dgm:prSet>
      <dgm:spPr/>
    </dgm:pt>
    <dgm:pt modelId="{71A41319-36E6-4E44-8271-784BC10BFADD}" type="pres">
      <dgm:prSet presAssocID="{5AD4DFAE-DB94-4D58-9BED-12E188E1A692}" presName="horzThree" presStyleCnt="0"/>
      <dgm:spPr/>
    </dgm:pt>
  </dgm:ptLst>
  <dgm:cxnLst>
    <dgm:cxn modelId="{AE210F2D-3C76-45C8-A0D1-170FFC8522C2}" type="presOf" srcId="{D1ED024D-B4C3-47BA-8C4B-5141FCF61977}" destId="{A7FDAC10-A473-4030-AABF-840AAF101D43}" srcOrd="0" destOrd="0" presId="urn:microsoft.com/office/officeart/2005/8/layout/hierarchy4"/>
    <dgm:cxn modelId="{20BBB632-B1E6-4BE5-B04D-EEC4C3863DC1}" type="presOf" srcId="{5AD4DFAE-DB94-4D58-9BED-12E188E1A692}" destId="{573A978C-938B-4E71-9B5B-FAB3003B1DF4}" srcOrd="0" destOrd="0" presId="urn:microsoft.com/office/officeart/2005/8/layout/hierarchy4"/>
    <dgm:cxn modelId="{4DBB619A-288B-4A0A-92F7-29149225D593}" srcId="{6F5F7E11-CAA0-4813-8F2D-2943D7A53C6D}" destId="{6C2DD12F-CA6D-4C80-86B2-5D3AEF33CA2F}" srcOrd="0" destOrd="0" parTransId="{8B3DA5DD-48C8-475C-B9C5-74AC24146EF1}" sibTransId="{28CD18C3-368E-49A4-8EA5-574AA161B299}"/>
    <dgm:cxn modelId="{62F23A9F-9A4F-422C-985C-9FB375DE136F}" srcId="{6C2DD12F-CA6D-4C80-86B2-5D3AEF33CA2F}" destId="{D1ED024D-B4C3-47BA-8C4B-5141FCF61977}" srcOrd="0" destOrd="0" parTransId="{54FAE94F-F0DC-4561-A8BC-8AD26E32189D}" sibTransId="{D977AB79-AB03-4F1D-A0C9-A82DAECE1297}"/>
    <dgm:cxn modelId="{41EE9C16-CE77-4416-A29C-F73E818B4485}" srcId="{87DE53F2-2FED-4437-A9ED-2C46D9F61A41}" destId="{5AD4DFAE-DB94-4D58-9BED-12E188E1A692}" srcOrd="0" destOrd="0" parTransId="{DBB15035-1A70-4D36-AF1F-66684A7B605E}" sibTransId="{B744F9D9-4749-4E43-80FC-C135B55CE1C8}"/>
    <dgm:cxn modelId="{07C997AB-F1D8-4331-BE75-C0C1302701A4}" srcId="{6C2DD12F-CA6D-4C80-86B2-5D3AEF33CA2F}" destId="{3E78B6A0-EA19-4606-AA4E-49D3902CC0FF}" srcOrd="1" destOrd="0" parTransId="{04D1143F-07AD-42F1-BF53-8BB22587B2E8}" sibTransId="{C96AF951-07CA-4B4C-8068-C44B12BB1BFF}"/>
    <dgm:cxn modelId="{B56B746E-1063-432C-A211-83B88789CD33}" srcId="{6F5F7E11-CAA0-4813-8F2D-2943D7A53C6D}" destId="{87DE53F2-2FED-4437-A9ED-2C46D9F61A41}" srcOrd="1" destOrd="0" parTransId="{819D03FF-2C59-40A6-A6A3-6B827D9EF974}" sibTransId="{38E6FA16-318F-4204-A099-50040DC2B644}"/>
    <dgm:cxn modelId="{84DC6D4A-B987-43A6-B42E-D429D37EA04A}" type="presOf" srcId="{3E78B6A0-EA19-4606-AA4E-49D3902CC0FF}" destId="{EB09875E-4A98-4CCB-977B-C0E32E3EF8DB}" srcOrd="0" destOrd="0" presId="urn:microsoft.com/office/officeart/2005/8/layout/hierarchy4"/>
    <dgm:cxn modelId="{9D1C840F-48CB-46CC-A406-114BB13C6BEB}" type="presOf" srcId="{6F5F7E11-CAA0-4813-8F2D-2943D7A53C6D}" destId="{C9BB3568-A202-476E-AD28-4F335DE09C50}" srcOrd="0" destOrd="0" presId="urn:microsoft.com/office/officeart/2005/8/layout/hierarchy4"/>
    <dgm:cxn modelId="{1C02C478-0AF7-48FF-B8B5-F4E2F0672780}" type="presOf" srcId="{87DE53F2-2FED-4437-A9ED-2C46D9F61A41}" destId="{566512BA-D698-41B2-85ED-A5D3B1CFFFAF}" srcOrd="0" destOrd="0" presId="urn:microsoft.com/office/officeart/2005/8/layout/hierarchy4"/>
    <dgm:cxn modelId="{822267C2-6BE4-4C52-BBE8-431E5EA74E06}" type="presOf" srcId="{6C2DD12F-CA6D-4C80-86B2-5D3AEF33CA2F}" destId="{B593D092-7743-481C-853B-C4AFD84DD16A}" srcOrd="0" destOrd="0" presId="urn:microsoft.com/office/officeart/2005/8/layout/hierarchy4"/>
    <dgm:cxn modelId="{2E18BD7C-0C59-429F-9493-8753539F3BCC}" type="presOf" srcId="{67137E1E-576E-4BAD-8258-CD2F1589D035}" destId="{60E072E2-7760-4B79-A1D7-694E488671D1}" srcOrd="0" destOrd="0" presId="urn:microsoft.com/office/officeart/2005/8/layout/hierarchy4"/>
    <dgm:cxn modelId="{5F6320A4-BCEB-40C8-ABF3-38AE949E712C}" srcId="{67137E1E-576E-4BAD-8258-CD2F1589D035}" destId="{6F5F7E11-CAA0-4813-8F2D-2943D7A53C6D}" srcOrd="0" destOrd="0" parTransId="{DC8DD730-FD42-4BAC-8A47-795A664BA456}" sibTransId="{97D74B6C-4DBB-4CA2-B5A3-815C00CE99E3}"/>
    <dgm:cxn modelId="{242806C0-820F-4B9A-80F4-C381151EB1FB}" type="presParOf" srcId="{60E072E2-7760-4B79-A1D7-694E488671D1}" destId="{D8E04CF8-6B9E-4943-A0CC-B5C73AB17F07}" srcOrd="0" destOrd="0" presId="urn:microsoft.com/office/officeart/2005/8/layout/hierarchy4"/>
    <dgm:cxn modelId="{EB3F966E-7BCA-4C4A-9664-F4CD9359112A}" type="presParOf" srcId="{D8E04CF8-6B9E-4943-A0CC-B5C73AB17F07}" destId="{C9BB3568-A202-476E-AD28-4F335DE09C50}" srcOrd="0" destOrd="0" presId="urn:microsoft.com/office/officeart/2005/8/layout/hierarchy4"/>
    <dgm:cxn modelId="{28FE47C2-2293-457B-917D-C8F2EAEC93A3}" type="presParOf" srcId="{D8E04CF8-6B9E-4943-A0CC-B5C73AB17F07}" destId="{0C574D85-3FD3-471E-9125-429386FAFA58}" srcOrd="1" destOrd="0" presId="urn:microsoft.com/office/officeart/2005/8/layout/hierarchy4"/>
    <dgm:cxn modelId="{4DB5E9E1-F651-4AC3-9E0D-3856790E4995}" type="presParOf" srcId="{D8E04CF8-6B9E-4943-A0CC-B5C73AB17F07}" destId="{E2B89888-672F-49FC-AD2C-8E83F5D371CB}" srcOrd="2" destOrd="0" presId="urn:microsoft.com/office/officeart/2005/8/layout/hierarchy4"/>
    <dgm:cxn modelId="{A2A31E4B-DAD0-4C86-8D04-5A100BCDDAB5}" type="presParOf" srcId="{E2B89888-672F-49FC-AD2C-8E83F5D371CB}" destId="{B4C400D3-652D-42BF-B386-4BD5A2A27CDF}" srcOrd="0" destOrd="0" presId="urn:microsoft.com/office/officeart/2005/8/layout/hierarchy4"/>
    <dgm:cxn modelId="{A05A8116-A72A-4C79-906D-1B48BC83286C}" type="presParOf" srcId="{B4C400D3-652D-42BF-B386-4BD5A2A27CDF}" destId="{B593D092-7743-481C-853B-C4AFD84DD16A}" srcOrd="0" destOrd="0" presId="urn:microsoft.com/office/officeart/2005/8/layout/hierarchy4"/>
    <dgm:cxn modelId="{C3FF935F-BBE6-4285-8F5B-216D95D45701}" type="presParOf" srcId="{B4C400D3-652D-42BF-B386-4BD5A2A27CDF}" destId="{EBAF1E6F-D4E3-4624-85F5-2C49A5098DC6}" srcOrd="1" destOrd="0" presId="urn:microsoft.com/office/officeart/2005/8/layout/hierarchy4"/>
    <dgm:cxn modelId="{7FB6160D-5207-4313-A4FB-787CA5E39FC0}" type="presParOf" srcId="{B4C400D3-652D-42BF-B386-4BD5A2A27CDF}" destId="{4079BF8C-DD73-4755-910B-A3F1FF2316B4}" srcOrd="2" destOrd="0" presId="urn:microsoft.com/office/officeart/2005/8/layout/hierarchy4"/>
    <dgm:cxn modelId="{C310125E-9F5E-48CB-B33A-BD4A98166D84}" type="presParOf" srcId="{4079BF8C-DD73-4755-910B-A3F1FF2316B4}" destId="{3CFC8C7E-AA60-40DE-AC57-58FDA820CE9F}" srcOrd="0" destOrd="0" presId="urn:microsoft.com/office/officeart/2005/8/layout/hierarchy4"/>
    <dgm:cxn modelId="{0EB2EE82-94B1-4A69-B1C2-8FC369F0B7E7}" type="presParOf" srcId="{3CFC8C7E-AA60-40DE-AC57-58FDA820CE9F}" destId="{A7FDAC10-A473-4030-AABF-840AAF101D43}" srcOrd="0" destOrd="0" presId="urn:microsoft.com/office/officeart/2005/8/layout/hierarchy4"/>
    <dgm:cxn modelId="{ECBB52DE-1BB8-4461-8A0A-E3117D61EAE6}" type="presParOf" srcId="{3CFC8C7E-AA60-40DE-AC57-58FDA820CE9F}" destId="{AA1527A9-C041-41C4-B63E-3033E2746E6E}" srcOrd="1" destOrd="0" presId="urn:microsoft.com/office/officeart/2005/8/layout/hierarchy4"/>
    <dgm:cxn modelId="{44C467D1-3515-4A3F-8240-B30133532948}" type="presParOf" srcId="{4079BF8C-DD73-4755-910B-A3F1FF2316B4}" destId="{9DE09920-1090-4635-BED8-E37AE89EFF30}" srcOrd="1" destOrd="0" presId="urn:microsoft.com/office/officeart/2005/8/layout/hierarchy4"/>
    <dgm:cxn modelId="{9AB44232-D2B2-452F-A595-91A5AA027B1C}" type="presParOf" srcId="{4079BF8C-DD73-4755-910B-A3F1FF2316B4}" destId="{4484EE74-CC03-420F-AE9A-2EAC73D20FA0}" srcOrd="2" destOrd="0" presId="urn:microsoft.com/office/officeart/2005/8/layout/hierarchy4"/>
    <dgm:cxn modelId="{8815C875-C44F-45EA-BA0C-A3441D9B112A}" type="presParOf" srcId="{4484EE74-CC03-420F-AE9A-2EAC73D20FA0}" destId="{EB09875E-4A98-4CCB-977B-C0E32E3EF8DB}" srcOrd="0" destOrd="0" presId="urn:microsoft.com/office/officeart/2005/8/layout/hierarchy4"/>
    <dgm:cxn modelId="{DF0EAC66-8314-465E-9B8B-FE8DD199329E}" type="presParOf" srcId="{4484EE74-CC03-420F-AE9A-2EAC73D20FA0}" destId="{F42A7C1A-5C53-4908-9958-4CA60745A6D8}" srcOrd="1" destOrd="0" presId="urn:microsoft.com/office/officeart/2005/8/layout/hierarchy4"/>
    <dgm:cxn modelId="{17EAF738-8C15-42F6-B93C-9E6D625143A7}" type="presParOf" srcId="{E2B89888-672F-49FC-AD2C-8E83F5D371CB}" destId="{327B7A6B-226D-423A-8D93-BFF51A827DD5}" srcOrd="1" destOrd="0" presId="urn:microsoft.com/office/officeart/2005/8/layout/hierarchy4"/>
    <dgm:cxn modelId="{00C0B736-3DB6-4C77-82B5-7BF1538A1DFB}" type="presParOf" srcId="{E2B89888-672F-49FC-AD2C-8E83F5D371CB}" destId="{EC8BB4CB-A9AC-4DFF-9237-A66990EE50A6}" srcOrd="2" destOrd="0" presId="urn:microsoft.com/office/officeart/2005/8/layout/hierarchy4"/>
    <dgm:cxn modelId="{3A4E32C9-92C0-4B8B-AF08-80103F5588D2}" type="presParOf" srcId="{EC8BB4CB-A9AC-4DFF-9237-A66990EE50A6}" destId="{566512BA-D698-41B2-85ED-A5D3B1CFFFAF}" srcOrd="0" destOrd="0" presId="urn:microsoft.com/office/officeart/2005/8/layout/hierarchy4"/>
    <dgm:cxn modelId="{2700B97C-0D78-461B-BF23-D6944B1C53FC}" type="presParOf" srcId="{EC8BB4CB-A9AC-4DFF-9237-A66990EE50A6}" destId="{9A65FC83-18CF-4761-BB60-FB420B9EE156}" srcOrd="1" destOrd="0" presId="urn:microsoft.com/office/officeart/2005/8/layout/hierarchy4"/>
    <dgm:cxn modelId="{8F10354E-905E-4F9A-92DF-8D1AA3C1F7E4}" type="presParOf" srcId="{EC8BB4CB-A9AC-4DFF-9237-A66990EE50A6}" destId="{6CE859F2-AB20-4AF1-82A8-67D12A6D7836}" srcOrd="2" destOrd="0" presId="urn:microsoft.com/office/officeart/2005/8/layout/hierarchy4"/>
    <dgm:cxn modelId="{5B5CAFFB-F339-4056-BEAD-0BE1F0C4E74B}" type="presParOf" srcId="{6CE859F2-AB20-4AF1-82A8-67D12A6D7836}" destId="{70F5123E-7558-4AD8-8898-40D0A19AF411}" srcOrd="0" destOrd="0" presId="urn:microsoft.com/office/officeart/2005/8/layout/hierarchy4"/>
    <dgm:cxn modelId="{CD58CD39-E377-4FF2-9A8B-2C5F1F543799}" type="presParOf" srcId="{70F5123E-7558-4AD8-8898-40D0A19AF411}" destId="{573A978C-938B-4E71-9B5B-FAB3003B1DF4}" srcOrd="0" destOrd="0" presId="urn:microsoft.com/office/officeart/2005/8/layout/hierarchy4"/>
    <dgm:cxn modelId="{2DF116BF-AA3B-417B-9854-07239A3194A7}" type="presParOf" srcId="{70F5123E-7558-4AD8-8898-40D0A19AF411}" destId="{71A41319-36E6-4E44-8271-784BC10BFADD}"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7137E1E-576E-4BAD-8258-CD2F1589D035}" type="doc">
      <dgm:prSet loTypeId="urn:microsoft.com/office/officeart/2005/8/layout/hierarchy4" loCatId="list" qsTypeId="urn:microsoft.com/office/officeart/2005/8/quickstyle/simple1" qsCatId="simple" csTypeId="urn:microsoft.com/office/officeart/2005/8/colors/colorful2" csCatId="colorful" phldr="1"/>
      <dgm:spPr/>
      <dgm:t>
        <a:bodyPr/>
        <a:lstStyle/>
        <a:p>
          <a:endParaRPr lang="es-CO"/>
        </a:p>
      </dgm:t>
    </dgm:pt>
    <dgm:pt modelId="{6F5F7E11-CAA0-4813-8F2D-2943D7A53C6D}">
      <dgm:prSet phldrT="[Texto]"/>
      <dgm:spPr/>
      <dgm:t>
        <a:bodyPr/>
        <a:lstStyle/>
        <a:p>
          <a:r>
            <a:rPr lang="es-CO" dirty="0"/>
            <a:t>ASPECTOS TECNICOS DE CALIDAD Y PERDIDAS</a:t>
          </a:r>
        </a:p>
      </dgm:t>
    </dgm:pt>
    <dgm:pt modelId="{DC8DD730-FD42-4BAC-8A47-795A664BA456}" type="parTrans" cxnId="{5F6320A4-BCEB-40C8-ABF3-38AE949E712C}">
      <dgm:prSet/>
      <dgm:spPr/>
      <dgm:t>
        <a:bodyPr/>
        <a:lstStyle/>
        <a:p>
          <a:endParaRPr lang="es-CO"/>
        </a:p>
      </dgm:t>
    </dgm:pt>
    <dgm:pt modelId="{97D74B6C-4DBB-4CA2-B5A3-815C00CE99E3}" type="sibTrans" cxnId="{5F6320A4-BCEB-40C8-ABF3-38AE949E712C}">
      <dgm:prSet/>
      <dgm:spPr/>
      <dgm:t>
        <a:bodyPr/>
        <a:lstStyle/>
        <a:p>
          <a:endParaRPr lang="es-CO"/>
        </a:p>
      </dgm:t>
    </dgm:pt>
    <dgm:pt modelId="{6C2DD12F-CA6D-4C80-86B2-5D3AEF33CA2F}">
      <dgm:prSet phldrT="[Texto]"/>
      <dgm:spPr/>
      <dgm:t>
        <a:bodyPr/>
        <a:lstStyle/>
        <a:p>
          <a:r>
            <a:rPr lang="es-CO" dirty="0"/>
            <a:t>Niveles de tensión 1,2 y 3</a:t>
          </a:r>
        </a:p>
      </dgm:t>
    </dgm:pt>
    <dgm:pt modelId="{8B3DA5DD-48C8-475C-B9C5-74AC24146EF1}" type="parTrans" cxnId="{4DBB619A-288B-4A0A-92F7-29149225D593}">
      <dgm:prSet/>
      <dgm:spPr/>
      <dgm:t>
        <a:bodyPr/>
        <a:lstStyle/>
        <a:p>
          <a:endParaRPr lang="es-CO"/>
        </a:p>
      </dgm:t>
    </dgm:pt>
    <dgm:pt modelId="{28CD18C3-368E-49A4-8EA5-574AA161B299}" type="sibTrans" cxnId="{4DBB619A-288B-4A0A-92F7-29149225D593}">
      <dgm:prSet/>
      <dgm:spPr/>
      <dgm:t>
        <a:bodyPr/>
        <a:lstStyle/>
        <a:p>
          <a:endParaRPr lang="es-CO"/>
        </a:p>
      </dgm:t>
    </dgm:pt>
    <dgm:pt modelId="{D1ED024D-B4C3-47BA-8C4B-5141FCF61977}">
      <dgm:prSet phldrT="[Texto]"/>
      <dgm:spPr/>
      <dgm:t>
        <a:bodyPr/>
        <a:lstStyle/>
        <a:p>
          <a:r>
            <a:rPr lang="es-CO" dirty="0" err="1"/>
            <a:t>UCs</a:t>
          </a:r>
          <a:endParaRPr lang="es-CO" dirty="0"/>
        </a:p>
      </dgm:t>
    </dgm:pt>
    <dgm:pt modelId="{54FAE94F-F0DC-4561-A8BC-8AD26E32189D}" type="parTrans" cxnId="{62F23A9F-9A4F-422C-985C-9FB375DE136F}">
      <dgm:prSet/>
      <dgm:spPr/>
      <dgm:t>
        <a:bodyPr/>
        <a:lstStyle/>
        <a:p>
          <a:endParaRPr lang="es-CO"/>
        </a:p>
      </dgm:t>
    </dgm:pt>
    <dgm:pt modelId="{D977AB79-AB03-4F1D-A0C9-A82DAECE1297}" type="sibTrans" cxnId="{62F23A9F-9A4F-422C-985C-9FB375DE136F}">
      <dgm:prSet/>
      <dgm:spPr/>
      <dgm:t>
        <a:bodyPr/>
        <a:lstStyle/>
        <a:p>
          <a:endParaRPr lang="es-CO"/>
        </a:p>
      </dgm:t>
    </dgm:pt>
    <dgm:pt modelId="{3E78B6A0-EA19-4606-AA4E-49D3902CC0FF}">
      <dgm:prSet phldrT="[Texto]"/>
      <dgm:spPr/>
      <dgm:t>
        <a:bodyPr/>
        <a:lstStyle/>
        <a:p>
          <a:r>
            <a:rPr lang="es-CO" dirty="0"/>
            <a:t>Procedimientos</a:t>
          </a:r>
        </a:p>
      </dgm:t>
    </dgm:pt>
    <dgm:pt modelId="{04D1143F-07AD-42F1-BF53-8BB22587B2E8}" type="parTrans" cxnId="{07C997AB-F1D8-4331-BE75-C0C1302701A4}">
      <dgm:prSet/>
      <dgm:spPr/>
      <dgm:t>
        <a:bodyPr/>
        <a:lstStyle/>
        <a:p>
          <a:endParaRPr lang="es-CO"/>
        </a:p>
      </dgm:t>
    </dgm:pt>
    <dgm:pt modelId="{C96AF951-07CA-4B4C-8068-C44B12BB1BFF}" type="sibTrans" cxnId="{07C997AB-F1D8-4331-BE75-C0C1302701A4}">
      <dgm:prSet/>
      <dgm:spPr/>
      <dgm:t>
        <a:bodyPr/>
        <a:lstStyle/>
        <a:p>
          <a:endParaRPr lang="es-CO"/>
        </a:p>
      </dgm:t>
    </dgm:pt>
    <dgm:pt modelId="{87DE53F2-2FED-4437-A9ED-2C46D9F61A41}">
      <dgm:prSet phldrT="[Texto]"/>
      <dgm:spPr/>
      <dgm:t>
        <a:bodyPr/>
        <a:lstStyle/>
        <a:p>
          <a:r>
            <a:rPr lang="es-CO" dirty="0"/>
            <a:t>Nivel 4</a:t>
          </a:r>
        </a:p>
      </dgm:t>
    </dgm:pt>
    <dgm:pt modelId="{819D03FF-2C59-40A6-A6A3-6B827D9EF974}" type="parTrans" cxnId="{B56B746E-1063-432C-A211-83B88789CD33}">
      <dgm:prSet/>
      <dgm:spPr/>
      <dgm:t>
        <a:bodyPr/>
        <a:lstStyle/>
        <a:p>
          <a:endParaRPr lang="es-CO"/>
        </a:p>
      </dgm:t>
    </dgm:pt>
    <dgm:pt modelId="{38E6FA16-318F-4204-A099-50040DC2B644}" type="sibTrans" cxnId="{B56B746E-1063-432C-A211-83B88789CD33}">
      <dgm:prSet/>
      <dgm:spPr/>
      <dgm:t>
        <a:bodyPr/>
        <a:lstStyle/>
        <a:p>
          <a:endParaRPr lang="es-CO"/>
        </a:p>
      </dgm:t>
    </dgm:pt>
    <dgm:pt modelId="{5AD4DFAE-DB94-4D58-9BED-12E188E1A692}">
      <dgm:prSet phldrT="[Texto]"/>
      <dgm:spPr/>
      <dgm:t>
        <a:bodyPr/>
        <a:lstStyle/>
        <a:p>
          <a:r>
            <a:rPr lang="es-CO" dirty="0" err="1"/>
            <a:t>Ucs</a:t>
          </a:r>
          <a:r>
            <a:rPr lang="es-CO" dirty="0"/>
            <a:t> y Procedimientos</a:t>
          </a:r>
        </a:p>
      </dgm:t>
    </dgm:pt>
    <dgm:pt modelId="{DBB15035-1A70-4D36-AF1F-66684A7B605E}" type="parTrans" cxnId="{41EE9C16-CE77-4416-A29C-F73E818B4485}">
      <dgm:prSet/>
      <dgm:spPr/>
      <dgm:t>
        <a:bodyPr/>
        <a:lstStyle/>
        <a:p>
          <a:endParaRPr lang="es-CO"/>
        </a:p>
      </dgm:t>
    </dgm:pt>
    <dgm:pt modelId="{B744F9D9-4749-4E43-80FC-C135B55CE1C8}" type="sibTrans" cxnId="{41EE9C16-CE77-4416-A29C-F73E818B4485}">
      <dgm:prSet/>
      <dgm:spPr/>
      <dgm:t>
        <a:bodyPr/>
        <a:lstStyle/>
        <a:p>
          <a:endParaRPr lang="es-CO"/>
        </a:p>
      </dgm:t>
    </dgm:pt>
    <dgm:pt modelId="{60E072E2-7760-4B79-A1D7-694E488671D1}" type="pres">
      <dgm:prSet presAssocID="{67137E1E-576E-4BAD-8258-CD2F1589D035}" presName="Name0" presStyleCnt="0">
        <dgm:presLayoutVars>
          <dgm:chPref val="1"/>
          <dgm:dir/>
          <dgm:animOne val="branch"/>
          <dgm:animLvl val="lvl"/>
          <dgm:resizeHandles/>
        </dgm:presLayoutVars>
      </dgm:prSet>
      <dgm:spPr/>
    </dgm:pt>
    <dgm:pt modelId="{D8E04CF8-6B9E-4943-A0CC-B5C73AB17F07}" type="pres">
      <dgm:prSet presAssocID="{6F5F7E11-CAA0-4813-8F2D-2943D7A53C6D}" presName="vertOne" presStyleCnt="0"/>
      <dgm:spPr/>
    </dgm:pt>
    <dgm:pt modelId="{C9BB3568-A202-476E-AD28-4F335DE09C50}" type="pres">
      <dgm:prSet presAssocID="{6F5F7E11-CAA0-4813-8F2D-2943D7A53C6D}" presName="txOne" presStyleLbl="node0" presStyleIdx="0" presStyleCnt="1" custLinFactY="-10880" custLinFactNeighborX="-2642" custLinFactNeighborY="-100000">
        <dgm:presLayoutVars>
          <dgm:chPref val="3"/>
        </dgm:presLayoutVars>
      </dgm:prSet>
      <dgm:spPr/>
    </dgm:pt>
    <dgm:pt modelId="{0C574D85-3FD3-471E-9125-429386FAFA58}" type="pres">
      <dgm:prSet presAssocID="{6F5F7E11-CAA0-4813-8F2D-2943D7A53C6D}" presName="parTransOne" presStyleCnt="0"/>
      <dgm:spPr/>
    </dgm:pt>
    <dgm:pt modelId="{E2B89888-672F-49FC-AD2C-8E83F5D371CB}" type="pres">
      <dgm:prSet presAssocID="{6F5F7E11-CAA0-4813-8F2D-2943D7A53C6D}" presName="horzOne" presStyleCnt="0"/>
      <dgm:spPr/>
    </dgm:pt>
    <dgm:pt modelId="{B4C400D3-652D-42BF-B386-4BD5A2A27CDF}" type="pres">
      <dgm:prSet presAssocID="{6C2DD12F-CA6D-4C80-86B2-5D3AEF33CA2F}" presName="vertTwo" presStyleCnt="0"/>
      <dgm:spPr/>
    </dgm:pt>
    <dgm:pt modelId="{B593D092-7743-481C-853B-C4AFD84DD16A}" type="pres">
      <dgm:prSet presAssocID="{6C2DD12F-CA6D-4C80-86B2-5D3AEF33CA2F}" presName="txTwo" presStyleLbl="node2" presStyleIdx="0" presStyleCnt="2">
        <dgm:presLayoutVars>
          <dgm:chPref val="3"/>
        </dgm:presLayoutVars>
      </dgm:prSet>
      <dgm:spPr/>
    </dgm:pt>
    <dgm:pt modelId="{EBAF1E6F-D4E3-4624-85F5-2C49A5098DC6}" type="pres">
      <dgm:prSet presAssocID="{6C2DD12F-CA6D-4C80-86B2-5D3AEF33CA2F}" presName="parTransTwo" presStyleCnt="0"/>
      <dgm:spPr/>
    </dgm:pt>
    <dgm:pt modelId="{4079BF8C-DD73-4755-910B-A3F1FF2316B4}" type="pres">
      <dgm:prSet presAssocID="{6C2DD12F-CA6D-4C80-86B2-5D3AEF33CA2F}" presName="horzTwo" presStyleCnt="0"/>
      <dgm:spPr/>
    </dgm:pt>
    <dgm:pt modelId="{3CFC8C7E-AA60-40DE-AC57-58FDA820CE9F}" type="pres">
      <dgm:prSet presAssocID="{D1ED024D-B4C3-47BA-8C4B-5141FCF61977}" presName="vertThree" presStyleCnt="0"/>
      <dgm:spPr/>
    </dgm:pt>
    <dgm:pt modelId="{A7FDAC10-A473-4030-AABF-840AAF101D43}" type="pres">
      <dgm:prSet presAssocID="{D1ED024D-B4C3-47BA-8C4B-5141FCF61977}" presName="txThree" presStyleLbl="node3" presStyleIdx="0" presStyleCnt="3">
        <dgm:presLayoutVars>
          <dgm:chPref val="3"/>
        </dgm:presLayoutVars>
      </dgm:prSet>
      <dgm:spPr/>
    </dgm:pt>
    <dgm:pt modelId="{AA1527A9-C041-41C4-B63E-3033E2746E6E}" type="pres">
      <dgm:prSet presAssocID="{D1ED024D-B4C3-47BA-8C4B-5141FCF61977}" presName="horzThree" presStyleCnt="0"/>
      <dgm:spPr/>
    </dgm:pt>
    <dgm:pt modelId="{9DE09920-1090-4635-BED8-E37AE89EFF30}" type="pres">
      <dgm:prSet presAssocID="{D977AB79-AB03-4F1D-A0C9-A82DAECE1297}" presName="sibSpaceThree" presStyleCnt="0"/>
      <dgm:spPr/>
    </dgm:pt>
    <dgm:pt modelId="{4484EE74-CC03-420F-AE9A-2EAC73D20FA0}" type="pres">
      <dgm:prSet presAssocID="{3E78B6A0-EA19-4606-AA4E-49D3902CC0FF}" presName="vertThree" presStyleCnt="0"/>
      <dgm:spPr/>
    </dgm:pt>
    <dgm:pt modelId="{EB09875E-4A98-4CCB-977B-C0E32E3EF8DB}" type="pres">
      <dgm:prSet presAssocID="{3E78B6A0-EA19-4606-AA4E-49D3902CC0FF}" presName="txThree" presStyleLbl="node3" presStyleIdx="1" presStyleCnt="3">
        <dgm:presLayoutVars>
          <dgm:chPref val="3"/>
        </dgm:presLayoutVars>
      </dgm:prSet>
      <dgm:spPr/>
    </dgm:pt>
    <dgm:pt modelId="{F42A7C1A-5C53-4908-9958-4CA60745A6D8}" type="pres">
      <dgm:prSet presAssocID="{3E78B6A0-EA19-4606-AA4E-49D3902CC0FF}" presName="horzThree" presStyleCnt="0"/>
      <dgm:spPr/>
    </dgm:pt>
    <dgm:pt modelId="{327B7A6B-226D-423A-8D93-BFF51A827DD5}" type="pres">
      <dgm:prSet presAssocID="{28CD18C3-368E-49A4-8EA5-574AA161B299}" presName="sibSpaceTwo" presStyleCnt="0"/>
      <dgm:spPr/>
    </dgm:pt>
    <dgm:pt modelId="{EC8BB4CB-A9AC-4DFF-9237-A66990EE50A6}" type="pres">
      <dgm:prSet presAssocID="{87DE53F2-2FED-4437-A9ED-2C46D9F61A41}" presName="vertTwo" presStyleCnt="0"/>
      <dgm:spPr/>
    </dgm:pt>
    <dgm:pt modelId="{566512BA-D698-41B2-85ED-A5D3B1CFFFAF}" type="pres">
      <dgm:prSet presAssocID="{87DE53F2-2FED-4437-A9ED-2C46D9F61A41}" presName="txTwo" presStyleLbl="node2" presStyleIdx="1" presStyleCnt="2">
        <dgm:presLayoutVars>
          <dgm:chPref val="3"/>
        </dgm:presLayoutVars>
      </dgm:prSet>
      <dgm:spPr/>
    </dgm:pt>
    <dgm:pt modelId="{9A65FC83-18CF-4761-BB60-FB420B9EE156}" type="pres">
      <dgm:prSet presAssocID="{87DE53F2-2FED-4437-A9ED-2C46D9F61A41}" presName="parTransTwo" presStyleCnt="0"/>
      <dgm:spPr/>
    </dgm:pt>
    <dgm:pt modelId="{6CE859F2-AB20-4AF1-82A8-67D12A6D7836}" type="pres">
      <dgm:prSet presAssocID="{87DE53F2-2FED-4437-A9ED-2C46D9F61A41}" presName="horzTwo" presStyleCnt="0"/>
      <dgm:spPr/>
    </dgm:pt>
    <dgm:pt modelId="{70F5123E-7558-4AD8-8898-40D0A19AF411}" type="pres">
      <dgm:prSet presAssocID="{5AD4DFAE-DB94-4D58-9BED-12E188E1A692}" presName="vertThree" presStyleCnt="0"/>
      <dgm:spPr/>
    </dgm:pt>
    <dgm:pt modelId="{573A978C-938B-4E71-9B5B-FAB3003B1DF4}" type="pres">
      <dgm:prSet presAssocID="{5AD4DFAE-DB94-4D58-9BED-12E188E1A692}" presName="txThree" presStyleLbl="node3" presStyleIdx="2" presStyleCnt="3">
        <dgm:presLayoutVars>
          <dgm:chPref val="3"/>
        </dgm:presLayoutVars>
      </dgm:prSet>
      <dgm:spPr/>
    </dgm:pt>
    <dgm:pt modelId="{71A41319-36E6-4E44-8271-784BC10BFADD}" type="pres">
      <dgm:prSet presAssocID="{5AD4DFAE-DB94-4D58-9BED-12E188E1A692}" presName="horzThree" presStyleCnt="0"/>
      <dgm:spPr/>
    </dgm:pt>
  </dgm:ptLst>
  <dgm:cxnLst>
    <dgm:cxn modelId="{FF8E54B8-C242-49D8-8234-190FB61A953E}" type="presOf" srcId="{D1ED024D-B4C3-47BA-8C4B-5141FCF61977}" destId="{A7FDAC10-A473-4030-AABF-840AAF101D43}" srcOrd="0" destOrd="0" presId="urn:microsoft.com/office/officeart/2005/8/layout/hierarchy4"/>
    <dgm:cxn modelId="{4DBB619A-288B-4A0A-92F7-29149225D593}" srcId="{6F5F7E11-CAA0-4813-8F2D-2943D7A53C6D}" destId="{6C2DD12F-CA6D-4C80-86B2-5D3AEF33CA2F}" srcOrd="0" destOrd="0" parTransId="{8B3DA5DD-48C8-475C-B9C5-74AC24146EF1}" sibTransId="{28CD18C3-368E-49A4-8EA5-574AA161B299}"/>
    <dgm:cxn modelId="{62F23A9F-9A4F-422C-985C-9FB375DE136F}" srcId="{6C2DD12F-CA6D-4C80-86B2-5D3AEF33CA2F}" destId="{D1ED024D-B4C3-47BA-8C4B-5141FCF61977}" srcOrd="0" destOrd="0" parTransId="{54FAE94F-F0DC-4561-A8BC-8AD26E32189D}" sibTransId="{D977AB79-AB03-4F1D-A0C9-A82DAECE1297}"/>
    <dgm:cxn modelId="{41EE9C16-CE77-4416-A29C-F73E818B4485}" srcId="{87DE53F2-2FED-4437-A9ED-2C46D9F61A41}" destId="{5AD4DFAE-DB94-4D58-9BED-12E188E1A692}" srcOrd="0" destOrd="0" parTransId="{DBB15035-1A70-4D36-AF1F-66684A7B605E}" sibTransId="{B744F9D9-4749-4E43-80FC-C135B55CE1C8}"/>
    <dgm:cxn modelId="{07C997AB-F1D8-4331-BE75-C0C1302701A4}" srcId="{6C2DD12F-CA6D-4C80-86B2-5D3AEF33CA2F}" destId="{3E78B6A0-EA19-4606-AA4E-49D3902CC0FF}" srcOrd="1" destOrd="0" parTransId="{04D1143F-07AD-42F1-BF53-8BB22587B2E8}" sibTransId="{C96AF951-07CA-4B4C-8068-C44B12BB1BFF}"/>
    <dgm:cxn modelId="{B56B746E-1063-432C-A211-83B88789CD33}" srcId="{6F5F7E11-CAA0-4813-8F2D-2943D7A53C6D}" destId="{87DE53F2-2FED-4437-A9ED-2C46D9F61A41}" srcOrd="1" destOrd="0" parTransId="{819D03FF-2C59-40A6-A6A3-6B827D9EF974}" sibTransId="{38E6FA16-318F-4204-A099-50040DC2B644}"/>
    <dgm:cxn modelId="{3C61487E-0DE2-4B28-843A-8D63AAADBD27}" type="presOf" srcId="{6C2DD12F-CA6D-4C80-86B2-5D3AEF33CA2F}" destId="{B593D092-7743-481C-853B-C4AFD84DD16A}" srcOrd="0" destOrd="0" presId="urn:microsoft.com/office/officeart/2005/8/layout/hierarchy4"/>
    <dgm:cxn modelId="{44C7DF03-159D-43E4-B9B5-9FC51079F055}" type="presOf" srcId="{87DE53F2-2FED-4437-A9ED-2C46D9F61A41}" destId="{566512BA-D698-41B2-85ED-A5D3B1CFFFAF}" srcOrd="0" destOrd="0" presId="urn:microsoft.com/office/officeart/2005/8/layout/hierarchy4"/>
    <dgm:cxn modelId="{A2BC2B0E-AFBB-4315-9048-04FA8D03F5F5}" type="presOf" srcId="{67137E1E-576E-4BAD-8258-CD2F1589D035}" destId="{60E072E2-7760-4B79-A1D7-694E488671D1}" srcOrd="0" destOrd="0" presId="urn:microsoft.com/office/officeart/2005/8/layout/hierarchy4"/>
    <dgm:cxn modelId="{57C4CADE-5C03-4301-82CB-28024987C83A}" type="presOf" srcId="{5AD4DFAE-DB94-4D58-9BED-12E188E1A692}" destId="{573A978C-938B-4E71-9B5B-FAB3003B1DF4}" srcOrd="0" destOrd="0" presId="urn:microsoft.com/office/officeart/2005/8/layout/hierarchy4"/>
    <dgm:cxn modelId="{49B0E778-B5DB-471D-B5C5-F10BDA750531}" type="presOf" srcId="{6F5F7E11-CAA0-4813-8F2D-2943D7A53C6D}" destId="{C9BB3568-A202-476E-AD28-4F335DE09C50}" srcOrd="0" destOrd="0" presId="urn:microsoft.com/office/officeart/2005/8/layout/hierarchy4"/>
    <dgm:cxn modelId="{5F6320A4-BCEB-40C8-ABF3-38AE949E712C}" srcId="{67137E1E-576E-4BAD-8258-CD2F1589D035}" destId="{6F5F7E11-CAA0-4813-8F2D-2943D7A53C6D}" srcOrd="0" destOrd="0" parTransId="{DC8DD730-FD42-4BAC-8A47-795A664BA456}" sibTransId="{97D74B6C-4DBB-4CA2-B5A3-815C00CE99E3}"/>
    <dgm:cxn modelId="{D82A8135-5AA0-4FCA-BC0E-0C1854C151CA}" type="presOf" srcId="{3E78B6A0-EA19-4606-AA4E-49D3902CC0FF}" destId="{EB09875E-4A98-4CCB-977B-C0E32E3EF8DB}" srcOrd="0" destOrd="0" presId="urn:microsoft.com/office/officeart/2005/8/layout/hierarchy4"/>
    <dgm:cxn modelId="{454F73F8-2774-4CBC-9F9F-52FDEC2BEA80}" type="presParOf" srcId="{60E072E2-7760-4B79-A1D7-694E488671D1}" destId="{D8E04CF8-6B9E-4943-A0CC-B5C73AB17F07}" srcOrd="0" destOrd="0" presId="urn:microsoft.com/office/officeart/2005/8/layout/hierarchy4"/>
    <dgm:cxn modelId="{499B5248-D8EB-460D-BB9D-2E7042A89E37}" type="presParOf" srcId="{D8E04CF8-6B9E-4943-A0CC-B5C73AB17F07}" destId="{C9BB3568-A202-476E-AD28-4F335DE09C50}" srcOrd="0" destOrd="0" presId="urn:microsoft.com/office/officeart/2005/8/layout/hierarchy4"/>
    <dgm:cxn modelId="{CFC46470-1287-48F1-8C69-23CD4B1CCB23}" type="presParOf" srcId="{D8E04CF8-6B9E-4943-A0CC-B5C73AB17F07}" destId="{0C574D85-3FD3-471E-9125-429386FAFA58}" srcOrd="1" destOrd="0" presId="urn:microsoft.com/office/officeart/2005/8/layout/hierarchy4"/>
    <dgm:cxn modelId="{53CA4283-78CF-43D2-A5B6-AE4005C98BDE}" type="presParOf" srcId="{D8E04CF8-6B9E-4943-A0CC-B5C73AB17F07}" destId="{E2B89888-672F-49FC-AD2C-8E83F5D371CB}" srcOrd="2" destOrd="0" presId="urn:microsoft.com/office/officeart/2005/8/layout/hierarchy4"/>
    <dgm:cxn modelId="{7BF2BB2D-E23C-4E7F-8B13-AAC4D380FB50}" type="presParOf" srcId="{E2B89888-672F-49FC-AD2C-8E83F5D371CB}" destId="{B4C400D3-652D-42BF-B386-4BD5A2A27CDF}" srcOrd="0" destOrd="0" presId="urn:microsoft.com/office/officeart/2005/8/layout/hierarchy4"/>
    <dgm:cxn modelId="{8F4AD411-93E9-4827-A3EA-293A0384E3D8}" type="presParOf" srcId="{B4C400D3-652D-42BF-B386-4BD5A2A27CDF}" destId="{B593D092-7743-481C-853B-C4AFD84DD16A}" srcOrd="0" destOrd="0" presId="urn:microsoft.com/office/officeart/2005/8/layout/hierarchy4"/>
    <dgm:cxn modelId="{7404A1D2-0343-4209-9685-EAFFB07AD3A9}" type="presParOf" srcId="{B4C400D3-652D-42BF-B386-4BD5A2A27CDF}" destId="{EBAF1E6F-D4E3-4624-85F5-2C49A5098DC6}" srcOrd="1" destOrd="0" presId="urn:microsoft.com/office/officeart/2005/8/layout/hierarchy4"/>
    <dgm:cxn modelId="{F6C547D7-F238-482D-A69E-E7F76F941F63}" type="presParOf" srcId="{B4C400D3-652D-42BF-B386-4BD5A2A27CDF}" destId="{4079BF8C-DD73-4755-910B-A3F1FF2316B4}" srcOrd="2" destOrd="0" presId="urn:microsoft.com/office/officeart/2005/8/layout/hierarchy4"/>
    <dgm:cxn modelId="{4841C39A-F0F8-44DD-B522-B82B2917BF64}" type="presParOf" srcId="{4079BF8C-DD73-4755-910B-A3F1FF2316B4}" destId="{3CFC8C7E-AA60-40DE-AC57-58FDA820CE9F}" srcOrd="0" destOrd="0" presId="urn:microsoft.com/office/officeart/2005/8/layout/hierarchy4"/>
    <dgm:cxn modelId="{9C17AFBD-F35F-499F-9C62-8570F14BEE64}" type="presParOf" srcId="{3CFC8C7E-AA60-40DE-AC57-58FDA820CE9F}" destId="{A7FDAC10-A473-4030-AABF-840AAF101D43}" srcOrd="0" destOrd="0" presId="urn:microsoft.com/office/officeart/2005/8/layout/hierarchy4"/>
    <dgm:cxn modelId="{3217D1CC-5E5B-4F8A-ABCF-B20DF89850C7}" type="presParOf" srcId="{3CFC8C7E-AA60-40DE-AC57-58FDA820CE9F}" destId="{AA1527A9-C041-41C4-B63E-3033E2746E6E}" srcOrd="1" destOrd="0" presId="urn:microsoft.com/office/officeart/2005/8/layout/hierarchy4"/>
    <dgm:cxn modelId="{EE651CA3-34B3-4F07-B4EC-FB92F2DEF8A3}" type="presParOf" srcId="{4079BF8C-DD73-4755-910B-A3F1FF2316B4}" destId="{9DE09920-1090-4635-BED8-E37AE89EFF30}" srcOrd="1" destOrd="0" presId="urn:microsoft.com/office/officeart/2005/8/layout/hierarchy4"/>
    <dgm:cxn modelId="{576FC110-6F4F-452C-B4FC-1C76BD73581F}" type="presParOf" srcId="{4079BF8C-DD73-4755-910B-A3F1FF2316B4}" destId="{4484EE74-CC03-420F-AE9A-2EAC73D20FA0}" srcOrd="2" destOrd="0" presId="urn:microsoft.com/office/officeart/2005/8/layout/hierarchy4"/>
    <dgm:cxn modelId="{660A31D9-4214-4239-9345-E1E379E3004B}" type="presParOf" srcId="{4484EE74-CC03-420F-AE9A-2EAC73D20FA0}" destId="{EB09875E-4A98-4CCB-977B-C0E32E3EF8DB}" srcOrd="0" destOrd="0" presId="urn:microsoft.com/office/officeart/2005/8/layout/hierarchy4"/>
    <dgm:cxn modelId="{D67ECC76-F1B1-4B84-91CE-060AD1F2187B}" type="presParOf" srcId="{4484EE74-CC03-420F-AE9A-2EAC73D20FA0}" destId="{F42A7C1A-5C53-4908-9958-4CA60745A6D8}" srcOrd="1" destOrd="0" presId="urn:microsoft.com/office/officeart/2005/8/layout/hierarchy4"/>
    <dgm:cxn modelId="{8A64CD63-14B6-4A84-9301-A2A20BBFDAF4}" type="presParOf" srcId="{E2B89888-672F-49FC-AD2C-8E83F5D371CB}" destId="{327B7A6B-226D-423A-8D93-BFF51A827DD5}" srcOrd="1" destOrd="0" presId="urn:microsoft.com/office/officeart/2005/8/layout/hierarchy4"/>
    <dgm:cxn modelId="{44DFFDF1-8C23-4DE9-8021-E616B8D88338}" type="presParOf" srcId="{E2B89888-672F-49FC-AD2C-8E83F5D371CB}" destId="{EC8BB4CB-A9AC-4DFF-9237-A66990EE50A6}" srcOrd="2" destOrd="0" presId="urn:microsoft.com/office/officeart/2005/8/layout/hierarchy4"/>
    <dgm:cxn modelId="{F56F4640-665E-4BE1-AFF3-73F472E6F288}" type="presParOf" srcId="{EC8BB4CB-A9AC-4DFF-9237-A66990EE50A6}" destId="{566512BA-D698-41B2-85ED-A5D3B1CFFFAF}" srcOrd="0" destOrd="0" presId="urn:microsoft.com/office/officeart/2005/8/layout/hierarchy4"/>
    <dgm:cxn modelId="{00E7DE3A-92E2-463C-8F6D-13045783D8A1}" type="presParOf" srcId="{EC8BB4CB-A9AC-4DFF-9237-A66990EE50A6}" destId="{9A65FC83-18CF-4761-BB60-FB420B9EE156}" srcOrd="1" destOrd="0" presId="urn:microsoft.com/office/officeart/2005/8/layout/hierarchy4"/>
    <dgm:cxn modelId="{6D2EFBC7-995A-4320-B850-87160F766395}" type="presParOf" srcId="{EC8BB4CB-A9AC-4DFF-9237-A66990EE50A6}" destId="{6CE859F2-AB20-4AF1-82A8-67D12A6D7836}" srcOrd="2" destOrd="0" presId="urn:microsoft.com/office/officeart/2005/8/layout/hierarchy4"/>
    <dgm:cxn modelId="{A75293DE-F1E1-4347-A80B-8EF1CA4E045E}" type="presParOf" srcId="{6CE859F2-AB20-4AF1-82A8-67D12A6D7836}" destId="{70F5123E-7558-4AD8-8898-40D0A19AF411}" srcOrd="0" destOrd="0" presId="urn:microsoft.com/office/officeart/2005/8/layout/hierarchy4"/>
    <dgm:cxn modelId="{BCBAE07B-18B6-4225-B4E1-631BCD934A36}" type="presParOf" srcId="{70F5123E-7558-4AD8-8898-40D0A19AF411}" destId="{573A978C-938B-4E71-9B5B-FAB3003B1DF4}" srcOrd="0" destOrd="0" presId="urn:microsoft.com/office/officeart/2005/8/layout/hierarchy4"/>
    <dgm:cxn modelId="{1EB4884C-30BA-410E-A755-4E1929A86745}" type="presParOf" srcId="{70F5123E-7558-4AD8-8898-40D0A19AF411}" destId="{71A41319-36E6-4E44-8271-784BC10BFADD}"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AC9EECD-26C0-48AD-BF3D-B9E4C6B01A71}"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s-CO"/>
        </a:p>
      </dgm:t>
    </dgm:pt>
    <dgm:pt modelId="{3C265E17-A121-4D12-8554-7BA2B3BE335D}">
      <dgm:prSet phldrT="[Texto]" custT="1"/>
      <dgm:spPr/>
      <dgm:t>
        <a:bodyPr/>
        <a:lstStyle/>
        <a:p>
          <a:r>
            <a:rPr lang="es-CO" sz="1200" dirty="0"/>
            <a:t>Atención de la demanda</a:t>
          </a:r>
        </a:p>
      </dgm:t>
    </dgm:pt>
    <dgm:pt modelId="{06B543C7-B98E-4302-AE89-AAA3CC0A498C}" type="parTrans" cxnId="{F4362E6B-C886-4FE4-9845-B707297D8C21}">
      <dgm:prSet/>
      <dgm:spPr/>
      <dgm:t>
        <a:bodyPr/>
        <a:lstStyle/>
        <a:p>
          <a:endParaRPr lang="es-CO" sz="2800"/>
        </a:p>
      </dgm:t>
    </dgm:pt>
    <dgm:pt modelId="{E9CEDBC5-C9E4-4626-B97F-1107A40D1281}" type="sibTrans" cxnId="{F4362E6B-C886-4FE4-9845-B707297D8C21}">
      <dgm:prSet custT="1"/>
      <dgm:spPr/>
      <dgm:t>
        <a:bodyPr/>
        <a:lstStyle/>
        <a:p>
          <a:endParaRPr lang="es-CO" sz="1050"/>
        </a:p>
      </dgm:t>
    </dgm:pt>
    <dgm:pt modelId="{01471714-11AD-4EE4-875A-BED81FB80A09}">
      <dgm:prSet phldrT="[Texto]" custT="1"/>
      <dgm:spPr/>
      <dgm:t>
        <a:bodyPr/>
        <a:lstStyle/>
        <a:p>
          <a:r>
            <a:rPr lang="es-CO" sz="1200" dirty="0"/>
            <a:t>Adaptabilidad</a:t>
          </a:r>
        </a:p>
      </dgm:t>
    </dgm:pt>
    <dgm:pt modelId="{B7236EF8-BFD9-4295-A036-E3FD1B90DEEC}" type="parTrans" cxnId="{372866FE-424B-45BC-BA45-2214384B70EF}">
      <dgm:prSet/>
      <dgm:spPr/>
      <dgm:t>
        <a:bodyPr/>
        <a:lstStyle/>
        <a:p>
          <a:endParaRPr lang="es-CO" sz="2800"/>
        </a:p>
      </dgm:t>
    </dgm:pt>
    <dgm:pt modelId="{15D10C9E-D6B8-41BA-B0E0-BB7C0D51D939}" type="sibTrans" cxnId="{372866FE-424B-45BC-BA45-2214384B70EF}">
      <dgm:prSet custT="1"/>
      <dgm:spPr/>
      <dgm:t>
        <a:bodyPr/>
        <a:lstStyle/>
        <a:p>
          <a:endParaRPr lang="es-CO" sz="1050"/>
        </a:p>
      </dgm:t>
    </dgm:pt>
    <dgm:pt modelId="{BEDBC8F7-0837-4C23-B6BB-74958259A74C}">
      <dgm:prSet phldrT="[Texto]" custT="1"/>
      <dgm:spPr/>
      <dgm:t>
        <a:bodyPr/>
        <a:lstStyle/>
        <a:p>
          <a:r>
            <a:rPr lang="es-CO" sz="1200" dirty="0"/>
            <a:t>Flexibilidad</a:t>
          </a:r>
        </a:p>
      </dgm:t>
    </dgm:pt>
    <dgm:pt modelId="{58F904BA-3470-473F-A842-90EBF540AA75}" type="parTrans" cxnId="{D4FEA4EA-B949-499B-BBFF-9FDB1F7FB83B}">
      <dgm:prSet/>
      <dgm:spPr/>
      <dgm:t>
        <a:bodyPr/>
        <a:lstStyle/>
        <a:p>
          <a:endParaRPr lang="es-CO" sz="2800"/>
        </a:p>
      </dgm:t>
    </dgm:pt>
    <dgm:pt modelId="{42C7DF67-AF7B-49E9-BA20-DB6ABBDC4F58}" type="sibTrans" cxnId="{D4FEA4EA-B949-499B-BBFF-9FDB1F7FB83B}">
      <dgm:prSet custT="1"/>
      <dgm:spPr/>
      <dgm:t>
        <a:bodyPr/>
        <a:lstStyle/>
        <a:p>
          <a:endParaRPr lang="es-CO" sz="1050"/>
        </a:p>
      </dgm:t>
    </dgm:pt>
    <dgm:pt modelId="{B042F11B-ACD8-44A1-93AA-AD4E1D5D8071}">
      <dgm:prSet phldrT="[Texto]" custT="1"/>
      <dgm:spPr/>
      <dgm:t>
        <a:bodyPr/>
        <a:lstStyle/>
        <a:p>
          <a:r>
            <a:rPr lang="es-CO" sz="1200" dirty="0"/>
            <a:t>Viabilidad Ambiental</a:t>
          </a:r>
        </a:p>
      </dgm:t>
    </dgm:pt>
    <dgm:pt modelId="{F8EC4595-0759-4039-82C6-8ADAD3F5B51B}" type="parTrans" cxnId="{BA89D36D-9035-443B-A2C7-16910665EE8D}">
      <dgm:prSet/>
      <dgm:spPr/>
      <dgm:t>
        <a:bodyPr/>
        <a:lstStyle/>
        <a:p>
          <a:endParaRPr lang="es-CO" sz="2800"/>
        </a:p>
      </dgm:t>
    </dgm:pt>
    <dgm:pt modelId="{E5BA4614-FC54-4F72-B52B-DAB34484D224}" type="sibTrans" cxnId="{BA89D36D-9035-443B-A2C7-16910665EE8D}">
      <dgm:prSet custT="1"/>
      <dgm:spPr/>
      <dgm:t>
        <a:bodyPr/>
        <a:lstStyle/>
        <a:p>
          <a:endParaRPr lang="es-CO" sz="1050"/>
        </a:p>
      </dgm:t>
    </dgm:pt>
    <dgm:pt modelId="{3B843D05-2F2C-430D-AA7D-3AC0632F4001}">
      <dgm:prSet phldrT="[Texto]" custT="1"/>
      <dgm:spPr/>
      <dgm:t>
        <a:bodyPr/>
        <a:lstStyle/>
        <a:p>
          <a:r>
            <a:rPr lang="es-CO" sz="1200" dirty="0"/>
            <a:t>Normas y permisos</a:t>
          </a:r>
        </a:p>
      </dgm:t>
    </dgm:pt>
    <dgm:pt modelId="{1908EB76-6CE6-4A7A-80D5-042E39DF390C}" type="parTrans" cxnId="{B15CF516-088D-4BC9-8576-DDF2EE11345C}">
      <dgm:prSet/>
      <dgm:spPr/>
      <dgm:t>
        <a:bodyPr/>
        <a:lstStyle/>
        <a:p>
          <a:endParaRPr lang="es-CO" sz="2800"/>
        </a:p>
      </dgm:t>
    </dgm:pt>
    <dgm:pt modelId="{8D9630C6-9065-46A4-BF09-A5174618D009}" type="sibTrans" cxnId="{B15CF516-088D-4BC9-8576-DDF2EE11345C}">
      <dgm:prSet custT="1"/>
      <dgm:spPr/>
      <dgm:t>
        <a:bodyPr/>
        <a:lstStyle/>
        <a:p>
          <a:endParaRPr lang="es-CO" sz="1050"/>
        </a:p>
      </dgm:t>
    </dgm:pt>
    <dgm:pt modelId="{3F052980-2F9D-438B-A1CF-76A429834145}">
      <dgm:prSet phldrT="[Texto]" custT="1"/>
      <dgm:spPr/>
      <dgm:t>
        <a:bodyPr/>
        <a:lstStyle/>
        <a:p>
          <a:r>
            <a:rPr lang="es-CO" sz="1200" dirty="0"/>
            <a:t>Eficiencia económica</a:t>
          </a:r>
        </a:p>
      </dgm:t>
    </dgm:pt>
    <dgm:pt modelId="{0A44D30F-D633-41F5-90CB-AFD162E3AF41}" type="parTrans" cxnId="{D627F784-C735-4FB6-B7D7-65D2044637B0}">
      <dgm:prSet/>
      <dgm:spPr/>
      <dgm:t>
        <a:bodyPr/>
        <a:lstStyle/>
        <a:p>
          <a:endParaRPr lang="es-CO" sz="2800"/>
        </a:p>
      </dgm:t>
    </dgm:pt>
    <dgm:pt modelId="{517B4437-C9DB-446E-B196-42F53DB0FCB3}" type="sibTrans" cxnId="{D627F784-C735-4FB6-B7D7-65D2044637B0}">
      <dgm:prSet custT="1"/>
      <dgm:spPr/>
      <dgm:t>
        <a:bodyPr/>
        <a:lstStyle/>
        <a:p>
          <a:endParaRPr lang="es-CO" sz="1050"/>
        </a:p>
      </dgm:t>
    </dgm:pt>
    <dgm:pt modelId="{BBE828BD-E5A6-40C1-8C9E-B02F9B54D01E}">
      <dgm:prSet phldrT="[Texto]" custT="1"/>
      <dgm:spPr/>
      <dgm:t>
        <a:bodyPr/>
        <a:lstStyle/>
        <a:p>
          <a:r>
            <a:rPr lang="es-CO" sz="1200" dirty="0"/>
            <a:t>Coordinación SIN</a:t>
          </a:r>
        </a:p>
      </dgm:t>
    </dgm:pt>
    <dgm:pt modelId="{A4164799-27C5-4C11-9F7E-0F205064EFC3}" type="parTrans" cxnId="{7DC28A38-0861-4BEC-AF70-3AEF2E935B1E}">
      <dgm:prSet/>
      <dgm:spPr/>
      <dgm:t>
        <a:bodyPr/>
        <a:lstStyle/>
        <a:p>
          <a:endParaRPr lang="es-CO" sz="2800"/>
        </a:p>
      </dgm:t>
    </dgm:pt>
    <dgm:pt modelId="{BDBF2E54-88AE-4569-B892-ED50C2AB599C}" type="sibTrans" cxnId="{7DC28A38-0861-4BEC-AF70-3AEF2E935B1E}">
      <dgm:prSet custT="1"/>
      <dgm:spPr/>
      <dgm:t>
        <a:bodyPr/>
        <a:lstStyle/>
        <a:p>
          <a:endParaRPr lang="es-CO" sz="1050"/>
        </a:p>
      </dgm:t>
    </dgm:pt>
    <dgm:pt modelId="{144191B3-C933-493A-8B3C-250BD8284622}">
      <dgm:prSet phldrT="[Texto]" custT="1"/>
      <dgm:spPr/>
      <dgm:t>
        <a:bodyPr/>
        <a:lstStyle/>
        <a:p>
          <a:r>
            <a:rPr lang="es-MX" sz="1200" dirty="0"/>
            <a:t>Calidad y continuidad</a:t>
          </a:r>
          <a:endParaRPr lang="es-CO" sz="1200" dirty="0"/>
        </a:p>
      </dgm:t>
    </dgm:pt>
    <dgm:pt modelId="{377C1149-D13F-403E-A12C-147956F1C6D0}" type="parTrans" cxnId="{4F67773E-7945-412F-816A-67DDC2BDF4CF}">
      <dgm:prSet/>
      <dgm:spPr/>
      <dgm:t>
        <a:bodyPr/>
        <a:lstStyle/>
        <a:p>
          <a:endParaRPr lang="es-CO"/>
        </a:p>
      </dgm:t>
    </dgm:pt>
    <dgm:pt modelId="{1D79F4E9-1ECD-4CAF-A781-1017E41FB197}" type="sibTrans" cxnId="{4F67773E-7945-412F-816A-67DDC2BDF4CF}">
      <dgm:prSet/>
      <dgm:spPr/>
      <dgm:t>
        <a:bodyPr/>
        <a:lstStyle/>
        <a:p>
          <a:endParaRPr lang="es-CO"/>
        </a:p>
      </dgm:t>
    </dgm:pt>
    <dgm:pt modelId="{AAD64284-D85A-418B-A09E-F3037944C006}" type="pres">
      <dgm:prSet presAssocID="{7AC9EECD-26C0-48AD-BF3D-B9E4C6B01A71}" presName="cycle" presStyleCnt="0">
        <dgm:presLayoutVars>
          <dgm:dir/>
          <dgm:resizeHandles val="exact"/>
        </dgm:presLayoutVars>
      </dgm:prSet>
      <dgm:spPr/>
    </dgm:pt>
    <dgm:pt modelId="{36618F50-EE92-487A-8BB5-97548E862EB2}" type="pres">
      <dgm:prSet presAssocID="{3C265E17-A121-4D12-8554-7BA2B3BE335D}" presName="node" presStyleLbl="node1" presStyleIdx="0" presStyleCnt="8">
        <dgm:presLayoutVars>
          <dgm:bulletEnabled val="1"/>
        </dgm:presLayoutVars>
      </dgm:prSet>
      <dgm:spPr/>
    </dgm:pt>
    <dgm:pt modelId="{428A5257-BFCA-40C6-89A7-5A36F2B7A331}" type="pres">
      <dgm:prSet presAssocID="{E9CEDBC5-C9E4-4626-B97F-1107A40D1281}" presName="sibTrans" presStyleLbl="sibTrans2D1" presStyleIdx="0" presStyleCnt="8"/>
      <dgm:spPr/>
    </dgm:pt>
    <dgm:pt modelId="{FEBA4C35-2614-433A-8825-16E96C4E8E43}" type="pres">
      <dgm:prSet presAssocID="{E9CEDBC5-C9E4-4626-B97F-1107A40D1281}" presName="connectorText" presStyleLbl="sibTrans2D1" presStyleIdx="0" presStyleCnt="8"/>
      <dgm:spPr/>
    </dgm:pt>
    <dgm:pt modelId="{D81B6BEA-B703-4671-ADCA-D7651FCBA747}" type="pres">
      <dgm:prSet presAssocID="{01471714-11AD-4EE4-875A-BED81FB80A09}" presName="node" presStyleLbl="node1" presStyleIdx="1" presStyleCnt="8">
        <dgm:presLayoutVars>
          <dgm:bulletEnabled val="1"/>
        </dgm:presLayoutVars>
      </dgm:prSet>
      <dgm:spPr/>
    </dgm:pt>
    <dgm:pt modelId="{75B59D61-DFC2-4DC3-BA4B-FD32E1309063}" type="pres">
      <dgm:prSet presAssocID="{15D10C9E-D6B8-41BA-B0E0-BB7C0D51D939}" presName="sibTrans" presStyleLbl="sibTrans2D1" presStyleIdx="1" presStyleCnt="8"/>
      <dgm:spPr/>
    </dgm:pt>
    <dgm:pt modelId="{294D68E5-37C3-4E29-A280-15A87B020DAB}" type="pres">
      <dgm:prSet presAssocID="{15D10C9E-D6B8-41BA-B0E0-BB7C0D51D939}" presName="connectorText" presStyleLbl="sibTrans2D1" presStyleIdx="1" presStyleCnt="8"/>
      <dgm:spPr/>
    </dgm:pt>
    <dgm:pt modelId="{5EA2551D-A81B-4E31-8D6F-98C738FBB8B2}" type="pres">
      <dgm:prSet presAssocID="{BEDBC8F7-0837-4C23-B6BB-74958259A74C}" presName="node" presStyleLbl="node1" presStyleIdx="2" presStyleCnt="8">
        <dgm:presLayoutVars>
          <dgm:bulletEnabled val="1"/>
        </dgm:presLayoutVars>
      </dgm:prSet>
      <dgm:spPr/>
    </dgm:pt>
    <dgm:pt modelId="{1E1D0060-D53D-469C-BB3C-9DCC15D87D91}" type="pres">
      <dgm:prSet presAssocID="{42C7DF67-AF7B-49E9-BA20-DB6ABBDC4F58}" presName="sibTrans" presStyleLbl="sibTrans2D1" presStyleIdx="2" presStyleCnt="8"/>
      <dgm:spPr/>
    </dgm:pt>
    <dgm:pt modelId="{A2C0FF6F-2A41-4AA0-B465-67E91C269A33}" type="pres">
      <dgm:prSet presAssocID="{42C7DF67-AF7B-49E9-BA20-DB6ABBDC4F58}" presName="connectorText" presStyleLbl="sibTrans2D1" presStyleIdx="2" presStyleCnt="8"/>
      <dgm:spPr/>
    </dgm:pt>
    <dgm:pt modelId="{DDEDE3F3-1FF8-4996-9BCF-9707ED2A6448}" type="pres">
      <dgm:prSet presAssocID="{B042F11B-ACD8-44A1-93AA-AD4E1D5D8071}" presName="node" presStyleLbl="node1" presStyleIdx="3" presStyleCnt="8">
        <dgm:presLayoutVars>
          <dgm:bulletEnabled val="1"/>
        </dgm:presLayoutVars>
      </dgm:prSet>
      <dgm:spPr/>
    </dgm:pt>
    <dgm:pt modelId="{BD7BBE53-07CD-4EF5-AEBE-53A54D0AE3D6}" type="pres">
      <dgm:prSet presAssocID="{E5BA4614-FC54-4F72-B52B-DAB34484D224}" presName="sibTrans" presStyleLbl="sibTrans2D1" presStyleIdx="3" presStyleCnt="8"/>
      <dgm:spPr/>
    </dgm:pt>
    <dgm:pt modelId="{077E9299-1EEE-4295-95C6-A2EDC1EC7058}" type="pres">
      <dgm:prSet presAssocID="{E5BA4614-FC54-4F72-B52B-DAB34484D224}" presName="connectorText" presStyleLbl="sibTrans2D1" presStyleIdx="3" presStyleCnt="8"/>
      <dgm:spPr/>
    </dgm:pt>
    <dgm:pt modelId="{17FFFD53-F5EF-4FF3-AE67-09E37431FFC0}" type="pres">
      <dgm:prSet presAssocID="{3B843D05-2F2C-430D-AA7D-3AC0632F4001}" presName="node" presStyleLbl="node1" presStyleIdx="4" presStyleCnt="8">
        <dgm:presLayoutVars>
          <dgm:bulletEnabled val="1"/>
        </dgm:presLayoutVars>
      </dgm:prSet>
      <dgm:spPr/>
    </dgm:pt>
    <dgm:pt modelId="{5711A3EB-EB6D-4524-B608-A571503B7CE1}" type="pres">
      <dgm:prSet presAssocID="{8D9630C6-9065-46A4-BF09-A5174618D009}" presName="sibTrans" presStyleLbl="sibTrans2D1" presStyleIdx="4" presStyleCnt="8"/>
      <dgm:spPr/>
    </dgm:pt>
    <dgm:pt modelId="{F3AAC153-A3E2-43D2-B76E-EFB85F303148}" type="pres">
      <dgm:prSet presAssocID="{8D9630C6-9065-46A4-BF09-A5174618D009}" presName="connectorText" presStyleLbl="sibTrans2D1" presStyleIdx="4" presStyleCnt="8"/>
      <dgm:spPr/>
    </dgm:pt>
    <dgm:pt modelId="{B2ADAA0C-154E-4026-94D3-75D5A7ABDF92}" type="pres">
      <dgm:prSet presAssocID="{3F052980-2F9D-438B-A1CF-76A429834145}" presName="node" presStyleLbl="node1" presStyleIdx="5" presStyleCnt="8">
        <dgm:presLayoutVars>
          <dgm:bulletEnabled val="1"/>
        </dgm:presLayoutVars>
      </dgm:prSet>
      <dgm:spPr/>
    </dgm:pt>
    <dgm:pt modelId="{82881EA3-98AE-49FD-A060-FBBD4913BC5F}" type="pres">
      <dgm:prSet presAssocID="{517B4437-C9DB-446E-B196-42F53DB0FCB3}" presName="sibTrans" presStyleLbl="sibTrans2D1" presStyleIdx="5" presStyleCnt="8"/>
      <dgm:spPr/>
    </dgm:pt>
    <dgm:pt modelId="{AAC63F51-F257-41E2-8141-E27714D69A7E}" type="pres">
      <dgm:prSet presAssocID="{517B4437-C9DB-446E-B196-42F53DB0FCB3}" presName="connectorText" presStyleLbl="sibTrans2D1" presStyleIdx="5" presStyleCnt="8"/>
      <dgm:spPr/>
    </dgm:pt>
    <dgm:pt modelId="{EF7C92B4-F8BF-4FF2-9B06-DF72EE8296E3}" type="pres">
      <dgm:prSet presAssocID="{144191B3-C933-493A-8B3C-250BD8284622}" presName="node" presStyleLbl="node1" presStyleIdx="6" presStyleCnt="8">
        <dgm:presLayoutVars>
          <dgm:bulletEnabled val="1"/>
        </dgm:presLayoutVars>
      </dgm:prSet>
      <dgm:spPr/>
    </dgm:pt>
    <dgm:pt modelId="{B648B095-3D9C-4E24-A2F2-B580C1C7EDFC}" type="pres">
      <dgm:prSet presAssocID="{1D79F4E9-1ECD-4CAF-A781-1017E41FB197}" presName="sibTrans" presStyleLbl="sibTrans2D1" presStyleIdx="6" presStyleCnt="8"/>
      <dgm:spPr/>
    </dgm:pt>
    <dgm:pt modelId="{D530DEFE-9099-4B17-A293-5643D8FA19FC}" type="pres">
      <dgm:prSet presAssocID="{1D79F4E9-1ECD-4CAF-A781-1017E41FB197}" presName="connectorText" presStyleLbl="sibTrans2D1" presStyleIdx="6" presStyleCnt="8"/>
      <dgm:spPr/>
    </dgm:pt>
    <dgm:pt modelId="{25CFA3EC-87EA-4E5D-8E71-78B04E01B77D}" type="pres">
      <dgm:prSet presAssocID="{BBE828BD-E5A6-40C1-8C9E-B02F9B54D01E}" presName="node" presStyleLbl="node1" presStyleIdx="7" presStyleCnt="8" custScaleX="131419" custScaleY="118760">
        <dgm:presLayoutVars>
          <dgm:bulletEnabled val="1"/>
        </dgm:presLayoutVars>
      </dgm:prSet>
      <dgm:spPr/>
    </dgm:pt>
    <dgm:pt modelId="{4C3C1B4D-816C-4B4E-BE3F-9D8AA2E5326C}" type="pres">
      <dgm:prSet presAssocID="{BDBF2E54-88AE-4569-B892-ED50C2AB599C}" presName="sibTrans" presStyleLbl="sibTrans2D1" presStyleIdx="7" presStyleCnt="8"/>
      <dgm:spPr/>
    </dgm:pt>
    <dgm:pt modelId="{3825C2F4-9DF4-4B51-9423-A8C29E6026FB}" type="pres">
      <dgm:prSet presAssocID="{BDBF2E54-88AE-4569-B892-ED50C2AB599C}" presName="connectorText" presStyleLbl="sibTrans2D1" presStyleIdx="7" presStyleCnt="8"/>
      <dgm:spPr/>
    </dgm:pt>
  </dgm:ptLst>
  <dgm:cxnLst>
    <dgm:cxn modelId="{28A6D165-DBBB-42FB-B01A-8AF01D262143}" type="presOf" srcId="{8D9630C6-9065-46A4-BF09-A5174618D009}" destId="{5711A3EB-EB6D-4524-B608-A571503B7CE1}" srcOrd="0" destOrd="0" presId="urn:microsoft.com/office/officeart/2005/8/layout/cycle2"/>
    <dgm:cxn modelId="{8B98584B-168E-4890-BFC1-D430998E5131}" type="presOf" srcId="{3F052980-2F9D-438B-A1CF-76A429834145}" destId="{B2ADAA0C-154E-4026-94D3-75D5A7ABDF92}" srcOrd="0" destOrd="0" presId="urn:microsoft.com/office/officeart/2005/8/layout/cycle2"/>
    <dgm:cxn modelId="{4F67773E-7945-412F-816A-67DDC2BDF4CF}" srcId="{7AC9EECD-26C0-48AD-BF3D-B9E4C6B01A71}" destId="{144191B3-C933-493A-8B3C-250BD8284622}" srcOrd="6" destOrd="0" parTransId="{377C1149-D13F-403E-A12C-147956F1C6D0}" sibTransId="{1D79F4E9-1ECD-4CAF-A781-1017E41FB197}"/>
    <dgm:cxn modelId="{8C221574-0589-45E7-8725-E86247669AF8}" type="presOf" srcId="{E5BA4614-FC54-4F72-B52B-DAB34484D224}" destId="{BD7BBE53-07CD-4EF5-AEBE-53A54D0AE3D6}" srcOrd="0" destOrd="0" presId="urn:microsoft.com/office/officeart/2005/8/layout/cycle2"/>
    <dgm:cxn modelId="{C2D07542-D3BB-41C0-A24F-57015C332BBE}" type="presOf" srcId="{517B4437-C9DB-446E-B196-42F53DB0FCB3}" destId="{AAC63F51-F257-41E2-8141-E27714D69A7E}" srcOrd="1" destOrd="0" presId="urn:microsoft.com/office/officeart/2005/8/layout/cycle2"/>
    <dgm:cxn modelId="{6DD37870-6266-40B2-B23B-C48B8AE75950}" type="presOf" srcId="{01471714-11AD-4EE4-875A-BED81FB80A09}" destId="{D81B6BEA-B703-4671-ADCA-D7651FCBA747}" srcOrd="0" destOrd="0" presId="urn:microsoft.com/office/officeart/2005/8/layout/cycle2"/>
    <dgm:cxn modelId="{BA89D36D-9035-443B-A2C7-16910665EE8D}" srcId="{7AC9EECD-26C0-48AD-BF3D-B9E4C6B01A71}" destId="{B042F11B-ACD8-44A1-93AA-AD4E1D5D8071}" srcOrd="3" destOrd="0" parTransId="{F8EC4595-0759-4039-82C6-8ADAD3F5B51B}" sibTransId="{E5BA4614-FC54-4F72-B52B-DAB34484D224}"/>
    <dgm:cxn modelId="{B15CF516-088D-4BC9-8576-DDF2EE11345C}" srcId="{7AC9EECD-26C0-48AD-BF3D-B9E4C6B01A71}" destId="{3B843D05-2F2C-430D-AA7D-3AC0632F4001}" srcOrd="4" destOrd="0" parTransId="{1908EB76-6CE6-4A7A-80D5-042E39DF390C}" sibTransId="{8D9630C6-9065-46A4-BF09-A5174618D009}"/>
    <dgm:cxn modelId="{7DC28A38-0861-4BEC-AF70-3AEF2E935B1E}" srcId="{7AC9EECD-26C0-48AD-BF3D-B9E4C6B01A71}" destId="{BBE828BD-E5A6-40C1-8C9E-B02F9B54D01E}" srcOrd="7" destOrd="0" parTransId="{A4164799-27C5-4C11-9F7E-0F205064EFC3}" sibTransId="{BDBF2E54-88AE-4569-B892-ED50C2AB599C}"/>
    <dgm:cxn modelId="{088E0708-AD5E-4522-8D19-B2EBEA288FD4}" type="presOf" srcId="{517B4437-C9DB-446E-B196-42F53DB0FCB3}" destId="{82881EA3-98AE-49FD-A060-FBBD4913BC5F}" srcOrd="0" destOrd="0" presId="urn:microsoft.com/office/officeart/2005/8/layout/cycle2"/>
    <dgm:cxn modelId="{5AD6DA94-2963-4F5D-9115-3845E50A45CA}" type="presOf" srcId="{BBE828BD-E5A6-40C1-8C9E-B02F9B54D01E}" destId="{25CFA3EC-87EA-4E5D-8E71-78B04E01B77D}" srcOrd="0" destOrd="0" presId="urn:microsoft.com/office/officeart/2005/8/layout/cycle2"/>
    <dgm:cxn modelId="{F2C108B7-31D6-4875-9FBB-1379AA35AB6F}" type="presOf" srcId="{3C265E17-A121-4D12-8554-7BA2B3BE335D}" destId="{36618F50-EE92-487A-8BB5-97548E862EB2}" srcOrd="0" destOrd="0" presId="urn:microsoft.com/office/officeart/2005/8/layout/cycle2"/>
    <dgm:cxn modelId="{53B6E0C3-DDA4-4AD5-8DE1-F78E31EC8D63}" type="presOf" srcId="{1D79F4E9-1ECD-4CAF-A781-1017E41FB197}" destId="{B648B095-3D9C-4E24-A2F2-B580C1C7EDFC}" srcOrd="0" destOrd="0" presId="urn:microsoft.com/office/officeart/2005/8/layout/cycle2"/>
    <dgm:cxn modelId="{D627F784-C735-4FB6-B7D7-65D2044637B0}" srcId="{7AC9EECD-26C0-48AD-BF3D-B9E4C6B01A71}" destId="{3F052980-2F9D-438B-A1CF-76A429834145}" srcOrd="5" destOrd="0" parTransId="{0A44D30F-D633-41F5-90CB-AFD162E3AF41}" sibTransId="{517B4437-C9DB-446E-B196-42F53DB0FCB3}"/>
    <dgm:cxn modelId="{7B136A4A-937C-40EC-AE20-FA2F5F6FC066}" type="presOf" srcId="{42C7DF67-AF7B-49E9-BA20-DB6ABBDC4F58}" destId="{A2C0FF6F-2A41-4AA0-B465-67E91C269A33}" srcOrd="1" destOrd="0" presId="urn:microsoft.com/office/officeart/2005/8/layout/cycle2"/>
    <dgm:cxn modelId="{674B4A0F-5441-4B10-81D1-EEA7979C2EC6}" type="presOf" srcId="{3B843D05-2F2C-430D-AA7D-3AC0632F4001}" destId="{17FFFD53-F5EF-4FF3-AE67-09E37431FFC0}" srcOrd="0" destOrd="0" presId="urn:microsoft.com/office/officeart/2005/8/layout/cycle2"/>
    <dgm:cxn modelId="{D38294FF-F9FB-4CF7-9521-73BC4023F8DE}" type="presOf" srcId="{E9CEDBC5-C9E4-4626-B97F-1107A40D1281}" destId="{428A5257-BFCA-40C6-89A7-5A36F2B7A331}" srcOrd="0" destOrd="0" presId="urn:microsoft.com/office/officeart/2005/8/layout/cycle2"/>
    <dgm:cxn modelId="{2F74844E-BB8F-4B03-A5C0-43649B54C24D}" type="presOf" srcId="{B042F11B-ACD8-44A1-93AA-AD4E1D5D8071}" destId="{DDEDE3F3-1FF8-4996-9BCF-9707ED2A6448}" srcOrd="0" destOrd="0" presId="urn:microsoft.com/office/officeart/2005/8/layout/cycle2"/>
    <dgm:cxn modelId="{0906F9DD-32D8-4A04-AEF5-FFBB24B09005}" type="presOf" srcId="{144191B3-C933-493A-8B3C-250BD8284622}" destId="{EF7C92B4-F8BF-4FF2-9B06-DF72EE8296E3}" srcOrd="0" destOrd="0" presId="urn:microsoft.com/office/officeart/2005/8/layout/cycle2"/>
    <dgm:cxn modelId="{D4FEA4EA-B949-499B-BBFF-9FDB1F7FB83B}" srcId="{7AC9EECD-26C0-48AD-BF3D-B9E4C6B01A71}" destId="{BEDBC8F7-0837-4C23-B6BB-74958259A74C}" srcOrd="2" destOrd="0" parTransId="{58F904BA-3470-473F-A842-90EBF540AA75}" sibTransId="{42C7DF67-AF7B-49E9-BA20-DB6ABBDC4F58}"/>
    <dgm:cxn modelId="{6119CA47-8D52-4CE8-A049-6EE2F7C25501}" type="presOf" srcId="{BDBF2E54-88AE-4569-B892-ED50C2AB599C}" destId="{3825C2F4-9DF4-4B51-9423-A8C29E6026FB}" srcOrd="1" destOrd="0" presId="urn:microsoft.com/office/officeart/2005/8/layout/cycle2"/>
    <dgm:cxn modelId="{BC89ADAE-B20A-4ECB-9F86-6AAEAE11F864}" type="presOf" srcId="{7AC9EECD-26C0-48AD-BF3D-B9E4C6B01A71}" destId="{AAD64284-D85A-418B-A09E-F3037944C006}" srcOrd="0" destOrd="0" presId="urn:microsoft.com/office/officeart/2005/8/layout/cycle2"/>
    <dgm:cxn modelId="{941706B0-3CE8-4CDE-BEBE-3C706037B826}" type="presOf" srcId="{BDBF2E54-88AE-4569-B892-ED50C2AB599C}" destId="{4C3C1B4D-816C-4B4E-BE3F-9D8AA2E5326C}" srcOrd="0" destOrd="0" presId="urn:microsoft.com/office/officeart/2005/8/layout/cycle2"/>
    <dgm:cxn modelId="{C7FC1338-5522-48B0-BF6E-89C91F5A1D87}" type="presOf" srcId="{8D9630C6-9065-46A4-BF09-A5174618D009}" destId="{F3AAC153-A3E2-43D2-B76E-EFB85F303148}" srcOrd="1" destOrd="0" presId="urn:microsoft.com/office/officeart/2005/8/layout/cycle2"/>
    <dgm:cxn modelId="{D5953225-8EC2-4196-8E69-3E7EE55C24AB}" type="presOf" srcId="{15D10C9E-D6B8-41BA-B0E0-BB7C0D51D939}" destId="{75B59D61-DFC2-4DC3-BA4B-FD32E1309063}" srcOrd="0" destOrd="0" presId="urn:microsoft.com/office/officeart/2005/8/layout/cycle2"/>
    <dgm:cxn modelId="{EEA9EA6B-CA3E-4846-9C84-A861A3C7FCA2}" type="presOf" srcId="{42C7DF67-AF7B-49E9-BA20-DB6ABBDC4F58}" destId="{1E1D0060-D53D-469C-BB3C-9DCC15D87D91}" srcOrd="0" destOrd="0" presId="urn:microsoft.com/office/officeart/2005/8/layout/cycle2"/>
    <dgm:cxn modelId="{9C28FAC4-FAA4-4B2C-B6FE-299B23374F27}" type="presOf" srcId="{1D79F4E9-1ECD-4CAF-A781-1017E41FB197}" destId="{D530DEFE-9099-4B17-A293-5643D8FA19FC}" srcOrd="1" destOrd="0" presId="urn:microsoft.com/office/officeart/2005/8/layout/cycle2"/>
    <dgm:cxn modelId="{FB811DDD-1B8A-4787-B323-6E4EEF777E6D}" type="presOf" srcId="{E9CEDBC5-C9E4-4626-B97F-1107A40D1281}" destId="{FEBA4C35-2614-433A-8825-16E96C4E8E43}" srcOrd="1" destOrd="0" presId="urn:microsoft.com/office/officeart/2005/8/layout/cycle2"/>
    <dgm:cxn modelId="{372866FE-424B-45BC-BA45-2214384B70EF}" srcId="{7AC9EECD-26C0-48AD-BF3D-B9E4C6B01A71}" destId="{01471714-11AD-4EE4-875A-BED81FB80A09}" srcOrd="1" destOrd="0" parTransId="{B7236EF8-BFD9-4295-A036-E3FD1B90DEEC}" sibTransId="{15D10C9E-D6B8-41BA-B0E0-BB7C0D51D939}"/>
    <dgm:cxn modelId="{06CC788E-DD66-45CC-BEE2-0E3B0E3FEB05}" type="presOf" srcId="{E5BA4614-FC54-4F72-B52B-DAB34484D224}" destId="{077E9299-1EEE-4295-95C6-A2EDC1EC7058}" srcOrd="1" destOrd="0" presId="urn:microsoft.com/office/officeart/2005/8/layout/cycle2"/>
    <dgm:cxn modelId="{85BDF0F7-B7F0-4A24-B071-F2FE7FC58EA7}" type="presOf" srcId="{BEDBC8F7-0837-4C23-B6BB-74958259A74C}" destId="{5EA2551D-A81B-4E31-8D6F-98C738FBB8B2}" srcOrd="0" destOrd="0" presId="urn:microsoft.com/office/officeart/2005/8/layout/cycle2"/>
    <dgm:cxn modelId="{F4362E6B-C886-4FE4-9845-B707297D8C21}" srcId="{7AC9EECD-26C0-48AD-BF3D-B9E4C6B01A71}" destId="{3C265E17-A121-4D12-8554-7BA2B3BE335D}" srcOrd="0" destOrd="0" parTransId="{06B543C7-B98E-4302-AE89-AAA3CC0A498C}" sibTransId="{E9CEDBC5-C9E4-4626-B97F-1107A40D1281}"/>
    <dgm:cxn modelId="{654F5A10-5A38-49E7-B226-DE258C76D139}" type="presOf" srcId="{15D10C9E-D6B8-41BA-B0E0-BB7C0D51D939}" destId="{294D68E5-37C3-4E29-A280-15A87B020DAB}" srcOrd="1" destOrd="0" presId="urn:microsoft.com/office/officeart/2005/8/layout/cycle2"/>
    <dgm:cxn modelId="{D947DB23-F0C2-4B43-952E-9470D4F5AA28}" type="presParOf" srcId="{AAD64284-D85A-418B-A09E-F3037944C006}" destId="{36618F50-EE92-487A-8BB5-97548E862EB2}" srcOrd="0" destOrd="0" presId="urn:microsoft.com/office/officeart/2005/8/layout/cycle2"/>
    <dgm:cxn modelId="{4902A953-3FE6-43F9-A64B-EFF9C1152679}" type="presParOf" srcId="{AAD64284-D85A-418B-A09E-F3037944C006}" destId="{428A5257-BFCA-40C6-89A7-5A36F2B7A331}" srcOrd="1" destOrd="0" presId="urn:microsoft.com/office/officeart/2005/8/layout/cycle2"/>
    <dgm:cxn modelId="{C83BE963-457A-4DBC-AA00-071180A4B400}" type="presParOf" srcId="{428A5257-BFCA-40C6-89A7-5A36F2B7A331}" destId="{FEBA4C35-2614-433A-8825-16E96C4E8E43}" srcOrd="0" destOrd="0" presId="urn:microsoft.com/office/officeart/2005/8/layout/cycle2"/>
    <dgm:cxn modelId="{09CD2E80-F6E1-45CF-B0DB-6E6FD922B53F}" type="presParOf" srcId="{AAD64284-D85A-418B-A09E-F3037944C006}" destId="{D81B6BEA-B703-4671-ADCA-D7651FCBA747}" srcOrd="2" destOrd="0" presId="urn:microsoft.com/office/officeart/2005/8/layout/cycle2"/>
    <dgm:cxn modelId="{C0BE3E44-F8E6-4FAD-8127-BC2C01395D32}" type="presParOf" srcId="{AAD64284-D85A-418B-A09E-F3037944C006}" destId="{75B59D61-DFC2-4DC3-BA4B-FD32E1309063}" srcOrd="3" destOrd="0" presId="urn:microsoft.com/office/officeart/2005/8/layout/cycle2"/>
    <dgm:cxn modelId="{18C2FF44-3AB3-4709-9C79-C4A7E060F245}" type="presParOf" srcId="{75B59D61-DFC2-4DC3-BA4B-FD32E1309063}" destId="{294D68E5-37C3-4E29-A280-15A87B020DAB}" srcOrd="0" destOrd="0" presId="urn:microsoft.com/office/officeart/2005/8/layout/cycle2"/>
    <dgm:cxn modelId="{0EBC69C4-239B-47C8-98D2-78DAEF0FE352}" type="presParOf" srcId="{AAD64284-D85A-418B-A09E-F3037944C006}" destId="{5EA2551D-A81B-4E31-8D6F-98C738FBB8B2}" srcOrd="4" destOrd="0" presId="urn:microsoft.com/office/officeart/2005/8/layout/cycle2"/>
    <dgm:cxn modelId="{760CAB43-4D9C-4417-A4C9-EE5126CFE1DE}" type="presParOf" srcId="{AAD64284-D85A-418B-A09E-F3037944C006}" destId="{1E1D0060-D53D-469C-BB3C-9DCC15D87D91}" srcOrd="5" destOrd="0" presId="urn:microsoft.com/office/officeart/2005/8/layout/cycle2"/>
    <dgm:cxn modelId="{F72C4FBA-7B16-4D6A-9BAF-DAE08C8E8665}" type="presParOf" srcId="{1E1D0060-D53D-469C-BB3C-9DCC15D87D91}" destId="{A2C0FF6F-2A41-4AA0-B465-67E91C269A33}" srcOrd="0" destOrd="0" presId="urn:microsoft.com/office/officeart/2005/8/layout/cycle2"/>
    <dgm:cxn modelId="{728682F4-258F-4917-88A4-54520753965B}" type="presParOf" srcId="{AAD64284-D85A-418B-A09E-F3037944C006}" destId="{DDEDE3F3-1FF8-4996-9BCF-9707ED2A6448}" srcOrd="6" destOrd="0" presId="urn:microsoft.com/office/officeart/2005/8/layout/cycle2"/>
    <dgm:cxn modelId="{98FCA249-9988-450E-8240-EC1FD9C567A3}" type="presParOf" srcId="{AAD64284-D85A-418B-A09E-F3037944C006}" destId="{BD7BBE53-07CD-4EF5-AEBE-53A54D0AE3D6}" srcOrd="7" destOrd="0" presId="urn:microsoft.com/office/officeart/2005/8/layout/cycle2"/>
    <dgm:cxn modelId="{40044C9A-DD91-4AD9-8E07-F88BED6C7FF1}" type="presParOf" srcId="{BD7BBE53-07CD-4EF5-AEBE-53A54D0AE3D6}" destId="{077E9299-1EEE-4295-95C6-A2EDC1EC7058}" srcOrd="0" destOrd="0" presId="urn:microsoft.com/office/officeart/2005/8/layout/cycle2"/>
    <dgm:cxn modelId="{9B602ED8-BF23-4952-B4EB-CF8D1AA1C5FF}" type="presParOf" srcId="{AAD64284-D85A-418B-A09E-F3037944C006}" destId="{17FFFD53-F5EF-4FF3-AE67-09E37431FFC0}" srcOrd="8" destOrd="0" presId="urn:microsoft.com/office/officeart/2005/8/layout/cycle2"/>
    <dgm:cxn modelId="{DD162F58-F36F-4BF0-9371-D27A229431EE}" type="presParOf" srcId="{AAD64284-D85A-418B-A09E-F3037944C006}" destId="{5711A3EB-EB6D-4524-B608-A571503B7CE1}" srcOrd="9" destOrd="0" presId="urn:microsoft.com/office/officeart/2005/8/layout/cycle2"/>
    <dgm:cxn modelId="{8023BD5C-C918-46F5-BACB-6BD9B81832FB}" type="presParOf" srcId="{5711A3EB-EB6D-4524-B608-A571503B7CE1}" destId="{F3AAC153-A3E2-43D2-B76E-EFB85F303148}" srcOrd="0" destOrd="0" presId="urn:microsoft.com/office/officeart/2005/8/layout/cycle2"/>
    <dgm:cxn modelId="{CCA34A67-C0FD-41E5-9372-8D5F9FDD9452}" type="presParOf" srcId="{AAD64284-D85A-418B-A09E-F3037944C006}" destId="{B2ADAA0C-154E-4026-94D3-75D5A7ABDF92}" srcOrd="10" destOrd="0" presId="urn:microsoft.com/office/officeart/2005/8/layout/cycle2"/>
    <dgm:cxn modelId="{53438E43-6945-4A4E-BAE4-98BBBE788CB8}" type="presParOf" srcId="{AAD64284-D85A-418B-A09E-F3037944C006}" destId="{82881EA3-98AE-49FD-A060-FBBD4913BC5F}" srcOrd="11" destOrd="0" presId="urn:microsoft.com/office/officeart/2005/8/layout/cycle2"/>
    <dgm:cxn modelId="{8C12F112-BA11-410D-A625-EAB45A26D910}" type="presParOf" srcId="{82881EA3-98AE-49FD-A060-FBBD4913BC5F}" destId="{AAC63F51-F257-41E2-8141-E27714D69A7E}" srcOrd="0" destOrd="0" presId="urn:microsoft.com/office/officeart/2005/8/layout/cycle2"/>
    <dgm:cxn modelId="{E411E3AC-9F1A-4C7D-8278-AF01E9D03795}" type="presParOf" srcId="{AAD64284-D85A-418B-A09E-F3037944C006}" destId="{EF7C92B4-F8BF-4FF2-9B06-DF72EE8296E3}" srcOrd="12" destOrd="0" presId="urn:microsoft.com/office/officeart/2005/8/layout/cycle2"/>
    <dgm:cxn modelId="{EE0B0727-7B89-4A24-A4F7-F0B8D2E97C36}" type="presParOf" srcId="{AAD64284-D85A-418B-A09E-F3037944C006}" destId="{B648B095-3D9C-4E24-A2F2-B580C1C7EDFC}" srcOrd="13" destOrd="0" presId="urn:microsoft.com/office/officeart/2005/8/layout/cycle2"/>
    <dgm:cxn modelId="{E80DA0F9-0B2B-4AE1-8C65-2BAF2383E041}" type="presParOf" srcId="{B648B095-3D9C-4E24-A2F2-B580C1C7EDFC}" destId="{D530DEFE-9099-4B17-A293-5643D8FA19FC}" srcOrd="0" destOrd="0" presId="urn:microsoft.com/office/officeart/2005/8/layout/cycle2"/>
    <dgm:cxn modelId="{8B3FCBC8-0973-442D-9211-3B28117424D4}" type="presParOf" srcId="{AAD64284-D85A-418B-A09E-F3037944C006}" destId="{25CFA3EC-87EA-4E5D-8E71-78B04E01B77D}" srcOrd="14" destOrd="0" presId="urn:microsoft.com/office/officeart/2005/8/layout/cycle2"/>
    <dgm:cxn modelId="{661DC88C-89F3-4A63-A716-2CBC6A92D660}" type="presParOf" srcId="{AAD64284-D85A-418B-A09E-F3037944C006}" destId="{4C3C1B4D-816C-4B4E-BE3F-9D8AA2E5326C}" srcOrd="15" destOrd="0" presId="urn:microsoft.com/office/officeart/2005/8/layout/cycle2"/>
    <dgm:cxn modelId="{D6B34B77-8288-4961-89BD-7D175818401F}" type="presParOf" srcId="{4C3C1B4D-816C-4B4E-BE3F-9D8AA2E5326C}" destId="{3825C2F4-9DF4-4B51-9423-A8C29E6026FB}"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F259628-CD35-439B-9F88-4A45707C2795}"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es-CO"/>
        </a:p>
      </dgm:t>
    </dgm:pt>
    <dgm:pt modelId="{A053693B-01FB-4508-A068-9B6E62A8AEF4}">
      <dgm:prSet phldrT="[Texto]"/>
      <dgm:spPr/>
      <dgm:t>
        <a:bodyPr/>
        <a:lstStyle/>
        <a:p>
          <a:r>
            <a:rPr lang="es-MX" dirty="0"/>
            <a:t>Crecimiento de la demanda</a:t>
          </a:r>
          <a:endParaRPr lang="es-CO" dirty="0"/>
        </a:p>
      </dgm:t>
    </dgm:pt>
    <dgm:pt modelId="{58401EF1-2520-41C7-ADA2-C7F9888ED62E}" type="parTrans" cxnId="{7D80D6AA-AACE-402C-BF42-519C179DAFF2}">
      <dgm:prSet/>
      <dgm:spPr/>
      <dgm:t>
        <a:bodyPr/>
        <a:lstStyle/>
        <a:p>
          <a:endParaRPr lang="es-CO"/>
        </a:p>
      </dgm:t>
    </dgm:pt>
    <dgm:pt modelId="{36540984-E379-4199-9A96-AD60C09A3130}" type="sibTrans" cxnId="{7D80D6AA-AACE-402C-BF42-519C179DAFF2}">
      <dgm:prSet/>
      <dgm:spPr/>
      <dgm:t>
        <a:bodyPr/>
        <a:lstStyle/>
        <a:p>
          <a:endParaRPr lang="es-CO"/>
        </a:p>
      </dgm:t>
    </dgm:pt>
    <dgm:pt modelId="{6CDFD9B5-ADC1-4176-AB03-ABBCC9C737B9}">
      <dgm:prSet phldrT="[Texto]"/>
      <dgm:spPr/>
      <dgm:t>
        <a:bodyPr/>
        <a:lstStyle/>
        <a:p>
          <a:r>
            <a:rPr lang="es-MX" dirty="0"/>
            <a:t>Generación distribuida</a:t>
          </a:r>
          <a:endParaRPr lang="es-CO" dirty="0"/>
        </a:p>
      </dgm:t>
    </dgm:pt>
    <dgm:pt modelId="{64165AED-50C2-423D-81ED-BAB22FDF72A6}" type="parTrans" cxnId="{3AB9313A-DC7C-4890-8474-92F1D267294F}">
      <dgm:prSet/>
      <dgm:spPr/>
      <dgm:t>
        <a:bodyPr/>
        <a:lstStyle/>
        <a:p>
          <a:endParaRPr lang="es-CO"/>
        </a:p>
      </dgm:t>
    </dgm:pt>
    <dgm:pt modelId="{EE3C77D5-29E4-4E2A-914F-DC85CBC8F5FC}" type="sibTrans" cxnId="{3AB9313A-DC7C-4890-8474-92F1D267294F}">
      <dgm:prSet/>
      <dgm:spPr/>
      <dgm:t>
        <a:bodyPr/>
        <a:lstStyle/>
        <a:p>
          <a:endParaRPr lang="es-CO"/>
        </a:p>
      </dgm:t>
    </dgm:pt>
    <dgm:pt modelId="{28839088-6377-4FAC-ACF2-00FED03B5D34}">
      <dgm:prSet phldrT="[Texto]"/>
      <dgm:spPr/>
      <dgm:t>
        <a:bodyPr/>
        <a:lstStyle/>
        <a:p>
          <a:r>
            <a:rPr lang="es-MX" dirty="0" err="1"/>
            <a:t>Prosumers</a:t>
          </a:r>
          <a:endParaRPr lang="es-CO" dirty="0"/>
        </a:p>
      </dgm:t>
    </dgm:pt>
    <dgm:pt modelId="{15C3FCAB-2E68-405B-87B5-50DB61A790EB}" type="parTrans" cxnId="{151FD38F-7C7D-4E91-873B-CFF3AA96C54A}">
      <dgm:prSet/>
      <dgm:spPr/>
      <dgm:t>
        <a:bodyPr/>
        <a:lstStyle/>
        <a:p>
          <a:endParaRPr lang="es-CO"/>
        </a:p>
      </dgm:t>
    </dgm:pt>
    <dgm:pt modelId="{A77CF2C4-9E63-4560-96E0-8C0EF25FDD78}" type="sibTrans" cxnId="{151FD38F-7C7D-4E91-873B-CFF3AA96C54A}">
      <dgm:prSet/>
      <dgm:spPr/>
      <dgm:t>
        <a:bodyPr/>
        <a:lstStyle/>
        <a:p>
          <a:endParaRPr lang="es-CO"/>
        </a:p>
      </dgm:t>
    </dgm:pt>
    <dgm:pt modelId="{AB10756A-7329-4ADE-91EA-39F7EC64356F}">
      <dgm:prSet phldrT="[Texto]"/>
      <dgm:spPr/>
      <dgm:t>
        <a:bodyPr/>
        <a:lstStyle/>
        <a:p>
          <a:r>
            <a:rPr lang="es-MX" dirty="0"/>
            <a:t>Respuesta demanda</a:t>
          </a:r>
          <a:endParaRPr lang="es-CO" dirty="0"/>
        </a:p>
      </dgm:t>
    </dgm:pt>
    <dgm:pt modelId="{8A5FC71F-59DA-4465-804B-AEFCC9C40114}" type="parTrans" cxnId="{EE59BCDA-15C8-4C84-82A2-31DA61D102B1}">
      <dgm:prSet/>
      <dgm:spPr/>
      <dgm:t>
        <a:bodyPr/>
        <a:lstStyle/>
        <a:p>
          <a:endParaRPr lang="es-CO"/>
        </a:p>
      </dgm:t>
    </dgm:pt>
    <dgm:pt modelId="{A5409569-A216-4A80-AD96-CF9EC23A3AF9}" type="sibTrans" cxnId="{EE59BCDA-15C8-4C84-82A2-31DA61D102B1}">
      <dgm:prSet/>
      <dgm:spPr/>
      <dgm:t>
        <a:bodyPr/>
        <a:lstStyle/>
        <a:p>
          <a:endParaRPr lang="es-CO"/>
        </a:p>
      </dgm:t>
    </dgm:pt>
    <dgm:pt modelId="{B50A54BA-ADF6-4FF8-A894-40F0DD101AA9}">
      <dgm:prSet phldrT="[Texto]"/>
      <dgm:spPr/>
      <dgm:t>
        <a:bodyPr/>
        <a:lstStyle/>
        <a:p>
          <a:r>
            <a:rPr lang="es-MX" dirty="0"/>
            <a:t>Eficiencia energética</a:t>
          </a:r>
          <a:endParaRPr lang="es-CO" dirty="0"/>
        </a:p>
      </dgm:t>
    </dgm:pt>
    <dgm:pt modelId="{66C64660-57AA-465D-89D8-2495151B646A}" type="parTrans" cxnId="{FD48F08D-B7C0-4DBC-8B0C-36A60BC777C0}">
      <dgm:prSet/>
      <dgm:spPr/>
      <dgm:t>
        <a:bodyPr/>
        <a:lstStyle/>
        <a:p>
          <a:endParaRPr lang="es-CO"/>
        </a:p>
      </dgm:t>
    </dgm:pt>
    <dgm:pt modelId="{1BC11736-8DB3-4856-A4DF-3DA25AD1900F}" type="sibTrans" cxnId="{FD48F08D-B7C0-4DBC-8B0C-36A60BC777C0}">
      <dgm:prSet/>
      <dgm:spPr/>
      <dgm:t>
        <a:bodyPr/>
        <a:lstStyle/>
        <a:p>
          <a:endParaRPr lang="es-CO"/>
        </a:p>
      </dgm:t>
    </dgm:pt>
    <dgm:pt modelId="{94F4CDFF-B900-49B6-BDBB-F11083A61590}">
      <dgm:prSet phldrT="[Texto]"/>
      <dgm:spPr/>
      <dgm:t>
        <a:bodyPr/>
        <a:lstStyle/>
        <a:p>
          <a:r>
            <a:rPr lang="es-MX" dirty="0"/>
            <a:t>Smart </a:t>
          </a:r>
          <a:r>
            <a:rPr lang="es-MX" dirty="0" err="1"/>
            <a:t>Grids</a:t>
          </a:r>
          <a:endParaRPr lang="es-CO" dirty="0"/>
        </a:p>
      </dgm:t>
    </dgm:pt>
    <dgm:pt modelId="{99695ED9-0361-4A70-AFA6-DA0EE4BBACC9}" type="parTrans" cxnId="{1C93F3E6-DB03-4270-A07A-EF0D010E9AE9}">
      <dgm:prSet/>
      <dgm:spPr/>
      <dgm:t>
        <a:bodyPr/>
        <a:lstStyle/>
        <a:p>
          <a:endParaRPr lang="es-CO"/>
        </a:p>
      </dgm:t>
    </dgm:pt>
    <dgm:pt modelId="{1BEB180B-0B6A-4F35-B60D-FAED38A129BF}" type="sibTrans" cxnId="{1C93F3E6-DB03-4270-A07A-EF0D010E9AE9}">
      <dgm:prSet/>
      <dgm:spPr/>
      <dgm:t>
        <a:bodyPr/>
        <a:lstStyle/>
        <a:p>
          <a:endParaRPr lang="es-CO"/>
        </a:p>
      </dgm:t>
    </dgm:pt>
    <dgm:pt modelId="{2B058B71-5438-4D29-B7AF-CA720CE04007}" type="pres">
      <dgm:prSet presAssocID="{EF259628-CD35-439B-9F88-4A45707C2795}" presName="Name0" presStyleCnt="0">
        <dgm:presLayoutVars>
          <dgm:dir/>
          <dgm:resizeHandles val="exact"/>
        </dgm:presLayoutVars>
      </dgm:prSet>
      <dgm:spPr/>
    </dgm:pt>
    <dgm:pt modelId="{44DD7095-5F16-49E3-BBCF-B0DAAEDDFD0E}" type="pres">
      <dgm:prSet presAssocID="{A053693B-01FB-4508-A068-9B6E62A8AEF4}" presName="compNode" presStyleCnt="0"/>
      <dgm:spPr/>
    </dgm:pt>
    <dgm:pt modelId="{C1A64231-E73A-4283-B1E1-C1C48B4CEAD4}" type="pres">
      <dgm:prSet presAssocID="{A053693B-01FB-4508-A068-9B6E62A8AEF4}" presName="pictRect" presStyleLbl="node1" presStyleIdx="0" presStyleCnt="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6000" b="-6000"/>
          </a:stretch>
        </a:blipFill>
      </dgm:spPr>
    </dgm:pt>
    <dgm:pt modelId="{8F12D5F3-BC27-4CC5-8961-22B4993FC6C2}" type="pres">
      <dgm:prSet presAssocID="{A053693B-01FB-4508-A068-9B6E62A8AEF4}" presName="textRect" presStyleLbl="revTx" presStyleIdx="0" presStyleCnt="6">
        <dgm:presLayoutVars>
          <dgm:bulletEnabled val="1"/>
        </dgm:presLayoutVars>
      </dgm:prSet>
      <dgm:spPr/>
    </dgm:pt>
    <dgm:pt modelId="{08E4AE24-CCE9-460A-B432-A3A113F0F334}" type="pres">
      <dgm:prSet presAssocID="{36540984-E379-4199-9A96-AD60C09A3130}" presName="sibTrans" presStyleLbl="sibTrans2D1" presStyleIdx="0" presStyleCnt="0"/>
      <dgm:spPr/>
    </dgm:pt>
    <dgm:pt modelId="{940E59B2-D0F6-4F96-9127-D0D85FA4D935}" type="pres">
      <dgm:prSet presAssocID="{6CDFD9B5-ADC1-4176-AB03-ABBCC9C737B9}" presName="compNode" presStyleCnt="0"/>
      <dgm:spPr/>
    </dgm:pt>
    <dgm:pt modelId="{1B3ABC90-7A2B-46EB-A71F-E206B2305A3D}" type="pres">
      <dgm:prSet presAssocID="{6CDFD9B5-ADC1-4176-AB03-ABBCC9C737B9}" presName="pictRect" presStyleLbl="node1" presStyleIdx="1" presStyleCnt="6"/>
      <dgm:spPr>
        <a:blipFill>
          <a:blip xmlns:r="http://schemas.openxmlformats.org/officeDocument/2006/relationships" r:embed="rId2">
            <a:extLst>
              <a:ext uri="{28A0092B-C50C-407E-A947-70E740481C1C}">
                <a14:useLocalDpi xmlns:a14="http://schemas.microsoft.com/office/drawing/2010/main" val="0"/>
              </a:ext>
            </a:extLst>
          </a:blip>
          <a:srcRect/>
          <a:stretch>
            <a:fillRect l="-5000" r="-5000"/>
          </a:stretch>
        </a:blipFill>
      </dgm:spPr>
    </dgm:pt>
    <dgm:pt modelId="{6D86AFAA-4487-4AF2-A63F-73671A02D722}" type="pres">
      <dgm:prSet presAssocID="{6CDFD9B5-ADC1-4176-AB03-ABBCC9C737B9}" presName="textRect" presStyleLbl="revTx" presStyleIdx="1" presStyleCnt="6">
        <dgm:presLayoutVars>
          <dgm:bulletEnabled val="1"/>
        </dgm:presLayoutVars>
      </dgm:prSet>
      <dgm:spPr/>
    </dgm:pt>
    <dgm:pt modelId="{07849102-661D-43E6-B69D-F6D221BECF9A}" type="pres">
      <dgm:prSet presAssocID="{EE3C77D5-29E4-4E2A-914F-DC85CBC8F5FC}" presName="sibTrans" presStyleLbl="sibTrans2D1" presStyleIdx="0" presStyleCnt="0"/>
      <dgm:spPr/>
    </dgm:pt>
    <dgm:pt modelId="{3D0F8722-A384-411E-B374-9701B8C3D972}" type="pres">
      <dgm:prSet presAssocID="{28839088-6377-4FAC-ACF2-00FED03B5D34}" presName="compNode" presStyleCnt="0"/>
      <dgm:spPr/>
    </dgm:pt>
    <dgm:pt modelId="{A147EDA2-0FA3-483E-91CA-F389990DCAD2}" type="pres">
      <dgm:prSet presAssocID="{28839088-6377-4FAC-ACF2-00FED03B5D34}" presName="pictRect" presStyleLbl="node1" presStyleIdx="2" presStyleCnt="6"/>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000" b="-1000"/>
          </a:stretch>
        </a:blipFill>
      </dgm:spPr>
    </dgm:pt>
    <dgm:pt modelId="{01A65048-673B-4A9E-9110-DE05FC73D77B}" type="pres">
      <dgm:prSet presAssocID="{28839088-6377-4FAC-ACF2-00FED03B5D34}" presName="textRect" presStyleLbl="revTx" presStyleIdx="2" presStyleCnt="6">
        <dgm:presLayoutVars>
          <dgm:bulletEnabled val="1"/>
        </dgm:presLayoutVars>
      </dgm:prSet>
      <dgm:spPr/>
    </dgm:pt>
    <dgm:pt modelId="{AD275135-F25B-49B2-994A-C5899577C66F}" type="pres">
      <dgm:prSet presAssocID="{A77CF2C4-9E63-4560-96E0-8C0EF25FDD78}" presName="sibTrans" presStyleLbl="sibTrans2D1" presStyleIdx="0" presStyleCnt="0"/>
      <dgm:spPr/>
    </dgm:pt>
    <dgm:pt modelId="{A9551254-7AE2-41E7-85CB-0C4C31E50F4B}" type="pres">
      <dgm:prSet presAssocID="{AB10756A-7329-4ADE-91EA-39F7EC64356F}" presName="compNode" presStyleCnt="0"/>
      <dgm:spPr/>
    </dgm:pt>
    <dgm:pt modelId="{EE524B42-A161-4938-8BF2-5533C10C94BC}" type="pres">
      <dgm:prSet presAssocID="{AB10756A-7329-4ADE-91EA-39F7EC64356F}" presName="pictRect" presStyleLbl="node1" presStyleIdx="3" presStyleCnt="6"/>
      <dgm:spPr>
        <a:blipFill>
          <a:blip xmlns:r="http://schemas.openxmlformats.org/officeDocument/2006/relationships" r:embed="rId4">
            <a:extLst>
              <a:ext uri="{28A0092B-C50C-407E-A947-70E740481C1C}">
                <a14:useLocalDpi xmlns:a14="http://schemas.microsoft.com/office/drawing/2010/main" val="0"/>
              </a:ext>
            </a:extLst>
          </a:blip>
          <a:srcRect/>
          <a:stretch>
            <a:fillRect l="-23000" r="-23000"/>
          </a:stretch>
        </a:blipFill>
      </dgm:spPr>
    </dgm:pt>
    <dgm:pt modelId="{551B0BCB-F8E7-471A-8985-B6DD708FA7B3}" type="pres">
      <dgm:prSet presAssocID="{AB10756A-7329-4ADE-91EA-39F7EC64356F}" presName="textRect" presStyleLbl="revTx" presStyleIdx="3" presStyleCnt="6">
        <dgm:presLayoutVars>
          <dgm:bulletEnabled val="1"/>
        </dgm:presLayoutVars>
      </dgm:prSet>
      <dgm:spPr/>
    </dgm:pt>
    <dgm:pt modelId="{1F35A790-E558-4491-8ED3-3AC937811677}" type="pres">
      <dgm:prSet presAssocID="{A5409569-A216-4A80-AD96-CF9EC23A3AF9}" presName="sibTrans" presStyleLbl="sibTrans2D1" presStyleIdx="0" presStyleCnt="0"/>
      <dgm:spPr/>
    </dgm:pt>
    <dgm:pt modelId="{BCF751F4-C7EA-42EE-8484-19EC57F31E1A}" type="pres">
      <dgm:prSet presAssocID="{B50A54BA-ADF6-4FF8-A894-40F0DD101AA9}" presName="compNode" presStyleCnt="0"/>
      <dgm:spPr/>
    </dgm:pt>
    <dgm:pt modelId="{91255E54-547C-4E9A-A8CE-482FE8573B38}" type="pres">
      <dgm:prSet presAssocID="{B50A54BA-ADF6-4FF8-A894-40F0DD101AA9}" presName="pictRect" presStyleLbl="node1" presStyleIdx="4" presStyleCnt="6"/>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t="-7000" b="-7000"/>
          </a:stretch>
        </a:blipFill>
      </dgm:spPr>
    </dgm:pt>
    <dgm:pt modelId="{61DF7CA1-129B-4C13-933F-201846456137}" type="pres">
      <dgm:prSet presAssocID="{B50A54BA-ADF6-4FF8-A894-40F0DD101AA9}" presName="textRect" presStyleLbl="revTx" presStyleIdx="4" presStyleCnt="6">
        <dgm:presLayoutVars>
          <dgm:bulletEnabled val="1"/>
        </dgm:presLayoutVars>
      </dgm:prSet>
      <dgm:spPr/>
    </dgm:pt>
    <dgm:pt modelId="{320397AE-75C6-4D0E-82A9-ABAD07F9AB80}" type="pres">
      <dgm:prSet presAssocID="{1BC11736-8DB3-4856-A4DF-3DA25AD1900F}" presName="sibTrans" presStyleLbl="sibTrans2D1" presStyleIdx="0" presStyleCnt="0"/>
      <dgm:spPr/>
    </dgm:pt>
    <dgm:pt modelId="{516E4C26-9321-439C-8901-4B9C46DBA1F9}" type="pres">
      <dgm:prSet presAssocID="{94F4CDFF-B900-49B6-BDBB-F11083A61590}" presName="compNode" presStyleCnt="0"/>
      <dgm:spPr/>
    </dgm:pt>
    <dgm:pt modelId="{73E11FB8-19DC-4FE2-BED0-784C300BA293}" type="pres">
      <dgm:prSet presAssocID="{94F4CDFF-B900-49B6-BDBB-F11083A61590}" presName="pictRect" presStyleLbl="node1" presStyleIdx="5" presStyleCnt="6"/>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2000" r="-2000"/>
          </a:stretch>
        </a:blipFill>
      </dgm:spPr>
    </dgm:pt>
    <dgm:pt modelId="{D1AD1681-A9A7-4622-A1AE-ECDBBCE07AEE}" type="pres">
      <dgm:prSet presAssocID="{94F4CDFF-B900-49B6-BDBB-F11083A61590}" presName="textRect" presStyleLbl="revTx" presStyleIdx="5" presStyleCnt="6">
        <dgm:presLayoutVars>
          <dgm:bulletEnabled val="1"/>
        </dgm:presLayoutVars>
      </dgm:prSet>
      <dgm:spPr/>
    </dgm:pt>
  </dgm:ptLst>
  <dgm:cxnLst>
    <dgm:cxn modelId="{C7669E67-1333-4018-80AE-57FCEBCDA8D4}" type="presOf" srcId="{28839088-6377-4FAC-ACF2-00FED03B5D34}" destId="{01A65048-673B-4A9E-9110-DE05FC73D77B}" srcOrd="0" destOrd="0" presId="urn:microsoft.com/office/officeart/2005/8/layout/pList1"/>
    <dgm:cxn modelId="{FD48F08D-B7C0-4DBC-8B0C-36A60BC777C0}" srcId="{EF259628-CD35-439B-9F88-4A45707C2795}" destId="{B50A54BA-ADF6-4FF8-A894-40F0DD101AA9}" srcOrd="4" destOrd="0" parTransId="{66C64660-57AA-465D-89D8-2495151B646A}" sibTransId="{1BC11736-8DB3-4856-A4DF-3DA25AD1900F}"/>
    <dgm:cxn modelId="{EE59BCDA-15C8-4C84-82A2-31DA61D102B1}" srcId="{EF259628-CD35-439B-9F88-4A45707C2795}" destId="{AB10756A-7329-4ADE-91EA-39F7EC64356F}" srcOrd="3" destOrd="0" parTransId="{8A5FC71F-59DA-4465-804B-AEFCC9C40114}" sibTransId="{A5409569-A216-4A80-AD96-CF9EC23A3AF9}"/>
    <dgm:cxn modelId="{470F26AF-1411-4D32-A16A-6B59C9E1F975}" type="presOf" srcId="{EE3C77D5-29E4-4E2A-914F-DC85CBC8F5FC}" destId="{07849102-661D-43E6-B69D-F6D221BECF9A}" srcOrd="0" destOrd="0" presId="urn:microsoft.com/office/officeart/2005/8/layout/pList1"/>
    <dgm:cxn modelId="{66D0C888-DFC2-4DB2-B6D4-61E326B0F5B1}" type="presOf" srcId="{A77CF2C4-9E63-4560-96E0-8C0EF25FDD78}" destId="{AD275135-F25B-49B2-994A-C5899577C66F}" srcOrd="0" destOrd="0" presId="urn:microsoft.com/office/officeart/2005/8/layout/pList1"/>
    <dgm:cxn modelId="{E91A7C78-98E5-42EB-8C3D-48E32306812E}" type="presOf" srcId="{EF259628-CD35-439B-9F88-4A45707C2795}" destId="{2B058B71-5438-4D29-B7AF-CA720CE04007}" srcOrd="0" destOrd="0" presId="urn:microsoft.com/office/officeart/2005/8/layout/pList1"/>
    <dgm:cxn modelId="{570959CD-6E50-4CEE-A2D2-187B6CE1CCCD}" type="presOf" srcId="{36540984-E379-4199-9A96-AD60C09A3130}" destId="{08E4AE24-CCE9-460A-B432-A3A113F0F334}" srcOrd="0" destOrd="0" presId="urn:microsoft.com/office/officeart/2005/8/layout/pList1"/>
    <dgm:cxn modelId="{6883270B-F84F-46F4-8A0C-757B7E98277B}" type="presOf" srcId="{94F4CDFF-B900-49B6-BDBB-F11083A61590}" destId="{D1AD1681-A9A7-4622-A1AE-ECDBBCE07AEE}" srcOrd="0" destOrd="0" presId="urn:microsoft.com/office/officeart/2005/8/layout/pList1"/>
    <dgm:cxn modelId="{151FD38F-7C7D-4E91-873B-CFF3AA96C54A}" srcId="{EF259628-CD35-439B-9F88-4A45707C2795}" destId="{28839088-6377-4FAC-ACF2-00FED03B5D34}" srcOrd="2" destOrd="0" parTransId="{15C3FCAB-2E68-405B-87B5-50DB61A790EB}" sibTransId="{A77CF2C4-9E63-4560-96E0-8C0EF25FDD78}"/>
    <dgm:cxn modelId="{4B9CAD2F-FAE4-42DB-A7F5-82E0233EB997}" type="presOf" srcId="{6CDFD9B5-ADC1-4176-AB03-ABBCC9C737B9}" destId="{6D86AFAA-4487-4AF2-A63F-73671A02D722}" srcOrd="0" destOrd="0" presId="urn:microsoft.com/office/officeart/2005/8/layout/pList1"/>
    <dgm:cxn modelId="{2CEA351A-B638-4D0E-92AB-CE05E4D389E2}" type="presOf" srcId="{B50A54BA-ADF6-4FF8-A894-40F0DD101AA9}" destId="{61DF7CA1-129B-4C13-933F-201846456137}" srcOrd="0" destOrd="0" presId="urn:microsoft.com/office/officeart/2005/8/layout/pList1"/>
    <dgm:cxn modelId="{1C93F3E6-DB03-4270-A07A-EF0D010E9AE9}" srcId="{EF259628-CD35-439B-9F88-4A45707C2795}" destId="{94F4CDFF-B900-49B6-BDBB-F11083A61590}" srcOrd="5" destOrd="0" parTransId="{99695ED9-0361-4A70-AFA6-DA0EE4BBACC9}" sibTransId="{1BEB180B-0B6A-4F35-B60D-FAED38A129BF}"/>
    <dgm:cxn modelId="{7D80D6AA-AACE-402C-BF42-519C179DAFF2}" srcId="{EF259628-CD35-439B-9F88-4A45707C2795}" destId="{A053693B-01FB-4508-A068-9B6E62A8AEF4}" srcOrd="0" destOrd="0" parTransId="{58401EF1-2520-41C7-ADA2-C7F9888ED62E}" sibTransId="{36540984-E379-4199-9A96-AD60C09A3130}"/>
    <dgm:cxn modelId="{63712F23-7EE2-401A-9FDC-DC055D84C50C}" type="presOf" srcId="{AB10756A-7329-4ADE-91EA-39F7EC64356F}" destId="{551B0BCB-F8E7-471A-8985-B6DD708FA7B3}" srcOrd="0" destOrd="0" presId="urn:microsoft.com/office/officeart/2005/8/layout/pList1"/>
    <dgm:cxn modelId="{3AB9313A-DC7C-4890-8474-92F1D267294F}" srcId="{EF259628-CD35-439B-9F88-4A45707C2795}" destId="{6CDFD9B5-ADC1-4176-AB03-ABBCC9C737B9}" srcOrd="1" destOrd="0" parTransId="{64165AED-50C2-423D-81ED-BAB22FDF72A6}" sibTransId="{EE3C77D5-29E4-4E2A-914F-DC85CBC8F5FC}"/>
    <dgm:cxn modelId="{A4CE9D4F-F8EF-4413-B430-DC5FF53BF3E2}" type="presOf" srcId="{A5409569-A216-4A80-AD96-CF9EC23A3AF9}" destId="{1F35A790-E558-4491-8ED3-3AC937811677}" srcOrd="0" destOrd="0" presId="urn:microsoft.com/office/officeart/2005/8/layout/pList1"/>
    <dgm:cxn modelId="{C053C012-3BF6-4CF6-8A94-F8E4B7148DC8}" type="presOf" srcId="{1BC11736-8DB3-4856-A4DF-3DA25AD1900F}" destId="{320397AE-75C6-4D0E-82A9-ABAD07F9AB80}" srcOrd="0" destOrd="0" presId="urn:microsoft.com/office/officeart/2005/8/layout/pList1"/>
    <dgm:cxn modelId="{9B56FCDD-81DF-43FC-8165-2F5478B825B3}" type="presOf" srcId="{A053693B-01FB-4508-A068-9B6E62A8AEF4}" destId="{8F12D5F3-BC27-4CC5-8961-22B4993FC6C2}" srcOrd="0" destOrd="0" presId="urn:microsoft.com/office/officeart/2005/8/layout/pList1"/>
    <dgm:cxn modelId="{B63893C9-B91E-4BA1-BD32-5A057535671E}" type="presParOf" srcId="{2B058B71-5438-4D29-B7AF-CA720CE04007}" destId="{44DD7095-5F16-49E3-BBCF-B0DAAEDDFD0E}" srcOrd="0" destOrd="0" presId="urn:microsoft.com/office/officeart/2005/8/layout/pList1"/>
    <dgm:cxn modelId="{84860295-1509-492C-A792-679D903C75BA}" type="presParOf" srcId="{44DD7095-5F16-49E3-BBCF-B0DAAEDDFD0E}" destId="{C1A64231-E73A-4283-B1E1-C1C48B4CEAD4}" srcOrd="0" destOrd="0" presId="urn:microsoft.com/office/officeart/2005/8/layout/pList1"/>
    <dgm:cxn modelId="{670C90E7-C258-47FF-A060-C8B1E0222E46}" type="presParOf" srcId="{44DD7095-5F16-49E3-BBCF-B0DAAEDDFD0E}" destId="{8F12D5F3-BC27-4CC5-8961-22B4993FC6C2}" srcOrd="1" destOrd="0" presId="urn:microsoft.com/office/officeart/2005/8/layout/pList1"/>
    <dgm:cxn modelId="{1C730E0E-7E9F-43C0-AE6B-130EBB18369E}" type="presParOf" srcId="{2B058B71-5438-4D29-B7AF-CA720CE04007}" destId="{08E4AE24-CCE9-460A-B432-A3A113F0F334}" srcOrd="1" destOrd="0" presId="urn:microsoft.com/office/officeart/2005/8/layout/pList1"/>
    <dgm:cxn modelId="{B9713D10-9C03-4F8F-8667-A83FC3377753}" type="presParOf" srcId="{2B058B71-5438-4D29-B7AF-CA720CE04007}" destId="{940E59B2-D0F6-4F96-9127-D0D85FA4D935}" srcOrd="2" destOrd="0" presId="urn:microsoft.com/office/officeart/2005/8/layout/pList1"/>
    <dgm:cxn modelId="{828EDCC0-C28C-46C0-B5ED-8F90AD9410B3}" type="presParOf" srcId="{940E59B2-D0F6-4F96-9127-D0D85FA4D935}" destId="{1B3ABC90-7A2B-46EB-A71F-E206B2305A3D}" srcOrd="0" destOrd="0" presId="urn:microsoft.com/office/officeart/2005/8/layout/pList1"/>
    <dgm:cxn modelId="{F35E5488-8C30-40EA-9E8D-CB1F07F56F55}" type="presParOf" srcId="{940E59B2-D0F6-4F96-9127-D0D85FA4D935}" destId="{6D86AFAA-4487-4AF2-A63F-73671A02D722}" srcOrd="1" destOrd="0" presId="urn:microsoft.com/office/officeart/2005/8/layout/pList1"/>
    <dgm:cxn modelId="{A0B61819-6C89-4B9A-9C31-E05A924CE428}" type="presParOf" srcId="{2B058B71-5438-4D29-B7AF-CA720CE04007}" destId="{07849102-661D-43E6-B69D-F6D221BECF9A}" srcOrd="3" destOrd="0" presId="urn:microsoft.com/office/officeart/2005/8/layout/pList1"/>
    <dgm:cxn modelId="{1DE8156A-CE74-4A0F-A57A-043D37B06DBC}" type="presParOf" srcId="{2B058B71-5438-4D29-B7AF-CA720CE04007}" destId="{3D0F8722-A384-411E-B374-9701B8C3D972}" srcOrd="4" destOrd="0" presId="urn:microsoft.com/office/officeart/2005/8/layout/pList1"/>
    <dgm:cxn modelId="{CD7B65CE-7EEF-4182-8DAD-CD0CB10FF6B2}" type="presParOf" srcId="{3D0F8722-A384-411E-B374-9701B8C3D972}" destId="{A147EDA2-0FA3-483E-91CA-F389990DCAD2}" srcOrd="0" destOrd="0" presId="urn:microsoft.com/office/officeart/2005/8/layout/pList1"/>
    <dgm:cxn modelId="{17CF9D4D-D6ED-4400-9B6C-2592A6B98D07}" type="presParOf" srcId="{3D0F8722-A384-411E-B374-9701B8C3D972}" destId="{01A65048-673B-4A9E-9110-DE05FC73D77B}" srcOrd="1" destOrd="0" presId="urn:microsoft.com/office/officeart/2005/8/layout/pList1"/>
    <dgm:cxn modelId="{49D829AF-96C1-47CD-B2F2-9436F161554B}" type="presParOf" srcId="{2B058B71-5438-4D29-B7AF-CA720CE04007}" destId="{AD275135-F25B-49B2-994A-C5899577C66F}" srcOrd="5" destOrd="0" presId="urn:microsoft.com/office/officeart/2005/8/layout/pList1"/>
    <dgm:cxn modelId="{A87FA67E-822D-4991-9C7E-7170834465B5}" type="presParOf" srcId="{2B058B71-5438-4D29-B7AF-CA720CE04007}" destId="{A9551254-7AE2-41E7-85CB-0C4C31E50F4B}" srcOrd="6" destOrd="0" presId="urn:microsoft.com/office/officeart/2005/8/layout/pList1"/>
    <dgm:cxn modelId="{DC9C2718-5E75-4590-81DC-4913FD4E4445}" type="presParOf" srcId="{A9551254-7AE2-41E7-85CB-0C4C31E50F4B}" destId="{EE524B42-A161-4938-8BF2-5533C10C94BC}" srcOrd="0" destOrd="0" presId="urn:microsoft.com/office/officeart/2005/8/layout/pList1"/>
    <dgm:cxn modelId="{E549E878-20F7-422A-8F78-90552E90CBFB}" type="presParOf" srcId="{A9551254-7AE2-41E7-85CB-0C4C31E50F4B}" destId="{551B0BCB-F8E7-471A-8985-B6DD708FA7B3}" srcOrd="1" destOrd="0" presId="urn:microsoft.com/office/officeart/2005/8/layout/pList1"/>
    <dgm:cxn modelId="{46561862-419E-47F8-B699-DD8121E765D3}" type="presParOf" srcId="{2B058B71-5438-4D29-B7AF-CA720CE04007}" destId="{1F35A790-E558-4491-8ED3-3AC937811677}" srcOrd="7" destOrd="0" presId="urn:microsoft.com/office/officeart/2005/8/layout/pList1"/>
    <dgm:cxn modelId="{ABA3B50A-D430-46FE-97D4-C0DB4F6A84D6}" type="presParOf" srcId="{2B058B71-5438-4D29-B7AF-CA720CE04007}" destId="{BCF751F4-C7EA-42EE-8484-19EC57F31E1A}" srcOrd="8" destOrd="0" presId="urn:microsoft.com/office/officeart/2005/8/layout/pList1"/>
    <dgm:cxn modelId="{A31B5DF9-9AD5-4BD1-AD48-B556C9839F86}" type="presParOf" srcId="{BCF751F4-C7EA-42EE-8484-19EC57F31E1A}" destId="{91255E54-547C-4E9A-A8CE-482FE8573B38}" srcOrd="0" destOrd="0" presId="urn:microsoft.com/office/officeart/2005/8/layout/pList1"/>
    <dgm:cxn modelId="{1700656B-8B0E-4856-A6AD-BAB4851D3018}" type="presParOf" srcId="{BCF751F4-C7EA-42EE-8484-19EC57F31E1A}" destId="{61DF7CA1-129B-4C13-933F-201846456137}" srcOrd="1" destOrd="0" presId="urn:microsoft.com/office/officeart/2005/8/layout/pList1"/>
    <dgm:cxn modelId="{88206800-B9DF-452E-BD4F-3FA08BFCE6B7}" type="presParOf" srcId="{2B058B71-5438-4D29-B7AF-CA720CE04007}" destId="{320397AE-75C6-4D0E-82A9-ABAD07F9AB80}" srcOrd="9" destOrd="0" presId="urn:microsoft.com/office/officeart/2005/8/layout/pList1"/>
    <dgm:cxn modelId="{BABB109E-35F9-44EF-98E9-1A25D5271782}" type="presParOf" srcId="{2B058B71-5438-4D29-B7AF-CA720CE04007}" destId="{516E4C26-9321-439C-8901-4B9C46DBA1F9}" srcOrd="10" destOrd="0" presId="urn:microsoft.com/office/officeart/2005/8/layout/pList1"/>
    <dgm:cxn modelId="{9FD7EC68-E369-41E6-A2F3-97AED74E515D}" type="presParOf" srcId="{516E4C26-9321-439C-8901-4B9C46DBA1F9}" destId="{73E11FB8-19DC-4FE2-BED0-784C300BA293}" srcOrd="0" destOrd="0" presId="urn:microsoft.com/office/officeart/2005/8/layout/pList1"/>
    <dgm:cxn modelId="{A0782692-5327-4A0D-B8C1-7B6BA92B9ED7}" type="presParOf" srcId="{516E4C26-9321-439C-8901-4B9C46DBA1F9}" destId="{D1AD1681-A9A7-4622-A1AE-ECDBBCE07AEE}"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E5EACA1-5E54-4F3F-9D5A-9C5F51CB21C7}" type="doc">
      <dgm:prSet loTypeId="urn:microsoft.com/office/officeart/2005/8/layout/arrow2" loCatId="process" qsTypeId="urn:microsoft.com/office/officeart/2005/8/quickstyle/simple1" qsCatId="simple" csTypeId="urn:microsoft.com/office/officeart/2005/8/colors/colorful1" csCatId="colorful" phldr="1"/>
      <dgm:spPr/>
    </dgm:pt>
    <dgm:pt modelId="{5A47C74C-2D23-4FFA-8E2B-64749DE60FBB}">
      <dgm:prSet phldrT="[Texto]"/>
      <dgm:spPr/>
      <dgm:t>
        <a:bodyPr/>
        <a:lstStyle/>
        <a:p>
          <a:r>
            <a:rPr lang="es-CO" dirty="0"/>
            <a:t>Demanda de hoy y generación de hoy</a:t>
          </a:r>
        </a:p>
      </dgm:t>
    </dgm:pt>
    <dgm:pt modelId="{8971ADFC-0598-4C56-A95D-CC5A5422560B}" type="parTrans" cxnId="{0DFF4A90-2C64-4688-A6FD-4F89D2BEECA5}">
      <dgm:prSet/>
      <dgm:spPr/>
      <dgm:t>
        <a:bodyPr/>
        <a:lstStyle/>
        <a:p>
          <a:endParaRPr lang="es-CO"/>
        </a:p>
      </dgm:t>
    </dgm:pt>
    <dgm:pt modelId="{57D9B2FC-7C21-4A04-B594-E13DC3FFD7AE}" type="sibTrans" cxnId="{0DFF4A90-2C64-4688-A6FD-4F89D2BEECA5}">
      <dgm:prSet/>
      <dgm:spPr/>
      <dgm:t>
        <a:bodyPr/>
        <a:lstStyle/>
        <a:p>
          <a:endParaRPr lang="es-CO"/>
        </a:p>
      </dgm:t>
    </dgm:pt>
    <dgm:pt modelId="{BB581FF3-B85A-4E17-A784-5468172927CE}">
      <dgm:prSet phldrT="[Texto]"/>
      <dgm:spPr/>
      <dgm:t>
        <a:bodyPr/>
        <a:lstStyle/>
        <a:p>
          <a:endParaRPr lang="es-CO" dirty="0"/>
        </a:p>
      </dgm:t>
    </dgm:pt>
    <dgm:pt modelId="{D406B7DB-E1DB-426F-BE43-22DCC166359D}" type="parTrans" cxnId="{AD9C9199-B78B-4F58-99BD-2CE3DCFD84F5}">
      <dgm:prSet/>
      <dgm:spPr/>
      <dgm:t>
        <a:bodyPr/>
        <a:lstStyle/>
        <a:p>
          <a:endParaRPr lang="es-CO"/>
        </a:p>
      </dgm:t>
    </dgm:pt>
    <dgm:pt modelId="{BDCCFB69-8BD6-4421-8FD0-82A10F81A4F0}" type="sibTrans" cxnId="{AD9C9199-B78B-4F58-99BD-2CE3DCFD84F5}">
      <dgm:prSet/>
      <dgm:spPr/>
      <dgm:t>
        <a:bodyPr/>
        <a:lstStyle/>
        <a:p>
          <a:endParaRPr lang="es-CO"/>
        </a:p>
      </dgm:t>
    </dgm:pt>
    <dgm:pt modelId="{9F8FF677-3BF2-401B-BA6D-A08D90F49306}">
      <dgm:prSet phldrT="[Texto]"/>
      <dgm:spPr/>
      <dgm:t>
        <a:bodyPr/>
        <a:lstStyle/>
        <a:p>
          <a:r>
            <a:rPr lang="es-CO" dirty="0"/>
            <a:t>Demanda de mañana y generación de mañana</a:t>
          </a:r>
        </a:p>
      </dgm:t>
    </dgm:pt>
    <dgm:pt modelId="{FB647E6A-7908-46C1-90F8-FD571D46BA8C}" type="parTrans" cxnId="{C00B9F66-6D87-4D52-A6BC-14EB68D44A2A}">
      <dgm:prSet/>
      <dgm:spPr/>
      <dgm:t>
        <a:bodyPr/>
        <a:lstStyle/>
        <a:p>
          <a:endParaRPr lang="es-CO"/>
        </a:p>
      </dgm:t>
    </dgm:pt>
    <dgm:pt modelId="{132C45C6-01C6-48A5-9082-03E850A8D662}" type="sibTrans" cxnId="{C00B9F66-6D87-4D52-A6BC-14EB68D44A2A}">
      <dgm:prSet/>
      <dgm:spPr/>
      <dgm:t>
        <a:bodyPr/>
        <a:lstStyle/>
        <a:p>
          <a:endParaRPr lang="es-CO"/>
        </a:p>
      </dgm:t>
    </dgm:pt>
    <dgm:pt modelId="{29E27B7B-0C28-4DCA-86D3-1F90D40765DF}" type="pres">
      <dgm:prSet presAssocID="{8E5EACA1-5E54-4F3F-9D5A-9C5F51CB21C7}" presName="arrowDiagram" presStyleCnt="0">
        <dgm:presLayoutVars>
          <dgm:chMax val="5"/>
          <dgm:dir/>
          <dgm:resizeHandles val="exact"/>
        </dgm:presLayoutVars>
      </dgm:prSet>
      <dgm:spPr/>
    </dgm:pt>
    <dgm:pt modelId="{6591F70C-51A5-48E3-81BB-DAE0D66B7784}" type="pres">
      <dgm:prSet presAssocID="{8E5EACA1-5E54-4F3F-9D5A-9C5F51CB21C7}" presName="arrow" presStyleLbl="bgShp" presStyleIdx="0" presStyleCnt="1"/>
      <dgm:spPr/>
    </dgm:pt>
    <dgm:pt modelId="{6185AD11-7341-4EBA-82F9-2988F8650CC2}" type="pres">
      <dgm:prSet presAssocID="{8E5EACA1-5E54-4F3F-9D5A-9C5F51CB21C7}" presName="arrowDiagram3" presStyleCnt="0"/>
      <dgm:spPr/>
    </dgm:pt>
    <dgm:pt modelId="{2D659DAC-AD8D-41DC-B90A-E2AA86233600}" type="pres">
      <dgm:prSet presAssocID="{5A47C74C-2D23-4FFA-8E2B-64749DE60FBB}" presName="bullet3a" presStyleLbl="node1" presStyleIdx="0" presStyleCnt="3"/>
      <dgm:spPr/>
    </dgm:pt>
    <dgm:pt modelId="{A29E7570-7C59-409A-B903-386682B46AD8}" type="pres">
      <dgm:prSet presAssocID="{5A47C74C-2D23-4FFA-8E2B-64749DE60FBB}" presName="textBox3a" presStyleLbl="revTx" presStyleIdx="0" presStyleCnt="3">
        <dgm:presLayoutVars>
          <dgm:bulletEnabled val="1"/>
        </dgm:presLayoutVars>
      </dgm:prSet>
      <dgm:spPr/>
    </dgm:pt>
    <dgm:pt modelId="{04ECEB50-B64E-4DF6-8D4E-4003E39A25D9}" type="pres">
      <dgm:prSet presAssocID="{BB581FF3-B85A-4E17-A784-5468172927CE}" presName="bullet3b" presStyleLbl="node1" presStyleIdx="1" presStyleCnt="3"/>
      <dgm:spPr/>
    </dgm:pt>
    <dgm:pt modelId="{63514A9E-B0FE-44A4-BFEA-3A7345E74C85}" type="pres">
      <dgm:prSet presAssocID="{BB581FF3-B85A-4E17-A784-5468172927CE}" presName="textBox3b" presStyleLbl="revTx" presStyleIdx="1" presStyleCnt="3">
        <dgm:presLayoutVars>
          <dgm:bulletEnabled val="1"/>
        </dgm:presLayoutVars>
      </dgm:prSet>
      <dgm:spPr/>
    </dgm:pt>
    <dgm:pt modelId="{0012A3B4-8BB6-401B-88C5-6CC4887D5490}" type="pres">
      <dgm:prSet presAssocID="{9F8FF677-3BF2-401B-BA6D-A08D90F49306}" presName="bullet3c" presStyleLbl="node1" presStyleIdx="2" presStyleCnt="3"/>
      <dgm:spPr/>
    </dgm:pt>
    <dgm:pt modelId="{CDEF6266-9AED-4F70-838C-3B7CF240C94C}" type="pres">
      <dgm:prSet presAssocID="{9F8FF677-3BF2-401B-BA6D-A08D90F49306}" presName="textBox3c" presStyleLbl="revTx" presStyleIdx="2" presStyleCnt="3">
        <dgm:presLayoutVars>
          <dgm:bulletEnabled val="1"/>
        </dgm:presLayoutVars>
      </dgm:prSet>
      <dgm:spPr/>
    </dgm:pt>
  </dgm:ptLst>
  <dgm:cxnLst>
    <dgm:cxn modelId="{C00B9F66-6D87-4D52-A6BC-14EB68D44A2A}" srcId="{8E5EACA1-5E54-4F3F-9D5A-9C5F51CB21C7}" destId="{9F8FF677-3BF2-401B-BA6D-A08D90F49306}" srcOrd="2" destOrd="0" parTransId="{FB647E6A-7908-46C1-90F8-FD571D46BA8C}" sibTransId="{132C45C6-01C6-48A5-9082-03E850A8D662}"/>
    <dgm:cxn modelId="{0DFF4A90-2C64-4688-A6FD-4F89D2BEECA5}" srcId="{8E5EACA1-5E54-4F3F-9D5A-9C5F51CB21C7}" destId="{5A47C74C-2D23-4FFA-8E2B-64749DE60FBB}" srcOrd="0" destOrd="0" parTransId="{8971ADFC-0598-4C56-A95D-CC5A5422560B}" sibTransId="{57D9B2FC-7C21-4A04-B594-E13DC3FFD7AE}"/>
    <dgm:cxn modelId="{AD9C9199-B78B-4F58-99BD-2CE3DCFD84F5}" srcId="{8E5EACA1-5E54-4F3F-9D5A-9C5F51CB21C7}" destId="{BB581FF3-B85A-4E17-A784-5468172927CE}" srcOrd="1" destOrd="0" parTransId="{D406B7DB-E1DB-426F-BE43-22DCC166359D}" sibTransId="{BDCCFB69-8BD6-4421-8FD0-82A10F81A4F0}"/>
    <dgm:cxn modelId="{386A5260-7DB6-40A2-8987-D6FE543839E9}" type="presOf" srcId="{BB581FF3-B85A-4E17-A784-5468172927CE}" destId="{63514A9E-B0FE-44A4-BFEA-3A7345E74C85}" srcOrd="0" destOrd="0" presId="urn:microsoft.com/office/officeart/2005/8/layout/arrow2"/>
    <dgm:cxn modelId="{E3B4FCE8-94AA-4DA1-A788-142687A73E45}" type="presOf" srcId="{8E5EACA1-5E54-4F3F-9D5A-9C5F51CB21C7}" destId="{29E27B7B-0C28-4DCA-86D3-1F90D40765DF}" srcOrd="0" destOrd="0" presId="urn:microsoft.com/office/officeart/2005/8/layout/arrow2"/>
    <dgm:cxn modelId="{927C54BC-D142-436B-AF41-9B838E5DA5B7}" type="presOf" srcId="{9F8FF677-3BF2-401B-BA6D-A08D90F49306}" destId="{CDEF6266-9AED-4F70-838C-3B7CF240C94C}" srcOrd="0" destOrd="0" presId="urn:microsoft.com/office/officeart/2005/8/layout/arrow2"/>
    <dgm:cxn modelId="{382D50D2-FC9E-4475-936F-1A26315E5F48}" type="presOf" srcId="{5A47C74C-2D23-4FFA-8E2B-64749DE60FBB}" destId="{A29E7570-7C59-409A-B903-386682B46AD8}" srcOrd="0" destOrd="0" presId="urn:microsoft.com/office/officeart/2005/8/layout/arrow2"/>
    <dgm:cxn modelId="{58FB88A6-7CA0-462F-8C95-2A69377C38D7}" type="presParOf" srcId="{29E27B7B-0C28-4DCA-86D3-1F90D40765DF}" destId="{6591F70C-51A5-48E3-81BB-DAE0D66B7784}" srcOrd="0" destOrd="0" presId="urn:microsoft.com/office/officeart/2005/8/layout/arrow2"/>
    <dgm:cxn modelId="{AB39724F-FDC2-48EF-A955-1F1590628A91}" type="presParOf" srcId="{29E27B7B-0C28-4DCA-86D3-1F90D40765DF}" destId="{6185AD11-7341-4EBA-82F9-2988F8650CC2}" srcOrd="1" destOrd="0" presId="urn:microsoft.com/office/officeart/2005/8/layout/arrow2"/>
    <dgm:cxn modelId="{5327E6F0-CF70-47A1-9888-95FECF2BE406}" type="presParOf" srcId="{6185AD11-7341-4EBA-82F9-2988F8650CC2}" destId="{2D659DAC-AD8D-41DC-B90A-E2AA86233600}" srcOrd="0" destOrd="0" presId="urn:microsoft.com/office/officeart/2005/8/layout/arrow2"/>
    <dgm:cxn modelId="{7BE89ADE-5136-482C-ABB7-04AC2700A354}" type="presParOf" srcId="{6185AD11-7341-4EBA-82F9-2988F8650CC2}" destId="{A29E7570-7C59-409A-B903-386682B46AD8}" srcOrd="1" destOrd="0" presId="urn:microsoft.com/office/officeart/2005/8/layout/arrow2"/>
    <dgm:cxn modelId="{02042581-F585-4F41-B87D-B09D3BD7C9FD}" type="presParOf" srcId="{6185AD11-7341-4EBA-82F9-2988F8650CC2}" destId="{04ECEB50-B64E-4DF6-8D4E-4003E39A25D9}" srcOrd="2" destOrd="0" presId="urn:microsoft.com/office/officeart/2005/8/layout/arrow2"/>
    <dgm:cxn modelId="{5C2269AC-2890-44DC-8171-4DAEFB51CF78}" type="presParOf" srcId="{6185AD11-7341-4EBA-82F9-2988F8650CC2}" destId="{63514A9E-B0FE-44A4-BFEA-3A7345E74C85}" srcOrd="3" destOrd="0" presId="urn:microsoft.com/office/officeart/2005/8/layout/arrow2"/>
    <dgm:cxn modelId="{6C291EE5-9B82-4523-A244-2238D48B263B}" type="presParOf" srcId="{6185AD11-7341-4EBA-82F9-2988F8650CC2}" destId="{0012A3B4-8BB6-401B-88C5-6CC4887D5490}" srcOrd="4" destOrd="0" presId="urn:microsoft.com/office/officeart/2005/8/layout/arrow2"/>
    <dgm:cxn modelId="{551BB790-13DA-430E-91F5-3894EF29B209}" type="presParOf" srcId="{6185AD11-7341-4EBA-82F9-2988F8650CC2}" destId="{CDEF6266-9AED-4F70-838C-3B7CF240C94C}"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E0FAA4F-81C0-4D94-A0DD-B0DBE0862121}" type="doc">
      <dgm:prSet loTypeId="urn:microsoft.com/office/officeart/2005/8/layout/venn2" loCatId="relationship" qsTypeId="urn:microsoft.com/office/officeart/2005/8/quickstyle/simple1" qsCatId="simple" csTypeId="urn:microsoft.com/office/officeart/2005/8/colors/colorful2" csCatId="colorful" phldr="1"/>
      <dgm:spPr/>
      <dgm:t>
        <a:bodyPr/>
        <a:lstStyle/>
        <a:p>
          <a:endParaRPr lang="es-CO"/>
        </a:p>
      </dgm:t>
    </dgm:pt>
    <dgm:pt modelId="{8D177D48-F44A-4513-BE78-6F877D9498DE}">
      <dgm:prSet phldrT="[Texto]" custT="1"/>
      <dgm:spPr/>
      <dgm:t>
        <a:bodyPr/>
        <a:lstStyle/>
        <a:p>
          <a:r>
            <a:rPr lang="es-CO" sz="1800" dirty="0"/>
            <a:t>Criterios técnicos</a:t>
          </a:r>
        </a:p>
      </dgm:t>
    </dgm:pt>
    <dgm:pt modelId="{E4AD59AE-C40B-4D11-B0EF-BC7F28B3A69D}" type="parTrans" cxnId="{12D98024-7FE7-46E2-8A2B-BB1C7E74E4A6}">
      <dgm:prSet/>
      <dgm:spPr/>
      <dgm:t>
        <a:bodyPr/>
        <a:lstStyle/>
        <a:p>
          <a:endParaRPr lang="es-CO"/>
        </a:p>
      </dgm:t>
    </dgm:pt>
    <dgm:pt modelId="{FD2C0567-2FE0-4E36-A761-4BFBB488C896}" type="sibTrans" cxnId="{12D98024-7FE7-46E2-8A2B-BB1C7E74E4A6}">
      <dgm:prSet/>
      <dgm:spPr/>
      <dgm:t>
        <a:bodyPr/>
        <a:lstStyle/>
        <a:p>
          <a:endParaRPr lang="es-CO"/>
        </a:p>
      </dgm:t>
    </dgm:pt>
    <dgm:pt modelId="{97794497-2937-412D-9A82-1D33EEC9B79C}">
      <dgm:prSet phldrT="[Texto]"/>
      <dgm:spPr/>
      <dgm:t>
        <a:bodyPr/>
        <a:lstStyle/>
        <a:p>
          <a:r>
            <a:rPr lang="es-CO" dirty="0"/>
            <a:t>Criterios económicos</a:t>
          </a:r>
        </a:p>
      </dgm:t>
    </dgm:pt>
    <dgm:pt modelId="{B1100ABA-EC91-429D-9BF1-E673F1919579}" type="parTrans" cxnId="{E279DEFE-A1DB-4DC6-B7D0-94916215C3FC}">
      <dgm:prSet/>
      <dgm:spPr/>
      <dgm:t>
        <a:bodyPr/>
        <a:lstStyle/>
        <a:p>
          <a:endParaRPr lang="es-CO"/>
        </a:p>
      </dgm:t>
    </dgm:pt>
    <dgm:pt modelId="{948B696B-F838-486E-8921-E65B92B12ACC}" type="sibTrans" cxnId="{E279DEFE-A1DB-4DC6-B7D0-94916215C3FC}">
      <dgm:prSet/>
      <dgm:spPr/>
      <dgm:t>
        <a:bodyPr/>
        <a:lstStyle/>
        <a:p>
          <a:endParaRPr lang="es-CO"/>
        </a:p>
      </dgm:t>
    </dgm:pt>
    <dgm:pt modelId="{AF8B8F73-E2FB-4519-83BD-16FDFC89C3E5}">
      <dgm:prSet phldrT="[Texto]"/>
      <dgm:spPr/>
      <dgm:t>
        <a:bodyPr/>
        <a:lstStyle/>
        <a:p>
          <a:r>
            <a:rPr lang="es-CO" dirty="0"/>
            <a:t>Atención de la demanda</a:t>
          </a:r>
        </a:p>
      </dgm:t>
    </dgm:pt>
    <dgm:pt modelId="{1CEC44C8-56C0-4522-BBA4-40AD1E6CB644}" type="parTrans" cxnId="{A86A62D1-FE3A-44E8-987E-6EEC655E9973}">
      <dgm:prSet/>
      <dgm:spPr/>
      <dgm:t>
        <a:bodyPr/>
        <a:lstStyle/>
        <a:p>
          <a:endParaRPr lang="es-CO"/>
        </a:p>
      </dgm:t>
    </dgm:pt>
    <dgm:pt modelId="{31D62E5E-96D2-44BE-B7D8-0459F7C30DDE}" type="sibTrans" cxnId="{A86A62D1-FE3A-44E8-987E-6EEC655E9973}">
      <dgm:prSet/>
      <dgm:spPr/>
      <dgm:t>
        <a:bodyPr/>
        <a:lstStyle/>
        <a:p>
          <a:endParaRPr lang="es-CO"/>
        </a:p>
      </dgm:t>
    </dgm:pt>
    <dgm:pt modelId="{4A2B0522-F067-4EF8-9CC5-9B6445DEE764}">
      <dgm:prSet phldrT="[Texto]"/>
      <dgm:spPr/>
      <dgm:t>
        <a:bodyPr/>
        <a:lstStyle/>
        <a:p>
          <a:r>
            <a:rPr lang="es-CO" dirty="0"/>
            <a:t>Criterios ambientales y sociales</a:t>
          </a:r>
        </a:p>
      </dgm:t>
    </dgm:pt>
    <dgm:pt modelId="{605F8B8A-EECF-4BEC-A3BF-74A63B3EA848}" type="parTrans" cxnId="{4B512F06-3D03-4D2D-B65E-E413A177BF1A}">
      <dgm:prSet/>
      <dgm:spPr/>
      <dgm:t>
        <a:bodyPr/>
        <a:lstStyle/>
        <a:p>
          <a:endParaRPr lang="es-CO"/>
        </a:p>
      </dgm:t>
    </dgm:pt>
    <dgm:pt modelId="{8AAA7753-A264-48E3-BD75-3B00D7C4DAF2}" type="sibTrans" cxnId="{4B512F06-3D03-4D2D-B65E-E413A177BF1A}">
      <dgm:prSet/>
      <dgm:spPr/>
      <dgm:t>
        <a:bodyPr/>
        <a:lstStyle/>
        <a:p>
          <a:endParaRPr lang="es-CO"/>
        </a:p>
      </dgm:t>
    </dgm:pt>
    <dgm:pt modelId="{0A65FB47-A45B-49EE-A90A-E0E32E60B4C0}">
      <dgm:prSet phldrT="[Texto]"/>
      <dgm:spPr/>
      <dgm:t>
        <a:bodyPr/>
        <a:lstStyle/>
        <a:p>
          <a:r>
            <a:rPr lang="es-CO" dirty="0"/>
            <a:t>Criterios físicos</a:t>
          </a:r>
        </a:p>
      </dgm:t>
    </dgm:pt>
    <dgm:pt modelId="{FFF1FF80-91F1-4540-8005-9C2F7D1B82BE}" type="parTrans" cxnId="{41A16877-9699-4029-BA33-D89DB46F3772}">
      <dgm:prSet/>
      <dgm:spPr/>
      <dgm:t>
        <a:bodyPr/>
        <a:lstStyle/>
        <a:p>
          <a:endParaRPr lang="es-CO"/>
        </a:p>
      </dgm:t>
    </dgm:pt>
    <dgm:pt modelId="{73006047-FFF3-42C5-AD15-1AF37DDEA806}" type="sibTrans" cxnId="{41A16877-9699-4029-BA33-D89DB46F3772}">
      <dgm:prSet/>
      <dgm:spPr/>
      <dgm:t>
        <a:bodyPr/>
        <a:lstStyle/>
        <a:p>
          <a:endParaRPr lang="es-CO"/>
        </a:p>
      </dgm:t>
    </dgm:pt>
    <dgm:pt modelId="{654B8155-3DE6-4830-B9EC-3C8681D97CA7}" type="pres">
      <dgm:prSet presAssocID="{6E0FAA4F-81C0-4D94-A0DD-B0DBE0862121}" presName="Name0" presStyleCnt="0">
        <dgm:presLayoutVars>
          <dgm:chMax val="7"/>
          <dgm:resizeHandles val="exact"/>
        </dgm:presLayoutVars>
      </dgm:prSet>
      <dgm:spPr/>
    </dgm:pt>
    <dgm:pt modelId="{29503E34-18BE-4B63-B4DA-5DC5EFEE4DA2}" type="pres">
      <dgm:prSet presAssocID="{6E0FAA4F-81C0-4D94-A0DD-B0DBE0862121}" presName="comp1" presStyleCnt="0"/>
      <dgm:spPr/>
    </dgm:pt>
    <dgm:pt modelId="{12AAEEAD-7EB0-4344-A744-F324FB4877FC}" type="pres">
      <dgm:prSet presAssocID="{6E0FAA4F-81C0-4D94-A0DD-B0DBE0862121}" presName="circle1" presStyleLbl="node1" presStyleIdx="0" presStyleCnt="5"/>
      <dgm:spPr/>
    </dgm:pt>
    <dgm:pt modelId="{2BC18320-1E66-468F-B11E-7FC8DAFED026}" type="pres">
      <dgm:prSet presAssocID="{6E0FAA4F-81C0-4D94-A0DD-B0DBE0862121}" presName="c1text" presStyleLbl="node1" presStyleIdx="0" presStyleCnt="5">
        <dgm:presLayoutVars>
          <dgm:bulletEnabled val="1"/>
        </dgm:presLayoutVars>
      </dgm:prSet>
      <dgm:spPr/>
    </dgm:pt>
    <dgm:pt modelId="{4FAF48B0-FFD9-477C-BDE2-6AB46743DF65}" type="pres">
      <dgm:prSet presAssocID="{6E0FAA4F-81C0-4D94-A0DD-B0DBE0862121}" presName="comp2" presStyleCnt="0"/>
      <dgm:spPr/>
    </dgm:pt>
    <dgm:pt modelId="{67FE0D75-5777-4625-A142-BDCE4D4AA526}" type="pres">
      <dgm:prSet presAssocID="{6E0FAA4F-81C0-4D94-A0DD-B0DBE0862121}" presName="circle2" presStyleLbl="node1" presStyleIdx="1" presStyleCnt="5"/>
      <dgm:spPr/>
    </dgm:pt>
    <dgm:pt modelId="{FFEF397F-9ADF-4C27-AC26-0EBADA3CA973}" type="pres">
      <dgm:prSet presAssocID="{6E0FAA4F-81C0-4D94-A0DD-B0DBE0862121}" presName="c2text" presStyleLbl="node1" presStyleIdx="1" presStyleCnt="5">
        <dgm:presLayoutVars>
          <dgm:bulletEnabled val="1"/>
        </dgm:presLayoutVars>
      </dgm:prSet>
      <dgm:spPr/>
    </dgm:pt>
    <dgm:pt modelId="{0635195B-C998-489C-AD7F-A2F2C40264EB}" type="pres">
      <dgm:prSet presAssocID="{6E0FAA4F-81C0-4D94-A0DD-B0DBE0862121}" presName="comp3" presStyleCnt="0"/>
      <dgm:spPr/>
    </dgm:pt>
    <dgm:pt modelId="{4693584C-FBC6-430A-8B78-EBB0BC4CF689}" type="pres">
      <dgm:prSet presAssocID="{6E0FAA4F-81C0-4D94-A0DD-B0DBE0862121}" presName="circle3" presStyleLbl="node1" presStyleIdx="2" presStyleCnt="5"/>
      <dgm:spPr/>
    </dgm:pt>
    <dgm:pt modelId="{0C7F0665-87C7-4026-B4EA-E76581BA1F6C}" type="pres">
      <dgm:prSet presAssocID="{6E0FAA4F-81C0-4D94-A0DD-B0DBE0862121}" presName="c3text" presStyleLbl="node1" presStyleIdx="2" presStyleCnt="5">
        <dgm:presLayoutVars>
          <dgm:bulletEnabled val="1"/>
        </dgm:presLayoutVars>
      </dgm:prSet>
      <dgm:spPr/>
    </dgm:pt>
    <dgm:pt modelId="{B10290F0-DF4B-4F5E-B96D-30921FD63955}" type="pres">
      <dgm:prSet presAssocID="{6E0FAA4F-81C0-4D94-A0DD-B0DBE0862121}" presName="comp4" presStyleCnt="0"/>
      <dgm:spPr/>
    </dgm:pt>
    <dgm:pt modelId="{29B7AA31-CB8F-46AF-B65C-A21DA68F266D}" type="pres">
      <dgm:prSet presAssocID="{6E0FAA4F-81C0-4D94-A0DD-B0DBE0862121}" presName="circle4" presStyleLbl="node1" presStyleIdx="3" presStyleCnt="5"/>
      <dgm:spPr/>
    </dgm:pt>
    <dgm:pt modelId="{019CFB79-3D14-4E4C-8498-8A3ABDF2C070}" type="pres">
      <dgm:prSet presAssocID="{6E0FAA4F-81C0-4D94-A0DD-B0DBE0862121}" presName="c4text" presStyleLbl="node1" presStyleIdx="3" presStyleCnt="5">
        <dgm:presLayoutVars>
          <dgm:bulletEnabled val="1"/>
        </dgm:presLayoutVars>
      </dgm:prSet>
      <dgm:spPr/>
    </dgm:pt>
    <dgm:pt modelId="{74EA196F-D80A-4EC1-AA13-C6A90DEADBEE}" type="pres">
      <dgm:prSet presAssocID="{6E0FAA4F-81C0-4D94-A0DD-B0DBE0862121}" presName="comp5" presStyleCnt="0"/>
      <dgm:spPr/>
    </dgm:pt>
    <dgm:pt modelId="{763FFE98-3E04-4BC0-B676-5FCC912F8B87}" type="pres">
      <dgm:prSet presAssocID="{6E0FAA4F-81C0-4D94-A0DD-B0DBE0862121}" presName="circle5" presStyleLbl="node1" presStyleIdx="4" presStyleCnt="5"/>
      <dgm:spPr/>
    </dgm:pt>
    <dgm:pt modelId="{781C08F8-C93F-4092-B9D2-5E4DDD54D4AF}" type="pres">
      <dgm:prSet presAssocID="{6E0FAA4F-81C0-4D94-A0DD-B0DBE0862121}" presName="c5text" presStyleLbl="node1" presStyleIdx="4" presStyleCnt="5">
        <dgm:presLayoutVars>
          <dgm:bulletEnabled val="1"/>
        </dgm:presLayoutVars>
      </dgm:prSet>
      <dgm:spPr/>
    </dgm:pt>
  </dgm:ptLst>
  <dgm:cxnLst>
    <dgm:cxn modelId="{C7D74FF5-94FC-4A67-B214-C810F8EDC9B6}" type="presOf" srcId="{4A2B0522-F067-4EF8-9CC5-9B6445DEE764}" destId="{0C7F0665-87C7-4026-B4EA-E76581BA1F6C}" srcOrd="1" destOrd="0" presId="urn:microsoft.com/office/officeart/2005/8/layout/venn2"/>
    <dgm:cxn modelId="{4CA1EC88-C867-4AB0-93EE-74BCD7D653C9}" type="presOf" srcId="{0A65FB47-A45B-49EE-A90A-E0E32E60B4C0}" destId="{019CFB79-3D14-4E4C-8498-8A3ABDF2C070}" srcOrd="1" destOrd="0" presId="urn:microsoft.com/office/officeart/2005/8/layout/venn2"/>
    <dgm:cxn modelId="{86081A12-7E9B-4181-BD08-5C2A07EC3EE5}" type="presOf" srcId="{6E0FAA4F-81C0-4D94-A0DD-B0DBE0862121}" destId="{654B8155-3DE6-4830-B9EC-3C8681D97CA7}" srcOrd="0" destOrd="0" presId="urn:microsoft.com/office/officeart/2005/8/layout/venn2"/>
    <dgm:cxn modelId="{3D23117F-55F9-4C5C-8DB4-F337E6C69334}" type="presOf" srcId="{8D177D48-F44A-4513-BE78-6F877D9498DE}" destId="{12AAEEAD-7EB0-4344-A744-F324FB4877FC}" srcOrd="0" destOrd="0" presId="urn:microsoft.com/office/officeart/2005/8/layout/venn2"/>
    <dgm:cxn modelId="{9BC17599-6294-461C-A6C5-D7701B1095DF}" type="presOf" srcId="{97794497-2937-412D-9A82-1D33EEC9B79C}" destId="{67FE0D75-5777-4625-A142-BDCE4D4AA526}" srcOrd="0" destOrd="0" presId="urn:microsoft.com/office/officeart/2005/8/layout/venn2"/>
    <dgm:cxn modelId="{3FC35651-79C6-4BD8-B5DB-76C8AAF2B70E}" type="presOf" srcId="{0A65FB47-A45B-49EE-A90A-E0E32E60B4C0}" destId="{29B7AA31-CB8F-46AF-B65C-A21DA68F266D}" srcOrd="0" destOrd="0" presId="urn:microsoft.com/office/officeart/2005/8/layout/venn2"/>
    <dgm:cxn modelId="{8B6BD86A-B09C-4033-8C19-9AEB8502038C}" type="presOf" srcId="{8D177D48-F44A-4513-BE78-6F877D9498DE}" destId="{2BC18320-1E66-468F-B11E-7FC8DAFED026}" srcOrd="1" destOrd="0" presId="urn:microsoft.com/office/officeart/2005/8/layout/venn2"/>
    <dgm:cxn modelId="{3977883C-B3E8-4ABE-B04E-48C0C85E7B04}" type="presOf" srcId="{4A2B0522-F067-4EF8-9CC5-9B6445DEE764}" destId="{4693584C-FBC6-430A-8B78-EBB0BC4CF689}" srcOrd="0" destOrd="0" presId="urn:microsoft.com/office/officeart/2005/8/layout/venn2"/>
    <dgm:cxn modelId="{4B512F06-3D03-4D2D-B65E-E413A177BF1A}" srcId="{6E0FAA4F-81C0-4D94-A0DD-B0DBE0862121}" destId="{4A2B0522-F067-4EF8-9CC5-9B6445DEE764}" srcOrd="2" destOrd="0" parTransId="{605F8B8A-EECF-4BEC-A3BF-74A63B3EA848}" sibTransId="{8AAA7753-A264-48E3-BD75-3B00D7C4DAF2}"/>
    <dgm:cxn modelId="{A3837C13-EF37-4782-834B-777010346727}" type="presOf" srcId="{AF8B8F73-E2FB-4519-83BD-16FDFC89C3E5}" destId="{763FFE98-3E04-4BC0-B676-5FCC912F8B87}" srcOrd="0" destOrd="0" presId="urn:microsoft.com/office/officeart/2005/8/layout/venn2"/>
    <dgm:cxn modelId="{6091381E-15DB-40C2-ADDF-9E4B1195CD88}" type="presOf" srcId="{AF8B8F73-E2FB-4519-83BD-16FDFC89C3E5}" destId="{781C08F8-C93F-4092-B9D2-5E4DDD54D4AF}" srcOrd="1" destOrd="0" presId="urn:microsoft.com/office/officeart/2005/8/layout/venn2"/>
    <dgm:cxn modelId="{12D98024-7FE7-46E2-8A2B-BB1C7E74E4A6}" srcId="{6E0FAA4F-81C0-4D94-A0DD-B0DBE0862121}" destId="{8D177D48-F44A-4513-BE78-6F877D9498DE}" srcOrd="0" destOrd="0" parTransId="{E4AD59AE-C40B-4D11-B0EF-BC7F28B3A69D}" sibTransId="{FD2C0567-2FE0-4E36-A761-4BFBB488C896}"/>
    <dgm:cxn modelId="{E279DEFE-A1DB-4DC6-B7D0-94916215C3FC}" srcId="{6E0FAA4F-81C0-4D94-A0DD-B0DBE0862121}" destId="{97794497-2937-412D-9A82-1D33EEC9B79C}" srcOrd="1" destOrd="0" parTransId="{B1100ABA-EC91-429D-9BF1-E673F1919579}" sibTransId="{948B696B-F838-486E-8921-E65B92B12ACC}"/>
    <dgm:cxn modelId="{41A16877-9699-4029-BA33-D89DB46F3772}" srcId="{6E0FAA4F-81C0-4D94-A0DD-B0DBE0862121}" destId="{0A65FB47-A45B-49EE-A90A-E0E32E60B4C0}" srcOrd="3" destOrd="0" parTransId="{FFF1FF80-91F1-4540-8005-9C2F7D1B82BE}" sibTransId="{73006047-FFF3-42C5-AD15-1AF37DDEA806}"/>
    <dgm:cxn modelId="{CD1BFC33-E060-43E5-B7A9-DD1A1E4A1982}" type="presOf" srcId="{97794497-2937-412D-9A82-1D33EEC9B79C}" destId="{FFEF397F-9ADF-4C27-AC26-0EBADA3CA973}" srcOrd="1" destOrd="0" presId="urn:microsoft.com/office/officeart/2005/8/layout/venn2"/>
    <dgm:cxn modelId="{A86A62D1-FE3A-44E8-987E-6EEC655E9973}" srcId="{6E0FAA4F-81C0-4D94-A0DD-B0DBE0862121}" destId="{AF8B8F73-E2FB-4519-83BD-16FDFC89C3E5}" srcOrd="4" destOrd="0" parTransId="{1CEC44C8-56C0-4522-BBA4-40AD1E6CB644}" sibTransId="{31D62E5E-96D2-44BE-B7D8-0459F7C30DDE}"/>
    <dgm:cxn modelId="{D1A841BF-A580-4B22-BBFA-4B1401499DB9}" type="presParOf" srcId="{654B8155-3DE6-4830-B9EC-3C8681D97CA7}" destId="{29503E34-18BE-4B63-B4DA-5DC5EFEE4DA2}" srcOrd="0" destOrd="0" presId="urn:microsoft.com/office/officeart/2005/8/layout/venn2"/>
    <dgm:cxn modelId="{8125E4AD-48A3-4A0B-A3A4-CE6283EC35B1}" type="presParOf" srcId="{29503E34-18BE-4B63-B4DA-5DC5EFEE4DA2}" destId="{12AAEEAD-7EB0-4344-A744-F324FB4877FC}" srcOrd="0" destOrd="0" presId="urn:microsoft.com/office/officeart/2005/8/layout/venn2"/>
    <dgm:cxn modelId="{ED235AEC-CFAE-40D4-BA4C-ADDAAA2370BB}" type="presParOf" srcId="{29503E34-18BE-4B63-B4DA-5DC5EFEE4DA2}" destId="{2BC18320-1E66-468F-B11E-7FC8DAFED026}" srcOrd="1" destOrd="0" presId="urn:microsoft.com/office/officeart/2005/8/layout/venn2"/>
    <dgm:cxn modelId="{01F3CD32-EBD1-4BDE-A540-1299C9E8D23C}" type="presParOf" srcId="{654B8155-3DE6-4830-B9EC-3C8681D97CA7}" destId="{4FAF48B0-FFD9-477C-BDE2-6AB46743DF65}" srcOrd="1" destOrd="0" presId="urn:microsoft.com/office/officeart/2005/8/layout/venn2"/>
    <dgm:cxn modelId="{3153C09A-6CB1-4D7C-AE60-CE08190D780A}" type="presParOf" srcId="{4FAF48B0-FFD9-477C-BDE2-6AB46743DF65}" destId="{67FE0D75-5777-4625-A142-BDCE4D4AA526}" srcOrd="0" destOrd="0" presId="urn:microsoft.com/office/officeart/2005/8/layout/venn2"/>
    <dgm:cxn modelId="{5FD7405F-26AA-409F-B27B-49B64169F90B}" type="presParOf" srcId="{4FAF48B0-FFD9-477C-BDE2-6AB46743DF65}" destId="{FFEF397F-9ADF-4C27-AC26-0EBADA3CA973}" srcOrd="1" destOrd="0" presId="urn:microsoft.com/office/officeart/2005/8/layout/venn2"/>
    <dgm:cxn modelId="{BAC106E0-930E-4338-ADA4-6F1EFCBB6917}" type="presParOf" srcId="{654B8155-3DE6-4830-B9EC-3C8681D97CA7}" destId="{0635195B-C998-489C-AD7F-A2F2C40264EB}" srcOrd="2" destOrd="0" presId="urn:microsoft.com/office/officeart/2005/8/layout/venn2"/>
    <dgm:cxn modelId="{61A58F22-5B82-4B19-83B2-03DCC5B576AF}" type="presParOf" srcId="{0635195B-C998-489C-AD7F-A2F2C40264EB}" destId="{4693584C-FBC6-430A-8B78-EBB0BC4CF689}" srcOrd="0" destOrd="0" presId="urn:microsoft.com/office/officeart/2005/8/layout/venn2"/>
    <dgm:cxn modelId="{D3E397DD-B398-419B-8B7E-0E7EF7B19C28}" type="presParOf" srcId="{0635195B-C998-489C-AD7F-A2F2C40264EB}" destId="{0C7F0665-87C7-4026-B4EA-E76581BA1F6C}" srcOrd="1" destOrd="0" presId="urn:microsoft.com/office/officeart/2005/8/layout/venn2"/>
    <dgm:cxn modelId="{D7616C11-2F5E-4FFA-9CE8-48F1F8205E82}" type="presParOf" srcId="{654B8155-3DE6-4830-B9EC-3C8681D97CA7}" destId="{B10290F0-DF4B-4F5E-B96D-30921FD63955}" srcOrd="3" destOrd="0" presId="urn:microsoft.com/office/officeart/2005/8/layout/venn2"/>
    <dgm:cxn modelId="{F9A88383-4ED6-4A33-883E-17E7309922A4}" type="presParOf" srcId="{B10290F0-DF4B-4F5E-B96D-30921FD63955}" destId="{29B7AA31-CB8F-46AF-B65C-A21DA68F266D}" srcOrd="0" destOrd="0" presId="urn:microsoft.com/office/officeart/2005/8/layout/venn2"/>
    <dgm:cxn modelId="{FF550E57-53D2-43F1-B84B-A59610FC0E3E}" type="presParOf" srcId="{B10290F0-DF4B-4F5E-B96D-30921FD63955}" destId="{019CFB79-3D14-4E4C-8498-8A3ABDF2C070}" srcOrd="1" destOrd="0" presId="urn:microsoft.com/office/officeart/2005/8/layout/venn2"/>
    <dgm:cxn modelId="{536C58BD-2ADF-4407-AE0B-98764E681D35}" type="presParOf" srcId="{654B8155-3DE6-4830-B9EC-3C8681D97CA7}" destId="{74EA196F-D80A-4EC1-AA13-C6A90DEADBEE}" srcOrd="4" destOrd="0" presId="urn:microsoft.com/office/officeart/2005/8/layout/venn2"/>
    <dgm:cxn modelId="{88828AC6-D463-454F-A4EC-2BD700FF8C88}" type="presParOf" srcId="{74EA196F-D80A-4EC1-AA13-C6A90DEADBEE}" destId="{763FFE98-3E04-4BC0-B676-5FCC912F8B87}" srcOrd="0" destOrd="0" presId="urn:microsoft.com/office/officeart/2005/8/layout/venn2"/>
    <dgm:cxn modelId="{C60B5620-132A-49FB-887F-9F0570EA88E1}" type="presParOf" srcId="{74EA196F-D80A-4EC1-AA13-C6A90DEADBEE}" destId="{781C08F8-C93F-4092-B9D2-5E4DDD54D4AF}"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9FE0ACA-4FED-492B-8185-53AF6A7B61A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CO"/>
        </a:p>
      </dgm:t>
    </dgm:pt>
    <dgm:pt modelId="{8B200C89-0949-4291-B819-859185F946AA}">
      <dgm:prSet phldrT="[Texto]"/>
      <dgm:spPr/>
      <dgm:t>
        <a:bodyPr/>
        <a:lstStyle/>
        <a:p>
          <a:r>
            <a:rPr lang="es-MX" dirty="0"/>
            <a:t>Problema General</a:t>
          </a:r>
          <a:endParaRPr lang="es-CO" dirty="0"/>
        </a:p>
      </dgm:t>
    </dgm:pt>
    <dgm:pt modelId="{13F7C8CB-56A4-4D54-859A-7A7B33FC6EAB}" type="parTrans" cxnId="{83C0F89C-076B-495A-A334-A65F20475A85}">
      <dgm:prSet/>
      <dgm:spPr/>
      <dgm:t>
        <a:bodyPr/>
        <a:lstStyle/>
        <a:p>
          <a:endParaRPr lang="es-CO"/>
        </a:p>
      </dgm:t>
    </dgm:pt>
    <dgm:pt modelId="{AD74424E-EBF5-4E24-91C0-5A9C6860788B}" type="sibTrans" cxnId="{83C0F89C-076B-495A-A334-A65F20475A85}">
      <dgm:prSet/>
      <dgm:spPr/>
      <dgm:t>
        <a:bodyPr/>
        <a:lstStyle/>
        <a:p>
          <a:endParaRPr lang="es-CO"/>
        </a:p>
      </dgm:t>
    </dgm:pt>
    <dgm:pt modelId="{AF98F7A7-DB1C-4567-95D1-57F7C2604885}">
      <dgm:prSet phldrT="[Texto]"/>
      <dgm:spPr/>
      <dgm:t>
        <a:bodyPr/>
        <a:lstStyle/>
        <a:p>
          <a:r>
            <a:rPr lang="es-MX" dirty="0"/>
            <a:t>Planificación Subestaciones</a:t>
          </a:r>
          <a:endParaRPr lang="es-CO" dirty="0"/>
        </a:p>
      </dgm:t>
    </dgm:pt>
    <dgm:pt modelId="{9C3A3DD3-5DE6-432E-809C-1F3EFCEBAAB1}" type="parTrans" cxnId="{88CF5875-5551-4111-A8BD-523928412E99}">
      <dgm:prSet/>
      <dgm:spPr/>
      <dgm:t>
        <a:bodyPr/>
        <a:lstStyle/>
        <a:p>
          <a:endParaRPr lang="es-CO"/>
        </a:p>
      </dgm:t>
    </dgm:pt>
    <dgm:pt modelId="{7AA44263-F9B1-4D99-B6E2-C759A0A8E3FA}" type="sibTrans" cxnId="{88CF5875-5551-4111-A8BD-523928412E99}">
      <dgm:prSet/>
      <dgm:spPr/>
      <dgm:t>
        <a:bodyPr/>
        <a:lstStyle/>
        <a:p>
          <a:endParaRPr lang="es-CO"/>
        </a:p>
      </dgm:t>
    </dgm:pt>
    <dgm:pt modelId="{A7267CD3-413F-45FA-ADF3-FCB69415CC40}">
      <dgm:prSet phldrT="[Texto]"/>
      <dgm:spPr/>
      <dgm:t>
        <a:bodyPr/>
        <a:lstStyle/>
        <a:p>
          <a:r>
            <a:rPr lang="es-MX" dirty="0"/>
            <a:t>Programación Meta - Heurística</a:t>
          </a:r>
          <a:endParaRPr lang="es-CO" dirty="0"/>
        </a:p>
      </dgm:t>
    </dgm:pt>
    <dgm:pt modelId="{CC3DE89C-CF3C-45DD-AA1E-4696468788DB}" type="parTrans" cxnId="{0E5DC938-1A07-4A80-90CD-7855A1283028}">
      <dgm:prSet/>
      <dgm:spPr/>
      <dgm:t>
        <a:bodyPr/>
        <a:lstStyle/>
        <a:p>
          <a:endParaRPr lang="es-CO"/>
        </a:p>
      </dgm:t>
    </dgm:pt>
    <dgm:pt modelId="{1589155B-DE2A-4734-A618-1B21F141BB3F}" type="sibTrans" cxnId="{0E5DC938-1A07-4A80-90CD-7855A1283028}">
      <dgm:prSet/>
      <dgm:spPr/>
      <dgm:t>
        <a:bodyPr/>
        <a:lstStyle/>
        <a:p>
          <a:endParaRPr lang="es-CO"/>
        </a:p>
      </dgm:t>
    </dgm:pt>
    <dgm:pt modelId="{D35BC59E-A0EC-432C-B1DB-420FE2D785C2}">
      <dgm:prSet phldrT="[Texto]"/>
      <dgm:spPr/>
      <dgm:t>
        <a:bodyPr/>
        <a:lstStyle/>
        <a:p>
          <a:r>
            <a:rPr lang="es-MX" dirty="0"/>
            <a:t>Sistemas Expertos</a:t>
          </a:r>
          <a:endParaRPr lang="es-CO" dirty="0"/>
        </a:p>
      </dgm:t>
    </dgm:pt>
    <dgm:pt modelId="{F8D294BF-0D80-4D37-80E7-6A7A0FDAD025}" type="parTrans" cxnId="{844D4D47-5123-4536-8583-33FCE06B2123}">
      <dgm:prSet/>
      <dgm:spPr/>
      <dgm:t>
        <a:bodyPr/>
        <a:lstStyle/>
        <a:p>
          <a:endParaRPr lang="es-CO"/>
        </a:p>
      </dgm:t>
    </dgm:pt>
    <dgm:pt modelId="{15CCCFEC-FD11-4220-BCF1-13325F605992}" type="sibTrans" cxnId="{844D4D47-5123-4536-8583-33FCE06B2123}">
      <dgm:prSet/>
      <dgm:spPr/>
      <dgm:t>
        <a:bodyPr/>
        <a:lstStyle/>
        <a:p>
          <a:endParaRPr lang="es-CO"/>
        </a:p>
      </dgm:t>
    </dgm:pt>
    <dgm:pt modelId="{2C894790-E5A7-4095-8BD8-4DD1044F30C4}">
      <dgm:prSet phldrT="[Texto]"/>
      <dgm:spPr/>
      <dgm:t>
        <a:bodyPr/>
        <a:lstStyle/>
        <a:p>
          <a:r>
            <a:rPr lang="es-MX" dirty="0"/>
            <a:t>Planificación de Redes</a:t>
          </a:r>
          <a:endParaRPr lang="es-CO" dirty="0"/>
        </a:p>
      </dgm:t>
    </dgm:pt>
    <dgm:pt modelId="{79CE7133-E4C7-484C-B1F1-655FC9FB3FA8}" type="parTrans" cxnId="{21F417DB-F2CE-4F5B-ABBE-DFF78AB90109}">
      <dgm:prSet/>
      <dgm:spPr/>
      <dgm:t>
        <a:bodyPr/>
        <a:lstStyle/>
        <a:p>
          <a:endParaRPr lang="es-CO"/>
        </a:p>
      </dgm:t>
    </dgm:pt>
    <dgm:pt modelId="{DB234198-9855-4E83-8543-971DF8A0509E}" type="sibTrans" cxnId="{21F417DB-F2CE-4F5B-ABBE-DFF78AB90109}">
      <dgm:prSet/>
      <dgm:spPr/>
      <dgm:t>
        <a:bodyPr/>
        <a:lstStyle/>
        <a:p>
          <a:endParaRPr lang="es-CO"/>
        </a:p>
      </dgm:t>
    </dgm:pt>
    <dgm:pt modelId="{8B072C00-29DD-4F4A-98D5-A31C427B1771}">
      <dgm:prSet phldrT="[Texto]"/>
      <dgm:spPr/>
      <dgm:t>
        <a:bodyPr/>
        <a:lstStyle/>
        <a:p>
          <a:r>
            <a:rPr lang="es-MX" dirty="0"/>
            <a:t>Planificación conjunta Subestaciones - Redes</a:t>
          </a:r>
          <a:endParaRPr lang="es-CO" dirty="0"/>
        </a:p>
      </dgm:t>
    </dgm:pt>
    <dgm:pt modelId="{278DB4EE-9BBD-459F-835B-64D1EF5C6F84}" type="parTrans" cxnId="{BEEE6231-0839-45EA-BAB2-7392B67BDAC8}">
      <dgm:prSet/>
      <dgm:spPr/>
      <dgm:t>
        <a:bodyPr/>
        <a:lstStyle/>
        <a:p>
          <a:endParaRPr lang="es-CO"/>
        </a:p>
      </dgm:t>
    </dgm:pt>
    <dgm:pt modelId="{F5162027-3B4F-4393-9355-2207EC866EC1}" type="sibTrans" cxnId="{BEEE6231-0839-45EA-BAB2-7392B67BDAC8}">
      <dgm:prSet/>
      <dgm:spPr/>
      <dgm:t>
        <a:bodyPr/>
        <a:lstStyle/>
        <a:p>
          <a:endParaRPr lang="es-CO"/>
        </a:p>
      </dgm:t>
    </dgm:pt>
    <dgm:pt modelId="{93471EA2-F3CB-4331-BD36-85265613562C}">
      <dgm:prSet phldrT="[Texto]"/>
      <dgm:spPr/>
      <dgm:t>
        <a:bodyPr/>
        <a:lstStyle/>
        <a:p>
          <a:r>
            <a:rPr lang="es-MX" dirty="0"/>
            <a:t>Intercambio de ramas</a:t>
          </a:r>
          <a:endParaRPr lang="es-CO" dirty="0"/>
        </a:p>
      </dgm:t>
    </dgm:pt>
    <dgm:pt modelId="{2366B3D9-B513-4458-ADC5-E79503E36129}" type="parTrans" cxnId="{C46094EC-A379-4B20-AB09-2A772AEA5C41}">
      <dgm:prSet/>
      <dgm:spPr/>
      <dgm:t>
        <a:bodyPr/>
        <a:lstStyle/>
        <a:p>
          <a:endParaRPr lang="es-CO"/>
        </a:p>
      </dgm:t>
    </dgm:pt>
    <dgm:pt modelId="{A9B0927D-BA70-40AB-9038-F5BA092681C5}" type="sibTrans" cxnId="{C46094EC-A379-4B20-AB09-2A772AEA5C41}">
      <dgm:prSet/>
      <dgm:spPr/>
      <dgm:t>
        <a:bodyPr/>
        <a:lstStyle/>
        <a:p>
          <a:endParaRPr lang="es-CO"/>
        </a:p>
      </dgm:t>
    </dgm:pt>
    <dgm:pt modelId="{0BCC2865-29E3-46F8-8F07-164410DFEACB}">
      <dgm:prSet phldrT="[Texto]"/>
      <dgm:spPr/>
      <dgm:t>
        <a:bodyPr/>
        <a:lstStyle/>
        <a:p>
          <a:r>
            <a:rPr lang="es-MX" dirty="0"/>
            <a:t>Con temple simulado</a:t>
          </a:r>
          <a:endParaRPr lang="es-CO" dirty="0"/>
        </a:p>
      </dgm:t>
    </dgm:pt>
    <dgm:pt modelId="{D00BB848-4C54-455C-A328-8968859F5FEF}" type="parTrans" cxnId="{F7731129-E59C-4D16-AAC2-6C28D7687F3F}">
      <dgm:prSet/>
      <dgm:spPr/>
      <dgm:t>
        <a:bodyPr/>
        <a:lstStyle/>
        <a:p>
          <a:endParaRPr lang="es-CO"/>
        </a:p>
      </dgm:t>
    </dgm:pt>
    <dgm:pt modelId="{155C3753-EBB7-4050-A669-F1C2B8D3A8D7}" type="sibTrans" cxnId="{F7731129-E59C-4D16-AAC2-6C28D7687F3F}">
      <dgm:prSet/>
      <dgm:spPr/>
      <dgm:t>
        <a:bodyPr/>
        <a:lstStyle/>
        <a:p>
          <a:endParaRPr lang="es-CO"/>
        </a:p>
      </dgm:t>
    </dgm:pt>
    <dgm:pt modelId="{863C52A4-2ED3-449D-855C-EB4C64746B64}">
      <dgm:prSet phldrT="[Texto]"/>
      <dgm:spPr/>
      <dgm:t>
        <a:bodyPr/>
        <a:lstStyle/>
        <a:p>
          <a:r>
            <a:rPr lang="es-MX" dirty="0"/>
            <a:t>Con búsqueda </a:t>
          </a:r>
          <a:r>
            <a:rPr lang="es-MX" dirty="0" err="1"/>
            <a:t>tabu</a:t>
          </a:r>
          <a:endParaRPr lang="es-CO" dirty="0"/>
        </a:p>
      </dgm:t>
    </dgm:pt>
    <dgm:pt modelId="{CB183210-1412-423F-BF54-461D22FE3A53}" type="parTrans" cxnId="{A13CD19A-8A3E-492E-B8C4-F6249F3E3479}">
      <dgm:prSet/>
      <dgm:spPr/>
      <dgm:t>
        <a:bodyPr/>
        <a:lstStyle/>
        <a:p>
          <a:endParaRPr lang="es-CO"/>
        </a:p>
      </dgm:t>
    </dgm:pt>
    <dgm:pt modelId="{7A2C861C-DFD2-4AE7-8FB5-EC5949E98FB3}" type="sibTrans" cxnId="{A13CD19A-8A3E-492E-B8C4-F6249F3E3479}">
      <dgm:prSet/>
      <dgm:spPr/>
      <dgm:t>
        <a:bodyPr/>
        <a:lstStyle/>
        <a:p>
          <a:endParaRPr lang="es-CO"/>
        </a:p>
      </dgm:t>
    </dgm:pt>
    <dgm:pt modelId="{75151D56-4A2F-44BA-AE6E-4FC0680F4CF2}">
      <dgm:prSet phldrT="[Texto]"/>
      <dgm:spPr/>
      <dgm:t>
        <a:bodyPr/>
        <a:lstStyle/>
        <a:p>
          <a:r>
            <a:rPr lang="es-MX" dirty="0"/>
            <a:t>Con Colonia de hormigas </a:t>
          </a:r>
          <a:endParaRPr lang="es-CO" dirty="0"/>
        </a:p>
      </dgm:t>
    </dgm:pt>
    <dgm:pt modelId="{09682F2A-51CF-4635-AC72-BC013C04AB14}" type="parTrans" cxnId="{F2966211-FE4D-4EE9-9471-32165BDC0BF5}">
      <dgm:prSet/>
      <dgm:spPr/>
      <dgm:t>
        <a:bodyPr/>
        <a:lstStyle/>
        <a:p>
          <a:endParaRPr lang="es-CO"/>
        </a:p>
      </dgm:t>
    </dgm:pt>
    <dgm:pt modelId="{E226040D-E781-45E6-B1A9-75D73E756C94}" type="sibTrans" cxnId="{F2966211-FE4D-4EE9-9471-32165BDC0BF5}">
      <dgm:prSet/>
      <dgm:spPr/>
      <dgm:t>
        <a:bodyPr/>
        <a:lstStyle/>
        <a:p>
          <a:endParaRPr lang="es-CO"/>
        </a:p>
      </dgm:t>
    </dgm:pt>
    <dgm:pt modelId="{502B2CD3-B8FC-4747-9507-00C71D88E372}">
      <dgm:prSet phldrT="[Texto]"/>
      <dgm:spPr/>
      <dgm:t>
        <a:bodyPr/>
        <a:lstStyle/>
        <a:p>
          <a:r>
            <a:rPr lang="es-MX" dirty="0"/>
            <a:t>Con algoritmos Evolutivos</a:t>
          </a:r>
          <a:endParaRPr lang="es-CO" dirty="0"/>
        </a:p>
      </dgm:t>
    </dgm:pt>
    <dgm:pt modelId="{69A802B0-11C8-4844-8B1A-5170CF5AB552}" type="parTrans" cxnId="{5945F1EA-1BA7-495C-A811-F48C3A54FF47}">
      <dgm:prSet/>
      <dgm:spPr/>
      <dgm:t>
        <a:bodyPr/>
        <a:lstStyle/>
        <a:p>
          <a:endParaRPr lang="es-CO"/>
        </a:p>
      </dgm:t>
    </dgm:pt>
    <dgm:pt modelId="{63581552-3431-4328-909A-4C64A28CE1D1}" type="sibTrans" cxnId="{5945F1EA-1BA7-495C-A811-F48C3A54FF47}">
      <dgm:prSet/>
      <dgm:spPr/>
      <dgm:t>
        <a:bodyPr/>
        <a:lstStyle/>
        <a:p>
          <a:endParaRPr lang="es-CO"/>
        </a:p>
      </dgm:t>
    </dgm:pt>
    <dgm:pt modelId="{736C3961-2DCA-4676-8047-E75323AC8857}" type="pres">
      <dgm:prSet presAssocID="{19FE0ACA-4FED-492B-8185-53AF6A7B61A4}" presName="linear" presStyleCnt="0">
        <dgm:presLayoutVars>
          <dgm:animLvl val="lvl"/>
          <dgm:resizeHandles val="exact"/>
        </dgm:presLayoutVars>
      </dgm:prSet>
      <dgm:spPr/>
    </dgm:pt>
    <dgm:pt modelId="{21A63ECC-5A83-4266-97AE-C552E284AF1A}" type="pres">
      <dgm:prSet presAssocID="{8B200C89-0949-4291-B819-859185F946AA}" presName="parentText" presStyleLbl="node1" presStyleIdx="0" presStyleCnt="2">
        <dgm:presLayoutVars>
          <dgm:chMax val="0"/>
          <dgm:bulletEnabled val="1"/>
        </dgm:presLayoutVars>
      </dgm:prSet>
      <dgm:spPr/>
    </dgm:pt>
    <dgm:pt modelId="{69B6FE0D-8DAA-4BEB-BF02-841331FB476C}" type="pres">
      <dgm:prSet presAssocID="{8B200C89-0949-4291-B819-859185F946AA}" presName="childText" presStyleLbl="revTx" presStyleIdx="0" presStyleCnt="2">
        <dgm:presLayoutVars>
          <dgm:bulletEnabled val="1"/>
        </dgm:presLayoutVars>
      </dgm:prSet>
      <dgm:spPr/>
    </dgm:pt>
    <dgm:pt modelId="{6A14671E-5D0D-444A-A1D8-60AECF7EA1C8}" type="pres">
      <dgm:prSet presAssocID="{A7267CD3-413F-45FA-ADF3-FCB69415CC40}" presName="parentText" presStyleLbl="node1" presStyleIdx="1" presStyleCnt="2">
        <dgm:presLayoutVars>
          <dgm:chMax val="0"/>
          <dgm:bulletEnabled val="1"/>
        </dgm:presLayoutVars>
      </dgm:prSet>
      <dgm:spPr/>
    </dgm:pt>
    <dgm:pt modelId="{A0107A95-D564-4607-90BF-046AE7F1FEDC}" type="pres">
      <dgm:prSet presAssocID="{A7267CD3-413F-45FA-ADF3-FCB69415CC40}" presName="childText" presStyleLbl="revTx" presStyleIdx="1" presStyleCnt="2">
        <dgm:presLayoutVars>
          <dgm:bulletEnabled val="1"/>
        </dgm:presLayoutVars>
      </dgm:prSet>
      <dgm:spPr/>
    </dgm:pt>
  </dgm:ptLst>
  <dgm:cxnLst>
    <dgm:cxn modelId="{0E5DC938-1A07-4A80-90CD-7855A1283028}" srcId="{19FE0ACA-4FED-492B-8185-53AF6A7B61A4}" destId="{A7267CD3-413F-45FA-ADF3-FCB69415CC40}" srcOrd="1" destOrd="0" parTransId="{CC3DE89C-CF3C-45DD-AA1E-4696468788DB}" sibTransId="{1589155B-DE2A-4734-A618-1B21F141BB3F}"/>
    <dgm:cxn modelId="{61987B46-BC59-446C-877D-274FA201EFE4}" type="presOf" srcId="{D35BC59E-A0EC-432C-B1DB-420FE2D785C2}" destId="{A0107A95-D564-4607-90BF-046AE7F1FEDC}" srcOrd="0" destOrd="0" presId="urn:microsoft.com/office/officeart/2005/8/layout/vList2"/>
    <dgm:cxn modelId="{C46094EC-A379-4B20-AB09-2A772AEA5C41}" srcId="{A7267CD3-413F-45FA-ADF3-FCB69415CC40}" destId="{93471EA2-F3CB-4331-BD36-85265613562C}" srcOrd="1" destOrd="0" parTransId="{2366B3D9-B513-4458-ADC5-E79503E36129}" sibTransId="{A9B0927D-BA70-40AB-9038-F5BA092681C5}"/>
    <dgm:cxn modelId="{5945F1EA-1BA7-495C-A811-F48C3A54FF47}" srcId="{A7267CD3-413F-45FA-ADF3-FCB69415CC40}" destId="{502B2CD3-B8FC-4747-9507-00C71D88E372}" srcOrd="5" destOrd="0" parTransId="{69A802B0-11C8-4844-8B1A-5170CF5AB552}" sibTransId="{63581552-3431-4328-909A-4C64A28CE1D1}"/>
    <dgm:cxn modelId="{EFA8490F-50CA-43B4-9C88-C10BAB364677}" type="presOf" srcId="{0BCC2865-29E3-46F8-8F07-164410DFEACB}" destId="{A0107A95-D564-4607-90BF-046AE7F1FEDC}" srcOrd="0" destOrd="2" presId="urn:microsoft.com/office/officeart/2005/8/layout/vList2"/>
    <dgm:cxn modelId="{23618B0A-1EE6-41A3-A196-3BCB1A4FDBAD}" type="presOf" srcId="{75151D56-4A2F-44BA-AE6E-4FC0680F4CF2}" destId="{A0107A95-D564-4607-90BF-046AE7F1FEDC}" srcOrd="0" destOrd="4" presId="urn:microsoft.com/office/officeart/2005/8/layout/vList2"/>
    <dgm:cxn modelId="{BEEE6231-0839-45EA-BAB2-7392B67BDAC8}" srcId="{8B200C89-0949-4291-B819-859185F946AA}" destId="{8B072C00-29DD-4F4A-98D5-A31C427B1771}" srcOrd="2" destOrd="0" parTransId="{278DB4EE-9BBD-459F-835B-64D1EF5C6F84}" sibTransId="{F5162027-3B4F-4393-9355-2207EC866EC1}"/>
    <dgm:cxn modelId="{A13CD19A-8A3E-492E-B8C4-F6249F3E3479}" srcId="{A7267CD3-413F-45FA-ADF3-FCB69415CC40}" destId="{863C52A4-2ED3-449D-855C-EB4C64746B64}" srcOrd="3" destOrd="0" parTransId="{CB183210-1412-423F-BF54-461D22FE3A53}" sibTransId="{7A2C861C-DFD2-4AE7-8FB5-EC5949E98FB3}"/>
    <dgm:cxn modelId="{2860FC21-C313-4BDF-83F4-7572E4C7416D}" type="presOf" srcId="{19FE0ACA-4FED-492B-8185-53AF6A7B61A4}" destId="{736C3961-2DCA-4676-8047-E75323AC8857}" srcOrd="0" destOrd="0" presId="urn:microsoft.com/office/officeart/2005/8/layout/vList2"/>
    <dgm:cxn modelId="{502BE0D0-2B86-4592-BEAC-5A2728430815}" type="presOf" srcId="{8B072C00-29DD-4F4A-98D5-A31C427B1771}" destId="{69B6FE0D-8DAA-4BEB-BF02-841331FB476C}" srcOrd="0" destOrd="2" presId="urn:microsoft.com/office/officeart/2005/8/layout/vList2"/>
    <dgm:cxn modelId="{6FE323CA-671F-4E3B-91B2-C4E0EFA5EF51}" type="presOf" srcId="{AF98F7A7-DB1C-4567-95D1-57F7C2604885}" destId="{69B6FE0D-8DAA-4BEB-BF02-841331FB476C}" srcOrd="0" destOrd="0" presId="urn:microsoft.com/office/officeart/2005/8/layout/vList2"/>
    <dgm:cxn modelId="{ED31B771-AB03-4227-8DEC-FDC3573875EA}" type="presOf" srcId="{A7267CD3-413F-45FA-ADF3-FCB69415CC40}" destId="{6A14671E-5D0D-444A-A1D8-60AECF7EA1C8}" srcOrd="0" destOrd="0" presId="urn:microsoft.com/office/officeart/2005/8/layout/vList2"/>
    <dgm:cxn modelId="{88CF5875-5551-4111-A8BD-523928412E99}" srcId="{8B200C89-0949-4291-B819-859185F946AA}" destId="{AF98F7A7-DB1C-4567-95D1-57F7C2604885}" srcOrd="0" destOrd="0" parTransId="{9C3A3DD3-5DE6-432E-809C-1F3EFCEBAAB1}" sibTransId="{7AA44263-F9B1-4D99-B6E2-C759A0A8E3FA}"/>
    <dgm:cxn modelId="{21F417DB-F2CE-4F5B-ABBE-DFF78AB90109}" srcId="{8B200C89-0949-4291-B819-859185F946AA}" destId="{2C894790-E5A7-4095-8BD8-4DD1044F30C4}" srcOrd="1" destOrd="0" parTransId="{79CE7133-E4C7-484C-B1F1-655FC9FB3FA8}" sibTransId="{DB234198-9855-4E83-8543-971DF8A0509E}"/>
    <dgm:cxn modelId="{83C0F89C-076B-495A-A334-A65F20475A85}" srcId="{19FE0ACA-4FED-492B-8185-53AF6A7B61A4}" destId="{8B200C89-0949-4291-B819-859185F946AA}" srcOrd="0" destOrd="0" parTransId="{13F7C8CB-56A4-4D54-859A-7A7B33FC6EAB}" sibTransId="{AD74424E-EBF5-4E24-91C0-5A9C6860788B}"/>
    <dgm:cxn modelId="{E6FC911E-B8B0-4021-BA1D-B3C9B1605065}" type="presOf" srcId="{502B2CD3-B8FC-4747-9507-00C71D88E372}" destId="{A0107A95-D564-4607-90BF-046AE7F1FEDC}" srcOrd="0" destOrd="5" presId="urn:microsoft.com/office/officeart/2005/8/layout/vList2"/>
    <dgm:cxn modelId="{844D4D47-5123-4536-8583-33FCE06B2123}" srcId="{A7267CD3-413F-45FA-ADF3-FCB69415CC40}" destId="{D35BC59E-A0EC-432C-B1DB-420FE2D785C2}" srcOrd="0" destOrd="0" parTransId="{F8D294BF-0D80-4D37-80E7-6A7A0FDAD025}" sibTransId="{15CCCFEC-FD11-4220-BCF1-13325F605992}"/>
    <dgm:cxn modelId="{F2966211-FE4D-4EE9-9471-32165BDC0BF5}" srcId="{A7267CD3-413F-45FA-ADF3-FCB69415CC40}" destId="{75151D56-4A2F-44BA-AE6E-4FC0680F4CF2}" srcOrd="4" destOrd="0" parTransId="{09682F2A-51CF-4635-AC72-BC013C04AB14}" sibTransId="{E226040D-E781-45E6-B1A9-75D73E756C94}"/>
    <dgm:cxn modelId="{FB5C2BD5-8B42-4962-BC1C-87E70C9E0113}" type="presOf" srcId="{2C894790-E5A7-4095-8BD8-4DD1044F30C4}" destId="{69B6FE0D-8DAA-4BEB-BF02-841331FB476C}" srcOrd="0" destOrd="1" presId="urn:microsoft.com/office/officeart/2005/8/layout/vList2"/>
    <dgm:cxn modelId="{F7731129-E59C-4D16-AAC2-6C28D7687F3F}" srcId="{A7267CD3-413F-45FA-ADF3-FCB69415CC40}" destId="{0BCC2865-29E3-46F8-8F07-164410DFEACB}" srcOrd="2" destOrd="0" parTransId="{D00BB848-4C54-455C-A328-8968859F5FEF}" sibTransId="{155C3753-EBB7-4050-A669-F1C2B8D3A8D7}"/>
    <dgm:cxn modelId="{D3B9F463-84A5-44F9-B0C5-CD28EB9D952F}" type="presOf" srcId="{863C52A4-2ED3-449D-855C-EB4C64746B64}" destId="{A0107A95-D564-4607-90BF-046AE7F1FEDC}" srcOrd="0" destOrd="3" presId="urn:microsoft.com/office/officeart/2005/8/layout/vList2"/>
    <dgm:cxn modelId="{A123A767-0B59-4AE2-894C-4274E668DC30}" type="presOf" srcId="{93471EA2-F3CB-4331-BD36-85265613562C}" destId="{A0107A95-D564-4607-90BF-046AE7F1FEDC}" srcOrd="0" destOrd="1" presId="urn:microsoft.com/office/officeart/2005/8/layout/vList2"/>
    <dgm:cxn modelId="{82F49C1F-B4A0-4F8F-A4E1-780DC7EC3EE7}" type="presOf" srcId="{8B200C89-0949-4291-B819-859185F946AA}" destId="{21A63ECC-5A83-4266-97AE-C552E284AF1A}" srcOrd="0" destOrd="0" presId="urn:microsoft.com/office/officeart/2005/8/layout/vList2"/>
    <dgm:cxn modelId="{510B2ADB-8ECB-4D40-BE28-1B70BDC838B2}" type="presParOf" srcId="{736C3961-2DCA-4676-8047-E75323AC8857}" destId="{21A63ECC-5A83-4266-97AE-C552E284AF1A}" srcOrd="0" destOrd="0" presId="urn:microsoft.com/office/officeart/2005/8/layout/vList2"/>
    <dgm:cxn modelId="{948D9C7A-3EE0-48B4-86CD-343EB69AEA77}" type="presParOf" srcId="{736C3961-2DCA-4676-8047-E75323AC8857}" destId="{69B6FE0D-8DAA-4BEB-BF02-841331FB476C}" srcOrd="1" destOrd="0" presId="urn:microsoft.com/office/officeart/2005/8/layout/vList2"/>
    <dgm:cxn modelId="{3497DB95-1FF2-439D-9E0C-DA076977AF1F}" type="presParOf" srcId="{736C3961-2DCA-4676-8047-E75323AC8857}" destId="{6A14671E-5D0D-444A-A1D8-60AECF7EA1C8}" srcOrd="2" destOrd="0" presId="urn:microsoft.com/office/officeart/2005/8/layout/vList2"/>
    <dgm:cxn modelId="{8033D038-8859-4D09-9612-0FAF20A77544}" type="presParOf" srcId="{736C3961-2DCA-4676-8047-E75323AC8857}" destId="{A0107A95-D564-4607-90BF-046AE7F1FEDC}"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9FE0ACA-4FED-492B-8185-53AF6A7B61A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CO"/>
        </a:p>
      </dgm:t>
    </dgm:pt>
    <dgm:pt modelId="{8B200C89-0949-4291-B819-859185F946AA}">
      <dgm:prSet phldrT="[Texto]"/>
      <dgm:spPr/>
      <dgm:t>
        <a:bodyPr/>
        <a:lstStyle/>
        <a:p>
          <a:r>
            <a:rPr lang="es-MX" dirty="0"/>
            <a:t>Problema General</a:t>
          </a:r>
          <a:endParaRPr lang="es-CO" dirty="0"/>
        </a:p>
      </dgm:t>
    </dgm:pt>
    <dgm:pt modelId="{13F7C8CB-56A4-4D54-859A-7A7B33FC6EAB}" type="parTrans" cxnId="{83C0F89C-076B-495A-A334-A65F20475A85}">
      <dgm:prSet/>
      <dgm:spPr/>
      <dgm:t>
        <a:bodyPr/>
        <a:lstStyle/>
        <a:p>
          <a:endParaRPr lang="es-CO"/>
        </a:p>
      </dgm:t>
    </dgm:pt>
    <dgm:pt modelId="{AD74424E-EBF5-4E24-91C0-5A9C6860788B}" type="sibTrans" cxnId="{83C0F89C-076B-495A-A334-A65F20475A85}">
      <dgm:prSet/>
      <dgm:spPr/>
      <dgm:t>
        <a:bodyPr/>
        <a:lstStyle/>
        <a:p>
          <a:endParaRPr lang="es-CO"/>
        </a:p>
      </dgm:t>
    </dgm:pt>
    <dgm:pt modelId="{AF98F7A7-DB1C-4567-95D1-57F7C2604885}">
      <dgm:prSet phldrT="[Texto]"/>
      <dgm:spPr/>
      <dgm:t>
        <a:bodyPr/>
        <a:lstStyle/>
        <a:p>
          <a:r>
            <a:rPr lang="es-MX" b="1" dirty="0"/>
            <a:t>Planificación Subestaciones</a:t>
          </a:r>
          <a:endParaRPr lang="es-CO" b="1" dirty="0"/>
        </a:p>
      </dgm:t>
    </dgm:pt>
    <dgm:pt modelId="{9C3A3DD3-5DE6-432E-809C-1F3EFCEBAAB1}" type="parTrans" cxnId="{88CF5875-5551-4111-A8BD-523928412E99}">
      <dgm:prSet/>
      <dgm:spPr/>
      <dgm:t>
        <a:bodyPr/>
        <a:lstStyle/>
        <a:p>
          <a:endParaRPr lang="es-CO"/>
        </a:p>
      </dgm:t>
    </dgm:pt>
    <dgm:pt modelId="{7AA44263-F9B1-4D99-B6E2-C759A0A8E3FA}" type="sibTrans" cxnId="{88CF5875-5551-4111-A8BD-523928412E99}">
      <dgm:prSet/>
      <dgm:spPr/>
      <dgm:t>
        <a:bodyPr/>
        <a:lstStyle/>
        <a:p>
          <a:endParaRPr lang="es-CO"/>
        </a:p>
      </dgm:t>
    </dgm:pt>
    <dgm:pt modelId="{A7267CD3-413F-45FA-ADF3-FCB69415CC40}">
      <dgm:prSet phldrT="[Texto]"/>
      <dgm:spPr/>
      <dgm:t>
        <a:bodyPr/>
        <a:lstStyle/>
        <a:p>
          <a:r>
            <a:rPr lang="es-MX" dirty="0"/>
            <a:t>Programación Meta - Heurística</a:t>
          </a:r>
          <a:endParaRPr lang="es-CO" dirty="0"/>
        </a:p>
      </dgm:t>
    </dgm:pt>
    <dgm:pt modelId="{CC3DE89C-CF3C-45DD-AA1E-4696468788DB}" type="parTrans" cxnId="{0E5DC938-1A07-4A80-90CD-7855A1283028}">
      <dgm:prSet/>
      <dgm:spPr/>
      <dgm:t>
        <a:bodyPr/>
        <a:lstStyle/>
        <a:p>
          <a:endParaRPr lang="es-CO"/>
        </a:p>
      </dgm:t>
    </dgm:pt>
    <dgm:pt modelId="{1589155B-DE2A-4734-A618-1B21F141BB3F}" type="sibTrans" cxnId="{0E5DC938-1A07-4A80-90CD-7855A1283028}">
      <dgm:prSet/>
      <dgm:spPr/>
      <dgm:t>
        <a:bodyPr/>
        <a:lstStyle/>
        <a:p>
          <a:endParaRPr lang="es-CO"/>
        </a:p>
      </dgm:t>
    </dgm:pt>
    <dgm:pt modelId="{D35BC59E-A0EC-432C-B1DB-420FE2D785C2}">
      <dgm:prSet phldrT="[Texto]"/>
      <dgm:spPr/>
      <dgm:t>
        <a:bodyPr/>
        <a:lstStyle/>
        <a:p>
          <a:r>
            <a:rPr lang="es-MX" dirty="0"/>
            <a:t>Sistemas Expertos (1) – Jaime reyes, </a:t>
          </a:r>
          <a:r>
            <a:rPr lang="es-MX" dirty="0" err="1"/>
            <a:t>alvaro</a:t>
          </a:r>
          <a:r>
            <a:rPr lang="es-MX" dirty="0"/>
            <a:t> reyes y Fredy muñoz </a:t>
          </a:r>
          <a:endParaRPr lang="es-CO" dirty="0"/>
        </a:p>
      </dgm:t>
    </dgm:pt>
    <dgm:pt modelId="{F8D294BF-0D80-4D37-80E7-6A7A0FDAD025}" type="parTrans" cxnId="{844D4D47-5123-4536-8583-33FCE06B2123}">
      <dgm:prSet/>
      <dgm:spPr/>
      <dgm:t>
        <a:bodyPr/>
        <a:lstStyle/>
        <a:p>
          <a:endParaRPr lang="es-CO"/>
        </a:p>
      </dgm:t>
    </dgm:pt>
    <dgm:pt modelId="{15CCCFEC-FD11-4220-BCF1-13325F605992}" type="sibTrans" cxnId="{844D4D47-5123-4536-8583-33FCE06B2123}">
      <dgm:prSet/>
      <dgm:spPr/>
      <dgm:t>
        <a:bodyPr/>
        <a:lstStyle/>
        <a:p>
          <a:endParaRPr lang="es-CO"/>
        </a:p>
      </dgm:t>
    </dgm:pt>
    <dgm:pt modelId="{2C894790-E5A7-4095-8BD8-4DD1044F30C4}">
      <dgm:prSet phldrT="[Texto]"/>
      <dgm:spPr/>
      <dgm:t>
        <a:bodyPr/>
        <a:lstStyle/>
        <a:p>
          <a:r>
            <a:rPr lang="es-MX" dirty="0"/>
            <a:t>Planificación de Redes</a:t>
          </a:r>
          <a:endParaRPr lang="es-CO" dirty="0"/>
        </a:p>
      </dgm:t>
    </dgm:pt>
    <dgm:pt modelId="{79CE7133-E4C7-484C-B1F1-655FC9FB3FA8}" type="parTrans" cxnId="{21F417DB-F2CE-4F5B-ABBE-DFF78AB90109}">
      <dgm:prSet/>
      <dgm:spPr/>
      <dgm:t>
        <a:bodyPr/>
        <a:lstStyle/>
        <a:p>
          <a:endParaRPr lang="es-CO"/>
        </a:p>
      </dgm:t>
    </dgm:pt>
    <dgm:pt modelId="{DB234198-9855-4E83-8543-971DF8A0509E}" type="sibTrans" cxnId="{21F417DB-F2CE-4F5B-ABBE-DFF78AB90109}">
      <dgm:prSet/>
      <dgm:spPr/>
      <dgm:t>
        <a:bodyPr/>
        <a:lstStyle/>
        <a:p>
          <a:endParaRPr lang="es-CO"/>
        </a:p>
      </dgm:t>
    </dgm:pt>
    <dgm:pt modelId="{8B072C00-29DD-4F4A-98D5-A31C427B1771}">
      <dgm:prSet phldrT="[Texto]"/>
      <dgm:spPr/>
      <dgm:t>
        <a:bodyPr/>
        <a:lstStyle/>
        <a:p>
          <a:r>
            <a:rPr lang="es-MX" dirty="0"/>
            <a:t>Planificación conjunta Subestaciones - Redes</a:t>
          </a:r>
          <a:endParaRPr lang="es-CO" dirty="0"/>
        </a:p>
      </dgm:t>
    </dgm:pt>
    <dgm:pt modelId="{278DB4EE-9BBD-459F-835B-64D1EF5C6F84}" type="parTrans" cxnId="{BEEE6231-0839-45EA-BAB2-7392B67BDAC8}">
      <dgm:prSet/>
      <dgm:spPr/>
      <dgm:t>
        <a:bodyPr/>
        <a:lstStyle/>
        <a:p>
          <a:endParaRPr lang="es-CO"/>
        </a:p>
      </dgm:t>
    </dgm:pt>
    <dgm:pt modelId="{F5162027-3B4F-4393-9355-2207EC866EC1}" type="sibTrans" cxnId="{BEEE6231-0839-45EA-BAB2-7392B67BDAC8}">
      <dgm:prSet/>
      <dgm:spPr/>
      <dgm:t>
        <a:bodyPr/>
        <a:lstStyle/>
        <a:p>
          <a:endParaRPr lang="es-CO"/>
        </a:p>
      </dgm:t>
    </dgm:pt>
    <dgm:pt modelId="{93471EA2-F3CB-4331-BD36-85265613562C}">
      <dgm:prSet phldrT="[Texto]"/>
      <dgm:spPr/>
      <dgm:t>
        <a:bodyPr/>
        <a:lstStyle/>
        <a:p>
          <a:r>
            <a:rPr lang="es-MX" dirty="0"/>
            <a:t>Modelo de proyecciones de demanda – </a:t>
          </a:r>
          <a:r>
            <a:rPr lang="es-MX" dirty="0" err="1"/>
            <a:t>andres</a:t>
          </a:r>
          <a:r>
            <a:rPr lang="es-MX" dirty="0"/>
            <a:t> R, Gabriel y </a:t>
          </a:r>
          <a:r>
            <a:rPr lang="es-MX" dirty="0" err="1"/>
            <a:t>jose</a:t>
          </a:r>
          <a:r>
            <a:rPr lang="es-MX" dirty="0"/>
            <a:t> </a:t>
          </a:r>
          <a:r>
            <a:rPr lang="es-MX" dirty="0" err="1"/>
            <a:t>Salsedo</a:t>
          </a:r>
          <a:endParaRPr lang="es-CO" dirty="0"/>
        </a:p>
      </dgm:t>
    </dgm:pt>
    <dgm:pt modelId="{2366B3D9-B513-4458-ADC5-E79503E36129}" type="parTrans" cxnId="{C46094EC-A379-4B20-AB09-2A772AEA5C41}">
      <dgm:prSet/>
      <dgm:spPr/>
      <dgm:t>
        <a:bodyPr/>
        <a:lstStyle/>
        <a:p>
          <a:endParaRPr lang="es-CO"/>
        </a:p>
      </dgm:t>
    </dgm:pt>
    <dgm:pt modelId="{A9B0927D-BA70-40AB-9038-F5BA092681C5}" type="sibTrans" cxnId="{C46094EC-A379-4B20-AB09-2A772AEA5C41}">
      <dgm:prSet/>
      <dgm:spPr/>
      <dgm:t>
        <a:bodyPr/>
        <a:lstStyle/>
        <a:p>
          <a:endParaRPr lang="es-CO"/>
        </a:p>
      </dgm:t>
    </dgm:pt>
    <dgm:pt modelId="{0BCC2865-29E3-46F8-8F07-164410DFEACB}">
      <dgm:prSet phldrT="[Texto]"/>
      <dgm:spPr/>
      <dgm:t>
        <a:bodyPr/>
        <a:lstStyle/>
        <a:p>
          <a:r>
            <a:rPr lang="es-MX" dirty="0"/>
            <a:t>Con temple simulado (3) – Leonel </a:t>
          </a:r>
          <a:r>
            <a:rPr lang="es-MX" dirty="0" err="1"/>
            <a:t>ciro</a:t>
          </a:r>
          <a:r>
            <a:rPr lang="es-MX" dirty="0"/>
            <a:t> y pedro </a:t>
          </a:r>
          <a:endParaRPr lang="es-CO" dirty="0"/>
        </a:p>
      </dgm:t>
    </dgm:pt>
    <dgm:pt modelId="{D00BB848-4C54-455C-A328-8968859F5FEF}" type="parTrans" cxnId="{F7731129-E59C-4D16-AAC2-6C28D7687F3F}">
      <dgm:prSet/>
      <dgm:spPr/>
      <dgm:t>
        <a:bodyPr/>
        <a:lstStyle/>
        <a:p>
          <a:endParaRPr lang="es-CO"/>
        </a:p>
      </dgm:t>
    </dgm:pt>
    <dgm:pt modelId="{155C3753-EBB7-4050-A669-F1C2B8D3A8D7}" type="sibTrans" cxnId="{F7731129-E59C-4D16-AAC2-6C28D7687F3F}">
      <dgm:prSet/>
      <dgm:spPr/>
      <dgm:t>
        <a:bodyPr/>
        <a:lstStyle/>
        <a:p>
          <a:endParaRPr lang="es-CO"/>
        </a:p>
      </dgm:t>
    </dgm:pt>
    <dgm:pt modelId="{75151D56-4A2F-44BA-AE6E-4FC0680F4CF2}">
      <dgm:prSet phldrT="[Texto]"/>
      <dgm:spPr/>
      <dgm:t>
        <a:bodyPr/>
        <a:lstStyle/>
        <a:p>
          <a:r>
            <a:rPr lang="es-MX" dirty="0"/>
            <a:t>Con Colonia de hormigas (5) – diego, jean </a:t>
          </a:r>
          <a:r>
            <a:rPr lang="es-MX" dirty="0" err="1"/>
            <a:t>paul</a:t>
          </a:r>
          <a:r>
            <a:rPr lang="es-MX" dirty="0"/>
            <a:t> y </a:t>
          </a:r>
          <a:r>
            <a:rPr lang="es-MX" dirty="0" err="1"/>
            <a:t>victor</a:t>
          </a:r>
          <a:r>
            <a:rPr lang="es-MX" dirty="0"/>
            <a:t> </a:t>
          </a:r>
          <a:endParaRPr lang="es-CO" dirty="0"/>
        </a:p>
      </dgm:t>
    </dgm:pt>
    <dgm:pt modelId="{09682F2A-51CF-4635-AC72-BC013C04AB14}" type="parTrans" cxnId="{F2966211-FE4D-4EE9-9471-32165BDC0BF5}">
      <dgm:prSet/>
      <dgm:spPr/>
      <dgm:t>
        <a:bodyPr/>
        <a:lstStyle/>
        <a:p>
          <a:endParaRPr lang="es-CO"/>
        </a:p>
      </dgm:t>
    </dgm:pt>
    <dgm:pt modelId="{E226040D-E781-45E6-B1A9-75D73E756C94}" type="sibTrans" cxnId="{F2966211-FE4D-4EE9-9471-32165BDC0BF5}">
      <dgm:prSet/>
      <dgm:spPr/>
      <dgm:t>
        <a:bodyPr/>
        <a:lstStyle/>
        <a:p>
          <a:endParaRPr lang="es-CO"/>
        </a:p>
      </dgm:t>
    </dgm:pt>
    <dgm:pt modelId="{502B2CD3-B8FC-4747-9507-00C71D88E372}">
      <dgm:prSet phldrT="[Texto]"/>
      <dgm:spPr/>
      <dgm:t>
        <a:bodyPr/>
        <a:lstStyle/>
        <a:p>
          <a:r>
            <a:rPr lang="es-MX" dirty="0"/>
            <a:t>Con algoritmos Evolutivos (6)- </a:t>
          </a:r>
          <a:r>
            <a:rPr lang="es-MX" dirty="0" err="1"/>
            <a:t>jhoan</a:t>
          </a:r>
          <a:r>
            <a:rPr lang="es-MX" dirty="0"/>
            <a:t>, </a:t>
          </a:r>
          <a:r>
            <a:rPr lang="es-MX" dirty="0" err="1"/>
            <a:t>jorge</a:t>
          </a:r>
          <a:r>
            <a:rPr lang="es-MX" dirty="0"/>
            <a:t> y </a:t>
          </a:r>
          <a:r>
            <a:rPr lang="es-MX" dirty="0" err="1"/>
            <a:t>alexander</a:t>
          </a:r>
          <a:endParaRPr lang="es-CO" dirty="0"/>
        </a:p>
      </dgm:t>
    </dgm:pt>
    <dgm:pt modelId="{69A802B0-11C8-4844-8B1A-5170CF5AB552}" type="parTrans" cxnId="{5945F1EA-1BA7-495C-A811-F48C3A54FF47}">
      <dgm:prSet/>
      <dgm:spPr/>
      <dgm:t>
        <a:bodyPr/>
        <a:lstStyle/>
        <a:p>
          <a:endParaRPr lang="es-CO"/>
        </a:p>
      </dgm:t>
    </dgm:pt>
    <dgm:pt modelId="{63581552-3431-4328-909A-4C64A28CE1D1}" type="sibTrans" cxnId="{5945F1EA-1BA7-495C-A811-F48C3A54FF47}">
      <dgm:prSet/>
      <dgm:spPr/>
      <dgm:t>
        <a:bodyPr/>
        <a:lstStyle/>
        <a:p>
          <a:endParaRPr lang="es-CO"/>
        </a:p>
      </dgm:t>
    </dgm:pt>
    <dgm:pt modelId="{863C52A4-2ED3-449D-855C-EB4C64746B64}">
      <dgm:prSet phldrT="[Texto]"/>
      <dgm:spPr/>
      <dgm:t>
        <a:bodyPr/>
        <a:lstStyle/>
        <a:p>
          <a:r>
            <a:rPr lang="es-MX" dirty="0"/>
            <a:t>Con búsqueda </a:t>
          </a:r>
          <a:r>
            <a:rPr lang="es-MX" dirty="0" err="1"/>
            <a:t>tabu</a:t>
          </a:r>
          <a:r>
            <a:rPr lang="es-MX" dirty="0"/>
            <a:t> (4) -  </a:t>
          </a:r>
          <a:r>
            <a:rPr lang="es-MX" dirty="0" err="1"/>
            <a:t>ibon</a:t>
          </a:r>
          <a:r>
            <a:rPr lang="es-MX" dirty="0"/>
            <a:t>, </a:t>
          </a:r>
          <a:r>
            <a:rPr lang="es-MX" dirty="0" err="1"/>
            <a:t>jose</a:t>
          </a:r>
          <a:r>
            <a:rPr lang="es-MX" dirty="0"/>
            <a:t> y </a:t>
          </a:r>
          <a:r>
            <a:rPr lang="es-MX" dirty="0" err="1"/>
            <a:t>edgar</a:t>
          </a:r>
          <a:endParaRPr lang="es-CO" dirty="0"/>
        </a:p>
      </dgm:t>
    </dgm:pt>
    <dgm:pt modelId="{7A2C861C-DFD2-4AE7-8FB5-EC5949E98FB3}" type="sibTrans" cxnId="{A13CD19A-8A3E-492E-B8C4-F6249F3E3479}">
      <dgm:prSet/>
      <dgm:spPr/>
      <dgm:t>
        <a:bodyPr/>
        <a:lstStyle/>
        <a:p>
          <a:endParaRPr lang="es-CO"/>
        </a:p>
      </dgm:t>
    </dgm:pt>
    <dgm:pt modelId="{CB183210-1412-423F-BF54-461D22FE3A53}" type="parTrans" cxnId="{A13CD19A-8A3E-492E-B8C4-F6249F3E3479}">
      <dgm:prSet/>
      <dgm:spPr/>
      <dgm:t>
        <a:bodyPr/>
        <a:lstStyle/>
        <a:p>
          <a:endParaRPr lang="es-CO"/>
        </a:p>
      </dgm:t>
    </dgm:pt>
    <dgm:pt modelId="{736C3961-2DCA-4676-8047-E75323AC8857}" type="pres">
      <dgm:prSet presAssocID="{19FE0ACA-4FED-492B-8185-53AF6A7B61A4}" presName="linear" presStyleCnt="0">
        <dgm:presLayoutVars>
          <dgm:animLvl val="lvl"/>
          <dgm:resizeHandles val="exact"/>
        </dgm:presLayoutVars>
      </dgm:prSet>
      <dgm:spPr/>
    </dgm:pt>
    <dgm:pt modelId="{21A63ECC-5A83-4266-97AE-C552E284AF1A}" type="pres">
      <dgm:prSet presAssocID="{8B200C89-0949-4291-B819-859185F946AA}" presName="parentText" presStyleLbl="node1" presStyleIdx="0" presStyleCnt="2">
        <dgm:presLayoutVars>
          <dgm:chMax val="0"/>
          <dgm:bulletEnabled val="1"/>
        </dgm:presLayoutVars>
      </dgm:prSet>
      <dgm:spPr/>
    </dgm:pt>
    <dgm:pt modelId="{69B6FE0D-8DAA-4BEB-BF02-841331FB476C}" type="pres">
      <dgm:prSet presAssocID="{8B200C89-0949-4291-B819-859185F946AA}" presName="childText" presStyleLbl="revTx" presStyleIdx="0" presStyleCnt="2">
        <dgm:presLayoutVars>
          <dgm:bulletEnabled val="1"/>
        </dgm:presLayoutVars>
      </dgm:prSet>
      <dgm:spPr/>
    </dgm:pt>
    <dgm:pt modelId="{6A14671E-5D0D-444A-A1D8-60AECF7EA1C8}" type="pres">
      <dgm:prSet presAssocID="{A7267CD3-413F-45FA-ADF3-FCB69415CC40}" presName="parentText" presStyleLbl="node1" presStyleIdx="1" presStyleCnt="2">
        <dgm:presLayoutVars>
          <dgm:chMax val="0"/>
          <dgm:bulletEnabled val="1"/>
        </dgm:presLayoutVars>
      </dgm:prSet>
      <dgm:spPr/>
    </dgm:pt>
    <dgm:pt modelId="{A0107A95-D564-4607-90BF-046AE7F1FEDC}" type="pres">
      <dgm:prSet presAssocID="{A7267CD3-413F-45FA-ADF3-FCB69415CC40}" presName="childText" presStyleLbl="revTx" presStyleIdx="1" presStyleCnt="2">
        <dgm:presLayoutVars>
          <dgm:bulletEnabled val="1"/>
        </dgm:presLayoutVars>
      </dgm:prSet>
      <dgm:spPr/>
    </dgm:pt>
  </dgm:ptLst>
  <dgm:cxnLst>
    <dgm:cxn modelId="{0E5DC938-1A07-4A80-90CD-7855A1283028}" srcId="{19FE0ACA-4FED-492B-8185-53AF6A7B61A4}" destId="{A7267CD3-413F-45FA-ADF3-FCB69415CC40}" srcOrd="1" destOrd="0" parTransId="{CC3DE89C-CF3C-45DD-AA1E-4696468788DB}" sibTransId="{1589155B-DE2A-4734-A618-1B21F141BB3F}"/>
    <dgm:cxn modelId="{35898309-1962-4B7B-8DC0-EC5F27252241}" type="presOf" srcId="{75151D56-4A2F-44BA-AE6E-4FC0680F4CF2}" destId="{A0107A95-D564-4607-90BF-046AE7F1FEDC}" srcOrd="0" destOrd="4" presId="urn:microsoft.com/office/officeart/2005/8/layout/vList2"/>
    <dgm:cxn modelId="{C46094EC-A379-4B20-AB09-2A772AEA5C41}" srcId="{A7267CD3-413F-45FA-ADF3-FCB69415CC40}" destId="{93471EA2-F3CB-4331-BD36-85265613562C}" srcOrd="1" destOrd="0" parTransId="{2366B3D9-B513-4458-ADC5-E79503E36129}" sibTransId="{A9B0927D-BA70-40AB-9038-F5BA092681C5}"/>
    <dgm:cxn modelId="{5945F1EA-1BA7-495C-A811-F48C3A54FF47}" srcId="{A7267CD3-413F-45FA-ADF3-FCB69415CC40}" destId="{502B2CD3-B8FC-4747-9507-00C71D88E372}" srcOrd="5" destOrd="0" parTransId="{69A802B0-11C8-4844-8B1A-5170CF5AB552}" sibTransId="{63581552-3431-4328-909A-4C64A28CE1D1}"/>
    <dgm:cxn modelId="{67366B36-390D-4A39-BEA5-E810B6314144}" type="presOf" srcId="{2C894790-E5A7-4095-8BD8-4DD1044F30C4}" destId="{69B6FE0D-8DAA-4BEB-BF02-841331FB476C}" srcOrd="0" destOrd="1" presId="urn:microsoft.com/office/officeart/2005/8/layout/vList2"/>
    <dgm:cxn modelId="{643AD666-A174-4336-B545-F382966E0A81}" type="presOf" srcId="{863C52A4-2ED3-449D-855C-EB4C64746B64}" destId="{A0107A95-D564-4607-90BF-046AE7F1FEDC}" srcOrd="0" destOrd="3" presId="urn:microsoft.com/office/officeart/2005/8/layout/vList2"/>
    <dgm:cxn modelId="{A3D5D0EC-2A52-4681-B46E-3899FED2CE52}" type="presOf" srcId="{502B2CD3-B8FC-4747-9507-00C71D88E372}" destId="{A0107A95-D564-4607-90BF-046AE7F1FEDC}" srcOrd="0" destOrd="5" presId="urn:microsoft.com/office/officeart/2005/8/layout/vList2"/>
    <dgm:cxn modelId="{3CBF3F9C-A767-42C3-9121-B83FB7F8379A}" type="presOf" srcId="{93471EA2-F3CB-4331-BD36-85265613562C}" destId="{A0107A95-D564-4607-90BF-046AE7F1FEDC}" srcOrd="0" destOrd="1" presId="urn:microsoft.com/office/officeart/2005/8/layout/vList2"/>
    <dgm:cxn modelId="{BEEE6231-0839-45EA-BAB2-7392B67BDAC8}" srcId="{8B200C89-0949-4291-B819-859185F946AA}" destId="{8B072C00-29DD-4F4A-98D5-A31C427B1771}" srcOrd="2" destOrd="0" parTransId="{278DB4EE-9BBD-459F-835B-64D1EF5C6F84}" sibTransId="{F5162027-3B4F-4393-9355-2207EC866EC1}"/>
    <dgm:cxn modelId="{A13CD19A-8A3E-492E-B8C4-F6249F3E3479}" srcId="{A7267CD3-413F-45FA-ADF3-FCB69415CC40}" destId="{863C52A4-2ED3-449D-855C-EB4C64746B64}" srcOrd="3" destOrd="0" parTransId="{CB183210-1412-423F-BF54-461D22FE3A53}" sibTransId="{7A2C861C-DFD2-4AE7-8FB5-EC5949E98FB3}"/>
    <dgm:cxn modelId="{22ACF5E3-27F9-4811-A397-761997A640F4}" type="presOf" srcId="{A7267CD3-413F-45FA-ADF3-FCB69415CC40}" destId="{6A14671E-5D0D-444A-A1D8-60AECF7EA1C8}" srcOrd="0" destOrd="0" presId="urn:microsoft.com/office/officeart/2005/8/layout/vList2"/>
    <dgm:cxn modelId="{83C0F89C-076B-495A-A334-A65F20475A85}" srcId="{19FE0ACA-4FED-492B-8185-53AF6A7B61A4}" destId="{8B200C89-0949-4291-B819-859185F946AA}" srcOrd="0" destOrd="0" parTransId="{13F7C8CB-56A4-4D54-859A-7A7B33FC6EAB}" sibTransId="{AD74424E-EBF5-4E24-91C0-5A9C6860788B}"/>
    <dgm:cxn modelId="{88CF5875-5551-4111-A8BD-523928412E99}" srcId="{8B200C89-0949-4291-B819-859185F946AA}" destId="{AF98F7A7-DB1C-4567-95D1-57F7C2604885}" srcOrd="0" destOrd="0" parTransId="{9C3A3DD3-5DE6-432E-809C-1F3EFCEBAAB1}" sibTransId="{7AA44263-F9B1-4D99-B6E2-C759A0A8E3FA}"/>
    <dgm:cxn modelId="{4B96E02B-9137-40BB-8780-EECAB1FAADB3}" type="presOf" srcId="{8B200C89-0949-4291-B819-859185F946AA}" destId="{21A63ECC-5A83-4266-97AE-C552E284AF1A}" srcOrd="0" destOrd="0" presId="urn:microsoft.com/office/officeart/2005/8/layout/vList2"/>
    <dgm:cxn modelId="{21F417DB-F2CE-4F5B-ABBE-DFF78AB90109}" srcId="{8B200C89-0949-4291-B819-859185F946AA}" destId="{2C894790-E5A7-4095-8BD8-4DD1044F30C4}" srcOrd="1" destOrd="0" parTransId="{79CE7133-E4C7-484C-B1F1-655FC9FB3FA8}" sibTransId="{DB234198-9855-4E83-8543-971DF8A0509E}"/>
    <dgm:cxn modelId="{58945303-96A3-44FC-9E18-C620953C6AE7}" type="presOf" srcId="{19FE0ACA-4FED-492B-8185-53AF6A7B61A4}" destId="{736C3961-2DCA-4676-8047-E75323AC8857}" srcOrd="0" destOrd="0" presId="urn:microsoft.com/office/officeart/2005/8/layout/vList2"/>
    <dgm:cxn modelId="{844D4D47-5123-4536-8583-33FCE06B2123}" srcId="{A7267CD3-413F-45FA-ADF3-FCB69415CC40}" destId="{D35BC59E-A0EC-432C-B1DB-420FE2D785C2}" srcOrd="0" destOrd="0" parTransId="{F8D294BF-0D80-4D37-80E7-6A7A0FDAD025}" sibTransId="{15CCCFEC-FD11-4220-BCF1-13325F605992}"/>
    <dgm:cxn modelId="{F2966211-FE4D-4EE9-9471-32165BDC0BF5}" srcId="{A7267CD3-413F-45FA-ADF3-FCB69415CC40}" destId="{75151D56-4A2F-44BA-AE6E-4FC0680F4CF2}" srcOrd="4" destOrd="0" parTransId="{09682F2A-51CF-4635-AC72-BC013C04AB14}" sibTransId="{E226040D-E781-45E6-B1A9-75D73E756C94}"/>
    <dgm:cxn modelId="{406033DC-04DC-452E-BDB9-B5D15214C4C2}" type="presOf" srcId="{8B072C00-29DD-4F4A-98D5-A31C427B1771}" destId="{69B6FE0D-8DAA-4BEB-BF02-841331FB476C}" srcOrd="0" destOrd="2" presId="urn:microsoft.com/office/officeart/2005/8/layout/vList2"/>
    <dgm:cxn modelId="{F7731129-E59C-4D16-AAC2-6C28D7687F3F}" srcId="{A7267CD3-413F-45FA-ADF3-FCB69415CC40}" destId="{0BCC2865-29E3-46F8-8F07-164410DFEACB}" srcOrd="2" destOrd="0" parTransId="{D00BB848-4C54-455C-A328-8968859F5FEF}" sibTransId="{155C3753-EBB7-4050-A669-F1C2B8D3A8D7}"/>
    <dgm:cxn modelId="{B26EB5E1-7971-457D-977A-6F3CDE3FB6C5}" type="presOf" srcId="{AF98F7A7-DB1C-4567-95D1-57F7C2604885}" destId="{69B6FE0D-8DAA-4BEB-BF02-841331FB476C}" srcOrd="0" destOrd="0" presId="urn:microsoft.com/office/officeart/2005/8/layout/vList2"/>
    <dgm:cxn modelId="{500B09B5-3D73-4CCF-94CB-471A493459B5}" type="presOf" srcId="{D35BC59E-A0EC-432C-B1DB-420FE2D785C2}" destId="{A0107A95-D564-4607-90BF-046AE7F1FEDC}" srcOrd="0" destOrd="0" presId="urn:microsoft.com/office/officeart/2005/8/layout/vList2"/>
    <dgm:cxn modelId="{0372E71C-1567-4E44-8B80-40BAF24FEB2A}" type="presOf" srcId="{0BCC2865-29E3-46F8-8F07-164410DFEACB}" destId="{A0107A95-D564-4607-90BF-046AE7F1FEDC}" srcOrd="0" destOrd="2" presId="urn:microsoft.com/office/officeart/2005/8/layout/vList2"/>
    <dgm:cxn modelId="{FACEE48A-2EEE-4D37-A03F-E5C550F56A71}" type="presParOf" srcId="{736C3961-2DCA-4676-8047-E75323AC8857}" destId="{21A63ECC-5A83-4266-97AE-C552E284AF1A}" srcOrd="0" destOrd="0" presId="urn:microsoft.com/office/officeart/2005/8/layout/vList2"/>
    <dgm:cxn modelId="{53AAC1D5-B0FA-4A7C-8E88-5742682939C5}" type="presParOf" srcId="{736C3961-2DCA-4676-8047-E75323AC8857}" destId="{69B6FE0D-8DAA-4BEB-BF02-841331FB476C}" srcOrd="1" destOrd="0" presId="urn:microsoft.com/office/officeart/2005/8/layout/vList2"/>
    <dgm:cxn modelId="{0A0D1831-847D-48C3-ACD0-10D952A921A4}" type="presParOf" srcId="{736C3961-2DCA-4676-8047-E75323AC8857}" destId="{6A14671E-5D0D-444A-A1D8-60AECF7EA1C8}" srcOrd="2" destOrd="0" presId="urn:microsoft.com/office/officeart/2005/8/layout/vList2"/>
    <dgm:cxn modelId="{1A86D507-C726-497D-955A-9F94C442E098}" type="presParOf" srcId="{736C3961-2DCA-4676-8047-E75323AC8857}" destId="{A0107A95-D564-4607-90BF-046AE7F1FEDC}"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D8C6F14-A862-4E40-9715-A88BF9888462}" type="doc">
      <dgm:prSet loTypeId="urn:microsoft.com/office/officeart/2005/8/layout/hierarchy2" loCatId="hierarchy" qsTypeId="urn:microsoft.com/office/officeart/2005/8/quickstyle/simple1" qsCatId="simple" csTypeId="urn:microsoft.com/office/officeart/2005/8/colors/colorful2" csCatId="colorful" phldr="1"/>
      <dgm:spPr/>
      <dgm:t>
        <a:bodyPr/>
        <a:lstStyle/>
        <a:p>
          <a:endParaRPr lang="es-CO"/>
        </a:p>
      </dgm:t>
    </dgm:pt>
    <dgm:pt modelId="{77E4B567-4EB6-4293-BD09-B3306BED34DD}">
      <dgm:prSet phldrT="[Texto]"/>
      <dgm:spPr/>
      <dgm:t>
        <a:bodyPr/>
        <a:lstStyle/>
        <a:p>
          <a:r>
            <a:rPr lang="es-MX" dirty="0"/>
            <a:t>Metodología S/E</a:t>
          </a:r>
          <a:endParaRPr lang="es-CO" dirty="0"/>
        </a:p>
      </dgm:t>
    </dgm:pt>
    <dgm:pt modelId="{06665103-0DB4-4B15-996B-CB427AC0D497}" type="parTrans" cxnId="{0FEADAAC-1064-405A-8DED-416C138B949E}">
      <dgm:prSet/>
      <dgm:spPr/>
      <dgm:t>
        <a:bodyPr/>
        <a:lstStyle/>
        <a:p>
          <a:endParaRPr lang="es-CO"/>
        </a:p>
      </dgm:t>
    </dgm:pt>
    <dgm:pt modelId="{2D7EC1E6-8FCA-4B7A-951A-A81E53A6B950}" type="sibTrans" cxnId="{0FEADAAC-1064-405A-8DED-416C138B949E}">
      <dgm:prSet/>
      <dgm:spPr/>
      <dgm:t>
        <a:bodyPr/>
        <a:lstStyle/>
        <a:p>
          <a:endParaRPr lang="es-CO"/>
        </a:p>
      </dgm:t>
    </dgm:pt>
    <dgm:pt modelId="{C5D4C73C-2D7E-43FD-8E8C-B8C893664BDC}">
      <dgm:prSet phldrT="[Texto]"/>
      <dgm:spPr/>
      <dgm:t>
        <a:bodyPr/>
        <a:lstStyle/>
        <a:p>
          <a:r>
            <a:rPr lang="es-MX" dirty="0"/>
            <a:t>Nuevas Subestaciones </a:t>
          </a:r>
          <a:endParaRPr lang="es-CO" dirty="0"/>
        </a:p>
      </dgm:t>
    </dgm:pt>
    <dgm:pt modelId="{8AD826B0-07D1-4147-91CE-DF98FD466E6E}" type="parTrans" cxnId="{785D134E-DBBF-4612-9CC3-9D644AEEEE12}">
      <dgm:prSet/>
      <dgm:spPr/>
      <dgm:t>
        <a:bodyPr/>
        <a:lstStyle/>
        <a:p>
          <a:endParaRPr lang="es-CO"/>
        </a:p>
      </dgm:t>
    </dgm:pt>
    <dgm:pt modelId="{75F68761-E7A5-4003-80CD-8ACC8F107E94}" type="sibTrans" cxnId="{785D134E-DBBF-4612-9CC3-9D644AEEEE12}">
      <dgm:prSet/>
      <dgm:spPr/>
      <dgm:t>
        <a:bodyPr/>
        <a:lstStyle/>
        <a:p>
          <a:endParaRPr lang="es-CO"/>
        </a:p>
      </dgm:t>
    </dgm:pt>
    <dgm:pt modelId="{D5E14043-351A-45E6-82DB-5B3305688523}">
      <dgm:prSet phldrT="[Texto]"/>
      <dgm:spPr/>
      <dgm:t>
        <a:bodyPr/>
        <a:lstStyle/>
        <a:p>
          <a:r>
            <a:rPr lang="es-MX" dirty="0"/>
            <a:t>Ampliación Subestaciones</a:t>
          </a:r>
          <a:endParaRPr lang="es-CO" dirty="0"/>
        </a:p>
      </dgm:t>
    </dgm:pt>
    <dgm:pt modelId="{053571B9-CA1C-44AF-9A3F-25D2085FEF05}" type="parTrans" cxnId="{72CE90EB-512F-4F7C-A56E-D7C0B30602DA}">
      <dgm:prSet/>
      <dgm:spPr/>
      <dgm:t>
        <a:bodyPr/>
        <a:lstStyle/>
        <a:p>
          <a:endParaRPr lang="es-CO"/>
        </a:p>
      </dgm:t>
    </dgm:pt>
    <dgm:pt modelId="{F76CC7A0-C148-4353-B403-9A75F5C39913}" type="sibTrans" cxnId="{72CE90EB-512F-4F7C-A56E-D7C0B30602DA}">
      <dgm:prSet/>
      <dgm:spPr/>
      <dgm:t>
        <a:bodyPr/>
        <a:lstStyle/>
        <a:p>
          <a:endParaRPr lang="es-CO"/>
        </a:p>
      </dgm:t>
    </dgm:pt>
    <dgm:pt modelId="{887B5F0E-C748-4FB2-B2AE-0FE933DA6DC5}" type="pres">
      <dgm:prSet presAssocID="{0D8C6F14-A862-4E40-9715-A88BF9888462}" presName="diagram" presStyleCnt="0">
        <dgm:presLayoutVars>
          <dgm:chPref val="1"/>
          <dgm:dir/>
          <dgm:animOne val="branch"/>
          <dgm:animLvl val="lvl"/>
          <dgm:resizeHandles val="exact"/>
        </dgm:presLayoutVars>
      </dgm:prSet>
      <dgm:spPr/>
    </dgm:pt>
    <dgm:pt modelId="{8ECFBF65-724D-428E-A3EB-87960C942336}" type="pres">
      <dgm:prSet presAssocID="{77E4B567-4EB6-4293-BD09-B3306BED34DD}" presName="root1" presStyleCnt="0"/>
      <dgm:spPr/>
    </dgm:pt>
    <dgm:pt modelId="{A36B1C21-C8CF-4D52-ABD6-3B01C95A50F2}" type="pres">
      <dgm:prSet presAssocID="{77E4B567-4EB6-4293-BD09-B3306BED34DD}" presName="LevelOneTextNode" presStyleLbl="node0" presStyleIdx="0" presStyleCnt="1">
        <dgm:presLayoutVars>
          <dgm:chPref val="3"/>
        </dgm:presLayoutVars>
      </dgm:prSet>
      <dgm:spPr/>
    </dgm:pt>
    <dgm:pt modelId="{71E3C17C-D519-4E7D-A855-FBE7A1B0E7F9}" type="pres">
      <dgm:prSet presAssocID="{77E4B567-4EB6-4293-BD09-B3306BED34DD}" presName="level2hierChild" presStyleCnt="0"/>
      <dgm:spPr/>
    </dgm:pt>
    <dgm:pt modelId="{E883E062-E245-4800-A3E5-744B2949E2C6}" type="pres">
      <dgm:prSet presAssocID="{8AD826B0-07D1-4147-91CE-DF98FD466E6E}" presName="conn2-1" presStyleLbl="parChTrans1D2" presStyleIdx="0" presStyleCnt="2"/>
      <dgm:spPr/>
    </dgm:pt>
    <dgm:pt modelId="{56E9054C-74A9-4BB5-9724-DBBE1F707C18}" type="pres">
      <dgm:prSet presAssocID="{8AD826B0-07D1-4147-91CE-DF98FD466E6E}" presName="connTx" presStyleLbl="parChTrans1D2" presStyleIdx="0" presStyleCnt="2"/>
      <dgm:spPr/>
    </dgm:pt>
    <dgm:pt modelId="{9E87882A-3614-4A21-A8B8-57BC0F961232}" type="pres">
      <dgm:prSet presAssocID="{C5D4C73C-2D7E-43FD-8E8C-B8C893664BDC}" presName="root2" presStyleCnt="0"/>
      <dgm:spPr/>
    </dgm:pt>
    <dgm:pt modelId="{96A9F712-E6EF-4B04-B2B6-B5B77714A9BC}" type="pres">
      <dgm:prSet presAssocID="{C5D4C73C-2D7E-43FD-8E8C-B8C893664BDC}" presName="LevelTwoTextNode" presStyleLbl="node2" presStyleIdx="0" presStyleCnt="2">
        <dgm:presLayoutVars>
          <dgm:chPref val="3"/>
        </dgm:presLayoutVars>
      </dgm:prSet>
      <dgm:spPr/>
    </dgm:pt>
    <dgm:pt modelId="{792904B6-4A47-405D-995E-489651E48127}" type="pres">
      <dgm:prSet presAssocID="{C5D4C73C-2D7E-43FD-8E8C-B8C893664BDC}" presName="level3hierChild" presStyleCnt="0"/>
      <dgm:spPr/>
    </dgm:pt>
    <dgm:pt modelId="{45EAF298-9BB5-49D2-A051-A2A161108451}" type="pres">
      <dgm:prSet presAssocID="{053571B9-CA1C-44AF-9A3F-25D2085FEF05}" presName="conn2-1" presStyleLbl="parChTrans1D2" presStyleIdx="1" presStyleCnt="2"/>
      <dgm:spPr/>
    </dgm:pt>
    <dgm:pt modelId="{863990F3-A18F-4950-BD5B-633607803DA5}" type="pres">
      <dgm:prSet presAssocID="{053571B9-CA1C-44AF-9A3F-25D2085FEF05}" presName="connTx" presStyleLbl="parChTrans1D2" presStyleIdx="1" presStyleCnt="2"/>
      <dgm:spPr/>
    </dgm:pt>
    <dgm:pt modelId="{BA29F257-B139-40F7-8872-43A265178F0E}" type="pres">
      <dgm:prSet presAssocID="{D5E14043-351A-45E6-82DB-5B3305688523}" presName="root2" presStyleCnt="0"/>
      <dgm:spPr/>
    </dgm:pt>
    <dgm:pt modelId="{249A6E5C-E7BD-46D4-9406-B07F97EC96DC}" type="pres">
      <dgm:prSet presAssocID="{D5E14043-351A-45E6-82DB-5B3305688523}" presName="LevelTwoTextNode" presStyleLbl="node2" presStyleIdx="1" presStyleCnt="2">
        <dgm:presLayoutVars>
          <dgm:chPref val="3"/>
        </dgm:presLayoutVars>
      </dgm:prSet>
      <dgm:spPr/>
    </dgm:pt>
    <dgm:pt modelId="{131C84C9-30A9-4D2F-8647-52A48EBDBD43}" type="pres">
      <dgm:prSet presAssocID="{D5E14043-351A-45E6-82DB-5B3305688523}" presName="level3hierChild" presStyleCnt="0"/>
      <dgm:spPr/>
    </dgm:pt>
  </dgm:ptLst>
  <dgm:cxnLst>
    <dgm:cxn modelId="{8D9C7565-333A-46AF-8CE0-13DE637A49ED}" type="presOf" srcId="{C5D4C73C-2D7E-43FD-8E8C-B8C893664BDC}" destId="{96A9F712-E6EF-4B04-B2B6-B5B77714A9BC}" srcOrd="0" destOrd="0" presId="urn:microsoft.com/office/officeart/2005/8/layout/hierarchy2"/>
    <dgm:cxn modelId="{785D134E-DBBF-4612-9CC3-9D644AEEEE12}" srcId="{77E4B567-4EB6-4293-BD09-B3306BED34DD}" destId="{C5D4C73C-2D7E-43FD-8E8C-B8C893664BDC}" srcOrd="0" destOrd="0" parTransId="{8AD826B0-07D1-4147-91CE-DF98FD466E6E}" sibTransId="{75F68761-E7A5-4003-80CD-8ACC8F107E94}"/>
    <dgm:cxn modelId="{48E2D13B-AF86-4109-86BC-306269777AB3}" type="presOf" srcId="{053571B9-CA1C-44AF-9A3F-25D2085FEF05}" destId="{45EAF298-9BB5-49D2-A051-A2A161108451}" srcOrd="0" destOrd="0" presId="urn:microsoft.com/office/officeart/2005/8/layout/hierarchy2"/>
    <dgm:cxn modelId="{3B3D06D6-B2B7-48D9-986C-EA5BA0F117FE}" type="presOf" srcId="{8AD826B0-07D1-4147-91CE-DF98FD466E6E}" destId="{E883E062-E245-4800-A3E5-744B2949E2C6}" srcOrd="0" destOrd="0" presId="urn:microsoft.com/office/officeart/2005/8/layout/hierarchy2"/>
    <dgm:cxn modelId="{7FC57408-32AA-43E4-BE98-C17B81E31B3F}" type="presOf" srcId="{8AD826B0-07D1-4147-91CE-DF98FD466E6E}" destId="{56E9054C-74A9-4BB5-9724-DBBE1F707C18}" srcOrd="1" destOrd="0" presId="urn:microsoft.com/office/officeart/2005/8/layout/hierarchy2"/>
    <dgm:cxn modelId="{9DC283D6-21B3-44AD-B091-E262C5E91C54}" type="presOf" srcId="{053571B9-CA1C-44AF-9A3F-25D2085FEF05}" destId="{863990F3-A18F-4950-BD5B-633607803DA5}" srcOrd="1" destOrd="0" presId="urn:microsoft.com/office/officeart/2005/8/layout/hierarchy2"/>
    <dgm:cxn modelId="{72CE90EB-512F-4F7C-A56E-D7C0B30602DA}" srcId="{77E4B567-4EB6-4293-BD09-B3306BED34DD}" destId="{D5E14043-351A-45E6-82DB-5B3305688523}" srcOrd="1" destOrd="0" parTransId="{053571B9-CA1C-44AF-9A3F-25D2085FEF05}" sibTransId="{F76CC7A0-C148-4353-B403-9A75F5C39913}"/>
    <dgm:cxn modelId="{D7D3190C-72DF-45C5-BCE5-B25C3F5FE65D}" type="presOf" srcId="{D5E14043-351A-45E6-82DB-5B3305688523}" destId="{249A6E5C-E7BD-46D4-9406-B07F97EC96DC}" srcOrd="0" destOrd="0" presId="urn:microsoft.com/office/officeart/2005/8/layout/hierarchy2"/>
    <dgm:cxn modelId="{77282FE7-E09E-4CFC-878D-1A6D8932F590}" type="presOf" srcId="{0D8C6F14-A862-4E40-9715-A88BF9888462}" destId="{887B5F0E-C748-4FB2-B2AE-0FE933DA6DC5}" srcOrd="0" destOrd="0" presId="urn:microsoft.com/office/officeart/2005/8/layout/hierarchy2"/>
    <dgm:cxn modelId="{0FEADAAC-1064-405A-8DED-416C138B949E}" srcId="{0D8C6F14-A862-4E40-9715-A88BF9888462}" destId="{77E4B567-4EB6-4293-BD09-B3306BED34DD}" srcOrd="0" destOrd="0" parTransId="{06665103-0DB4-4B15-996B-CB427AC0D497}" sibTransId="{2D7EC1E6-8FCA-4B7A-951A-A81E53A6B950}"/>
    <dgm:cxn modelId="{CF668A10-4341-462B-B210-D49D09550B7E}" type="presOf" srcId="{77E4B567-4EB6-4293-BD09-B3306BED34DD}" destId="{A36B1C21-C8CF-4D52-ABD6-3B01C95A50F2}" srcOrd="0" destOrd="0" presId="urn:microsoft.com/office/officeart/2005/8/layout/hierarchy2"/>
    <dgm:cxn modelId="{FC9EB335-F75F-4D1C-A030-65599C32F014}" type="presParOf" srcId="{887B5F0E-C748-4FB2-B2AE-0FE933DA6DC5}" destId="{8ECFBF65-724D-428E-A3EB-87960C942336}" srcOrd="0" destOrd="0" presId="urn:microsoft.com/office/officeart/2005/8/layout/hierarchy2"/>
    <dgm:cxn modelId="{484B5070-50DC-49D0-9B60-5F609841589D}" type="presParOf" srcId="{8ECFBF65-724D-428E-A3EB-87960C942336}" destId="{A36B1C21-C8CF-4D52-ABD6-3B01C95A50F2}" srcOrd="0" destOrd="0" presId="urn:microsoft.com/office/officeart/2005/8/layout/hierarchy2"/>
    <dgm:cxn modelId="{48BBDD12-9437-48BD-A402-C55CF8E94E0F}" type="presParOf" srcId="{8ECFBF65-724D-428E-A3EB-87960C942336}" destId="{71E3C17C-D519-4E7D-A855-FBE7A1B0E7F9}" srcOrd="1" destOrd="0" presId="urn:microsoft.com/office/officeart/2005/8/layout/hierarchy2"/>
    <dgm:cxn modelId="{873A692C-7394-4266-8911-05FFF45AB531}" type="presParOf" srcId="{71E3C17C-D519-4E7D-A855-FBE7A1B0E7F9}" destId="{E883E062-E245-4800-A3E5-744B2949E2C6}" srcOrd="0" destOrd="0" presId="urn:microsoft.com/office/officeart/2005/8/layout/hierarchy2"/>
    <dgm:cxn modelId="{182D5882-2712-4A25-B332-B1B2F9E73F86}" type="presParOf" srcId="{E883E062-E245-4800-A3E5-744B2949E2C6}" destId="{56E9054C-74A9-4BB5-9724-DBBE1F707C18}" srcOrd="0" destOrd="0" presId="urn:microsoft.com/office/officeart/2005/8/layout/hierarchy2"/>
    <dgm:cxn modelId="{D446BB63-C543-40A7-A543-4EBA69B70CA0}" type="presParOf" srcId="{71E3C17C-D519-4E7D-A855-FBE7A1B0E7F9}" destId="{9E87882A-3614-4A21-A8B8-57BC0F961232}" srcOrd="1" destOrd="0" presId="urn:microsoft.com/office/officeart/2005/8/layout/hierarchy2"/>
    <dgm:cxn modelId="{DF257A17-A8D2-4643-8810-71EEA8F33E38}" type="presParOf" srcId="{9E87882A-3614-4A21-A8B8-57BC0F961232}" destId="{96A9F712-E6EF-4B04-B2B6-B5B77714A9BC}" srcOrd="0" destOrd="0" presId="urn:microsoft.com/office/officeart/2005/8/layout/hierarchy2"/>
    <dgm:cxn modelId="{E5245C39-93F0-4FEE-8E84-949F5D36E25A}" type="presParOf" srcId="{9E87882A-3614-4A21-A8B8-57BC0F961232}" destId="{792904B6-4A47-405D-995E-489651E48127}" srcOrd="1" destOrd="0" presId="urn:microsoft.com/office/officeart/2005/8/layout/hierarchy2"/>
    <dgm:cxn modelId="{6C92B629-F045-4709-8F3C-84745325DD24}" type="presParOf" srcId="{71E3C17C-D519-4E7D-A855-FBE7A1B0E7F9}" destId="{45EAF298-9BB5-49D2-A051-A2A161108451}" srcOrd="2" destOrd="0" presId="urn:microsoft.com/office/officeart/2005/8/layout/hierarchy2"/>
    <dgm:cxn modelId="{FFCF8CEF-C838-4926-8DBB-3F872FFA0043}" type="presParOf" srcId="{45EAF298-9BB5-49D2-A051-A2A161108451}" destId="{863990F3-A18F-4950-BD5B-633607803DA5}" srcOrd="0" destOrd="0" presId="urn:microsoft.com/office/officeart/2005/8/layout/hierarchy2"/>
    <dgm:cxn modelId="{602A7661-9D0C-4330-B440-23C0C6A3B018}" type="presParOf" srcId="{71E3C17C-D519-4E7D-A855-FBE7A1B0E7F9}" destId="{BA29F257-B139-40F7-8872-43A265178F0E}" srcOrd="3" destOrd="0" presId="urn:microsoft.com/office/officeart/2005/8/layout/hierarchy2"/>
    <dgm:cxn modelId="{75702613-E1B3-4E8B-BAEE-7BEF1B3D490B}" type="presParOf" srcId="{BA29F257-B139-40F7-8872-43A265178F0E}" destId="{249A6E5C-E7BD-46D4-9406-B07F97EC96DC}" srcOrd="0" destOrd="0" presId="urn:microsoft.com/office/officeart/2005/8/layout/hierarchy2"/>
    <dgm:cxn modelId="{B412DC5C-173F-4B01-BC49-AC29A52F8D3D}" type="presParOf" srcId="{BA29F257-B139-40F7-8872-43A265178F0E}" destId="{131C84C9-30A9-4D2F-8647-52A48EBDBD43}"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9FE0ACA-4FED-492B-8185-53AF6A7B61A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CO"/>
        </a:p>
      </dgm:t>
    </dgm:pt>
    <dgm:pt modelId="{8B200C89-0949-4291-B819-859185F946AA}">
      <dgm:prSet phldrT="[Texto]"/>
      <dgm:spPr/>
      <dgm:t>
        <a:bodyPr/>
        <a:lstStyle/>
        <a:p>
          <a:r>
            <a:rPr lang="es-MX" dirty="0"/>
            <a:t>Programación Matemática</a:t>
          </a:r>
          <a:endParaRPr lang="es-CO" dirty="0"/>
        </a:p>
      </dgm:t>
    </dgm:pt>
    <dgm:pt modelId="{13F7C8CB-56A4-4D54-859A-7A7B33FC6EAB}" type="parTrans" cxnId="{83C0F89C-076B-495A-A334-A65F20475A85}">
      <dgm:prSet/>
      <dgm:spPr/>
      <dgm:t>
        <a:bodyPr/>
        <a:lstStyle/>
        <a:p>
          <a:endParaRPr lang="es-CO"/>
        </a:p>
      </dgm:t>
    </dgm:pt>
    <dgm:pt modelId="{AD74424E-EBF5-4E24-91C0-5A9C6860788B}" type="sibTrans" cxnId="{83C0F89C-076B-495A-A334-A65F20475A85}">
      <dgm:prSet/>
      <dgm:spPr/>
      <dgm:t>
        <a:bodyPr/>
        <a:lstStyle/>
        <a:p>
          <a:endParaRPr lang="es-CO"/>
        </a:p>
      </dgm:t>
    </dgm:pt>
    <dgm:pt modelId="{AF98F7A7-DB1C-4567-95D1-57F7C2604885}">
      <dgm:prSet phldrT="[Texto]"/>
      <dgm:spPr/>
      <dgm:t>
        <a:bodyPr/>
        <a:lstStyle/>
        <a:p>
          <a:r>
            <a:rPr lang="es-MX" dirty="0">
              <a:solidFill>
                <a:schemeClr val="bg1">
                  <a:lumMod val="50000"/>
                </a:schemeClr>
              </a:solidFill>
            </a:rPr>
            <a:t>Planificación Subestaciones</a:t>
          </a:r>
          <a:endParaRPr lang="es-CO" dirty="0">
            <a:solidFill>
              <a:schemeClr val="bg1">
                <a:lumMod val="50000"/>
              </a:schemeClr>
            </a:solidFill>
          </a:endParaRPr>
        </a:p>
      </dgm:t>
    </dgm:pt>
    <dgm:pt modelId="{9C3A3DD3-5DE6-432E-809C-1F3EFCEBAAB1}" type="parTrans" cxnId="{88CF5875-5551-4111-A8BD-523928412E99}">
      <dgm:prSet/>
      <dgm:spPr/>
      <dgm:t>
        <a:bodyPr/>
        <a:lstStyle/>
        <a:p>
          <a:endParaRPr lang="es-CO"/>
        </a:p>
      </dgm:t>
    </dgm:pt>
    <dgm:pt modelId="{7AA44263-F9B1-4D99-B6E2-C759A0A8E3FA}" type="sibTrans" cxnId="{88CF5875-5551-4111-A8BD-523928412E99}">
      <dgm:prSet/>
      <dgm:spPr/>
      <dgm:t>
        <a:bodyPr/>
        <a:lstStyle/>
        <a:p>
          <a:endParaRPr lang="es-CO"/>
        </a:p>
      </dgm:t>
    </dgm:pt>
    <dgm:pt modelId="{A7267CD3-413F-45FA-ADF3-FCB69415CC40}">
      <dgm:prSet phldrT="[Texto]"/>
      <dgm:spPr/>
      <dgm:t>
        <a:bodyPr/>
        <a:lstStyle/>
        <a:p>
          <a:r>
            <a:rPr lang="es-MX" dirty="0"/>
            <a:t>Programación Meta - Heurística</a:t>
          </a:r>
          <a:endParaRPr lang="es-CO" dirty="0"/>
        </a:p>
      </dgm:t>
    </dgm:pt>
    <dgm:pt modelId="{CC3DE89C-CF3C-45DD-AA1E-4696468788DB}" type="parTrans" cxnId="{0E5DC938-1A07-4A80-90CD-7855A1283028}">
      <dgm:prSet/>
      <dgm:spPr/>
      <dgm:t>
        <a:bodyPr/>
        <a:lstStyle/>
        <a:p>
          <a:endParaRPr lang="es-CO"/>
        </a:p>
      </dgm:t>
    </dgm:pt>
    <dgm:pt modelId="{1589155B-DE2A-4734-A618-1B21F141BB3F}" type="sibTrans" cxnId="{0E5DC938-1A07-4A80-90CD-7855A1283028}">
      <dgm:prSet/>
      <dgm:spPr/>
      <dgm:t>
        <a:bodyPr/>
        <a:lstStyle/>
        <a:p>
          <a:endParaRPr lang="es-CO"/>
        </a:p>
      </dgm:t>
    </dgm:pt>
    <dgm:pt modelId="{D35BC59E-A0EC-432C-B1DB-420FE2D785C2}">
      <dgm:prSet phldrT="[Texto]"/>
      <dgm:spPr/>
      <dgm:t>
        <a:bodyPr/>
        <a:lstStyle/>
        <a:p>
          <a:r>
            <a:rPr lang="es-MX" dirty="0">
              <a:solidFill>
                <a:schemeClr val="bg1">
                  <a:lumMod val="50000"/>
                </a:schemeClr>
              </a:solidFill>
            </a:rPr>
            <a:t>Sistemas Expertos</a:t>
          </a:r>
          <a:endParaRPr lang="es-CO" dirty="0">
            <a:solidFill>
              <a:schemeClr val="bg1">
                <a:lumMod val="50000"/>
              </a:schemeClr>
            </a:solidFill>
          </a:endParaRPr>
        </a:p>
      </dgm:t>
    </dgm:pt>
    <dgm:pt modelId="{F8D294BF-0D80-4D37-80E7-6A7A0FDAD025}" type="parTrans" cxnId="{844D4D47-5123-4536-8583-33FCE06B2123}">
      <dgm:prSet/>
      <dgm:spPr/>
      <dgm:t>
        <a:bodyPr/>
        <a:lstStyle/>
        <a:p>
          <a:endParaRPr lang="es-CO"/>
        </a:p>
      </dgm:t>
    </dgm:pt>
    <dgm:pt modelId="{15CCCFEC-FD11-4220-BCF1-13325F605992}" type="sibTrans" cxnId="{844D4D47-5123-4536-8583-33FCE06B2123}">
      <dgm:prSet/>
      <dgm:spPr/>
      <dgm:t>
        <a:bodyPr/>
        <a:lstStyle/>
        <a:p>
          <a:endParaRPr lang="es-CO"/>
        </a:p>
      </dgm:t>
    </dgm:pt>
    <dgm:pt modelId="{2C894790-E5A7-4095-8BD8-4DD1044F30C4}">
      <dgm:prSet phldrT="[Texto]"/>
      <dgm:spPr/>
      <dgm:t>
        <a:bodyPr/>
        <a:lstStyle/>
        <a:p>
          <a:r>
            <a:rPr lang="es-MX" dirty="0"/>
            <a:t>Planificación de Redes</a:t>
          </a:r>
          <a:endParaRPr lang="es-CO" dirty="0"/>
        </a:p>
      </dgm:t>
    </dgm:pt>
    <dgm:pt modelId="{79CE7133-E4C7-484C-B1F1-655FC9FB3FA8}" type="parTrans" cxnId="{21F417DB-F2CE-4F5B-ABBE-DFF78AB90109}">
      <dgm:prSet/>
      <dgm:spPr/>
      <dgm:t>
        <a:bodyPr/>
        <a:lstStyle/>
        <a:p>
          <a:endParaRPr lang="es-CO"/>
        </a:p>
      </dgm:t>
    </dgm:pt>
    <dgm:pt modelId="{DB234198-9855-4E83-8543-971DF8A0509E}" type="sibTrans" cxnId="{21F417DB-F2CE-4F5B-ABBE-DFF78AB90109}">
      <dgm:prSet/>
      <dgm:spPr/>
      <dgm:t>
        <a:bodyPr/>
        <a:lstStyle/>
        <a:p>
          <a:endParaRPr lang="es-CO"/>
        </a:p>
      </dgm:t>
    </dgm:pt>
    <dgm:pt modelId="{8B072C00-29DD-4F4A-98D5-A31C427B1771}">
      <dgm:prSet phldrT="[Texto]"/>
      <dgm:spPr/>
      <dgm:t>
        <a:bodyPr/>
        <a:lstStyle/>
        <a:p>
          <a:r>
            <a:rPr lang="es-MX" dirty="0">
              <a:solidFill>
                <a:schemeClr val="bg1">
                  <a:lumMod val="50000"/>
                </a:schemeClr>
              </a:solidFill>
            </a:rPr>
            <a:t>Planificación conjunta Subestaciones - Redes</a:t>
          </a:r>
          <a:endParaRPr lang="es-CO" dirty="0">
            <a:solidFill>
              <a:schemeClr val="bg1">
                <a:lumMod val="50000"/>
              </a:schemeClr>
            </a:solidFill>
          </a:endParaRPr>
        </a:p>
      </dgm:t>
    </dgm:pt>
    <dgm:pt modelId="{278DB4EE-9BBD-459F-835B-64D1EF5C6F84}" type="parTrans" cxnId="{BEEE6231-0839-45EA-BAB2-7392B67BDAC8}">
      <dgm:prSet/>
      <dgm:spPr/>
      <dgm:t>
        <a:bodyPr/>
        <a:lstStyle/>
        <a:p>
          <a:endParaRPr lang="es-CO"/>
        </a:p>
      </dgm:t>
    </dgm:pt>
    <dgm:pt modelId="{F5162027-3B4F-4393-9355-2207EC866EC1}" type="sibTrans" cxnId="{BEEE6231-0839-45EA-BAB2-7392B67BDAC8}">
      <dgm:prSet/>
      <dgm:spPr/>
      <dgm:t>
        <a:bodyPr/>
        <a:lstStyle/>
        <a:p>
          <a:endParaRPr lang="es-CO"/>
        </a:p>
      </dgm:t>
    </dgm:pt>
    <dgm:pt modelId="{93471EA2-F3CB-4331-BD36-85265613562C}">
      <dgm:prSet phldrT="[Texto]"/>
      <dgm:spPr/>
      <dgm:t>
        <a:bodyPr/>
        <a:lstStyle/>
        <a:p>
          <a:r>
            <a:rPr lang="es-MX" dirty="0">
              <a:solidFill>
                <a:schemeClr val="bg1">
                  <a:lumMod val="50000"/>
                </a:schemeClr>
              </a:solidFill>
            </a:rPr>
            <a:t>Intercambio de ramas</a:t>
          </a:r>
          <a:endParaRPr lang="es-CO" dirty="0">
            <a:solidFill>
              <a:schemeClr val="bg1">
                <a:lumMod val="50000"/>
              </a:schemeClr>
            </a:solidFill>
          </a:endParaRPr>
        </a:p>
      </dgm:t>
    </dgm:pt>
    <dgm:pt modelId="{2366B3D9-B513-4458-ADC5-E79503E36129}" type="parTrans" cxnId="{C46094EC-A379-4B20-AB09-2A772AEA5C41}">
      <dgm:prSet/>
      <dgm:spPr/>
      <dgm:t>
        <a:bodyPr/>
        <a:lstStyle/>
        <a:p>
          <a:endParaRPr lang="es-CO"/>
        </a:p>
      </dgm:t>
    </dgm:pt>
    <dgm:pt modelId="{A9B0927D-BA70-40AB-9038-F5BA092681C5}" type="sibTrans" cxnId="{C46094EC-A379-4B20-AB09-2A772AEA5C41}">
      <dgm:prSet/>
      <dgm:spPr/>
      <dgm:t>
        <a:bodyPr/>
        <a:lstStyle/>
        <a:p>
          <a:endParaRPr lang="es-CO"/>
        </a:p>
      </dgm:t>
    </dgm:pt>
    <dgm:pt modelId="{0BCC2865-29E3-46F8-8F07-164410DFEACB}">
      <dgm:prSet phldrT="[Texto]"/>
      <dgm:spPr/>
      <dgm:t>
        <a:bodyPr/>
        <a:lstStyle/>
        <a:p>
          <a:r>
            <a:rPr lang="es-MX" dirty="0">
              <a:solidFill>
                <a:schemeClr val="bg1">
                  <a:lumMod val="50000"/>
                </a:schemeClr>
              </a:solidFill>
            </a:rPr>
            <a:t>Con temple simulado</a:t>
          </a:r>
          <a:endParaRPr lang="es-CO" dirty="0">
            <a:solidFill>
              <a:schemeClr val="bg1">
                <a:lumMod val="50000"/>
              </a:schemeClr>
            </a:solidFill>
          </a:endParaRPr>
        </a:p>
      </dgm:t>
    </dgm:pt>
    <dgm:pt modelId="{D00BB848-4C54-455C-A328-8968859F5FEF}" type="parTrans" cxnId="{F7731129-E59C-4D16-AAC2-6C28D7687F3F}">
      <dgm:prSet/>
      <dgm:spPr/>
      <dgm:t>
        <a:bodyPr/>
        <a:lstStyle/>
        <a:p>
          <a:endParaRPr lang="es-CO"/>
        </a:p>
      </dgm:t>
    </dgm:pt>
    <dgm:pt modelId="{155C3753-EBB7-4050-A669-F1C2B8D3A8D7}" type="sibTrans" cxnId="{F7731129-E59C-4D16-AAC2-6C28D7687F3F}">
      <dgm:prSet/>
      <dgm:spPr/>
      <dgm:t>
        <a:bodyPr/>
        <a:lstStyle/>
        <a:p>
          <a:endParaRPr lang="es-CO"/>
        </a:p>
      </dgm:t>
    </dgm:pt>
    <dgm:pt modelId="{863C52A4-2ED3-449D-855C-EB4C64746B64}">
      <dgm:prSet phldrT="[Texto]"/>
      <dgm:spPr/>
      <dgm:t>
        <a:bodyPr/>
        <a:lstStyle/>
        <a:p>
          <a:r>
            <a:rPr lang="es-MX" dirty="0">
              <a:solidFill>
                <a:schemeClr val="bg1">
                  <a:lumMod val="50000"/>
                </a:schemeClr>
              </a:solidFill>
            </a:rPr>
            <a:t>Con búsqueda </a:t>
          </a:r>
          <a:r>
            <a:rPr lang="es-MX" dirty="0" err="1">
              <a:solidFill>
                <a:schemeClr val="bg1">
                  <a:lumMod val="50000"/>
                </a:schemeClr>
              </a:solidFill>
            </a:rPr>
            <a:t>tabu</a:t>
          </a:r>
          <a:endParaRPr lang="es-CO" dirty="0">
            <a:solidFill>
              <a:schemeClr val="bg1">
                <a:lumMod val="50000"/>
              </a:schemeClr>
            </a:solidFill>
          </a:endParaRPr>
        </a:p>
      </dgm:t>
    </dgm:pt>
    <dgm:pt modelId="{CB183210-1412-423F-BF54-461D22FE3A53}" type="parTrans" cxnId="{A13CD19A-8A3E-492E-B8C4-F6249F3E3479}">
      <dgm:prSet/>
      <dgm:spPr/>
      <dgm:t>
        <a:bodyPr/>
        <a:lstStyle/>
        <a:p>
          <a:endParaRPr lang="es-CO"/>
        </a:p>
      </dgm:t>
    </dgm:pt>
    <dgm:pt modelId="{7A2C861C-DFD2-4AE7-8FB5-EC5949E98FB3}" type="sibTrans" cxnId="{A13CD19A-8A3E-492E-B8C4-F6249F3E3479}">
      <dgm:prSet/>
      <dgm:spPr/>
      <dgm:t>
        <a:bodyPr/>
        <a:lstStyle/>
        <a:p>
          <a:endParaRPr lang="es-CO"/>
        </a:p>
      </dgm:t>
    </dgm:pt>
    <dgm:pt modelId="{75151D56-4A2F-44BA-AE6E-4FC0680F4CF2}">
      <dgm:prSet phldrT="[Texto]"/>
      <dgm:spPr/>
      <dgm:t>
        <a:bodyPr/>
        <a:lstStyle/>
        <a:p>
          <a:r>
            <a:rPr lang="es-MX" dirty="0">
              <a:solidFill>
                <a:schemeClr val="bg1">
                  <a:lumMod val="50000"/>
                </a:schemeClr>
              </a:solidFill>
            </a:rPr>
            <a:t>Con Colonia de hormigas </a:t>
          </a:r>
          <a:endParaRPr lang="es-CO" dirty="0">
            <a:solidFill>
              <a:schemeClr val="bg1">
                <a:lumMod val="50000"/>
              </a:schemeClr>
            </a:solidFill>
          </a:endParaRPr>
        </a:p>
      </dgm:t>
    </dgm:pt>
    <dgm:pt modelId="{09682F2A-51CF-4635-AC72-BC013C04AB14}" type="parTrans" cxnId="{F2966211-FE4D-4EE9-9471-32165BDC0BF5}">
      <dgm:prSet/>
      <dgm:spPr/>
      <dgm:t>
        <a:bodyPr/>
        <a:lstStyle/>
        <a:p>
          <a:endParaRPr lang="es-CO"/>
        </a:p>
      </dgm:t>
    </dgm:pt>
    <dgm:pt modelId="{E226040D-E781-45E6-B1A9-75D73E756C94}" type="sibTrans" cxnId="{F2966211-FE4D-4EE9-9471-32165BDC0BF5}">
      <dgm:prSet/>
      <dgm:spPr/>
      <dgm:t>
        <a:bodyPr/>
        <a:lstStyle/>
        <a:p>
          <a:endParaRPr lang="es-CO"/>
        </a:p>
      </dgm:t>
    </dgm:pt>
    <dgm:pt modelId="{502B2CD3-B8FC-4747-9507-00C71D88E372}">
      <dgm:prSet phldrT="[Texto]"/>
      <dgm:spPr/>
      <dgm:t>
        <a:bodyPr/>
        <a:lstStyle/>
        <a:p>
          <a:r>
            <a:rPr lang="es-MX" dirty="0">
              <a:solidFill>
                <a:schemeClr val="bg1">
                  <a:lumMod val="50000"/>
                </a:schemeClr>
              </a:solidFill>
            </a:rPr>
            <a:t>Con algoritmos Evolutivos</a:t>
          </a:r>
          <a:endParaRPr lang="es-CO" dirty="0">
            <a:solidFill>
              <a:schemeClr val="bg1">
                <a:lumMod val="50000"/>
              </a:schemeClr>
            </a:solidFill>
          </a:endParaRPr>
        </a:p>
      </dgm:t>
    </dgm:pt>
    <dgm:pt modelId="{69A802B0-11C8-4844-8B1A-5170CF5AB552}" type="parTrans" cxnId="{5945F1EA-1BA7-495C-A811-F48C3A54FF47}">
      <dgm:prSet/>
      <dgm:spPr/>
      <dgm:t>
        <a:bodyPr/>
        <a:lstStyle/>
        <a:p>
          <a:endParaRPr lang="es-CO"/>
        </a:p>
      </dgm:t>
    </dgm:pt>
    <dgm:pt modelId="{63581552-3431-4328-909A-4C64A28CE1D1}" type="sibTrans" cxnId="{5945F1EA-1BA7-495C-A811-F48C3A54FF47}">
      <dgm:prSet/>
      <dgm:spPr/>
      <dgm:t>
        <a:bodyPr/>
        <a:lstStyle/>
        <a:p>
          <a:endParaRPr lang="es-CO"/>
        </a:p>
      </dgm:t>
    </dgm:pt>
    <dgm:pt modelId="{736C3961-2DCA-4676-8047-E75323AC8857}" type="pres">
      <dgm:prSet presAssocID="{19FE0ACA-4FED-492B-8185-53AF6A7B61A4}" presName="linear" presStyleCnt="0">
        <dgm:presLayoutVars>
          <dgm:animLvl val="lvl"/>
          <dgm:resizeHandles val="exact"/>
        </dgm:presLayoutVars>
      </dgm:prSet>
      <dgm:spPr/>
    </dgm:pt>
    <dgm:pt modelId="{21A63ECC-5A83-4266-97AE-C552E284AF1A}" type="pres">
      <dgm:prSet presAssocID="{8B200C89-0949-4291-B819-859185F946AA}" presName="parentText" presStyleLbl="node1" presStyleIdx="0" presStyleCnt="2">
        <dgm:presLayoutVars>
          <dgm:chMax val="0"/>
          <dgm:bulletEnabled val="1"/>
        </dgm:presLayoutVars>
      </dgm:prSet>
      <dgm:spPr/>
    </dgm:pt>
    <dgm:pt modelId="{69B6FE0D-8DAA-4BEB-BF02-841331FB476C}" type="pres">
      <dgm:prSet presAssocID="{8B200C89-0949-4291-B819-859185F946AA}" presName="childText" presStyleLbl="revTx" presStyleIdx="0" presStyleCnt="2">
        <dgm:presLayoutVars>
          <dgm:bulletEnabled val="1"/>
        </dgm:presLayoutVars>
      </dgm:prSet>
      <dgm:spPr/>
    </dgm:pt>
    <dgm:pt modelId="{6A14671E-5D0D-444A-A1D8-60AECF7EA1C8}" type="pres">
      <dgm:prSet presAssocID="{A7267CD3-413F-45FA-ADF3-FCB69415CC40}" presName="parentText" presStyleLbl="node1" presStyleIdx="1" presStyleCnt="2">
        <dgm:presLayoutVars>
          <dgm:chMax val="0"/>
          <dgm:bulletEnabled val="1"/>
        </dgm:presLayoutVars>
      </dgm:prSet>
      <dgm:spPr/>
    </dgm:pt>
    <dgm:pt modelId="{A0107A95-D564-4607-90BF-046AE7F1FEDC}" type="pres">
      <dgm:prSet presAssocID="{A7267CD3-413F-45FA-ADF3-FCB69415CC40}" presName="childText" presStyleLbl="revTx" presStyleIdx="1" presStyleCnt="2">
        <dgm:presLayoutVars>
          <dgm:bulletEnabled val="1"/>
        </dgm:presLayoutVars>
      </dgm:prSet>
      <dgm:spPr/>
    </dgm:pt>
  </dgm:ptLst>
  <dgm:cxnLst>
    <dgm:cxn modelId="{0E5DC938-1A07-4A80-90CD-7855A1283028}" srcId="{19FE0ACA-4FED-492B-8185-53AF6A7B61A4}" destId="{A7267CD3-413F-45FA-ADF3-FCB69415CC40}" srcOrd="1" destOrd="0" parTransId="{CC3DE89C-CF3C-45DD-AA1E-4696468788DB}" sibTransId="{1589155B-DE2A-4734-A618-1B21F141BB3F}"/>
    <dgm:cxn modelId="{1AC06471-0353-475C-8D45-0989CB0E873F}" type="presOf" srcId="{75151D56-4A2F-44BA-AE6E-4FC0680F4CF2}" destId="{A0107A95-D564-4607-90BF-046AE7F1FEDC}" srcOrd="0" destOrd="4" presId="urn:microsoft.com/office/officeart/2005/8/layout/vList2"/>
    <dgm:cxn modelId="{C46094EC-A379-4B20-AB09-2A772AEA5C41}" srcId="{A7267CD3-413F-45FA-ADF3-FCB69415CC40}" destId="{93471EA2-F3CB-4331-BD36-85265613562C}" srcOrd="1" destOrd="0" parTransId="{2366B3D9-B513-4458-ADC5-E79503E36129}" sibTransId="{A9B0927D-BA70-40AB-9038-F5BA092681C5}"/>
    <dgm:cxn modelId="{5945F1EA-1BA7-495C-A811-F48C3A54FF47}" srcId="{A7267CD3-413F-45FA-ADF3-FCB69415CC40}" destId="{502B2CD3-B8FC-4747-9507-00C71D88E372}" srcOrd="5" destOrd="0" parTransId="{69A802B0-11C8-4844-8B1A-5170CF5AB552}" sibTransId="{63581552-3431-4328-909A-4C64A28CE1D1}"/>
    <dgm:cxn modelId="{2D8AB60D-F980-4356-8249-EE91F9C12436}" type="presOf" srcId="{863C52A4-2ED3-449D-855C-EB4C64746B64}" destId="{A0107A95-D564-4607-90BF-046AE7F1FEDC}" srcOrd="0" destOrd="3" presId="urn:microsoft.com/office/officeart/2005/8/layout/vList2"/>
    <dgm:cxn modelId="{FF8680B8-B64E-4FFA-B4CF-851174C6D48E}" type="presOf" srcId="{2C894790-E5A7-4095-8BD8-4DD1044F30C4}" destId="{69B6FE0D-8DAA-4BEB-BF02-841331FB476C}" srcOrd="0" destOrd="1" presId="urn:microsoft.com/office/officeart/2005/8/layout/vList2"/>
    <dgm:cxn modelId="{1FF32EC8-F6C4-4240-B077-F2C176B7CDFD}" type="presOf" srcId="{8B072C00-29DD-4F4A-98D5-A31C427B1771}" destId="{69B6FE0D-8DAA-4BEB-BF02-841331FB476C}" srcOrd="0" destOrd="2" presId="urn:microsoft.com/office/officeart/2005/8/layout/vList2"/>
    <dgm:cxn modelId="{BEEE6231-0839-45EA-BAB2-7392B67BDAC8}" srcId="{8B200C89-0949-4291-B819-859185F946AA}" destId="{8B072C00-29DD-4F4A-98D5-A31C427B1771}" srcOrd="2" destOrd="0" parTransId="{278DB4EE-9BBD-459F-835B-64D1EF5C6F84}" sibTransId="{F5162027-3B4F-4393-9355-2207EC866EC1}"/>
    <dgm:cxn modelId="{23BE0A1F-E07E-45CA-98FE-1EA430F50DEE}" type="presOf" srcId="{8B200C89-0949-4291-B819-859185F946AA}" destId="{21A63ECC-5A83-4266-97AE-C552E284AF1A}" srcOrd="0" destOrd="0" presId="urn:microsoft.com/office/officeart/2005/8/layout/vList2"/>
    <dgm:cxn modelId="{4B8473EB-8DEB-48BD-AC65-43EFE68CE186}" type="presOf" srcId="{19FE0ACA-4FED-492B-8185-53AF6A7B61A4}" destId="{736C3961-2DCA-4676-8047-E75323AC8857}" srcOrd="0" destOrd="0" presId="urn:microsoft.com/office/officeart/2005/8/layout/vList2"/>
    <dgm:cxn modelId="{A13CD19A-8A3E-492E-B8C4-F6249F3E3479}" srcId="{A7267CD3-413F-45FA-ADF3-FCB69415CC40}" destId="{863C52A4-2ED3-449D-855C-EB4C64746B64}" srcOrd="3" destOrd="0" parTransId="{CB183210-1412-423F-BF54-461D22FE3A53}" sibTransId="{7A2C861C-DFD2-4AE7-8FB5-EC5949E98FB3}"/>
    <dgm:cxn modelId="{88CF5875-5551-4111-A8BD-523928412E99}" srcId="{8B200C89-0949-4291-B819-859185F946AA}" destId="{AF98F7A7-DB1C-4567-95D1-57F7C2604885}" srcOrd="0" destOrd="0" parTransId="{9C3A3DD3-5DE6-432E-809C-1F3EFCEBAAB1}" sibTransId="{7AA44263-F9B1-4D99-B6E2-C759A0A8E3FA}"/>
    <dgm:cxn modelId="{21F417DB-F2CE-4F5B-ABBE-DFF78AB90109}" srcId="{8B200C89-0949-4291-B819-859185F946AA}" destId="{2C894790-E5A7-4095-8BD8-4DD1044F30C4}" srcOrd="1" destOrd="0" parTransId="{79CE7133-E4C7-484C-B1F1-655FC9FB3FA8}" sibTransId="{DB234198-9855-4E83-8543-971DF8A0509E}"/>
    <dgm:cxn modelId="{83C0F89C-076B-495A-A334-A65F20475A85}" srcId="{19FE0ACA-4FED-492B-8185-53AF6A7B61A4}" destId="{8B200C89-0949-4291-B819-859185F946AA}" srcOrd="0" destOrd="0" parTransId="{13F7C8CB-56A4-4D54-859A-7A7B33FC6EAB}" sibTransId="{AD74424E-EBF5-4E24-91C0-5A9C6860788B}"/>
    <dgm:cxn modelId="{EEAA904E-0D32-4F60-934C-DE3164D8FE22}" type="presOf" srcId="{D35BC59E-A0EC-432C-B1DB-420FE2D785C2}" destId="{A0107A95-D564-4607-90BF-046AE7F1FEDC}" srcOrd="0" destOrd="0" presId="urn:microsoft.com/office/officeart/2005/8/layout/vList2"/>
    <dgm:cxn modelId="{844D4D47-5123-4536-8583-33FCE06B2123}" srcId="{A7267CD3-413F-45FA-ADF3-FCB69415CC40}" destId="{D35BC59E-A0EC-432C-B1DB-420FE2D785C2}" srcOrd="0" destOrd="0" parTransId="{F8D294BF-0D80-4D37-80E7-6A7A0FDAD025}" sibTransId="{15CCCFEC-FD11-4220-BCF1-13325F605992}"/>
    <dgm:cxn modelId="{F2966211-FE4D-4EE9-9471-32165BDC0BF5}" srcId="{A7267CD3-413F-45FA-ADF3-FCB69415CC40}" destId="{75151D56-4A2F-44BA-AE6E-4FC0680F4CF2}" srcOrd="4" destOrd="0" parTransId="{09682F2A-51CF-4635-AC72-BC013C04AB14}" sibTransId="{E226040D-E781-45E6-B1A9-75D73E756C94}"/>
    <dgm:cxn modelId="{F2191413-FA57-4CAB-BF50-10C08ED5D0A2}" type="presOf" srcId="{93471EA2-F3CB-4331-BD36-85265613562C}" destId="{A0107A95-D564-4607-90BF-046AE7F1FEDC}" srcOrd="0" destOrd="1" presId="urn:microsoft.com/office/officeart/2005/8/layout/vList2"/>
    <dgm:cxn modelId="{F195885B-F0F2-4751-84C1-C1595807DE04}" type="presOf" srcId="{0BCC2865-29E3-46F8-8F07-164410DFEACB}" destId="{A0107A95-D564-4607-90BF-046AE7F1FEDC}" srcOrd="0" destOrd="2" presId="urn:microsoft.com/office/officeart/2005/8/layout/vList2"/>
    <dgm:cxn modelId="{C68B4179-3D5C-45F7-ABD3-B4173DB3FC7D}" type="presOf" srcId="{502B2CD3-B8FC-4747-9507-00C71D88E372}" destId="{A0107A95-D564-4607-90BF-046AE7F1FEDC}" srcOrd="0" destOrd="5" presId="urn:microsoft.com/office/officeart/2005/8/layout/vList2"/>
    <dgm:cxn modelId="{F7731129-E59C-4D16-AAC2-6C28D7687F3F}" srcId="{A7267CD3-413F-45FA-ADF3-FCB69415CC40}" destId="{0BCC2865-29E3-46F8-8F07-164410DFEACB}" srcOrd="2" destOrd="0" parTransId="{D00BB848-4C54-455C-A328-8968859F5FEF}" sibTransId="{155C3753-EBB7-4050-A669-F1C2B8D3A8D7}"/>
    <dgm:cxn modelId="{AB46FE85-4DCB-4A03-B9D2-02DA02EB3158}" type="presOf" srcId="{A7267CD3-413F-45FA-ADF3-FCB69415CC40}" destId="{6A14671E-5D0D-444A-A1D8-60AECF7EA1C8}" srcOrd="0" destOrd="0" presId="urn:microsoft.com/office/officeart/2005/8/layout/vList2"/>
    <dgm:cxn modelId="{77CD10CE-0026-4DC3-87EE-EEE886C3260A}" type="presOf" srcId="{AF98F7A7-DB1C-4567-95D1-57F7C2604885}" destId="{69B6FE0D-8DAA-4BEB-BF02-841331FB476C}" srcOrd="0" destOrd="0" presId="urn:microsoft.com/office/officeart/2005/8/layout/vList2"/>
    <dgm:cxn modelId="{EA65CA87-DCF6-4743-B051-2111BC72CA98}" type="presParOf" srcId="{736C3961-2DCA-4676-8047-E75323AC8857}" destId="{21A63ECC-5A83-4266-97AE-C552E284AF1A}" srcOrd="0" destOrd="0" presId="urn:microsoft.com/office/officeart/2005/8/layout/vList2"/>
    <dgm:cxn modelId="{C062FFC5-DD5A-4C1A-ACB3-F6863F8CE014}" type="presParOf" srcId="{736C3961-2DCA-4676-8047-E75323AC8857}" destId="{69B6FE0D-8DAA-4BEB-BF02-841331FB476C}" srcOrd="1" destOrd="0" presId="urn:microsoft.com/office/officeart/2005/8/layout/vList2"/>
    <dgm:cxn modelId="{1A4D0AB3-6753-41C7-8360-60DA54E714B4}" type="presParOf" srcId="{736C3961-2DCA-4676-8047-E75323AC8857}" destId="{6A14671E-5D0D-444A-A1D8-60AECF7EA1C8}" srcOrd="2" destOrd="0" presId="urn:microsoft.com/office/officeart/2005/8/layout/vList2"/>
    <dgm:cxn modelId="{7C36CF94-21FC-469B-8772-DDDFEF25F286}" type="presParOf" srcId="{736C3961-2DCA-4676-8047-E75323AC8857}" destId="{A0107A95-D564-4607-90BF-046AE7F1FEDC}"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3917CD-D637-4095-B5F5-E88D9F206C73}"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CO"/>
        </a:p>
      </dgm:t>
    </dgm:pt>
    <dgm:pt modelId="{028B3206-39C3-4718-9A66-890BD91B3A06}">
      <dgm:prSet phldrT="[Texto]" custT="1"/>
      <dgm:spPr/>
      <dgm:t>
        <a:bodyPr/>
        <a:lstStyle/>
        <a:p>
          <a:r>
            <a:rPr lang="es-CO" sz="2000" dirty="0"/>
            <a:t>PUNTUALIDAD</a:t>
          </a:r>
        </a:p>
      </dgm:t>
    </dgm:pt>
    <dgm:pt modelId="{B0C56AC2-9B2B-409F-82B4-0759DB543E86}" type="parTrans" cxnId="{33D22F7B-9489-4A61-95B5-71918D362BD0}">
      <dgm:prSet/>
      <dgm:spPr/>
      <dgm:t>
        <a:bodyPr/>
        <a:lstStyle/>
        <a:p>
          <a:endParaRPr lang="es-CO" sz="2400"/>
        </a:p>
      </dgm:t>
    </dgm:pt>
    <dgm:pt modelId="{0D2C52E9-DD91-43D4-8DE1-23A2147303B7}" type="sibTrans" cxnId="{33D22F7B-9489-4A61-95B5-71918D362BD0}">
      <dgm:prSet/>
      <dgm:spPr/>
      <dgm:t>
        <a:bodyPr/>
        <a:lstStyle/>
        <a:p>
          <a:endParaRPr lang="es-CO" sz="2400"/>
        </a:p>
      </dgm:t>
    </dgm:pt>
    <dgm:pt modelId="{94CDA1AD-A404-476C-B3B1-754AB639740A}">
      <dgm:prSet phldrT="[Texto]" custT="1"/>
      <dgm:spPr/>
      <dgm:t>
        <a:bodyPr/>
        <a:lstStyle/>
        <a:p>
          <a:r>
            <a:rPr lang="es-CO" sz="2000" dirty="0"/>
            <a:t>RESPETO</a:t>
          </a:r>
        </a:p>
      </dgm:t>
    </dgm:pt>
    <dgm:pt modelId="{803F442C-F60D-4D46-B9A9-8E407358FB08}" type="parTrans" cxnId="{D126E2B5-D57D-4072-A7B5-6A4C5EAC0746}">
      <dgm:prSet/>
      <dgm:spPr/>
      <dgm:t>
        <a:bodyPr/>
        <a:lstStyle/>
        <a:p>
          <a:endParaRPr lang="es-CO" sz="2400"/>
        </a:p>
      </dgm:t>
    </dgm:pt>
    <dgm:pt modelId="{38CA8B24-4C28-4138-82B8-0881A045598F}" type="sibTrans" cxnId="{D126E2B5-D57D-4072-A7B5-6A4C5EAC0746}">
      <dgm:prSet/>
      <dgm:spPr/>
      <dgm:t>
        <a:bodyPr/>
        <a:lstStyle/>
        <a:p>
          <a:endParaRPr lang="es-CO" sz="2400"/>
        </a:p>
      </dgm:t>
    </dgm:pt>
    <dgm:pt modelId="{A6D45DCB-F7EB-4AA3-B97F-4FF757309287}">
      <dgm:prSet phldrT="[Texto]" custT="1"/>
      <dgm:spPr/>
      <dgm:t>
        <a:bodyPr/>
        <a:lstStyle/>
        <a:p>
          <a:r>
            <a:rPr lang="es-CO" sz="2000" dirty="0"/>
            <a:t>RETROALIMENTACIÓN</a:t>
          </a:r>
        </a:p>
      </dgm:t>
    </dgm:pt>
    <dgm:pt modelId="{8EED20F8-4D97-4AF3-8C6E-06CE484758E7}" type="parTrans" cxnId="{21CCCC2D-6AE2-433C-9EC9-B052D1025B67}">
      <dgm:prSet/>
      <dgm:spPr/>
      <dgm:t>
        <a:bodyPr/>
        <a:lstStyle/>
        <a:p>
          <a:endParaRPr lang="es-CO" sz="2400"/>
        </a:p>
      </dgm:t>
    </dgm:pt>
    <dgm:pt modelId="{EEC80568-276B-4D44-B30D-AC69BED616A5}" type="sibTrans" cxnId="{21CCCC2D-6AE2-433C-9EC9-B052D1025B67}">
      <dgm:prSet/>
      <dgm:spPr/>
      <dgm:t>
        <a:bodyPr/>
        <a:lstStyle/>
        <a:p>
          <a:endParaRPr lang="es-CO" sz="2400"/>
        </a:p>
      </dgm:t>
    </dgm:pt>
    <dgm:pt modelId="{11E0EE77-4189-4C88-B467-A98094D6B439}">
      <dgm:prSet phldrT="[Texto]" custT="1"/>
      <dgm:spPr/>
      <dgm:t>
        <a:bodyPr/>
        <a:lstStyle/>
        <a:p>
          <a:r>
            <a:rPr lang="es-CO" sz="2000" dirty="0"/>
            <a:t>COMPROMISO</a:t>
          </a:r>
        </a:p>
      </dgm:t>
    </dgm:pt>
    <dgm:pt modelId="{353FD9BF-3E97-4529-8BC9-665A5A34ED61}" type="parTrans" cxnId="{9FB660D3-21C9-4DE6-80D8-361AC277F2E9}">
      <dgm:prSet/>
      <dgm:spPr/>
      <dgm:t>
        <a:bodyPr/>
        <a:lstStyle/>
        <a:p>
          <a:endParaRPr lang="es-CO" sz="2400"/>
        </a:p>
      </dgm:t>
    </dgm:pt>
    <dgm:pt modelId="{B19F69A5-41CB-4302-894E-4DD076E6FC74}" type="sibTrans" cxnId="{9FB660D3-21C9-4DE6-80D8-361AC277F2E9}">
      <dgm:prSet/>
      <dgm:spPr/>
      <dgm:t>
        <a:bodyPr/>
        <a:lstStyle/>
        <a:p>
          <a:endParaRPr lang="es-CO" sz="2400"/>
        </a:p>
      </dgm:t>
    </dgm:pt>
    <dgm:pt modelId="{024A042A-8D19-41FC-8302-B825F131E7F7}">
      <dgm:prSet phldrT="[Texto]" custT="1"/>
      <dgm:spPr/>
      <dgm:t>
        <a:bodyPr/>
        <a:lstStyle/>
        <a:p>
          <a:r>
            <a:rPr lang="es-CO" sz="2000" dirty="0"/>
            <a:t>ESTUDIO</a:t>
          </a:r>
        </a:p>
      </dgm:t>
    </dgm:pt>
    <dgm:pt modelId="{7B04512A-2703-4263-A4EB-3E47237B10F4}" type="parTrans" cxnId="{E07AB036-9CB1-4590-82B1-8E87021CB7F6}">
      <dgm:prSet/>
      <dgm:spPr/>
      <dgm:t>
        <a:bodyPr/>
        <a:lstStyle/>
        <a:p>
          <a:endParaRPr lang="es-CO" sz="2400"/>
        </a:p>
      </dgm:t>
    </dgm:pt>
    <dgm:pt modelId="{FD9A6510-ADDD-46E1-8917-50AFAAD3C414}" type="sibTrans" cxnId="{E07AB036-9CB1-4590-82B1-8E87021CB7F6}">
      <dgm:prSet/>
      <dgm:spPr/>
      <dgm:t>
        <a:bodyPr/>
        <a:lstStyle/>
        <a:p>
          <a:endParaRPr lang="es-CO" sz="2400"/>
        </a:p>
      </dgm:t>
    </dgm:pt>
    <dgm:pt modelId="{63292018-5CEA-4FB9-9AF2-16E782826696}" type="pres">
      <dgm:prSet presAssocID="{7C3917CD-D637-4095-B5F5-E88D9F206C73}" presName="diagram" presStyleCnt="0">
        <dgm:presLayoutVars>
          <dgm:dir/>
          <dgm:resizeHandles val="exact"/>
        </dgm:presLayoutVars>
      </dgm:prSet>
      <dgm:spPr/>
    </dgm:pt>
    <dgm:pt modelId="{0907D432-1E2C-4FF5-89AD-A518FC0C2A78}" type="pres">
      <dgm:prSet presAssocID="{028B3206-39C3-4718-9A66-890BD91B3A06}" presName="node" presStyleLbl="node1" presStyleIdx="0" presStyleCnt="5">
        <dgm:presLayoutVars>
          <dgm:bulletEnabled val="1"/>
        </dgm:presLayoutVars>
      </dgm:prSet>
      <dgm:spPr/>
    </dgm:pt>
    <dgm:pt modelId="{87BAE0A2-36EC-46BD-8119-9363EAFE67AE}" type="pres">
      <dgm:prSet presAssocID="{0D2C52E9-DD91-43D4-8DE1-23A2147303B7}" presName="sibTrans" presStyleCnt="0"/>
      <dgm:spPr/>
    </dgm:pt>
    <dgm:pt modelId="{4F071CBC-4550-4DAB-87C9-A85B379DFFA4}" type="pres">
      <dgm:prSet presAssocID="{94CDA1AD-A404-476C-B3B1-754AB639740A}" presName="node" presStyleLbl="node1" presStyleIdx="1" presStyleCnt="5">
        <dgm:presLayoutVars>
          <dgm:bulletEnabled val="1"/>
        </dgm:presLayoutVars>
      </dgm:prSet>
      <dgm:spPr/>
    </dgm:pt>
    <dgm:pt modelId="{A1DF0214-5DFB-4C15-9524-BF14FC55E2EE}" type="pres">
      <dgm:prSet presAssocID="{38CA8B24-4C28-4138-82B8-0881A045598F}" presName="sibTrans" presStyleCnt="0"/>
      <dgm:spPr/>
    </dgm:pt>
    <dgm:pt modelId="{34787ECF-F386-492E-8467-8F869CDF2078}" type="pres">
      <dgm:prSet presAssocID="{A6D45DCB-F7EB-4AA3-B97F-4FF757309287}" presName="node" presStyleLbl="node1" presStyleIdx="2" presStyleCnt="5">
        <dgm:presLayoutVars>
          <dgm:bulletEnabled val="1"/>
        </dgm:presLayoutVars>
      </dgm:prSet>
      <dgm:spPr/>
    </dgm:pt>
    <dgm:pt modelId="{7901ACFC-E03F-4910-AE3E-A9BE8FEE344A}" type="pres">
      <dgm:prSet presAssocID="{EEC80568-276B-4D44-B30D-AC69BED616A5}" presName="sibTrans" presStyleCnt="0"/>
      <dgm:spPr/>
    </dgm:pt>
    <dgm:pt modelId="{40165F64-C182-46D1-A92A-86A06762608C}" type="pres">
      <dgm:prSet presAssocID="{11E0EE77-4189-4C88-B467-A98094D6B439}" presName="node" presStyleLbl="node1" presStyleIdx="3" presStyleCnt="5">
        <dgm:presLayoutVars>
          <dgm:bulletEnabled val="1"/>
        </dgm:presLayoutVars>
      </dgm:prSet>
      <dgm:spPr/>
    </dgm:pt>
    <dgm:pt modelId="{C1A3AC94-C29A-43AB-A7EC-7B316890D6D7}" type="pres">
      <dgm:prSet presAssocID="{B19F69A5-41CB-4302-894E-4DD076E6FC74}" presName="sibTrans" presStyleCnt="0"/>
      <dgm:spPr/>
    </dgm:pt>
    <dgm:pt modelId="{63845FDA-DD1C-4EC5-911A-154B4767FA36}" type="pres">
      <dgm:prSet presAssocID="{024A042A-8D19-41FC-8302-B825F131E7F7}" presName="node" presStyleLbl="node1" presStyleIdx="4" presStyleCnt="5">
        <dgm:presLayoutVars>
          <dgm:bulletEnabled val="1"/>
        </dgm:presLayoutVars>
      </dgm:prSet>
      <dgm:spPr/>
    </dgm:pt>
  </dgm:ptLst>
  <dgm:cxnLst>
    <dgm:cxn modelId="{1B4DB25C-2733-4898-A184-149CE9C2DC18}" type="presOf" srcId="{A6D45DCB-F7EB-4AA3-B97F-4FF757309287}" destId="{34787ECF-F386-492E-8467-8F869CDF2078}" srcOrd="0" destOrd="0" presId="urn:microsoft.com/office/officeart/2005/8/layout/default"/>
    <dgm:cxn modelId="{D126E2B5-D57D-4072-A7B5-6A4C5EAC0746}" srcId="{7C3917CD-D637-4095-B5F5-E88D9F206C73}" destId="{94CDA1AD-A404-476C-B3B1-754AB639740A}" srcOrd="1" destOrd="0" parTransId="{803F442C-F60D-4D46-B9A9-8E407358FB08}" sibTransId="{38CA8B24-4C28-4138-82B8-0881A045598F}"/>
    <dgm:cxn modelId="{21CCCC2D-6AE2-433C-9EC9-B052D1025B67}" srcId="{7C3917CD-D637-4095-B5F5-E88D9F206C73}" destId="{A6D45DCB-F7EB-4AA3-B97F-4FF757309287}" srcOrd="2" destOrd="0" parTransId="{8EED20F8-4D97-4AF3-8C6E-06CE484758E7}" sibTransId="{EEC80568-276B-4D44-B30D-AC69BED616A5}"/>
    <dgm:cxn modelId="{58511B97-EF0B-41F5-B183-27BC4DEFD1A3}" type="presOf" srcId="{7C3917CD-D637-4095-B5F5-E88D9F206C73}" destId="{63292018-5CEA-4FB9-9AF2-16E782826696}" srcOrd="0" destOrd="0" presId="urn:microsoft.com/office/officeart/2005/8/layout/default"/>
    <dgm:cxn modelId="{5562B546-D106-400E-92DA-80D281D4B40A}" type="presOf" srcId="{11E0EE77-4189-4C88-B467-A98094D6B439}" destId="{40165F64-C182-46D1-A92A-86A06762608C}" srcOrd="0" destOrd="0" presId="urn:microsoft.com/office/officeart/2005/8/layout/default"/>
    <dgm:cxn modelId="{197DE9EC-C29A-4360-A067-B4B14D2BF6CF}" type="presOf" srcId="{028B3206-39C3-4718-9A66-890BD91B3A06}" destId="{0907D432-1E2C-4FF5-89AD-A518FC0C2A78}" srcOrd="0" destOrd="0" presId="urn:microsoft.com/office/officeart/2005/8/layout/default"/>
    <dgm:cxn modelId="{E049AC6E-435C-4ECA-AB67-F73EC8E33258}" type="presOf" srcId="{024A042A-8D19-41FC-8302-B825F131E7F7}" destId="{63845FDA-DD1C-4EC5-911A-154B4767FA36}" srcOrd="0" destOrd="0" presId="urn:microsoft.com/office/officeart/2005/8/layout/default"/>
    <dgm:cxn modelId="{33D22F7B-9489-4A61-95B5-71918D362BD0}" srcId="{7C3917CD-D637-4095-B5F5-E88D9F206C73}" destId="{028B3206-39C3-4718-9A66-890BD91B3A06}" srcOrd="0" destOrd="0" parTransId="{B0C56AC2-9B2B-409F-82B4-0759DB543E86}" sibTransId="{0D2C52E9-DD91-43D4-8DE1-23A2147303B7}"/>
    <dgm:cxn modelId="{E07AB036-9CB1-4590-82B1-8E87021CB7F6}" srcId="{7C3917CD-D637-4095-B5F5-E88D9F206C73}" destId="{024A042A-8D19-41FC-8302-B825F131E7F7}" srcOrd="4" destOrd="0" parTransId="{7B04512A-2703-4263-A4EB-3E47237B10F4}" sibTransId="{FD9A6510-ADDD-46E1-8917-50AFAAD3C414}"/>
    <dgm:cxn modelId="{9FB660D3-21C9-4DE6-80D8-361AC277F2E9}" srcId="{7C3917CD-D637-4095-B5F5-E88D9F206C73}" destId="{11E0EE77-4189-4C88-B467-A98094D6B439}" srcOrd="3" destOrd="0" parTransId="{353FD9BF-3E97-4529-8BC9-665A5A34ED61}" sibTransId="{B19F69A5-41CB-4302-894E-4DD076E6FC74}"/>
    <dgm:cxn modelId="{96D0B881-2D83-42A1-B3FD-07680B290653}" type="presOf" srcId="{94CDA1AD-A404-476C-B3B1-754AB639740A}" destId="{4F071CBC-4550-4DAB-87C9-A85B379DFFA4}" srcOrd="0" destOrd="0" presId="urn:microsoft.com/office/officeart/2005/8/layout/default"/>
    <dgm:cxn modelId="{86DBAD22-9516-4473-8409-4299CD56A1C1}" type="presParOf" srcId="{63292018-5CEA-4FB9-9AF2-16E782826696}" destId="{0907D432-1E2C-4FF5-89AD-A518FC0C2A78}" srcOrd="0" destOrd="0" presId="urn:microsoft.com/office/officeart/2005/8/layout/default"/>
    <dgm:cxn modelId="{55F626A7-9B95-4028-8D7D-BE5D980D3EEE}" type="presParOf" srcId="{63292018-5CEA-4FB9-9AF2-16E782826696}" destId="{87BAE0A2-36EC-46BD-8119-9363EAFE67AE}" srcOrd="1" destOrd="0" presId="urn:microsoft.com/office/officeart/2005/8/layout/default"/>
    <dgm:cxn modelId="{4D6F0011-4560-40F5-9D84-A845D5006B69}" type="presParOf" srcId="{63292018-5CEA-4FB9-9AF2-16E782826696}" destId="{4F071CBC-4550-4DAB-87C9-A85B379DFFA4}" srcOrd="2" destOrd="0" presId="urn:microsoft.com/office/officeart/2005/8/layout/default"/>
    <dgm:cxn modelId="{6EB938BF-683F-42C1-AE7E-60E7CEE81D83}" type="presParOf" srcId="{63292018-5CEA-4FB9-9AF2-16E782826696}" destId="{A1DF0214-5DFB-4C15-9524-BF14FC55E2EE}" srcOrd="3" destOrd="0" presId="urn:microsoft.com/office/officeart/2005/8/layout/default"/>
    <dgm:cxn modelId="{B1F0B96F-78D0-4EBE-AD5C-517F4768D5EB}" type="presParOf" srcId="{63292018-5CEA-4FB9-9AF2-16E782826696}" destId="{34787ECF-F386-492E-8467-8F869CDF2078}" srcOrd="4" destOrd="0" presId="urn:microsoft.com/office/officeart/2005/8/layout/default"/>
    <dgm:cxn modelId="{E0566616-38DC-4F77-BA36-A146F1DC8DDE}" type="presParOf" srcId="{63292018-5CEA-4FB9-9AF2-16E782826696}" destId="{7901ACFC-E03F-4910-AE3E-A9BE8FEE344A}" srcOrd="5" destOrd="0" presId="urn:microsoft.com/office/officeart/2005/8/layout/default"/>
    <dgm:cxn modelId="{D170BC62-CBAB-4C6F-8058-D0FCA2A02786}" type="presParOf" srcId="{63292018-5CEA-4FB9-9AF2-16E782826696}" destId="{40165F64-C182-46D1-A92A-86A06762608C}" srcOrd="6" destOrd="0" presId="urn:microsoft.com/office/officeart/2005/8/layout/default"/>
    <dgm:cxn modelId="{894882E7-309C-42FB-9B29-5D01C5C65C1B}" type="presParOf" srcId="{63292018-5CEA-4FB9-9AF2-16E782826696}" destId="{C1A3AC94-C29A-43AB-A7EC-7B316890D6D7}" srcOrd="7" destOrd="0" presId="urn:microsoft.com/office/officeart/2005/8/layout/default"/>
    <dgm:cxn modelId="{76E43F58-4332-4133-BA5A-8C990BFF247C}" type="presParOf" srcId="{63292018-5CEA-4FB9-9AF2-16E782826696}" destId="{63845FDA-DD1C-4EC5-911A-154B4767FA36}"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9FE0ACA-4FED-492B-8185-53AF6A7B61A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CO"/>
        </a:p>
      </dgm:t>
    </dgm:pt>
    <dgm:pt modelId="{8B200C89-0949-4291-B819-859185F946AA}">
      <dgm:prSet phldrT="[Texto]"/>
      <dgm:spPr/>
      <dgm:t>
        <a:bodyPr/>
        <a:lstStyle/>
        <a:p>
          <a:r>
            <a:rPr lang="es-MX" dirty="0"/>
            <a:t>Problema general</a:t>
          </a:r>
          <a:endParaRPr lang="es-CO" dirty="0"/>
        </a:p>
      </dgm:t>
    </dgm:pt>
    <dgm:pt modelId="{13F7C8CB-56A4-4D54-859A-7A7B33FC6EAB}" type="parTrans" cxnId="{83C0F89C-076B-495A-A334-A65F20475A85}">
      <dgm:prSet/>
      <dgm:spPr/>
      <dgm:t>
        <a:bodyPr/>
        <a:lstStyle/>
        <a:p>
          <a:endParaRPr lang="es-CO"/>
        </a:p>
      </dgm:t>
    </dgm:pt>
    <dgm:pt modelId="{AD74424E-EBF5-4E24-91C0-5A9C6860788B}" type="sibTrans" cxnId="{83C0F89C-076B-495A-A334-A65F20475A85}">
      <dgm:prSet/>
      <dgm:spPr/>
      <dgm:t>
        <a:bodyPr/>
        <a:lstStyle/>
        <a:p>
          <a:endParaRPr lang="es-CO"/>
        </a:p>
      </dgm:t>
    </dgm:pt>
    <dgm:pt modelId="{AF98F7A7-DB1C-4567-95D1-57F7C2604885}">
      <dgm:prSet phldrT="[Texto]"/>
      <dgm:spPr/>
      <dgm:t>
        <a:bodyPr/>
        <a:lstStyle/>
        <a:p>
          <a:r>
            <a:rPr lang="es-MX" dirty="0">
              <a:solidFill>
                <a:schemeClr val="bg1">
                  <a:lumMod val="50000"/>
                </a:schemeClr>
              </a:solidFill>
            </a:rPr>
            <a:t>Planificación Subestaciones</a:t>
          </a:r>
          <a:endParaRPr lang="es-CO" dirty="0">
            <a:solidFill>
              <a:schemeClr val="bg1">
                <a:lumMod val="50000"/>
              </a:schemeClr>
            </a:solidFill>
          </a:endParaRPr>
        </a:p>
      </dgm:t>
    </dgm:pt>
    <dgm:pt modelId="{9C3A3DD3-5DE6-432E-809C-1F3EFCEBAAB1}" type="parTrans" cxnId="{88CF5875-5551-4111-A8BD-523928412E99}">
      <dgm:prSet/>
      <dgm:spPr/>
      <dgm:t>
        <a:bodyPr/>
        <a:lstStyle/>
        <a:p>
          <a:endParaRPr lang="es-CO"/>
        </a:p>
      </dgm:t>
    </dgm:pt>
    <dgm:pt modelId="{7AA44263-F9B1-4D99-B6E2-C759A0A8E3FA}" type="sibTrans" cxnId="{88CF5875-5551-4111-A8BD-523928412E99}">
      <dgm:prSet/>
      <dgm:spPr/>
      <dgm:t>
        <a:bodyPr/>
        <a:lstStyle/>
        <a:p>
          <a:endParaRPr lang="es-CO"/>
        </a:p>
      </dgm:t>
    </dgm:pt>
    <dgm:pt modelId="{A7267CD3-413F-45FA-ADF3-FCB69415CC40}">
      <dgm:prSet phldrT="[Texto]"/>
      <dgm:spPr/>
      <dgm:t>
        <a:bodyPr/>
        <a:lstStyle/>
        <a:p>
          <a:r>
            <a:rPr lang="es-MX" dirty="0"/>
            <a:t>Programación Meta - Heurística</a:t>
          </a:r>
          <a:endParaRPr lang="es-CO" dirty="0"/>
        </a:p>
      </dgm:t>
    </dgm:pt>
    <dgm:pt modelId="{CC3DE89C-CF3C-45DD-AA1E-4696468788DB}" type="parTrans" cxnId="{0E5DC938-1A07-4A80-90CD-7855A1283028}">
      <dgm:prSet/>
      <dgm:spPr/>
      <dgm:t>
        <a:bodyPr/>
        <a:lstStyle/>
        <a:p>
          <a:endParaRPr lang="es-CO"/>
        </a:p>
      </dgm:t>
    </dgm:pt>
    <dgm:pt modelId="{1589155B-DE2A-4734-A618-1B21F141BB3F}" type="sibTrans" cxnId="{0E5DC938-1A07-4A80-90CD-7855A1283028}">
      <dgm:prSet/>
      <dgm:spPr/>
      <dgm:t>
        <a:bodyPr/>
        <a:lstStyle/>
        <a:p>
          <a:endParaRPr lang="es-CO"/>
        </a:p>
      </dgm:t>
    </dgm:pt>
    <dgm:pt modelId="{D35BC59E-A0EC-432C-B1DB-420FE2D785C2}">
      <dgm:prSet phldrT="[Texto]"/>
      <dgm:spPr/>
      <dgm:t>
        <a:bodyPr/>
        <a:lstStyle/>
        <a:p>
          <a:r>
            <a:rPr lang="es-MX" dirty="0">
              <a:solidFill>
                <a:schemeClr val="bg1">
                  <a:lumMod val="50000"/>
                </a:schemeClr>
              </a:solidFill>
            </a:rPr>
            <a:t>Sistemas Expertos</a:t>
          </a:r>
          <a:endParaRPr lang="es-CO" dirty="0">
            <a:solidFill>
              <a:schemeClr val="bg1">
                <a:lumMod val="50000"/>
              </a:schemeClr>
            </a:solidFill>
          </a:endParaRPr>
        </a:p>
      </dgm:t>
    </dgm:pt>
    <dgm:pt modelId="{F8D294BF-0D80-4D37-80E7-6A7A0FDAD025}" type="parTrans" cxnId="{844D4D47-5123-4536-8583-33FCE06B2123}">
      <dgm:prSet/>
      <dgm:spPr/>
      <dgm:t>
        <a:bodyPr/>
        <a:lstStyle/>
        <a:p>
          <a:endParaRPr lang="es-CO"/>
        </a:p>
      </dgm:t>
    </dgm:pt>
    <dgm:pt modelId="{15CCCFEC-FD11-4220-BCF1-13325F605992}" type="sibTrans" cxnId="{844D4D47-5123-4536-8583-33FCE06B2123}">
      <dgm:prSet/>
      <dgm:spPr/>
      <dgm:t>
        <a:bodyPr/>
        <a:lstStyle/>
        <a:p>
          <a:endParaRPr lang="es-CO"/>
        </a:p>
      </dgm:t>
    </dgm:pt>
    <dgm:pt modelId="{2C894790-E5A7-4095-8BD8-4DD1044F30C4}">
      <dgm:prSet phldrT="[Texto]"/>
      <dgm:spPr/>
      <dgm:t>
        <a:bodyPr/>
        <a:lstStyle/>
        <a:p>
          <a:r>
            <a:rPr lang="es-MX" dirty="0">
              <a:solidFill>
                <a:schemeClr val="bg1">
                  <a:lumMod val="50000"/>
                </a:schemeClr>
              </a:solidFill>
            </a:rPr>
            <a:t>Planificación de Redes</a:t>
          </a:r>
          <a:endParaRPr lang="es-CO" dirty="0">
            <a:solidFill>
              <a:schemeClr val="bg1">
                <a:lumMod val="50000"/>
              </a:schemeClr>
            </a:solidFill>
          </a:endParaRPr>
        </a:p>
      </dgm:t>
    </dgm:pt>
    <dgm:pt modelId="{79CE7133-E4C7-484C-B1F1-655FC9FB3FA8}" type="parTrans" cxnId="{21F417DB-F2CE-4F5B-ABBE-DFF78AB90109}">
      <dgm:prSet/>
      <dgm:spPr/>
      <dgm:t>
        <a:bodyPr/>
        <a:lstStyle/>
        <a:p>
          <a:endParaRPr lang="es-CO"/>
        </a:p>
      </dgm:t>
    </dgm:pt>
    <dgm:pt modelId="{DB234198-9855-4E83-8543-971DF8A0509E}" type="sibTrans" cxnId="{21F417DB-F2CE-4F5B-ABBE-DFF78AB90109}">
      <dgm:prSet/>
      <dgm:spPr/>
      <dgm:t>
        <a:bodyPr/>
        <a:lstStyle/>
        <a:p>
          <a:endParaRPr lang="es-CO"/>
        </a:p>
      </dgm:t>
    </dgm:pt>
    <dgm:pt modelId="{8B072C00-29DD-4F4A-98D5-A31C427B1771}">
      <dgm:prSet phldrT="[Texto]"/>
      <dgm:spPr/>
      <dgm:t>
        <a:bodyPr/>
        <a:lstStyle/>
        <a:p>
          <a:r>
            <a:rPr lang="es-MX" dirty="0">
              <a:solidFill>
                <a:schemeClr val="tx1"/>
              </a:solidFill>
            </a:rPr>
            <a:t>Planificación conjunta Subestaciones - Redes</a:t>
          </a:r>
          <a:endParaRPr lang="es-CO" dirty="0">
            <a:solidFill>
              <a:schemeClr val="tx1"/>
            </a:solidFill>
          </a:endParaRPr>
        </a:p>
      </dgm:t>
    </dgm:pt>
    <dgm:pt modelId="{278DB4EE-9BBD-459F-835B-64D1EF5C6F84}" type="parTrans" cxnId="{BEEE6231-0839-45EA-BAB2-7392B67BDAC8}">
      <dgm:prSet/>
      <dgm:spPr/>
      <dgm:t>
        <a:bodyPr/>
        <a:lstStyle/>
        <a:p>
          <a:endParaRPr lang="es-CO"/>
        </a:p>
      </dgm:t>
    </dgm:pt>
    <dgm:pt modelId="{F5162027-3B4F-4393-9355-2207EC866EC1}" type="sibTrans" cxnId="{BEEE6231-0839-45EA-BAB2-7392B67BDAC8}">
      <dgm:prSet/>
      <dgm:spPr/>
      <dgm:t>
        <a:bodyPr/>
        <a:lstStyle/>
        <a:p>
          <a:endParaRPr lang="es-CO"/>
        </a:p>
      </dgm:t>
    </dgm:pt>
    <dgm:pt modelId="{93471EA2-F3CB-4331-BD36-85265613562C}">
      <dgm:prSet phldrT="[Texto]"/>
      <dgm:spPr/>
      <dgm:t>
        <a:bodyPr/>
        <a:lstStyle/>
        <a:p>
          <a:r>
            <a:rPr lang="es-MX" dirty="0">
              <a:solidFill>
                <a:schemeClr val="bg1">
                  <a:lumMod val="50000"/>
                </a:schemeClr>
              </a:solidFill>
            </a:rPr>
            <a:t>Intercambio de ramas</a:t>
          </a:r>
          <a:endParaRPr lang="es-CO" dirty="0">
            <a:solidFill>
              <a:schemeClr val="bg1">
                <a:lumMod val="50000"/>
              </a:schemeClr>
            </a:solidFill>
          </a:endParaRPr>
        </a:p>
      </dgm:t>
    </dgm:pt>
    <dgm:pt modelId="{2366B3D9-B513-4458-ADC5-E79503E36129}" type="parTrans" cxnId="{C46094EC-A379-4B20-AB09-2A772AEA5C41}">
      <dgm:prSet/>
      <dgm:spPr/>
      <dgm:t>
        <a:bodyPr/>
        <a:lstStyle/>
        <a:p>
          <a:endParaRPr lang="es-CO"/>
        </a:p>
      </dgm:t>
    </dgm:pt>
    <dgm:pt modelId="{A9B0927D-BA70-40AB-9038-F5BA092681C5}" type="sibTrans" cxnId="{C46094EC-A379-4B20-AB09-2A772AEA5C41}">
      <dgm:prSet/>
      <dgm:spPr/>
      <dgm:t>
        <a:bodyPr/>
        <a:lstStyle/>
        <a:p>
          <a:endParaRPr lang="es-CO"/>
        </a:p>
      </dgm:t>
    </dgm:pt>
    <dgm:pt modelId="{0BCC2865-29E3-46F8-8F07-164410DFEACB}">
      <dgm:prSet phldrT="[Texto]"/>
      <dgm:spPr/>
      <dgm:t>
        <a:bodyPr/>
        <a:lstStyle/>
        <a:p>
          <a:r>
            <a:rPr lang="es-MX" dirty="0">
              <a:solidFill>
                <a:schemeClr val="bg1">
                  <a:lumMod val="50000"/>
                </a:schemeClr>
              </a:solidFill>
            </a:rPr>
            <a:t>Con temple simulado</a:t>
          </a:r>
          <a:endParaRPr lang="es-CO" dirty="0">
            <a:solidFill>
              <a:schemeClr val="bg1">
                <a:lumMod val="50000"/>
              </a:schemeClr>
            </a:solidFill>
          </a:endParaRPr>
        </a:p>
      </dgm:t>
    </dgm:pt>
    <dgm:pt modelId="{D00BB848-4C54-455C-A328-8968859F5FEF}" type="parTrans" cxnId="{F7731129-E59C-4D16-AAC2-6C28D7687F3F}">
      <dgm:prSet/>
      <dgm:spPr/>
      <dgm:t>
        <a:bodyPr/>
        <a:lstStyle/>
        <a:p>
          <a:endParaRPr lang="es-CO"/>
        </a:p>
      </dgm:t>
    </dgm:pt>
    <dgm:pt modelId="{155C3753-EBB7-4050-A669-F1C2B8D3A8D7}" type="sibTrans" cxnId="{F7731129-E59C-4D16-AAC2-6C28D7687F3F}">
      <dgm:prSet/>
      <dgm:spPr/>
      <dgm:t>
        <a:bodyPr/>
        <a:lstStyle/>
        <a:p>
          <a:endParaRPr lang="es-CO"/>
        </a:p>
      </dgm:t>
    </dgm:pt>
    <dgm:pt modelId="{863C52A4-2ED3-449D-855C-EB4C64746B64}">
      <dgm:prSet phldrT="[Texto]"/>
      <dgm:spPr/>
      <dgm:t>
        <a:bodyPr/>
        <a:lstStyle/>
        <a:p>
          <a:r>
            <a:rPr lang="es-MX" dirty="0">
              <a:solidFill>
                <a:schemeClr val="bg1">
                  <a:lumMod val="50000"/>
                </a:schemeClr>
              </a:solidFill>
            </a:rPr>
            <a:t>Con búsqueda </a:t>
          </a:r>
          <a:r>
            <a:rPr lang="es-MX" dirty="0" err="1">
              <a:solidFill>
                <a:schemeClr val="bg1">
                  <a:lumMod val="50000"/>
                </a:schemeClr>
              </a:solidFill>
            </a:rPr>
            <a:t>tabu</a:t>
          </a:r>
          <a:endParaRPr lang="es-CO" dirty="0">
            <a:solidFill>
              <a:schemeClr val="bg1">
                <a:lumMod val="50000"/>
              </a:schemeClr>
            </a:solidFill>
          </a:endParaRPr>
        </a:p>
      </dgm:t>
    </dgm:pt>
    <dgm:pt modelId="{CB183210-1412-423F-BF54-461D22FE3A53}" type="parTrans" cxnId="{A13CD19A-8A3E-492E-B8C4-F6249F3E3479}">
      <dgm:prSet/>
      <dgm:spPr/>
      <dgm:t>
        <a:bodyPr/>
        <a:lstStyle/>
        <a:p>
          <a:endParaRPr lang="es-CO"/>
        </a:p>
      </dgm:t>
    </dgm:pt>
    <dgm:pt modelId="{7A2C861C-DFD2-4AE7-8FB5-EC5949E98FB3}" type="sibTrans" cxnId="{A13CD19A-8A3E-492E-B8C4-F6249F3E3479}">
      <dgm:prSet/>
      <dgm:spPr/>
      <dgm:t>
        <a:bodyPr/>
        <a:lstStyle/>
        <a:p>
          <a:endParaRPr lang="es-CO"/>
        </a:p>
      </dgm:t>
    </dgm:pt>
    <dgm:pt modelId="{75151D56-4A2F-44BA-AE6E-4FC0680F4CF2}">
      <dgm:prSet phldrT="[Texto]"/>
      <dgm:spPr/>
      <dgm:t>
        <a:bodyPr/>
        <a:lstStyle/>
        <a:p>
          <a:r>
            <a:rPr lang="es-MX" dirty="0">
              <a:solidFill>
                <a:schemeClr val="bg1">
                  <a:lumMod val="50000"/>
                </a:schemeClr>
              </a:solidFill>
            </a:rPr>
            <a:t>Con Colonia de hormigas </a:t>
          </a:r>
          <a:endParaRPr lang="es-CO" dirty="0">
            <a:solidFill>
              <a:schemeClr val="bg1">
                <a:lumMod val="50000"/>
              </a:schemeClr>
            </a:solidFill>
          </a:endParaRPr>
        </a:p>
      </dgm:t>
    </dgm:pt>
    <dgm:pt modelId="{09682F2A-51CF-4635-AC72-BC013C04AB14}" type="parTrans" cxnId="{F2966211-FE4D-4EE9-9471-32165BDC0BF5}">
      <dgm:prSet/>
      <dgm:spPr/>
      <dgm:t>
        <a:bodyPr/>
        <a:lstStyle/>
        <a:p>
          <a:endParaRPr lang="es-CO"/>
        </a:p>
      </dgm:t>
    </dgm:pt>
    <dgm:pt modelId="{E226040D-E781-45E6-B1A9-75D73E756C94}" type="sibTrans" cxnId="{F2966211-FE4D-4EE9-9471-32165BDC0BF5}">
      <dgm:prSet/>
      <dgm:spPr/>
      <dgm:t>
        <a:bodyPr/>
        <a:lstStyle/>
        <a:p>
          <a:endParaRPr lang="es-CO"/>
        </a:p>
      </dgm:t>
    </dgm:pt>
    <dgm:pt modelId="{502B2CD3-B8FC-4747-9507-00C71D88E372}">
      <dgm:prSet phldrT="[Texto]"/>
      <dgm:spPr/>
      <dgm:t>
        <a:bodyPr/>
        <a:lstStyle/>
        <a:p>
          <a:r>
            <a:rPr lang="es-MX" dirty="0">
              <a:solidFill>
                <a:schemeClr val="bg1">
                  <a:lumMod val="50000"/>
                </a:schemeClr>
              </a:solidFill>
            </a:rPr>
            <a:t>Con algoritmos Evolutivos</a:t>
          </a:r>
          <a:endParaRPr lang="es-CO" dirty="0">
            <a:solidFill>
              <a:schemeClr val="bg1">
                <a:lumMod val="50000"/>
              </a:schemeClr>
            </a:solidFill>
          </a:endParaRPr>
        </a:p>
      </dgm:t>
    </dgm:pt>
    <dgm:pt modelId="{69A802B0-11C8-4844-8B1A-5170CF5AB552}" type="parTrans" cxnId="{5945F1EA-1BA7-495C-A811-F48C3A54FF47}">
      <dgm:prSet/>
      <dgm:spPr/>
      <dgm:t>
        <a:bodyPr/>
        <a:lstStyle/>
        <a:p>
          <a:endParaRPr lang="es-CO"/>
        </a:p>
      </dgm:t>
    </dgm:pt>
    <dgm:pt modelId="{63581552-3431-4328-909A-4C64A28CE1D1}" type="sibTrans" cxnId="{5945F1EA-1BA7-495C-A811-F48C3A54FF47}">
      <dgm:prSet/>
      <dgm:spPr/>
      <dgm:t>
        <a:bodyPr/>
        <a:lstStyle/>
        <a:p>
          <a:endParaRPr lang="es-CO"/>
        </a:p>
      </dgm:t>
    </dgm:pt>
    <dgm:pt modelId="{736C3961-2DCA-4676-8047-E75323AC8857}" type="pres">
      <dgm:prSet presAssocID="{19FE0ACA-4FED-492B-8185-53AF6A7B61A4}" presName="linear" presStyleCnt="0">
        <dgm:presLayoutVars>
          <dgm:animLvl val="lvl"/>
          <dgm:resizeHandles val="exact"/>
        </dgm:presLayoutVars>
      </dgm:prSet>
      <dgm:spPr/>
    </dgm:pt>
    <dgm:pt modelId="{21A63ECC-5A83-4266-97AE-C552E284AF1A}" type="pres">
      <dgm:prSet presAssocID="{8B200C89-0949-4291-B819-859185F946AA}" presName="parentText" presStyleLbl="node1" presStyleIdx="0" presStyleCnt="2">
        <dgm:presLayoutVars>
          <dgm:chMax val="0"/>
          <dgm:bulletEnabled val="1"/>
        </dgm:presLayoutVars>
      </dgm:prSet>
      <dgm:spPr/>
    </dgm:pt>
    <dgm:pt modelId="{69B6FE0D-8DAA-4BEB-BF02-841331FB476C}" type="pres">
      <dgm:prSet presAssocID="{8B200C89-0949-4291-B819-859185F946AA}" presName="childText" presStyleLbl="revTx" presStyleIdx="0" presStyleCnt="2">
        <dgm:presLayoutVars>
          <dgm:bulletEnabled val="1"/>
        </dgm:presLayoutVars>
      </dgm:prSet>
      <dgm:spPr/>
    </dgm:pt>
    <dgm:pt modelId="{6A14671E-5D0D-444A-A1D8-60AECF7EA1C8}" type="pres">
      <dgm:prSet presAssocID="{A7267CD3-413F-45FA-ADF3-FCB69415CC40}" presName="parentText" presStyleLbl="node1" presStyleIdx="1" presStyleCnt="2">
        <dgm:presLayoutVars>
          <dgm:chMax val="0"/>
          <dgm:bulletEnabled val="1"/>
        </dgm:presLayoutVars>
      </dgm:prSet>
      <dgm:spPr/>
    </dgm:pt>
    <dgm:pt modelId="{A0107A95-D564-4607-90BF-046AE7F1FEDC}" type="pres">
      <dgm:prSet presAssocID="{A7267CD3-413F-45FA-ADF3-FCB69415CC40}" presName="childText" presStyleLbl="revTx" presStyleIdx="1" presStyleCnt="2">
        <dgm:presLayoutVars>
          <dgm:bulletEnabled val="1"/>
        </dgm:presLayoutVars>
      </dgm:prSet>
      <dgm:spPr/>
    </dgm:pt>
  </dgm:ptLst>
  <dgm:cxnLst>
    <dgm:cxn modelId="{0E5DC938-1A07-4A80-90CD-7855A1283028}" srcId="{19FE0ACA-4FED-492B-8185-53AF6A7B61A4}" destId="{A7267CD3-413F-45FA-ADF3-FCB69415CC40}" srcOrd="1" destOrd="0" parTransId="{CC3DE89C-CF3C-45DD-AA1E-4696468788DB}" sibTransId="{1589155B-DE2A-4734-A618-1B21F141BB3F}"/>
    <dgm:cxn modelId="{E318E777-3535-44D0-BDAC-A8B6704C7565}" type="presOf" srcId="{2C894790-E5A7-4095-8BD8-4DD1044F30C4}" destId="{69B6FE0D-8DAA-4BEB-BF02-841331FB476C}" srcOrd="0" destOrd="1" presId="urn:microsoft.com/office/officeart/2005/8/layout/vList2"/>
    <dgm:cxn modelId="{C46094EC-A379-4B20-AB09-2A772AEA5C41}" srcId="{A7267CD3-413F-45FA-ADF3-FCB69415CC40}" destId="{93471EA2-F3CB-4331-BD36-85265613562C}" srcOrd="1" destOrd="0" parTransId="{2366B3D9-B513-4458-ADC5-E79503E36129}" sibTransId="{A9B0927D-BA70-40AB-9038-F5BA092681C5}"/>
    <dgm:cxn modelId="{5945F1EA-1BA7-495C-A811-F48C3A54FF47}" srcId="{A7267CD3-413F-45FA-ADF3-FCB69415CC40}" destId="{502B2CD3-B8FC-4747-9507-00C71D88E372}" srcOrd="5" destOrd="0" parTransId="{69A802B0-11C8-4844-8B1A-5170CF5AB552}" sibTransId="{63581552-3431-4328-909A-4C64A28CE1D1}"/>
    <dgm:cxn modelId="{4436E544-D088-4743-B08F-03749E68F7D5}" type="presOf" srcId="{8B072C00-29DD-4F4A-98D5-A31C427B1771}" destId="{69B6FE0D-8DAA-4BEB-BF02-841331FB476C}" srcOrd="0" destOrd="2" presId="urn:microsoft.com/office/officeart/2005/8/layout/vList2"/>
    <dgm:cxn modelId="{10920278-1996-4F9A-BF0C-3F7C7B22F05E}" type="presOf" srcId="{AF98F7A7-DB1C-4567-95D1-57F7C2604885}" destId="{69B6FE0D-8DAA-4BEB-BF02-841331FB476C}" srcOrd="0" destOrd="0" presId="urn:microsoft.com/office/officeart/2005/8/layout/vList2"/>
    <dgm:cxn modelId="{BEEE6231-0839-45EA-BAB2-7392B67BDAC8}" srcId="{8B200C89-0949-4291-B819-859185F946AA}" destId="{8B072C00-29DD-4F4A-98D5-A31C427B1771}" srcOrd="2" destOrd="0" parTransId="{278DB4EE-9BBD-459F-835B-64D1EF5C6F84}" sibTransId="{F5162027-3B4F-4393-9355-2207EC866EC1}"/>
    <dgm:cxn modelId="{3981947C-74C4-43DF-A556-61738E483A6D}" type="presOf" srcId="{8B200C89-0949-4291-B819-859185F946AA}" destId="{21A63ECC-5A83-4266-97AE-C552E284AF1A}" srcOrd="0" destOrd="0" presId="urn:microsoft.com/office/officeart/2005/8/layout/vList2"/>
    <dgm:cxn modelId="{A5FFE604-6232-4B69-A4DD-8D24FB09CDB5}" type="presOf" srcId="{19FE0ACA-4FED-492B-8185-53AF6A7B61A4}" destId="{736C3961-2DCA-4676-8047-E75323AC8857}" srcOrd="0" destOrd="0" presId="urn:microsoft.com/office/officeart/2005/8/layout/vList2"/>
    <dgm:cxn modelId="{A13CD19A-8A3E-492E-B8C4-F6249F3E3479}" srcId="{A7267CD3-413F-45FA-ADF3-FCB69415CC40}" destId="{863C52A4-2ED3-449D-855C-EB4C64746B64}" srcOrd="3" destOrd="0" parTransId="{CB183210-1412-423F-BF54-461D22FE3A53}" sibTransId="{7A2C861C-DFD2-4AE7-8FB5-EC5949E98FB3}"/>
    <dgm:cxn modelId="{88CF5875-5551-4111-A8BD-523928412E99}" srcId="{8B200C89-0949-4291-B819-859185F946AA}" destId="{AF98F7A7-DB1C-4567-95D1-57F7C2604885}" srcOrd="0" destOrd="0" parTransId="{9C3A3DD3-5DE6-432E-809C-1F3EFCEBAAB1}" sibTransId="{7AA44263-F9B1-4D99-B6E2-C759A0A8E3FA}"/>
    <dgm:cxn modelId="{21F417DB-F2CE-4F5B-ABBE-DFF78AB90109}" srcId="{8B200C89-0949-4291-B819-859185F946AA}" destId="{2C894790-E5A7-4095-8BD8-4DD1044F30C4}" srcOrd="1" destOrd="0" parTransId="{79CE7133-E4C7-484C-B1F1-655FC9FB3FA8}" sibTransId="{DB234198-9855-4E83-8543-971DF8A0509E}"/>
    <dgm:cxn modelId="{83C0F89C-076B-495A-A334-A65F20475A85}" srcId="{19FE0ACA-4FED-492B-8185-53AF6A7B61A4}" destId="{8B200C89-0949-4291-B819-859185F946AA}" srcOrd="0" destOrd="0" parTransId="{13F7C8CB-56A4-4D54-859A-7A7B33FC6EAB}" sibTransId="{AD74424E-EBF5-4E24-91C0-5A9C6860788B}"/>
    <dgm:cxn modelId="{7DDC6153-2786-455C-8F1E-FB6AF38F53E9}" type="presOf" srcId="{0BCC2865-29E3-46F8-8F07-164410DFEACB}" destId="{A0107A95-D564-4607-90BF-046AE7F1FEDC}" srcOrd="0" destOrd="2" presId="urn:microsoft.com/office/officeart/2005/8/layout/vList2"/>
    <dgm:cxn modelId="{844D4D47-5123-4536-8583-33FCE06B2123}" srcId="{A7267CD3-413F-45FA-ADF3-FCB69415CC40}" destId="{D35BC59E-A0EC-432C-B1DB-420FE2D785C2}" srcOrd="0" destOrd="0" parTransId="{F8D294BF-0D80-4D37-80E7-6A7A0FDAD025}" sibTransId="{15CCCFEC-FD11-4220-BCF1-13325F605992}"/>
    <dgm:cxn modelId="{99187DCD-7E99-4FA6-B45E-3901B168C968}" type="presOf" srcId="{93471EA2-F3CB-4331-BD36-85265613562C}" destId="{A0107A95-D564-4607-90BF-046AE7F1FEDC}" srcOrd="0" destOrd="1" presId="urn:microsoft.com/office/officeart/2005/8/layout/vList2"/>
    <dgm:cxn modelId="{F2966211-FE4D-4EE9-9471-32165BDC0BF5}" srcId="{A7267CD3-413F-45FA-ADF3-FCB69415CC40}" destId="{75151D56-4A2F-44BA-AE6E-4FC0680F4CF2}" srcOrd="4" destOrd="0" parTransId="{09682F2A-51CF-4635-AC72-BC013C04AB14}" sibTransId="{E226040D-E781-45E6-B1A9-75D73E756C94}"/>
    <dgm:cxn modelId="{C5444A6D-96B8-41BB-906E-93507CC949EC}" type="presOf" srcId="{A7267CD3-413F-45FA-ADF3-FCB69415CC40}" destId="{6A14671E-5D0D-444A-A1D8-60AECF7EA1C8}" srcOrd="0" destOrd="0" presId="urn:microsoft.com/office/officeart/2005/8/layout/vList2"/>
    <dgm:cxn modelId="{4E2CD17F-07D3-40A7-83E7-1B842E9ED752}" type="presOf" srcId="{502B2CD3-B8FC-4747-9507-00C71D88E372}" destId="{A0107A95-D564-4607-90BF-046AE7F1FEDC}" srcOrd="0" destOrd="5" presId="urn:microsoft.com/office/officeart/2005/8/layout/vList2"/>
    <dgm:cxn modelId="{D0E79B0C-926F-46BD-9B6C-7EB59A626CFA}" type="presOf" srcId="{75151D56-4A2F-44BA-AE6E-4FC0680F4CF2}" destId="{A0107A95-D564-4607-90BF-046AE7F1FEDC}" srcOrd="0" destOrd="4" presId="urn:microsoft.com/office/officeart/2005/8/layout/vList2"/>
    <dgm:cxn modelId="{F7731129-E59C-4D16-AAC2-6C28D7687F3F}" srcId="{A7267CD3-413F-45FA-ADF3-FCB69415CC40}" destId="{0BCC2865-29E3-46F8-8F07-164410DFEACB}" srcOrd="2" destOrd="0" parTransId="{D00BB848-4C54-455C-A328-8968859F5FEF}" sibTransId="{155C3753-EBB7-4050-A669-F1C2B8D3A8D7}"/>
    <dgm:cxn modelId="{EB748833-A66F-4240-A847-9C508DBA6A9A}" type="presOf" srcId="{863C52A4-2ED3-449D-855C-EB4C64746B64}" destId="{A0107A95-D564-4607-90BF-046AE7F1FEDC}" srcOrd="0" destOrd="3" presId="urn:microsoft.com/office/officeart/2005/8/layout/vList2"/>
    <dgm:cxn modelId="{2976D063-72B4-46CB-A84B-EDD3A3C01978}" type="presOf" srcId="{D35BC59E-A0EC-432C-B1DB-420FE2D785C2}" destId="{A0107A95-D564-4607-90BF-046AE7F1FEDC}" srcOrd="0" destOrd="0" presId="urn:microsoft.com/office/officeart/2005/8/layout/vList2"/>
    <dgm:cxn modelId="{02DC1F80-4E5E-42E2-8F28-E8D0F3B21E8B}" type="presParOf" srcId="{736C3961-2DCA-4676-8047-E75323AC8857}" destId="{21A63ECC-5A83-4266-97AE-C552E284AF1A}" srcOrd="0" destOrd="0" presId="urn:microsoft.com/office/officeart/2005/8/layout/vList2"/>
    <dgm:cxn modelId="{43B1B852-BA3A-4260-A7FC-A7B13CB3B4AA}" type="presParOf" srcId="{736C3961-2DCA-4676-8047-E75323AC8857}" destId="{69B6FE0D-8DAA-4BEB-BF02-841331FB476C}" srcOrd="1" destOrd="0" presId="urn:microsoft.com/office/officeart/2005/8/layout/vList2"/>
    <dgm:cxn modelId="{33495D71-0E70-4E3A-9D9E-66561C65E610}" type="presParOf" srcId="{736C3961-2DCA-4676-8047-E75323AC8857}" destId="{6A14671E-5D0D-444A-A1D8-60AECF7EA1C8}" srcOrd="2" destOrd="0" presId="urn:microsoft.com/office/officeart/2005/8/layout/vList2"/>
    <dgm:cxn modelId="{3F30DC03-AD59-4960-9021-8EA0B4665A53}" type="presParOf" srcId="{736C3961-2DCA-4676-8047-E75323AC8857}" destId="{A0107A95-D564-4607-90BF-046AE7F1FEDC}"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026E0EF-50A5-4BA6-82E0-3BF3B1596F1B}" type="doc">
      <dgm:prSet loTypeId="urn:microsoft.com/office/officeart/2005/8/layout/cycle3" loCatId="cycle" qsTypeId="urn:microsoft.com/office/officeart/2005/8/quickstyle/simple1" qsCatId="simple" csTypeId="urn:microsoft.com/office/officeart/2005/8/colors/colorful2" csCatId="colorful" phldr="1"/>
      <dgm:spPr/>
      <dgm:t>
        <a:bodyPr/>
        <a:lstStyle/>
        <a:p>
          <a:endParaRPr lang="es-CO"/>
        </a:p>
      </dgm:t>
    </dgm:pt>
    <dgm:pt modelId="{5B9E997A-E445-4A99-9A42-8B0580E542CC}">
      <dgm:prSet phldrT="[Texto]"/>
      <dgm:spPr/>
      <dgm:t>
        <a:bodyPr/>
        <a:lstStyle/>
        <a:p>
          <a:r>
            <a:rPr lang="es-MX" dirty="0"/>
            <a:t>Deficiencia en gestión</a:t>
          </a:r>
          <a:endParaRPr lang="es-CO" dirty="0"/>
        </a:p>
      </dgm:t>
    </dgm:pt>
    <dgm:pt modelId="{5714C519-6C1B-4BAF-91C4-41F998ECD1A4}" type="parTrans" cxnId="{8B7CAF4B-0307-41A3-9AB3-CFA15DDB6BA8}">
      <dgm:prSet/>
      <dgm:spPr/>
      <dgm:t>
        <a:bodyPr/>
        <a:lstStyle/>
        <a:p>
          <a:endParaRPr lang="es-CO"/>
        </a:p>
      </dgm:t>
    </dgm:pt>
    <dgm:pt modelId="{C68F2F74-9627-4493-B4A4-A2B2DB941AB7}" type="sibTrans" cxnId="{8B7CAF4B-0307-41A3-9AB3-CFA15DDB6BA8}">
      <dgm:prSet/>
      <dgm:spPr/>
      <dgm:t>
        <a:bodyPr/>
        <a:lstStyle/>
        <a:p>
          <a:endParaRPr lang="es-CO"/>
        </a:p>
      </dgm:t>
    </dgm:pt>
    <dgm:pt modelId="{D8FD819F-9CFD-4C0A-92EB-95D30C887493}">
      <dgm:prSet phldrT="[Texto]"/>
      <dgm:spPr/>
      <dgm:t>
        <a:bodyPr/>
        <a:lstStyle/>
        <a:p>
          <a:r>
            <a:rPr lang="es-MX" dirty="0"/>
            <a:t>Deterioro infraestructura</a:t>
          </a:r>
          <a:endParaRPr lang="es-CO" dirty="0"/>
        </a:p>
      </dgm:t>
    </dgm:pt>
    <dgm:pt modelId="{F27B1B39-7465-4082-A68B-05C83E24043D}" type="parTrans" cxnId="{0297640D-E73E-485F-B27E-E8EA5579C418}">
      <dgm:prSet/>
      <dgm:spPr/>
      <dgm:t>
        <a:bodyPr/>
        <a:lstStyle/>
        <a:p>
          <a:endParaRPr lang="es-CO"/>
        </a:p>
      </dgm:t>
    </dgm:pt>
    <dgm:pt modelId="{5920FFE6-1A5F-4EE8-92FC-3B26A414608F}" type="sibTrans" cxnId="{0297640D-E73E-485F-B27E-E8EA5579C418}">
      <dgm:prSet/>
      <dgm:spPr/>
      <dgm:t>
        <a:bodyPr/>
        <a:lstStyle/>
        <a:p>
          <a:endParaRPr lang="es-CO"/>
        </a:p>
      </dgm:t>
    </dgm:pt>
    <dgm:pt modelId="{1CA00768-69AD-4667-92F9-9E972045D2B5}">
      <dgm:prSet phldrT="[Texto]"/>
      <dgm:spPr/>
      <dgm:t>
        <a:bodyPr/>
        <a:lstStyle/>
        <a:p>
          <a:r>
            <a:rPr lang="es-MX" dirty="0"/>
            <a:t>Crecimiento demanda</a:t>
          </a:r>
          <a:endParaRPr lang="es-CO" dirty="0"/>
        </a:p>
      </dgm:t>
    </dgm:pt>
    <dgm:pt modelId="{FF543A46-4127-42D0-B24E-F093B44D0666}" type="parTrans" cxnId="{5937493D-9CA7-4784-AD9C-78A23708E8DE}">
      <dgm:prSet/>
      <dgm:spPr/>
      <dgm:t>
        <a:bodyPr/>
        <a:lstStyle/>
        <a:p>
          <a:endParaRPr lang="es-CO"/>
        </a:p>
      </dgm:t>
    </dgm:pt>
    <dgm:pt modelId="{45498980-4F99-43F2-B542-FF96D661A19F}" type="sibTrans" cxnId="{5937493D-9CA7-4784-AD9C-78A23708E8DE}">
      <dgm:prSet/>
      <dgm:spPr/>
      <dgm:t>
        <a:bodyPr/>
        <a:lstStyle/>
        <a:p>
          <a:endParaRPr lang="es-CO"/>
        </a:p>
      </dgm:t>
    </dgm:pt>
    <dgm:pt modelId="{342B8A36-F748-4C9B-95CF-355DBA977C20}">
      <dgm:prSet phldrT="[Texto]"/>
      <dgm:spPr/>
      <dgm:t>
        <a:bodyPr/>
        <a:lstStyle/>
        <a:p>
          <a:r>
            <a:rPr lang="es-MX" dirty="0"/>
            <a:t>Perdidas</a:t>
          </a:r>
          <a:endParaRPr lang="es-CO" dirty="0"/>
        </a:p>
      </dgm:t>
    </dgm:pt>
    <dgm:pt modelId="{9D059F3E-3E23-43DC-8DAA-4C3BA71DFB8D}" type="parTrans" cxnId="{80CC65F9-E41C-45FC-BF64-C030B4EDD38A}">
      <dgm:prSet/>
      <dgm:spPr/>
      <dgm:t>
        <a:bodyPr/>
        <a:lstStyle/>
        <a:p>
          <a:endParaRPr lang="es-CO"/>
        </a:p>
      </dgm:t>
    </dgm:pt>
    <dgm:pt modelId="{C84AE754-7728-414E-B3DC-AA653382F86A}" type="sibTrans" cxnId="{80CC65F9-E41C-45FC-BF64-C030B4EDD38A}">
      <dgm:prSet/>
      <dgm:spPr/>
      <dgm:t>
        <a:bodyPr/>
        <a:lstStyle/>
        <a:p>
          <a:endParaRPr lang="es-CO"/>
        </a:p>
      </dgm:t>
    </dgm:pt>
    <dgm:pt modelId="{6C86403C-0E3D-4A91-BFB8-C8284EBF6043}">
      <dgm:prSet phldrT="[Texto]"/>
      <dgm:spPr/>
      <dgm:t>
        <a:bodyPr/>
        <a:lstStyle/>
        <a:p>
          <a:r>
            <a:rPr lang="es-MX" dirty="0"/>
            <a:t>Aspectos de calidad</a:t>
          </a:r>
          <a:endParaRPr lang="es-CO" dirty="0"/>
        </a:p>
      </dgm:t>
    </dgm:pt>
    <dgm:pt modelId="{CE75F69D-D90B-4726-AC35-9CAD4D1131F9}" type="parTrans" cxnId="{1044EFE7-FF9E-48D4-A013-8CFFE7D1C085}">
      <dgm:prSet/>
      <dgm:spPr/>
      <dgm:t>
        <a:bodyPr/>
        <a:lstStyle/>
        <a:p>
          <a:endParaRPr lang="es-CO"/>
        </a:p>
      </dgm:t>
    </dgm:pt>
    <dgm:pt modelId="{13F1D867-A23B-4903-8679-DE43568E263E}" type="sibTrans" cxnId="{1044EFE7-FF9E-48D4-A013-8CFFE7D1C085}">
      <dgm:prSet/>
      <dgm:spPr/>
      <dgm:t>
        <a:bodyPr/>
        <a:lstStyle/>
        <a:p>
          <a:endParaRPr lang="es-CO"/>
        </a:p>
      </dgm:t>
    </dgm:pt>
    <dgm:pt modelId="{23E78CDA-0A50-4679-92D7-1EE2DE22B695}">
      <dgm:prSet phldrT="[Texto]"/>
      <dgm:spPr/>
      <dgm:t>
        <a:bodyPr/>
        <a:lstStyle/>
        <a:p>
          <a:r>
            <a:rPr lang="es-MX" dirty="0"/>
            <a:t>Temas ambientales y sociales</a:t>
          </a:r>
          <a:endParaRPr lang="es-CO" dirty="0"/>
        </a:p>
      </dgm:t>
    </dgm:pt>
    <dgm:pt modelId="{F0C2A36F-CE8D-4EF9-9B87-B9EE5DC3B00C}" type="parTrans" cxnId="{F2168EDC-0509-4561-B0FD-56605253F3B0}">
      <dgm:prSet/>
      <dgm:spPr/>
      <dgm:t>
        <a:bodyPr/>
        <a:lstStyle/>
        <a:p>
          <a:endParaRPr lang="es-CO"/>
        </a:p>
      </dgm:t>
    </dgm:pt>
    <dgm:pt modelId="{EF2E5156-1478-424A-9E88-6B76AC317F46}" type="sibTrans" cxnId="{F2168EDC-0509-4561-B0FD-56605253F3B0}">
      <dgm:prSet/>
      <dgm:spPr/>
      <dgm:t>
        <a:bodyPr/>
        <a:lstStyle/>
        <a:p>
          <a:endParaRPr lang="es-CO"/>
        </a:p>
      </dgm:t>
    </dgm:pt>
    <dgm:pt modelId="{84E6B3E9-799B-46AD-A44B-E2821DF6DE79}">
      <dgm:prSet phldrT="[Texto]"/>
      <dgm:spPr/>
      <dgm:t>
        <a:bodyPr/>
        <a:lstStyle/>
        <a:p>
          <a:r>
            <a:rPr lang="es-MX" dirty="0"/>
            <a:t>Aspectos físicos</a:t>
          </a:r>
          <a:endParaRPr lang="es-CO" dirty="0"/>
        </a:p>
      </dgm:t>
    </dgm:pt>
    <dgm:pt modelId="{9644A63C-1645-4ADA-BEBF-A6FA428D2048}" type="parTrans" cxnId="{4E89ADBC-5203-40F8-B4BF-168A9F226BA5}">
      <dgm:prSet/>
      <dgm:spPr/>
      <dgm:t>
        <a:bodyPr/>
        <a:lstStyle/>
        <a:p>
          <a:endParaRPr lang="es-CO"/>
        </a:p>
      </dgm:t>
    </dgm:pt>
    <dgm:pt modelId="{60CF0566-9CBC-4078-BDC2-FE151D12BBCB}" type="sibTrans" cxnId="{4E89ADBC-5203-40F8-B4BF-168A9F226BA5}">
      <dgm:prSet/>
      <dgm:spPr/>
      <dgm:t>
        <a:bodyPr/>
        <a:lstStyle/>
        <a:p>
          <a:endParaRPr lang="es-CO"/>
        </a:p>
      </dgm:t>
    </dgm:pt>
    <dgm:pt modelId="{3935D349-83C9-4970-BFF7-D6C9340E9AB6}" type="pres">
      <dgm:prSet presAssocID="{8026E0EF-50A5-4BA6-82E0-3BF3B1596F1B}" presName="Name0" presStyleCnt="0">
        <dgm:presLayoutVars>
          <dgm:dir/>
          <dgm:resizeHandles val="exact"/>
        </dgm:presLayoutVars>
      </dgm:prSet>
      <dgm:spPr/>
    </dgm:pt>
    <dgm:pt modelId="{6A2C06E1-5C72-4221-94B2-C555CDAF25CC}" type="pres">
      <dgm:prSet presAssocID="{8026E0EF-50A5-4BA6-82E0-3BF3B1596F1B}" presName="cycle" presStyleCnt="0"/>
      <dgm:spPr/>
    </dgm:pt>
    <dgm:pt modelId="{25F18EA8-EC22-4DDC-BD7C-8B4752B9D803}" type="pres">
      <dgm:prSet presAssocID="{5B9E997A-E445-4A99-9A42-8B0580E542CC}" presName="nodeFirstNode" presStyleLbl="node1" presStyleIdx="0" presStyleCnt="7">
        <dgm:presLayoutVars>
          <dgm:bulletEnabled val="1"/>
        </dgm:presLayoutVars>
      </dgm:prSet>
      <dgm:spPr/>
    </dgm:pt>
    <dgm:pt modelId="{706D6575-28D8-4C08-8224-BD54F5A5617E}" type="pres">
      <dgm:prSet presAssocID="{C68F2F74-9627-4493-B4A4-A2B2DB941AB7}" presName="sibTransFirstNode" presStyleLbl="bgShp" presStyleIdx="0" presStyleCnt="1"/>
      <dgm:spPr/>
    </dgm:pt>
    <dgm:pt modelId="{4B42D447-B6BF-4428-9D46-210E012BE706}" type="pres">
      <dgm:prSet presAssocID="{D8FD819F-9CFD-4C0A-92EB-95D30C887493}" presName="nodeFollowingNodes" presStyleLbl="node1" presStyleIdx="1" presStyleCnt="7">
        <dgm:presLayoutVars>
          <dgm:bulletEnabled val="1"/>
        </dgm:presLayoutVars>
      </dgm:prSet>
      <dgm:spPr/>
    </dgm:pt>
    <dgm:pt modelId="{21C401DE-EA92-4FD1-8C2A-480759645657}" type="pres">
      <dgm:prSet presAssocID="{1CA00768-69AD-4667-92F9-9E972045D2B5}" presName="nodeFollowingNodes" presStyleLbl="node1" presStyleIdx="2" presStyleCnt="7">
        <dgm:presLayoutVars>
          <dgm:bulletEnabled val="1"/>
        </dgm:presLayoutVars>
      </dgm:prSet>
      <dgm:spPr/>
    </dgm:pt>
    <dgm:pt modelId="{C6772FED-AD2B-4545-9721-57BAEE463088}" type="pres">
      <dgm:prSet presAssocID="{342B8A36-F748-4C9B-95CF-355DBA977C20}" presName="nodeFollowingNodes" presStyleLbl="node1" presStyleIdx="3" presStyleCnt="7">
        <dgm:presLayoutVars>
          <dgm:bulletEnabled val="1"/>
        </dgm:presLayoutVars>
      </dgm:prSet>
      <dgm:spPr/>
    </dgm:pt>
    <dgm:pt modelId="{35AEDBE7-0B62-4688-942F-07B353315D0C}" type="pres">
      <dgm:prSet presAssocID="{6C86403C-0E3D-4A91-BFB8-C8284EBF6043}" presName="nodeFollowingNodes" presStyleLbl="node1" presStyleIdx="4" presStyleCnt="7">
        <dgm:presLayoutVars>
          <dgm:bulletEnabled val="1"/>
        </dgm:presLayoutVars>
      </dgm:prSet>
      <dgm:spPr/>
    </dgm:pt>
    <dgm:pt modelId="{06AA506D-CC3A-424F-A288-38B121ACAFBE}" type="pres">
      <dgm:prSet presAssocID="{23E78CDA-0A50-4679-92D7-1EE2DE22B695}" presName="nodeFollowingNodes" presStyleLbl="node1" presStyleIdx="5" presStyleCnt="7">
        <dgm:presLayoutVars>
          <dgm:bulletEnabled val="1"/>
        </dgm:presLayoutVars>
      </dgm:prSet>
      <dgm:spPr/>
    </dgm:pt>
    <dgm:pt modelId="{8FF34182-70D8-4A54-B803-AD76D12EE0C4}" type="pres">
      <dgm:prSet presAssocID="{84E6B3E9-799B-46AD-A44B-E2821DF6DE79}" presName="nodeFollowingNodes" presStyleLbl="node1" presStyleIdx="6" presStyleCnt="7">
        <dgm:presLayoutVars>
          <dgm:bulletEnabled val="1"/>
        </dgm:presLayoutVars>
      </dgm:prSet>
      <dgm:spPr/>
    </dgm:pt>
  </dgm:ptLst>
  <dgm:cxnLst>
    <dgm:cxn modelId="{090FF9D2-067B-4CF0-8ABF-489A117632B1}" type="presOf" srcId="{23E78CDA-0A50-4679-92D7-1EE2DE22B695}" destId="{06AA506D-CC3A-424F-A288-38B121ACAFBE}" srcOrd="0" destOrd="0" presId="urn:microsoft.com/office/officeart/2005/8/layout/cycle3"/>
    <dgm:cxn modelId="{80CC65F9-E41C-45FC-BF64-C030B4EDD38A}" srcId="{8026E0EF-50A5-4BA6-82E0-3BF3B1596F1B}" destId="{342B8A36-F748-4C9B-95CF-355DBA977C20}" srcOrd="3" destOrd="0" parTransId="{9D059F3E-3E23-43DC-8DAA-4C3BA71DFB8D}" sibTransId="{C84AE754-7728-414E-B3DC-AA653382F86A}"/>
    <dgm:cxn modelId="{8B7CAF4B-0307-41A3-9AB3-CFA15DDB6BA8}" srcId="{8026E0EF-50A5-4BA6-82E0-3BF3B1596F1B}" destId="{5B9E997A-E445-4A99-9A42-8B0580E542CC}" srcOrd="0" destOrd="0" parTransId="{5714C519-6C1B-4BAF-91C4-41F998ECD1A4}" sibTransId="{C68F2F74-9627-4493-B4A4-A2B2DB941AB7}"/>
    <dgm:cxn modelId="{0297640D-E73E-485F-B27E-E8EA5579C418}" srcId="{8026E0EF-50A5-4BA6-82E0-3BF3B1596F1B}" destId="{D8FD819F-9CFD-4C0A-92EB-95D30C887493}" srcOrd="1" destOrd="0" parTransId="{F27B1B39-7465-4082-A68B-05C83E24043D}" sibTransId="{5920FFE6-1A5F-4EE8-92FC-3B26A414608F}"/>
    <dgm:cxn modelId="{57B47EF4-CE2C-4A33-97EC-6934B389C604}" type="presOf" srcId="{5B9E997A-E445-4A99-9A42-8B0580E542CC}" destId="{25F18EA8-EC22-4DDC-BD7C-8B4752B9D803}" srcOrd="0" destOrd="0" presId="urn:microsoft.com/office/officeart/2005/8/layout/cycle3"/>
    <dgm:cxn modelId="{BA2A4E75-EFB1-41C7-BB92-A630BB51862D}" type="presOf" srcId="{84E6B3E9-799B-46AD-A44B-E2821DF6DE79}" destId="{8FF34182-70D8-4A54-B803-AD76D12EE0C4}" srcOrd="0" destOrd="0" presId="urn:microsoft.com/office/officeart/2005/8/layout/cycle3"/>
    <dgm:cxn modelId="{B5522E19-159A-432E-8465-DF3884FE5307}" type="presOf" srcId="{1CA00768-69AD-4667-92F9-9E972045D2B5}" destId="{21C401DE-EA92-4FD1-8C2A-480759645657}" srcOrd="0" destOrd="0" presId="urn:microsoft.com/office/officeart/2005/8/layout/cycle3"/>
    <dgm:cxn modelId="{94E3557D-4CC5-47AF-9538-BC071F00F3AD}" type="presOf" srcId="{342B8A36-F748-4C9B-95CF-355DBA977C20}" destId="{C6772FED-AD2B-4545-9721-57BAEE463088}" srcOrd="0" destOrd="0" presId="urn:microsoft.com/office/officeart/2005/8/layout/cycle3"/>
    <dgm:cxn modelId="{4F7999DB-29B3-486E-83B8-61B3475AD923}" type="presOf" srcId="{D8FD819F-9CFD-4C0A-92EB-95D30C887493}" destId="{4B42D447-B6BF-4428-9D46-210E012BE706}" srcOrd="0" destOrd="0" presId="urn:microsoft.com/office/officeart/2005/8/layout/cycle3"/>
    <dgm:cxn modelId="{F2168EDC-0509-4561-B0FD-56605253F3B0}" srcId="{8026E0EF-50A5-4BA6-82E0-3BF3B1596F1B}" destId="{23E78CDA-0A50-4679-92D7-1EE2DE22B695}" srcOrd="5" destOrd="0" parTransId="{F0C2A36F-CE8D-4EF9-9B87-B9EE5DC3B00C}" sibTransId="{EF2E5156-1478-424A-9E88-6B76AC317F46}"/>
    <dgm:cxn modelId="{4E89ADBC-5203-40F8-B4BF-168A9F226BA5}" srcId="{8026E0EF-50A5-4BA6-82E0-3BF3B1596F1B}" destId="{84E6B3E9-799B-46AD-A44B-E2821DF6DE79}" srcOrd="6" destOrd="0" parTransId="{9644A63C-1645-4ADA-BEBF-A6FA428D2048}" sibTransId="{60CF0566-9CBC-4078-BDC2-FE151D12BBCB}"/>
    <dgm:cxn modelId="{5937493D-9CA7-4784-AD9C-78A23708E8DE}" srcId="{8026E0EF-50A5-4BA6-82E0-3BF3B1596F1B}" destId="{1CA00768-69AD-4667-92F9-9E972045D2B5}" srcOrd="2" destOrd="0" parTransId="{FF543A46-4127-42D0-B24E-F093B44D0666}" sibTransId="{45498980-4F99-43F2-B542-FF96D661A19F}"/>
    <dgm:cxn modelId="{1044EFE7-FF9E-48D4-A013-8CFFE7D1C085}" srcId="{8026E0EF-50A5-4BA6-82E0-3BF3B1596F1B}" destId="{6C86403C-0E3D-4A91-BFB8-C8284EBF6043}" srcOrd="4" destOrd="0" parTransId="{CE75F69D-D90B-4726-AC35-9CAD4D1131F9}" sibTransId="{13F1D867-A23B-4903-8679-DE43568E263E}"/>
    <dgm:cxn modelId="{242196E5-FEAE-4D6F-A4C3-5D706A0FA4DE}" type="presOf" srcId="{8026E0EF-50A5-4BA6-82E0-3BF3B1596F1B}" destId="{3935D349-83C9-4970-BFF7-D6C9340E9AB6}" srcOrd="0" destOrd="0" presId="urn:microsoft.com/office/officeart/2005/8/layout/cycle3"/>
    <dgm:cxn modelId="{7AE0A60F-8DE0-4F5C-8660-2613C7ACEE81}" type="presOf" srcId="{C68F2F74-9627-4493-B4A4-A2B2DB941AB7}" destId="{706D6575-28D8-4C08-8224-BD54F5A5617E}" srcOrd="0" destOrd="0" presId="urn:microsoft.com/office/officeart/2005/8/layout/cycle3"/>
    <dgm:cxn modelId="{87E0BD2A-FA1A-4C42-835C-93B9F75D5887}" type="presOf" srcId="{6C86403C-0E3D-4A91-BFB8-C8284EBF6043}" destId="{35AEDBE7-0B62-4688-942F-07B353315D0C}" srcOrd="0" destOrd="0" presId="urn:microsoft.com/office/officeart/2005/8/layout/cycle3"/>
    <dgm:cxn modelId="{DA606A3F-2E79-494A-9503-955F3FF1DF72}" type="presParOf" srcId="{3935D349-83C9-4970-BFF7-D6C9340E9AB6}" destId="{6A2C06E1-5C72-4221-94B2-C555CDAF25CC}" srcOrd="0" destOrd="0" presId="urn:microsoft.com/office/officeart/2005/8/layout/cycle3"/>
    <dgm:cxn modelId="{D75362E5-9C6B-4E52-9076-42CBDC6F6E13}" type="presParOf" srcId="{6A2C06E1-5C72-4221-94B2-C555CDAF25CC}" destId="{25F18EA8-EC22-4DDC-BD7C-8B4752B9D803}" srcOrd="0" destOrd="0" presId="urn:microsoft.com/office/officeart/2005/8/layout/cycle3"/>
    <dgm:cxn modelId="{C03A81B6-19E2-4251-B7AF-0AFDC44103F0}" type="presParOf" srcId="{6A2C06E1-5C72-4221-94B2-C555CDAF25CC}" destId="{706D6575-28D8-4C08-8224-BD54F5A5617E}" srcOrd="1" destOrd="0" presId="urn:microsoft.com/office/officeart/2005/8/layout/cycle3"/>
    <dgm:cxn modelId="{B7492FCE-E13B-4594-A184-6D306F5BDE1B}" type="presParOf" srcId="{6A2C06E1-5C72-4221-94B2-C555CDAF25CC}" destId="{4B42D447-B6BF-4428-9D46-210E012BE706}" srcOrd="2" destOrd="0" presId="urn:microsoft.com/office/officeart/2005/8/layout/cycle3"/>
    <dgm:cxn modelId="{FFDE05CC-0D5F-474E-AE03-24C11085C97F}" type="presParOf" srcId="{6A2C06E1-5C72-4221-94B2-C555CDAF25CC}" destId="{21C401DE-EA92-4FD1-8C2A-480759645657}" srcOrd="3" destOrd="0" presId="urn:microsoft.com/office/officeart/2005/8/layout/cycle3"/>
    <dgm:cxn modelId="{9D71D82A-1484-420C-86AB-FE22DB3BBB06}" type="presParOf" srcId="{6A2C06E1-5C72-4221-94B2-C555CDAF25CC}" destId="{C6772FED-AD2B-4545-9721-57BAEE463088}" srcOrd="4" destOrd="0" presId="urn:microsoft.com/office/officeart/2005/8/layout/cycle3"/>
    <dgm:cxn modelId="{A4F0862E-23CF-4538-B3F9-972CB997C69E}" type="presParOf" srcId="{6A2C06E1-5C72-4221-94B2-C555CDAF25CC}" destId="{35AEDBE7-0B62-4688-942F-07B353315D0C}" srcOrd="5" destOrd="0" presId="urn:microsoft.com/office/officeart/2005/8/layout/cycle3"/>
    <dgm:cxn modelId="{3157587F-75FF-49C2-8E87-222E034B17C9}" type="presParOf" srcId="{6A2C06E1-5C72-4221-94B2-C555CDAF25CC}" destId="{06AA506D-CC3A-424F-A288-38B121ACAFBE}" srcOrd="6" destOrd="0" presId="urn:microsoft.com/office/officeart/2005/8/layout/cycle3"/>
    <dgm:cxn modelId="{3643E686-C470-4608-80B1-5E636FBCD39F}" type="presParOf" srcId="{6A2C06E1-5C72-4221-94B2-C555CDAF25CC}" destId="{8FF34182-70D8-4A54-B803-AD76D12EE0C4}" srcOrd="7"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306C5D96-DB84-4D69-9904-5C36B72AD7C0}" type="doc">
      <dgm:prSet loTypeId="urn:microsoft.com/office/officeart/2005/8/layout/lProcess2" loCatId="list" qsTypeId="urn:microsoft.com/office/officeart/2005/8/quickstyle/simple1" qsCatId="simple" csTypeId="urn:microsoft.com/office/officeart/2005/8/colors/colorful1" csCatId="colorful" phldr="1"/>
      <dgm:spPr/>
      <dgm:t>
        <a:bodyPr/>
        <a:lstStyle/>
        <a:p>
          <a:endParaRPr lang="es-CO"/>
        </a:p>
      </dgm:t>
    </dgm:pt>
    <dgm:pt modelId="{D46AEC7A-21DE-433A-B88B-948BB58B0A8B}">
      <dgm:prSet phldrT="[Texto]"/>
      <dgm:spPr/>
      <dgm:t>
        <a:bodyPr/>
        <a:lstStyle/>
        <a:p>
          <a:r>
            <a:rPr lang="es-MX" dirty="0"/>
            <a:t>LP(10 años) </a:t>
          </a:r>
          <a:endParaRPr lang="es-CO" dirty="0"/>
        </a:p>
      </dgm:t>
    </dgm:pt>
    <dgm:pt modelId="{D3DE02F3-6588-4BB1-A991-DC0FE0C12D0E}" type="parTrans" cxnId="{F51B5F8B-A62F-4002-90FE-3E0192EF77FF}">
      <dgm:prSet/>
      <dgm:spPr/>
      <dgm:t>
        <a:bodyPr/>
        <a:lstStyle/>
        <a:p>
          <a:endParaRPr lang="es-CO"/>
        </a:p>
      </dgm:t>
    </dgm:pt>
    <dgm:pt modelId="{AEDE2690-1D5B-4D74-A38E-D8B7371E9059}" type="sibTrans" cxnId="{F51B5F8B-A62F-4002-90FE-3E0192EF77FF}">
      <dgm:prSet/>
      <dgm:spPr/>
      <dgm:t>
        <a:bodyPr/>
        <a:lstStyle/>
        <a:p>
          <a:endParaRPr lang="es-CO"/>
        </a:p>
      </dgm:t>
    </dgm:pt>
    <dgm:pt modelId="{31EB8892-8820-49C8-9243-55E690341079}">
      <dgm:prSet phldrT="[Texto]"/>
      <dgm:spPr/>
      <dgm:t>
        <a:bodyPr/>
        <a:lstStyle/>
        <a:p>
          <a:r>
            <a:rPr lang="es-ES" b="1" u="sng" dirty="0">
              <a:cs typeface="Arial" pitchFamily="34" charset="0"/>
            </a:rPr>
            <a:t>Visión de Largo Plazo:</a:t>
          </a:r>
          <a:r>
            <a:rPr lang="es-ES" b="1" dirty="0">
              <a:cs typeface="Arial" pitchFamily="34" charset="0"/>
            </a:rPr>
            <a:t>                 Tendencias de crecimiento de demanda. Clúster de generación.</a:t>
          </a:r>
          <a:endParaRPr lang="es-CO" dirty="0"/>
        </a:p>
      </dgm:t>
    </dgm:pt>
    <dgm:pt modelId="{1002A34F-8ED8-4126-B9F0-F0226DF7D2D8}" type="parTrans" cxnId="{6D64E118-FCC2-41D7-8240-E37EEAC5B4D9}">
      <dgm:prSet/>
      <dgm:spPr/>
      <dgm:t>
        <a:bodyPr/>
        <a:lstStyle/>
        <a:p>
          <a:endParaRPr lang="es-CO"/>
        </a:p>
      </dgm:t>
    </dgm:pt>
    <dgm:pt modelId="{2021FE61-9A7C-482A-B7B2-50BA58841521}" type="sibTrans" cxnId="{6D64E118-FCC2-41D7-8240-E37EEAC5B4D9}">
      <dgm:prSet/>
      <dgm:spPr/>
      <dgm:t>
        <a:bodyPr/>
        <a:lstStyle/>
        <a:p>
          <a:endParaRPr lang="es-CO"/>
        </a:p>
      </dgm:t>
    </dgm:pt>
    <dgm:pt modelId="{A3AB41BC-51B9-4998-8AC0-682A17FCCF61}">
      <dgm:prSet phldrT="[Texto]"/>
      <dgm:spPr/>
      <dgm:t>
        <a:bodyPr/>
        <a:lstStyle/>
        <a:p>
          <a:r>
            <a:rPr lang="es-ES" b="1" dirty="0">
              <a:cs typeface="Arial" pitchFamily="34" charset="0"/>
            </a:rPr>
            <a:t>Se define características básicas y estructurales de soluciones: Aspectos Ambientales, sociales y físicos</a:t>
          </a:r>
          <a:endParaRPr lang="es-CO" dirty="0"/>
        </a:p>
      </dgm:t>
    </dgm:pt>
    <dgm:pt modelId="{24C7F41E-79BB-4FD4-AC1C-0D885CEF9D55}" type="parTrans" cxnId="{B4935792-8BCB-4CA4-8046-DDCEDC09A633}">
      <dgm:prSet/>
      <dgm:spPr/>
      <dgm:t>
        <a:bodyPr/>
        <a:lstStyle/>
        <a:p>
          <a:endParaRPr lang="es-CO"/>
        </a:p>
      </dgm:t>
    </dgm:pt>
    <dgm:pt modelId="{E0B8AA17-95E3-4477-87B9-56CA3BDF6162}" type="sibTrans" cxnId="{B4935792-8BCB-4CA4-8046-DDCEDC09A633}">
      <dgm:prSet/>
      <dgm:spPr/>
      <dgm:t>
        <a:bodyPr/>
        <a:lstStyle/>
        <a:p>
          <a:endParaRPr lang="es-CO"/>
        </a:p>
      </dgm:t>
    </dgm:pt>
    <dgm:pt modelId="{5A8FE141-02FC-46C1-8D86-2EF2A8DF986D}">
      <dgm:prSet phldrT="[Texto]"/>
      <dgm:spPr/>
      <dgm:t>
        <a:bodyPr/>
        <a:lstStyle/>
        <a:p>
          <a:r>
            <a:rPr lang="es-MX" dirty="0"/>
            <a:t>MP (5 años)</a:t>
          </a:r>
          <a:endParaRPr lang="es-CO" dirty="0"/>
        </a:p>
      </dgm:t>
    </dgm:pt>
    <dgm:pt modelId="{1C5C5C71-7EF4-4428-8D5C-A23F9382A806}" type="parTrans" cxnId="{18D18450-692E-4735-8D07-15C55DC3C61E}">
      <dgm:prSet/>
      <dgm:spPr/>
      <dgm:t>
        <a:bodyPr/>
        <a:lstStyle/>
        <a:p>
          <a:endParaRPr lang="es-CO"/>
        </a:p>
      </dgm:t>
    </dgm:pt>
    <dgm:pt modelId="{F9821714-2C72-4BB0-BB5B-D3C582330C29}" type="sibTrans" cxnId="{18D18450-692E-4735-8D07-15C55DC3C61E}">
      <dgm:prSet/>
      <dgm:spPr/>
      <dgm:t>
        <a:bodyPr/>
        <a:lstStyle/>
        <a:p>
          <a:endParaRPr lang="es-CO"/>
        </a:p>
      </dgm:t>
    </dgm:pt>
    <dgm:pt modelId="{74B86725-0ACF-4152-8940-ADE7C33B60E2}">
      <dgm:prSet phldrT="[Texto]"/>
      <dgm:spPr/>
      <dgm:t>
        <a:bodyPr/>
        <a:lstStyle/>
        <a:p>
          <a:r>
            <a:rPr lang="es-MX" dirty="0"/>
            <a:t>Dedición de proyectos STR y SDL:</a:t>
          </a:r>
        </a:p>
        <a:p>
          <a:r>
            <a:rPr lang="es-MX" dirty="0"/>
            <a:t>Viabilidad técnica y económica</a:t>
          </a:r>
          <a:endParaRPr lang="es-CO" dirty="0"/>
        </a:p>
      </dgm:t>
    </dgm:pt>
    <dgm:pt modelId="{070978C6-6DD6-4DDE-98C2-342398F01E5D}" type="parTrans" cxnId="{B3BFDD8F-7F08-45B0-8F34-8EA5D750442C}">
      <dgm:prSet/>
      <dgm:spPr/>
      <dgm:t>
        <a:bodyPr/>
        <a:lstStyle/>
        <a:p>
          <a:endParaRPr lang="es-CO"/>
        </a:p>
      </dgm:t>
    </dgm:pt>
    <dgm:pt modelId="{3B03D531-06DF-4DB2-BBA4-76CB382A841B}" type="sibTrans" cxnId="{B3BFDD8F-7F08-45B0-8F34-8EA5D750442C}">
      <dgm:prSet/>
      <dgm:spPr/>
      <dgm:t>
        <a:bodyPr/>
        <a:lstStyle/>
        <a:p>
          <a:endParaRPr lang="es-CO"/>
        </a:p>
      </dgm:t>
    </dgm:pt>
    <dgm:pt modelId="{4C9F5F2A-08D5-452D-9CE9-4B5E14EF7334}">
      <dgm:prSet phldrT="[Texto]"/>
      <dgm:spPr/>
      <dgm:t>
        <a:bodyPr/>
        <a:lstStyle/>
        <a:p>
          <a:r>
            <a:rPr lang="es-MX" dirty="0"/>
            <a:t>Viabilidad social, ambiental y física</a:t>
          </a:r>
          <a:endParaRPr lang="es-CO" dirty="0"/>
        </a:p>
      </dgm:t>
    </dgm:pt>
    <dgm:pt modelId="{2BCD6B87-645C-4DAA-BEB5-250AC9828B51}" type="parTrans" cxnId="{A1E5F191-9528-4F4D-8C36-A7CDC8418FA3}">
      <dgm:prSet/>
      <dgm:spPr/>
      <dgm:t>
        <a:bodyPr/>
        <a:lstStyle/>
        <a:p>
          <a:endParaRPr lang="es-CO"/>
        </a:p>
      </dgm:t>
    </dgm:pt>
    <dgm:pt modelId="{FCB87F36-F848-42CE-AC9C-57ABC02F08C5}" type="sibTrans" cxnId="{A1E5F191-9528-4F4D-8C36-A7CDC8418FA3}">
      <dgm:prSet/>
      <dgm:spPr/>
      <dgm:t>
        <a:bodyPr/>
        <a:lstStyle/>
        <a:p>
          <a:endParaRPr lang="es-CO"/>
        </a:p>
      </dgm:t>
    </dgm:pt>
    <dgm:pt modelId="{7488A2DC-B42B-4648-A925-AF1D031213E3}">
      <dgm:prSet phldrT="[Texto]"/>
      <dgm:spPr/>
      <dgm:t>
        <a:bodyPr/>
        <a:lstStyle/>
        <a:p>
          <a:r>
            <a:rPr lang="es-MX" dirty="0"/>
            <a:t>CP(1 años)</a:t>
          </a:r>
          <a:endParaRPr lang="es-CO" dirty="0"/>
        </a:p>
      </dgm:t>
    </dgm:pt>
    <dgm:pt modelId="{1CF97EC7-FDE4-4C6B-A45D-5B4940DB9496}" type="parTrans" cxnId="{8BE3AEB3-6B34-4320-8187-CA4E3541808B}">
      <dgm:prSet/>
      <dgm:spPr/>
      <dgm:t>
        <a:bodyPr/>
        <a:lstStyle/>
        <a:p>
          <a:endParaRPr lang="es-CO"/>
        </a:p>
      </dgm:t>
    </dgm:pt>
    <dgm:pt modelId="{AEFBA94E-718F-424B-A4A8-E0B80699ACF9}" type="sibTrans" cxnId="{8BE3AEB3-6B34-4320-8187-CA4E3541808B}">
      <dgm:prSet/>
      <dgm:spPr/>
      <dgm:t>
        <a:bodyPr/>
        <a:lstStyle/>
        <a:p>
          <a:endParaRPr lang="es-CO"/>
        </a:p>
      </dgm:t>
    </dgm:pt>
    <dgm:pt modelId="{E72DB5F2-CB35-4841-BCBC-27775BA1BFBA}">
      <dgm:prSet phldrT="[Texto]"/>
      <dgm:spPr/>
      <dgm:t>
        <a:bodyPr/>
        <a:lstStyle/>
        <a:p>
          <a:r>
            <a:rPr lang="es-MX" dirty="0"/>
            <a:t>Dedición proyectos complementarios SDL: Viabilidad técnica y económica</a:t>
          </a:r>
          <a:endParaRPr lang="es-CO" dirty="0"/>
        </a:p>
      </dgm:t>
    </dgm:pt>
    <dgm:pt modelId="{92D69881-3374-4D23-8642-05719F581FD6}" type="parTrans" cxnId="{555A9F33-7626-4ACD-B46D-7FF411B4E871}">
      <dgm:prSet/>
      <dgm:spPr/>
      <dgm:t>
        <a:bodyPr/>
        <a:lstStyle/>
        <a:p>
          <a:endParaRPr lang="es-CO"/>
        </a:p>
      </dgm:t>
    </dgm:pt>
    <dgm:pt modelId="{61672938-4713-476D-A0FB-1FAFF5852F60}" type="sibTrans" cxnId="{555A9F33-7626-4ACD-B46D-7FF411B4E871}">
      <dgm:prSet/>
      <dgm:spPr/>
      <dgm:t>
        <a:bodyPr/>
        <a:lstStyle/>
        <a:p>
          <a:endParaRPr lang="es-CO"/>
        </a:p>
      </dgm:t>
    </dgm:pt>
    <dgm:pt modelId="{89ED50C6-8BAB-4706-B0F8-E7FECB6C2062}">
      <dgm:prSet phldrT="[Texto]"/>
      <dgm:spPr/>
      <dgm:t>
        <a:bodyPr/>
        <a:lstStyle/>
        <a:p>
          <a:r>
            <a:rPr lang="es-MX" dirty="0"/>
            <a:t>Identificación de tecnologías, tiempos y estandarización</a:t>
          </a:r>
          <a:endParaRPr lang="es-CO" dirty="0"/>
        </a:p>
      </dgm:t>
    </dgm:pt>
    <dgm:pt modelId="{389AB63D-85FD-4A4F-95CB-8784CF36A7E7}" type="parTrans" cxnId="{A841492A-7175-48D6-951E-99A9C5A4BD7F}">
      <dgm:prSet/>
      <dgm:spPr/>
      <dgm:t>
        <a:bodyPr/>
        <a:lstStyle/>
        <a:p>
          <a:endParaRPr lang="es-CO"/>
        </a:p>
      </dgm:t>
    </dgm:pt>
    <dgm:pt modelId="{B338B667-39D3-4A74-A1C4-3D61BC74920F}" type="sibTrans" cxnId="{A841492A-7175-48D6-951E-99A9C5A4BD7F}">
      <dgm:prSet/>
      <dgm:spPr/>
      <dgm:t>
        <a:bodyPr/>
        <a:lstStyle/>
        <a:p>
          <a:endParaRPr lang="es-CO"/>
        </a:p>
      </dgm:t>
    </dgm:pt>
    <dgm:pt modelId="{6BE1517B-4CBA-4C2D-93F4-81CDD7646122}">
      <dgm:prSet phldrT="[Texto]"/>
      <dgm:spPr/>
      <dgm:t>
        <a:bodyPr/>
        <a:lstStyle/>
        <a:p>
          <a:r>
            <a:rPr lang="es-MX" b="1" dirty="0">
              <a:cs typeface="Arial" pitchFamily="34" charset="0"/>
            </a:rPr>
            <a:t>Requerimientos STR – Pre factibilidades técnicas y económicas</a:t>
          </a:r>
        </a:p>
        <a:p>
          <a:r>
            <a:rPr lang="es-MX" b="1" dirty="0">
              <a:cs typeface="Arial" pitchFamily="34" charset="0"/>
            </a:rPr>
            <a:t>Requerimientos generales SDL</a:t>
          </a:r>
          <a:endParaRPr lang="es-CO" b="1" dirty="0">
            <a:cs typeface="Arial" pitchFamily="34" charset="0"/>
          </a:endParaRPr>
        </a:p>
      </dgm:t>
    </dgm:pt>
    <dgm:pt modelId="{1020FCC2-1A5E-428C-B913-AD295A8E7309}" type="parTrans" cxnId="{3B67FB63-DAF8-45B6-AE40-8447215BAC6E}">
      <dgm:prSet/>
      <dgm:spPr/>
      <dgm:t>
        <a:bodyPr/>
        <a:lstStyle/>
        <a:p>
          <a:endParaRPr lang="es-CO"/>
        </a:p>
      </dgm:t>
    </dgm:pt>
    <dgm:pt modelId="{439EA4CF-4BB1-41D6-8375-DA5203E0C3B5}" type="sibTrans" cxnId="{3B67FB63-DAF8-45B6-AE40-8447215BAC6E}">
      <dgm:prSet/>
      <dgm:spPr/>
      <dgm:t>
        <a:bodyPr/>
        <a:lstStyle/>
        <a:p>
          <a:endParaRPr lang="es-CO"/>
        </a:p>
      </dgm:t>
    </dgm:pt>
    <dgm:pt modelId="{D71E3BA1-251A-4645-AC73-C253D8A41DEB}">
      <dgm:prSet/>
      <dgm:spPr/>
      <dgm:t>
        <a:bodyPr/>
        <a:lstStyle/>
        <a:p>
          <a:r>
            <a:rPr lang="es-MX" dirty="0"/>
            <a:t>Identificación de tecnologías, tiempos y estandarización</a:t>
          </a:r>
          <a:endParaRPr lang="es-CO" dirty="0"/>
        </a:p>
      </dgm:t>
    </dgm:pt>
    <dgm:pt modelId="{B1AD5EBA-E3B4-4B9C-86D6-EB68677C11BC}" type="parTrans" cxnId="{E4F11E7F-0E7C-4649-8C97-0C01238D9339}">
      <dgm:prSet/>
      <dgm:spPr/>
      <dgm:t>
        <a:bodyPr/>
        <a:lstStyle/>
        <a:p>
          <a:endParaRPr lang="es-CO"/>
        </a:p>
      </dgm:t>
    </dgm:pt>
    <dgm:pt modelId="{422E7B50-AE98-4668-B2C5-AD4D666399FA}" type="sibTrans" cxnId="{E4F11E7F-0E7C-4649-8C97-0C01238D9339}">
      <dgm:prSet/>
      <dgm:spPr/>
      <dgm:t>
        <a:bodyPr/>
        <a:lstStyle/>
        <a:p>
          <a:endParaRPr lang="es-CO"/>
        </a:p>
      </dgm:t>
    </dgm:pt>
    <dgm:pt modelId="{E18D311A-C149-4091-9018-19E5A2DC0416}" type="pres">
      <dgm:prSet presAssocID="{306C5D96-DB84-4D69-9904-5C36B72AD7C0}" presName="theList" presStyleCnt="0">
        <dgm:presLayoutVars>
          <dgm:dir/>
          <dgm:animLvl val="lvl"/>
          <dgm:resizeHandles val="exact"/>
        </dgm:presLayoutVars>
      </dgm:prSet>
      <dgm:spPr/>
    </dgm:pt>
    <dgm:pt modelId="{3AF4282E-E5CF-4096-9B86-6440C67D5AF1}" type="pres">
      <dgm:prSet presAssocID="{D46AEC7A-21DE-433A-B88B-948BB58B0A8B}" presName="compNode" presStyleCnt="0"/>
      <dgm:spPr/>
    </dgm:pt>
    <dgm:pt modelId="{770B05DD-777D-40F3-9B89-55EAAD283DFB}" type="pres">
      <dgm:prSet presAssocID="{D46AEC7A-21DE-433A-B88B-948BB58B0A8B}" presName="aNode" presStyleLbl="bgShp" presStyleIdx="0" presStyleCnt="3"/>
      <dgm:spPr/>
    </dgm:pt>
    <dgm:pt modelId="{C9629A95-92CB-4457-945F-CE9211D7EA74}" type="pres">
      <dgm:prSet presAssocID="{D46AEC7A-21DE-433A-B88B-948BB58B0A8B}" presName="textNode" presStyleLbl="bgShp" presStyleIdx="0" presStyleCnt="3"/>
      <dgm:spPr/>
    </dgm:pt>
    <dgm:pt modelId="{202C997F-5D8A-4B6C-A831-4B8E06B0A061}" type="pres">
      <dgm:prSet presAssocID="{D46AEC7A-21DE-433A-B88B-948BB58B0A8B}" presName="compChildNode" presStyleCnt="0"/>
      <dgm:spPr/>
    </dgm:pt>
    <dgm:pt modelId="{727D78CB-0BF7-4EE3-BB97-03FD98532F2A}" type="pres">
      <dgm:prSet presAssocID="{D46AEC7A-21DE-433A-B88B-948BB58B0A8B}" presName="theInnerList" presStyleCnt="0"/>
      <dgm:spPr/>
    </dgm:pt>
    <dgm:pt modelId="{2FAD5FB6-80E2-423F-8092-A384D16A872C}" type="pres">
      <dgm:prSet presAssocID="{31EB8892-8820-49C8-9243-55E690341079}" presName="childNode" presStyleLbl="node1" presStyleIdx="0" presStyleCnt="8">
        <dgm:presLayoutVars>
          <dgm:bulletEnabled val="1"/>
        </dgm:presLayoutVars>
      </dgm:prSet>
      <dgm:spPr/>
    </dgm:pt>
    <dgm:pt modelId="{88D3F9FF-8785-4E0A-BC57-257CCFE77176}" type="pres">
      <dgm:prSet presAssocID="{31EB8892-8820-49C8-9243-55E690341079}" presName="aSpace2" presStyleCnt="0"/>
      <dgm:spPr/>
    </dgm:pt>
    <dgm:pt modelId="{457DF1B7-60F7-4E93-A332-C5B2CF6745FB}" type="pres">
      <dgm:prSet presAssocID="{6BE1517B-4CBA-4C2D-93F4-81CDD7646122}" presName="childNode" presStyleLbl="node1" presStyleIdx="1" presStyleCnt="8">
        <dgm:presLayoutVars>
          <dgm:bulletEnabled val="1"/>
        </dgm:presLayoutVars>
      </dgm:prSet>
      <dgm:spPr/>
    </dgm:pt>
    <dgm:pt modelId="{59213651-43EC-4B15-9AA0-E7D9CC400254}" type="pres">
      <dgm:prSet presAssocID="{6BE1517B-4CBA-4C2D-93F4-81CDD7646122}" presName="aSpace2" presStyleCnt="0"/>
      <dgm:spPr/>
    </dgm:pt>
    <dgm:pt modelId="{59892FF6-F66B-4E76-B945-C3E930C3EB63}" type="pres">
      <dgm:prSet presAssocID="{A3AB41BC-51B9-4998-8AC0-682A17FCCF61}" presName="childNode" presStyleLbl="node1" presStyleIdx="2" presStyleCnt="8">
        <dgm:presLayoutVars>
          <dgm:bulletEnabled val="1"/>
        </dgm:presLayoutVars>
      </dgm:prSet>
      <dgm:spPr/>
    </dgm:pt>
    <dgm:pt modelId="{F341F973-5D60-4A82-BBCB-13A01F0793F0}" type="pres">
      <dgm:prSet presAssocID="{D46AEC7A-21DE-433A-B88B-948BB58B0A8B}" presName="aSpace" presStyleCnt="0"/>
      <dgm:spPr/>
    </dgm:pt>
    <dgm:pt modelId="{42F53670-A2D4-456D-B7A2-5825DB8616AA}" type="pres">
      <dgm:prSet presAssocID="{5A8FE141-02FC-46C1-8D86-2EF2A8DF986D}" presName="compNode" presStyleCnt="0"/>
      <dgm:spPr/>
    </dgm:pt>
    <dgm:pt modelId="{4D5FF910-8913-4E6F-8CFC-8F899AC149FE}" type="pres">
      <dgm:prSet presAssocID="{5A8FE141-02FC-46C1-8D86-2EF2A8DF986D}" presName="aNode" presStyleLbl="bgShp" presStyleIdx="1" presStyleCnt="3"/>
      <dgm:spPr/>
    </dgm:pt>
    <dgm:pt modelId="{4A0357CD-4E77-4827-ADFC-A325E09E7045}" type="pres">
      <dgm:prSet presAssocID="{5A8FE141-02FC-46C1-8D86-2EF2A8DF986D}" presName="textNode" presStyleLbl="bgShp" presStyleIdx="1" presStyleCnt="3"/>
      <dgm:spPr/>
    </dgm:pt>
    <dgm:pt modelId="{FEAC21B8-2F50-4F76-AB8C-DA2D68574CF8}" type="pres">
      <dgm:prSet presAssocID="{5A8FE141-02FC-46C1-8D86-2EF2A8DF986D}" presName="compChildNode" presStyleCnt="0"/>
      <dgm:spPr/>
    </dgm:pt>
    <dgm:pt modelId="{73F44168-785D-45CA-AAB8-8CD01B343A8F}" type="pres">
      <dgm:prSet presAssocID="{5A8FE141-02FC-46C1-8D86-2EF2A8DF986D}" presName="theInnerList" presStyleCnt="0"/>
      <dgm:spPr/>
    </dgm:pt>
    <dgm:pt modelId="{2BB75331-9D73-405A-A4C2-51C259C3455E}" type="pres">
      <dgm:prSet presAssocID="{74B86725-0ACF-4152-8940-ADE7C33B60E2}" presName="childNode" presStyleLbl="node1" presStyleIdx="3" presStyleCnt="8">
        <dgm:presLayoutVars>
          <dgm:bulletEnabled val="1"/>
        </dgm:presLayoutVars>
      </dgm:prSet>
      <dgm:spPr/>
    </dgm:pt>
    <dgm:pt modelId="{27833B26-4F3E-4266-8C41-B56E51688B64}" type="pres">
      <dgm:prSet presAssocID="{74B86725-0ACF-4152-8940-ADE7C33B60E2}" presName="aSpace2" presStyleCnt="0"/>
      <dgm:spPr/>
    </dgm:pt>
    <dgm:pt modelId="{AC3D3641-ED48-4084-9B37-6486FBA2E739}" type="pres">
      <dgm:prSet presAssocID="{D71E3BA1-251A-4645-AC73-C253D8A41DEB}" presName="childNode" presStyleLbl="node1" presStyleIdx="4" presStyleCnt="8">
        <dgm:presLayoutVars>
          <dgm:bulletEnabled val="1"/>
        </dgm:presLayoutVars>
      </dgm:prSet>
      <dgm:spPr/>
    </dgm:pt>
    <dgm:pt modelId="{FDC0C6D3-2E2F-4255-840E-F5756EC08AA3}" type="pres">
      <dgm:prSet presAssocID="{D71E3BA1-251A-4645-AC73-C253D8A41DEB}" presName="aSpace2" presStyleCnt="0"/>
      <dgm:spPr/>
    </dgm:pt>
    <dgm:pt modelId="{A7C0F739-8F5F-4AA7-A532-89151F9DAA31}" type="pres">
      <dgm:prSet presAssocID="{4C9F5F2A-08D5-452D-9CE9-4B5E14EF7334}" presName="childNode" presStyleLbl="node1" presStyleIdx="5" presStyleCnt="8">
        <dgm:presLayoutVars>
          <dgm:bulletEnabled val="1"/>
        </dgm:presLayoutVars>
      </dgm:prSet>
      <dgm:spPr/>
    </dgm:pt>
    <dgm:pt modelId="{85A82D3E-0C53-4B2A-A6B4-C096E6E592A2}" type="pres">
      <dgm:prSet presAssocID="{5A8FE141-02FC-46C1-8D86-2EF2A8DF986D}" presName="aSpace" presStyleCnt="0"/>
      <dgm:spPr/>
    </dgm:pt>
    <dgm:pt modelId="{A5BC6166-63B1-4218-85D4-084332FC643B}" type="pres">
      <dgm:prSet presAssocID="{7488A2DC-B42B-4648-A925-AF1D031213E3}" presName="compNode" presStyleCnt="0"/>
      <dgm:spPr/>
    </dgm:pt>
    <dgm:pt modelId="{FB7953AC-5DA1-493A-8F3C-75BBC34D3BFD}" type="pres">
      <dgm:prSet presAssocID="{7488A2DC-B42B-4648-A925-AF1D031213E3}" presName="aNode" presStyleLbl="bgShp" presStyleIdx="2" presStyleCnt="3"/>
      <dgm:spPr/>
    </dgm:pt>
    <dgm:pt modelId="{0F67BFA2-8752-4514-A22F-790A95F35E69}" type="pres">
      <dgm:prSet presAssocID="{7488A2DC-B42B-4648-A925-AF1D031213E3}" presName="textNode" presStyleLbl="bgShp" presStyleIdx="2" presStyleCnt="3"/>
      <dgm:spPr/>
    </dgm:pt>
    <dgm:pt modelId="{6434A4B5-82FE-46AF-BCFC-E8224CE1E51E}" type="pres">
      <dgm:prSet presAssocID="{7488A2DC-B42B-4648-A925-AF1D031213E3}" presName="compChildNode" presStyleCnt="0"/>
      <dgm:spPr/>
    </dgm:pt>
    <dgm:pt modelId="{DA8A8404-76B1-485B-9E0C-7A7AE99663B6}" type="pres">
      <dgm:prSet presAssocID="{7488A2DC-B42B-4648-A925-AF1D031213E3}" presName="theInnerList" presStyleCnt="0"/>
      <dgm:spPr/>
    </dgm:pt>
    <dgm:pt modelId="{436F122A-F96A-4C7F-AC3A-7B9826C4470D}" type="pres">
      <dgm:prSet presAssocID="{E72DB5F2-CB35-4841-BCBC-27775BA1BFBA}" presName="childNode" presStyleLbl="node1" presStyleIdx="6" presStyleCnt="8">
        <dgm:presLayoutVars>
          <dgm:bulletEnabled val="1"/>
        </dgm:presLayoutVars>
      </dgm:prSet>
      <dgm:spPr/>
    </dgm:pt>
    <dgm:pt modelId="{063A3C8D-8B03-4C52-973A-92D1967355D1}" type="pres">
      <dgm:prSet presAssocID="{E72DB5F2-CB35-4841-BCBC-27775BA1BFBA}" presName="aSpace2" presStyleCnt="0"/>
      <dgm:spPr/>
    </dgm:pt>
    <dgm:pt modelId="{510361B1-213F-4F3F-BBBD-7B02B6B07440}" type="pres">
      <dgm:prSet presAssocID="{89ED50C6-8BAB-4706-B0F8-E7FECB6C2062}" presName="childNode" presStyleLbl="node1" presStyleIdx="7" presStyleCnt="8">
        <dgm:presLayoutVars>
          <dgm:bulletEnabled val="1"/>
        </dgm:presLayoutVars>
      </dgm:prSet>
      <dgm:spPr/>
    </dgm:pt>
  </dgm:ptLst>
  <dgm:cxnLst>
    <dgm:cxn modelId="{B4935792-8BCB-4CA4-8046-DDCEDC09A633}" srcId="{D46AEC7A-21DE-433A-B88B-948BB58B0A8B}" destId="{A3AB41BC-51B9-4998-8AC0-682A17FCCF61}" srcOrd="2" destOrd="0" parTransId="{24C7F41E-79BB-4FD4-AC1C-0D885CEF9D55}" sibTransId="{E0B8AA17-95E3-4477-87B9-56CA3BDF6162}"/>
    <dgm:cxn modelId="{BD71893F-7525-4CBF-8295-D6B2903543F0}" type="presOf" srcId="{306C5D96-DB84-4D69-9904-5C36B72AD7C0}" destId="{E18D311A-C149-4091-9018-19E5A2DC0416}" srcOrd="0" destOrd="0" presId="urn:microsoft.com/office/officeart/2005/8/layout/lProcess2"/>
    <dgm:cxn modelId="{8BE3AEB3-6B34-4320-8187-CA4E3541808B}" srcId="{306C5D96-DB84-4D69-9904-5C36B72AD7C0}" destId="{7488A2DC-B42B-4648-A925-AF1D031213E3}" srcOrd="2" destOrd="0" parTransId="{1CF97EC7-FDE4-4C6B-A45D-5B4940DB9496}" sibTransId="{AEFBA94E-718F-424B-A4A8-E0B80699ACF9}"/>
    <dgm:cxn modelId="{459FAFD4-7DD4-4AD6-9623-A87283692BC0}" type="presOf" srcId="{6BE1517B-4CBA-4C2D-93F4-81CDD7646122}" destId="{457DF1B7-60F7-4E93-A332-C5B2CF6745FB}" srcOrd="0" destOrd="0" presId="urn:microsoft.com/office/officeart/2005/8/layout/lProcess2"/>
    <dgm:cxn modelId="{D89DC419-7D36-4B97-B916-7F9443EB915C}" type="presOf" srcId="{7488A2DC-B42B-4648-A925-AF1D031213E3}" destId="{0F67BFA2-8752-4514-A22F-790A95F35E69}" srcOrd="1" destOrd="0" presId="urn:microsoft.com/office/officeart/2005/8/layout/lProcess2"/>
    <dgm:cxn modelId="{B3BFDD8F-7F08-45B0-8F34-8EA5D750442C}" srcId="{5A8FE141-02FC-46C1-8D86-2EF2A8DF986D}" destId="{74B86725-0ACF-4152-8940-ADE7C33B60E2}" srcOrd="0" destOrd="0" parTransId="{070978C6-6DD6-4DDE-98C2-342398F01E5D}" sibTransId="{3B03D531-06DF-4DB2-BBA4-76CB382A841B}"/>
    <dgm:cxn modelId="{A64DDA14-BC3E-425F-8483-8D0CAC596A7A}" type="presOf" srcId="{D46AEC7A-21DE-433A-B88B-948BB58B0A8B}" destId="{C9629A95-92CB-4457-945F-CE9211D7EA74}" srcOrd="1" destOrd="0" presId="urn:microsoft.com/office/officeart/2005/8/layout/lProcess2"/>
    <dgm:cxn modelId="{A1E5F191-9528-4F4D-8C36-A7CDC8418FA3}" srcId="{5A8FE141-02FC-46C1-8D86-2EF2A8DF986D}" destId="{4C9F5F2A-08D5-452D-9CE9-4B5E14EF7334}" srcOrd="2" destOrd="0" parTransId="{2BCD6B87-645C-4DAA-BEB5-250AC9828B51}" sibTransId="{FCB87F36-F848-42CE-AC9C-57ABC02F08C5}"/>
    <dgm:cxn modelId="{555A9F33-7626-4ACD-B46D-7FF411B4E871}" srcId="{7488A2DC-B42B-4648-A925-AF1D031213E3}" destId="{E72DB5F2-CB35-4841-BCBC-27775BA1BFBA}" srcOrd="0" destOrd="0" parTransId="{92D69881-3374-4D23-8642-05719F581FD6}" sibTransId="{61672938-4713-476D-A0FB-1FAFF5852F60}"/>
    <dgm:cxn modelId="{F3725568-A28A-4D31-AA4A-6615A9DC51BE}" type="presOf" srcId="{E72DB5F2-CB35-4841-BCBC-27775BA1BFBA}" destId="{436F122A-F96A-4C7F-AC3A-7B9826C4470D}" srcOrd="0" destOrd="0" presId="urn:microsoft.com/office/officeart/2005/8/layout/lProcess2"/>
    <dgm:cxn modelId="{C8F57B4D-E255-4F1B-8F30-04CD4C2D975F}" type="presOf" srcId="{5A8FE141-02FC-46C1-8D86-2EF2A8DF986D}" destId="{4A0357CD-4E77-4827-ADFC-A325E09E7045}" srcOrd="1" destOrd="0" presId="urn:microsoft.com/office/officeart/2005/8/layout/lProcess2"/>
    <dgm:cxn modelId="{E4F11E7F-0E7C-4649-8C97-0C01238D9339}" srcId="{5A8FE141-02FC-46C1-8D86-2EF2A8DF986D}" destId="{D71E3BA1-251A-4645-AC73-C253D8A41DEB}" srcOrd="1" destOrd="0" parTransId="{B1AD5EBA-E3B4-4B9C-86D6-EB68677C11BC}" sibTransId="{422E7B50-AE98-4668-B2C5-AD4D666399FA}"/>
    <dgm:cxn modelId="{83C3CDD6-AFCB-4249-B7CB-CB612B3B802D}" type="presOf" srcId="{74B86725-0ACF-4152-8940-ADE7C33B60E2}" destId="{2BB75331-9D73-405A-A4C2-51C259C3455E}" srcOrd="0" destOrd="0" presId="urn:microsoft.com/office/officeart/2005/8/layout/lProcess2"/>
    <dgm:cxn modelId="{AA339BFA-1E7B-47F5-AC73-0AA42C8644B8}" type="presOf" srcId="{31EB8892-8820-49C8-9243-55E690341079}" destId="{2FAD5FB6-80E2-423F-8092-A384D16A872C}" srcOrd="0" destOrd="0" presId="urn:microsoft.com/office/officeart/2005/8/layout/lProcess2"/>
    <dgm:cxn modelId="{7416F5AD-DD5A-444F-8B49-F0FBBDC5933F}" type="presOf" srcId="{89ED50C6-8BAB-4706-B0F8-E7FECB6C2062}" destId="{510361B1-213F-4F3F-BBBD-7B02B6B07440}" srcOrd="0" destOrd="0" presId="urn:microsoft.com/office/officeart/2005/8/layout/lProcess2"/>
    <dgm:cxn modelId="{18D18450-692E-4735-8D07-15C55DC3C61E}" srcId="{306C5D96-DB84-4D69-9904-5C36B72AD7C0}" destId="{5A8FE141-02FC-46C1-8D86-2EF2A8DF986D}" srcOrd="1" destOrd="0" parTransId="{1C5C5C71-7EF4-4428-8D5C-A23F9382A806}" sibTransId="{F9821714-2C72-4BB0-BB5B-D3C582330C29}"/>
    <dgm:cxn modelId="{21A23BD4-8377-4A23-A941-4557F5D71ADB}" type="presOf" srcId="{4C9F5F2A-08D5-452D-9CE9-4B5E14EF7334}" destId="{A7C0F739-8F5F-4AA7-A532-89151F9DAA31}" srcOrd="0" destOrd="0" presId="urn:microsoft.com/office/officeart/2005/8/layout/lProcess2"/>
    <dgm:cxn modelId="{4CD6DAA8-4CDE-4F20-842F-118214233165}" type="presOf" srcId="{A3AB41BC-51B9-4998-8AC0-682A17FCCF61}" destId="{59892FF6-F66B-4E76-B945-C3E930C3EB63}" srcOrd="0" destOrd="0" presId="urn:microsoft.com/office/officeart/2005/8/layout/lProcess2"/>
    <dgm:cxn modelId="{55B87A28-6F92-4F76-88A2-00B66652E828}" type="presOf" srcId="{7488A2DC-B42B-4648-A925-AF1D031213E3}" destId="{FB7953AC-5DA1-493A-8F3C-75BBC34D3BFD}" srcOrd="0" destOrd="0" presId="urn:microsoft.com/office/officeart/2005/8/layout/lProcess2"/>
    <dgm:cxn modelId="{03A90BF5-302A-43B4-BF71-FF6CD27C3610}" type="presOf" srcId="{5A8FE141-02FC-46C1-8D86-2EF2A8DF986D}" destId="{4D5FF910-8913-4E6F-8CFC-8F899AC149FE}" srcOrd="0" destOrd="0" presId="urn:microsoft.com/office/officeart/2005/8/layout/lProcess2"/>
    <dgm:cxn modelId="{F51B5F8B-A62F-4002-90FE-3E0192EF77FF}" srcId="{306C5D96-DB84-4D69-9904-5C36B72AD7C0}" destId="{D46AEC7A-21DE-433A-B88B-948BB58B0A8B}" srcOrd="0" destOrd="0" parTransId="{D3DE02F3-6588-4BB1-A991-DC0FE0C12D0E}" sibTransId="{AEDE2690-1D5B-4D74-A38E-D8B7371E9059}"/>
    <dgm:cxn modelId="{BA5EB675-016E-41C6-A699-D27714760C83}" type="presOf" srcId="{D71E3BA1-251A-4645-AC73-C253D8A41DEB}" destId="{AC3D3641-ED48-4084-9B37-6486FBA2E739}" srcOrd="0" destOrd="0" presId="urn:microsoft.com/office/officeart/2005/8/layout/lProcess2"/>
    <dgm:cxn modelId="{A841492A-7175-48D6-951E-99A9C5A4BD7F}" srcId="{7488A2DC-B42B-4648-A925-AF1D031213E3}" destId="{89ED50C6-8BAB-4706-B0F8-E7FECB6C2062}" srcOrd="1" destOrd="0" parTransId="{389AB63D-85FD-4A4F-95CB-8784CF36A7E7}" sibTransId="{B338B667-39D3-4A74-A1C4-3D61BC74920F}"/>
    <dgm:cxn modelId="{D8FC29CD-DDDE-4C25-9A71-FBC97F6A019F}" type="presOf" srcId="{D46AEC7A-21DE-433A-B88B-948BB58B0A8B}" destId="{770B05DD-777D-40F3-9B89-55EAAD283DFB}" srcOrd="0" destOrd="0" presId="urn:microsoft.com/office/officeart/2005/8/layout/lProcess2"/>
    <dgm:cxn modelId="{6D64E118-FCC2-41D7-8240-E37EEAC5B4D9}" srcId="{D46AEC7A-21DE-433A-B88B-948BB58B0A8B}" destId="{31EB8892-8820-49C8-9243-55E690341079}" srcOrd="0" destOrd="0" parTransId="{1002A34F-8ED8-4126-B9F0-F0226DF7D2D8}" sibTransId="{2021FE61-9A7C-482A-B7B2-50BA58841521}"/>
    <dgm:cxn modelId="{3B67FB63-DAF8-45B6-AE40-8447215BAC6E}" srcId="{D46AEC7A-21DE-433A-B88B-948BB58B0A8B}" destId="{6BE1517B-4CBA-4C2D-93F4-81CDD7646122}" srcOrd="1" destOrd="0" parTransId="{1020FCC2-1A5E-428C-B913-AD295A8E7309}" sibTransId="{439EA4CF-4BB1-41D6-8375-DA5203E0C3B5}"/>
    <dgm:cxn modelId="{82FA0AF4-120D-4F5F-8153-83387859DCFE}" type="presParOf" srcId="{E18D311A-C149-4091-9018-19E5A2DC0416}" destId="{3AF4282E-E5CF-4096-9B86-6440C67D5AF1}" srcOrd="0" destOrd="0" presId="urn:microsoft.com/office/officeart/2005/8/layout/lProcess2"/>
    <dgm:cxn modelId="{482C3D5A-4B67-481E-A15A-5C92C2941857}" type="presParOf" srcId="{3AF4282E-E5CF-4096-9B86-6440C67D5AF1}" destId="{770B05DD-777D-40F3-9B89-55EAAD283DFB}" srcOrd="0" destOrd="0" presId="urn:microsoft.com/office/officeart/2005/8/layout/lProcess2"/>
    <dgm:cxn modelId="{F4954707-89D4-4C0F-A6E3-5545190BB0AF}" type="presParOf" srcId="{3AF4282E-E5CF-4096-9B86-6440C67D5AF1}" destId="{C9629A95-92CB-4457-945F-CE9211D7EA74}" srcOrd="1" destOrd="0" presId="urn:microsoft.com/office/officeart/2005/8/layout/lProcess2"/>
    <dgm:cxn modelId="{F21C225E-AC94-4C52-9FED-D134C5E266F4}" type="presParOf" srcId="{3AF4282E-E5CF-4096-9B86-6440C67D5AF1}" destId="{202C997F-5D8A-4B6C-A831-4B8E06B0A061}" srcOrd="2" destOrd="0" presId="urn:microsoft.com/office/officeart/2005/8/layout/lProcess2"/>
    <dgm:cxn modelId="{7F70160E-4B07-468C-A004-2B5CB4569D24}" type="presParOf" srcId="{202C997F-5D8A-4B6C-A831-4B8E06B0A061}" destId="{727D78CB-0BF7-4EE3-BB97-03FD98532F2A}" srcOrd="0" destOrd="0" presId="urn:microsoft.com/office/officeart/2005/8/layout/lProcess2"/>
    <dgm:cxn modelId="{6A385A97-503F-4F03-878C-BF29CC4EC792}" type="presParOf" srcId="{727D78CB-0BF7-4EE3-BB97-03FD98532F2A}" destId="{2FAD5FB6-80E2-423F-8092-A384D16A872C}" srcOrd="0" destOrd="0" presId="urn:microsoft.com/office/officeart/2005/8/layout/lProcess2"/>
    <dgm:cxn modelId="{CA07F4F7-8E35-4842-8FF9-AA25554A34B2}" type="presParOf" srcId="{727D78CB-0BF7-4EE3-BB97-03FD98532F2A}" destId="{88D3F9FF-8785-4E0A-BC57-257CCFE77176}" srcOrd="1" destOrd="0" presId="urn:microsoft.com/office/officeart/2005/8/layout/lProcess2"/>
    <dgm:cxn modelId="{56B501C6-0E14-43FE-8907-60A44D6C89D9}" type="presParOf" srcId="{727D78CB-0BF7-4EE3-BB97-03FD98532F2A}" destId="{457DF1B7-60F7-4E93-A332-C5B2CF6745FB}" srcOrd="2" destOrd="0" presId="urn:microsoft.com/office/officeart/2005/8/layout/lProcess2"/>
    <dgm:cxn modelId="{23DA8A49-5EB5-430F-ADF7-D42BE1243D5C}" type="presParOf" srcId="{727D78CB-0BF7-4EE3-BB97-03FD98532F2A}" destId="{59213651-43EC-4B15-9AA0-E7D9CC400254}" srcOrd="3" destOrd="0" presId="urn:microsoft.com/office/officeart/2005/8/layout/lProcess2"/>
    <dgm:cxn modelId="{8A44BC05-EDD7-46A2-8394-1E1E4FAD5D63}" type="presParOf" srcId="{727D78CB-0BF7-4EE3-BB97-03FD98532F2A}" destId="{59892FF6-F66B-4E76-B945-C3E930C3EB63}" srcOrd="4" destOrd="0" presId="urn:microsoft.com/office/officeart/2005/8/layout/lProcess2"/>
    <dgm:cxn modelId="{51828FCF-FB19-451D-AA0D-97E471BB28B6}" type="presParOf" srcId="{E18D311A-C149-4091-9018-19E5A2DC0416}" destId="{F341F973-5D60-4A82-BBCB-13A01F0793F0}" srcOrd="1" destOrd="0" presId="urn:microsoft.com/office/officeart/2005/8/layout/lProcess2"/>
    <dgm:cxn modelId="{11399085-5066-4DBC-851D-59B9B88C0807}" type="presParOf" srcId="{E18D311A-C149-4091-9018-19E5A2DC0416}" destId="{42F53670-A2D4-456D-B7A2-5825DB8616AA}" srcOrd="2" destOrd="0" presId="urn:microsoft.com/office/officeart/2005/8/layout/lProcess2"/>
    <dgm:cxn modelId="{14FDFCFC-594E-46AF-91FE-0AEC0211817A}" type="presParOf" srcId="{42F53670-A2D4-456D-B7A2-5825DB8616AA}" destId="{4D5FF910-8913-4E6F-8CFC-8F899AC149FE}" srcOrd="0" destOrd="0" presId="urn:microsoft.com/office/officeart/2005/8/layout/lProcess2"/>
    <dgm:cxn modelId="{33E0DF14-51A1-4074-B8C9-7745001261AC}" type="presParOf" srcId="{42F53670-A2D4-456D-B7A2-5825DB8616AA}" destId="{4A0357CD-4E77-4827-ADFC-A325E09E7045}" srcOrd="1" destOrd="0" presId="urn:microsoft.com/office/officeart/2005/8/layout/lProcess2"/>
    <dgm:cxn modelId="{3C582324-ED27-4BCC-B0C9-5F1E8C5974F0}" type="presParOf" srcId="{42F53670-A2D4-456D-B7A2-5825DB8616AA}" destId="{FEAC21B8-2F50-4F76-AB8C-DA2D68574CF8}" srcOrd="2" destOrd="0" presId="urn:microsoft.com/office/officeart/2005/8/layout/lProcess2"/>
    <dgm:cxn modelId="{0B01B7B6-3F0C-45C6-A4B1-B3FDB05FB7B3}" type="presParOf" srcId="{FEAC21B8-2F50-4F76-AB8C-DA2D68574CF8}" destId="{73F44168-785D-45CA-AAB8-8CD01B343A8F}" srcOrd="0" destOrd="0" presId="urn:microsoft.com/office/officeart/2005/8/layout/lProcess2"/>
    <dgm:cxn modelId="{D98C0588-2CD9-49A5-BDB5-F64646C88ABF}" type="presParOf" srcId="{73F44168-785D-45CA-AAB8-8CD01B343A8F}" destId="{2BB75331-9D73-405A-A4C2-51C259C3455E}" srcOrd="0" destOrd="0" presId="urn:microsoft.com/office/officeart/2005/8/layout/lProcess2"/>
    <dgm:cxn modelId="{C2CD297C-C072-4AF2-B631-E39E2B40E413}" type="presParOf" srcId="{73F44168-785D-45CA-AAB8-8CD01B343A8F}" destId="{27833B26-4F3E-4266-8C41-B56E51688B64}" srcOrd="1" destOrd="0" presId="urn:microsoft.com/office/officeart/2005/8/layout/lProcess2"/>
    <dgm:cxn modelId="{54FBC817-6B1F-445A-BFAA-C168CE3F3D45}" type="presParOf" srcId="{73F44168-785D-45CA-AAB8-8CD01B343A8F}" destId="{AC3D3641-ED48-4084-9B37-6486FBA2E739}" srcOrd="2" destOrd="0" presId="urn:microsoft.com/office/officeart/2005/8/layout/lProcess2"/>
    <dgm:cxn modelId="{A61800AB-9497-409D-B507-3F8585640CA0}" type="presParOf" srcId="{73F44168-785D-45CA-AAB8-8CD01B343A8F}" destId="{FDC0C6D3-2E2F-4255-840E-F5756EC08AA3}" srcOrd="3" destOrd="0" presId="urn:microsoft.com/office/officeart/2005/8/layout/lProcess2"/>
    <dgm:cxn modelId="{0FF136A8-4FC9-44DE-9820-90F5729643F8}" type="presParOf" srcId="{73F44168-785D-45CA-AAB8-8CD01B343A8F}" destId="{A7C0F739-8F5F-4AA7-A532-89151F9DAA31}" srcOrd="4" destOrd="0" presId="urn:microsoft.com/office/officeart/2005/8/layout/lProcess2"/>
    <dgm:cxn modelId="{91855C57-A332-4F34-A01D-63A2468E34BE}" type="presParOf" srcId="{E18D311A-C149-4091-9018-19E5A2DC0416}" destId="{85A82D3E-0C53-4B2A-A6B4-C096E6E592A2}" srcOrd="3" destOrd="0" presId="urn:microsoft.com/office/officeart/2005/8/layout/lProcess2"/>
    <dgm:cxn modelId="{6B932617-264E-491B-9007-6F321D83E236}" type="presParOf" srcId="{E18D311A-C149-4091-9018-19E5A2DC0416}" destId="{A5BC6166-63B1-4218-85D4-084332FC643B}" srcOrd="4" destOrd="0" presId="urn:microsoft.com/office/officeart/2005/8/layout/lProcess2"/>
    <dgm:cxn modelId="{EB10142F-64C2-4D82-9E15-AABF4992E8EB}" type="presParOf" srcId="{A5BC6166-63B1-4218-85D4-084332FC643B}" destId="{FB7953AC-5DA1-493A-8F3C-75BBC34D3BFD}" srcOrd="0" destOrd="0" presId="urn:microsoft.com/office/officeart/2005/8/layout/lProcess2"/>
    <dgm:cxn modelId="{56FE06A5-41C5-43D3-A043-9970668A775C}" type="presParOf" srcId="{A5BC6166-63B1-4218-85D4-084332FC643B}" destId="{0F67BFA2-8752-4514-A22F-790A95F35E69}" srcOrd="1" destOrd="0" presId="urn:microsoft.com/office/officeart/2005/8/layout/lProcess2"/>
    <dgm:cxn modelId="{C08005D4-18F3-4A93-8857-6ED67342F4B1}" type="presParOf" srcId="{A5BC6166-63B1-4218-85D4-084332FC643B}" destId="{6434A4B5-82FE-46AF-BCFC-E8224CE1E51E}" srcOrd="2" destOrd="0" presId="urn:microsoft.com/office/officeart/2005/8/layout/lProcess2"/>
    <dgm:cxn modelId="{92D2AE1E-7F65-409D-B856-E827E90414DF}" type="presParOf" srcId="{6434A4B5-82FE-46AF-BCFC-E8224CE1E51E}" destId="{DA8A8404-76B1-485B-9E0C-7A7AE99663B6}" srcOrd="0" destOrd="0" presId="urn:microsoft.com/office/officeart/2005/8/layout/lProcess2"/>
    <dgm:cxn modelId="{65CE8515-3CDD-497B-AAA1-6DE2FD05B9D4}" type="presParOf" srcId="{DA8A8404-76B1-485B-9E0C-7A7AE99663B6}" destId="{436F122A-F96A-4C7F-AC3A-7B9826C4470D}" srcOrd="0" destOrd="0" presId="urn:microsoft.com/office/officeart/2005/8/layout/lProcess2"/>
    <dgm:cxn modelId="{6B0CEAA4-773E-4057-B0A7-0A49EDC2266B}" type="presParOf" srcId="{DA8A8404-76B1-485B-9E0C-7A7AE99663B6}" destId="{063A3C8D-8B03-4C52-973A-92D1967355D1}" srcOrd="1" destOrd="0" presId="urn:microsoft.com/office/officeart/2005/8/layout/lProcess2"/>
    <dgm:cxn modelId="{528FEC0C-572A-4EB1-8424-FB33FE891A36}" type="presParOf" srcId="{DA8A8404-76B1-485B-9E0C-7A7AE99663B6}" destId="{510361B1-213F-4F3F-BBBD-7B02B6B07440}"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A4A8CF63-BDE2-44D0-8188-5A5D5AD4DC8A}" type="doc">
      <dgm:prSet loTypeId="urn:microsoft.com/office/officeart/2005/8/layout/pyramid1" loCatId="pyramid" qsTypeId="urn:microsoft.com/office/officeart/2005/8/quickstyle/simple1" qsCatId="simple" csTypeId="urn:microsoft.com/office/officeart/2005/8/colors/accent1_2" csCatId="accent1" phldr="1"/>
      <dgm:spPr/>
    </dgm:pt>
    <dgm:pt modelId="{94D3CE58-7197-4125-9F4F-9608508CD329}">
      <dgm:prSet phldrT="[Texto]"/>
      <dgm:spPr>
        <a:solidFill>
          <a:srgbClr val="92D050"/>
        </a:solidFill>
      </dgm:spPr>
      <dgm:t>
        <a:bodyPr/>
        <a:lstStyle/>
        <a:p>
          <a:r>
            <a:rPr lang="es-CO" dirty="0"/>
            <a:t>Distribución</a:t>
          </a:r>
        </a:p>
      </dgm:t>
    </dgm:pt>
    <dgm:pt modelId="{DC34B723-98C4-4B6A-AC83-74AE7AE38522}" type="parTrans" cxnId="{F53FB971-2F8B-4D8F-A5C0-5D8CCFB87762}">
      <dgm:prSet/>
      <dgm:spPr/>
      <dgm:t>
        <a:bodyPr/>
        <a:lstStyle/>
        <a:p>
          <a:endParaRPr lang="es-CO"/>
        </a:p>
      </dgm:t>
    </dgm:pt>
    <dgm:pt modelId="{3D45CD16-22BB-4502-B6F4-ED9993CF836F}" type="sibTrans" cxnId="{F53FB971-2F8B-4D8F-A5C0-5D8CCFB87762}">
      <dgm:prSet/>
      <dgm:spPr/>
      <dgm:t>
        <a:bodyPr/>
        <a:lstStyle/>
        <a:p>
          <a:endParaRPr lang="es-CO"/>
        </a:p>
      </dgm:t>
    </dgm:pt>
    <dgm:pt modelId="{A451204F-0192-41C1-85F6-A105455D406B}">
      <dgm:prSet phldrT="[Texto]"/>
      <dgm:spPr>
        <a:solidFill>
          <a:srgbClr val="0070C0"/>
        </a:solidFill>
      </dgm:spPr>
      <dgm:t>
        <a:bodyPr/>
        <a:lstStyle/>
        <a:p>
          <a:r>
            <a:rPr lang="es-CO" dirty="0"/>
            <a:t>Transmisión Regional</a:t>
          </a:r>
        </a:p>
      </dgm:t>
    </dgm:pt>
    <dgm:pt modelId="{6C001046-0966-40F6-BB6F-49F8B48F3C97}" type="parTrans" cxnId="{281B8A08-FD84-4A94-B980-82FF0854EDF8}">
      <dgm:prSet/>
      <dgm:spPr/>
      <dgm:t>
        <a:bodyPr/>
        <a:lstStyle/>
        <a:p>
          <a:endParaRPr lang="es-CO"/>
        </a:p>
      </dgm:t>
    </dgm:pt>
    <dgm:pt modelId="{32423198-A12D-4DF8-AB43-536F1C2751DA}" type="sibTrans" cxnId="{281B8A08-FD84-4A94-B980-82FF0854EDF8}">
      <dgm:prSet/>
      <dgm:spPr/>
      <dgm:t>
        <a:bodyPr/>
        <a:lstStyle/>
        <a:p>
          <a:endParaRPr lang="es-CO"/>
        </a:p>
      </dgm:t>
    </dgm:pt>
    <dgm:pt modelId="{F7C75251-0473-406B-B3AD-A0CD397027C8}">
      <dgm:prSet phldrT="[Texto]"/>
      <dgm:spPr>
        <a:solidFill>
          <a:srgbClr val="FFC000"/>
        </a:solidFill>
      </dgm:spPr>
      <dgm:t>
        <a:bodyPr/>
        <a:lstStyle/>
        <a:p>
          <a:r>
            <a:rPr lang="es-CO" dirty="0"/>
            <a:t>Transmisión Nacional</a:t>
          </a:r>
        </a:p>
      </dgm:t>
    </dgm:pt>
    <dgm:pt modelId="{31942021-3D7E-47D9-9379-79174E25EDA8}" type="parTrans" cxnId="{788BF4AA-5D54-4643-9E1F-0FAEAAA89BC3}">
      <dgm:prSet/>
      <dgm:spPr/>
      <dgm:t>
        <a:bodyPr/>
        <a:lstStyle/>
        <a:p>
          <a:endParaRPr lang="es-CO"/>
        </a:p>
      </dgm:t>
    </dgm:pt>
    <dgm:pt modelId="{F064BC18-4439-4DE4-8090-6C1F6BF16AE0}" type="sibTrans" cxnId="{788BF4AA-5D54-4643-9E1F-0FAEAAA89BC3}">
      <dgm:prSet/>
      <dgm:spPr/>
      <dgm:t>
        <a:bodyPr/>
        <a:lstStyle/>
        <a:p>
          <a:endParaRPr lang="es-CO"/>
        </a:p>
      </dgm:t>
    </dgm:pt>
    <dgm:pt modelId="{94FB820C-41FC-45FB-BFBF-5E7216FAC0D7}" type="pres">
      <dgm:prSet presAssocID="{A4A8CF63-BDE2-44D0-8188-5A5D5AD4DC8A}" presName="Name0" presStyleCnt="0">
        <dgm:presLayoutVars>
          <dgm:dir/>
          <dgm:animLvl val="lvl"/>
          <dgm:resizeHandles val="exact"/>
        </dgm:presLayoutVars>
      </dgm:prSet>
      <dgm:spPr/>
    </dgm:pt>
    <dgm:pt modelId="{0E3E7CE0-35CD-4B98-86C5-2DABACBA593F}" type="pres">
      <dgm:prSet presAssocID="{94D3CE58-7197-4125-9F4F-9608508CD329}" presName="Name8" presStyleCnt="0"/>
      <dgm:spPr/>
    </dgm:pt>
    <dgm:pt modelId="{40A702D0-0BF1-4CFC-8C8F-2C147C896FAA}" type="pres">
      <dgm:prSet presAssocID="{94D3CE58-7197-4125-9F4F-9608508CD329}" presName="level" presStyleLbl="node1" presStyleIdx="0" presStyleCnt="3">
        <dgm:presLayoutVars>
          <dgm:chMax val="1"/>
          <dgm:bulletEnabled val="1"/>
        </dgm:presLayoutVars>
      </dgm:prSet>
      <dgm:spPr/>
    </dgm:pt>
    <dgm:pt modelId="{C7785501-D2EF-42CB-8900-0587DBE97606}" type="pres">
      <dgm:prSet presAssocID="{94D3CE58-7197-4125-9F4F-9608508CD329}" presName="levelTx" presStyleLbl="revTx" presStyleIdx="0" presStyleCnt="0">
        <dgm:presLayoutVars>
          <dgm:chMax val="1"/>
          <dgm:bulletEnabled val="1"/>
        </dgm:presLayoutVars>
      </dgm:prSet>
      <dgm:spPr/>
    </dgm:pt>
    <dgm:pt modelId="{8DF0436B-3D4A-4C76-A4A6-6958E23062A1}" type="pres">
      <dgm:prSet presAssocID="{A451204F-0192-41C1-85F6-A105455D406B}" presName="Name8" presStyleCnt="0"/>
      <dgm:spPr/>
    </dgm:pt>
    <dgm:pt modelId="{B0687C0A-F19E-4AC3-9034-3EB32C7EF0D5}" type="pres">
      <dgm:prSet presAssocID="{A451204F-0192-41C1-85F6-A105455D406B}" presName="level" presStyleLbl="node1" presStyleIdx="1" presStyleCnt="3">
        <dgm:presLayoutVars>
          <dgm:chMax val="1"/>
          <dgm:bulletEnabled val="1"/>
        </dgm:presLayoutVars>
      </dgm:prSet>
      <dgm:spPr/>
    </dgm:pt>
    <dgm:pt modelId="{D6839A5F-C102-40EF-8C30-10408F25458D}" type="pres">
      <dgm:prSet presAssocID="{A451204F-0192-41C1-85F6-A105455D406B}" presName="levelTx" presStyleLbl="revTx" presStyleIdx="0" presStyleCnt="0">
        <dgm:presLayoutVars>
          <dgm:chMax val="1"/>
          <dgm:bulletEnabled val="1"/>
        </dgm:presLayoutVars>
      </dgm:prSet>
      <dgm:spPr/>
    </dgm:pt>
    <dgm:pt modelId="{5D024FDB-393D-4103-AAD4-CCA66D839B69}" type="pres">
      <dgm:prSet presAssocID="{F7C75251-0473-406B-B3AD-A0CD397027C8}" presName="Name8" presStyleCnt="0"/>
      <dgm:spPr/>
    </dgm:pt>
    <dgm:pt modelId="{79D04EE3-4E0B-47FC-9CE1-7C23B83475FE}" type="pres">
      <dgm:prSet presAssocID="{F7C75251-0473-406B-B3AD-A0CD397027C8}" presName="level" presStyleLbl="node1" presStyleIdx="2" presStyleCnt="3">
        <dgm:presLayoutVars>
          <dgm:chMax val="1"/>
          <dgm:bulletEnabled val="1"/>
        </dgm:presLayoutVars>
      </dgm:prSet>
      <dgm:spPr/>
    </dgm:pt>
    <dgm:pt modelId="{387C5151-161E-4AB3-AD17-EE60CE546D04}" type="pres">
      <dgm:prSet presAssocID="{F7C75251-0473-406B-B3AD-A0CD397027C8}" presName="levelTx" presStyleLbl="revTx" presStyleIdx="0" presStyleCnt="0">
        <dgm:presLayoutVars>
          <dgm:chMax val="1"/>
          <dgm:bulletEnabled val="1"/>
        </dgm:presLayoutVars>
      </dgm:prSet>
      <dgm:spPr/>
    </dgm:pt>
  </dgm:ptLst>
  <dgm:cxnLst>
    <dgm:cxn modelId="{84543E4A-EF82-42C4-9035-2D20DCA7D9E3}" type="presOf" srcId="{94D3CE58-7197-4125-9F4F-9608508CD329}" destId="{40A702D0-0BF1-4CFC-8C8F-2C147C896FAA}" srcOrd="0" destOrd="0" presId="urn:microsoft.com/office/officeart/2005/8/layout/pyramid1"/>
    <dgm:cxn modelId="{788BF4AA-5D54-4643-9E1F-0FAEAAA89BC3}" srcId="{A4A8CF63-BDE2-44D0-8188-5A5D5AD4DC8A}" destId="{F7C75251-0473-406B-B3AD-A0CD397027C8}" srcOrd="2" destOrd="0" parTransId="{31942021-3D7E-47D9-9379-79174E25EDA8}" sibTransId="{F064BC18-4439-4DE4-8090-6C1F6BF16AE0}"/>
    <dgm:cxn modelId="{F53FB971-2F8B-4D8F-A5C0-5D8CCFB87762}" srcId="{A4A8CF63-BDE2-44D0-8188-5A5D5AD4DC8A}" destId="{94D3CE58-7197-4125-9F4F-9608508CD329}" srcOrd="0" destOrd="0" parTransId="{DC34B723-98C4-4B6A-AC83-74AE7AE38522}" sibTransId="{3D45CD16-22BB-4502-B6F4-ED9993CF836F}"/>
    <dgm:cxn modelId="{21B0FD5C-C499-4940-AB75-41C1734DB68E}" type="presOf" srcId="{F7C75251-0473-406B-B3AD-A0CD397027C8}" destId="{79D04EE3-4E0B-47FC-9CE1-7C23B83475FE}" srcOrd="0" destOrd="0" presId="urn:microsoft.com/office/officeart/2005/8/layout/pyramid1"/>
    <dgm:cxn modelId="{CCCAE9F2-761E-40EC-A7D5-BA4A54A19B9D}" type="presOf" srcId="{A451204F-0192-41C1-85F6-A105455D406B}" destId="{D6839A5F-C102-40EF-8C30-10408F25458D}" srcOrd="1" destOrd="0" presId="urn:microsoft.com/office/officeart/2005/8/layout/pyramid1"/>
    <dgm:cxn modelId="{28843108-5235-4C6E-A775-1E6237C58948}" type="presOf" srcId="{F7C75251-0473-406B-B3AD-A0CD397027C8}" destId="{387C5151-161E-4AB3-AD17-EE60CE546D04}" srcOrd="1" destOrd="0" presId="urn:microsoft.com/office/officeart/2005/8/layout/pyramid1"/>
    <dgm:cxn modelId="{2F04B416-0B98-4494-A984-ED44DE29F461}" type="presOf" srcId="{94D3CE58-7197-4125-9F4F-9608508CD329}" destId="{C7785501-D2EF-42CB-8900-0587DBE97606}" srcOrd="1" destOrd="0" presId="urn:microsoft.com/office/officeart/2005/8/layout/pyramid1"/>
    <dgm:cxn modelId="{281B8A08-FD84-4A94-B980-82FF0854EDF8}" srcId="{A4A8CF63-BDE2-44D0-8188-5A5D5AD4DC8A}" destId="{A451204F-0192-41C1-85F6-A105455D406B}" srcOrd="1" destOrd="0" parTransId="{6C001046-0966-40F6-BB6F-49F8B48F3C97}" sibTransId="{32423198-A12D-4DF8-AB43-536F1C2751DA}"/>
    <dgm:cxn modelId="{F8CEDE88-C9AF-4CB2-93E0-06B4A8976D7C}" type="presOf" srcId="{A451204F-0192-41C1-85F6-A105455D406B}" destId="{B0687C0A-F19E-4AC3-9034-3EB32C7EF0D5}" srcOrd="0" destOrd="0" presId="urn:microsoft.com/office/officeart/2005/8/layout/pyramid1"/>
    <dgm:cxn modelId="{72580DC2-DBD4-4CCB-A44F-3D769E3A880D}" type="presOf" srcId="{A4A8CF63-BDE2-44D0-8188-5A5D5AD4DC8A}" destId="{94FB820C-41FC-45FB-BFBF-5E7216FAC0D7}" srcOrd="0" destOrd="0" presId="urn:microsoft.com/office/officeart/2005/8/layout/pyramid1"/>
    <dgm:cxn modelId="{7055B4DD-19CB-4141-9C94-B52FD948D264}" type="presParOf" srcId="{94FB820C-41FC-45FB-BFBF-5E7216FAC0D7}" destId="{0E3E7CE0-35CD-4B98-86C5-2DABACBA593F}" srcOrd="0" destOrd="0" presId="urn:microsoft.com/office/officeart/2005/8/layout/pyramid1"/>
    <dgm:cxn modelId="{4878410E-086F-4485-A42B-7A290AD9A380}" type="presParOf" srcId="{0E3E7CE0-35CD-4B98-86C5-2DABACBA593F}" destId="{40A702D0-0BF1-4CFC-8C8F-2C147C896FAA}" srcOrd="0" destOrd="0" presId="urn:microsoft.com/office/officeart/2005/8/layout/pyramid1"/>
    <dgm:cxn modelId="{D0600C3A-F45A-4FBE-AC59-438B76A156F9}" type="presParOf" srcId="{0E3E7CE0-35CD-4B98-86C5-2DABACBA593F}" destId="{C7785501-D2EF-42CB-8900-0587DBE97606}" srcOrd="1" destOrd="0" presId="urn:microsoft.com/office/officeart/2005/8/layout/pyramid1"/>
    <dgm:cxn modelId="{C9F63093-795F-4FB8-A754-2EA116AD0EDF}" type="presParOf" srcId="{94FB820C-41FC-45FB-BFBF-5E7216FAC0D7}" destId="{8DF0436B-3D4A-4C76-A4A6-6958E23062A1}" srcOrd="1" destOrd="0" presId="urn:microsoft.com/office/officeart/2005/8/layout/pyramid1"/>
    <dgm:cxn modelId="{5EA16F5C-B89B-4BBD-89EC-44B4EA326EE2}" type="presParOf" srcId="{8DF0436B-3D4A-4C76-A4A6-6958E23062A1}" destId="{B0687C0A-F19E-4AC3-9034-3EB32C7EF0D5}" srcOrd="0" destOrd="0" presId="urn:microsoft.com/office/officeart/2005/8/layout/pyramid1"/>
    <dgm:cxn modelId="{6E46CB02-C73F-4E9A-BBEF-F06A9E9C6317}" type="presParOf" srcId="{8DF0436B-3D4A-4C76-A4A6-6958E23062A1}" destId="{D6839A5F-C102-40EF-8C30-10408F25458D}" srcOrd="1" destOrd="0" presId="urn:microsoft.com/office/officeart/2005/8/layout/pyramid1"/>
    <dgm:cxn modelId="{37EA6DFF-F282-42D8-8DF8-62EAEE6BDFF4}" type="presParOf" srcId="{94FB820C-41FC-45FB-BFBF-5E7216FAC0D7}" destId="{5D024FDB-393D-4103-AAD4-CCA66D839B69}" srcOrd="2" destOrd="0" presId="urn:microsoft.com/office/officeart/2005/8/layout/pyramid1"/>
    <dgm:cxn modelId="{8D867482-73C3-4E65-B85F-D274AFE3C255}" type="presParOf" srcId="{5D024FDB-393D-4103-AAD4-CCA66D839B69}" destId="{79D04EE3-4E0B-47FC-9CE1-7C23B83475FE}" srcOrd="0" destOrd="0" presId="urn:microsoft.com/office/officeart/2005/8/layout/pyramid1"/>
    <dgm:cxn modelId="{795B2997-4CE0-4FE4-84BD-8E707E959E93}" type="presParOf" srcId="{5D024FDB-393D-4103-AAD4-CCA66D839B69}" destId="{387C5151-161E-4AB3-AD17-EE60CE546D04}"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A93867C4-0559-4C03-8781-7125D4286030}" type="doc">
      <dgm:prSet loTypeId="urn:microsoft.com/office/officeart/2005/8/layout/radial6" loCatId="relationship" qsTypeId="urn:microsoft.com/office/officeart/2005/8/quickstyle/simple1" qsCatId="simple" csTypeId="urn:microsoft.com/office/officeart/2005/8/colors/colorful1" csCatId="colorful" phldr="1"/>
      <dgm:spPr/>
      <dgm:t>
        <a:bodyPr/>
        <a:lstStyle/>
        <a:p>
          <a:endParaRPr lang="es-CO"/>
        </a:p>
      </dgm:t>
    </dgm:pt>
    <dgm:pt modelId="{4EB90BEC-D1A6-4D3D-91F3-A8B7B11C054C}">
      <dgm:prSet phldrT="[Texto]"/>
      <dgm:spPr/>
      <dgm:t>
        <a:bodyPr/>
        <a:lstStyle/>
        <a:p>
          <a:r>
            <a:rPr lang="es-MX" dirty="0"/>
            <a:t>Flexibilidad</a:t>
          </a:r>
          <a:endParaRPr lang="es-CO" dirty="0"/>
        </a:p>
      </dgm:t>
    </dgm:pt>
    <dgm:pt modelId="{E9F146F1-8182-44EB-8A0B-D8CF7C1C51E7}" type="parTrans" cxnId="{2F2C006F-CEA4-439F-ACE7-DAA1D01A4BF8}">
      <dgm:prSet/>
      <dgm:spPr/>
      <dgm:t>
        <a:bodyPr/>
        <a:lstStyle/>
        <a:p>
          <a:endParaRPr lang="es-CO"/>
        </a:p>
      </dgm:t>
    </dgm:pt>
    <dgm:pt modelId="{2AA1BA9A-6D25-4750-84A0-3FBFF891BE42}" type="sibTrans" cxnId="{2F2C006F-CEA4-439F-ACE7-DAA1D01A4BF8}">
      <dgm:prSet/>
      <dgm:spPr/>
      <dgm:t>
        <a:bodyPr/>
        <a:lstStyle/>
        <a:p>
          <a:endParaRPr lang="es-CO"/>
        </a:p>
      </dgm:t>
    </dgm:pt>
    <dgm:pt modelId="{8AD5A3D2-C1CB-4689-A7A3-CBAEEEB03B99}">
      <dgm:prSet phldrT="[Texto]"/>
      <dgm:spPr/>
      <dgm:t>
        <a:bodyPr/>
        <a:lstStyle/>
        <a:p>
          <a:r>
            <a:rPr lang="es-MX" dirty="0"/>
            <a:t>Variaciones de demanda</a:t>
          </a:r>
          <a:endParaRPr lang="es-CO" dirty="0"/>
        </a:p>
      </dgm:t>
    </dgm:pt>
    <dgm:pt modelId="{11DDEED2-2E41-4166-9E2C-212D83F7C79F}" type="parTrans" cxnId="{D227B76C-937B-41B2-AF92-072B5A537DDD}">
      <dgm:prSet/>
      <dgm:spPr/>
      <dgm:t>
        <a:bodyPr/>
        <a:lstStyle/>
        <a:p>
          <a:endParaRPr lang="es-CO"/>
        </a:p>
      </dgm:t>
    </dgm:pt>
    <dgm:pt modelId="{DAF118D9-FCD8-4E44-950C-1AD63A2A1F9D}" type="sibTrans" cxnId="{D227B76C-937B-41B2-AF92-072B5A537DDD}">
      <dgm:prSet/>
      <dgm:spPr/>
      <dgm:t>
        <a:bodyPr/>
        <a:lstStyle/>
        <a:p>
          <a:endParaRPr lang="es-CO"/>
        </a:p>
      </dgm:t>
    </dgm:pt>
    <dgm:pt modelId="{875C6414-55D9-4854-9C94-3256885AF06E}">
      <dgm:prSet phldrT="[Texto]"/>
      <dgm:spPr/>
      <dgm:t>
        <a:bodyPr/>
        <a:lstStyle/>
        <a:p>
          <a:r>
            <a:rPr lang="es-MX" dirty="0"/>
            <a:t>Restricciones sociales/ambientales</a:t>
          </a:r>
          <a:endParaRPr lang="es-CO" dirty="0"/>
        </a:p>
      </dgm:t>
    </dgm:pt>
    <dgm:pt modelId="{28488256-85CD-4986-A816-E173D9E396BA}" type="parTrans" cxnId="{8AE024AE-53A7-49BC-B483-830128A5EF9C}">
      <dgm:prSet/>
      <dgm:spPr/>
      <dgm:t>
        <a:bodyPr/>
        <a:lstStyle/>
        <a:p>
          <a:endParaRPr lang="es-CO"/>
        </a:p>
      </dgm:t>
    </dgm:pt>
    <dgm:pt modelId="{6EFEF346-4109-440E-BD19-BE19DA4F07FF}" type="sibTrans" cxnId="{8AE024AE-53A7-49BC-B483-830128A5EF9C}">
      <dgm:prSet/>
      <dgm:spPr/>
      <dgm:t>
        <a:bodyPr/>
        <a:lstStyle/>
        <a:p>
          <a:endParaRPr lang="es-CO"/>
        </a:p>
      </dgm:t>
    </dgm:pt>
    <dgm:pt modelId="{2F956733-B24D-48F9-9686-478849DEE23E}">
      <dgm:prSet phldrT="[Texto]"/>
      <dgm:spPr/>
      <dgm:t>
        <a:bodyPr/>
        <a:lstStyle/>
        <a:p>
          <a:r>
            <a:rPr lang="es-MX" dirty="0"/>
            <a:t>Nuevas generaciones</a:t>
          </a:r>
          <a:endParaRPr lang="es-CO" dirty="0"/>
        </a:p>
      </dgm:t>
    </dgm:pt>
    <dgm:pt modelId="{36D7024D-7DF5-48AE-B291-D91E96EEFC79}" type="parTrans" cxnId="{C5A977D8-3D2D-4619-895E-10D311D6438A}">
      <dgm:prSet/>
      <dgm:spPr/>
      <dgm:t>
        <a:bodyPr/>
        <a:lstStyle/>
        <a:p>
          <a:endParaRPr lang="es-CO"/>
        </a:p>
      </dgm:t>
    </dgm:pt>
    <dgm:pt modelId="{86771394-48E7-4D27-9258-2A21ED4320C7}" type="sibTrans" cxnId="{C5A977D8-3D2D-4619-895E-10D311D6438A}">
      <dgm:prSet/>
      <dgm:spPr/>
      <dgm:t>
        <a:bodyPr/>
        <a:lstStyle/>
        <a:p>
          <a:endParaRPr lang="es-CO"/>
        </a:p>
      </dgm:t>
    </dgm:pt>
    <dgm:pt modelId="{E045E84D-1349-4786-AEFD-FAEAF7A4240C}">
      <dgm:prSet phldrT="[Texto]"/>
      <dgm:spPr/>
      <dgm:t>
        <a:bodyPr/>
        <a:lstStyle/>
        <a:p>
          <a:r>
            <a:rPr lang="es-MX" dirty="0"/>
            <a:t>Tecnología disponible</a:t>
          </a:r>
          <a:endParaRPr lang="es-CO" dirty="0"/>
        </a:p>
      </dgm:t>
    </dgm:pt>
    <dgm:pt modelId="{644F6CB3-1171-44C3-B9E4-6375EE1B1619}" type="parTrans" cxnId="{87351D9C-466B-455C-9FB2-8C254E97B06E}">
      <dgm:prSet/>
      <dgm:spPr/>
      <dgm:t>
        <a:bodyPr/>
        <a:lstStyle/>
        <a:p>
          <a:endParaRPr lang="es-CO"/>
        </a:p>
      </dgm:t>
    </dgm:pt>
    <dgm:pt modelId="{D4648AB2-C659-4009-8CD2-F167F6035559}" type="sibTrans" cxnId="{87351D9C-466B-455C-9FB2-8C254E97B06E}">
      <dgm:prSet/>
      <dgm:spPr/>
      <dgm:t>
        <a:bodyPr/>
        <a:lstStyle/>
        <a:p>
          <a:endParaRPr lang="es-CO"/>
        </a:p>
      </dgm:t>
    </dgm:pt>
    <dgm:pt modelId="{CACCC833-70A1-4423-A306-EDD0E6C1F5DE}" type="pres">
      <dgm:prSet presAssocID="{A93867C4-0559-4C03-8781-7125D4286030}" presName="Name0" presStyleCnt="0">
        <dgm:presLayoutVars>
          <dgm:chMax val="1"/>
          <dgm:dir/>
          <dgm:animLvl val="ctr"/>
          <dgm:resizeHandles val="exact"/>
        </dgm:presLayoutVars>
      </dgm:prSet>
      <dgm:spPr/>
    </dgm:pt>
    <dgm:pt modelId="{1CDF346D-9F5D-4EF1-AC8F-F4E47C7EC593}" type="pres">
      <dgm:prSet presAssocID="{4EB90BEC-D1A6-4D3D-91F3-A8B7B11C054C}" presName="centerShape" presStyleLbl="node0" presStyleIdx="0" presStyleCnt="1"/>
      <dgm:spPr/>
    </dgm:pt>
    <dgm:pt modelId="{E08D0DD2-9B75-4064-94E5-EC0F040E5900}" type="pres">
      <dgm:prSet presAssocID="{8AD5A3D2-C1CB-4689-A7A3-CBAEEEB03B99}" presName="node" presStyleLbl="node1" presStyleIdx="0" presStyleCnt="4">
        <dgm:presLayoutVars>
          <dgm:bulletEnabled val="1"/>
        </dgm:presLayoutVars>
      </dgm:prSet>
      <dgm:spPr/>
    </dgm:pt>
    <dgm:pt modelId="{5A84AE15-5232-4B6F-9112-EA4E0AC2D203}" type="pres">
      <dgm:prSet presAssocID="{8AD5A3D2-C1CB-4689-A7A3-CBAEEEB03B99}" presName="dummy" presStyleCnt="0"/>
      <dgm:spPr/>
    </dgm:pt>
    <dgm:pt modelId="{254D5392-5593-4EF0-8015-A267433DAA9A}" type="pres">
      <dgm:prSet presAssocID="{DAF118D9-FCD8-4E44-950C-1AD63A2A1F9D}" presName="sibTrans" presStyleLbl="sibTrans2D1" presStyleIdx="0" presStyleCnt="4"/>
      <dgm:spPr/>
    </dgm:pt>
    <dgm:pt modelId="{6FA3B76D-B222-42BF-8E69-206FFCA281AD}" type="pres">
      <dgm:prSet presAssocID="{875C6414-55D9-4854-9C94-3256885AF06E}" presName="node" presStyleLbl="node1" presStyleIdx="1" presStyleCnt="4" custScaleX="126261">
        <dgm:presLayoutVars>
          <dgm:bulletEnabled val="1"/>
        </dgm:presLayoutVars>
      </dgm:prSet>
      <dgm:spPr/>
    </dgm:pt>
    <dgm:pt modelId="{BB2E4C55-881E-4B9C-BF00-95CAD2975280}" type="pres">
      <dgm:prSet presAssocID="{875C6414-55D9-4854-9C94-3256885AF06E}" presName="dummy" presStyleCnt="0"/>
      <dgm:spPr/>
    </dgm:pt>
    <dgm:pt modelId="{1CFA051D-4907-428B-84AE-F2C0169EFD55}" type="pres">
      <dgm:prSet presAssocID="{6EFEF346-4109-440E-BD19-BE19DA4F07FF}" presName="sibTrans" presStyleLbl="sibTrans2D1" presStyleIdx="1" presStyleCnt="4"/>
      <dgm:spPr/>
    </dgm:pt>
    <dgm:pt modelId="{C25DC4DA-185F-40F5-8796-1ED85437AD59}" type="pres">
      <dgm:prSet presAssocID="{2F956733-B24D-48F9-9686-478849DEE23E}" presName="node" presStyleLbl="node1" presStyleIdx="2" presStyleCnt="4">
        <dgm:presLayoutVars>
          <dgm:bulletEnabled val="1"/>
        </dgm:presLayoutVars>
      </dgm:prSet>
      <dgm:spPr/>
    </dgm:pt>
    <dgm:pt modelId="{F3E50604-7868-4846-8782-473CF273E0CC}" type="pres">
      <dgm:prSet presAssocID="{2F956733-B24D-48F9-9686-478849DEE23E}" presName="dummy" presStyleCnt="0"/>
      <dgm:spPr/>
    </dgm:pt>
    <dgm:pt modelId="{B83EF3AE-7A44-433C-B957-29D813B8A51D}" type="pres">
      <dgm:prSet presAssocID="{86771394-48E7-4D27-9258-2A21ED4320C7}" presName="sibTrans" presStyleLbl="sibTrans2D1" presStyleIdx="2" presStyleCnt="4"/>
      <dgm:spPr/>
    </dgm:pt>
    <dgm:pt modelId="{36B3BB07-ABE3-42FD-A72C-B4B8370CDBDB}" type="pres">
      <dgm:prSet presAssocID="{E045E84D-1349-4786-AEFD-FAEAF7A4240C}" presName="node" presStyleLbl="node1" presStyleIdx="3" presStyleCnt="4">
        <dgm:presLayoutVars>
          <dgm:bulletEnabled val="1"/>
        </dgm:presLayoutVars>
      </dgm:prSet>
      <dgm:spPr/>
    </dgm:pt>
    <dgm:pt modelId="{6C3BD2CE-9550-499B-AC3C-D6CB180F3A6F}" type="pres">
      <dgm:prSet presAssocID="{E045E84D-1349-4786-AEFD-FAEAF7A4240C}" presName="dummy" presStyleCnt="0"/>
      <dgm:spPr/>
    </dgm:pt>
    <dgm:pt modelId="{C69A08EF-E86B-4A7B-BA3C-230A44CF66CD}" type="pres">
      <dgm:prSet presAssocID="{D4648AB2-C659-4009-8CD2-F167F6035559}" presName="sibTrans" presStyleLbl="sibTrans2D1" presStyleIdx="3" presStyleCnt="4"/>
      <dgm:spPr/>
    </dgm:pt>
  </dgm:ptLst>
  <dgm:cxnLst>
    <dgm:cxn modelId="{0827738C-7489-436F-9506-AE98403E5797}" type="presOf" srcId="{D4648AB2-C659-4009-8CD2-F167F6035559}" destId="{C69A08EF-E86B-4A7B-BA3C-230A44CF66CD}" srcOrd="0" destOrd="0" presId="urn:microsoft.com/office/officeart/2005/8/layout/radial6"/>
    <dgm:cxn modelId="{87351D9C-466B-455C-9FB2-8C254E97B06E}" srcId="{4EB90BEC-D1A6-4D3D-91F3-A8B7B11C054C}" destId="{E045E84D-1349-4786-AEFD-FAEAF7A4240C}" srcOrd="3" destOrd="0" parTransId="{644F6CB3-1171-44C3-B9E4-6375EE1B1619}" sibTransId="{D4648AB2-C659-4009-8CD2-F167F6035559}"/>
    <dgm:cxn modelId="{F551B7CC-405C-42C2-AA23-7D4E407328C7}" type="presOf" srcId="{2F956733-B24D-48F9-9686-478849DEE23E}" destId="{C25DC4DA-185F-40F5-8796-1ED85437AD59}" srcOrd="0" destOrd="0" presId="urn:microsoft.com/office/officeart/2005/8/layout/radial6"/>
    <dgm:cxn modelId="{441987FE-AFF4-48B0-9C53-C698C4939529}" type="presOf" srcId="{DAF118D9-FCD8-4E44-950C-1AD63A2A1F9D}" destId="{254D5392-5593-4EF0-8015-A267433DAA9A}" srcOrd="0" destOrd="0" presId="urn:microsoft.com/office/officeart/2005/8/layout/radial6"/>
    <dgm:cxn modelId="{74CFA769-CB62-4C23-A996-A72F871C8228}" type="presOf" srcId="{4EB90BEC-D1A6-4D3D-91F3-A8B7B11C054C}" destId="{1CDF346D-9F5D-4EF1-AC8F-F4E47C7EC593}" srcOrd="0" destOrd="0" presId="urn:microsoft.com/office/officeart/2005/8/layout/radial6"/>
    <dgm:cxn modelId="{6D5B5028-EC67-423D-9C90-F591C127E575}" type="presOf" srcId="{8AD5A3D2-C1CB-4689-A7A3-CBAEEEB03B99}" destId="{E08D0DD2-9B75-4064-94E5-EC0F040E5900}" srcOrd="0" destOrd="0" presId="urn:microsoft.com/office/officeart/2005/8/layout/radial6"/>
    <dgm:cxn modelId="{44F7A6A3-ACED-48F3-A1DC-AA2F01FE5DBE}" type="presOf" srcId="{875C6414-55D9-4854-9C94-3256885AF06E}" destId="{6FA3B76D-B222-42BF-8E69-206FFCA281AD}" srcOrd="0" destOrd="0" presId="urn:microsoft.com/office/officeart/2005/8/layout/radial6"/>
    <dgm:cxn modelId="{F8E0E1B3-BCE6-4793-A233-F0D1A1ADB55C}" type="presOf" srcId="{86771394-48E7-4D27-9258-2A21ED4320C7}" destId="{B83EF3AE-7A44-433C-B957-29D813B8A51D}" srcOrd="0" destOrd="0" presId="urn:microsoft.com/office/officeart/2005/8/layout/radial6"/>
    <dgm:cxn modelId="{AA4E2163-B3BC-4384-BC40-EADE1152E85E}" type="presOf" srcId="{A93867C4-0559-4C03-8781-7125D4286030}" destId="{CACCC833-70A1-4423-A306-EDD0E6C1F5DE}" srcOrd="0" destOrd="0" presId="urn:microsoft.com/office/officeart/2005/8/layout/radial6"/>
    <dgm:cxn modelId="{8AE024AE-53A7-49BC-B483-830128A5EF9C}" srcId="{4EB90BEC-D1A6-4D3D-91F3-A8B7B11C054C}" destId="{875C6414-55D9-4854-9C94-3256885AF06E}" srcOrd="1" destOrd="0" parTransId="{28488256-85CD-4986-A816-E173D9E396BA}" sibTransId="{6EFEF346-4109-440E-BD19-BE19DA4F07FF}"/>
    <dgm:cxn modelId="{C5A977D8-3D2D-4619-895E-10D311D6438A}" srcId="{4EB90BEC-D1A6-4D3D-91F3-A8B7B11C054C}" destId="{2F956733-B24D-48F9-9686-478849DEE23E}" srcOrd="2" destOrd="0" parTransId="{36D7024D-7DF5-48AE-B291-D91E96EEFC79}" sibTransId="{86771394-48E7-4D27-9258-2A21ED4320C7}"/>
    <dgm:cxn modelId="{D227B76C-937B-41B2-AF92-072B5A537DDD}" srcId="{4EB90BEC-D1A6-4D3D-91F3-A8B7B11C054C}" destId="{8AD5A3D2-C1CB-4689-A7A3-CBAEEEB03B99}" srcOrd="0" destOrd="0" parTransId="{11DDEED2-2E41-4166-9E2C-212D83F7C79F}" sibTransId="{DAF118D9-FCD8-4E44-950C-1AD63A2A1F9D}"/>
    <dgm:cxn modelId="{5C73C159-BC88-4572-B7A1-098FFD52AC35}" type="presOf" srcId="{6EFEF346-4109-440E-BD19-BE19DA4F07FF}" destId="{1CFA051D-4907-428B-84AE-F2C0169EFD55}" srcOrd="0" destOrd="0" presId="urn:microsoft.com/office/officeart/2005/8/layout/radial6"/>
    <dgm:cxn modelId="{74721248-B68E-4E1A-90DC-8FBFD0558D57}" type="presOf" srcId="{E045E84D-1349-4786-AEFD-FAEAF7A4240C}" destId="{36B3BB07-ABE3-42FD-A72C-B4B8370CDBDB}" srcOrd="0" destOrd="0" presId="urn:microsoft.com/office/officeart/2005/8/layout/radial6"/>
    <dgm:cxn modelId="{2F2C006F-CEA4-439F-ACE7-DAA1D01A4BF8}" srcId="{A93867C4-0559-4C03-8781-7125D4286030}" destId="{4EB90BEC-D1A6-4D3D-91F3-A8B7B11C054C}" srcOrd="0" destOrd="0" parTransId="{E9F146F1-8182-44EB-8A0B-D8CF7C1C51E7}" sibTransId="{2AA1BA9A-6D25-4750-84A0-3FBFF891BE42}"/>
    <dgm:cxn modelId="{0A53107E-9684-4AB7-A62D-3529707BD7DE}" type="presParOf" srcId="{CACCC833-70A1-4423-A306-EDD0E6C1F5DE}" destId="{1CDF346D-9F5D-4EF1-AC8F-F4E47C7EC593}" srcOrd="0" destOrd="0" presId="urn:microsoft.com/office/officeart/2005/8/layout/radial6"/>
    <dgm:cxn modelId="{6CD2ECDE-A197-4C07-A154-E5031058DEAA}" type="presParOf" srcId="{CACCC833-70A1-4423-A306-EDD0E6C1F5DE}" destId="{E08D0DD2-9B75-4064-94E5-EC0F040E5900}" srcOrd="1" destOrd="0" presId="urn:microsoft.com/office/officeart/2005/8/layout/radial6"/>
    <dgm:cxn modelId="{4785726E-54B8-46C6-8F1E-14A5F4AF2218}" type="presParOf" srcId="{CACCC833-70A1-4423-A306-EDD0E6C1F5DE}" destId="{5A84AE15-5232-4B6F-9112-EA4E0AC2D203}" srcOrd="2" destOrd="0" presId="urn:microsoft.com/office/officeart/2005/8/layout/radial6"/>
    <dgm:cxn modelId="{76BF076F-BFC2-4ED4-86E3-0DE6F0F28D3F}" type="presParOf" srcId="{CACCC833-70A1-4423-A306-EDD0E6C1F5DE}" destId="{254D5392-5593-4EF0-8015-A267433DAA9A}" srcOrd="3" destOrd="0" presId="urn:microsoft.com/office/officeart/2005/8/layout/radial6"/>
    <dgm:cxn modelId="{72BE700F-A302-486A-B0D1-3F559DCEE42C}" type="presParOf" srcId="{CACCC833-70A1-4423-A306-EDD0E6C1F5DE}" destId="{6FA3B76D-B222-42BF-8E69-206FFCA281AD}" srcOrd="4" destOrd="0" presId="urn:microsoft.com/office/officeart/2005/8/layout/radial6"/>
    <dgm:cxn modelId="{63E61770-7969-4992-86B7-D779764240EA}" type="presParOf" srcId="{CACCC833-70A1-4423-A306-EDD0E6C1F5DE}" destId="{BB2E4C55-881E-4B9C-BF00-95CAD2975280}" srcOrd="5" destOrd="0" presId="urn:microsoft.com/office/officeart/2005/8/layout/radial6"/>
    <dgm:cxn modelId="{847DCBC8-F5E5-46C8-ADA9-FCE93EB902E4}" type="presParOf" srcId="{CACCC833-70A1-4423-A306-EDD0E6C1F5DE}" destId="{1CFA051D-4907-428B-84AE-F2C0169EFD55}" srcOrd="6" destOrd="0" presId="urn:microsoft.com/office/officeart/2005/8/layout/radial6"/>
    <dgm:cxn modelId="{CA983EF6-73F8-4943-BA1D-684D8647797A}" type="presParOf" srcId="{CACCC833-70A1-4423-A306-EDD0E6C1F5DE}" destId="{C25DC4DA-185F-40F5-8796-1ED85437AD59}" srcOrd="7" destOrd="0" presId="urn:microsoft.com/office/officeart/2005/8/layout/radial6"/>
    <dgm:cxn modelId="{B57ACDFB-BEB2-4FB0-B563-1C453ADA808A}" type="presParOf" srcId="{CACCC833-70A1-4423-A306-EDD0E6C1F5DE}" destId="{F3E50604-7868-4846-8782-473CF273E0CC}" srcOrd="8" destOrd="0" presId="urn:microsoft.com/office/officeart/2005/8/layout/radial6"/>
    <dgm:cxn modelId="{8B3365AD-ABAA-41BC-9F13-2597E076FE72}" type="presParOf" srcId="{CACCC833-70A1-4423-A306-EDD0E6C1F5DE}" destId="{B83EF3AE-7A44-433C-B957-29D813B8A51D}" srcOrd="9" destOrd="0" presId="urn:microsoft.com/office/officeart/2005/8/layout/radial6"/>
    <dgm:cxn modelId="{171A1341-5216-4C97-91BF-D0F46EEB7B2B}" type="presParOf" srcId="{CACCC833-70A1-4423-A306-EDD0E6C1F5DE}" destId="{36B3BB07-ABE3-42FD-A72C-B4B8370CDBDB}" srcOrd="10" destOrd="0" presId="urn:microsoft.com/office/officeart/2005/8/layout/radial6"/>
    <dgm:cxn modelId="{4D633545-42A6-4049-833B-41A0C95995AA}" type="presParOf" srcId="{CACCC833-70A1-4423-A306-EDD0E6C1F5DE}" destId="{6C3BD2CE-9550-499B-AC3C-D6CB180F3A6F}" srcOrd="11" destOrd="0" presId="urn:microsoft.com/office/officeart/2005/8/layout/radial6"/>
    <dgm:cxn modelId="{ECF5BBF1-233F-47EE-9E30-D84E3C0C96EE}" type="presParOf" srcId="{CACCC833-70A1-4423-A306-EDD0E6C1F5DE}" destId="{C69A08EF-E86B-4A7B-BA3C-230A44CF66CD}"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A93867C4-0559-4C03-8781-7125D4286030}" type="doc">
      <dgm:prSet loTypeId="urn:microsoft.com/office/officeart/2005/8/layout/radial6" loCatId="relationship" qsTypeId="urn:microsoft.com/office/officeart/2005/8/quickstyle/simple1" qsCatId="simple" csTypeId="urn:microsoft.com/office/officeart/2005/8/colors/colorful1" csCatId="colorful" phldr="1"/>
      <dgm:spPr/>
      <dgm:t>
        <a:bodyPr/>
        <a:lstStyle/>
        <a:p>
          <a:endParaRPr lang="es-CO"/>
        </a:p>
      </dgm:t>
    </dgm:pt>
    <dgm:pt modelId="{4EB90BEC-D1A6-4D3D-91F3-A8B7B11C054C}">
      <dgm:prSet phldrT="[Texto]"/>
      <dgm:spPr/>
      <dgm:t>
        <a:bodyPr/>
        <a:lstStyle/>
        <a:p>
          <a:r>
            <a:rPr lang="es-MX" dirty="0"/>
            <a:t>Flexibilidad</a:t>
          </a:r>
          <a:endParaRPr lang="es-CO" dirty="0"/>
        </a:p>
      </dgm:t>
    </dgm:pt>
    <dgm:pt modelId="{E9F146F1-8182-44EB-8A0B-D8CF7C1C51E7}" type="parTrans" cxnId="{2F2C006F-CEA4-439F-ACE7-DAA1D01A4BF8}">
      <dgm:prSet/>
      <dgm:spPr/>
      <dgm:t>
        <a:bodyPr/>
        <a:lstStyle/>
        <a:p>
          <a:endParaRPr lang="es-CO"/>
        </a:p>
      </dgm:t>
    </dgm:pt>
    <dgm:pt modelId="{2AA1BA9A-6D25-4750-84A0-3FBFF891BE42}" type="sibTrans" cxnId="{2F2C006F-CEA4-439F-ACE7-DAA1D01A4BF8}">
      <dgm:prSet/>
      <dgm:spPr/>
      <dgm:t>
        <a:bodyPr/>
        <a:lstStyle/>
        <a:p>
          <a:endParaRPr lang="es-CO"/>
        </a:p>
      </dgm:t>
    </dgm:pt>
    <dgm:pt modelId="{8AD5A3D2-C1CB-4689-A7A3-CBAEEEB03B99}">
      <dgm:prSet phldrT="[Texto]"/>
      <dgm:spPr/>
      <dgm:t>
        <a:bodyPr/>
        <a:lstStyle/>
        <a:p>
          <a:r>
            <a:rPr lang="es-MX" dirty="0"/>
            <a:t>Variaciones de demanda</a:t>
          </a:r>
          <a:endParaRPr lang="es-CO" dirty="0"/>
        </a:p>
      </dgm:t>
    </dgm:pt>
    <dgm:pt modelId="{11DDEED2-2E41-4166-9E2C-212D83F7C79F}" type="parTrans" cxnId="{D227B76C-937B-41B2-AF92-072B5A537DDD}">
      <dgm:prSet/>
      <dgm:spPr/>
      <dgm:t>
        <a:bodyPr/>
        <a:lstStyle/>
        <a:p>
          <a:endParaRPr lang="es-CO"/>
        </a:p>
      </dgm:t>
    </dgm:pt>
    <dgm:pt modelId="{DAF118D9-FCD8-4E44-950C-1AD63A2A1F9D}" type="sibTrans" cxnId="{D227B76C-937B-41B2-AF92-072B5A537DDD}">
      <dgm:prSet/>
      <dgm:spPr/>
      <dgm:t>
        <a:bodyPr/>
        <a:lstStyle/>
        <a:p>
          <a:endParaRPr lang="es-CO"/>
        </a:p>
      </dgm:t>
    </dgm:pt>
    <dgm:pt modelId="{875C6414-55D9-4854-9C94-3256885AF06E}">
      <dgm:prSet phldrT="[Texto]"/>
      <dgm:spPr/>
      <dgm:t>
        <a:bodyPr/>
        <a:lstStyle/>
        <a:p>
          <a:r>
            <a:rPr lang="es-MX" dirty="0"/>
            <a:t>Restricciones sociales/ambientales</a:t>
          </a:r>
          <a:endParaRPr lang="es-CO" dirty="0"/>
        </a:p>
      </dgm:t>
    </dgm:pt>
    <dgm:pt modelId="{28488256-85CD-4986-A816-E173D9E396BA}" type="parTrans" cxnId="{8AE024AE-53A7-49BC-B483-830128A5EF9C}">
      <dgm:prSet/>
      <dgm:spPr/>
      <dgm:t>
        <a:bodyPr/>
        <a:lstStyle/>
        <a:p>
          <a:endParaRPr lang="es-CO"/>
        </a:p>
      </dgm:t>
    </dgm:pt>
    <dgm:pt modelId="{6EFEF346-4109-440E-BD19-BE19DA4F07FF}" type="sibTrans" cxnId="{8AE024AE-53A7-49BC-B483-830128A5EF9C}">
      <dgm:prSet/>
      <dgm:spPr/>
      <dgm:t>
        <a:bodyPr/>
        <a:lstStyle/>
        <a:p>
          <a:endParaRPr lang="es-CO"/>
        </a:p>
      </dgm:t>
    </dgm:pt>
    <dgm:pt modelId="{2F956733-B24D-48F9-9686-478849DEE23E}">
      <dgm:prSet phldrT="[Texto]"/>
      <dgm:spPr/>
      <dgm:t>
        <a:bodyPr/>
        <a:lstStyle/>
        <a:p>
          <a:r>
            <a:rPr lang="es-MX" dirty="0"/>
            <a:t>Nuevas generaciones</a:t>
          </a:r>
          <a:endParaRPr lang="es-CO" dirty="0"/>
        </a:p>
      </dgm:t>
    </dgm:pt>
    <dgm:pt modelId="{36D7024D-7DF5-48AE-B291-D91E96EEFC79}" type="parTrans" cxnId="{C5A977D8-3D2D-4619-895E-10D311D6438A}">
      <dgm:prSet/>
      <dgm:spPr/>
      <dgm:t>
        <a:bodyPr/>
        <a:lstStyle/>
        <a:p>
          <a:endParaRPr lang="es-CO"/>
        </a:p>
      </dgm:t>
    </dgm:pt>
    <dgm:pt modelId="{86771394-48E7-4D27-9258-2A21ED4320C7}" type="sibTrans" cxnId="{C5A977D8-3D2D-4619-895E-10D311D6438A}">
      <dgm:prSet/>
      <dgm:spPr/>
      <dgm:t>
        <a:bodyPr/>
        <a:lstStyle/>
        <a:p>
          <a:endParaRPr lang="es-CO"/>
        </a:p>
      </dgm:t>
    </dgm:pt>
    <dgm:pt modelId="{E045E84D-1349-4786-AEFD-FAEAF7A4240C}">
      <dgm:prSet phldrT="[Texto]"/>
      <dgm:spPr/>
      <dgm:t>
        <a:bodyPr/>
        <a:lstStyle/>
        <a:p>
          <a:r>
            <a:rPr lang="es-MX" dirty="0"/>
            <a:t>Tecnología disponible</a:t>
          </a:r>
          <a:endParaRPr lang="es-CO" dirty="0"/>
        </a:p>
      </dgm:t>
    </dgm:pt>
    <dgm:pt modelId="{644F6CB3-1171-44C3-B9E4-6375EE1B1619}" type="parTrans" cxnId="{87351D9C-466B-455C-9FB2-8C254E97B06E}">
      <dgm:prSet/>
      <dgm:spPr/>
      <dgm:t>
        <a:bodyPr/>
        <a:lstStyle/>
        <a:p>
          <a:endParaRPr lang="es-CO"/>
        </a:p>
      </dgm:t>
    </dgm:pt>
    <dgm:pt modelId="{D4648AB2-C659-4009-8CD2-F167F6035559}" type="sibTrans" cxnId="{87351D9C-466B-455C-9FB2-8C254E97B06E}">
      <dgm:prSet/>
      <dgm:spPr/>
      <dgm:t>
        <a:bodyPr/>
        <a:lstStyle/>
        <a:p>
          <a:endParaRPr lang="es-CO"/>
        </a:p>
      </dgm:t>
    </dgm:pt>
    <dgm:pt modelId="{CACCC833-70A1-4423-A306-EDD0E6C1F5DE}" type="pres">
      <dgm:prSet presAssocID="{A93867C4-0559-4C03-8781-7125D4286030}" presName="Name0" presStyleCnt="0">
        <dgm:presLayoutVars>
          <dgm:chMax val="1"/>
          <dgm:dir/>
          <dgm:animLvl val="ctr"/>
          <dgm:resizeHandles val="exact"/>
        </dgm:presLayoutVars>
      </dgm:prSet>
      <dgm:spPr/>
    </dgm:pt>
    <dgm:pt modelId="{1CDF346D-9F5D-4EF1-AC8F-F4E47C7EC593}" type="pres">
      <dgm:prSet presAssocID="{4EB90BEC-D1A6-4D3D-91F3-A8B7B11C054C}" presName="centerShape" presStyleLbl="node0" presStyleIdx="0" presStyleCnt="1"/>
      <dgm:spPr/>
    </dgm:pt>
    <dgm:pt modelId="{E08D0DD2-9B75-4064-94E5-EC0F040E5900}" type="pres">
      <dgm:prSet presAssocID="{8AD5A3D2-C1CB-4689-A7A3-CBAEEEB03B99}" presName="node" presStyleLbl="node1" presStyleIdx="0" presStyleCnt="4">
        <dgm:presLayoutVars>
          <dgm:bulletEnabled val="1"/>
        </dgm:presLayoutVars>
      </dgm:prSet>
      <dgm:spPr/>
    </dgm:pt>
    <dgm:pt modelId="{5A84AE15-5232-4B6F-9112-EA4E0AC2D203}" type="pres">
      <dgm:prSet presAssocID="{8AD5A3D2-C1CB-4689-A7A3-CBAEEEB03B99}" presName="dummy" presStyleCnt="0"/>
      <dgm:spPr/>
    </dgm:pt>
    <dgm:pt modelId="{254D5392-5593-4EF0-8015-A267433DAA9A}" type="pres">
      <dgm:prSet presAssocID="{DAF118D9-FCD8-4E44-950C-1AD63A2A1F9D}" presName="sibTrans" presStyleLbl="sibTrans2D1" presStyleIdx="0" presStyleCnt="4"/>
      <dgm:spPr/>
    </dgm:pt>
    <dgm:pt modelId="{6FA3B76D-B222-42BF-8E69-206FFCA281AD}" type="pres">
      <dgm:prSet presAssocID="{875C6414-55D9-4854-9C94-3256885AF06E}" presName="node" presStyleLbl="node1" presStyleIdx="1" presStyleCnt="4" custScaleX="126261">
        <dgm:presLayoutVars>
          <dgm:bulletEnabled val="1"/>
        </dgm:presLayoutVars>
      </dgm:prSet>
      <dgm:spPr/>
    </dgm:pt>
    <dgm:pt modelId="{BB2E4C55-881E-4B9C-BF00-95CAD2975280}" type="pres">
      <dgm:prSet presAssocID="{875C6414-55D9-4854-9C94-3256885AF06E}" presName="dummy" presStyleCnt="0"/>
      <dgm:spPr/>
    </dgm:pt>
    <dgm:pt modelId="{1CFA051D-4907-428B-84AE-F2C0169EFD55}" type="pres">
      <dgm:prSet presAssocID="{6EFEF346-4109-440E-BD19-BE19DA4F07FF}" presName="sibTrans" presStyleLbl="sibTrans2D1" presStyleIdx="1" presStyleCnt="4"/>
      <dgm:spPr/>
    </dgm:pt>
    <dgm:pt modelId="{C25DC4DA-185F-40F5-8796-1ED85437AD59}" type="pres">
      <dgm:prSet presAssocID="{2F956733-B24D-48F9-9686-478849DEE23E}" presName="node" presStyleLbl="node1" presStyleIdx="2" presStyleCnt="4">
        <dgm:presLayoutVars>
          <dgm:bulletEnabled val="1"/>
        </dgm:presLayoutVars>
      </dgm:prSet>
      <dgm:spPr/>
    </dgm:pt>
    <dgm:pt modelId="{F3E50604-7868-4846-8782-473CF273E0CC}" type="pres">
      <dgm:prSet presAssocID="{2F956733-B24D-48F9-9686-478849DEE23E}" presName="dummy" presStyleCnt="0"/>
      <dgm:spPr/>
    </dgm:pt>
    <dgm:pt modelId="{B83EF3AE-7A44-433C-B957-29D813B8A51D}" type="pres">
      <dgm:prSet presAssocID="{86771394-48E7-4D27-9258-2A21ED4320C7}" presName="sibTrans" presStyleLbl="sibTrans2D1" presStyleIdx="2" presStyleCnt="4"/>
      <dgm:spPr/>
    </dgm:pt>
    <dgm:pt modelId="{36B3BB07-ABE3-42FD-A72C-B4B8370CDBDB}" type="pres">
      <dgm:prSet presAssocID="{E045E84D-1349-4786-AEFD-FAEAF7A4240C}" presName="node" presStyleLbl="node1" presStyleIdx="3" presStyleCnt="4">
        <dgm:presLayoutVars>
          <dgm:bulletEnabled val="1"/>
        </dgm:presLayoutVars>
      </dgm:prSet>
      <dgm:spPr/>
    </dgm:pt>
    <dgm:pt modelId="{6C3BD2CE-9550-499B-AC3C-D6CB180F3A6F}" type="pres">
      <dgm:prSet presAssocID="{E045E84D-1349-4786-AEFD-FAEAF7A4240C}" presName="dummy" presStyleCnt="0"/>
      <dgm:spPr/>
    </dgm:pt>
    <dgm:pt modelId="{C69A08EF-E86B-4A7B-BA3C-230A44CF66CD}" type="pres">
      <dgm:prSet presAssocID="{D4648AB2-C659-4009-8CD2-F167F6035559}" presName="sibTrans" presStyleLbl="sibTrans2D1" presStyleIdx="3" presStyleCnt="4"/>
      <dgm:spPr/>
    </dgm:pt>
  </dgm:ptLst>
  <dgm:cxnLst>
    <dgm:cxn modelId="{D227B76C-937B-41B2-AF92-072B5A537DDD}" srcId="{4EB90BEC-D1A6-4D3D-91F3-A8B7B11C054C}" destId="{8AD5A3D2-C1CB-4689-A7A3-CBAEEEB03B99}" srcOrd="0" destOrd="0" parTransId="{11DDEED2-2E41-4166-9E2C-212D83F7C79F}" sibTransId="{DAF118D9-FCD8-4E44-950C-1AD63A2A1F9D}"/>
    <dgm:cxn modelId="{87351D9C-466B-455C-9FB2-8C254E97B06E}" srcId="{4EB90BEC-D1A6-4D3D-91F3-A8B7B11C054C}" destId="{E045E84D-1349-4786-AEFD-FAEAF7A4240C}" srcOrd="3" destOrd="0" parTransId="{644F6CB3-1171-44C3-B9E4-6375EE1B1619}" sibTransId="{D4648AB2-C659-4009-8CD2-F167F6035559}"/>
    <dgm:cxn modelId="{6C185B17-E64D-4E51-922A-5A71044DC5C9}" type="presOf" srcId="{D4648AB2-C659-4009-8CD2-F167F6035559}" destId="{C69A08EF-E86B-4A7B-BA3C-230A44CF66CD}" srcOrd="0" destOrd="0" presId="urn:microsoft.com/office/officeart/2005/8/layout/radial6"/>
    <dgm:cxn modelId="{66A904BD-22DB-4C9B-974B-26DC0089973D}" type="presOf" srcId="{875C6414-55D9-4854-9C94-3256885AF06E}" destId="{6FA3B76D-B222-42BF-8E69-206FFCA281AD}" srcOrd="0" destOrd="0" presId="urn:microsoft.com/office/officeart/2005/8/layout/radial6"/>
    <dgm:cxn modelId="{E2B52DC9-4A4D-4A79-A2F6-2678F01CAF76}" type="presOf" srcId="{DAF118D9-FCD8-4E44-950C-1AD63A2A1F9D}" destId="{254D5392-5593-4EF0-8015-A267433DAA9A}" srcOrd="0" destOrd="0" presId="urn:microsoft.com/office/officeart/2005/8/layout/radial6"/>
    <dgm:cxn modelId="{9EFF4055-A175-4FD4-A642-1F7F172C34D2}" type="presOf" srcId="{6EFEF346-4109-440E-BD19-BE19DA4F07FF}" destId="{1CFA051D-4907-428B-84AE-F2C0169EFD55}" srcOrd="0" destOrd="0" presId="urn:microsoft.com/office/officeart/2005/8/layout/radial6"/>
    <dgm:cxn modelId="{42B872DF-2DC9-4835-8D47-86133BC854DD}" type="presOf" srcId="{E045E84D-1349-4786-AEFD-FAEAF7A4240C}" destId="{36B3BB07-ABE3-42FD-A72C-B4B8370CDBDB}" srcOrd="0" destOrd="0" presId="urn:microsoft.com/office/officeart/2005/8/layout/radial6"/>
    <dgm:cxn modelId="{4905238D-AA6A-443E-B73B-BBD214D43C45}" type="presOf" srcId="{A93867C4-0559-4C03-8781-7125D4286030}" destId="{CACCC833-70A1-4423-A306-EDD0E6C1F5DE}" srcOrd="0" destOrd="0" presId="urn:microsoft.com/office/officeart/2005/8/layout/radial6"/>
    <dgm:cxn modelId="{8AE024AE-53A7-49BC-B483-830128A5EF9C}" srcId="{4EB90BEC-D1A6-4D3D-91F3-A8B7B11C054C}" destId="{875C6414-55D9-4854-9C94-3256885AF06E}" srcOrd="1" destOrd="0" parTransId="{28488256-85CD-4986-A816-E173D9E396BA}" sibTransId="{6EFEF346-4109-440E-BD19-BE19DA4F07FF}"/>
    <dgm:cxn modelId="{C5DC64CB-19EB-4873-98FE-6B021BEA10D3}" type="presOf" srcId="{4EB90BEC-D1A6-4D3D-91F3-A8B7B11C054C}" destId="{1CDF346D-9F5D-4EF1-AC8F-F4E47C7EC593}" srcOrd="0" destOrd="0" presId="urn:microsoft.com/office/officeart/2005/8/layout/radial6"/>
    <dgm:cxn modelId="{C5A977D8-3D2D-4619-895E-10D311D6438A}" srcId="{4EB90BEC-D1A6-4D3D-91F3-A8B7B11C054C}" destId="{2F956733-B24D-48F9-9686-478849DEE23E}" srcOrd="2" destOrd="0" parTransId="{36D7024D-7DF5-48AE-B291-D91E96EEFC79}" sibTransId="{86771394-48E7-4D27-9258-2A21ED4320C7}"/>
    <dgm:cxn modelId="{F85A82E3-B689-4D3F-AE6C-16E7C8350149}" type="presOf" srcId="{86771394-48E7-4D27-9258-2A21ED4320C7}" destId="{B83EF3AE-7A44-433C-B957-29D813B8A51D}" srcOrd="0" destOrd="0" presId="urn:microsoft.com/office/officeart/2005/8/layout/radial6"/>
    <dgm:cxn modelId="{B8D40C1B-0DD4-4BFA-9AEA-204830590D50}" type="presOf" srcId="{8AD5A3D2-C1CB-4689-A7A3-CBAEEEB03B99}" destId="{E08D0DD2-9B75-4064-94E5-EC0F040E5900}" srcOrd="0" destOrd="0" presId="urn:microsoft.com/office/officeart/2005/8/layout/radial6"/>
    <dgm:cxn modelId="{A7B7ED7F-4197-4C18-894F-087FC095D7B7}" type="presOf" srcId="{2F956733-B24D-48F9-9686-478849DEE23E}" destId="{C25DC4DA-185F-40F5-8796-1ED85437AD59}" srcOrd="0" destOrd="0" presId="urn:microsoft.com/office/officeart/2005/8/layout/radial6"/>
    <dgm:cxn modelId="{2F2C006F-CEA4-439F-ACE7-DAA1D01A4BF8}" srcId="{A93867C4-0559-4C03-8781-7125D4286030}" destId="{4EB90BEC-D1A6-4D3D-91F3-A8B7B11C054C}" srcOrd="0" destOrd="0" parTransId="{E9F146F1-8182-44EB-8A0B-D8CF7C1C51E7}" sibTransId="{2AA1BA9A-6D25-4750-84A0-3FBFF891BE42}"/>
    <dgm:cxn modelId="{C0880B33-D0CC-44EF-B8E1-B01AD12332DF}" type="presParOf" srcId="{CACCC833-70A1-4423-A306-EDD0E6C1F5DE}" destId="{1CDF346D-9F5D-4EF1-AC8F-F4E47C7EC593}" srcOrd="0" destOrd="0" presId="urn:microsoft.com/office/officeart/2005/8/layout/radial6"/>
    <dgm:cxn modelId="{2955C16B-EFC7-4929-8B50-749CBDACC45E}" type="presParOf" srcId="{CACCC833-70A1-4423-A306-EDD0E6C1F5DE}" destId="{E08D0DD2-9B75-4064-94E5-EC0F040E5900}" srcOrd="1" destOrd="0" presId="urn:microsoft.com/office/officeart/2005/8/layout/radial6"/>
    <dgm:cxn modelId="{7F144027-48FF-46E8-BFAC-80A2D1831EA7}" type="presParOf" srcId="{CACCC833-70A1-4423-A306-EDD0E6C1F5DE}" destId="{5A84AE15-5232-4B6F-9112-EA4E0AC2D203}" srcOrd="2" destOrd="0" presId="urn:microsoft.com/office/officeart/2005/8/layout/radial6"/>
    <dgm:cxn modelId="{A8EF7CB7-5F7F-4B10-A6B9-A7BF1D5EE2BF}" type="presParOf" srcId="{CACCC833-70A1-4423-A306-EDD0E6C1F5DE}" destId="{254D5392-5593-4EF0-8015-A267433DAA9A}" srcOrd="3" destOrd="0" presId="urn:microsoft.com/office/officeart/2005/8/layout/radial6"/>
    <dgm:cxn modelId="{065A9522-9B10-4EFD-BF96-1E8790706230}" type="presParOf" srcId="{CACCC833-70A1-4423-A306-EDD0E6C1F5DE}" destId="{6FA3B76D-B222-42BF-8E69-206FFCA281AD}" srcOrd="4" destOrd="0" presId="urn:microsoft.com/office/officeart/2005/8/layout/radial6"/>
    <dgm:cxn modelId="{FF33277B-9AC4-4E26-83AE-4C77912AB95B}" type="presParOf" srcId="{CACCC833-70A1-4423-A306-EDD0E6C1F5DE}" destId="{BB2E4C55-881E-4B9C-BF00-95CAD2975280}" srcOrd="5" destOrd="0" presId="urn:microsoft.com/office/officeart/2005/8/layout/radial6"/>
    <dgm:cxn modelId="{4899AE00-C9E2-48A1-BBFC-529753286944}" type="presParOf" srcId="{CACCC833-70A1-4423-A306-EDD0E6C1F5DE}" destId="{1CFA051D-4907-428B-84AE-F2C0169EFD55}" srcOrd="6" destOrd="0" presId="urn:microsoft.com/office/officeart/2005/8/layout/radial6"/>
    <dgm:cxn modelId="{093B311E-BE1A-4799-ABB9-2F948E3BC4B1}" type="presParOf" srcId="{CACCC833-70A1-4423-A306-EDD0E6C1F5DE}" destId="{C25DC4DA-185F-40F5-8796-1ED85437AD59}" srcOrd="7" destOrd="0" presId="urn:microsoft.com/office/officeart/2005/8/layout/radial6"/>
    <dgm:cxn modelId="{C3BB418A-51BF-4968-9137-2F16272BFB55}" type="presParOf" srcId="{CACCC833-70A1-4423-A306-EDD0E6C1F5DE}" destId="{F3E50604-7868-4846-8782-473CF273E0CC}" srcOrd="8" destOrd="0" presId="urn:microsoft.com/office/officeart/2005/8/layout/radial6"/>
    <dgm:cxn modelId="{33166CE0-AC5D-45C6-9F89-634E5A6ED75F}" type="presParOf" srcId="{CACCC833-70A1-4423-A306-EDD0E6C1F5DE}" destId="{B83EF3AE-7A44-433C-B957-29D813B8A51D}" srcOrd="9" destOrd="0" presId="urn:microsoft.com/office/officeart/2005/8/layout/radial6"/>
    <dgm:cxn modelId="{039183F4-BEF0-4D56-9DF1-3844E9794FAD}" type="presParOf" srcId="{CACCC833-70A1-4423-A306-EDD0E6C1F5DE}" destId="{36B3BB07-ABE3-42FD-A72C-B4B8370CDBDB}" srcOrd="10" destOrd="0" presId="urn:microsoft.com/office/officeart/2005/8/layout/radial6"/>
    <dgm:cxn modelId="{8E888792-8288-44E8-9182-62DD185C87E5}" type="presParOf" srcId="{CACCC833-70A1-4423-A306-EDD0E6C1F5DE}" destId="{6C3BD2CE-9550-499B-AC3C-D6CB180F3A6F}" srcOrd="11" destOrd="0" presId="urn:microsoft.com/office/officeart/2005/8/layout/radial6"/>
    <dgm:cxn modelId="{6B2CDF44-D9A5-44D8-9DC6-047344809AD7}" type="presParOf" srcId="{CACCC833-70A1-4423-A306-EDD0E6C1F5DE}" destId="{C69A08EF-E86B-4A7B-BA3C-230A44CF66CD}"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6E0FAA4F-81C0-4D94-A0DD-B0DBE0862121}" type="doc">
      <dgm:prSet loTypeId="urn:microsoft.com/office/officeart/2005/8/layout/venn2" loCatId="relationship" qsTypeId="urn:microsoft.com/office/officeart/2005/8/quickstyle/simple1" qsCatId="simple" csTypeId="urn:microsoft.com/office/officeart/2005/8/colors/colorful2" csCatId="colorful" phldr="1"/>
      <dgm:spPr/>
      <dgm:t>
        <a:bodyPr/>
        <a:lstStyle/>
        <a:p>
          <a:endParaRPr lang="es-CO"/>
        </a:p>
      </dgm:t>
    </dgm:pt>
    <dgm:pt modelId="{8D177D48-F44A-4513-BE78-6F877D9498DE}">
      <dgm:prSet phldrT="[Texto]" custT="1"/>
      <dgm:spPr/>
      <dgm:t>
        <a:bodyPr/>
        <a:lstStyle/>
        <a:p>
          <a:r>
            <a:rPr lang="es-CO" sz="1800" dirty="0"/>
            <a:t>Criterios técnicos</a:t>
          </a:r>
        </a:p>
      </dgm:t>
    </dgm:pt>
    <dgm:pt modelId="{E4AD59AE-C40B-4D11-B0EF-BC7F28B3A69D}" type="parTrans" cxnId="{12D98024-7FE7-46E2-8A2B-BB1C7E74E4A6}">
      <dgm:prSet/>
      <dgm:spPr/>
      <dgm:t>
        <a:bodyPr/>
        <a:lstStyle/>
        <a:p>
          <a:endParaRPr lang="es-CO"/>
        </a:p>
      </dgm:t>
    </dgm:pt>
    <dgm:pt modelId="{FD2C0567-2FE0-4E36-A761-4BFBB488C896}" type="sibTrans" cxnId="{12D98024-7FE7-46E2-8A2B-BB1C7E74E4A6}">
      <dgm:prSet/>
      <dgm:spPr/>
      <dgm:t>
        <a:bodyPr/>
        <a:lstStyle/>
        <a:p>
          <a:endParaRPr lang="es-CO"/>
        </a:p>
      </dgm:t>
    </dgm:pt>
    <dgm:pt modelId="{97794497-2937-412D-9A82-1D33EEC9B79C}">
      <dgm:prSet phldrT="[Texto]"/>
      <dgm:spPr/>
      <dgm:t>
        <a:bodyPr/>
        <a:lstStyle/>
        <a:p>
          <a:r>
            <a:rPr lang="es-CO" dirty="0"/>
            <a:t>Criterios económicos</a:t>
          </a:r>
        </a:p>
      </dgm:t>
    </dgm:pt>
    <dgm:pt modelId="{B1100ABA-EC91-429D-9BF1-E673F1919579}" type="parTrans" cxnId="{E279DEFE-A1DB-4DC6-B7D0-94916215C3FC}">
      <dgm:prSet/>
      <dgm:spPr/>
      <dgm:t>
        <a:bodyPr/>
        <a:lstStyle/>
        <a:p>
          <a:endParaRPr lang="es-CO"/>
        </a:p>
      </dgm:t>
    </dgm:pt>
    <dgm:pt modelId="{948B696B-F838-486E-8921-E65B92B12ACC}" type="sibTrans" cxnId="{E279DEFE-A1DB-4DC6-B7D0-94916215C3FC}">
      <dgm:prSet/>
      <dgm:spPr/>
      <dgm:t>
        <a:bodyPr/>
        <a:lstStyle/>
        <a:p>
          <a:endParaRPr lang="es-CO"/>
        </a:p>
      </dgm:t>
    </dgm:pt>
    <dgm:pt modelId="{AF8B8F73-E2FB-4519-83BD-16FDFC89C3E5}">
      <dgm:prSet phldrT="[Texto]"/>
      <dgm:spPr/>
      <dgm:t>
        <a:bodyPr/>
        <a:lstStyle/>
        <a:p>
          <a:r>
            <a:rPr lang="es-CO" dirty="0"/>
            <a:t>Atención de la demanda</a:t>
          </a:r>
        </a:p>
      </dgm:t>
    </dgm:pt>
    <dgm:pt modelId="{1CEC44C8-56C0-4522-BBA4-40AD1E6CB644}" type="parTrans" cxnId="{A86A62D1-FE3A-44E8-987E-6EEC655E9973}">
      <dgm:prSet/>
      <dgm:spPr/>
      <dgm:t>
        <a:bodyPr/>
        <a:lstStyle/>
        <a:p>
          <a:endParaRPr lang="es-CO"/>
        </a:p>
      </dgm:t>
    </dgm:pt>
    <dgm:pt modelId="{31D62E5E-96D2-44BE-B7D8-0459F7C30DDE}" type="sibTrans" cxnId="{A86A62D1-FE3A-44E8-987E-6EEC655E9973}">
      <dgm:prSet/>
      <dgm:spPr/>
      <dgm:t>
        <a:bodyPr/>
        <a:lstStyle/>
        <a:p>
          <a:endParaRPr lang="es-CO"/>
        </a:p>
      </dgm:t>
    </dgm:pt>
    <dgm:pt modelId="{4A2B0522-F067-4EF8-9CC5-9B6445DEE764}">
      <dgm:prSet phldrT="[Texto]"/>
      <dgm:spPr/>
      <dgm:t>
        <a:bodyPr/>
        <a:lstStyle/>
        <a:p>
          <a:r>
            <a:rPr lang="es-CO" dirty="0"/>
            <a:t>Criterios ambientales y sociales</a:t>
          </a:r>
        </a:p>
      </dgm:t>
    </dgm:pt>
    <dgm:pt modelId="{605F8B8A-EECF-4BEC-A3BF-74A63B3EA848}" type="parTrans" cxnId="{4B512F06-3D03-4D2D-B65E-E413A177BF1A}">
      <dgm:prSet/>
      <dgm:spPr/>
      <dgm:t>
        <a:bodyPr/>
        <a:lstStyle/>
        <a:p>
          <a:endParaRPr lang="es-CO"/>
        </a:p>
      </dgm:t>
    </dgm:pt>
    <dgm:pt modelId="{8AAA7753-A264-48E3-BD75-3B00D7C4DAF2}" type="sibTrans" cxnId="{4B512F06-3D03-4D2D-B65E-E413A177BF1A}">
      <dgm:prSet/>
      <dgm:spPr/>
      <dgm:t>
        <a:bodyPr/>
        <a:lstStyle/>
        <a:p>
          <a:endParaRPr lang="es-CO"/>
        </a:p>
      </dgm:t>
    </dgm:pt>
    <dgm:pt modelId="{0A65FB47-A45B-49EE-A90A-E0E32E60B4C0}">
      <dgm:prSet phldrT="[Texto]"/>
      <dgm:spPr/>
      <dgm:t>
        <a:bodyPr/>
        <a:lstStyle/>
        <a:p>
          <a:r>
            <a:rPr lang="es-CO" dirty="0"/>
            <a:t>Criterios físicos</a:t>
          </a:r>
        </a:p>
      </dgm:t>
    </dgm:pt>
    <dgm:pt modelId="{FFF1FF80-91F1-4540-8005-9C2F7D1B82BE}" type="parTrans" cxnId="{41A16877-9699-4029-BA33-D89DB46F3772}">
      <dgm:prSet/>
      <dgm:spPr/>
      <dgm:t>
        <a:bodyPr/>
        <a:lstStyle/>
        <a:p>
          <a:endParaRPr lang="es-CO"/>
        </a:p>
      </dgm:t>
    </dgm:pt>
    <dgm:pt modelId="{73006047-FFF3-42C5-AD15-1AF37DDEA806}" type="sibTrans" cxnId="{41A16877-9699-4029-BA33-D89DB46F3772}">
      <dgm:prSet/>
      <dgm:spPr/>
      <dgm:t>
        <a:bodyPr/>
        <a:lstStyle/>
        <a:p>
          <a:endParaRPr lang="es-CO"/>
        </a:p>
      </dgm:t>
    </dgm:pt>
    <dgm:pt modelId="{654B8155-3DE6-4830-B9EC-3C8681D97CA7}" type="pres">
      <dgm:prSet presAssocID="{6E0FAA4F-81C0-4D94-A0DD-B0DBE0862121}" presName="Name0" presStyleCnt="0">
        <dgm:presLayoutVars>
          <dgm:chMax val="7"/>
          <dgm:resizeHandles val="exact"/>
        </dgm:presLayoutVars>
      </dgm:prSet>
      <dgm:spPr/>
    </dgm:pt>
    <dgm:pt modelId="{29503E34-18BE-4B63-B4DA-5DC5EFEE4DA2}" type="pres">
      <dgm:prSet presAssocID="{6E0FAA4F-81C0-4D94-A0DD-B0DBE0862121}" presName="comp1" presStyleCnt="0"/>
      <dgm:spPr/>
    </dgm:pt>
    <dgm:pt modelId="{12AAEEAD-7EB0-4344-A744-F324FB4877FC}" type="pres">
      <dgm:prSet presAssocID="{6E0FAA4F-81C0-4D94-A0DD-B0DBE0862121}" presName="circle1" presStyleLbl="node1" presStyleIdx="0" presStyleCnt="5"/>
      <dgm:spPr/>
    </dgm:pt>
    <dgm:pt modelId="{2BC18320-1E66-468F-B11E-7FC8DAFED026}" type="pres">
      <dgm:prSet presAssocID="{6E0FAA4F-81C0-4D94-A0DD-B0DBE0862121}" presName="c1text" presStyleLbl="node1" presStyleIdx="0" presStyleCnt="5">
        <dgm:presLayoutVars>
          <dgm:bulletEnabled val="1"/>
        </dgm:presLayoutVars>
      </dgm:prSet>
      <dgm:spPr/>
    </dgm:pt>
    <dgm:pt modelId="{4FAF48B0-FFD9-477C-BDE2-6AB46743DF65}" type="pres">
      <dgm:prSet presAssocID="{6E0FAA4F-81C0-4D94-A0DD-B0DBE0862121}" presName="comp2" presStyleCnt="0"/>
      <dgm:spPr/>
    </dgm:pt>
    <dgm:pt modelId="{67FE0D75-5777-4625-A142-BDCE4D4AA526}" type="pres">
      <dgm:prSet presAssocID="{6E0FAA4F-81C0-4D94-A0DD-B0DBE0862121}" presName="circle2" presStyleLbl="node1" presStyleIdx="1" presStyleCnt="5"/>
      <dgm:spPr/>
    </dgm:pt>
    <dgm:pt modelId="{FFEF397F-9ADF-4C27-AC26-0EBADA3CA973}" type="pres">
      <dgm:prSet presAssocID="{6E0FAA4F-81C0-4D94-A0DD-B0DBE0862121}" presName="c2text" presStyleLbl="node1" presStyleIdx="1" presStyleCnt="5">
        <dgm:presLayoutVars>
          <dgm:bulletEnabled val="1"/>
        </dgm:presLayoutVars>
      </dgm:prSet>
      <dgm:spPr/>
    </dgm:pt>
    <dgm:pt modelId="{0635195B-C998-489C-AD7F-A2F2C40264EB}" type="pres">
      <dgm:prSet presAssocID="{6E0FAA4F-81C0-4D94-A0DD-B0DBE0862121}" presName="comp3" presStyleCnt="0"/>
      <dgm:spPr/>
    </dgm:pt>
    <dgm:pt modelId="{4693584C-FBC6-430A-8B78-EBB0BC4CF689}" type="pres">
      <dgm:prSet presAssocID="{6E0FAA4F-81C0-4D94-A0DD-B0DBE0862121}" presName="circle3" presStyleLbl="node1" presStyleIdx="2" presStyleCnt="5"/>
      <dgm:spPr/>
    </dgm:pt>
    <dgm:pt modelId="{0C7F0665-87C7-4026-B4EA-E76581BA1F6C}" type="pres">
      <dgm:prSet presAssocID="{6E0FAA4F-81C0-4D94-A0DD-B0DBE0862121}" presName="c3text" presStyleLbl="node1" presStyleIdx="2" presStyleCnt="5">
        <dgm:presLayoutVars>
          <dgm:bulletEnabled val="1"/>
        </dgm:presLayoutVars>
      </dgm:prSet>
      <dgm:spPr/>
    </dgm:pt>
    <dgm:pt modelId="{B10290F0-DF4B-4F5E-B96D-30921FD63955}" type="pres">
      <dgm:prSet presAssocID="{6E0FAA4F-81C0-4D94-A0DD-B0DBE0862121}" presName="comp4" presStyleCnt="0"/>
      <dgm:spPr/>
    </dgm:pt>
    <dgm:pt modelId="{29B7AA31-CB8F-46AF-B65C-A21DA68F266D}" type="pres">
      <dgm:prSet presAssocID="{6E0FAA4F-81C0-4D94-A0DD-B0DBE0862121}" presName="circle4" presStyleLbl="node1" presStyleIdx="3" presStyleCnt="5"/>
      <dgm:spPr/>
    </dgm:pt>
    <dgm:pt modelId="{019CFB79-3D14-4E4C-8498-8A3ABDF2C070}" type="pres">
      <dgm:prSet presAssocID="{6E0FAA4F-81C0-4D94-A0DD-B0DBE0862121}" presName="c4text" presStyleLbl="node1" presStyleIdx="3" presStyleCnt="5">
        <dgm:presLayoutVars>
          <dgm:bulletEnabled val="1"/>
        </dgm:presLayoutVars>
      </dgm:prSet>
      <dgm:spPr/>
    </dgm:pt>
    <dgm:pt modelId="{74EA196F-D80A-4EC1-AA13-C6A90DEADBEE}" type="pres">
      <dgm:prSet presAssocID="{6E0FAA4F-81C0-4D94-A0DD-B0DBE0862121}" presName="comp5" presStyleCnt="0"/>
      <dgm:spPr/>
    </dgm:pt>
    <dgm:pt modelId="{763FFE98-3E04-4BC0-B676-5FCC912F8B87}" type="pres">
      <dgm:prSet presAssocID="{6E0FAA4F-81C0-4D94-A0DD-B0DBE0862121}" presName="circle5" presStyleLbl="node1" presStyleIdx="4" presStyleCnt="5"/>
      <dgm:spPr/>
    </dgm:pt>
    <dgm:pt modelId="{781C08F8-C93F-4092-B9D2-5E4DDD54D4AF}" type="pres">
      <dgm:prSet presAssocID="{6E0FAA4F-81C0-4D94-A0DD-B0DBE0862121}" presName="c5text" presStyleLbl="node1" presStyleIdx="4" presStyleCnt="5">
        <dgm:presLayoutVars>
          <dgm:bulletEnabled val="1"/>
        </dgm:presLayoutVars>
      </dgm:prSet>
      <dgm:spPr/>
    </dgm:pt>
  </dgm:ptLst>
  <dgm:cxnLst>
    <dgm:cxn modelId="{12D98024-7FE7-46E2-8A2B-BB1C7E74E4A6}" srcId="{6E0FAA4F-81C0-4D94-A0DD-B0DBE0862121}" destId="{8D177D48-F44A-4513-BE78-6F877D9498DE}" srcOrd="0" destOrd="0" parTransId="{E4AD59AE-C40B-4D11-B0EF-BC7F28B3A69D}" sibTransId="{FD2C0567-2FE0-4E36-A761-4BFBB488C896}"/>
    <dgm:cxn modelId="{2F469210-E294-42E3-AAC6-16AACC737B17}" type="presOf" srcId="{0A65FB47-A45B-49EE-A90A-E0E32E60B4C0}" destId="{019CFB79-3D14-4E4C-8498-8A3ABDF2C070}" srcOrd="1" destOrd="0" presId="urn:microsoft.com/office/officeart/2005/8/layout/venn2"/>
    <dgm:cxn modelId="{4B512F06-3D03-4D2D-B65E-E413A177BF1A}" srcId="{6E0FAA4F-81C0-4D94-A0DD-B0DBE0862121}" destId="{4A2B0522-F067-4EF8-9CC5-9B6445DEE764}" srcOrd="2" destOrd="0" parTransId="{605F8B8A-EECF-4BEC-A3BF-74A63B3EA848}" sibTransId="{8AAA7753-A264-48E3-BD75-3B00D7C4DAF2}"/>
    <dgm:cxn modelId="{CEFCDE4E-37D4-42B1-AB98-A7E0968DCCDF}" type="presOf" srcId="{0A65FB47-A45B-49EE-A90A-E0E32E60B4C0}" destId="{29B7AA31-CB8F-46AF-B65C-A21DA68F266D}" srcOrd="0" destOrd="0" presId="urn:microsoft.com/office/officeart/2005/8/layout/venn2"/>
    <dgm:cxn modelId="{E279DEFE-A1DB-4DC6-B7D0-94916215C3FC}" srcId="{6E0FAA4F-81C0-4D94-A0DD-B0DBE0862121}" destId="{97794497-2937-412D-9A82-1D33EEC9B79C}" srcOrd="1" destOrd="0" parTransId="{B1100ABA-EC91-429D-9BF1-E673F1919579}" sibTransId="{948B696B-F838-486E-8921-E65B92B12ACC}"/>
    <dgm:cxn modelId="{FB395576-E26F-4593-BD37-A39E01B3ACCE}" type="presOf" srcId="{AF8B8F73-E2FB-4519-83BD-16FDFC89C3E5}" destId="{781C08F8-C93F-4092-B9D2-5E4DDD54D4AF}" srcOrd="1" destOrd="0" presId="urn:microsoft.com/office/officeart/2005/8/layout/venn2"/>
    <dgm:cxn modelId="{A86A62D1-FE3A-44E8-987E-6EEC655E9973}" srcId="{6E0FAA4F-81C0-4D94-A0DD-B0DBE0862121}" destId="{AF8B8F73-E2FB-4519-83BD-16FDFC89C3E5}" srcOrd="4" destOrd="0" parTransId="{1CEC44C8-56C0-4522-BBA4-40AD1E6CB644}" sibTransId="{31D62E5E-96D2-44BE-B7D8-0459F7C30DDE}"/>
    <dgm:cxn modelId="{41A16877-9699-4029-BA33-D89DB46F3772}" srcId="{6E0FAA4F-81C0-4D94-A0DD-B0DBE0862121}" destId="{0A65FB47-A45B-49EE-A90A-E0E32E60B4C0}" srcOrd="3" destOrd="0" parTransId="{FFF1FF80-91F1-4540-8005-9C2F7D1B82BE}" sibTransId="{73006047-FFF3-42C5-AD15-1AF37DDEA806}"/>
    <dgm:cxn modelId="{7204096D-570C-4B86-B1BF-2274B24F8B3B}" type="presOf" srcId="{AF8B8F73-E2FB-4519-83BD-16FDFC89C3E5}" destId="{763FFE98-3E04-4BC0-B676-5FCC912F8B87}" srcOrd="0" destOrd="0" presId="urn:microsoft.com/office/officeart/2005/8/layout/venn2"/>
    <dgm:cxn modelId="{26636F2F-4638-42B8-AA07-0DA501DE2572}" type="presOf" srcId="{6E0FAA4F-81C0-4D94-A0DD-B0DBE0862121}" destId="{654B8155-3DE6-4830-B9EC-3C8681D97CA7}" srcOrd="0" destOrd="0" presId="urn:microsoft.com/office/officeart/2005/8/layout/venn2"/>
    <dgm:cxn modelId="{47B5EEA4-6A88-4044-96A6-D495540BFC13}" type="presOf" srcId="{8D177D48-F44A-4513-BE78-6F877D9498DE}" destId="{12AAEEAD-7EB0-4344-A744-F324FB4877FC}" srcOrd="0" destOrd="0" presId="urn:microsoft.com/office/officeart/2005/8/layout/venn2"/>
    <dgm:cxn modelId="{C07FBECC-A5BC-49C3-96B3-8E18BF562C0A}" type="presOf" srcId="{8D177D48-F44A-4513-BE78-6F877D9498DE}" destId="{2BC18320-1E66-468F-B11E-7FC8DAFED026}" srcOrd="1" destOrd="0" presId="urn:microsoft.com/office/officeart/2005/8/layout/venn2"/>
    <dgm:cxn modelId="{9AB408E2-F9EA-4196-A50D-120931754F84}" type="presOf" srcId="{97794497-2937-412D-9A82-1D33EEC9B79C}" destId="{67FE0D75-5777-4625-A142-BDCE4D4AA526}" srcOrd="0" destOrd="0" presId="urn:microsoft.com/office/officeart/2005/8/layout/venn2"/>
    <dgm:cxn modelId="{FF9338A5-C170-43F4-9821-EB05CF68D9D4}" type="presOf" srcId="{4A2B0522-F067-4EF8-9CC5-9B6445DEE764}" destId="{4693584C-FBC6-430A-8B78-EBB0BC4CF689}" srcOrd="0" destOrd="0" presId="urn:microsoft.com/office/officeart/2005/8/layout/venn2"/>
    <dgm:cxn modelId="{63933606-993F-4383-93F0-15970C5FFED4}" type="presOf" srcId="{4A2B0522-F067-4EF8-9CC5-9B6445DEE764}" destId="{0C7F0665-87C7-4026-B4EA-E76581BA1F6C}" srcOrd="1" destOrd="0" presId="urn:microsoft.com/office/officeart/2005/8/layout/venn2"/>
    <dgm:cxn modelId="{325CDEC6-9493-4389-933A-699BBA1EC701}" type="presOf" srcId="{97794497-2937-412D-9A82-1D33EEC9B79C}" destId="{FFEF397F-9ADF-4C27-AC26-0EBADA3CA973}" srcOrd="1" destOrd="0" presId="urn:microsoft.com/office/officeart/2005/8/layout/venn2"/>
    <dgm:cxn modelId="{7C836FE5-927F-4F4F-8464-FA43E683F36D}" type="presParOf" srcId="{654B8155-3DE6-4830-B9EC-3C8681D97CA7}" destId="{29503E34-18BE-4B63-B4DA-5DC5EFEE4DA2}" srcOrd="0" destOrd="0" presId="urn:microsoft.com/office/officeart/2005/8/layout/venn2"/>
    <dgm:cxn modelId="{D6079EED-DFC8-462B-850A-9D58E97B15DA}" type="presParOf" srcId="{29503E34-18BE-4B63-B4DA-5DC5EFEE4DA2}" destId="{12AAEEAD-7EB0-4344-A744-F324FB4877FC}" srcOrd="0" destOrd="0" presId="urn:microsoft.com/office/officeart/2005/8/layout/venn2"/>
    <dgm:cxn modelId="{7287F12C-F3FC-4D94-919B-2ADEA6925DF1}" type="presParOf" srcId="{29503E34-18BE-4B63-B4DA-5DC5EFEE4DA2}" destId="{2BC18320-1E66-468F-B11E-7FC8DAFED026}" srcOrd="1" destOrd="0" presId="urn:microsoft.com/office/officeart/2005/8/layout/venn2"/>
    <dgm:cxn modelId="{F4F696A3-97F0-4D1C-A3F6-1F2A1358EFC8}" type="presParOf" srcId="{654B8155-3DE6-4830-B9EC-3C8681D97CA7}" destId="{4FAF48B0-FFD9-477C-BDE2-6AB46743DF65}" srcOrd="1" destOrd="0" presId="urn:microsoft.com/office/officeart/2005/8/layout/venn2"/>
    <dgm:cxn modelId="{46630036-F286-44F0-9FC7-728D5C902A61}" type="presParOf" srcId="{4FAF48B0-FFD9-477C-BDE2-6AB46743DF65}" destId="{67FE0D75-5777-4625-A142-BDCE4D4AA526}" srcOrd="0" destOrd="0" presId="urn:microsoft.com/office/officeart/2005/8/layout/venn2"/>
    <dgm:cxn modelId="{B0862EC4-E822-426D-886C-27C786ABE223}" type="presParOf" srcId="{4FAF48B0-FFD9-477C-BDE2-6AB46743DF65}" destId="{FFEF397F-9ADF-4C27-AC26-0EBADA3CA973}" srcOrd="1" destOrd="0" presId="urn:microsoft.com/office/officeart/2005/8/layout/venn2"/>
    <dgm:cxn modelId="{7EDB498B-86BB-4CA4-A515-5F24866D5A3E}" type="presParOf" srcId="{654B8155-3DE6-4830-B9EC-3C8681D97CA7}" destId="{0635195B-C998-489C-AD7F-A2F2C40264EB}" srcOrd="2" destOrd="0" presId="urn:microsoft.com/office/officeart/2005/8/layout/venn2"/>
    <dgm:cxn modelId="{A56C90F9-DF75-4274-91E5-371D7B84AEAD}" type="presParOf" srcId="{0635195B-C998-489C-AD7F-A2F2C40264EB}" destId="{4693584C-FBC6-430A-8B78-EBB0BC4CF689}" srcOrd="0" destOrd="0" presId="urn:microsoft.com/office/officeart/2005/8/layout/venn2"/>
    <dgm:cxn modelId="{DFB46E78-18AD-4087-A327-2DE061D326EC}" type="presParOf" srcId="{0635195B-C998-489C-AD7F-A2F2C40264EB}" destId="{0C7F0665-87C7-4026-B4EA-E76581BA1F6C}" srcOrd="1" destOrd="0" presId="urn:microsoft.com/office/officeart/2005/8/layout/venn2"/>
    <dgm:cxn modelId="{01F8301F-195E-4AA5-B7A4-8C7DE8772826}" type="presParOf" srcId="{654B8155-3DE6-4830-B9EC-3C8681D97CA7}" destId="{B10290F0-DF4B-4F5E-B96D-30921FD63955}" srcOrd="3" destOrd="0" presId="urn:microsoft.com/office/officeart/2005/8/layout/venn2"/>
    <dgm:cxn modelId="{22731BB5-EEA0-476E-B827-4497F347B8F3}" type="presParOf" srcId="{B10290F0-DF4B-4F5E-B96D-30921FD63955}" destId="{29B7AA31-CB8F-46AF-B65C-A21DA68F266D}" srcOrd="0" destOrd="0" presId="urn:microsoft.com/office/officeart/2005/8/layout/venn2"/>
    <dgm:cxn modelId="{24533EC6-9E8C-4405-B3B4-B7C41513DBB5}" type="presParOf" srcId="{B10290F0-DF4B-4F5E-B96D-30921FD63955}" destId="{019CFB79-3D14-4E4C-8498-8A3ABDF2C070}" srcOrd="1" destOrd="0" presId="urn:microsoft.com/office/officeart/2005/8/layout/venn2"/>
    <dgm:cxn modelId="{1B9F64C6-6489-4410-976D-D4F6F9943667}" type="presParOf" srcId="{654B8155-3DE6-4830-B9EC-3C8681D97CA7}" destId="{74EA196F-D80A-4EC1-AA13-C6A90DEADBEE}" srcOrd="4" destOrd="0" presId="urn:microsoft.com/office/officeart/2005/8/layout/venn2"/>
    <dgm:cxn modelId="{3DC1F480-CF14-4C10-95D6-E80DCA8EEFFE}" type="presParOf" srcId="{74EA196F-D80A-4EC1-AA13-C6A90DEADBEE}" destId="{763FFE98-3E04-4BC0-B676-5FCC912F8B87}" srcOrd="0" destOrd="0" presId="urn:microsoft.com/office/officeart/2005/8/layout/venn2"/>
    <dgm:cxn modelId="{3A3AACAE-0BE3-42C6-AD89-AA389E93BF41}" type="presParOf" srcId="{74EA196F-D80A-4EC1-AA13-C6A90DEADBEE}" destId="{781C08F8-C93F-4092-B9D2-5E4DDD54D4AF}"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55914516-A419-423D-9E5F-CF333883412B}"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CO"/>
        </a:p>
      </dgm:t>
    </dgm:pt>
    <dgm:pt modelId="{E51F1609-7242-4346-81C4-62E756CAE901}">
      <dgm:prSet phldrT="[Texto]"/>
      <dgm:spPr/>
      <dgm:t>
        <a:bodyPr/>
        <a:lstStyle/>
        <a:p>
          <a:r>
            <a:rPr lang="es-MX" dirty="0"/>
            <a:t>CALIDAD</a:t>
          </a:r>
          <a:endParaRPr lang="es-CO" dirty="0"/>
        </a:p>
      </dgm:t>
    </dgm:pt>
    <dgm:pt modelId="{A86D4148-61D8-4B57-8C91-9AE293BDAF26}" type="parTrans" cxnId="{3856C29F-0D6E-44E2-9959-6EA754C0E0D1}">
      <dgm:prSet/>
      <dgm:spPr/>
      <dgm:t>
        <a:bodyPr/>
        <a:lstStyle/>
        <a:p>
          <a:endParaRPr lang="es-CO"/>
        </a:p>
      </dgm:t>
    </dgm:pt>
    <dgm:pt modelId="{D5BA9BD7-0FEC-4045-A719-5FAA4445AF8D}" type="sibTrans" cxnId="{3856C29F-0D6E-44E2-9959-6EA754C0E0D1}">
      <dgm:prSet/>
      <dgm:spPr/>
      <dgm:t>
        <a:bodyPr/>
        <a:lstStyle/>
        <a:p>
          <a:endParaRPr lang="es-CO"/>
        </a:p>
      </dgm:t>
    </dgm:pt>
    <dgm:pt modelId="{7E0282DD-36EC-4091-A18B-3044367558E4}">
      <dgm:prSet phldrT="[Texto]"/>
      <dgm:spPr/>
      <dgm:t>
        <a:bodyPr/>
        <a:lstStyle/>
        <a:p>
          <a:r>
            <a:rPr lang="es-MX" dirty="0"/>
            <a:t>CONFIABILIDAD</a:t>
          </a:r>
          <a:endParaRPr lang="es-CO" dirty="0"/>
        </a:p>
      </dgm:t>
    </dgm:pt>
    <dgm:pt modelId="{D31B55DA-271D-43F0-931A-3D8F1985B5E3}" type="parTrans" cxnId="{29001DA5-15E6-4400-8B75-628C2BEA3085}">
      <dgm:prSet/>
      <dgm:spPr/>
      <dgm:t>
        <a:bodyPr/>
        <a:lstStyle/>
        <a:p>
          <a:endParaRPr lang="es-CO"/>
        </a:p>
      </dgm:t>
    </dgm:pt>
    <dgm:pt modelId="{98AC26A9-2AE6-40A0-B85E-4F7F72862947}" type="sibTrans" cxnId="{29001DA5-15E6-4400-8B75-628C2BEA3085}">
      <dgm:prSet/>
      <dgm:spPr/>
      <dgm:t>
        <a:bodyPr/>
        <a:lstStyle/>
        <a:p>
          <a:endParaRPr lang="es-CO"/>
        </a:p>
      </dgm:t>
    </dgm:pt>
    <dgm:pt modelId="{7A2EE1EA-4F09-4D19-8FB7-B7951D11A6FD}">
      <dgm:prSet phldrT="[Texto]"/>
      <dgm:spPr/>
      <dgm:t>
        <a:bodyPr/>
        <a:lstStyle/>
        <a:p>
          <a:r>
            <a:rPr lang="es-MX" dirty="0"/>
            <a:t>SEGURIDAD</a:t>
          </a:r>
          <a:endParaRPr lang="es-CO" dirty="0"/>
        </a:p>
      </dgm:t>
    </dgm:pt>
    <dgm:pt modelId="{5D58DE07-AD6A-4EAE-9313-40D7D3283E07}" type="parTrans" cxnId="{FC29EC74-137D-4F31-B5B2-6F030394B308}">
      <dgm:prSet/>
      <dgm:spPr/>
      <dgm:t>
        <a:bodyPr/>
        <a:lstStyle/>
        <a:p>
          <a:endParaRPr lang="es-CO"/>
        </a:p>
      </dgm:t>
    </dgm:pt>
    <dgm:pt modelId="{4FFED677-55C3-4A94-A69E-A290280459CA}" type="sibTrans" cxnId="{FC29EC74-137D-4F31-B5B2-6F030394B308}">
      <dgm:prSet/>
      <dgm:spPr/>
      <dgm:t>
        <a:bodyPr/>
        <a:lstStyle/>
        <a:p>
          <a:endParaRPr lang="es-CO"/>
        </a:p>
      </dgm:t>
    </dgm:pt>
    <dgm:pt modelId="{9A1E10B5-1B6A-417A-BFB4-5B88094664AA}" type="pres">
      <dgm:prSet presAssocID="{55914516-A419-423D-9E5F-CF333883412B}" presName="diagram" presStyleCnt="0">
        <dgm:presLayoutVars>
          <dgm:dir/>
          <dgm:resizeHandles val="exact"/>
        </dgm:presLayoutVars>
      </dgm:prSet>
      <dgm:spPr/>
    </dgm:pt>
    <dgm:pt modelId="{71BF79C1-0F41-4D5B-970A-B2F1434C4DC8}" type="pres">
      <dgm:prSet presAssocID="{E51F1609-7242-4346-81C4-62E756CAE901}" presName="node" presStyleLbl="node1" presStyleIdx="0" presStyleCnt="3">
        <dgm:presLayoutVars>
          <dgm:bulletEnabled val="1"/>
        </dgm:presLayoutVars>
      </dgm:prSet>
      <dgm:spPr/>
    </dgm:pt>
    <dgm:pt modelId="{4CF91A17-9AFC-4140-9790-E48374C5ABD1}" type="pres">
      <dgm:prSet presAssocID="{D5BA9BD7-0FEC-4045-A719-5FAA4445AF8D}" presName="sibTrans" presStyleCnt="0"/>
      <dgm:spPr/>
    </dgm:pt>
    <dgm:pt modelId="{021C35EB-10FD-4522-B5F3-8E4A94F76E82}" type="pres">
      <dgm:prSet presAssocID="{7E0282DD-36EC-4091-A18B-3044367558E4}" presName="node" presStyleLbl="node1" presStyleIdx="1" presStyleCnt="3">
        <dgm:presLayoutVars>
          <dgm:bulletEnabled val="1"/>
        </dgm:presLayoutVars>
      </dgm:prSet>
      <dgm:spPr/>
    </dgm:pt>
    <dgm:pt modelId="{AD126D35-D6FF-48E1-BF9A-F3723BD30BE6}" type="pres">
      <dgm:prSet presAssocID="{98AC26A9-2AE6-40A0-B85E-4F7F72862947}" presName="sibTrans" presStyleCnt="0"/>
      <dgm:spPr/>
    </dgm:pt>
    <dgm:pt modelId="{BB5F4A2B-6C34-44DB-93F5-9D0287A34FAC}" type="pres">
      <dgm:prSet presAssocID="{7A2EE1EA-4F09-4D19-8FB7-B7951D11A6FD}" presName="node" presStyleLbl="node1" presStyleIdx="2" presStyleCnt="3">
        <dgm:presLayoutVars>
          <dgm:bulletEnabled val="1"/>
        </dgm:presLayoutVars>
      </dgm:prSet>
      <dgm:spPr/>
    </dgm:pt>
  </dgm:ptLst>
  <dgm:cxnLst>
    <dgm:cxn modelId="{5FF40168-6E0E-4A72-996D-0BBB11542B4E}" type="presOf" srcId="{7A2EE1EA-4F09-4D19-8FB7-B7951D11A6FD}" destId="{BB5F4A2B-6C34-44DB-93F5-9D0287A34FAC}" srcOrd="0" destOrd="0" presId="urn:microsoft.com/office/officeart/2005/8/layout/default"/>
    <dgm:cxn modelId="{FC29EC74-137D-4F31-B5B2-6F030394B308}" srcId="{55914516-A419-423D-9E5F-CF333883412B}" destId="{7A2EE1EA-4F09-4D19-8FB7-B7951D11A6FD}" srcOrd="2" destOrd="0" parTransId="{5D58DE07-AD6A-4EAE-9313-40D7D3283E07}" sibTransId="{4FFED677-55C3-4A94-A69E-A290280459CA}"/>
    <dgm:cxn modelId="{61BC4D74-6681-4666-B6A0-F99E37590698}" type="presOf" srcId="{7E0282DD-36EC-4091-A18B-3044367558E4}" destId="{021C35EB-10FD-4522-B5F3-8E4A94F76E82}" srcOrd="0" destOrd="0" presId="urn:microsoft.com/office/officeart/2005/8/layout/default"/>
    <dgm:cxn modelId="{3856C29F-0D6E-44E2-9959-6EA754C0E0D1}" srcId="{55914516-A419-423D-9E5F-CF333883412B}" destId="{E51F1609-7242-4346-81C4-62E756CAE901}" srcOrd="0" destOrd="0" parTransId="{A86D4148-61D8-4B57-8C91-9AE293BDAF26}" sibTransId="{D5BA9BD7-0FEC-4045-A719-5FAA4445AF8D}"/>
    <dgm:cxn modelId="{FC19C6C2-D35C-44E0-8ED1-505EE78C281E}" type="presOf" srcId="{E51F1609-7242-4346-81C4-62E756CAE901}" destId="{71BF79C1-0F41-4D5B-970A-B2F1434C4DC8}" srcOrd="0" destOrd="0" presId="urn:microsoft.com/office/officeart/2005/8/layout/default"/>
    <dgm:cxn modelId="{A3D3FAA6-27B9-4467-B911-F64092E83DCE}" type="presOf" srcId="{55914516-A419-423D-9E5F-CF333883412B}" destId="{9A1E10B5-1B6A-417A-BFB4-5B88094664AA}" srcOrd="0" destOrd="0" presId="urn:microsoft.com/office/officeart/2005/8/layout/default"/>
    <dgm:cxn modelId="{29001DA5-15E6-4400-8B75-628C2BEA3085}" srcId="{55914516-A419-423D-9E5F-CF333883412B}" destId="{7E0282DD-36EC-4091-A18B-3044367558E4}" srcOrd="1" destOrd="0" parTransId="{D31B55DA-271D-43F0-931A-3D8F1985B5E3}" sibTransId="{98AC26A9-2AE6-40A0-B85E-4F7F72862947}"/>
    <dgm:cxn modelId="{DB1E0FFE-E617-45DC-ACF1-050CFB901A93}" type="presParOf" srcId="{9A1E10B5-1B6A-417A-BFB4-5B88094664AA}" destId="{71BF79C1-0F41-4D5B-970A-B2F1434C4DC8}" srcOrd="0" destOrd="0" presId="urn:microsoft.com/office/officeart/2005/8/layout/default"/>
    <dgm:cxn modelId="{CB06332D-3BEF-4456-BE46-65AB81A4025F}" type="presParOf" srcId="{9A1E10B5-1B6A-417A-BFB4-5B88094664AA}" destId="{4CF91A17-9AFC-4140-9790-E48374C5ABD1}" srcOrd="1" destOrd="0" presId="urn:microsoft.com/office/officeart/2005/8/layout/default"/>
    <dgm:cxn modelId="{C2541C9F-9FB2-4A81-B10C-D88E81A1C879}" type="presParOf" srcId="{9A1E10B5-1B6A-417A-BFB4-5B88094664AA}" destId="{021C35EB-10FD-4522-B5F3-8E4A94F76E82}" srcOrd="2" destOrd="0" presId="urn:microsoft.com/office/officeart/2005/8/layout/default"/>
    <dgm:cxn modelId="{FD68C73E-BCE2-482C-BDE7-6874131374A0}" type="presParOf" srcId="{9A1E10B5-1B6A-417A-BFB4-5B88094664AA}" destId="{AD126D35-D6FF-48E1-BF9A-F3723BD30BE6}" srcOrd="3" destOrd="0" presId="urn:microsoft.com/office/officeart/2005/8/layout/default"/>
    <dgm:cxn modelId="{CE5086EB-B1D5-44D2-8616-61512408E6F4}" type="presParOf" srcId="{9A1E10B5-1B6A-417A-BFB4-5B88094664AA}" destId="{BB5F4A2B-6C34-44DB-93F5-9D0287A34FAC}"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AF948BCB-6600-4148-A7B0-75ED622709C6}" type="doc">
      <dgm:prSet loTypeId="urn:microsoft.com/office/officeart/2005/8/layout/hierarchy2" loCatId="hierarchy" qsTypeId="urn:microsoft.com/office/officeart/2005/8/quickstyle/simple1" qsCatId="simple" csTypeId="urn:microsoft.com/office/officeart/2005/8/colors/colorful3" csCatId="colorful" phldr="1"/>
      <dgm:spPr/>
      <dgm:t>
        <a:bodyPr/>
        <a:lstStyle/>
        <a:p>
          <a:endParaRPr lang="es-CO"/>
        </a:p>
      </dgm:t>
    </dgm:pt>
    <dgm:pt modelId="{E451BC2B-003D-4006-8454-AC42C4A46B13}">
      <dgm:prSet phldrT="[Texto]"/>
      <dgm:spPr/>
      <dgm:t>
        <a:bodyPr/>
        <a:lstStyle/>
        <a:p>
          <a:r>
            <a:rPr lang="es-MX" dirty="0"/>
            <a:t>Calidad</a:t>
          </a:r>
          <a:endParaRPr lang="es-CO" dirty="0"/>
        </a:p>
      </dgm:t>
    </dgm:pt>
    <dgm:pt modelId="{DEAD2340-1CFC-47F5-9F27-9A06AE7C4FF3}" type="parTrans" cxnId="{16226460-AEFF-474E-9268-629B1D9BB3CE}">
      <dgm:prSet/>
      <dgm:spPr/>
      <dgm:t>
        <a:bodyPr/>
        <a:lstStyle/>
        <a:p>
          <a:endParaRPr lang="es-CO"/>
        </a:p>
      </dgm:t>
    </dgm:pt>
    <dgm:pt modelId="{F02B43AF-5887-456B-A892-61E4352AAF1F}" type="sibTrans" cxnId="{16226460-AEFF-474E-9268-629B1D9BB3CE}">
      <dgm:prSet/>
      <dgm:spPr/>
      <dgm:t>
        <a:bodyPr/>
        <a:lstStyle/>
        <a:p>
          <a:endParaRPr lang="es-CO"/>
        </a:p>
      </dgm:t>
    </dgm:pt>
    <dgm:pt modelId="{A239F468-666D-4417-B9D4-B842E01AAB13}">
      <dgm:prSet phldrT="[Texto]"/>
      <dgm:spPr/>
      <dgm:t>
        <a:bodyPr/>
        <a:lstStyle/>
        <a:p>
          <a:r>
            <a:rPr lang="es-MX" dirty="0"/>
            <a:t>tensiones</a:t>
          </a:r>
          <a:endParaRPr lang="es-CO" dirty="0"/>
        </a:p>
      </dgm:t>
    </dgm:pt>
    <dgm:pt modelId="{3BC53B41-9141-4428-82AF-6BBC058ED501}" type="parTrans" cxnId="{2AE2FF3D-117E-4A9C-B475-1DCF88C02B22}">
      <dgm:prSet/>
      <dgm:spPr/>
      <dgm:t>
        <a:bodyPr/>
        <a:lstStyle/>
        <a:p>
          <a:endParaRPr lang="es-CO"/>
        </a:p>
      </dgm:t>
    </dgm:pt>
    <dgm:pt modelId="{54CED2F0-E34A-4882-92BE-521B1C63E032}" type="sibTrans" cxnId="{2AE2FF3D-117E-4A9C-B475-1DCF88C02B22}">
      <dgm:prSet/>
      <dgm:spPr/>
      <dgm:t>
        <a:bodyPr/>
        <a:lstStyle/>
        <a:p>
          <a:endParaRPr lang="es-CO"/>
        </a:p>
      </dgm:t>
    </dgm:pt>
    <dgm:pt modelId="{7E29CB0F-2CD5-4A7E-BF70-0B55AFC3D170}">
      <dgm:prSet phldrT="[Texto]"/>
      <dgm:spPr/>
      <dgm:t>
        <a:bodyPr/>
        <a:lstStyle/>
        <a:p>
          <a:r>
            <a:rPr lang="es-MX" dirty="0"/>
            <a:t>Calidad de potencia</a:t>
          </a:r>
          <a:endParaRPr lang="es-CO" dirty="0"/>
        </a:p>
      </dgm:t>
    </dgm:pt>
    <dgm:pt modelId="{BA571DA1-9B51-44B8-B44F-7F47ADFCB385}" type="parTrans" cxnId="{60534796-9230-4855-9E33-18BA77070BC9}">
      <dgm:prSet/>
      <dgm:spPr/>
      <dgm:t>
        <a:bodyPr/>
        <a:lstStyle/>
        <a:p>
          <a:endParaRPr lang="es-CO"/>
        </a:p>
      </dgm:t>
    </dgm:pt>
    <dgm:pt modelId="{35F01350-4ACF-4D7D-8934-B1184C10DF90}" type="sibTrans" cxnId="{60534796-9230-4855-9E33-18BA77070BC9}">
      <dgm:prSet/>
      <dgm:spPr/>
      <dgm:t>
        <a:bodyPr/>
        <a:lstStyle/>
        <a:p>
          <a:endParaRPr lang="es-CO"/>
        </a:p>
      </dgm:t>
    </dgm:pt>
    <dgm:pt modelId="{289D98A8-3F5C-4193-9A19-64CDA70AA49D}" type="pres">
      <dgm:prSet presAssocID="{AF948BCB-6600-4148-A7B0-75ED622709C6}" presName="diagram" presStyleCnt="0">
        <dgm:presLayoutVars>
          <dgm:chPref val="1"/>
          <dgm:dir/>
          <dgm:animOne val="branch"/>
          <dgm:animLvl val="lvl"/>
          <dgm:resizeHandles val="exact"/>
        </dgm:presLayoutVars>
      </dgm:prSet>
      <dgm:spPr/>
    </dgm:pt>
    <dgm:pt modelId="{F6DD7D50-3AAF-43F3-B812-5F2249B76DC1}" type="pres">
      <dgm:prSet presAssocID="{E451BC2B-003D-4006-8454-AC42C4A46B13}" presName="root1" presStyleCnt="0"/>
      <dgm:spPr/>
    </dgm:pt>
    <dgm:pt modelId="{7E7747A2-81FB-4396-8292-810BFFEC62E1}" type="pres">
      <dgm:prSet presAssocID="{E451BC2B-003D-4006-8454-AC42C4A46B13}" presName="LevelOneTextNode" presStyleLbl="node0" presStyleIdx="0" presStyleCnt="1">
        <dgm:presLayoutVars>
          <dgm:chPref val="3"/>
        </dgm:presLayoutVars>
      </dgm:prSet>
      <dgm:spPr/>
    </dgm:pt>
    <dgm:pt modelId="{3192A8D7-EBCE-41A7-A207-E6AA36C26C23}" type="pres">
      <dgm:prSet presAssocID="{E451BC2B-003D-4006-8454-AC42C4A46B13}" presName="level2hierChild" presStyleCnt="0"/>
      <dgm:spPr/>
    </dgm:pt>
    <dgm:pt modelId="{57E6E238-9213-47B6-9764-C53DB3347AC4}" type="pres">
      <dgm:prSet presAssocID="{3BC53B41-9141-4428-82AF-6BBC058ED501}" presName="conn2-1" presStyleLbl="parChTrans1D2" presStyleIdx="0" presStyleCnt="2"/>
      <dgm:spPr/>
    </dgm:pt>
    <dgm:pt modelId="{F1E7F793-F4A7-48E8-B201-1DB671E37B3C}" type="pres">
      <dgm:prSet presAssocID="{3BC53B41-9141-4428-82AF-6BBC058ED501}" presName="connTx" presStyleLbl="parChTrans1D2" presStyleIdx="0" presStyleCnt="2"/>
      <dgm:spPr/>
    </dgm:pt>
    <dgm:pt modelId="{4B1255B8-BFF9-4139-AE63-5E10EB64DB28}" type="pres">
      <dgm:prSet presAssocID="{A239F468-666D-4417-B9D4-B842E01AAB13}" presName="root2" presStyleCnt="0"/>
      <dgm:spPr/>
    </dgm:pt>
    <dgm:pt modelId="{96728CB3-E5E7-495D-B917-ADF8EB5B2027}" type="pres">
      <dgm:prSet presAssocID="{A239F468-666D-4417-B9D4-B842E01AAB13}" presName="LevelTwoTextNode" presStyleLbl="node2" presStyleIdx="0" presStyleCnt="2">
        <dgm:presLayoutVars>
          <dgm:chPref val="3"/>
        </dgm:presLayoutVars>
      </dgm:prSet>
      <dgm:spPr/>
    </dgm:pt>
    <dgm:pt modelId="{09418825-2B00-4621-903C-0E917F9A2719}" type="pres">
      <dgm:prSet presAssocID="{A239F468-666D-4417-B9D4-B842E01AAB13}" presName="level3hierChild" presStyleCnt="0"/>
      <dgm:spPr/>
    </dgm:pt>
    <dgm:pt modelId="{5EE55406-888B-44AB-9BDF-1D9A3663A6E9}" type="pres">
      <dgm:prSet presAssocID="{BA571DA1-9B51-44B8-B44F-7F47ADFCB385}" presName="conn2-1" presStyleLbl="parChTrans1D2" presStyleIdx="1" presStyleCnt="2"/>
      <dgm:spPr/>
    </dgm:pt>
    <dgm:pt modelId="{DEB4E6AB-065C-454E-AE30-CA2C66F26BE2}" type="pres">
      <dgm:prSet presAssocID="{BA571DA1-9B51-44B8-B44F-7F47ADFCB385}" presName="connTx" presStyleLbl="parChTrans1D2" presStyleIdx="1" presStyleCnt="2"/>
      <dgm:spPr/>
    </dgm:pt>
    <dgm:pt modelId="{57EA6770-E502-45B3-A34F-DF663EC98B6A}" type="pres">
      <dgm:prSet presAssocID="{7E29CB0F-2CD5-4A7E-BF70-0B55AFC3D170}" presName="root2" presStyleCnt="0"/>
      <dgm:spPr/>
    </dgm:pt>
    <dgm:pt modelId="{F81E37A3-8E38-4DE4-B19F-C6398BB130F1}" type="pres">
      <dgm:prSet presAssocID="{7E29CB0F-2CD5-4A7E-BF70-0B55AFC3D170}" presName="LevelTwoTextNode" presStyleLbl="node2" presStyleIdx="1" presStyleCnt="2">
        <dgm:presLayoutVars>
          <dgm:chPref val="3"/>
        </dgm:presLayoutVars>
      </dgm:prSet>
      <dgm:spPr/>
    </dgm:pt>
    <dgm:pt modelId="{B3C2E1A1-3DD2-4EA1-8315-22C2D44318C7}" type="pres">
      <dgm:prSet presAssocID="{7E29CB0F-2CD5-4A7E-BF70-0B55AFC3D170}" presName="level3hierChild" presStyleCnt="0"/>
      <dgm:spPr/>
    </dgm:pt>
  </dgm:ptLst>
  <dgm:cxnLst>
    <dgm:cxn modelId="{EDA6E895-DA17-43F0-9687-4BB01187A666}" type="presOf" srcId="{7E29CB0F-2CD5-4A7E-BF70-0B55AFC3D170}" destId="{F81E37A3-8E38-4DE4-B19F-C6398BB130F1}" srcOrd="0" destOrd="0" presId="urn:microsoft.com/office/officeart/2005/8/layout/hierarchy2"/>
    <dgm:cxn modelId="{8AABD26F-A2C5-4440-8F10-0AF680758754}" type="presOf" srcId="{AF948BCB-6600-4148-A7B0-75ED622709C6}" destId="{289D98A8-3F5C-4193-9A19-64CDA70AA49D}" srcOrd="0" destOrd="0" presId="urn:microsoft.com/office/officeart/2005/8/layout/hierarchy2"/>
    <dgm:cxn modelId="{60534796-9230-4855-9E33-18BA77070BC9}" srcId="{E451BC2B-003D-4006-8454-AC42C4A46B13}" destId="{7E29CB0F-2CD5-4A7E-BF70-0B55AFC3D170}" srcOrd="1" destOrd="0" parTransId="{BA571DA1-9B51-44B8-B44F-7F47ADFCB385}" sibTransId="{35F01350-4ACF-4D7D-8934-B1184C10DF90}"/>
    <dgm:cxn modelId="{60B51609-F088-464D-9CE3-74383974B09B}" type="presOf" srcId="{3BC53B41-9141-4428-82AF-6BBC058ED501}" destId="{57E6E238-9213-47B6-9764-C53DB3347AC4}" srcOrd="0" destOrd="0" presId="urn:microsoft.com/office/officeart/2005/8/layout/hierarchy2"/>
    <dgm:cxn modelId="{9E934D9E-EDE8-4D06-8A07-E296D1CF4C56}" type="presOf" srcId="{BA571DA1-9B51-44B8-B44F-7F47ADFCB385}" destId="{DEB4E6AB-065C-454E-AE30-CA2C66F26BE2}" srcOrd="1" destOrd="0" presId="urn:microsoft.com/office/officeart/2005/8/layout/hierarchy2"/>
    <dgm:cxn modelId="{363A5AB5-D2BF-457E-BE39-BA27C73BA940}" type="presOf" srcId="{BA571DA1-9B51-44B8-B44F-7F47ADFCB385}" destId="{5EE55406-888B-44AB-9BDF-1D9A3663A6E9}" srcOrd="0" destOrd="0" presId="urn:microsoft.com/office/officeart/2005/8/layout/hierarchy2"/>
    <dgm:cxn modelId="{6E1D2680-D3E4-4931-A7AB-921D9E9C4274}" type="presOf" srcId="{3BC53B41-9141-4428-82AF-6BBC058ED501}" destId="{F1E7F793-F4A7-48E8-B201-1DB671E37B3C}" srcOrd="1" destOrd="0" presId="urn:microsoft.com/office/officeart/2005/8/layout/hierarchy2"/>
    <dgm:cxn modelId="{7A9E79B3-C8EB-4553-869D-37F0E772B5B0}" type="presOf" srcId="{A239F468-666D-4417-B9D4-B842E01AAB13}" destId="{96728CB3-E5E7-495D-B917-ADF8EB5B2027}" srcOrd="0" destOrd="0" presId="urn:microsoft.com/office/officeart/2005/8/layout/hierarchy2"/>
    <dgm:cxn modelId="{16226460-AEFF-474E-9268-629B1D9BB3CE}" srcId="{AF948BCB-6600-4148-A7B0-75ED622709C6}" destId="{E451BC2B-003D-4006-8454-AC42C4A46B13}" srcOrd="0" destOrd="0" parTransId="{DEAD2340-1CFC-47F5-9F27-9A06AE7C4FF3}" sibTransId="{F02B43AF-5887-456B-A892-61E4352AAF1F}"/>
    <dgm:cxn modelId="{E1750805-AC5F-4752-8BC2-51DD05133EDA}" type="presOf" srcId="{E451BC2B-003D-4006-8454-AC42C4A46B13}" destId="{7E7747A2-81FB-4396-8292-810BFFEC62E1}" srcOrd="0" destOrd="0" presId="urn:microsoft.com/office/officeart/2005/8/layout/hierarchy2"/>
    <dgm:cxn modelId="{2AE2FF3D-117E-4A9C-B475-1DCF88C02B22}" srcId="{E451BC2B-003D-4006-8454-AC42C4A46B13}" destId="{A239F468-666D-4417-B9D4-B842E01AAB13}" srcOrd="0" destOrd="0" parTransId="{3BC53B41-9141-4428-82AF-6BBC058ED501}" sibTransId="{54CED2F0-E34A-4882-92BE-521B1C63E032}"/>
    <dgm:cxn modelId="{01B36650-757A-4175-803D-447F761CF610}" type="presParOf" srcId="{289D98A8-3F5C-4193-9A19-64CDA70AA49D}" destId="{F6DD7D50-3AAF-43F3-B812-5F2249B76DC1}" srcOrd="0" destOrd="0" presId="urn:microsoft.com/office/officeart/2005/8/layout/hierarchy2"/>
    <dgm:cxn modelId="{D8EB73D2-B6EF-4913-BB49-030EB4F7307A}" type="presParOf" srcId="{F6DD7D50-3AAF-43F3-B812-5F2249B76DC1}" destId="{7E7747A2-81FB-4396-8292-810BFFEC62E1}" srcOrd="0" destOrd="0" presId="urn:microsoft.com/office/officeart/2005/8/layout/hierarchy2"/>
    <dgm:cxn modelId="{64B3569C-BDCB-4EDE-9F92-88C5A408D6B1}" type="presParOf" srcId="{F6DD7D50-3AAF-43F3-B812-5F2249B76DC1}" destId="{3192A8D7-EBCE-41A7-A207-E6AA36C26C23}" srcOrd="1" destOrd="0" presId="urn:microsoft.com/office/officeart/2005/8/layout/hierarchy2"/>
    <dgm:cxn modelId="{1D0CDB6B-9FAF-4844-8045-62578C29459E}" type="presParOf" srcId="{3192A8D7-EBCE-41A7-A207-E6AA36C26C23}" destId="{57E6E238-9213-47B6-9764-C53DB3347AC4}" srcOrd="0" destOrd="0" presId="urn:microsoft.com/office/officeart/2005/8/layout/hierarchy2"/>
    <dgm:cxn modelId="{714808B3-5358-4979-8E7C-5C05DDC22DAC}" type="presParOf" srcId="{57E6E238-9213-47B6-9764-C53DB3347AC4}" destId="{F1E7F793-F4A7-48E8-B201-1DB671E37B3C}" srcOrd="0" destOrd="0" presId="urn:microsoft.com/office/officeart/2005/8/layout/hierarchy2"/>
    <dgm:cxn modelId="{8053D01D-0199-4514-85BA-95DEECEDA554}" type="presParOf" srcId="{3192A8D7-EBCE-41A7-A207-E6AA36C26C23}" destId="{4B1255B8-BFF9-4139-AE63-5E10EB64DB28}" srcOrd="1" destOrd="0" presId="urn:microsoft.com/office/officeart/2005/8/layout/hierarchy2"/>
    <dgm:cxn modelId="{46CD48A4-E24C-44D6-A50C-C8787A806DB1}" type="presParOf" srcId="{4B1255B8-BFF9-4139-AE63-5E10EB64DB28}" destId="{96728CB3-E5E7-495D-B917-ADF8EB5B2027}" srcOrd="0" destOrd="0" presId="urn:microsoft.com/office/officeart/2005/8/layout/hierarchy2"/>
    <dgm:cxn modelId="{B2FECF0F-7A9B-44F0-A647-71D5756A55FC}" type="presParOf" srcId="{4B1255B8-BFF9-4139-AE63-5E10EB64DB28}" destId="{09418825-2B00-4621-903C-0E917F9A2719}" srcOrd="1" destOrd="0" presId="urn:microsoft.com/office/officeart/2005/8/layout/hierarchy2"/>
    <dgm:cxn modelId="{A7B26E85-F656-4B58-A06D-4BC3E3444225}" type="presParOf" srcId="{3192A8D7-EBCE-41A7-A207-E6AA36C26C23}" destId="{5EE55406-888B-44AB-9BDF-1D9A3663A6E9}" srcOrd="2" destOrd="0" presId="urn:microsoft.com/office/officeart/2005/8/layout/hierarchy2"/>
    <dgm:cxn modelId="{0836E932-7D3F-45EA-815E-A7B787167129}" type="presParOf" srcId="{5EE55406-888B-44AB-9BDF-1D9A3663A6E9}" destId="{DEB4E6AB-065C-454E-AE30-CA2C66F26BE2}" srcOrd="0" destOrd="0" presId="urn:microsoft.com/office/officeart/2005/8/layout/hierarchy2"/>
    <dgm:cxn modelId="{63A13F1C-BE4B-416F-93DF-7121E738E205}" type="presParOf" srcId="{3192A8D7-EBCE-41A7-A207-E6AA36C26C23}" destId="{57EA6770-E502-45B3-A34F-DF663EC98B6A}" srcOrd="3" destOrd="0" presId="urn:microsoft.com/office/officeart/2005/8/layout/hierarchy2"/>
    <dgm:cxn modelId="{E0F863DC-80DD-4791-BCDC-3BD5E7D44B62}" type="presParOf" srcId="{57EA6770-E502-45B3-A34F-DF663EC98B6A}" destId="{F81E37A3-8E38-4DE4-B19F-C6398BB130F1}" srcOrd="0" destOrd="0" presId="urn:microsoft.com/office/officeart/2005/8/layout/hierarchy2"/>
    <dgm:cxn modelId="{C2764678-0675-492F-AF81-1433E41E18F9}" type="presParOf" srcId="{57EA6770-E502-45B3-A34F-DF663EC98B6A}" destId="{B3C2E1A1-3DD2-4EA1-8315-22C2D44318C7}"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AF948BCB-6600-4148-A7B0-75ED622709C6}" type="doc">
      <dgm:prSet loTypeId="urn:microsoft.com/office/officeart/2005/8/layout/hierarchy2" loCatId="hierarchy" qsTypeId="urn:microsoft.com/office/officeart/2005/8/quickstyle/simple1" qsCatId="simple" csTypeId="urn:microsoft.com/office/officeart/2005/8/colors/colorful3" csCatId="colorful" phldr="1"/>
      <dgm:spPr/>
      <dgm:t>
        <a:bodyPr/>
        <a:lstStyle/>
        <a:p>
          <a:endParaRPr lang="es-CO"/>
        </a:p>
      </dgm:t>
    </dgm:pt>
    <dgm:pt modelId="{E451BC2B-003D-4006-8454-AC42C4A46B13}">
      <dgm:prSet phldrT="[Texto]"/>
      <dgm:spPr/>
      <dgm:t>
        <a:bodyPr/>
        <a:lstStyle/>
        <a:p>
          <a:r>
            <a:rPr lang="es-MX" dirty="0"/>
            <a:t>Confiabilidad</a:t>
          </a:r>
          <a:endParaRPr lang="es-CO" dirty="0"/>
        </a:p>
      </dgm:t>
    </dgm:pt>
    <dgm:pt modelId="{DEAD2340-1CFC-47F5-9F27-9A06AE7C4FF3}" type="parTrans" cxnId="{16226460-AEFF-474E-9268-629B1D9BB3CE}">
      <dgm:prSet/>
      <dgm:spPr/>
      <dgm:t>
        <a:bodyPr/>
        <a:lstStyle/>
        <a:p>
          <a:endParaRPr lang="es-CO"/>
        </a:p>
      </dgm:t>
    </dgm:pt>
    <dgm:pt modelId="{F02B43AF-5887-456B-A892-61E4352AAF1F}" type="sibTrans" cxnId="{16226460-AEFF-474E-9268-629B1D9BB3CE}">
      <dgm:prSet/>
      <dgm:spPr/>
      <dgm:t>
        <a:bodyPr/>
        <a:lstStyle/>
        <a:p>
          <a:endParaRPr lang="es-CO"/>
        </a:p>
      </dgm:t>
    </dgm:pt>
    <dgm:pt modelId="{A239F468-666D-4417-B9D4-B842E01AAB13}">
      <dgm:prSet phldrT="[Texto]"/>
      <dgm:spPr/>
      <dgm:t>
        <a:bodyPr/>
        <a:lstStyle/>
        <a:p>
          <a:r>
            <a:rPr lang="es-MX" dirty="0"/>
            <a:t>Desempeño CNO</a:t>
          </a:r>
          <a:endParaRPr lang="es-CO" dirty="0"/>
        </a:p>
      </dgm:t>
    </dgm:pt>
    <dgm:pt modelId="{3BC53B41-9141-4428-82AF-6BBC058ED501}" type="parTrans" cxnId="{2AE2FF3D-117E-4A9C-B475-1DCF88C02B22}">
      <dgm:prSet/>
      <dgm:spPr/>
      <dgm:t>
        <a:bodyPr/>
        <a:lstStyle/>
        <a:p>
          <a:endParaRPr lang="es-CO"/>
        </a:p>
      </dgm:t>
    </dgm:pt>
    <dgm:pt modelId="{54CED2F0-E34A-4882-92BE-521B1C63E032}" type="sibTrans" cxnId="{2AE2FF3D-117E-4A9C-B475-1DCF88C02B22}">
      <dgm:prSet/>
      <dgm:spPr/>
      <dgm:t>
        <a:bodyPr/>
        <a:lstStyle/>
        <a:p>
          <a:endParaRPr lang="es-CO"/>
        </a:p>
      </dgm:t>
    </dgm:pt>
    <dgm:pt modelId="{7E29CB0F-2CD5-4A7E-BF70-0B55AFC3D170}">
      <dgm:prSet phldrT="[Texto]"/>
      <dgm:spPr/>
      <dgm:t>
        <a:bodyPr/>
        <a:lstStyle/>
        <a:p>
          <a:r>
            <a:rPr lang="es-MX" dirty="0"/>
            <a:t>Desempeño N-1</a:t>
          </a:r>
          <a:endParaRPr lang="es-CO" dirty="0"/>
        </a:p>
      </dgm:t>
    </dgm:pt>
    <dgm:pt modelId="{BA571DA1-9B51-44B8-B44F-7F47ADFCB385}" type="parTrans" cxnId="{60534796-9230-4855-9E33-18BA77070BC9}">
      <dgm:prSet/>
      <dgm:spPr/>
      <dgm:t>
        <a:bodyPr/>
        <a:lstStyle/>
        <a:p>
          <a:endParaRPr lang="es-CO"/>
        </a:p>
      </dgm:t>
    </dgm:pt>
    <dgm:pt modelId="{35F01350-4ACF-4D7D-8934-B1184C10DF90}" type="sibTrans" cxnId="{60534796-9230-4855-9E33-18BA77070BC9}">
      <dgm:prSet/>
      <dgm:spPr/>
      <dgm:t>
        <a:bodyPr/>
        <a:lstStyle/>
        <a:p>
          <a:endParaRPr lang="es-CO"/>
        </a:p>
      </dgm:t>
    </dgm:pt>
    <dgm:pt modelId="{289D98A8-3F5C-4193-9A19-64CDA70AA49D}" type="pres">
      <dgm:prSet presAssocID="{AF948BCB-6600-4148-A7B0-75ED622709C6}" presName="diagram" presStyleCnt="0">
        <dgm:presLayoutVars>
          <dgm:chPref val="1"/>
          <dgm:dir/>
          <dgm:animOne val="branch"/>
          <dgm:animLvl val="lvl"/>
          <dgm:resizeHandles val="exact"/>
        </dgm:presLayoutVars>
      </dgm:prSet>
      <dgm:spPr/>
    </dgm:pt>
    <dgm:pt modelId="{F6DD7D50-3AAF-43F3-B812-5F2249B76DC1}" type="pres">
      <dgm:prSet presAssocID="{E451BC2B-003D-4006-8454-AC42C4A46B13}" presName="root1" presStyleCnt="0"/>
      <dgm:spPr/>
    </dgm:pt>
    <dgm:pt modelId="{7E7747A2-81FB-4396-8292-810BFFEC62E1}" type="pres">
      <dgm:prSet presAssocID="{E451BC2B-003D-4006-8454-AC42C4A46B13}" presName="LevelOneTextNode" presStyleLbl="node0" presStyleIdx="0" presStyleCnt="1">
        <dgm:presLayoutVars>
          <dgm:chPref val="3"/>
        </dgm:presLayoutVars>
      </dgm:prSet>
      <dgm:spPr/>
    </dgm:pt>
    <dgm:pt modelId="{3192A8D7-EBCE-41A7-A207-E6AA36C26C23}" type="pres">
      <dgm:prSet presAssocID="{E451BC2B-003D-4006-8454-AC42C4A46B13}" presName="level2hierChild" presStyleCnt="0"/>
      <dgm:spPr/>
    </dgm:pt>
    <dgm:pt modelId="{57E6E238-9213-47B6-9764-C53DB3347AC4}" type="pres">
      <dgm:prSet presAssocID="{3BC53B41-9141-4428-82AF-6BBC058ED501}" presName="conn2-1" presStyleLbl="parChTrans1D2" presStyleIdx="0" presStyleCnt="2"/>
      <dgm:spPr/>
    </dgm:pt>
    <dgm:pt modelId="{F1E7F793-F4A7-48E8-B201-1DB671E37B3C}" type="pres">
      <dgm:prSet presAssocID="{3BC53B41-9141-4428-82AF-6BBC058ED501}" presName="connTx" presStyleLbl="parChTrans1D2" presStyleIdx="0" presStyleCnt="2"/>
      <dgm:spPr/>
    </dgm:pt>
    <dgm:pt modelId="{4B1255B8-BFF9-4139-AE63-5E10EB64DB28}" type="pres">
      <dgm:prSet presAssocID="{A239F468-666D-4417-B9D4-B842E01AAB13}" presName="root2" presStyleCnt="0"/>
      <dgm:spPr/>
    </dgm:pt>
    <dgm:pt modelId="{96728CB3-E5E7-495D-B917-ADF8EB5B2027}" type="pres">
      <dgm:prSet presAssocID="{A239F468-666D-4417-B9D4-B842E01AAB13}" presName="LevelTwoTextNode" presStyleLbl="node2" presStyleIdx="0" presStyleCnt="2">
        <dgm:presLayoutVars>
          <dgm:chPref val="3"/>
        </dgm:presLayoutVars>
      </dgm:prSet>
      <dgm:spPr/>
    </dgm:pt>
    <dgm:pt modelId="{09418825-2B00-4621-903C-0E917F9A2719}" type="pres">
      <dgm:prSet presAssocID="{A239F468-666D-4417-B9D4-B842E01AAB13}" presName="level3hierChild" presStyleCnt="0"/>
      <dgm:spPr/>
    </dgm:pt>
    <dgm:pt modelId="{5EE55406-888B-44AB-9BDF-1D9A3663A6E9}" type="pres">
      <dgm:prSet presAssocID="{BA571DA1-9B51-44B8-B44F-7F47ADFCB385}" presName="conn2-1" presStyleLbl="parChTrans1D2" presStyleIdx="1" presStyleCnt="2"/>
      <dgm:spPr/>
    </dgm:pt>
    <dgm:pt modelId="{DEB4E6AB-065C-454E-AE30-CA2C66F26BE2}" type="pres">
      <dgm:prSet presAssocID="{BA571DA1-9B51-44B8-B44F-7F47ADFCB385}" presName="connTx" presStyleLbl="parChTrans1D2" presStyleIdx="1" presStyleCnt="2"/>
      <dgm:spPr/>
    </dgm:pt>
    <dgm:pt modelId="{57EA6770-E502-45B3-A34F-DF663EC98B6A}" type="pres">
      <dgm:prSet presAssocID="{7E29CB0F-2CD5-4A7E-BF70-0B55AFC3D170}" presName="root2" presStyleCnt="0"/>
      <dgm:spPr/>
    </dgm:pt>
    <dgm:pt modelId="{F81E37A3-8E38-4DE4-B19F-C6398BB130F1}" type="pres">
      <dgm:prSet presAssocID="{7E29CB0F-2CD5-4A7E-BF70-0B55AFC3D170}" presName="LevelTwoTextNode" presStyleLbl="node2" presStyleIdx="1" presStyleCnt="2">
        <dgm:presLayoutVars>
          <dgm:chPref val="3"/>
        </dgm:presLayoutVars>
      </dgm:prSet>
      <dgm:spPr/>
    </dgm:pt>
    <dgm:pt modelId="{B3C2E1A1-3DD2-4EA1-8315-22C2D44318C7}" type="pres">
      <dgm:prSet presAssocID="{7E29CB0F-2CD5-4A7E-BF70-0B55AFC3D170}" presName="level3hierChild" presStyleCnt="0"/>
      <dgm:spPr/>
    </dgm:pt>
  </dgm:ptLst>
  <dgm:cxnLst>
    <dgm:cxn modelId="{8D141F91-941E-49EC-8B78-011233ED8CBF}" type="presOf" srcId="{BA571DA1-9B51-44B8-B44F-7F47ADFCB385}" destId="{DEB4E6AB-065C-454E-AE30-CA2C66F26BE2}" srcOrd="1" destOrd="0" presId="urn:microsoft.com/office/officeart/2005/8/layout/hierarchy2"/>
    <dgm:cxn modelId="{91C7B9DD-1DDA-4188-BFD6-1835FF64C793}" type="presOf" srcId="{3BC53B41-9141-4428-82AF-6BBC058ED501}" destId="{F1E7F793-F4A7-48E8-B201-1DB671E37B3C}" srcOrd="1" destOrd="0" presId="urn:microsoft.com/office/officeart/2005/8/layout/hierarchy2"/>
    <dgm:cxn modelId="{D726DDF8-5E16-4276-94FC-E55E0673C835}" type="presOf" srcId="{BA571DA1-9B51-44B8-B44F-7F47ADFCB385}" destId="{5EE55406-888B-44AB-9BDF-1D9A3663A6E9}" srcOrd="0" destOrd="0" presId="urn:microsoft.com/office/officeart/2005/8/layout/hierarchy2"/>
    <dgm:cxn modelId="{9158655A-51EB-43D4-8C98-0CD50B281289}" type="presOf" srcId="{AF948BCB-6600-4148-A7B0-75ED622709C6}" destId="{289D98A8-3F5C-4193-9A19-64CDA70AA49D}" srcOrd="0" destOrd="0" presId="urn:microsoft.com/office/officeart/2005/8/layout/hierarchy2"/>
    <dgm:cxn modelId="{16226460-AEFF-474E-9268-629B1D9BB3CE}" srcId="{AF948BCB-6600-4148-A7B0-75ED622709C6}" destId="{E451BC2B-003D-4006-8454-AC42C4A46B13}" srcOrd="0" destOrd="0" parTransId="{DEAD2340-1CFC-47F5-9F27-9A06AE7C4FF3}" sibTransId="{F02B43AF-5887-456B-A892-61E4352AAF1F}"/>
    <dgm:cxn modelId="{A3CCAD98-4637-45BA-966C-A1F2E328828D}" type="presOf" srcId="{A239F468-666D-4417-B9D4-B842E01AAB13}" destId="{96728CB3-E5E7-495D-B917-ADF8EB5B2027}" srcOrd="0" destOrd="0" presId="urn:microsoft.com/office/officeart/2005/8/layout/hierarchy2"/>
    <dgm:cxn modelId="{60534796-9230-4855-9E33-18BA77070BC9}" srcId="{E451BC2B-003D-4006-8454-AC42C4A46B13}" destId="{7E29CB0F-2CD5-4A7E-BF70-0B55AFC3D170}" srcOrd="1" destOrd="0" parTransId="{BA571DA1-9B51-44B8-B44F-7F47ADFCB385}" sibTransId="{35F01350-4ACF-4D7D-8934-B1184C10DF90}"/>
    <dgm:cxn modelId="{DD262384-4AE9-4DE2-B920-A6064E8239DF}" type="presOf" srcId="{7E29CB0F-2CD5-4A7E-BF70-0B55AFC3D170}" destId="{F81E37A3-8E38-4DE4-B19F-C6398BB130F1}" srcOrd="0" destOrd="0" presId="urn:microsoft.com/office/officeart/2005/8/layout/hierarchy2"/>
    <dgm:cxn modelId="{D539BC77-C870-4521-919B-FC7383DA78D0}" type="presOf" srcId="{E451BC2B-003D-4006-8454-AC42C4A46B13}" destId="{7E7747A2-81FB-4396-8292-810BFFEC62E1}" srcOrd="0" destOrd="0" presId="urn:microsoft.com/office/officeart/2005/8/layout/hierarchy2"/>
    <dgm:cxn modelId="{F596852B-BF19-494E-9859-169879E9EE1F}" type="presOf" srcId="{3BC53B41-9141-4428-82AF-6BBC058ED501}" destId="{57E6E238-9213-47B6-9764-C53DB3347AC4}" srcOrd="0" destOrd="0" presId="urn:microsoft.com/office/officeart/2005/8/layout/hierarchy2"/>
    <dgm:cxn modelId="{2AE2FF3D-117E-4A9C-B475-1DCF88C02B22}" srcId="{E451BC2B-003D-4006-8454-AC42C4A46B13}" destId="{A239F468-666D-4417-B9D4-B842E01AAB13}" srcOrd="0" destOrd="0" parTransId="{3BC53B41-9141-4428-82AF-6BBC058ED501}" sibTransId="{54CED2F0-E34A-4882-92BE-521B1C63E032}"/>
    <dgm:cxn modelId="{3EF052A1-EE49-4ED5-80AA-2710952943CF}" type="presParOf" srcId="{289D98A8-3F5C-4193-9A19-64CDA70AA49D}" destId="{F6DD7D50-3AAF-43F3-B812-5F2249B76DC1}" srcOrd="0" destOrd="0" presId="urn:microsoft.com/office/officeart/2005/8/layout/hierarchy2"/>
    <dgm:cxn modelId="{44AE742F-3711-432B-8F10-E982BE0AEC4D}" type="presParOf" srcId="{F6DD7D50-3AAF-43F3-B812-5F2249B76DC1}" destId="{7E7747A2-81FB-4396-8292-810BFFEC62E1}" srcOrd="0" destOrd="0" presId="urn:microsoft.com/office/officeart/2005/8/layout/hierarchy2"/>
    <dgm:cxn modelId="{A93DB0A9-9D45-404B-B7B5-A6B4E54E4C8E}" type="presParOf" srcId="{F6DD7D50-3AAF-43F3-B812-5F2249B76DC1}" destId="{3192A8D7-EBCE-41A7-A207-E6AA36C26C23}" srcOrd="1" destOrd="0" presId="urn:microsoft.com/office/officeart/2005/8/layout/hierarchy2"/>
    <dgm:cxn modelId="{CBB98C64-6AD4-468B-8204-DCD013AB1C0F}" type="presParOf" srcId="{3192A8D7-EBCE-41A7-A207-E6AA36C26C23}" destId="{57E6E238-9213-47B6-9764-C53DB3347AC4}" srcOrd="0" destOrd="0" presId="urn:microsoft.com/office/officeart/2005/8/layout/hierarchy2"/>
    <dgm:cxn modelId="{87F8A4E5-A877-46CC-A40D-1BFAE3B430CF}" type="presParOf" srcId="{57E6E238-9213-47B6-9764-C53DB3347AC4}" destId="{F1E7F793-F4A7-48E8-B201-1DB671E37B3C}" srcOrd="0" destOrd="0" presId="urn:microsoft.com/office/officeart/2005/8/layout/hierarchy2"/>
    <dgm:cxn modelId="{B7558FD3-2E7B-4246-B921-03314B5CF498}" type="presParOf" srcId="{3192A8D7-EBCE-41A7-A207-E6AA36C26C23}" destId="{4B1255B8-BFF9-4139-AE63-5E10EB64DB28}" srcOrd="1" destOrd="0" presId="urn:microsoft.com/office/officeart/2005/8/layout/hierarchy2"/>
    <dgm:cxn modelId="{D22B6F9F-2D08-4323-9702-60A944C11EC5}" type="presParOf" srcId="{4B1255B8-BFF9-4139-AE63-5E10EB64DB28}" destId="{96728CB3-E5E7-495D-B917-ADF8EB5B2027}" srcOrd="0" destOrd="0" presId="urn:microsoft.com/office/officeart/2005/8/layout/hierarchy2"/>
    <dgm:cxn modelId="{8A2E645F-3AFD-460C-A832-FF2660E962FE}" type="presParOf" srcId="{4B1255B8-BFF9-4139-AE63-5E10EB64DB28}" destId="{09418825-2B00-4621-903C-0E917F9A2719}" srcOrd="1" destOrd="0" presId="urn:microsoft.com/office/officeart/2005/8/layout/hierarchy2"/>
    <dgm:cxn modelId="{AEE70322-88A1-4D41-AE47-6990340C1766}" type="presParOf" srcId="{3192A8D7-EBCE-41A7-A207-E6AA36C26C23}" destId="{5EE55406-888B-44AB-9BDF-1D9A3663A6E9}" srcOrd="2" destOrd="0" presId="urn:microsoft.com/office/officeart/2005/8/layout/hierarchy2"/>
    <dgm:cxn modelId="{5AED1E0D-59C5-40DE-899E-0A2E33163740}" type="presParOf" srcId="{5EE55406-888B-44AB-9BDF-1D9A3663A6E9}" destId="{DEB4E6AB-065C-454E-AE30-CA2C66F26BE2}" srcOrd="0" destOrd="0" presId="urn:microsoft.com/office/officeart/2005/8/layout/hierarchy2"/>
    <dgm:cxn modelId="{F96245BB-06F0-461F-816D-CFE2B3833873}" type="presParOf" srcId="{3192A8D7-EBCE-41A7-A207-E6AA36C26C23}" destId="{57EA6770-E502-45B3-A34F-DF663EC98B6A}" srcOrd="3" destOrd="0" presId="urn:microsoft.com/office/officeart/2005/8/layout/hierarchy2"/>
    <dgm:cxn modelId="{54E79B26-2D05-48FA-A113-181E93CEDE97}" type="presParOf" srcId="{57EA6770-E502-45B3-A34F-DF663EC98B6A}" destId="{F81E37A3-8E38-4DE4-B19F-C6398BB130F1}" srcOrd="0" destOrd="0" presId="urn:microsoft.com/office/officeart/2005/8/layout/hierarchy2"/>
    <dgm:cxn modelId="{C714F7D3-5D74-434F-956F-17DB09CBF18E}" type="presParOf" srcId="{57EA6770-E502-45B3-A34F-DF663EC98B6A}" destId="{B3C2E1A1-3DD2-4EA1-8315-22C2D44318C7}"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7B981F-C00A-4BD1-B95E-8A1E40D9F037}" type="doc">
      <dgm:prSet loTypeId="urn:microsoft.com/office/officeart/2008/layout/AlternatingHexagons" loCatId="list" qsTypeId="urn:microsoft.com/office/officeart/2005/8/quickstyle/simple1" qsCatId="simple" csTypeId="urn:microsoft.com/office/officeart/2005/8/colors/colorful1" csCatId="colorful" phldr="1"/>
      <dgm:spPr/>
      <dgm:t>
        <a:bodyPr/>
        <a:lstStyle/>
        <a:p>
          <a:endParaRPr lang="es-CO"/>
        </a:p>
      </dgm:t>
    </dgm:pt>
    <dgm:pt modelId="{C5656B2F-B478-4E40-993E-9E209D45A762}">
      <dgm:prSet phldrT="[Texto]" custT="1"/>
      <dgm:spPr/>
      <dgm:t>
        <a:bodyPr/>
        <a:lstStyle/>
        <a:p>
          <a:r>
            <a:rPr lang="es-CO" sz="4000" dirty="0"/>
            <a:t>20%</a:t>
          </a:r>
        </a:p>
      </dgm:t>
    </dgm:pt>
    <dgm:pt modelId="{36A57792-5AAF-4219-B34B-0309EED869D1}" type="parTrans" cxnId="{BC7E1C1B-8C0C-47EA-A4E3-58A9DF93C4B6}">
      <dgm:prSet/>
      <dgm:spPr/>
      <dgm:t>
        <a:bodyPr/>
        <a:lstStyle/>
        <a:p>
          <a:endParaRPr lang="es-CO" sz="2400"/>
        </a:p>
      </dgm:t>
    </dgm:pt>
    <dgm:pt modelId="{8472FB22-FA97-4756-99BF-A3C780BF7D8F}" type="sibTrans" cxnId="{BC7E1C1B-8C0C-47EA-A4E3-58A9DF93C4B6}">
      <dgm:prSet custT="1"/>
      <dgm:spPr/>
      <dgm:t>
        <a:bodyPr/>
        <a:lstStyle/>
        <a:p>
          <a:endParaRPr lang="es-CO" sz="4400"/>
        </a:p>
      </dgm:t>
    </dgm:pt>
    <dgm:pt modelId="{71E96435-5213-41D1-8791-E1051E47C9A5}">
      <dgm:prSet phldrT="[Texto]" custT="1"/>
      <dgm:spPr/>
      <dgm:t>
        <a:bodyPr/>
        <a:lstStyle/>
        <a:p>
          <a:r>
            <a:rPr lang="es-CO" sz="1800" dirty="0"/>
            <a:t>Examen – Aspectos generales inicio sesión 3 </a:t>
          </a:r>
        </a:p>
      </dgm:t>
    </dgm:pt>
    <dgm:pt modelId="{7646F470-A6C2-4C9D-8167-84EFE0855EC6}" type="parTrans" cxnId="{6AFBBB1D-E56E-4477-BB4D-99C27EC0101D}">
      <dgm:prSet/>
      <dgm:spPr/>
      <dgm:t>
        <a:bodyPr/>
        <a:lstStyle/>
        <a:p>
          <a:endParaRPr lang="es-CO" sz="2400"/>
        </a:p>
      </dgm:t>
    </dgm:pt>
    <dgm:pt modelId="{828E0748-0C61-45DC-8C53-B1F9967DA30E}" type="sibTrans" cxnId="{6AFBBB1D-E56E-4477-BB4D-99C27EC0101D}">
      <dgm:prSet/>
      <dgm:spPr/>
      <dgm:t>
        <a:bodyPr/>
        <a:lstStyle/>
        <a:p>
          <a:endParaRPr lang="es-CO" sz="2400"/>
        </a:p>
      </dgm:t>
    </dgm:pt>
    <dgm:pt modelId="{9CFAAC9C-58EF-467C-8E69-CC3F4D968F42}">
      <dgm:prSet phldrT="[Texto]" custT="1"/>
      <dgm:spPr/>
      <dgm:t>
        <a:bodyPr/>
        <a:lstStyle/>
        <a:p>
          <a:r>
            <a:rPr lang="es-CO" sz="4000" dirty="0"/>
            <a:t>40%</a:t>
          </a:r>
        </a:p>
      </dgm:t>
    </dgm:pt>
    <dgm:pt modelId="{C8205DFA-DC72-498D-B002-8E9476C6C640}" type="parTrans" cxnId="{C63C4534-762B-4400-B568-D41F72AC6A20}">
      <dgm:prSet/>
      <dgm:spPr/>
      <dgm:t>
        <a:bodyPr/>
        <a:lstStyle/>
        <a:p>
          <a:endParaRPr lang="es-CO" sz="2400"/>
        </a:p>
      </dgm:t>
    </dgm:pt>
    <dgm:pt modelId="{3BAA29DE-3E51-4521-A6FB-49AE782C19BE}" type="sibTrans" cxnId="{C63C4534-762B-4400-B568-D41F72AC6A20}">
      <dgm:prSet custT="1"/>
      <dgm:spPr/>
      <dgm:t>
        <a:bodyPr/>
        <a:lstStyle/>
        <a:p>
          <a:endParaRPr lang="es-CO" sz="4400"/>
        </a:p>
      </dgm:t>
    </dgm:pt>
    <dgm:pt modelId="{573AF034-DB56-4029-80F5-AC1A1DC6C043}">
      <dgm:prSet phldrT="[Texto]" custT="1"/>
      <dgm:spPr/>
      <dgm:t>
        <a:bodyPr/>
        <a:lstStyle/>
        <a:p>
          <a:r>
            <a:rPr lang="es-CO" sz="1800" dirty="0"/>
            <a:t>Exposición – sesión 2 y 3 </a:t>
          </a:r>
        </a:p>
      </dgm:t>
    </dgm:pt>
    <dgm:pt modelId="{DF8BFE48-0F6C-4535-A75D-D490F7EA9570}" type="parTrans" cxnId="{9777EC46-D228-488D-AA4B-716AAEADE27D}">
      <dgm:prSet/>
      <dgm:spPr/>
      <dgm:t>
        <a:bodyPr/>
        <a:lstStyle/>
        <a:p>
          <a:endParaRPr lang="es-CO" sz="2400"/>
        </a:p>
      </dgm:t>
    </dgm:pt>
    <dgm:pt modelId="{689BECE6-617B-4D79-A399-89F17632102B}" type="sibTrans" cxnId="{9777EC46-D228-488D-AA4B-716AAEADE27D}">
      <dgm:prSet/>
      <dgm:spPr/>
      <dgm:t>
        <a:bodyPr/>
        <a:lstStyle/>
        <a:p>
          <a:endParaRPr lang="es-CO" sz="2400"/>
        </a:p>
      </dgm:t>
    </dgm:pt>
    <dgm:pt modelId="{E7C1C9D2-4619-411F-8BB0-5ABDE6940D90}">
      <dgm:prSet phldrT="[Texto]" custT="1"/>
      <dgm:spPr/>
      <dgm:t>
        <a:bodyPr/>
        <a:lstStyle/>
        <a:p>
          <a:r>
            <a:rPr lang="es-CO" sz="4000" dirty="0"/>
            <a:t>40%</a:t>
          </a:r>
        </a:p>
      </dgm:t>
    </dgm:pt>
    <dgm:pt modelId="{B62E3F20-B3A5-4BF0-87EA-1407B7032967}" type="parTrans" cxnId="{03CFD347-83C1-43A4-96B1-D3E9DFD94C24}">
      <dgm:prSet/>
      <dgm:spPr/>
      <dgm:t>
        <a:bodyPr/>
        <a:lstStyle/>
        <a:p>
          <a:endParaRPr lang="es-CO" sz="2400"/>
        </a:p>
      </dgm:t>
    </dgm:pt>
    <dgm:pt modelId="{3B1595F0-489B-4DC6-B263-8F73CA6F8BBC}" type="sibTrans" cxnId="{03CFD347-83C1-43A4-96B1-D3E9DFD94C24}">
      <dgm:prSet custT="1"/>
      <dgm:spPr/>
      <dgm:t>
        <a:bodyPr/>
        <a:lstStyle/>
        <a:p>
          <a:endParaRPr lang="es-CO" sz="4400"/>
        </a:p>
      </dgm:t>
    </dgm:pt>
    <dgm:pt modelId="{443986A1-BA88-4A50-9E1A-03D5891FAB29}">
      <dgm:prSet phldrT="[Texto]" custT="1"/>
      <dgm:spPr/>
      <dgm:t>
        <a:bodyPr/>
        <a:lstStyle/>
        <a:p>
          <a:r>
            <a:rPr lang="es-CO" sz="1800" dirty="0"/>
            <a:t>Taller</a:t>
          </a:r>
        </a:p>
      </dgm:t>
    </dgm:pt>
    <dgm:pt modelId="{12EC3A12-1BD0-4781-A679-6BB73900E740}" type="parTrans" cxnId="{E955F947-303F-42A1-B3D2-1FD4BB41A5FC}">
      <dgm:prSet/>
      <dgm:spPr/>
      <dgm:t>
        <a:bodyPr/>
        <a:lstStyle/>
        <a:p>
          <a:endParaRPr lang="es-CO" sz="2400"/>
        </a:p>
      </dgm:t>
    </dgm:pt>
    <dgm:pt modelId="{61FFE299-296C-4D7F-BDE2-D3D2ACD507E4}" type="sibTrans" cxnId="{E955F947-303F-42A1-B3D2-1FD4BB41A5FC}">
      <dgm:prSet/>
      <dgm:spPr/>
      <dgm:t>
        <a:bodyPr/>
        <a:lstStyle/>
        <a:p>
          <a:endParaRPr lang="es-CO" sz="2400"/>
        </a:p>
      </dgm:t>
    </dgm:pt>
    <dgm:pt modelId="{889DA2C5-6D7B-4C05-801A-C0F4961FDFE2}" type="pres">
      <dgm:prSet presAssocID="{637B981F-C00A-4BD1-B95E-8A1E40D9F037}" presName="Name0" presStyleCnt="0">
        <dgm:presLayoutVars>
          <dgm:chMax/>
          <dgm:chPref/>
          <dgm:dir/>
          <dgm:animLvl val="lvl"/>
        </dgm:presLayoutVars>
      </dgm:prSet>
      <dgm:spPr/>
    </dgm:pt>
    <dgm:pt modelId="{59375D02-2C18-4BF9-A6A0-040F7019AF6B}" type="pres">
      <dgm:prSet presAssocID="{C5656B2F-B478-4E40-993E-9E209D45A762}" presName="composite" presStyleCnt="0"/>
      <dgm:spPr/>
    </dgm:pt>
    <dgm:pt modelId="{BAA91B63-1065-4765-8DF1-EEECDEE4E60B}" type="pres">
      <dgm:prSet presAssocID="{C5656B2F-B478-4E40-993E-9E209D45A762}" presName="Parent1" presStyleLbl="node1" presStyleIdx="0" presStyleCnt="6">
        <dgm:presLayoutVars>
          <dgm:chMax val="1"/>
          <dgm:chPref val="1"/>
          <dgm:bulletEnabled val="1"/>
        </dgm:presLayoutVars>
      </dgm:prSet>
      <dgm:spPr/>
    </dgm:pt>
    <dgm:pt modelId="{EEB94B7E-9348-4334-BD58-1DAEE6E7459A}" type="pres">
      <dgm:prSet presAssocID="{C5656B2F-B478-4E40-993E-9E209D45A762}" presName="Childtext1" presStyleLbl="revTx" presStyleIdx="0" presStyleCnt="3">
        <dgm:presLayoutVars>
          <dgm:chMax val="0"/>
          <dgm:chPref val="0"/>
          <dgm:bulletEnabled val="1"/>
        </dgm:presLayoutVars>
      </dgm:prSet>
      <dgm:spPr/>
    </dgm:pt>
    <dgm:pt modelId="{F9C20BAF-1EBF-4575-82E1-304B6FEDC186}" type="pres">
      <dgm:prSet presAssocID="{C5656B2F-B478-4E40-993E-9E209D45A762}" presName="BalanceSpacing" presStyleCnt="0"/>
      <dgm:spPr/>
    </dgm:pt>
    <dgm:pt modelId="{0E12BDEC-4FCB-4FD3-BE69-B587390C81A4}" type="pres">
      <dgm:prSet presAssocID="{C5656B2F-B478-4E40-993E-9E209D45A762}" presName="BalanceSpacing1" presStyleCnt="0"/>
      <dgm:spPr/>
    </dgm:pt>
    <dgm:pt modelId="{5A5AFE96-AC91-4C05-982B-5FB05A062D3A}" type="pres">
      <dgm:prSet presAssocID="{8472FB22-FA97-4756-99BF-A3C780BF7D8F}" presName="Accent1Text" presStyleLbl="node1" presStyleIdx="1" presStyleCnt="6"/>
      <dgm:spPr/>
    </dgm:pt>
    <dgm:pt modelId="{7BA9E830-98AA-4B56-A77E-D70CF2644C84}" type="pres">
      <dgm:prSet presAssocID="{8472FB22-FA97-4756-99BF-A3C780BF7D8F}" presName="spaceBetweenRectangles" presStyleCnt="0"/>
      <dgm:spPr/>
    </dgm:pt>
    <dgm:pt modelId="{6521CA61-7355-4604-A359-79B2F39F2F03}" type="pres">
      <dgm:prSet presAssocID="{9CFAAC9C-58EF-467C-8E69-CC3F4D968F42}" presName="composite" presStyleCnt="0"/>
      <dgm:spPr/>
    </dgm:pt>
    <dgm:pt modelId="{529E0F88-FD45-415E-941A-83A9C19E9888}" type="pres">
      <dgm:prSet presAssocID="{9CFAAC9C-58EF-467C-8E69-CC3F4D968F42}" presName="Parent1" presStyleLbl="node1" presStyleIdx="2" presStyleCnt="6">
        <dgm:presLayoutVars>
          <dgm:chMax val="1"/>
          <dgm:chPref val="1"/>
          <dgm:bulletEnabled val="1"/>
        </dgm:presLayoutVars>
      </dgm:prSet>
      <dgm:spPr/>
    </dgm:pt>
    <dgm:pt modelId="{A1CD855F-2DC9-44CD-A20B-1CE18D5E5016}" type="pres">
      <dgm:prSet presAssocID="{9CFAAC9C-58EF-467C-8E69-CC3F4D968F42}" presName="Childtext1" presStyleLbl="revTx" presStyleIdx="1" presStyleCnt="3">
        <dgm:presLayoutVars>
          <dgm:chMax val="0"/>
          <dgm:chPref val="0"/>
          <dgm:bulletEnabled val="1"/>
        </dgm:presLayoutVars>
      </dgm:prSet>
      <dgm:spPr/>
    </dgm:pt>
    <dgm:pt modelId="{8345B7CF-74E4-4964-A68E-6913F069F5C7}" type="pres">
      <dgm:prSet presAssocID="{9CFAAC9C-58EF-467C-8E69-CC3F4D968F42}" presName="BalanceSpacing" presStyleCnt="0"/>
      <dgm:spPr/>
    </dgm:pt>
    <dgm:pt modelId="{3F72BBF9-567B-49FB-8DE8-5D77BE2FD3AB}" type="pres">
      <dgm:prSet presAssocID="{9CFAAC9C-58EF-467C-8E69-CC3F4D968F42}" presName="BalanceSpacing1" presStyleCnt="0"/>
      <dgm:spPr/>
    </dgm:pt>
    <dgm:pt modelId="{548639CC-F985-48D5-9607-3F8425CE092F}" type="pres">
      <dgm:prSet presAssocID="{3BAA29DE-3E51-4521-A6FB-49AE782C19BE}" presName="Accent1Text" presStyleLbl="node1" presStyleIdx="3" presStyleCnt="6"/>
      <dgm:spPr/>
    </dgm:pt>
    <dgm:pt modelId="{47C419D2-965B-42DE-A304-95D5BAF2ACC6}" type="pres">
      <dgm:prSet presAssocID="{3BAA29DE-3E51-4521-A6FB-49AE782C19BE}" presName="spaceBetweenRectangles" presStyleCnt="0"/>
      <dgm:spPr/>
    </dgm:pt>
    <dgm:pt modelId="{335A0DAB-9565-499F-B0B0-830D8B3BF703}" type="pres">
      <dgm:prSet presAssocID="{E7C1C9D2-4619-411F-8BB0-5ABDE6940D90}" presName="composite" presStyleCnt="0"/>
      <dgm:spPr/>
    </dgm:pt>
    <dgm:pt modelId="{2EC9109F-5227-48F3-8B8F-F5967E801D7E}" type="pres">
      <dgm:prSet presAssocID="{E7C1C9D2-4619-411F-8BB0-5ABDE6940D90}" presName="Parent1" presStyleLbl="node1" presStyleIdx="4" presStyleCnt="6">
        <dgm:presLayoutVars>
          <dgm:chMax val="1"/>
          <dgm:chPref val="1"/>
          <dgm:bulletEnabled val="1"/>
        </dgm:presLayoutVars>
      </dgm:prSet>
      <dgm:spPr/>
    </dgm:pt>
    <dgm:pt modelId="{6836B476-650A-479E-B92A-169F4A9D2117}" type="pres">
      <dgm:prSet presAssocID="{E7C1C9D2-4619-411F-8BB0-5ABDE6940D90}" presName="Childtext1" presStyleLbl="revTx" presStyleIdx="2" presStyleCnt="3">
        <dgm:presLayoutVars>
          <dgm:chMax val="0"/>
          <dgm:chPref val="0"/>
          <dgm:bulletEnabled val="1"/>
        </dgm:presLayoutVars>
      </dgm:prSet>
      <dgm:spPr/>
    </dgm:pt>
    <dgm:pt modelId="{7C46B3FD-0D3F-45B2-8BB3-EECB79E7A637}" type="pres">
      <dgm:prSet presAssocID="{E7C1C9D2-4619-411F-8BB0-5ABDE6940D90}" presName="BalanceSpacing" presStyleCnt="0"/>
      <dgm:spPr/>
    </dgm:pt>
    <dgm:pt modelId="{7A685546-9E66-4A5E-BC56-88D1476E5092}" type="pres">
      <dgm:prSet presAssocID="{E7C1C9D2-4619-411F-8BB0-5ABDE6940D90}" presName="BalanceSpacing1" presStyleCnt="0"/>
      <dgm:spPr/>
    </dgm:pt>
    <dgm:pt modelId="{6B53B36F-A9F1-4C51-A4B3-D5D882FF5BC2}" type="pres">
      <dgm:prSet presAssocID="{3B1595F0-489B-4DC6-B263-8F73CA6F8BBC}" presName="Accent1Text" presStyleLbl="node1" presStyleIdx="5" presStyleCnt="6"/>
      <dgm:spPr/>
    </dgm:pt>
  </dgm:ptLst>
  <dgm:cxnLst>
    <dgm:cxn modelId="{D7FE0C53-465E-4422-A8AB-5557D940E45F}" type="presOf" srcId="{637B981F-C00A-4BD1-B95E-8A1E40D9F037}" destId="{889DA2C5-6D7B-4C05-801A-C0F4961FDFE2}" srcOrd="0" destOrd="0" presId="urn:microsoft.com/office/officeart/2008/layout/AlternatingHexagons"/>
    <dgm:cxn modelId="{C51646D2-1AE4-44BB-B27D-84A09B437AEF}" type="presOf" srcId="{9CFAAC9C-58EF-467C-8E69-CC3F4D968F42}" destId="{529E0F88-FD45-415E-941A-83A9C19E9888}" srcOrd="0" destOrd="0" presId="urn:microsoft.com/office/officeart/2008/layout/AlternatingHexagons"/>
    <dgm:cxn modelId="{3D5E2B71-F53B-4DCA-9FB1-395B7B32856D}" type="presOf" srcId="{443986A1-BA88-4A50-9E1A-03D5891FAB29}" destId="{6836B476-650A-479E-B92A-169F4A9D2117}" srcOrd="0" destOrd="0" presId="urn:microsoft.com/office/officeart/2008/layout/AlternatingHexagons"/>
    <dgm:cxn modelId="{E075B285-577E-4189-9409-B3D681258449}" type="presOf" srcId="{573AF034-DB56-4029-80F5-AC1A1DC6C043}" destId="{A1CD855F-2DC9-44CD-A20B-1CE18D5E5016}" srcOrd="0" destOrd="0" presId="urn:microsoft.com/office/officeart/2008/layout/AlternatingHexagons"/>
    <dgm:cxn modelId="{5A42F6DC-DDCD-4101-9A87-C1ADD625C2B7}" type="presOf" srcId="{3B1595F0-489B-4DC6-B263-8F73CA6F8BBC}" destId="{6B53B36F-A9F1-4C51-A4B3-D5D882FF5BC2}" srcOrd="0" destOrd="0" presId="urn:microsoft.com/office/officeart/2008/layout/AlternatingHexagons"/>
    <dgm:cxn modelId="{BC7E1C1B-8C0C-47EA-A4E3-58A9DF93C4B6}" srcId="{637B981F-C00A-4BD1-B95E-8A1E40D9F037}" destId="{C5656B2F-B478-4E40-993E-9E209D45A762}" srcOrd="0" destOrd="0" parTransId="{36A57792-5AAF-4219-B34B-0309EED869D1}" sibTransId="{8472FB22-FA97-4756-99BF-A3C780BF7D8F}"/>
    <dgm:cxn modelId="{D75328E7-B3FC-407B-B056-B9C1521FD45B}" type="presOf" srcId="{8472FB22-FA97-4756-99BF-A3C780BF7D8F}" destId="{5A5AFE96-AC91-4C05-982B-5FB05A062D3A}" srcOrd="0" destOrd="0" presId="urn:microsoft.com/office/officeart/2008/layout/AlternatingHexagons"/>
    <dgm:cxn modelId="{F20CF066-166E-47CE-B0FE-2A94FFD705EC}" type="presOf" srcId="{E7C1C9D2-4619-411F-8BB0-5ABDE6940D90}" destId="{2EC9109F-5227-48F3-8B8F-F5967E801D7E}" srcOrd="0" destOrd="0" presId="urn:microsoft.com/office/officeart/2008/layout/AlternatingHexagons"/>
    <dgm:cxn modelId="{6221E02F-8A9B-47BF-99E2-8A516FCB2332}" type="presOf" srcId="{C5656B2F-B478-4E40-993E-9E209D45A762}" destId="{BAA91B63-1065-4765-8DF1-EEECDEE4E60B}" srcOrd="0" destOrd="0" presId="urn:microsoft.com/office/officeart/2008/layout/AlternatingHexagons"/>
    <dgm:cxn modelId="{03CFD347-83C1-43A4-96B1-D3E9DFD94C24}" srcId="{637B981F-C00A-4BD1-B95E-8A1E40D9F037}" destId="{E7C1C9D2-4619-411F-8BB0-5ABDE6940D90}" srcOrd="2" destOrd="0" parTransId="{B62E3F20-B3A5-4BF0-87EA-1407B7032967}" sibTransId="{3B1595F0-489B-4DC6-B263-8F73CA6F8BBC}"/>
    <dgm:cxn modelId="{6AFBBB1D-E56E-4477-BB4D-99C27EC0101D}" srcId="{C5656B2F-B478-4E40-993E-9E209D45A762}" destId="{71E96435-5213-41D1-8791-E1051E47C9A5}" srcOrd="0" destOrd="0" parTransId="{7646F470-A6C2-4C9D-8167-84EFE0855EC6}" sibTransId="{828E0748-0C61-45DC-8C53-B1F9967DA30E}"/>
    <dgm:cxn modelId="{9777EC46-D228-488D-AA4B-716AAEADE27D}" srcId="{9CFAAC9C-58EF-467C-8E69-CC3F4D968F42}" destId="{573AF034-DB56-4029-80F5-AC1A1DC6C043}" srcOrd="0" destOrd="0" parTransId="{DF8BFE48-0F6C-4535-A75D-D490F7EA9570}" sibTransId="{689BECE6-617B-4D79-A399-89F17632102B}"/>
    <dgm:cxn modelId="{E955F947-303F-42A1-B3D2-1FD4BB41A5FC}" srcId="{E7C1C9D2-4619-411F-8BB0-5ABDE6940D90}" destId="{443986A1-BA88-4A50-9E1A-03D5891FAB29}" srcOrd="0" destOrd="0" parTransId="{12EC3A12-1BD0-4781-A679-6BB73900E740}" sibTransId="{61FFE299-296C-4D7F-BDE2-D3D2ACD507E4}"/>
    <dgm:cxn modelId="{2EC64E94-CC59-4759-9CD2-2E4E1F6FAF3B}" type="presOf" srcId="{71E96435-5213-41D1-8791-E1051E47C9A5}" destId="{EEB94B7E-9348-4334-BD58-1DAEE6E7459A}" srcOrd="0" destOrd="0" presId="urn:microsoft.com/office/officeart/2008/layout/AlternatingHexagons"/>
    <dgm:cxn modelId="{C63C4534-762B-4400-B568-D41F72AC6A20}" srcId="{637B981F-C00A-4BD1-B95E-8A1E40D9F037}" destId="{9CFAAC9C-58EF-467C-8E69-CC3F4D968F42}" srcOrd="1" destOrd="0" parTransId="{C8205DFA-DC72-498D-B002-8E9476C6C640}" sibTransId="{3BAA29DE-3E51-4521-A6FB-49AE782C19BE}"/>
    <dgm:cxn modelId="{3A53315F-EEB0-40D6-9CB2-64C29996991B}" type="presOf" srcId="{3BAA29DE-3E51-4521-A6FB-49AE782C19BE}" destId="{548639CC-F985-48D5-9607-3F8425CE092F}" srcOrd="0" destOrd="0" presId="urn:microsoft.com/office/officeart/2008/layout/AlternatingHexagons"/>
    <dgm:cxn modelId="{A8293E24-B008-498D-867A-5C5538E7D071}" type="presParOf" srcId="{889DA2C5-6D7B-4C05-801A-C0F4961FDFE2}" destId="{59375D02-2C18-4BF9-A6A0-040F7019AF6B}" srcOrd="0" destOrd="0" presId="urn:microsoft.com/office/officeart/2008/layout/AlternatingHexagons"/>
    <dgm:cxn modelId="{0217F018-733C-4B3B-A942-5F83C742C46F}" type="presParOf" srcId="{59375D02-2C18-4BF9-A6A0-040F7019AF6B}" destId="{BAA91B63-1065-4765-8DF1-EEECDEE4E60B}" srcOrd="0" destOrd="0" presId="urn:microsoft.com/office/officeart/2008/layout/AlternatingHexagons"/>
    <dgm:cxn modelId="{84AE468C-F96E-45A9-8C7E-AC86FC6BC19B}" type="presParOf" srcId="{59375D02-2C18-4BF9-A6A0-040F7019AF6B}" destId="{EEB94B7E-9348-4334-BD58-1DAEE6E7459A}" srcOrd="1" destOrd="0" presId="urn:microsoft.com/office/officeart/2008/layout/AlternatingHexagons"/>
    <dgm:cxn modelId="{6AE2A778-F375-4DE4-AEDA-1F409A77E5C9}" type="presParOf" srcId="{59375D02-2C18-4BF9-A6A0-040F7019AF6B}" destId="{F9C20BAF-1EBF-4575-82E1-304B6FEDC186}" srcOrd="2" destOrd="0" presId="urn:microsoft.com/office/officeart/2008/layout/AlternatingHexagons"/>
    <dgm:cxn modelId="{69A14F83-B648-441E-9CA7-F2FA338C1EB2}" type="presParOf" srcId="{59375D02-2C18-4BF9-A6A0-040F7019AF6B}" destId="{0E12BDEC-4FCB-4FD3-BE69-B587390C81A4}" srcOrd="3" destOrd="0" presId="urn:microsoft.com/office/officeart/2008/layout/AlternatingHexagons"/>
    <dgm:cxn modelId="{53F93C8B-FD83-4C13-8F5E-210C472F17DB}" type="presParOf" srcId="{59375D02-2C18-4BF9-A6A0-040F7019AF6B}" destId="{5A5AFE96-AC91-4C05-982B-5FB05A062D3A}" srcOrd="4" destOrd="0" presId="urn:microsoft.com/office/officeart/2008/layout/AlternatingHexagons"/>
    <dgm:cxn modelId="{2FA7653C-8308-4C48-85D6-6DF9ABF4D719}" type="presParOf" srcId="{889DA2C5-6D7B-4C05-801A-C0F4961FDFE2}" destId="{7BA9E830-98AA-4B56-A77E-D70CF2644C84}" srcOrd="1" destOrd="0" presId="urn:microsoft.com/office/officeart/2008/layout/AlternatingHexagons"/>
    <dgm:cxn modelId="{A2E3BCA0-52A8-40BF-B613-6FABEF08EA89}" type="presParOf" srcId="{889DA2C5-6D7B-4C05-801A-C0F4961FDFE2}" destId="{6521CA61-7355-4604-A359-79B2F39F2F03}" srcOrd="2" destOrd="0" presId="urn:microsoft.com/office/officeart/2008/layout/AlternatingHexagons"/>
    <dgm:cxn modelId="{6D720E19-9978-4732-8818-EDC05914D05B}" type="presParOf" srcId="{6521CA61-7355-4604-A359-79B2F39F2F03}" destId="{529E0F88-FD45-415E-941A-83A9C19E9888}" srcOrd="0" destOrd="0" presId="urn:microsoft.com/office/officeart/2008/layout/AlternatingHexagons"/>
    <dgm:cxn modelId="{8C396B49-783A-4AE2-A39F-8795B37A018D}" type="presParOf" srcId="{6521CA61-7355-4604-A359-79B2F39F2F03}" destId="{A1CD855F-2DC9-44CD-A20B-1CE18D5E5016}" srcOrd="1" destOrd="0" presId="urn:microsoft.com/office/officeart/2008/layout/AlternatingHexagons"/>
    <dgm:cxn modelId="{312C3A61-0A2F-4F95-BCCA-4CFA14B1BAEF}" type="presParOf" srcId="{6521CA61-7355-4604-A359-79B2F39F2F03}" destId="{8345B7CF-74E4-4964-A68E-6913F069F5C7}" srcOrd="2" destOrd="0" presId="urn:microsoft.com/office/officeart/2008/layout/AlternatingHexagons"/>
    <dgm:cxn modelId="{5C0C1C8A-561F-42F2-85A5-A9E2EBFF6229}" type="presParOf" srcId="{6521CA61-7355-4604-A359-79B2F39F2F03}" destId="{3F72BBF9-567B-49FB-8DE8-5D77BE2FD3AB}" srcOrd="3" destOrd="0" presId="urn:microsoft.com/office/officeart/2008/layout/AlternatingHexagons"/>
    <dgm:cxn modelId="{1555D9FB-EF15-41C1-899C-D536BA216C48}" type="presParOf" srcId="{6521CA61-7355-4604-A359-79B2F39F2F03}" destId="{548639CC-F985-48D5-9607-3F8425CE092F}" srcOrd="4" destOrd="0" presId="urn:microsoft.com/office/officeart/2008/layout/AlternatingHexagons"/>
    <dgm:cxn modelId="{A3F17F92-C9BE-48F5-A490-7A1D52ACEEEB}" type="presParOf" srcId="{889DA2C5-6D7B-4C05-801A-C0F4961FDFE2}" destId="{47C419D2-965B-42DE-A304-95D5BAF2ACC6}" srcOrd="3" destOrd="0" presId="urn:microsoft.com/office/officeart/2008/layout/AlternatingHexagons"/>
    <dgm:cxn modelId="{FEC571E0-ADDF-4E21-A88C-01C151B75C9E}" type="presParOf" srcId="{889DA2C5-6D7B-4C05-801A-C0F4961FDFE2}" destId="{335A0DAB-9565-499F-B0B0-830D8B3BF703}" srcOrd="4" destOrd="0" presId="urn:microsoft.com/office/officeart/2008/layout/AlternatingHexagons"/>
    <dgm:cxn modelId="{D1328757-F2EB-4904-BFDA-4CE44924A165}" type="presParOf" srcId="{335A0DAB-9565-499F-B0B0-830D8B3BF703}" destId="{2EC9109F-5227-48F3-8B8F-F5967E801D7E}" srcOrd="0" destOrd="0" presId="urn:microsoft.com/office/officeart/2008/layout/AlternatingHexagons"/>
    <dgm:cxn modelId="{6E6DF9ED-892A-440F-B7D4-FC8A1F94F518}" type="presParOf" srcId="{335A0DAB-9565-499F-B0B0-830D8B3BF703}" destId="{6836B476-650A-479E-B92A-169F4A9D2117}" srcOrd="1" destOrd="0" presId="urn:microsoft.com/office/officeart/2008/layout/AlternatingHexagons"/>
    <dgm:cxn modelId="{FF0FD8DB-CC40-4F3E-A51B-0F737F12417F}" type="presParOf" srcId="{335A0DAB-9565-499F-B0B0-830D8B3BF703}" destId="{7C46B3FD-0D3F-45B2-8BB3-EECB79E7A637}" srcOrd="2" destOrd="0" presId="urn:microsoft.com/office/officeart/2008/layout/AlternatingHexagons"/>
    <dgm:cxn modelId="{B12C670A-8F5B-4D04-B477-048831562B9A}" type="presParOf" srcId="{335A0DAB-9565-499F-B0B0-830D8B3BF703}" destId="{7A685546-9E66-4A5E-BC56-88D1476E5092}" srcOrd="3" destOrd="0" presId="urn:microsoft.com/office/officeart/2008/layout/AlternatingHexagons"/>
    <dgm:cxn modelId="{0C6289E6-31C8-4F84-A770-36104FFAB4C8}" type="presParOf" srcId="{335A0DAB-9565-499F-B0B0-830D8B3BF703}" destId="{6B53B36F-A9F1-4C51-A4B3-D5D882FF5BC2}"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E38AB4EA-DDBF-40A7-AEB3-862AA04F5E44}" type="doc">
      <dgm:prSet loTypeId="urn:microsoft.com/office/officeart/2009/3/layout/IncreasingArrowsProcess" loCatId="process" qsTypeId="urn:microsoft.com/office/officeart/2005/8/quickstyle/simple1" qsCatId="simple" csTypeId="urn:microsoft.com/office/officeart/2005/8/colors/colorful1" csCatId="colorful" phldr="1"/>
      <dgm:spPr/>
      <dgm:t>
        <a:bodyPr/>
        <a:lstStyle/>
        <a:p>
          <a:endParaRPr lang="es-CO"/>
        </a:p>
      </dgm:t>
    </dgm:pt>
    <dgm:pt modelId="{9B8BC421-8C32-42E8-9310-EBF0405D0235}">
      <dgm:prSet phldrT="[Texto]"/>
      <dgm:spPr/>
      <dgm:t>
        <a:bodyPr/>
        <a:lstStyle/>
        <a:p>
          <a:r>
            <a:rPr lang="es-MX" dirty="0"/>
            <a:t>Condiciones actuales y futuras</a:t>
          </a:r>
          <a:endParaRPr lang="es-CO" dirty="0"/>
        </a:p>
      </dgm:t>
    </dgm:pt>
    <dgm:pt modelId="{F8F4BA28-0223-491E-9A76-CE06FE004C33}" type="parTrans" cxnId="{DEC487D1-0E38-4A21-B564-5A6B880FA171}">
      <dgm:prSet/>
      <dgm:spPr/>
      <dgm:t>
        <a:bodyPr/>
        <a:lstStyle/>
        <a:p>
          <a:endParaRPr lang="es-CO"/>
        </a:p>
      </dgm:t>
    </dgm:pt>
    <dgm:pt modelId="{2D6AC181-F89E-4F96-848E-D70C184E6315}" type="sibTrans" cxnId="{DEC487D1-0E38-4A21-B564-5A6B880FA171}">
      <dgm:prSet/>
      <dgm:spPr/>
      <dgm:t>
        <a:bodyPr/>
        <a:lstStyle/>
        <a:p>
          <a:endParaRPr lang="es-CO"/>
        </a:p>
      </dgm:t>
    </dgm:pt>
    <dgm:pt modelId="{24719194-0F9C-4EAB-A504-41C33D75677F}">
      <dgm:prSet phldrT="[Texto]"/>
      <dgm:spPr/>
      <dgm:t>
        <a:bodyPr/>
        <a:lstStyle/>
        <a:p>
          <a:r>
            <a:rPr lang="es-MX" dirty="0"/>
            <a:t>Crecimientos de demanda</a:t>
          </a:r>
        </a:p>
        <a:p>
          <a:r>
            <a:rPr lang="es-MX" dirty="0"/>
            <a:t>Nuevas conexiones de generación</a:t>
          </a:r>
        </a:p>
        <a:p>
          <a:endParaRPr lang="es-MX" dirty="0"/>
        </a:p>
        <a:p>
          <a:r>
            <a:rPr lang="es-MX" dirty="0"/>
            <a:t>Red actual y red definida</a:t>
          </a:r>
          <a:endParaRPr lang="es-CO" dirty="0"/>
        </a:p>
      </dgm:t>
    </dgm:pt>
    <dgm:pt modelId="{81B56269-9382-4DE4-9D8F-6BC3AE5E91EA}" type="parTrans" cxnId="{13244132-C1CC-49EB-9D5F-1BFDDD3D2401}">
      <dgm:prSet/>
      <dgm:spPr/>
      <dgm:t>
        <a:bodyPr/>
        <a:lstStyle/>
        <a:p>
          <a:endParaRPr lang="es-CO"/>
        </a:p>
      </dgm:t>
    </dgm:pt>
    <dgm:pt modelId="{EBCC2065-7B93-4C90-BB0B-663B191109EF}" type="sibTrans" cxnId="{13244132-C1CC-49EB-9D5F-1BFDDD3D2401}">
      <dgm:prSet/>
      <dgm:spPr/>
      <dgm:t>
        <a:bodyPr/>
        <a:lstStyle/>
        <a:p>
          <a:endParaRPr lang="es-CO"/>
        </a:p>
      </dgm:t>
    </dgm:pt>
    <dgm:pt modelId="{D5D5D288-3D4E-46BA-9267-4385FC4345BD}">
      <dgm:prSet phldrT="[Texto]"/>
      <dgm:spPr/>
      <dgm:t>
        <a:bodyPr/>
        <a:lstStyle/>
        <a:p>
          <a:r>
            <a:rPr lang="es-MX" dirty="0"/>
            <a:t>Identificación problemática o necesidad</a:t>
          </a:r>
          <a:endParaRPr lang="es-CO" dirty="0"/>
        </a:p>
      </dgm:t>
    </dgm:pt>
    <dgm:pt modelId="{0198504C-B090-4541-8D52-F7163AEA9B83}" type="parTrans" cxnId="{0998F674-F450-4A51-8E87-59891F3C7CBE}">
      <dgm:prSet/>
      <dgm:spPr/>
      <dgm:t>
        <a:bodyPr/>
        <a:lstStyle/>
        <a:p>
          <a:endParaRPr lang="es-CO"/>
        </a:p>
      </dgm:t>
    </dgm:pt>
    <dgm:pt modelId="{1543302F-0C2F-4CAB-AFF5-D8739EA09463}" type="sibTrans" cxnId="{0998F674-F450-4A51-8E87-59891F3C7CBE}">
      <dgm:prSet/>
      <dgm:spPr/>
      <dgm:t>
        <a:bodyPr/>
        <a:lstStyle/>
        <a:p>
          <a:endParaRPr lang="es-CO"/>
        </a:p>
      </dgm:t>
    </dgm:pt>
    <dgm:pt modelId="{CE0D59D7-8901-4B55-88BB-8989644E8547}">
      <dgm:prSet phldrT="[Texto]"/>
      <dgm:spPr/>
      <dgm:t>
        <a:bodyPr/>
        <a:lstStyle/>
        <a:p>
          <a:r>
            <a:rPr lang="es-MX" dirty="0"/>
            <a:t>Análisis eléctricos</a:t>
          </a:r>
        </a:p>
        <a:p>
          <a:r>
            <a:rPr lang="es-MX" dirty="0"/>
            <a:t>Flujos de carga</a:t>
          </a:r>
        </a:p>
        <a:p>
          <a:r>
            <a:rPr lang="es-MX" dirty="0"/>
            <a:t>Análisis de estabilidad</a:t>
          </a:r>
        </a:p>
        <a:p>
          <a:r>
            <a:rPr lang="es-MX" dirty="0"/>
            <a:t>Análisis CC</a:t>
          </a:r>
        </a:p>
        <a:p>
          <a:r>
            <a:rPr lang="es-MX" dirty="0"/>
            <a:t>Análisis adicionales</a:t>
          </a:r>
          <a:endParaRPr lang="es-CO" dirty="0"/>
        </a:p>
      </dgm:t>
    </dgm:pt>
    <dgm:pt modelId="{A85086FA-5856-4705-BA34-034BFE50044B}" type="parTrans" cxnId="{5BB7A26B-B596-4C93-9A78-FF9112E698CB}">
      <dgm:prSet/>
      <dgm:spPr/>
      <dgm:t>
        <a:bodyPr/>
        <a:lstStyle/>
        <a:p>
          <a:endParaRPr lang="es-CO"/>
        </a:p>
      </dgm:t>
    </dgm:pt>
    <dgm:pt modelId="{BFD6B5A9-6737-4D9F-9B97-2241C6831CF0}" type="sibTrans" cxnId="{5BB7A26B-B596-4C93-9A78-FF9112E698CB}">
      <dgm:prSet/>
      <dgm:spPr/>
      <dgm:t>
        <a:bodyPr/>
        <a:lstStyle/>
        <a:p>
          <a:endParaRPr lang="es-CO"/>
        </a:p>
      </dgm:t>
    </dgm:pt>
    <dgm:pt modelId="{C9E70E50-23A4-48B9-BCF5-9B1459760CCC}">
      <dgm:prSet phldrT="[Texto]"/>
      <dgm:spPr/>
      <dgm:t>
        <a:bodyPr/>
        <a:lstStyle/>
        <a:p>
          <a:r>
            <a:rPr lang="es-MX" dirty="0"/>
            <a:t>Propuesta de solución</a:t>
          </a:r>
          <a:endParaRPr lang="es-CO" dirty="0"/>
        </a:p>
      </dgm:t>
    </dgm:pt>
    <dgm:pt modelId="{F639A017-ACFD-48C7-9465-2494D91E834C}" type="parTrans" cxnId="{83D0A044-2DD8-4DD8-81D2-BB598258537D}">
      <dgm:prSet/>
      <dgm:spPr/>
      <dgm:t>
        <a:bodyPr/>
        <a:lstStyle/>
        <a:p>
          <a:endParaRPr lang="es-CO"/>
        </a:p>
      </dgm:t>
    </dgm:pt>
    <dgm:pt modelId="{51E9F912-4F97-4982-81B3-B3160FAAB070}" type="sibTrans" cxnId="{83D0A044-2DD8-4DD8-81D2-BB598258537D}">
      <dgm:prSet/>
      <dgm:spPr/>
      <dgm:t>
        <a:bodyPr/>
        <a:lstStyle/>
        <a:p>
          <a:endParaRPr lang="es-CO"/>
        </a:p>
      </dgm:t>
    </dgm:pt>
    <dgm:pt modelId="{D9962E06-4DF7-4304-8E4B-93E84B82D064}">
      <dgm:prSet phldrT="[Texto]"/>
      <dgm:spPr/>
      <dgm:t>
        <a:bodyPr/>
        <a:lstStyle/>
        <a:p>
          <a:endParaRPr lang="es-CO" dirty="0"/>
        </a:p>
      </dgm:t>
    </dgm:pt>
    <dgm:pt modelId="{BA15CD31-222D-48A9-9BFB-F6F1137066F7}" type="parTrans" cxnId="{2F0E5649-57C8-4391-BC8F-214F8DD4B418}">
      <dgm:prSet/>
      <dgm:spPr/>
      <dgm:t>
        <a:bodyPr/>
        <a:lstStyle/>
        <a:p>
          <a:endParaRPr lang="es-CO"/>
        </a:p>
      </dgm:t>
    </dgm:pt>
    <dgm:pt modelId="{BFF43410-D0B2-46DD-B545-462F510232CF}" type="sibTrans" cxnId="{2F0E5649-57C8-4391-BC8F-214F8DD4B418}">
      <dgm:prSet/>
      <dgm:spPr/>
      <dgm:t>
        <a:bodyPr/>
        <a:lstStyle/>
        <a:p>
          <a:endParaRPr lang="es-CO"/>
        </a:p>
      </dgm:t>
    </dgm:pt>
    <dgm:pt modelId="{CE80F19C-A4E4-4289-B698-0EACACE74002}">
      <dgm:prSet/>
      <dgm:spPr/>
      <dgm:t>
        <a:bodyPr/>
        <a:lstStyle/>
        <a:p>
          <a:endParaRPr lang="es-CO"/>
        </a:p>
      </dgm:t>
    </dgm:pt>
    <dgm:pt modelId="{FC134A46-1C39-4E59-9C94-1A0F04D85C8E}" type="parTrans" cxnId="{14B20EE8-EC26-4295-9620-7B3EF2A7DDDF}">
      <dgm:prSet/>
      <dgm:spPr/>
      <dgm:t>
        <a:bodyPr/>
        <a:lstStyle/>
        <a:p>
          <a:endParaRPr lang="es-CO"/>
        </a:p>
      </dgm:t>
    </dgm:pt>
    <dgm:pt modelId="{37462110-5709-4847-B9E1-E6762AC8AAD3}" type="sibTrans" cxnId="{14B20EE8-EC26-4295-9620-7B3EF2A7DDDF}">
      <dgm:prSet/>
      <dgm:spPr/>
      <dgm:t>
        <a:bodyPr/>
        <a:lstStyle/>
        <a:p>
          <a:endParaRPr lang="es-CO"/>
        </a:p>
      </dgm:t>
    </dgm:pt>
    <dgm:pt modelId="{50ED03AB-2CE9-4C1D-B867-F1A0A5B2B89A}">
      <dgm:prSet/>
      <dgm:spPr/>
      <dgm:t>
        <a:bodyPr/>
        <a:lstStyle/>
        <a:p>
          <a:r>
            <a:rPr lang="es-MX" dirty="0"/>
            <a:t>Propuesta de solución en función de los problemas</a:t>
          </a:r>
          <a:endParaRPr lang="es-CO" dirty="0"/>
        </a:p>
      </dgm:t>
    </dgm:pt>
    <dgm:pt modelId="{3296DABA-3233-461E-B70D-32C93AC1E5CF}" type="parTrans" cxnId="{6BEE5FA0-3E98-492E-B7FC-50C85D9521B1}">
      <dgm:prSet/>
      <dgm:spPr/>
      <dgm:t>
        <a:bodyPr/>
        <a:lstStyle/>
        <a:p>
          <a:endParaRPr lang="es-CO"/>
        </a:p>
      </dgm:t>
    </dgm:pt>
    <dgm:pt modelId="{0AC6DB96-E2E5-4524-A152-794FB6A97E87}" type="sibTrans" cxnId="{6BEE5FA0-3E98-492E-B7FC-50C85D9521B1}">
      <dgm:prSet/>
      <dgm:spPr/>
      <dgm:t>
        <a:bodyPr/>
        <a:lstStyle/>
        <a:p>
          <a:endParaRPr lang="es-CO"/>
        </a:p>
      </dgm:t>
    </dgm:pt>
    <dgm:pt modelId="{5ADC605D-AD0C-46F0-9B93-C14938EEDE9A}" type="pres">
      <dgm:prSet presAssocID="{E38AB4EA-DDBF-40A7-AEB3-862AA04F5E44}" presName="Name0" presStyleCnt="0">
        <dgm:presLayoutVars>
          <dgm:chMax val="5"/>
          <dgm:chPref val="5"/>
          <dgm:dir/>
          <dgm:animLvl val="lvl"/>
        </dgm:presLayoutVars>
      </dgm:prSet>
      <dgm:spPr/>
    </dgm:pt>
    <dgm:pt modelId="{99BAF832-27CE-442D-9AD0-B2D65D979D48}" type="pres">
      <dgm:prSet presAssocID="{9B8BC421-8C32-42E8-9310-EBF0405D0235}" presName="parentText1" presStyleLbl="node1" presStyleIdx="0" presStyleCnt="3">
        <dgm:presLayoutVars>
          <dgm:chMax/>
          <dgm:chPref val="3"/>
          <dgm:bulletEnabled val="1"/>
        </dgm:presLayoutVars>
      </dgm:prSet>
      <dgm:spPr/>
    </dgm:pt>
    <dgm:pt modelId="{18DC2F74-357F-4BD9-8CA4-64F9D36164B1}" type="pres">
      <dgm:prSet presAssocID="{9B8BC421-8C32-42E8-9310-EBF0405D0235}" presName="childText1" presStyleLbl="solidAlignAcc1" presStyleIdx="0" presStyleCnt="3">
        <dgm:presLayoutVars>
          <dgm:chMax val="0"/>
          <dgm:chPref val="0"/>
          <dgm:bulletEnabled val="1"/>
        </dgm:presLayoutVars>
      </dgm:prSet>
      <dgm:spPr/>
    </dgm:pt>
    <dgm:pt modelId="{DF41A7F5-1E03-4907-B76D-AB02FD8A50DD}" type="pres">
      <dgm:prSet presAssocID="{D5D5D288-3D4E-46BA-9267-4385FC4345BD}" presName="parentText2" presStyleLbl="node1" presStyleIdx="1" presStyleCnt="3">
        <dgm:presLayoutVars>
          <dgm:chMax/>
          <dgm:chPref val="3"/>
          <dgm:bulletEnabled val="1"/>
        </dgm:presLayoutVars>
      </dgm:prSet>
      <dgm:spPr/>
    </dgm:pt>
    <dgm:pt modelId="{10101B53-ACFC-4200-B315-16FAB2582842}" type="pres">
      <dgm:prSet presAssocID="{D5D5D288-3D4E-46BA-9267-4385FC4345BD}" presName="childText2" presStyleLbl="solidAlignAcc1" presStyleIdx="1" presStyleCnt="3">
        <dgm:presLayoutVars>
          <dgm:chMax val="0"/>
          <dgm:chPref val="0"/>
          <dgm:bulletEnabled val="1"/>
        </dgm:presLayoutVars>
      </dgm:prSet>
      <dgm:spPr/>
    </dgm:pt>
    <dgm:pt modelId="{14697C2D-CA32-4E1D-9ECB-1ABCB522AD7F}" type="pres">
      <dgm:prSet presAssocID="{C9E70E50-23A4-48B9-BCF5-9B1459760CCC}" presName="parentText3" presStyleLbl="node1" presStyleIdx="2" presStyleCnt="3">
        <dgm:presLayoutVars>
          <dgm:chMax/>
          <dgm:chPref val="3"/>
          <dgm:bulletEnabled val="1"/>
        </dgm:presLayoutVars>
      </dgm:prSet>
      <dgm:spPr/>
    </dgm:pt>
    <dgm:pt modelId="{3772610B-EF98-4043-9425-DDCB20E06AFC}" type="pres">
      <dgm:prSet presAssocID="{C9E70E50-23A4-48B9-BCF5-9B1459760CCC}" presName="childText3" presStyleLbl="solidAlignAcc1" presStyleIdx="2" presStyleCnt="3">
        <dgm:presLayoutVars>
          <dgm:chMax val="0"/>
          <dgm:chPref val="0"/>
          <dgm:bulletEnabled val="1"/>
        </dgm:presLayoutVars>
      </dgm:prSet>
      <dgm:spPr/>
    </dgm:pt>
  </dgm:ptLst>
  <dgm:cxnLst>
    <dgm:cxn modelId="{1607B48C-3866-403C-96F4-E2C83378AD84}" type="presOf" srcId="{CE0D59D7-8901-4B55-88BB-8989644E8547}" destId="{10101B53-ACFC-4200-B315-16FAB2582842}" srcOrd="0" destOrd="0" presId="urn:microsoft.com/office/officeart/2009/3/layout/IncreasingArrowsProcess"/>
    <dgm:cxn modelId="{DEC487D1-0E38-4A21-B564-5A6B880FA171}" srcId="{E38AB4EA-DDBF-40A7-AEB3-862AA04F5E44}" destId="{9B8BC421-8C32-42E8-9310-EBF0405D0235}" srcOrd="0" destOrd="0" parTransId="{F8F4BA28-0223-491E-9A76-CE06FE004C33}" sibTransId="{2D6AC181-F89E-4F96-848E-D70C184E6315}"/>
    <dgm:cxn modelId="{6BEE5FA0-3E98-492E-B7FC-50C85D9521B1}" srcId="{C9E70E50-23A4-48B9-BCF5-9B1459760CCC}" destId="{50ED03AB-2CE9-4C1D-B867-F1A0A5B2B89A}" srcOrd="2" destOrd="0" parTransId="{3296DABA-3233-461E-B70D-32C93AC1E5CF}" sibTransId="{0AC6DB96-E2E5-4524-A152-794FB6A97E87}"/>
    <dgm:cxn modelId="{2F0E5649-57C8-4391-BC8F-214F8DD4B418}" srcId="{C9E70E50-23A4-48B9-BCF5-9B1459760CCC}" destId="{D9962E06-4DF7-4304-8E4B-93E84B82D064}" srcOrd="0" destOrd="0" parTransId="{BA15CD31-222D-48A9-9BFB-F6F1137066F7}" sibTransId="{BFF43410-D0B2-46DD-B545-462F510232CF}"/>
    <dgm:cxn modelId="{2D155CAB-DAA8-43DC-9CB5-13251C6C1D41}" type="presOf" srcId="{50ED03AB-2CE9-4C1D-B867-F1A0A5B2B89A}" destId="{3772610B-EF98-4043-9425-DDCB20E06AFC}" srcOrd="0" destOrd="2" presId="urn:microsoft.com/office/officeart/2009/3/layout/IncreasingArrowsProcess"/>
    <dgm:cxn modelId="{E7B4BE49-9A1F-4A5A-9CF3-8A37890710FC}" type="presOf" srcId="{D5D5D288-3D4E-46BA-9267-4385FC4345BD}" destId="{DF41A7F5-1E03-4907-B76D-AB02FD8A50DD}" srcOrd="0" destOrd="0" presId="urn:microsoft.com/office/officeart/2009/3/layout/IncreasingArrowsProcess"/>
    <dgm:cxn modelId="{8020D2A2-2230-4D54-A901-BED6821CCC87}" type="presOf" srcId="{E38AB4EA-DDBF-40A7-AEB3-862AA04F5E44}" destId="{5ADC605D-AD0C-46F0-9B93-C14938EEDE9A}" srcOrd="0" destOrd="0" presId="urn:microsoft.com/office/officeart/2009/3/layout/IncreasingArrowsProcess"/>
    <dgm:cxn modelId="{5BB7A26B-B596-4C93-9A78-FF9112E698CB}" srcId="{D5D5D288-3D4E-46BA-9267-4385FC4345BD}" destId="{CE0D59D7-8901-4B55-88BB-8989644E8547}" srcOrd="0" destOrd="0" parTransId="{A85086FA-5856-4705-BA34-034BFE50044B}" sibTransId="{BFD6B5A9-6737-4D9F-9B97-2241C6831CF0}"/>
    <dgm:cxn modelId="{83D0A044-2DD8-4DD8-81D2-BB598258537D}" srcId="{E38AB4EA-DDBF-40A7-AEB3-862AA04F5E44}" destId="{C9E70E50-23A4-48B9-BCF5-9B1459760CCC}" srcOrd="2" destOrd="0" parTransId="{F639A017-ACFD-48C7-9465-2494D91E834C}" sibTransId="{51E9F912-4F97-4982-81B3-B3160FAAB070}"/>
    <dgm:cxn modelId="{72F6844B-1D8A-4FA2-863E-62DB9F8A261C}" type="presOf" srcId="{D9962E06-4DF7-4304-8E4B-93E84B82D064}" destId="{3772610B-EF98-4043-9425-DDCB20E06AFC}" srcOrd="0" destOrd="0" presId="urn:microsoft.com/office/officeart/2009/3/layout/IncreasingArrowsProcess"/>
    <dgm:cxn modelId="{0E9046E4-8C93-4376-9E73-D7DA3CF06439}" type="presOf" srcId="{CE80F19C-A4E4-4289-B698-0EACACE74002}" destId="{3772610B-EF98-4043-9425-DDCB20E06AFC}" srcOrd="0" destOrd="1" presId="urn:microsoft.com/office/officeart/2009/3/layout/IncreasingArrowsProcess"/>
    <dgm:cxn modelId="{FDBC1A84-41A3-432D-AFCD-9A74BAB8279B}" type="presOf" srcId="{9B8BC421-8C32-42E8-9310-EBF0405D0235}" destId="{99BAF832-27CE-442D-9AD0-B2D65D979D48}" srcOrd="0" destOrd="0" presId="urn:microsoft.com/office/officeart/2009/3/layout/IncreasingArrowsProcess"/>
    <dgm:cxn modelId="{13244132-C1CC-49EB-9D5F-1BFDDD3D2401}" srcId="{9B8BC421-8C32-42E8-9310-EBF0405D0235}" destId="{24719194-0F9C-4EAB-A504-41C33D75677F}" srcOrd="0" destOrd="0" parTransId="{81B56269-9382-4DE4-9D8F-6BC3AE5E91EA}" sibTransId="{EBCC2065-7B93-4C90-BB0B-663B191109EF}"/>
    <dgm:cxn modelId="{068EA18E-9049-4FC9-BFED-340B73BC9DDA}" type="presOf" srcId="{C9E70E50-23A4-48B9-BCF5-9B1459760CCC}" destId="{14697C2D-CA32-4E1D-9ECB-1ABCB522AD7F}" srcOrd="0" destOrd="0" presId="urn:microsoft.com/office/officeart/2009/3/layout/IncreasingArrowsProcess"/>
    <dgm:cxn modelId="{14B20EE8-EC26-4295-9620-7B3EF2A7DDDF}" srcId="{C9E70E50-23A4-48B9-BCF5-9B1459760CCC}" destId="{CE80F19C-A4E4-4289-B698-0EACACE74002}" srcOrd="1" destOrd="0" parTransId="{FC134A46-1C39-4E59-9C94-1A0F04D85C8E}" sibTransId="{37462110-5709-4847-B9E1-E6762AC8AAD3}"/>
    <dgm:cxn modelId="{0998F674-F450-4A51-8E87-59891F3C7CBE}" srcId="{E38AB4EA-DDBF-40A7-AEB3-862AA04F5E44}" destId="{D5D5D288-3D4E-46BA-9267-4385FC4345BD}" srcOrd="1" destOrd="0" parTransId="{0198504C-B090-4541-8D52-F7163AEA9B83}" sibTransId="{1543302F-0C2F-4CAB-AFF5-D8739EA09463}"/>
    <dgm:cxn modelId="{A1241F24-CD62-45B3-909A-6F576592E3FB}" type="presOf" srcId="{24719194-0F9C-4EAB-A504-41C33D75677F}" destId="{18DC2F74-357F-4BD9-8CA4-64F9D36164B1}" srcOrd="0" destOrd="0" presId="urn:microsoft.com/office/officeart/2009/3/layout/IncreasingArrowsProcess"/>
    <dgm:cxn modelId="{626CFFCC-CB88-4AD2-8BB7-57E8CCAF7AF2}" type="presParOf" srcId="{5ADC605D-AD0C-46F0-9B93-C14938EEDE9A}" destId="{99BAF832-27CE-442D-9AD0-B2D65D979D48}" srcOrd="0" destOrd="0" presId="urn:microsoft.com/office/officeart/2009/3/layout/IncreasingArrowsProcess"/>
    <dgm:cxn modelId="{3700193D-203D-4703-9172-E23FB8CDE78B}" type="presParOf" srcId="{5ADC605D-AD0C-46F0-9B93-C14938EEDE9A}" destId="{18DC2F74-357F-4BD9-8CA4-64F9D36164B1}" srcOrd="1" destOrd="0" presId="urn:microsoft.com/office/officeart/2009/3/layout/IncreasingArrowsProcess"/>
    <dgm:cxn modelId="{24971F25-5B87-4799-B68D-E9C0012D3BA4}" type="presParOf" srcId="{5ADC605D-AD0C-46F0-9B93-C14938EEDE9A}" destId="{DF41A7F5-1E03-4907-B76D-AB02FD8A50DD}" srcOrd="2" destOrd="0" presId="urn:microsoft.com/office/officeart/2009/3/layout/IncreasingArrowsProcess"/>
    <dgm:cxn modelId="{047BEF06-1A9E-4E15-85E3-5D9148CDBD2E}" type="presParOf" srcId="{5ADC605D-AD0C-46F0-9B93-C14938EEDE9A}" destId="{10101B53-ACFC-4200-B315-16FAB2582842}" srcOrd="3" destOrd="0" presId="urn:microsoft.com/office/officeart/2009/3/layout/IncreasingArrowsProcess"/>
    <dgm:cxn modelId="{0E60CEDA-EEC7-4D63-9A3B-FEC1C39C2147}" type="presParOf" srcId="{5ADC605D-AD0C-46F0-9B93-C14938EEDE9A}" destId="{14697C2D-CA32-4E1D-9ECB-1ABCB522AD7F}" srcOrd="4" destOrd="0" presId="urn:microsoft.com/office/officeart/2009/3/layout/IncreasingArrowsProcess"/>
    <dgm:cxn modelId="{CEF0023E-B7D0-42E5-9ACD-6D605CD9C43A}" type="presParOf" srcId="{5ADC605D-AD0C-46F0-9B93-C14938EEDE9A}" destId="{3772610B-EF98-4043-9425-DDCB20E06AFC}"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449F3DF-840D-441E-8D36-DF3E6EEA064D}" type="doc">
      <dgm:prSet loTypeId="urn:microsoft.com/office/officeart/2005/8/layout/hList3" loCatId="list" qsTypeId="urn:microsoft.com/office/officeart/2005/8/quickstyle/simple1" qsCatId="simple" csTypeId="urn:microsoft.com/office/officeart/2005/8/colors/colorful1" csCatId="colorful" phldr="1"/>
      <dgm:spPr/>
      <dgm:t>
        <a:bodyPr/>
        <a:lstStyle/>
        <a:p>
          <a:endParaRPr lang="es-CO"/>
        </a:p>
      </dgm:t>
    </dgm:pt>
    <dgm:pt modelId="{D19AA4B2-5714-4693-8AD5-EAD2357359E3}">
      <dgm:prSet phldrT="[Texto]"/>
      <dgm:spPr/>
      <dgm:t>
        <a:bodyPr/>
        <a:lstStyle/>
        <a:p>
          <a:r>
            <a:rPr lang="es-CO" dirty="0"/>
            <a:t>POLITICA</a:t>
          </a:r>
        </a:p>
      </dgm:t>
    </dgm:pt>
    <dgm:pt modelId="{4C90F193-AF55-44D8-B7B4-992B5AB33023}" type="parTrans" cxnId="{5041DB08-8E31-44ED-84FA-E99320B3A1A6}">
      <dgm:prSet/>
      <dgm:spPr/>
      <dgm:t>
        <a:bodyPr/>
        <a:lstStyle/>
        <a:p>
          <a:endParaRPr lang="es-CO"/>
        </a:p>
      </dgm:t>
    </dgm:pt>
    <dgm:pt modelId="{3E2600A8-7081-4804-A171-24BEEA2467CF}" type="sibTrans" cxnId="{5041DB08-8E31-44ED-84FA-E99320B3A1A6}">
      <dgm:prSet/>
      <dgm:spPr/>
      <dgm:t>
        <a:bodyPr/>
        <a:lstStyle/>
        <a:p>
          <a:endParaRPr lang="es-CO"/>
        </a:p>
      </dgm:t>
    </dgm:pt>
    <dgm:pt modelId="{00ECA378-7035-4576-8048-4811BAD1E0CF}">
      <dgm:prSet phldrT="[Texto]"/>
      <dgm:spPr/>
      <dgm:t>
        <a:bodyPr/>
        <a:lstStyle/>
        <a:p>
          <a:r>
            <a:rPr lang="es-CO" dirty="0"/>
            <a:t>REGULADOR</a:t>
          </a:r>
        </a:p>
        <a:p>
          <a:endParaRPr lang="es-CO" dirty="0"/>
        </a:p>
      </dgm:t>
    </dgm:pt>
    <dgm:pt modelId="{A182C759-D678-49D0-B9E8-BAB0E106343C}" type="parTrans" cxnId="{6940FB03-32EC-4955-9DBF-048564D35B49}">
      <dgm:prSet/>
      <dgm:spPr/>
      <dgm:t>
        <a:bodyPr/>
        <a:lstStyle/>
        <a:p>
          <a:endParaRPr lang="es-CO"/>
        </a:p>
      </dgm:t>
    </dgm:pt>
    <dgm:pt modelId="{26D60607-7333-4368-B56D-25DB16CF5B53}" type="sibTrans" cxnId="{6940FB03-32EC-4955-9DBF-048564D35B49}">
      <dgm:prSet/>
      <dgm:spPr/>
      <dgm:t>
        <a:bodyPr/>
        <a:lstStyle/>
        <a:p>
          <a:endParaRPr lang="es-CO"/>
        </a:p>
      </dgm:t>
    </dgm:pt>
    <dgm:pt modelId="{C148D2E8-DBDF-4C43-A288-5AF79D48215C}">
      <dgm:prSet phldrT="[Texto]"/>
      <dgm:spPr/>
      <dgm:t>
        <a:bodyPr/>
        <a:lstStyle/>
        <a:p>
          <a:r>
            <a:rPr lang="es-CO" dirty="0"/>
            <a:t>PLANEADOR</a:t>
          </a:r>
        </a:p>
        <a:p>
          <a:endParaRPr lang="es-CO" dirty="0"/>
        </a:p>
      </dgm:t>
    </dgm:pt>
    <dgm:pt modelId="{0033CA49-4D47-4B70-AE3B-4577E186239C}" type="parTrans" cxnId="{59FCFC40-E8E2-4D4A-8DB7-CEBD1A50DCED}">
      <dgm:prSet/>
      <dgm:spPr/>
      <dgm:t>
        <a:bodyPr/>
        <a:lstStyle/>
        <a:p>
          <a:endParaRPr lang="es-CO"/>
        </a:p>
      </dgm:t>
    </dgm:pt>
    <dgm:pt modelId="{7BAD4BC9-7EB8-4E76-A17D-4922FB3D998B}" type="sibTrans" cxnId="{59FCFC40-E8E2-4D4A-8DB7-CEBD1A50DCED}">
      <dgm:prSet/>
      <dgm:spPr/>
      <dgm:t>
        <a:bodyPr/>
        <a:lstStyle/>
        <a:p>
          <a:endParaRPr lang="es-CO"/>
        </a:p>
      </dgm:t>
    </dgm:pt>
    <dgm:pt modelId="{EE3166D1-2C86-42D7-A751-1B595B63A129}" type="pres">
      <dgm:prSet presAssocID="{1449F3DF-840D-441E-8D36-DF3E6EEA064D}" presName="composite" presStyleCnt="0">
        <dgm:presLayoutVars>
          <dgm:chMax val="1"/>
          <dgm:dir/>
          <dgm:resizeHandles val="exact"/>
        </dgm:presLayoutVars>
      </dgm:prSet>
      <dgm:spPr/>
    </dgm:pt>
    <dgm:pt modelId="{0E2A8527-A836-45F2-9E2F-FD10F126B1EF}" type="pres">
      <dgm:prSet presAssocID="{D19AA4B2-5714-4693-8AD5-EAD2357359E3}" presName="roof" presStyleLbl="dkBgShp" presStyleIdx="0" presStyleCnt="2"/>
      <dgm:spPr/>
    </dgm:pt>
    <dgm:pt modelId="{C32F6AB5-B479-4DA3-B18A-16E56FC2C79F}" type="pres">
      <dgm:prSet presAssocID="{D19AA4B2-5714-4693-8AD5-EAD2357359E3}" presName="pillars" presStyleCnt="0"/>
      <dgm:spPr/>
    </dgm:pt>
    <dgm:pt modelId="{31206534-E93D-4F6A-A4CF-E31A20967FAB}" type="pres">
      <dgm:prSet presAssocID="{D19AA4B2-5714-4693-8AD5-EAD2357359E3}" presName="pillar1" presStyleLbl="node1" presStyleIdx="0" presStyleCnt="2">
        <dgm:presLayoutVars>
          <dgm:bulletEnabled val="1"/>
        </dgm:presLayoutVars>
      </dgm:prSet>
      <dgm:spPr/>
    </dgm:pt>
    <dgm:pt modelId="{DE802D94-C86D-4FDD-998F-14848D44C292}" type="pres">
      <dgm:prSet presAssocID="{C148D2E8-DBDF-4C43-A288-5AF79D48215C}" presName="pillarX" presStyleLbl="node1" presStyleIdx="1" presStyleCnt="2">
        <dgm:presLayoutVars>
          <dgm:bulletEnabled val="1"/>
        </dgm:presLayoutVars>
      </dgm:prSet>
      <dgm:spPr/>
    </dgm:pt>
    <dgm:pt modelId="{1E7C51E7-2ABE-489C-A00F-6C8A7584175F}" type="pres">
      <dgm:prSet presAssocID="{D19AA4B2-5714-4693-8AD5-EAD2357359E3}" presName="base" presStyleLbl="dkBgShp" presStyleIdx="1" presStyleCnt="2" custLinFactNeighborX="-13300" custLinFactNeighborY="-9917"/>
      <dgm:spPr/>
    </dgm:pt>
  </dgm:ptLst>
  <dgm:cxnLst>
    <dgm:cxn modelId="{61E58BE0-34B9-4C20-B974-12B5220B83D3}" type="presOf" srcId="{D19AA4B2-5714-4693-8AD5-EAD2357359E3}" destId="{0E2A8527-A836-45F2-9E2F-FD10F126B1EF}" srcOrd="0" destOrd="0" presId="urn:microsoft.com/office/officeart/2005/8/layout/hList3"/>
    <dgm:cxn modelId="{36F05A48-537E-49C4-B7EE-B7AFA9C7D0DD}" type="presOf" srcId="{00ECA378-7035-4576-8048-4811BAD1E0CF}" destId="{31206534-E93D-4F6A-A4CF-E31A20967FAB}" srcOrd="0" destOrd="0" presId="urn:microsoft.com/office/officeart/2005/8/layout/hList3"/>
    <dgm:cxn modelId="{59FCFC40-E8E2-4D4A-8DB7-CEBD1A50DCED}" srcId="{D19AA4B2-5714-4693-8AD5-EAD2357359E3}" destId="{C148D2E8-DBDF-4C43-A288-5AF79D48215C}" srcOrd="1" destOrd="0" parTransId="{0033CA49-4D47-4B70-AE3B-4577E186239C}" sibTransId="{7BAD4BC9-7EB8-4E76-A17D-4922FB3D998B}"/>
    <dgm:cxn modelId="{6940FB03-32EC-4955-9DBF-048564D35B49}" srcId="{D19AA4B2-5714-4693-8AD5-EAD2357359E3}" destId="{00ECA378-7035-4576-8048-4811BAD1E0CF}" srcOrd="0" destOrd="0" parTransId="{A182C759-D678-49D0-B9E8-BAB0E106343C}" sibTransId="{26D60607-7333-4368-B56D-25DB16CF5B53}"/>
    <dgm:cxn modelId="{CEA846A9-2959-4277-8B36-2D0D494037B4}" type="presOf" srcId="{C148D2E8-DBDF-4C43-A288-5AF79D48215C}" destId="{DE802D94-C86D-4FDD-998F-14848D44C292}" srcOrd="0" destOrd="0" presId="urn:microsoft.com/office/officeart/2005/8/layout/hList3"/>
    <dgm:cxn modelId="{5041DB08-8E31-44ED-84FA-E99320B3A1A6}" srcId="{1449F3DF-840D-441E-8D36-DF3E6EEA064D}" destId="{D19AA4B2-5714-4693-8AD5-EAD2357359E3}" srcOrd="0" destOrd="0" parTransId="{4C90F193-AF55-44D8-B7B4-992B5AB33023}" sibTransId="{3E2600A8-7081-4804-A171-24BEEA2467CF}"/>
    <dgm:cxn modelId="{6478BE7D-33B2-4595-A0F0-A33F02496716}" type="presOf" srcId="{1449F3DF-840D-441E-8D36-DF3E6EEA064D}" destId="{EE3166D1-2C86-42D7-A751-1B595B63A129}" srcOrd="0" destOrd="0" presId="urn:microsoft.com/office/officeart/2005/8/layout/hList3"/>
    <dgm:cxn modelId="{9C799474-6DAB-4FE7-8720-B64D3B304D21}" type="presParOf" srcId="{EE3166D1-2C86-42D7-A751-1B595B63A129}" destId="{0E2A8527-A836-45F2-9E2F-FD10F126B1EF}" srcOrd="0" destOrd="0" presId="urn:microsoft.com/office/officeart/2005/8/layout/hList3"/>
    <dgm:cxn modelId="{A1F98C05-4448-4AA5-8B47-216E3D2A3817}" type="presParOf" srcId="{EE3166D1-2C86-42D7-A751-1B595B63A129}" destId="{C32F6AB5-B479-4DA3-B18A-16E56FC2C79F}" srcOrd="1" destOrd="0" presId="urn:microsoft.com/office/officeart/2005/8/layout/hList3"/>
    <dgm:cxn modelId="{F29801D2-25B8-4718-8FD9-FD659745CA33}" type="presParOf" srcId="{C32F6AB5-B479-4DA3-B18A-16E56FC2C79F}" destId="{31206534-E93D-4F6A-A4CF-E31A20967FAB}" srcOrd="0" destOrd="0" presId="urn:microsoft.com/office/officeart/2005/8/layout/hList3"/>
    <dgm:cxn modelId="{C641EA80-389E-496D-AB7F-0CFE3D31CDE9}" type="presParOf" srcId="{C32F6AB5-B479-4DA3-B18A-16E56FC2C79F}" destId="{DE802D94-C86D-4FDD-998F-14848D44C292}" srcOrd="1" destOrd="0" presId="urn:microsoft.com/office/officeart/2005/8/layout/hList3"/>
    <dgm:cxn modelId="{AA1D87F8-13DD-482B-B628-3AA11235B36E}" type="presParOf" srcId="{EE3166D1-2C86-42D7-A751-1B595B63A129}" destId="{1E7C51E7-2ABE-489C-A00F-6C8A7584175F}"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449F3DF-840D-441E-8D36-DF3E6EEA064D}" type="doc">
      <dgm:prSet loTypeId="urn:microsoft.com/office/officeart/2005/8/layout/hList3" loCatId="list" qsTypeId="urn:microsoft.com/office/officeart/2005/8/quickstyle/simple1" qsCatId="simple" csTypeId="urn:microsoft.com/office/officeart/2005/8/colors/colorful1" csCatId="colorful" phldr="1"/>
      <dgm:spPr/>
      <dgm:t>
        <a:bodyPr/>
        <a:lstStyle/>
        <a:p>
          <a:endParaRPr lang="es-CO"/>
        </a:p>
      </dgm:t>
    </dgm:pt>
    <dgm:pt modelId="{D19AA4B2-5714-4693-8AD5-EAD2357359E3}">
      <dgm:prSet phldrT="[Texto]"/>
      <dgm:spPr/>
      <dgm:t>
        <a:bodyPr/>
        <a:lstStyle/>
        <a:p>
          <a:r>
            <a:rPr lang="es-CO" dirty="0"/>
            <a:t>MME</a:t>
          </a:r>
        </a:p>
      </dgm:t>
    </dgm:pt>
    <dgm:pt modelId="{4C90F193-AF55-44D8-B7B4-992B5AB33023}" type="parTrans" cxnId="{5041DB08-8E31-44ED-84FA-E99320B3A1A6}">
      <dgm:prSet/>
      <dgm:spPr/>
      <dgm:t>
        <a:bodyPr/>
        <a:lstStyle/>
        <a:p>
          <a:endParaRPr lang="es-CO"/>
        </a:p>
      </dgm:t>
    </dgm:pt>
    <dgm:pt modelId="{3E2600A8-7081-4804-A171-24BEEA2467CF}" type="sibTrans" cxnId="{5041DB08-8E31-44ED-84FA-E99320B3A1A6}">
      <dgm:prSet/>
      <dgm:spPr/>
      <dgm:t>
        <a:bodyPr/>
        <a:lstStyle/>
        <a:p>
          <a:endParaRPr lang="es-CO"/>
        </a:p>
      </dgm:t>
    </dgm:pt>
    <dgm:pt modelId="{00ECA378-7035-4576-8048-4811BAD1E0CF}">
      <dgm:prSet phldrT="[Texto]"/>
      <dgm:spPr/>
      <dgm:t>
        <a:bodyPr/>
        <a:lstStyle/>
        <a:p>
          <a:r>
            <a:rPr lang="es-CO" dirty="0"/>
            <a:t>CREG</a:t>
          </a:r>
        </a:p>
        <a:p>
          <a:endParaRPr lang="es-CO" dirty="0"/>
        </a:p>
      </dgm:t>
    </dgm:pt>
    <dgm:pt modelId="{A182C759-D678-49D0-B9E8-BAB0E106343C}" type="parTrans" cxnId="{6940FB03-32EC-4955-9DBF-048564D35B49}">
      <dgm:prSet/>
      <dgm:spPr/>
      <dgm:t>
        <a:bodyPr/>
        <a:lstStyle/>
        <a:p>
          <a:endParaRPr lang="es-CO"/>
        </a:p>
      </dgm:t>
    </dgm:pt>
    <dgm:pt modelId="{26D60607-7333-4368-B56D-25DB16CF5B53}" type="sibTrans" cxnId="{6940FB03-32EC-4955-9DBF-048564D35B49}">
      <dgm:prSet/>
      <dgm:spPr/>
      <dgm:t>
        <a:bodyPr/>
        <a:lstStyle/>
        <a:p>
          <a:endParaRPr lang="es-CO"/>
        </a:p>
      </dgm:t>
    </dgm:pt>
    <dgm:pt modelId="{C148D2E8-DBDF-4C43-A288-5AF79D48215C}">
      <dgm:prSet phldrT="[Texto]"/>
      <dgm:spPr/>
      <dgm:t>
        <a:bodyPr/>
        <a:lstStyle/>
        <a:p>
          <a:r>
            <a:rPr lang="es-CO" dirty="0"/>
            <a:t>UPME</a:t>
          </a:r>
        </a:p>
        <a:p>
          <a:endParaRPr lang="es-CO" dirty="0"/>
        </a:p>
      </dgm:t>
    </dgm:pt>
    <dgm:pt modelId="{0033CA49-4D47-4B70-AE3B-4577E186239C}" type="parTrans" cxnId="{59FCFC40-E8E2-4D4A-8DB7-CEBD1A50DCED}">
      <dgm:prSet/>
      <dgm:spPr/>
      <dgm:t>
        <a:bodyPr/>
        <a:lstStyle/>
        <a:p>
          <a:endParaRPr lang="es-CO"/>
        </a:p>
      </dgm:t>
    </dgm:pt>
    <dgm:pt modelId="{7BAD4BC9-7EB8-4E76-A17D-4922FB3D998B}" type="sibTrans" cxnId="{59FCFC40-E8E2-4D4A-8DB7-CEBD1A50DCED}">
      <dgm:prSet/>
      <dgm:spPr/>
      <dgm:t>
        <a:bodyPr/>
        <a:lstStyle/>
        <a:p>
          <a:endParaRPr lang="es-CO"/>
        </a:p>
      </dgm:t>
    </dgm:pt>
    <dgm:pt modelId="{EE3166D1-2C86-42D7-A751-1B595B63A129}" type="pres">
      <dgm:prSet presAssocID="{1449F3DF-840D-441E-8D36-DF3E6EEA064D}" presName="composite" presStyleCnt="0">
        <dgm:presLayoutVars>
          <dgm:chMax val="1"/>
          <dgm:dir/>
          <dgm:resizeHandles val="exact"/>
        </dgm:presLayoutVars>
      </dgm:prSet>
      <dgm:spPr/>
    </dgm:pt>
    <dgm:pt modelId="{0E2A8527-A836-45F2-9E2F-FD10F126B1EF}" type="pres">
      <dgm:prSet presAssocID="{D19AA4B2-5714-4693-8AD5-EAD2357359E3}" presName="roof" presStyleLbl="dkBgShp" presStyleIdx="0" presStyleCnt="2"/>
      <dgm:spPr/>
    </dgm:pt>
    <dgm:pt modelId="{C32F6AB5-B479-4DA3-B18A-16E56FC2C79F}" type="pres">
      <dgm:prSet presAssocID="{D19AA4B2-5714-4693-8AD5-EAD2357359E3}" presName="pillars" presStyleCnt="0"/>
      <dgm:spPr/>
    </dgm:pt>
    <dgm:pt modelId="{31206534-E93D-4F6A-A4CF-E31A20967FAB}" type="pres">
      <dgm:prSet presAssocID="{D19AA4B2-5714-4693-8AD5-EAD2357359E3}" presName="pillar1" presStyleLbl="node1" presStyleIdx="0" presStyleCnt="2">
        <dgm:presLayoutVars>
          <dgm:bulletEnabled val="1"/>
        </dgm:presLayoutVars>
      </dgm:prSet>
      <dgm:spPr/>
    </dgm:pt>
    <dgm:pt modelId="{DE802D94-C86D-4FDD-998F-14848D44C292}" type="pres">
      <dgm:prSet presAssocID="{C148D2E8-DBDF-4C43-A288-5AF79D48215C}" presName="pillarX" presStyleLbl="node1" presStyleIdx="1" presStyleCnt="2">
        <dgm:presLayoutVars>
          <dgm:bulletEnabled val="1"/>
        </dgm:presLayoutVars>
      </dgm:prSet>
      <dgm:spPr/>
    </dgm:pt>
    <dgm:pt modelId="{1E7C51E7-2ABE-489C-A00F-6C8A7584175F}" type="pres">
      <dgm:prSet presAssocID="{D19AA4B2-5714-4693-8AD5-EAD2357359E3}" presName="base" presStyleLbl="dkBgShp" presStyleIdx="1" presStyleCnt="2" custLinFactNeighborX="-13300" custLinFactNeighborY="-9917"/>
      <dgm:spPr/>
    </dgm:pt>
  </dgm:ptLst>
  <dgm:cxnLst>
    <dgm:cxn modelId="{AE3402AB-8115-4B42-93EC-2826BF89FC16}" type="presOf" srcId="{D19AA4B2-5714-4693-8AD5-EAD2357359E3}" destId="{0E2A8527-A836-45F2-9E2F-FD10F126B1EF}" srcOrd="0" destOrd="0" presId="urn:microsoft.com/office/officeart/2005/8/layout/hList3"/>
    <dgm:cxn modelId="{59FCFC40-E8E2-4D4A-8DB7-CEBD1A50DCED}" srcId="{D19AA4B2-5714-4693-8AD5-EAD2357359E3}" destId="{C148D2E8-DBDF-4C43-A288-5AF79D48215C}" srcOrd="1" destOrd="0" parTransId="{0033CA49-4D47-4B70-AE3B-4577E186239C}" sibTransId="{7BAD4BC9-7EB8-4E76-A17D-4922FB3D998B}"/>
    <dgm:cxn modelId="{6940FB03-32EC-4955-9DBF-048564D35B49}" srcId="{D19AA4B2-5714-4693-8AD5-EAD2357359E3}" destId="{00ECA378-7035-4576-8048-4811BAD1E0CF}" srcOrd="0" destOrd="0" parTransId="{A182C759-D678-49D0-B9E8-BAB0E106343C}" sibTransId="{26D60607-7333-4368-B56D-25DB16CF5B53}"/>
    <dgm:cxn modelId="{AF3FDA3E-38FB-4802-A290-FB5800AAB55F}" type="presOf" srcId="{C148D2E8-DBDF-4C43-A288-5AF79D48215C}" destId="{DE802D94-C86D-4FDD-998F-14848D44C292}" srcOrd="0" destOrd="0" presId="urn:microsoft.com/office/officeart/2005/8/layout/hList3"/>
    <dgm:cxn modelId="{5041DB08-8E31-44ED-84FA-E99320B3A1A6}" srcId="{1449F3DF-840D-441E-8D36-DF3E6EEA064D}" destId="{D19AA4B2-5714-4693-8AD5-EAD2357359E3}" srcOrd="0" destOrd="0" parTransId="{4C90F193-AF55-44D8-B7B4-992B5AB33023}" sibTransId="{3E2600A8-7081-4804-A171-24BEEA2467CF}"/>
    <dgm:cxn modelId="{715F94BC-CACB-42BE-832C-231591C77556}" type="presOf" srcId="{1449F3DF-840D-441E-8D36-DF3E6EEA064D}" destId="{EE3166D1-2C86-42D7-A751-1B595B63A129}" srcOrd="0" destOrd="0" presId="urn:microsoft.com/office/officeart/2005/8/layout/hList3"/>
    <dgm:cxn modelId="{B3B2E8E8-2DFB-47F4-9F3B-1FAF7CEEE29C}" type="presOf" srcId="{00ECA378-7035-4576-8048-4811BAD1E0CF}" destId="{31206534-E93D-4F6A-A4CF-E31A20967FAB}" srcOrd="0" destOrd="0" presId="urn:microsoft.com/office/officeart/2005/8/layout/hList3"/>
    <dgm:cxn modelId="{829C613C-1C4F-491B-A42B-D18F1A87DFC1}" type="presParOf" srcId="{EE3166D1-2C86-42D7-A751-1B595B63A129}" destId="{0E2A8527-A836-45F2-9E2F-FD10F126B1EF}" srcOrd="0" destOrd="0" presId="urn:microsoft.com/office/officeart/2005/8/layout/hList3"/>
    <dgm:cxn modelId="{0D83E211-EC53-4AB6-A89B-6E66BC8589BC}" type="presParOf" srcId="{EE3166D1-2C86-42D7-A751-1B595B63A129}" destId="{C32F6AB5-B479-4DA3-B18A-16E56FC2C79F}" srcOrd="1" destOrd="0" presId="urn:microsoft.com/office/officeart/2005/8/layout/hList3"/>
    <dgm:cxn modelId="{982E9D39-ADB5-4838-99AB-7EDC550978C5}" type="presParOf" srcId="{C32F6AB5-B479-4DA3-B18A-16E56FC2C79F}" destId="{31206534-E93D-4F6A-A4CF-E31A20967FAB}" srcOrd="0" destOrd="0" presId="urn:microsoft.com/office/officeart/2005/8/layout/hList3"/>
    <dgm:cxn modelId="{51FB1E74-BFF7-4B78-B1F0-41888386E994}" type="presParOf" srcId="{C32F6AB5-B479-4DA3-B18A-16E56FC2C79F}" destId="{DE802D94-C86D-4FDD-998F-14848D44C292}" srcOrd="1" destOrd="0" presId="urn:microsoft.com/office/officeart/2005/8/layout/hList3"/>
    <dgm:cxn modelId="{473BD8B9-FCC2-4CB9-94D7-5471F3D40D1B}" type="presParOf" srcId="{EE3166D1-2C86-42D7-A751-1B595B63A129}" destId="{1E7C51E7-2ABE-489C-A00F-6C8A7584175F}"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7E1FA38-6DB9-408B-973D-2CE71B4AEEFD}"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CO"/>
        </a:p>
      </dgm:t>
    </dgm:pt>
    <dgm:pt modelId="{709CBA0F-A752-42AA-AD83-9C2EB9F6D544}">
      <dgm:prSet phldrT="[Texto]"/>
      <dgm:spPr/>
      <dgm:t>
        <a:bodyPr/>
        <a:lstStyle/>
        <a:p>
          <a:r>
            <a:rPr lang="es-CO" dirty="0"/>
            <a:t>GENERADORES</a:t>
          </a:r>
        </a:p>
      </dgm:t>
    </dgm:pt>
    <dgm:pt modelId="{192AB06C-40A9-4416-A542-57EBEA176133}" type="parTrans" cxnId="{6593F410-C40F-480B-AB51-C0D96BD6EE46}">
      <dgm:prSet/>
      <dgm:spPr/>
      <dgm:t>
        <a:bodyPr/>
        <a:lstStyle/>
        <a:p>
          <a:endParaRPr lang="es-CO"/>
        </a:p>
      </dgm:t>
    </dgm:pt>
    <dgm:pt modelId="{EBC353BF-A9B1-43FF-9073-144BCE68EF8D}" type="sibTrans" cxnId="{6593F410-C40F-480B-AB51-C0D96BD6EE46}">
      <dgm:prSet/>
      <dgm:spPr/>
      <dgm:t>
        <a:bodyPr/>
        <a:lstStyle/>
        <a:p>
          <a:endParaRPr lang="es-CO"/>
        </a:p>
      </dgm:t>
    </dgm:pt>
    <dgm:pt modelId="{2ADA2124-8AE9-4944-AFF3-770BA00E15B6}">
      <dgm:prSet phldrT="[Texto]"/>
      <dgm:spPr/>
      <dgm:t>
        <a:bodyPr/>
        <a:lstStyle/>
        <a:p>
          <a:r>
            <a:rPr lang="es-CO" dirty="0"/>
            <a:t>TRANSMISORES</a:t>
          </a:r>
        </a:p>
      </dgm:t>
    </dgm:pt>
    <dgm:pt modelId="{31A2B97E-CDC4-4722-83F2-6E9FD3864548}" type="parTrans" cxnId="{865969A5-3DF7-4FEE-921C-1F5B1682EB45}">
      <dgm:prSet/>
      <dgm:spPr/>
      <dgm:t>
        <a:bodyPr/>
        <a:lstStyle/>
        <a:p>
          <a:endParaRPr lang="es-CO"/>
        </a:p>
      </dgm:t>
    </dgm:pt>
    <dgm:pt modelId="{D597EE64-6076-4EDC-8D3D-97FD321A05D2}" type="sibTrans" cxnId="{865969A5-3DF7-4FEE-921C-1F5B1682EB45}">
      <dgm:prSet/>
      <dgm:spPr/>
      <dgm:t>
        <a:bodyPr/>
        <a:lstStyle/>
        <a:p>
          <a:endParaRPr lang="es-CO"/>
        </a:p>
      </dgm:t>
    </dgm:pt>
    <dgm:pt modelId="{E54126A4-E738-41E9-8D5A-6AEB07EF843C}">
      <dgm:prSet phldrT="[Texto]"/>
      <dgm:spPr/>
      <dgm:t>
        <a:bodyPr/>
        <a:lstStyle/>
        <a:p>
          <a:r>
            <a:rPr lang="es-CO" dirty="0"/>
            <a:t>DISTRIBUIDORES</a:t>
          </a:r>
        </a:p>
      </dgm:t>
    </dgm:pt>
    <dgm:pt modelId="{F9E37DA8-B159-49C7-A854-16E0CCCBB618}" type="parTrans" cxnId="{BC2AB104-A4C4-4BBD-8303-B1BF55CDFE05}">
      <dgm:prSet/>
      <dgm:spPr/>
      <dgm:t>
        <a:bodyPr/>
        <a:lstStyle/>
        <a:p>
          <a:endParaRPr lang="es-CO"/>
        </a:p>
      </dgm:t>
    </dgm:pt>
    <dgm:pt modelId="{CB100564-EF7F-47FE-8C7B-299F43F614EA}" type="sibTrans" cxnId="{BC2AB104-A4C4-4BBD-8303-B1BF55CDFE05}">
      <dgm:prSet/>
      <dgm:spPr/>
      <dgm:t>
        <a:bodyPr/>
        <a:lstStyle/>
        <a:p>
          <a:endParaRPr lang="es-CO"/>
        </a:p>
      </dgm:t>
    </dgm:pt>
    <dgm:pt modelId="{734F8562-589F-4EDC-8637-AFEB0D05BCE3}">
      <dgm:prSet phldrT="[Texto]"/>
      <dgm:spPr/>
      <dgm:t>
        <a:bodyPr/>
        <a:lstStyle/>
        <a:p>
          <a:r>
            <a:rPr lang="es-CO" dirty="0"/>
            <a:t>COMERCIALIZADORES</a:t>
          </a:r>
        </a:p>
      </dgm:t>
    </dgm:pt>
    <dgm:pt modelId="{993A098C-CF20-424E-A918-7AA4F591C431}" type="parTrans" cxnId="{A3C45AFD-82DC-4875-8B28-F5CE72FCEEB3}">
      <dgm:prSet/>
      <dgm:spPr/>
      <dgm:t>
        <a:bodyPr/>
        <a:lstStyle/>
        <a:p>
          <a:endParaRPr lang="es-CO"/>
        </a:p>
      </dgm:t>
    </dgm:pt>
    <dgm:pt modelId="{CFE48764-A329-4CB0-AE52-A3BD078C00DE}" type="sibTrans" cxnId="{A3C45AFD-82DC-4875-8B28-F5CE72FCEEB3}">
      <dgm:prSet/>
      <dgm:spPr/>
      <dgm:t>
        <a:bodyPr/>
        <a:lstStyle/>
        <a:p>
          <a:endParaRPr lang="es-CO"/>
        </a:p>
      </dgm:t>
    </dgm:pt>
    <dgm:pt modelId="{9FE2B47B-C30C-43B4-912C-63F29DD64DD0}" type="pres">
      <dgm:prSet presAssocID="{67E1FA38-6DB9-408B-973D-2CE71B4AEEFD}" presName="diagram" presStyleCnt="0">
        <dgm:presLayoutVars>
          <dgm:dir/>
          <dgm:resizeHandles val="exact"/>
        </dgm:presLayoutVars>
      </dgm:prSet>
      <dgm:spPr/>
    </dgm:pt>
    <dgm:pt modelId="{E9CC2B95-9CB1-4703-A2C9-D62B2075DB75}" type="pres">
      <dgm:prSet presAssocID="{709CBA0F-A752-42AA-AD83-9C2EB9F6D544}" presName="node" presStyleLbl="node1" presStyleIdx="0" presStyleCnt="4">
        <dgm:presLayoutVars>
          <dgm:bulletEnabled val="1"/>
        </dgm:presLayoutVars>
      </dgm:prSet>
      <dgm:spPr/>
    </dgm:pt>
    <dgm:pt modelId="{B4502FEF-1C2E-4F0A-816D-76F0A41AE9DB}" type="pres">
      <dgm:prSet presAssocID="{EBC353BF-A9B1-43FF-9073-144BCE68EF8D}" presName="sibTrans" presStyleCnt="0"/>
      <dgm:spPr/>
    </dgm:pt>
    <dgm:pt modelId="{5DE90E5F-1C84-4336-888C-3E64051EEC5F}" type="pres">
      <dgm:prSet presAssocID="{2ADA2124-8AE9-4944-AFF3-770BA00E15B6}" presName="node" presStyleLbl="node1" presStyleIdx="1" presStyleCnt="4">
        <dgm:presLayoutVars>
          <dgm:bulletEnabled val="1"/>
        </dgm:presLayoutVars>
      </dgm:prSet>
      <dgm:spPr/>
    </dgm:pt>
    <dgm:pt modelId="{FDA83DE3-447E-425A-9E9F-AABC3F74B05A}" type="pres">
      <dgm:prSet presAssocID="{D597EE64-6076-4EDC-8D3D-97FD321A05D2}" presName="sibTrans" presStyleCnt="0"/>
      <dgm:spPr/>
    </dgm:pt>
    <dgm:pt modelId="{92F67F13-1D0D-4C44-B0C6-9D2BE18D7419}" type="pres">
      <dgm:prSet presAssocID="{E54126A4-E738-41E9-8D5A-6AEB07EF843C}" presName="node" presStyleLbl="node1" presStyleIdx="2" presStyleCnt="4">
        <dgm:presLayoutVars>
          <dgm:bulletEnabled val="1"/>
        </dgm:presLayoutVars>
      </dgm:prSet>
      <dgm:spPr/>
    </dgm:pt>
    <dgm:pt modelId="{95752663-FB1A-49DE-98A3-1EA0FBE8569D}" type="pres">
      <dgm:prSet presAssocID="{CB100564-EF7F-47FE-8C7B-299F43F614EA}" presName="sibTrans" presStyleCnt="0"/>
      <dgm:spPr/>
    </dgm:pt>
    <dgm:pt modelId="{85FF964E-097B-4A0D-8CE6-ECC80B10F860}" type="pres">
      <dgm:prSet presAssocID="{734F8562-589F-4EDC-8637-AFEB0D05BCE3}" presName="node" presStyleLbl="node1" presStyleIdx="3" presStyleCnt="4">
        <dgm:presLayoutVars>
          <dgm:bulletEnabled val="1"/>
        </dgm:presLayoutVars>
      </dgm:prSet>
      <dgm:spPr/>
    </dgm:pt>
  </dgm:ptLst>
  <dgm:cxnLst>
    <dgm:cxn modelId="{ED522769-3DF8-4EC6-9DF1-DFD22BADAF63}" type="presOf" srcId="{709CBA0F-A752-42AA-AD83-9C2EB9F6D544}" destId="{E9CC2B95-9CB1-4703-A2C9-D62B2075DB75}" srcOrd="0" destOrd="0" presId="urn:microsoft.com/office/officeart/2005/8/layout/default"/>
    <dgm:cxn modelId="{C7A89E7D-35A2-42CC-958E-4F9D93E39893}" type="presOf" srcId="{E54126A4-E738-41E9-8D5A-6AEB07EF843C}" destId="{92F67F13-1D0D-4C44-B0C6-9D2BE18D7419}" srcOrd="0" destOrd="0" presId="urn:microsoft.com/office/officeart/2005/8/layout/default"/>
    <dgm:cxn modelId="{BC2AB104-A4C4-4BBD-8303-B1BF55CDFE05}" srcId="{67E1FA38-6DB9-408B-973D-2CE71B4AEEFD}" destId="{E54126A4-E738-41E9-8D5A-6AEB07EF843C}" srcOrd="2" destOrd="0" parTransId="{F9E37DA8-B159-49C7-A854-16E0CCCBB618}" sibTransId="{CB100564-EF7F-47FE-8C7B-299F43F614EA}"/>
    <dgm:cxn modelId="{A3C45AFD-82DC-4875-8B28-F5CE72FCEEB3}" srcId="{67E1FA38-6DB9-408B-973D-2CE71B4AEEFD}" destId="{734F8562-589F-4EDC-8637-AFEB0D05BCE3}" srcOrd="3" destOrd="0" parTransId="{993A098C-CF20-424E-A918-7AA4F591C431}" sibTransId="{CFE48764-A329-4CB0-AE52-A3BD078C00DE}"/>
    <dgm:cxn modelId="{8CCD5E11-DF9A-4234-9F70-EAA3A47ACA24}" type="presOf" srcId="{67E1FA38-6DB9-408B-973D-2CE71B4AEEFD}" destId="{9FE2B47B-C30C-43B4-912C-63F29DD64DD0}" srcOrd="0" destOrd="0" presId="urn:microsoft.com/office/officeart/2005/8/layout/default"/>
    <dgm:cxn modelId="{865969A5-3DF7-4FEE-921C-1F5B1682EB45}" srcId="{67E1FA38-6DB9-408B-973D-2CE71B4AEEFD}" destId="{2ADA2124-8AE9-4944-AFF3-770BA00E15B6}" srcOrd="1" destOrd="0" parTransId="{31A2B97E-CDC4-4722-83F2-6E9FD3864548}" sibTransId="{D597EE64-6076-4EDC-8D3D-97FD321A05D2}"/>
    <dgm:cxn modelId="{69629942-D6DA-4459-B207-6E56483CCEC8}" type="presOf" srcId="{734F8562-589F-4EDC-8637-AFEB0D05BCE3}" destId="{85FF964E-097B-4A0D-8CE6-ECC80B10F860}" srcOrd="0" destOrd="0" presId="urn:microsoft.com/office/officeart/2005/8/layout/default"/>
    <dgm:cxn modelId="{6593F410-C40F-480B-AB51-C0D96BD6EE46}" srcId="{67E1FA38-6DB9-408B-973D-2CE71B4AEEFD}" destId="{709CBA0F-A752-42AA-AD83-9C2EB9F6D544}" srcOrd="0" destOrd="0" parTransId="{192AB06C-40A9-4416-A542-57EBEA176133}" sibTransId="{EBC353BF-A9B1-43FF-9073-144BCE68EF8D}"/>
    <dgm:cxn modelId="{B4660ED1-EA81-40DB-B4D8-28ED44D61580}" type="presOf" srcId="{2ADA2124-8AE9-4944-AFF3-770BA00E15B6}" destId="{5DE90E5F-1C84-4336-888C-3E64051EEC5F}" srcOrd="0" destOrd="0" presId="urn:microsoft.com/office/officeart/2005/8/layout/default"/>
    <dgm:cxn modelId="{C1B473BD-EF4D-41CC-BCCC-ED4B0ECCD44C}" type="presParOf" srcId="{9FE2B47B-C30C-43B4-912C-63F29DD64DD0}" destId="{E9CC2B95-9CB1-4703-A2C9-D62B2075DB75}" srcOrd="0" destOrd="0" presId="urn:microsoft.com/office/officeart/2005/8/layout/default"/>
    <dgm:cxn modelId="{BAC3193C-9870-4942-A437-7CA9FB214832}" type="presParOf" srcId="{9FE2B47B-C30C-43B4-912C-63F29DD64DD0}" destId="{B4502FEF-1C2E-4F0A-816D-76F0A41AE9DB}" srcOrd="1" destOrd="0" presId="urn:microsoft.com/office/officeart/2005/8/layout/default"/>
    <dgm:cxn modelId="{F0580D9A-3C7B-482E-B9D6-6F8D481F6806}" type="presParOf" srcId="{9FE2B47B-C30C-43B4-912C-63F29DD64DD0}" destId="{5DE90E5F-1C84-4336-888C-3E64051EEC5F}" srcOrd="2" destOrd="0" presId="urn:microsoft.com/office/officeart/2005/8/layout/default"/>
    <dgm:cxn modelId="{63C3B801-8969-4B86-A01D-6E4866E53EFB}" type="presParOf" srcId="{9FE2B47B-C30C-43B4-912C-63F29DD64DD0}" destId="{FDA83DE3-447E-425A-9E9F-AABC3F74B05A}" srcOrd="3" destOrd="0" presId="urn:microsoft.com/office/officeart/2005/8/layout/default"/>
    <dgm:cxn modelId="{CB8F73C2-0BA2-4936-AFDD-8EBCF5F1CCB8}" type="presParOf" srcId="{9FE2B47B-C30C-43B4-912C-63F29DD64DD0}" destId="{92F67F13-1D0D-4C44-B0C6-9D2BE18D7419}" srcOrd="4" destOrd="0" presId="urn:microsoft.com/office/officeart/2005/8/layout/default"/>
    <dgm:cxn modelId="{45E7800C-14C1-40B6-A665-7592AE985075}" type="presParOf" srcId="{9FE2B47B-C30C-43B4-912C-63F29DD64DD0}" destId="{95752663-FB1A-49DE-98A3-1EA0FBE8569D}" srcOrd="5" destOrd="0" presId="urn:microsoft.com/office/officeart/2005/8/layout/default"/>
    <dgm:cxn modelId="{94AA423B-A0AB-48DD-B71B-B358C477E71F}" type="presParOf" srcId="{9FE2B47B-C30C-43B4-912C-63F29DD64DD0}" destId="{85FF964E-097B-4A0D-8CE6-ECC80B10F860}"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7E1FA38-6DB9-408B-973D-2CE71B4AEEFD}"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CO"/>
        </a:p>
      </dgm:t>
    </dgm:pt>
    <dgm:pt modelId="{709CBA0F-A752-42AA-AD83-9C2EB9F6D544}">
      <dgm:prSet phldrT="[Texto]"/>
      <dgm:spPr/>
      <dgm:t>
        <a:bodyPr/>
        <a:lstStyle/>
        <a:p>
          <a:r>
            <a:rPr lang="es-CO"/>
            <a:t>GENERADORES</a:t>
          </a:r>
        </a:p>
      </dgm:t>
    </dgm:pt>
    <dgm:pt modelId="{192AB06C-40A9-4416-A542-57EBEA176133}" type="parTrans" cxnId="{6593F410-C40F-480B-AB51-C0D96BD6EE46}">
      <dgm:prSet/>
      <dgm:spPr/>
      <dgm:t>
        <a:bodyPr/>
        <a:lstStyle/>
        <a:p>
          <a:endParaRPr lang="es-CO"/>
        </a:p>
      </dgm:t>
    </dgm:pt>
    <dgm:pt modelId="{EBC353BF-A9B1-43FF-9073-144BCE68EF8D}" type="sibTrans" cxnId="{6593F410-C40F-480B-AB51-C0D96BD6EE46}">
      <dgm:prSet/>
      <dgm:spPr/>
      <dgm:t>
        <a:bodyPr/>
        <a:lstStyle/>
        <a:p>
          <a:endParaRPr lang="es-CO"/>
        </a:p>
      </dgm:t>
    </dgm:pt>
    <dgm:pt modelId="{2ADA2124-8AE9-4944-AFF3-770BA00E15B6}">
      <dgm:prSet phldrT="[Texto]"/>
      <dgm:spPr/>
      <dgm:t>
        <a:bodyPr/>
        <a:lstStyle/>
        <a:p>
          <a:r>
            <a:rPr lang="es-CO" dirty="0"/>
            <a:t>TRANSMISORES</a:t>
          </a:r>
        </a:p>
      </dgm:t>
    </dgm:pt>
    <dgm:pt modelId="{31A2B97E-CDC4-4722-83F2-6E9FD3864548}" type="parTrans" cxnId="{865969A5-3DF7-4FEE-921C-1F5B1682EB45}">
      <dgm:prSet/>
      <dgm:spPr/>
      <dgm:t>
        <a:bodyPr/>
        <a:lstStyle/>
        <a:p>
          <a:endParaRPr lang="es-CO"/>
        </a:p>
      </dgm:t>
    </dgm:pt>
    <dgm:pt modelId="{D597EE64-6076-4EDC-8D3D-97FD321A05D2}" type="sibTrans" cxnId="{865969A5-3DF7-4FEE-921C-1F5B1682EB45}">
      <dgm:prSet/>
      <dgm:spPr/>
      <dgm:t>
        <a:bodyPr/>
        <a:lstStyle/>
        <a:p>
          <a:endParaRPr lang="es-CO"/>
        </a:p>
      </dgm:t>
    </dgm:pt>
    <dgm:pt modelId="{E54126A4-E738-41E9-8D5A-6AEB07EF843C}">
      <dgm:prSet phldrT="[Texto]"/>
      <dgm:spPr/>
      <dgm:t>
        <a:bodyPr/>
        <a:lstStyle/>
        <a:p>
          <a:r>
            <a:rPr lang="es-CO" dirty="0"/>
            <a:t>DISTRIBUIDORES</a:t>
          </a:r>
        </a:p>
      </dgm:t>
    </dgm:pt>
    <dgm:pt modelId="{F9E37DA8-B159-49C7-A854-16E0CCCBB618}" type="parTrans" cxnId="{BC2AB104-A4C4-4BBD-8303-B1BF55CDFE05}">
      <dgm:prSet/>
      <dgm:spPr/>
      <dgm:t>
        <a:bodyPr/>
        <a:lstStyle/>
        <a:p>
          <a:endParaRPr lang="es-CO"/>
        </a:p>
      </dgm:t>
    </dgm:pt>
    <dgm:pt modelId="{CB100564-EF7F-47FE-8C7B-299F43F614EA}" type="sibTrans" cxnId="{BC2AB104-A4C4-4BBD-8303-B1BF55CDFE05}">
      <dgm:prSet/>
      <dgm:spPr/>
      <dgm:t>
        <a:bodyPr/>
        <a:lstStyle/>
        <a:p>
          <a:endParaRPr lang="es-CO"/>
        </a:p>
      </dgm:t>
    </dgm:pt>
    <dgm:pt modelId="{734F8562-589F-4EDC-8637-AFEB0D05BCE3}">
      <dgm:prSet phldrT="[Texto]"/>
      <dgm:spPr/>
      <dgm:t>
        <a:bodyPr/>
        <a:lstStyle/>
        <a:p>
          <a:r>
            <a:rPr lang="es-CO" dirty="0"/>
            <a:t>COMERCIALIZADORES</a:t>
          </a:r>
        </a:p>
      </dgm:t>
    </dgm:pt>
    <dgm:pt modelId="{993A098C-CF20-424E-A918-7AA4F591C431}" type="parTrans" cxnId="{A3C45AFD-82DC-4875-8B28-F5CE72FCEEB3}">
      <dgm:prSet/>
      <dgm:spPr/>
      <dgm:t>
        <a:bodyPr/>
        <a:lstStyle/>
        <a:p>
          <a:endParaRPr lang="es-CO"/>
        </a:p>
      </dgm:t>
    </dgm:pt>
    <dgm:pt modelId="{CFE48764-A329-4CB0-AE52-A3BD078C00DE}" type="sibTrans" cxnId="{A3C45AFD-82DC-4875-8B28-F5CE72FCEEB3}">
      <dgm:prSet/>
      <dgm:spPr/>
      <dgm:t>
        <a:bodyPr/>
        <a:lstStyle/>
        <a:p>
          <a:endParaRPr lang="es-CO"/>
        </a:p>
      </dgm:t>
    </dgm:pt>
    <dgm:pt modelId="{9FE2B47B-C30C-43B4-912C-63F29DD64DD0}" type="pres">
      <dgm:prSet presAssocID="{67E1FA38-6DB9-408B-973D-2CE71B4AEEFD}" presName="diagram" presStyleCnt="0">
        <dgm:presLayoutVars>
          <dgm:dir/>
          <dgm:resizeHandles val="exact"/>
        </dgm:presLayoutVars>
      </dgm:prSet>
      <dgm:spPr/>
    </dgm:pt>
    <dgm:pt modelId="{E9CC2B95-9CB1-4703-A2C9-D62B2075DB75}" type="pres">
      <dgm:prSet presAssocID="{709CBA0F-A752-42AA-AD83-9C2EB9F6D544}" presName="node" presStyleLbl="node1" presStyleIdx="0" presStyleCnt="4">
        <dgm:presLayoutVars>
          <dgm:bulletEnabled val="1"/>
        </dgm:presLayoutVars>
      </dgm:prSet>
      <dgm:spPr/>
    </dgm:pt>
    <dgm:pt modelId="{B4502FEF-1C2E-4F0A-816D-76F0A41AE9DB}" type="pres">
      <dgm:prSet presAssocID="{EBC353BF-A9B1-43FF-9073-144BCE68EF8D}" presName="sibTrans" presStyleCnt="0"/>
      <dgm:spPr/>
    </dgm:pt>
    <dgm:pt modelId="{5DE90E5F-1C84-4336-888C-3E64051EEC5F}" type="pres">
      <dgm:prSet presAssocID="{2ADA2124-8AE9-4944-AFF3-770BA00E15B6}" presName="node" presStyleLbl="node1" presStyleIdx="1" presStyleCnt="4">
        <dgm:presLayoutVars>
          <dgm:bulletEnabled val="1"/>
        </dgm:presLayoutVars>
      </dgm:prSet>
      <dgm:spPr/>
    </dgm:pt>
    <dgm:pt modelId="{FDA83DE3-447E-425A-9E9F-AABC3F74B05A}" type="pres">
      <dgm:prSet presAssocID="{D597EE64-6076-4EDC-8D3D-97FD321A05D2}" presName="sibTrans" presStyleCnt="0"/>
      <dgm:spPr/>
    </dgm:pt>
    <dgm:pt modelId="{92F67F13-1D0D-4C44-B0C6-9D2BE18D7419}" type="pres">
      <dgm:prSet presAssocID="{E54126A4-E738-41E9-8D5A-6AEB07EF843C}" presName="node" presStyleLbl="node1" presStyleIdx="2" presStyleCnt="4">
        <dgm:presLayoutVars>
          <dgm:bulletEnabled val="1"/>
        </dgm:presLayoutVars>
      </dgm:prSet>
      <dgm:spPr/>
    </dgm:pt>
    <dgm:pt modelId="{95752663-FB1A-49DE-98A3-1EA0FBE8569D}" type="pres">
      <dgm:prSet presAssocID="{CB100564-EF7F-47FE-8C7B-299F43F614EA}" presName="sibTrans" presStyleCnt="0"/>
      <dgm:spPr/>
    </dgm:pt>
    <dgm:pt modelId="{85FF964E-097B-4A0D-8CE6-ECC80B10F860}" type="pres">
      <dgm:prSet presAssocID="{734F8562-589F-4EDC-8637-AFEB0D05BCE3}" presName="node" presStyleLbl="node1" presStyleIdx="3" presStyleCnt="4">
        <dgm:presLayoutVars>
          <dgm:bulletEnabled val="1"/>
        </dgm:presLayoutVars>
      </dgm:prSet>
      <dgm:spPr/>
    </dgm:pt>
  </dgm:ptLst>
  <dgm:cxnLst>
    <dgm:cxn modelId="{BF6C9D25-CBF2-4214-B1BE-2698FBB4A10E}" type="presOf" srcId="{2ADA2124-8AE9-4944-AFF3-770BA00E15B6}" destId="{5DE90E5F-1C84-4336-888C-3E64051EEC5F}" srcOrd="0" destOrd="0" presId="urn:microsoft.com/office/officeart/2005/8/layout/default"/>
    <dgm:cxn modelId="{E7849D5F-A7FA-42C0-A415-F9176DB3F075}" type="presOf" srcId="{709CBA0F-A752-42AA-AD83-9C2EB9F6D544}" destId="{E9CC2B95-9CB1-4703-A2C9-D62B2075DB75}" srcOrd="0" destOrd="0" presId="urn:microsoft.com/office/officeart/2005/8/layout/default"/>
    <dgm:cxn modelId="{9CDCA2B1-23FB-4A5F-B82F-28B43D950DAF}" type="presOf" srcId="{734F8562-589F-4EDC-8637-AFEB0D05BCE3}" destId="{85FF964E-097B-4A0D-8CE6-ECC80B10F860}" srcOrd="0" destOrd="0" presId="urn:microsoft.com/office/officeart/2005/8/layout/default"/>
    <dgm:cxn modelId="{BC2AB104-A4C4-4BBD-8303-B1BF55CDFE05}" srcId="{67E1FA38-6DB9-408B-973D-2CE71B4AEEFD}" destId="{E54126A4-E738-41E9-8D5A-6AEB07EF843C}" srcOrd="2" destOrd="0" parTransId="{F9E37DA8-B159-49C7-A854-16E0CCCBB618}" sibTransId="{CB100564-EF7F-47FE-8C7B-299F43F614EA}"/>
    <dgm:cxn modelId="{C6233D43-ED24-4FCC-A93E-7BFD01163CC7}" type="presOf" srcId="{67E1FA38-6DB9-408B-973D-2CE71B4AEEFD}" destId="{9FE2B47B-C30C-43B4-912C-63F29DD64DD0}" srcOrd="0" destOrd="0" presId="urn:microsoft.com/office/officeart/2005/8/layout/default"/>
    <dgm:cxn modelId="{A3C45AFD-82DC-4875-8B28-F5CE72FCEEB3}" srcId="{67E1FA38-6DB9-408B-973D-2CE71B4AEEFD}" destId="{734F8562-589F-4EDC-8637-AFEB0D05BCE3}" srcOrd="3" destOrd="0" parTransId="{993A098C-CF20-424E-A918-7AA4F591C431}" sibTransId="{CFE48764-A329-4CB0-AE52-A3BD078C00DE}"/>
    <dgm:cxn modelId="{865969A5-3DF7-4FEE-921C-1F5B1682EB45}" srcId="{67E1FA38-6DB9-408B-973D-2CE71B4AEEFD}" destId="{2ADA2124-8AE9-4944-AFF3-770BA00E15B6}" srcOrd="1" destOrd="0" parTransId="{31A2B97E-CDC4-4722-83F2-6E9FD3864548}" sibTransId="{D597EE64-6076-4EDC-8D3D-97FD321A05D2}"/>
    <dgm:cxn modelId="{D83A3B75-9D83-4A36-BE1C-E25AC9CAAA71}" type="presOf" srcId="{E54126A4-E738-41E9-8D5A-6AEB07EF843C}" destId="{92F67F13-1D0D-4C44-B0C6-9D2BE18D7419}" srcOrd="0" destOrd="0" presId="urn:microsoft.com/office/officeart/2005/8/layout/default"/>
    <dgm:cxn modelId="{6593F410-C40F-480B-AB51-C0D96BD6EE46}" srcId="{67E1FA38-6DB9-408B-973D-2CE71B4AEEFD}" destId="{709CBA0F-A752-42AA-AD83-9C2EB9F6D544}" srcOrd="0" destOrd="0" parTransId="{192AB06C-40A9-4416-A542-57EBEA176133}" sibTransId="{EBC353BF-A9B1-43FF-9073-144BCE68EF8D}"/>
    <dgm:cxn modelId="{DCA4B217-DF39-40DC-87EB-BAE8022D62B4}" type="presParOf" srcId="{9FE2B47B-C30C-43B4-912C-63F29DD64DD0}" destId="{E9CC2B95-9CB1-4703-A2C9-D62B2075DB75}" srcOrd="0" destOrd="0" presId="urn:microsoft.com/office/officeart/2005/8/layout/default"/>
    <dgm:cxn modelId="{B131AA9E-B63E-4048-B2D0-7415D5476937}" type="presParOf" srcId="{9FE2B47B-C30C-43B4-912C-63F29DD64DD0}" destId="{B4502FEF-1C2E-4F0A-816D-76F0A41AE9DB}" srcOrd="1" destOrd="0" presId="urn:microsoft.com/office/officeart/2005/8/layout/default"/>
    <dgm:cxn modelId="{589ECB80-3381-413F-802B-DC14C584E72B}" type="presParOf" srcId="{9FE2B47B-C30C-43B4-912C-63F29DD64DD0}" destId="{5DE90E5F-1C84-4336-888C-3E64051EEC5F}" srcOrd="2" destOrd="0" presId="urn:microsoft.com/office/officeart/2005/8/layout/default"/>
    <dgm:cxn modelId="{B25C5FAB-ECFB-4A5D-A790-0ADECBECE6BC}" type="presParOf" srcId="{9FE2B47B-C30C-43B4-912C-63F29DD64DD0}" destId="{FDA83DE3-447E-425A-9E9F-AABC3F74B05A}" srcOrd="3" destOrd="0" presId="urn:microsoft.com/office/officeart/2005/8/layout/default"/>
    <dgm:cxn modelId="{0AB623E2-4770-4255-A518-B6858FB693BD}" type="presParOf" srcId="{9FE2B47B-C30C-43B4-912C-63F29DD64DD0}" destId="{92F67F13-1D0D-4C44-B0C6-9D2BE18D7419}" srcOrd="4" destOrd="0" presId="urn:microsoft.com/office/officeart/2005/8/layout/default"/>
    <dgm:cxn modelId="{035AE0D5-342D-4619-ADDE-0584C3A0C7C7}" type="presParOf" srcId="{9FE2B47B-C30C-43B4-912C-63F29DD64DD0}" destId="{95752663-FB1A-49DE-98A3-1EA0FBE8569D}" srcOrd="5" destOrd="0" presId="urn:microsoft.com/office/officeart/2005/8/layout/default"/>
    <dgm:cxn modelId="{24F707BF-35DD-4F76-BCAA-1273BD8C0293}" type="presParOf" srcId="{9FE2B47B-C30C-43B4-912C-63F29DD64DD0}" destId="{85FF964E-097B-4A0D-8CE6-ECC80B10F860}"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7E1FA38-6DB9-408B-973D-2CE71B4AEEFD}"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CO"/>
        </a:p>
      </dgm:t>
    </dgm:pt>
    <dgm:pt modelId="{709CBA0F-A752-42AA-AD83-9C2EB9F6D544}">
      <dgm:prSet phldrT="[Texto]"/>
      <dgm:spPr/>
      <dgm:t>
        <a:bodyPr/>
        <a:lstStyle/>
        <a:p>
          <a:r>
            <a:rPr lang="es-CO"/>
            <a:t>GENERADORES</a:t>
          </a:r>
        </a:p>
      </dgm:t>
    </dgm:pt>
    <dgm:pt modelId="{192AB06C-40A9-4416-A542-57EBEA176133}" type="parTrans" cxnId="{6593F410-C40F-480B-AB51-C0D96BD6EE46}">
      <dgm:prSet/>
      <dgm:spPr/>
      <dgm:t>
        <a:bodyPr/>
        <a:lstStyle/>
        <a:p>
          <a:endParaRPr lang="es-CO"/>
        </a:p>
      </dgm:t>
    </dgm:pt>
    <dgm:pt modelId="{EBC353BF-A9B1-43FF-9073-144BCE68EF8D}" type="sibTrans" cxnId="{6593F410-C40F-480B-AB51-C0D96BD6EE46}">
      <dgm:prSet/>
      <dgm:spPr/>
      <dgm:t>
        <a:bodyPr/>
        <a:lstStyle/>
        <a:p>
          <a:endParaRPr lang="es-CO"/>
        </a:p>
      </dgm:t>
    </dgm:pt>
    <dgm:pt modelId="{2ADA2124-8AE9-4944-AFF3-770BA00E15B6}">
      <dgm:prSet phldrT="[Texto]"/>
      <dgm:spPr/>
      <dgm:t>
        <a:bodyPr/>
        <a:lstStyle/>
        <a:p>
          <a:r>
            <a:rPr lang="es-CO" dirty="0"/>
            <a:t>TRANSMISORES</a:t>
          </a:r>
        </a:p>
      </dgm:t>
    </dgm:pt>
    <dgm:pt modelId="{31A2B97E-CDC4-4722-83F2-6E9FD3864548}" type="parTrans" cxnId="{865969A5-3DF7-4FEE-921C-1F5B1682EB45}">
      <dgm:prSet/>
      <dgm:spPr/>
      <dgm:t>
        <a:bodyPr/>
        <a:lstStyle/>
        <a:p>
          <a:endParaRPr lang="es-CO"/>
        </a:p>
      </dgm:t>
    </dgm:pt>
    <dgm:pt modelId="{D597EE64-6076-4EDC-8D3D-97FD321A05D2}" type="sibTrans" cxnId="{865969A5-3DF7-4FEE-921C-1F5B1682EB45}">
      <dgm:prSet/>
      <dgm:spPr/>
      <dgm:t>
        <a:bodyPr/>
        <a:lstStyle/>
        <a:p>
          <a:endParaRPr lang="es-CO"/>
        </a:p>
      </dgm:t>
    </dgm:pt>
    <dgm:pt modelId="{E54126A4-E738-41E9-8D5A-6AEB07EF843C}">
      <dgm:prSet phldrT="[Texto]"/>
      <dgm:spPr/>
      <dgm:t>
        <a:bodyPr/>
        <a:lstStyle/>
        <a:p>
          <a:r>
            <a:rPr lang="es-CO" dirty="0"/>
            <a:t>DISTRIBUIDORES</a:t>
          </a:r>
        </a:p>
      </dgm:t>
    </dgm:pt>
    <dgm:pt modelId="{F9E37DA8-B159-49C7-A854-16E0CCCBB618}" type="parTrans" cxnId="{BC2AB104-A4C4-4BBD-8303-B1BF55CDFE05}">
      <dgm:prSet/>
      <dgm:spPr/>
      <dgm:t>
        <a:bodyPr/>
        <a:lstStyle/>
        <a:p>
          <a:endParaRPr lang="es-CO"/>
        </a:p>
      </dgm:t>
    </dgm:pt>
    <dgm:pt modelId="{CB100564-EF7F-47FE-8C7B-299F43F614EA}" type="sibTrans" cxnId="{BC2AB104-A4C4-4BBD-8303-B1BF55CDFE05}">
      <dgm:prSet/>
      <dgm:spPr/>
      <dgm:t>
        <a:bodyPr/>
        <a:lstStyle/>
        <a:p>
          <a:endParaRPr lang="es-CO"/>
        </a:p>
      </dgm:t>
    </dgm:pt>
    <dgm:pt modelId="{734F8562-589F-4EDC-8637-AFEB0D05BCE3}">
      <dgm:prSet phldrT="[Texto]"/>
      <dgm:spPr/>
      <dgm:t>
        <a:bodyPr/>
        <a:lstStyle/>
        <a:p>
          <a:r>
            <a:rPr lang="es-CO" dirty="0"/>
            <a:t>COMERCIALIZADORES</a:t>
          </a:r>
        </a:p>
      </dgm:t>
    </dgm:pt>
    <dgm:pt modelId="{993A098C-CF20-424E-A918-7AA4F591C431}" type="parTrans" cxnId="{A3C45AFD-82DC-4875-8B28-F5CE72FCEEB3}">
      <dgm:prSet/>
      <dgm:spPr/>
      <dgm:t>
        <a:bodyPr/>
        <a:lstStyle/>
        <a:p>
          <a:endParaRPr lang="es-CO"/>
        </a:p>
      </dgm:t>
    </dgm:pt>
    <dgm:pt modelId="{CFE48764-A329-4CB0-AE52-A3BD078C00DE}" type="sibTrans" cxnId="{A3C45AFD-82DC-4875-8B28-F5CE72FCEEB3}">
      <dgm:prSet/>
      <dgm:spPr/>
      <dgm:t>
        <a:bodyPr/>
        <a:lstStyle/>
        <a:p>
          <a:endParaRPr lang="es-CO"/>
        </a:p>
      </dgm:t>
    </dgm:pt>
    <dgm:pt modelId="{9FE2B47B-C30C-43B4-912C-63F29DD64DD0}" type="pres">
      <dgm:prSet presAssocID="{67E1FA38-6DB9-408B-973D-2CE71B4AEEFD}" presName="diagram" presStyleCnt="0">
        <dgm:presLayoutVars>
          <dgm:dir/>
          <dgm:resizeHandles val="exact"/>
        </dgm:presLayoutVars>
      </dgm:prSet>
      <dgm:spPr/>
    </dgm:pt>
    <dgm:pt modelId="{E9CC2B95-9CB1-4703-A2C9-D62B2075DB75}" type="pres">
      <dgm:prSet presAssocID="{709CBA0F-A752-42AA-AD83-9C2EB9F6D544}" presName="node" presStyleLbl="node1" presStyleIdx="0" presStyleCnt="4">
        <dgm:presLayoutVars>
          <dgm:bulletEnabled val="1"/>
        </dgm:presLayoutVars>
      </dgm:prSet>
      <dgm:spPr/>
    </dgm:pt>
    <dgm:pt modelId="{B4502FEF-1C2E-4F0A-816D-76F0A41AE9DB}" type="pres">
      <dgm:prSet presAssocID="{EBC353BF-A9B1-43FF-9073-144BCE68EF8D}" presName="sibTrans" presStyleCnt="0"/>
      <dgm:spPr/>
    </dgm:pt>
    <dgm:pt modelId="{5DE90E5F-1C84-4336-888C-3E64051EEC5F}" type="pres">
      <dgm:prSet presAssocID="{2ADA2124-8AE9-4944-AFF3-770BA00E15B6}" presName="node" presStyleLbl="node1" presStyleIdx="1" presStyleCnt="4">
        <dgm:presLayoutVars>
          <dgm:bulletEnabled val="1"/>
        </dgm:presLayoutVars>
      </dgm:prSet>
      <dgm:spPr/>
    </dgm:pt>
    <dgm:pt modelId="{FDA83DE3-447E-425A-9E9F-AABC3F74B05A}" type="pres">
      <dgm:prSet presAssocID="{D597EE64-6076-4EDC-8D3D-97FD321A05D2}" presName="sibTrans" presStyleCnt="0"/>
      <dgm:spPr/>
    </dgm:pt>
    <dgm:pt modelId="{92F67F13-1D0D-4C44-B0C6-9D2BE18D7419}" type="pres">
      <dgm:prSet presAssocID="{E54126A4-E738-41E9-8D5A-6AEB07EF843C}" presName="node" presStyleLbl="node1" presStyleIdx="2" presStyleCnt="4">
        <dgm:presLayoutVars>
          <dgm:bulletEnabled val="1"/>
        </dgm:presLayoutVars>
      </dgm:prSet>
      <dgm:spPr/>
    </dgm:pt>
    <dgm:pt modelId="{95752663-FB1A-49DE-98A3-1EA0FBE8569D}" type="pres">
      <dgm:prSet presAssocID="{CB100564-EF7F-47FE-8C7B-299F43F614EA}" presName="sibTrans" presStyleCnt="0"/>
      <dgm:spPr/>
    </dgm:pt>
    <dgm:pt modelId="{85FF964E-097B-4A0D-8CE6-ECC80B10F860}" type="pres">
      <dgm:prSet presAssocID="{734F8562-589F-4EDC-8637-AFEB0D05BCE3}" presName="node" presStyleLbl="node1" presStyleIdx="3" presStyleCnt="4">
        <dgm:presLayoutVars>
          <dgm:bulletEnabled val="1"/>
        </dgm:presLayoutVars>
      </dgm:prSet>
      <dgm:spPr/>
    </dgm:pt>
  </dgm:ptLst>
  <dgm:cxnLst>
    <dgm:cxn modelId="{453D8F51-4371-463A-BC99-4B8F6474195B}" type="presOf" srcId="{709CBA0F-A752-42AA-AD83-9C2EB9F6D544}" destId="{E9CC2B95-9CB1-4703-A2C9-D62B2075DB75}" srcOrd="0" destOrd="0" presId="urn:microsoft.com/office/officeart/2005/8/layout/default"/>
    <dgm:cxn modelId="{215153D0-B775-405B-96C1-EC9BA710E518}" type="presOf" srcId="{2ADA2124-8AE9-4944-AFF3-770BA00E15B6}" destId="{5DE90E5F-1C84-4336-888C-3E64051EEC5F}" srcOrd="0" destOrd="0" presId="urn:microsoft.com/office/officeart/2005/8/layout/default"/>
    <dgm:cxn modelId="{BC2AB104-A4C4-4BBD-8303-B1BF55CDFE05}" srcId="{67E1FA38-6DB9-408B-973D-2CE71B4AEEFD}" destId="{E54126A4-E738-41E9-8D5A-6AEB07EF843C}" srcOrd="2" destOrd="0" parTransId="{F9E37DA8-B159-49C7-A854-16E0CCCBB618}" sibTransId="{CB100564-EF7F-47FE-8C7B-299F43F614EA}"/>
    <dgm:cxn modelId="{A3C45AFD-82DC-4875-8B28-F5CE72FCEEB3}" srcId="{67E1FA38-6DB9-408B-973D-2CE71B4AEEFD}" destId="{734F8562-589F-4EDC-8637-AFEB0D05BCE3}" srcOrd="3" destOrd="0" parTransId="{993A098C-CF20-424E-A918-7AA4F591C431}" sibTransId="{CFE48764-A329-4CB0-AE52-A3BD078C00DE}"/>
    <dgm:cxn modelId="{88FC957E-F9C3-4A42-B960-C07F269C8F46}" type="presOf" srcId="{67E1FA38-6DB9-408B-973D-2CE71B4AEEFD}" destId="{9FE2B47B-C30C-43B4-912C-63F29DD64DD0}" srcOrd="0" destOrd="0" presId="urn:microsoft.com/office/officeart/2005/8/layout/default"/>
    <dgm:cxn modelId="{865969A5-3DF7-4FEE-921C-1F5B1682EB45}" srcId="{67E1FA38-6DB9-408B-973D-2CE71B4AEEFD}" destId="{2ADA2124-8AE9-4944-AFF3-770BA00E15B6}" srcOrd="1" destOrd="0" parTransId="{31A2B97E-CDC4-4722-83F2-6E9FD3864548}" sibTransId="{D597EE64-6076-4EDC-8D3D-97FD321A05D2}"/>
    <dgm:cxn modelId="{882D44C7-42C5-4080-8D4D-F3387F8D64B9}" type="presOf" srcId="{734F8562-589F-4EDC-8637-AFEB0D05BCE3}" destId="{85FF964E-097B-4A0D-8CE6-ECC80B10F860}" srcOrd="0" destOrd="0" presId="urn:microsoft.com/office/officeart/2005/8/layout/default"/>
    <dgm:cxn modelId="{6593F410-C40F-480B-AB51-C0D96BD6EE46}" srcId="{67E1FA38-6DB9-408B-973D-2CE71B4AEEFD}" destId="{709CBA0F-A752-42AA-AD83-9C2EB9F6D544}" srcOrd="0" destOrd="0" parTransId="{192AB06C-40A9-4416-A542-57EBEA176133}" sibTransId="{EBC353BF-A9B1-43FF-9073-144BCE68EF8D}"/>
    <dgm:cxn modelId="{01291BDC-549A-413C-B13D-C8B3F6ED3AC1}" type="presOf" srcId="{E54126A4-E738-41E9-8D5A-6AEB07EF843C}" destId="{92F67F13-1D0D-4C44-B0C6-9D2BE18D7419}" srcOrd="0" destOrd="0" presId="urn:microsoft.com/office/officeart/2005/8/layout/default"/>
    <dgm:cxn modelId="{4086D10E-A3E5-4C83-A3FE-BFDEEADF03C1}" type="presParOf" srcId="{9FE2B47B-C30C-43B4-912C-63F29DD64DD0}" destId="{E9CC2B95-9CB1-4703-A2C9-D62B2075DB75}" srcOrd="0" destOrd="0" presId="urn:microsoft.com/office/officeart/2005/8/layout/default"/>
    <dgm:cxn modelId="{901F1E68-DE32-4C48-88C8-DB836D85112D}" type="presParOf" srcId="{9FE2B47B-C30C-43B4-912C-63F29DD64DD0}" destId="{B4502FEF-1C2E-4F0A-816D-76F0A41AE9DB}" srcOrd="1" destOrd="0" presId="urn:microsoft.com/office/officeart/2005/8/layout/default"/>
    <dgm:cxn modelId="{696CCCE2-4D4A-47D8-99D5-406BB5A4C056}" type="presParOf" srcId="{9FE2B47B-C30C-43B4-912C-63F29DD64DD0}" destId="{5DE90E5F-1C84-4336-888C-3E64051EEC5F}" srcOrd="2" destOrd="0" presId="urn:microsoft.com/office/officeart/2005/8/layout/default"/>
    <dgm:cxn modelId="{426838A1-7569-45FC-99FD-1F25B6C7E02F}" type="presParOf" srcId="{9FE2B47B-C30C-43B4-912C-63F29DD64DD0}" destId="{FDA83DE3-447E-425A-9E9F-AABC3F74B05A}" srcOrd="3" destOrd="0" presId="urn:microsoft.com/office/officeart/2005/8/layout/default"/>
    <dgm:cxn modelId="{F565158F-71CB-4028-9C7C-79C97D4A7894}" type="presParOf" srcId="{9FE2B47B-C30C-43B4-912C-63F29DD64DD0}" destId="{92F67F13-1D0D-4C44-B0C6-9D2BE18D7419}" srcOrd="4" destOrd="0" presId="urn:microsoft.com/office/officeart/2005/8/layout/default"/>
    <dgm:cxn modelId="{DA3F6FDD-46F8-4B25-BD43-A17EE6B2B2D7}" type="presParOf" srcId="{9FE2B47B-C30C-43B4-912C-63F29DD64DD0}" destId="{95752663-FB1A-49DE-98A3-1EA0FBE8569D}" srcOrd="5" destOrd="0" presId="urn:microsoft.com/office/officeart/2005/8/layout/default"/>
    <dgm:cxn modelId="{086EF06A-E39D-4FAD-94D5-91FDE92BD6A9}" type="presParOf" srcId="{9FE2B47B-C30C-43B4-912C-63F29DD64DD0}" destId="{85FF964E-097B-4A0D-8CE6-ECC80B10F860}"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214F5D3-B564-465F-BD61-CA29D0ED5287}" type="doc">
      <dgm:prSet loTypeId="urn:microsoft.com/office/officeart/2005/8/layout/pyramid1" loCatId="pyramid" qsTypeId="urn:microsoft.com/office/officeart/2005/8/quickstyle/simple1" qsCatId="simple" csTypeId="urn:microsoft.com/office/officeart/2005/8/colors/colorful2" csCatId="colorful" phldr="1"/>
      <dgm:spPr/>
    </dgm:pt>
    <dgm:pt modelId="{3DDD6BA4-9BD9-45D0-A15C-4C59334E28C7}">
      <dgm:prSet phldrT="[Texto]"/>
      <dgm:spPr/>
      <dgm:t>
        <a:bodyPr/>
        <a:lstStyle/>
        <a:p>
          <a:r>
            <a:rPr lang="es-CO" dirty="0"/>
            <a:t>NIVEL I &lt; 1 Kv</a:t>
          </a:r>
        </a:p>
      </dgm:t>
    </dgm:pt>
    <dgm:pt modelId="{A1287E80-849E-4A90-A24E-984F191C148E}" type="parTrans" cxnId="{E1C99E5B-1D0A-474A-8E81-92BAE40618CF}">
      <dgm:prSet/>
      <dgm:spPr/>
      <dgm:t>
        <a:bodyPr/>
        <a:lstStyle/>
        <a:p>
          <a:endParaRPr lang="es-CO"/>
        </a:p>
      </dgm:t>
    </dgm:pt>
    <dgm:pt modelId="{7F3F9DAA-46EF-44EA-92A5-8AE37CA8617A}" type="sibTrans" cxnId="{E1C99E5B-1D0A-474A-8E81-92BAE40618CF}">
      <dgm:prSet/>
      <dgm:spPr/>
      <dgm:t>
        <a:bodyPr/>
        <a:lstStyle/>
        <a:p>
          <a:endParaRPr lang="es-CO"/>
        </a:p>
      </dgm:t>
    </dgm:pt>
    <dgm:pt modelId="{52BF93D7-A321-4AD5-8672-83257F86137D}">
      <dgm:prSet phldrT="[Texto]"/>
      <dgm:spPr/>
      <dgm:t>
        <a:bodyPr/>
        <a:lstStyle/>
        <a:p>
          <a:r>
            <a:rPr lang="es-CO" dirty="0"/>
            <a:t>NIVEL II &lt; 30 Kv</a:t>
          </a:r>
        </a:p>
      </dgm:t>
    </dgm:pt>
    <dgm:pt modelId="{F472E404-4C99-4D57-B125-6F0E1ACB984F}" type="parTrans" cxnId="{62E741D1-846D-47CC-B401-45DCB6D536EF}">
      <dgm:prSet/>
      <dgm:spPr/>
      <dgm:t>
        <a:bodyPr/>
        <a:lstStyle/>
        <a:p>
          <a:endParaRPr lang="es-CO"/>
        </a:p>
      </dgm:t>
    </dgm:pt>
    <dgm:pt modelId="{6A03B3C8-0C77-462B-A6C1-F7EF07E0055E}" type="sibTrans" cxnId="{62E741D1-846D-47CC-B401-45DCB6D536EF}">
      <dgm:prSet/>
      <dgm:spPr/>
      <dgm:t>
        <a:bodyPr/>
        <a:lstStyle/>
        <a:p>
          <a:endParaRPr lang="es-CO"/>
        </a:p>
      </dgm:t>
    </dgm:pt>
    <dgm:pt modelId="{8F26896B-BD60-4F6B-A171-6382496D9D49}">
      <dgm:prSet phldrT="[Texto]"/>
      <dgm:spPr/>
      <dgm:t>
        <a:bodyPr/>
        <a:lstStyle/>
        <a:p>
          <a:r>
            <a:rPr lang="es-CO" dirty="0"/>
            <a:t>NIVEL III &lt; 57,6 Kv</a:t>
          </a:r>
        </a:p>
      </dgm:t>
    </dgm:pt>
    <dgm:pt modelId="{74223FE0-A190-407E-8250-5B13C1188ADA}" type="parTrans" cxnId="{4872D76D-4844-4440-A297-612B0A181D2E}">
      <dgm:prSet/>
      <dgm:spPr/>
      <dgm:t>
        <a:bodyPr/>
        <a:lstStyle/>
        <a:p>
          <a:endParaRPr lang="es-CO"/>
        </a:p>
      </dgm:t>
    </dgm:pt>
    <dgm:pt modelId="{D7320289-570C-421C-803A-3784B59570D2}" type="sibTrans" cxnId="{4872D76D-4844-4440-A297-612B0A181D2E}">
      <dgm:prSet/>
      <dgm:spPr/>
      <dgm:t>
        <a:bodyPr/>
        <a:lstStyle/>
        <a:p>
          <a:endParaRPr lang="es-CO"/>
        </a:p>
      </dgm:t>
    </dgm:pt>
    <dgm:pt modelId="{6188EAA6-BAA5-48B0-9F17-7BC73CBD89C0}">
      <dgm:prSet phldrT="[Texto]"/>
      <dgm:spPr/>
      <dgm:t>
        <a:bodyPr/>
        <a:lstStyle/>
        <a:p>
          <a:r>
            <a:rPr lang="es-CO" dirty="0"/>
            <a:t>STN - &gt;=220 </a:t>
          </a:r>
          <a:r>
            <a:rPr lang="es-CO" dirty="0" err="1"/>
            <a:t>kV</a:t>
          </a:r>
          <a:endParaRPr lang="es-CO" dirty="0"/>
        </a:p>
      </dgm:t>
    </dgm:pt>
    <dgm:pt modelId="{10FEB884-87FC-4ADF-AB27-FAF5805A96B9}" type="parTrans" cxnId="{32D8064A-3552-4746-B43F-120E0004829C}">
      <dgm:prSet/>
      <dgm:spPr/>
      <dgm:t>
        <a:bodyPr/>
        <a:lstStyle/>
        <a:p>
          <a:endParaRPr lang="es-CO"/>
        </a:p>
      </dgm:t>
    </dgm:pt>
    <dgm:pt modelId="{441858ED-3CF8-42E4-9C2D-1B1C20979FE0}" type="sibTrans" cxnId="{32D8064A-3552-4746-B43F-120E0004829C}">
      <dgm:prSet/>
      <dgm:spPr/>
      <dgm:t>
        <a:bodyPr/>
        <a:lstStyle/>
        <a:p>
          <a:endParaRPr lang="es-CO"/>
        </a:p>
      </dgm:t>
    </dgm:pt>
    <dgm:pt modelId="{8F795786-DF02-42B9-AAC1-8C2E67EB9A62}">
      <dgm:prSet phldrT="[Texto]"/>
      <dgm:spPr/>
      <dgm:t>
        <a:bodyPr/>
        <a:lstStyle/>
        <a:p>
          <a:r>
            <a:rPr lang="es-CO" dirty="0"/>
            <a:t>Nivel IV -STR &gt;= 57,5 - &lt; 220 </a:t>
          </a:r>
          <a:r>
            <a:rPr lang="es-CO" dirty="0" err="1"/>
            <a:t>kV</a:t>
          </a:r>
          <a:endParaRPr lang="es-CO" dirty="0"/>
        </a:p>
      </dgm:t>
    </dgm:pt>
    <dgm:pt modelId="{5E7D8911-CA23-493F-A123-6EFABD21B358}" type="parTrans" cxnId="{4B912896-20DE-4CF6-BFA4-0135C218D947}">
      <dgm:prSet/>
      <dgm:spPr/>
      <dgm:t>
        <a:bodyPr/>
        <a:lstStyle/>
        <a:p>
          <a:endParaRPr lang="es-CO"/>
        </a:p>
      </dgm:t>
    </dgm:pt>
    <dgm:pt modelId="{786BBB1D-1A62-4A6B-A89D-07E4014AE0A7}" type="sibTrans" cxnId="{4B912896-20DE-4CF6-BFA4-0135C218D947}">
      <dgm:prSet/>
      <dgm:spPr/>
      <dgm:t>
        <a:bodyPr/>
        <a:lstStyle/>
        <a:p>
          <a:endParaRPr lang="es-CO"/>
        </a:p>
      </dgm:t>
    </dgm:pt>
    <dgm:pt modelId="{1F89044B-9A1F-4A96-A0C7-5F0E0C21FCD4}" type="pres">
      <dgm:prSet presAssocID="{B214F5D3-B564-465F-BD61-CA29D0ED5287}" presName="Name0" presStyleCnt="0">
        <dgm:presLayoutVars>
          <dgm:dir/>
          <dgm:animLvl val="lvl"/>
          <dgm:resizeHandles val="exact"/>
        </dgm:presLayoutVars>
      </dgm:prSet>
      <dgm:spPr/>
    </dgm:pt>
    <dgm:pt modelId="{65DDDE79-26BC-4BCF-BA88-60AE0156A8D8}" type="pres">
      <dgm:prSet presAssocID="{3DDD6BA4-9BD9-45D0-A15C-4C59334E28C7}" presName="Name8" presStyleCnt="0"/>
      <dgm:spPr/>
    </dgm:pt>
    <dgm:pt modelId="{584CB6D7-E782-4016-9442-BE42E8D16C61}" type="pres">
      <dgm:prSet presAssocID="{3DDD6BA4-9BD9-45D0-A15C-4C59334E28C7}" presName="level" presStyleLbl="node1" presStyleIdx="0" presStyleCnt="5">
        <dgm:presLayoutVars>
          <dgm:chMax val="1"/>
          <dgm:bulletEnabled val="1"/>
        </dgm:presLayoutVars>
      </dgm:prSet>
      <dgm:spPr/>
    </dgm:pt>
    <dgm:pt modelId="{76E91E3A-0128-4CFB-9C32-F1435CABBDB0}" type="pres">
      <dgm:prSet presAssocID="{3DDD6BA4-9BD9-45D0-A15C-4C59334E28C7}" presName="levelTx" presStyleLbl="revTx" presStyleIdx="0" presStyleCnt="0">
        <dgm:presLayoutVars>
          <dgm:chMax val="1"/>
          <dgm:bulletEnabled val="1"/>
        </dgm:presLayoutVars>
      </dgm:prSet>
      <dgm:spPr/>
    </dgm:pt>
    <dgm:pt modelId="{4EFDB785-C3B0-46B3-B4A1-D27563B30A11}" type="pres">
      <dgm:prSet presAssocID="{52BF93D7-A321-4AD5-8672-83257F86137D}" presName="Name8" presStyleCnt="0"/>
      <dgm:spPr/>
    </dgm:pt>
    <dgm:pt modelId="{A6AD36D4-1BCF-4E72-8AF6-741CD1BF6B01}" type="pres">
      <dgm:prSet presAssocID="{52BF93D7-A321-4AD5-8672-83257F86137D}" presName="level" presStyleLbl="node1" presStyleIdx="1" presStyleCnt="5">
        <dgm:presLayoutVars>
          <dgm:chMax val="1"/>
          <dgm:bulletEnabled val="1"/>
        </dgm:presLayoutVars>
      </dgm:prSet>
      <dgm:spPr/>
    </dgm:pt>
    <dgm:pt modelId="{38BEBDEE-E296-42CA-A4FC-0465A35BD9CD}" type="pres">
      <dgm:prSet presAssocID="{52BF93D7-A321-4AD5-8672-83257F86137D}" presName="levelTx" presStyleLbl="revTx" presStyleIdx="0" presStyleCnt="0">
        <dgm:presLayoutVars>
          <dgm:chMax val="1"/>
          <dgm:bulletEnabled val="1"/>
        </dgm:presLayoutVars>
      </dgm:prSet>
      <dgm:spPr/>
    </dgm:pt>
    <dgm:pt modelId="{033E59CA-99F8-4684-993D-1FCCA674695E}" type="pres">
      <dgm:prSet presAssocID="{8F26896B-BD60-4F6B-A171-6382496D9D49}" presName="Name8" presStyleCnt="0"/>
      <dgm:spPr/>
    </dgm:pt>
    <dgm:pt modelId="{1A4F2B9D-3DFD-4ED4-A516-7A2CEA086D9D}" type="pres">
      <dgm:prSet presAssocID="{8F26896B-BD60-4F6B-A171-6382496D9D49}" presName="level" presStyleLbl="node1" presStyleIdx="2" presStyleCnt="5">
        <dgm:presLayoutVars>
          <dgm:chMax val="1"/>
          <dgm:bulletEnabled val="1"/>
        </dgm:presLayoutVars>
      </dgm:prSet>
      <dgm:spPr/>
    </dgm:pt>
    <dgm:pt modelId="{1A4E72CB-7A71-4D40-873E-43A889659C93}" type="pres">
      <dgm:prSet presAssocID="{8F26896B-BD60-4F6B-A171-6382496D9D49}" presName="levelTx" presStyleLbl="revTx" presStyleIdx="0" presStyleCnt="0">
        <dgm:presLayoutVars>
          <dgm:chMax val="1"/>
          <dgm:bulletEnabled val="1"/>
        </dgm:presLayoutVars>
      </dgm:prSet>
      <dgm:spPr/>
    </dgm:pt>
    <dgm:pt modelId="{9DEDFF29-DDE5-4173-B2A9-72D06121D530}" type="pres">
      <dgm:prSet presAssocID="{8F795786-DF02-42B9-AAC1-8C2E67EB9A62}" presName="Name8" presStyleCnt="0"/>
      <dgm:spPr/>
    </dgm:pt>
    <dgm:pt modelId="{4580E437-8EA9-410E-A9F7-77B33C4FCA1A}" type="pres">
      <dgm:prSet presAssocID="{8F795786-DF02-42B9-AAC1-8C2E67EB9A62}" presName="level" presStyleLbl="node1" presStyleIdx="3" presStyleCnt="5">
        <dgm:presLayoutVars>
          <dgm:chMax val="1"/>
          <dgm:bulletEnabled val="1"/>
        </dgm:presLayoutVars>
      </dgm:prSet>
      <dgm:spPr/>
    </dgm:pt>
    <dgm:pt modelId="{7C6BF854-992B-4B2D-A461-4480348B8A0B}" type="pres">
      <dgm:prSet presAssocID="{8F795786-DF02-42B9-AAC1-8C2E67EB9A62}" presName="levelTx" presStyleLbl="revTx" presStyleIdx="0" presStyleCnt="0">
        <dgm:presLayoutVars>
          <dgm:chMax val="1"/>
          <dgm:bulletEnabled val="1"/>
        </dgm:presLayoutVars>
      </dgm:prSet>
      <dgm:spPr/>
    </dgm:pt>
    <dgm:pt modelId="{874BC70B-35EF-4F9C-BE02-5215D02BB15E}" type="pres">
      <dgm:prSet presAssocID="{6188EAA6-BAA5-48B0-9F17-7BC73CBD89C0}" presName="Name8" presStyleCnt="0"/>
      <dgm:spPr/>
    </dgm:pt>
    <dgm:pt modelId="{34236225-FA33-4D33-ABBF-5FA3E4B7DF7C}" type="pres">
      <dgm:prSet presAssocID="{6188EAA6-BAA5-48B0-9F17-7BC73CBD89C0}" presName="level" presStyleLbl="node1" presStyleIdx="4" presStyleCnt="5">
        <dgm:presLayoutVars>
          <dgm:chMax val="1"/>
          <dgm:bulletEnabled val="1"/>
        </dgm:presLayoutVars>
      </dgm:prSet>
      <dgm:spPr/>
    </dgm:pt>
    <dgm:pt modelId="{950CD824-0217-4F10-BF6F-3A68FDBFCA26}" type="pres">
      <dgm:prSet presAssocID="{6188EAA6-BAA5-48B0-9F17-7BC73CBD89C0}" presName="levelTx" presStyleLbl="revTx" presStyleIdx="0" presStyleCnt="0">
        <dgm:presLayoutVars>
          <dgm:chMax val="1"/>
          <dgm:bulletEnabled val="1"/>
        </dgm:presLayoutVars>
      </dgm:prSet>
      <dgm:spPr/>
    </dgm:pt>
  </dgm:ptLst>
  <dgm:cxnLst>
    <dgm:cxn modelId="{771965C3-9BE7-46B8-9159-6F0631A52CF0}" type="presOf" srcId="{B214F5D3-B564-465F-BD61-CA29D0ED5287}" destId="{1F89044B-9A1F-4A96-A0C7-5F0E0C21FCD4}" srcOrd="0" destOrd="0" presId="urn:microsoft.com/office/officeart/2005/8/layout/pyramid1"/>
    <dgm:cxn modelId="{1FB09511-F9A9-4D3C-80AC-A0C7E8B98530}" type="presOf" srcId="{8F795786-DF02-42B9-AAC1-8C2E67EB9A62}" destId="{7C6BF854-992B-4B2D-A461-4480348B8A0B}" srcOrd="1" destOrd="0" presId="urn:microsoft.com/office/officeart/2005/8/layout/pyramid1"/>
    <dgm:cxn modelId="{62E741D1-846D-47CC-B401-45DCB6D536EF}" srcId="{B214F5D3-B564-465F-BD61-CA29D0ED5287}" destId="{52BF93D7-A321-4AD5-8672-83257F86137D}" srcOrd="1" destOrd="0" parTransId="{F472E404-4C99-4D57-B125-6F0E1ACB984F}" sibTransId="{6A03B3C8-0C77-462B-A6C1-F7EF07E0055E}"/>
    <dgm:cxn modelId="{1F5EFA4B-B711-47F7-A3EE-643E9FD67411}" type="presOf" srcId="{3DDD6BA4-9BD9-45D0-A15C-4C59334E28C7}" destId="{584CB6D7-E782-4016-9442-BE42E8D16C61}" srcOrd="0" destOrd="0" presId="urn:microsoft.com/office/officeart/2005/8/layout/pyramid1"/>
    <dgm:cxn modelId="{4B912896-20DE-4CF6-BFA4-0135C218D947}" srcId="{B214F5D3-B564-465F-BD61-CA29D0ED5287}" destId="{8F795786-DF02-42B9-AAC1-8C2E67EB9A62}" srcOrd="3" destOrd="0" parTransId="{5E7D8911-CA23-493F-A123-6EFABD21B358}" sibTransId="{786BBB1D-1A62-4A6B-A89D-07E4014AE0A7}"/>
    <dgm:cxn modelId="{32D8064A-3552-4746-B43F-120E0004829C}" srcId="{B214F5D3-B564-465F-BD61-CA29D0ED5287}" destId="{6188EAA6-BAA5-48B0-9F17-7BC73CBD89C0}" srcOrd="4" destOrd="0" parTransId="{10FEB884-87FC-4ADF-AB27-FAF5805A96B9}" sibTransId="{441858ED-3CF8-42E4-9C2D-1B1C20979FE0}"/>
    <dgm:cxn modelId="{AB8B132D-F07C-4EA7-B4CE-BFB86BF1B3A2}" type="presOf" srcId="{6188EAA6-BAA5-48B0-9F17-7BC73CBD89C0}" destId="{34236225-FA33-4D33-ABBF-5FA3E4B7DF7C}" srcOrd="0" destOrd="0" presId="urn:microsoft.com/office/officeart/2005/8/layout/pyramid1"/>
    <dgm:cxn modelId="{E4D935D6-5D92-4051-8903-AAD6B449380D}" type="presOf" srcId="{52BF93D7-A321-4AD5-8672-83257F86137D}" destId="{38BEBDEE-E296-42CA-A4FC-0465A35BD9CD}" srcOrd="1" destOrd="0" presId="urn:microsoft.com/office/officeart/2005/8/layout/pyramid1"/>
    <dgm:cxn modelId="{542C5957-E6EF-4A32-A5FB-9FD5B4CED6CA}" type="presOf" srcId="{52BF93D7-A321-4AD5-8672-83257F86137D}" destId="{A6AD36D4-1BCF-4E72-8AF6-741CD1BF6B01}" srcOrd="0" destOrd="0" presId="urn:microsoft.com/office/officeart/2005/8/layout/pyramid1"/>
    <dgm:cxn modelId="{E1C99E5B-1D0A-474A-8E81-92BAE40618CF}" srcId="{B214F5D3-B564-465F-BD61-CA29D0ED5287}" destId="{3DDD6BA4-9BD9-45D0-A15C-4C59334E28C7}" srcOrd="0" destOrd="0" parTransId="{A1287E80-849E-4A90-A24E-984F191C148E}" sibTransId="{7F3F9DAA-46EF-44EA-92A5-8AE37CA8617A}"/>
    <dgm:cxn modelId="{36512F11-8ACB-4AB3-93A7-8F09E587FBF8}" type="presOf" srcId="{6188EAA6-BAA5-48B0-9F17-7BC73CBD89C0}" destId="{950CD824-0217-4F10-BF6F-3A68FDBFCA26}" srcOrd="1" destOrd="0" presId="urn:microsoft.com/office/officeart/2005/8/layout/pyramid1"/>
    <dgm:cxn modelId="{4872D76D-4844-4440-A297-612B0A181D2E}" srcId="{B214F5D3-B564-465F-BD61-CA29D0ED5287}" destId="{8F26896B-BD60-4F6B-A171-6382496D9D49}" srcOrd="2" destOrd="0" parTransId="{74223FE0-A190-407E-8250-5B13C1188ADA}" sibTransId="{D7320289-570C-421C-803A-3784B59570D2}"/>
    <dgm:cxn modelId="{A040248C-C50F-4289-B863-686F509F9F9B}" type="presOf" srcId="{8F26896B-BD60-4F6B-A171-6382496D9D49}" destId="{1A4E72CB-7A71-4D40-873E-43A889659C93}" srcOrd="1" destOrd="0" presId="urn:microsoft.com/office/officeart/2005/8/layout/pyramid1"/>
    <dgm:cxn modelId="{1E014B4B-9859-41ED-9262-353106E94989}" type="presOf" srcId="{3DDD6BA4-9BD9-45D0-A15C-4C59334E28C7}" destId="{76E91E3A-0128-4CFB-9C32-F1435CABBDB0}" srcOrd="1" destOrd="0" presId="urn:microsoft.com/office/officeart/2005/8/layout/pyramid1"/>
    <dgm:cxn modelId="{A521D361-9F29-4ED6-A206-2CBA0F7AF7AB}" type="presOf" srcId="{8F795786-DF02-42B9-AAC1-8C2E67EB9A62}" destId="{4580E437-8EA9-410E-A9F7-77B33C4FCA1A}" srcOrd="0" destOrd="0" presId="urn:microsoft.com/office/officeart/2005/8/layout/pyramid1"/>
    <dgm:cxn modelId="{1726FD94-DEC2-445C-ABCB-86018D2FE0EB}" type="presOf" srcId="{8F26896B-BD60-4F6B-A171-6382496D9D49}" destId="{1A4F2B9D-3DFD-4ED4-A516-7A2CEA086D9D}" srcOrd="0" destOrd="0" presId="urn:microsoft.com/office/officeart/2005/8/layout/pyramid1"/>
    <dgm:cxn modelId="{15C48F0E-C707-42F2-BA37-C352230D5A8B}" type="presParOf" srcId="{1F89044B-9A1F-4A96-A0C7-5F0E0C21FCD4}" destId="{65DDDE79-26BC-4BCF-BA88-60AE0156A8D8}" srcOrd="0" destOrd="0" presId="urn:microsoft.com/office/officeart/2005/8/layout/pyramid1"/>
    <dgm:cxn modelId="{2AE95F0B-9DC8-4449-A010-19B9F94C8ED2}" type="presParOf" srcId="{65DDDE79-26BC-4BCF-BA88-60AE0156A8D8}" destId="{584CB6D7-E782-4016-9442-BE42E8D16C61}" srcOrd="0" destOrd="0" presId="urn:microsoft.com/office/officeart/2005/8/layout/pyramid1"/>
    <dgm:cxn modelId="{3BB57262-9537-4503-8401-818FD37DB6F4}" type="presParOf" srcId="{65DDDE79-26BC-4BCF-BA88-60AE0156A8D8}" destId="{76E91E3A-0128-4CFB-9C32-F1435CABBDB0}" srcOrd="1" destOrd="0" presId="urn:microsoft.com/office/officeart/2005/8/layout/pyramid1"/>
    <dgm:cxn modelId="{3CDC9C07-EC40-4119-8963-F837A71AC609}" type="presParOf" srcId="{1F89044B-9A1F-4A96-A0C7-5F0E0C21FCD4}" destId="{4EFDB785-C3B0-46B3-B4A1-D27563B30A11}" srcOrd="1" destOrd="0" presId="urn:microsoft.com/office/officeart/2005/8/layout/pyramid1"/>
    <dgm:cxn modelId="{37C4AE04-A060-4DA4-834A-201AC0813BEA}" type="presParOf" srcId="{4EFDB785-C3B0-46B3-B4A1-D27563B30A11}" destId="{A6AD36D4-1BCF-4E72-8AF6-741CD1BF6B01}" srcOrd="0" destOrd="0" presId="urn:microsoft.com/office/officeart/2005/8/layout/pyramid1"/>
    <dgm:cxn modelId="{DEBE2187-F6FB-4FCC-9229-CEB62876D7A4}" type="presParOf" srcId="{4EFDB785-C3B0-46B3-B4A1-D27563B30A11}" destId="{38BEBDEE-E296-42CA-A4FC-0465A35BD9CD}" srcOrd="1" destOrd="0" presId="urn:microsoft.com/office/officeart/2005/8/layout/pyramid1"/>
    <dgm:cxn modelId="{22C7B3BD-B87D-48F4-9ACC-DD30C5416F00}" type="presParOf" srcId="{1F89044B-9A1F-4A96-A0C7-5F0E0C21FCD4}" destId="{033E59CA-99F8-4684-993D-1FCCA674695E}" srcOrd="2" destOrd="0" presId="urn:microsoft.com/office/officeart/2005/8/layout/pyramid1"/>
    <dgm:cxn modelId="{1C2106B8-8DD8-497E-9ADE-6328E7FAA068}" type="presParOf" srcId="{033E59CA-99F8-4684-993D-1FCCA674695E}" destId="{1A4F2B9D-3DFD-4ED4-A516-7A2CEA086D9D}" srcOrd="0" destOrd="0" presId="urn:microsoft.com/office/officeart/2005/8/layout/pyramid1"/>
    <dgm:cxn modelId="{2F216AF4-FA30-43B0-94C3-8210816894A1}" type="presParOf" srcId="{033E59CA-99F8-4684-993D-1FCCA674695E}" destId="{1A4E72CB-7A71-4D40-873E-43A889659C93}" srcOrd="1" destOrd="0" presId="urn:microsoft.com/office/officeart/2005/8/layout/pyramid1"/>
    <dgm:cxn modelId="{073B8620-758B-4381-A94A-3E18F104ED60}" type="presParOf" srcId="{1F89044B-9A1F-4A96-A0C7-5F0E0C21FCD4}" destId="{9DEDFF29-DDE5-4173-B2A9-72D06121D530}" srcOrd="3" destOrd="0" presId="urn:microsoft.com/office/officeart/2005/8/layout/pyramid1"/>
    <dgm:cxn modelId="{96D44F63-C36B-4762-92B8-55FEEFB44248}" type="presParOf" srcId="{9DEDFF29-DDE5-4173-B2A9-72D06121D530}" destId="{4580E437-8EA9-410E-A9F7-77B33C4FCA1A}" srcOrd="0" destOrd="0" presId="urn:microsoft.com/office/officeart/2005/8/layout/pyramid1"/>
    <dgm:cxn modelId="{5D533ED7-6DEC-46F5-A0D1-29136EB81B6D}" type="presParOf" srcId="{9DEDFF29-DDE5-4173-B2A9-72D06121D530}" destId="{7C6BF854-992B-4B2D-A461-4480348B8A0B}" srcOrd="1" destOrd="0" presId="urn:microsoft.com/office/officeart/2005/8/layout/pyramid1"/>
    <dgm:cxn modelId="{C8800790-8471-4EA1-B839-AF4DCED77176}" type="presParOf" srcId="{1F89044B-9A1F-4A96-A0C7-5F0E0C21FCD4}" destId="{874BC70B-35EF-4F9C-BE02-5215D02BB15E}" srcOrd="4" destOrd="0" presId="urn:microsoft.com/office/officeart/2005/8/layout/pyramid1"/>
    <dgm:cxn modelId="{42F453DF-9C77-4BF7-A829-62659AF8C0FB}" type="presParOf" srcId="{874BC70B-35EF-4F9C-BE02-5215D02BB15E}" destId="{34236225-FA33-4D33-ABBF-5FA3E4B7DF7C}" srcOrd="0" destOrd="0" presId="urn:microsoft.com/office/officeart/2005/8/layout/pyramid1"/>
    <dgm:cxn modelId="{A7A0F03C-62E3-482D-ADD1-8BEC18F883E5}" type="presParOf" srcId="{874BC70B-35EF-4F9C-BE02-5215D02BB15E}" destId="{950CD824-0217-4F10-BF6F-3A68FDBFCA26}"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E08383-F46D-4591-BAD7-7B9C298FE6B0}">
      <dsp:nvSpPr>
        <dsp:cNvPr id="0" name=""/>
        <dsp:cNvSpPr/>
      </dsp:nvSpPr>
      <dsp:spPr>
        <a:xfrm rot="16200000">
          <a:off x="-1867795" y="2772097"/>
          <a:ext cx="4226560" cy="392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5967" bIns="0" numCol="1" spcCol="1270" anchor="t" anchorCtr="0">
          <a:noAutofit/>
        </a:bodyPr>
        <a:lstStyle/>
        <a:p>
          <a:pPr marL="0" lvl="0" indent="0" algn="r" defTabSz="1289050">
            <a:lnSpc>
              <a:spcPct val="90000"/>
            </a:lnSpc>
            <a:spcBef>
              <a:spcPct val="0"/>
            </a:spcBef>
            <a:spcAft>
              <a:spcPct val="35000"/>
            </a:spcAft>
            <a:buNone/>
          </a:pPr>
          <a:r>
            <a:rPr lang="es-CO" sz="2900" kern="1200" dirty="0"/>
            <a:t>Sesión 1</a:t>
          </a:r>
        </a:p>
      </dsp:txBody>
      <dsp:txXfrm>
        <a:off x="-1867795" y="2772097"/>
        <a:ext cx="4226560" cy="392277"/>
      </dsp:txXfrm>
    </dsp:sp>
    <dsp:sp modelId="{37288F8C-436C-408D-B56F-D115F6646912}">
      <dsp:nvSpPr>
        <dsp:cNvPr id="0" name=""/>
        <dsp:cNvSpPr/>
      </dsp:nvSpPr>
      <dsp:spPr>
        <a:xfrm>
          <a:off x="441623" y="854956"/>
          <a:ext cx="1953958" cy="422656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345967" rIns="199136" bIns="199136" numCol="1" spcCol="1270" anchor="t" anchorCtr="0">
          <a:noAutofit/>
        </a:bodyPr>
        <a:lstStyle/>
        <a:p>
          <a:pPr marL="228600" lvl="1" indent="-228600" algn="l" defTabSz="977900">
            <a:lnSpc>
              <a:spcPct val="90000"/>
            </a:lnSpc>
            <a:spcBef>
              <a:spcPct val="0"/>
            </a:spcBef>
            <a:spcAft>
              <a:spcPct val="15000"/>
            </a:spcAft>
            <a:buChar char="•"/>
          </a:pPr>
          <a:r>
            <a:rPr lang="es-CO" sz="2200" kern="1200" dirty="0"/>
            <a:t> viernes 18 noviembre</a:t>
          </a:r>
        </a:p>
        <a:p>
          <a:pPr marL="228600" lvl="1" indent="-228600" algn="l" defTabSz="977900">
            <a:lnSpc>
              <a:spcPct val="90000"/>
            </a:lnSpc>
            <a:spcBef>
              <a:spcPct val="0"/>
            </a:spcBef>
            <a:spcAft>
              <a:spcPct val="15000"/>
            </a:spcAft>
            <a:buChar char="•"/>
          </a:pPr>
          <a:r>
            <a:rPr lang="es-CO" sz="2200" kern="1200" dirty="0"/>
            <a:t>Sábado 19 de noviembre</a:t>
          </a:r>
        </a:p>
        <a:p>
          <a:pPr marL="228600" lvl="1" indent="-228600" algn="l" defTabSz="977900">
            <a:lnSpc>
              <a:spcPct val="90000"/>
            </a:lnSpc>
            <a:spcBef>
              <a:spcPct val="0"/>
            </a:spcBef>
            <a:spcAft>
              <a:spcPct val="15000"/>
            </a:spcAft>
            <a:buChar char="•"/>
          </a:pPr>
          <a:endParaRPr lang="es-CO" sz="2200" kern="1200" dirty="0"/>
        </a:p>
      </dsp:txBody>
      <dsp:txXfrm>
        <a:off x="441623" y="854956"/>
        <a:ext cx="1953958" cy="4226560"/>
      </dsp:txXfrm>
    </dsp:sp>
    <dsp:sp modelId="{A47CA028-8441-4E64-8124-0CF9FF49809A}">
      <dsp:nvSpPr>
        <dsp:cNvPr id="0" name=""/>
        <dsp:cNvSpPr/>
      </dsp:nvSpPr>
      <dsp:spPr>
        <a:xfrm>
          <a:off x="49345" y="337150"/>
          <a:ext cx="784555" cy="784555"/>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602809-EBEC-4BCE-8F28-A4BED63FF9E2}">
      <dsp:nvSpPr>
        <dsp:cNvPr id="0" name=""/>
        <dsp:cNvSpPr/>
      </dsp:nvSpPr>
      <dsp:spPr>
        <a:xfrm rot="16200000">
          <a:off x="973740" y="2772097"/>
          <a:ext cx="4226560" cy="392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5967" bIns="0" numCol="1" spcCol="1270" anchor="t" anchorCtr="0">
          <a:noAutofit/>
        </a:bodyPr>
        <a:lstStyle/>
        <a:p>
          <a:pPr marL="0" lvl="0" indent="0" algn="r" defTabSz="1289050">
            <a:lnSpc>
              <a:spcPct val="90000"/>
            </a:lnSpc>
            <a:spcBef>
              <a:spcPct val="0"/>
            </a:spcBef>
            <a:spcAft>
              <a:spcPct val="35000"/>
            </a:spcAft>
            <a:buNone/>
          </a:pPr>
          <a:r>
            <a:rPr lang="es-CO" sz="2900" kern="1200" dirty="0"/>
            <a:t>Sesión 2</a:t>
          </a:r>
        </a:p>
      </dsp:txBody>
      <dsp:txXfrm>
        <a:off x="973740" y="2772097"/>
        <a:ext cx="4226560" cy="392277"/>
      </dsp:txXfrm>
    </dsp:sp>
    <dsp:sp modelId="{7EB2493F-0AAE-40B2-97C2-2DA0786D6460}">
      <dsp:nvSpPr>
        <dsp:cNvPr id="0" name=""/>
        <dsp:cNvSpPr/>
      </dsp:nvSpPr>
      <dsp:spPr>
        <a:xfrm>
          <a:off x="3283159" y="854956"/>
          <a:ext cx="1953958" cy="422656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345967" rIns="199136" bIns="199136" numCol="1" spcCol="1270" anchor="t" anchorCtr="0">
          <a:noAutofit/>
        </a:bodyPr>
        <a:lstStyle/>
        <a:p>
          <a:pPr marL="228600" lvl="1" indent="-228600" algn="l" defTabSz="977900">
            <a:lnSpc>
              <a:spcPct val="90000"/>
            </a:lnSpc>
            <a:spcBef>
              <a:spcPct val="0"/>
            </a:spcBef>
            <a:spcAft>
              <a:spcPct val="15000"/>
            </a:spcAft>
            <a:buChar char="•"/>
          </a:pPr>
          <a:r>
            <a:rPr lang="es-CO" sz="2200" kern="1200" dirty="0"/>
            <a:t>Viernes 2 de diciembre</a:t>
          </a:r>
        </a:p>
        <a:p>
          <a:pPr marL="228600" lvl="1" indent="-228600" algn="l" defTabSz="977900">
            <a:lnSpc>
              <a:spcPct val="90000"/>
            </a:lnSpc>
            <a:spcBef>
              <a:spcPct val="0"/>
            </a:spcBef>
            <a:spcAft>
              <a:spcPct val="15000"/>
            </a:spcAft>
            <a:buChar char="•"/>
          </a:pPr>
          <a:r>
            <a:rPr lang="es-CO" sz="2200" kern="1200" dirty="0"/>
            <a:t>Sábado 3 de diciembre</a:t>
          </a:r>
        </a:p>
      </dsp:txBody>
      <dsp:txXfrm>
        <a:off x="3283159" y="854956"/>
        <a:ext cx="1953958" cy="4226560"/>
      </dsp:txXfrm>
    </dsp:sp>
    <dsp:sp modelId="{C95F78F5-875A-4887-B8F2-D6AB8A8BB1DF}">
      <dsp:nvSpPr>
        <dsp:cNvPr id="0" name=""/>
        <dsp:cNvSpPr/>
      </dsp:nvSpPr>
      <dsp:spPr>
        <a:xfrm>
          <a:off x="2890881" y="337150"/>
          <a:ext cx="784555" cy="784555"/>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6000" r="-16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254C94-2F5A-4F21-ACA8-1596768D2801}">
      <dsp:nvSpPr>
        <dsp:cNvPr id="0" name=""/>
        <dsp:cNvSpPr/>
      </dsp:nvSpPr>
      <dsp:spPr>
        <a:xfrm rot="16200000">
          <a:off x="3815276" y="2772097"/>
          <a:ext cx="4226560" cy="392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5967" bIns="0" numCol="1" spcCol="1270" anchor="t" anchorCtr="0">
          <a:noAutofit/>
        </a:bodyPr>
        <a:lstStyle/>
        <a:p>
          <a:pPr marL="0" lvl="0" indent="0" algn="r" defTabSz="1289050">
            <a:lnSpc>
              <a:spcPct val="90000"/>
            </a:lnSpc>
            <a:spcBef>
              <a:spcPct val="0"/>
            </a:spcBef>
            <a:spcAft>
              <a:spcPct val="35000"/>
            </a:spcAft>
            <a:buNone/>
          </a:pPr>
          <a:r>
            <a:rPr lang="es-CO" sz="2900" kern="1200" dirty="0"/>
            <a:t>Sesión 3</a:t>
          </a:r>
        </a:p>
      </dsp:txBody>
      <dsp:txXfrm>
        <a:off x="3815276" y="2772097"/>
        <a:ext cx="4226560" cy="392277"/>
      </dsp:txXfrm>
    </dsp:sp>
    <dsp:sp modelId="{16EA32AA-49D5-4E37-8FCB-6B8346B8FB5F}">
      <dsp:nvSpPr>
        <dsp:cNvPr id="0" name=""/>
        <dsp:cNvSpPr/>
      </dsp:nvSpPr>
      <dsp:spPr>
        <a:xfrm>
          <a:off x="6124695" y="854956"/>
          <a:ext cx="1953958" cy="422656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345967" rIns="199136" bIns="199136" numCol="1" spcCol="1270" anchor="t" anchorCtr="0">
          <a:noAutofit/>
        </a:bodyPr>
        <a:lstStyle/>
        <a:p>
          <a:pPr marL="228600" lvl="1" indent="-228600" algn="l" defTabSz="977900">
            <a:lnSpc>
              <a:spcPct val="90000"/>
            </a:lnSpc>
            <a:spcBef>
              <a:spcPct val="0"/>
            </a:spcBef>
            <a:spcAft>
              <a:spcPct val="15000"/>
            </a:spcAft>
            <a:buChar char="•"/>
          </a:pPr>
          <a:r>
            <a:rPr lang="es-CO" sz="2200" kern="1200" dirty="0"/>
            <a:t>Viernes 27 de enero</a:t>
          </a:r>
        </a:p>
        <a:p>
          <a:pPr marL="228600" lvl="1" indent="-228600" algn="l" defTabSz="977900">
            <a:lnSpc>
              <a:spcPct val="90000"/>
            </a:lnSpc>
            <a:spcBef>
              <a:spcPct val="0"/>
            </a:spcBef>
            <a:spcAft>
              <a:spcPct val="15000"/>
            </a:spcAft>
            <a:buChar char="•"/>
          </a:pPr>
          <a:r>
            <a:rPr lang="es-CO" sz="2200" kern="1200" dirty="0"/>
            <a:t>Sábado 28 de enero</a:t>
          </a:r>
        </a:p>
      </dsp:txBody>
      <dsp:txXfrm>
        <a:off x="6124695" y="854956"/>
        <a:ext cx="1953958" cy="4226560"/>
      </dsp:txXfrm>
    </dsp:sp>
    <dsp:sp modelId="{21ADF3CE-FD91-4018-A936-9F199117011B}">
      <dsp:nvSpPr>
        <dsp:cNvPr id="0" name=""/>
        <dsp:cNvSpPr/>
      </dsp:nvSpPr>
      <dsp:spPr>
        <a:xfrm>
          <a:off x="5732418" y="337150"/>
          <a:ext cx="784555" cy="784555"/>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BB3568-A202-476E-AD28-4F335DE09C50}">
      <dsp:nvSpPr>
        <dsp:cNvPr id="0" name=""/>
        <dsp:cNvSpPr/>
      </dsp:nvSpPr>
      <dsp:spPr>
        <a:xfrm>
          <a:off x="0" y="0"/>
          <a:ext cx="8114690" cy="122398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s-CO" sz="3400" kern="1200" dirty="0"/>
            <a:t>Metodología reconocimiento inversiones</a:t>
          </a:r>
        </a:p>
      </dsp:txBody>
      <dsp:txXfrm>
        <a:off x="35849" y="35849"/>
        <a:ext cx="8042992" cy="1152285"/>
      </dsp:txXfrm>
    </dsp:sp>
    <dsp:sp modelId="{B593D092-7743-481C-853B-C4AFD84DD16A}">
      <dsp:nvSpPr>
        <dsp:cNvPr id="0" name=""/>
        <dsp:cNvSpPr/>
      </dsp:nvSpPr>
      <dsp:spPr>
        <a:xfrm>
          <a:off x="931" y="1364915"/>
          <a:ext cx="5300766" cy="1223983"/>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s-CO" sz="3400" kern="1200" dirty="0"/>
            <a:t>Niveles de tensión 1,2 y 3</a:t>
          </a:r>
        </a:p>
      </dsp:txBody>
      <dsp:txXfrm>
        <a:off x="36780" y="1400764"/>
        <a:ext cx="5229068" cy="1152285"/>
      </dsp:txXfrm>
    </dsp:sp>
    <dsp:sp modelId="{A7FDAC10-A473-4030-AABF-840AAF101D43}">
      <dsp:nvSpPr>
        <dsp:cNvPr id="0" name=""/>
        <dsp:cNvSpPr/>
      </dsp:nvSpPr>
      <dsp:spPr>
        <a:xfrm>
          <a:off x="931" y="2729607"/>
          <a:ext cx="2595870" cy="1223983"/>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CO" sz="2500" kern="1200" dirty="0" err="1"/>
            <a:t>UCs</a:t>
          </a:r>
          <a:endParaRPr lang="es-CO" sz="2500" kern="1200" dirty="0"/>
        </a:p>
      </dsp:txBody>
      <dsp:txXfrm>
        <a:off x="36780" y="2765456"/>
        <a:ext cx="2524172" cy="1152285"/>
      </dsp:txXfrm>
    </dsp:sp>
    <dsp:sp modelId="{EB09875E-4A98-4CCB-977B-C0E32E3EF8DB}">
      <dsp:nvSpPr>
        <dsp:cNvPr id="0" name=""/>
        <dsp:cNvSpPr/>
      </dsp:nvSpPr>
      <dsp:spPr>
        <a:xfrm>
          <a:off x="2705828" y="2729607"/>
          <a:ext cx="2595870" cy="1223983"/>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CO" sz="2500" kern="1200" dirty="0"/>
            <a:t>Procedimientos</a:t>
          </a:r>
        </a:p>
      </dsp:txBody>
      <dsp:txXfrm>
        <a:off x="2741677" y="2765456"/>
        <a:ext cx="2524172" cy="1152285"/>
      </dsp:txXfrm>
    </dsp:sp>
    <dsp:sp modelId="{566512BA-D698-41B2-85ED-A5D3B1CFFFAF}">
      <dsp:nvSpPr>
        <dsp:cNvPr id="0" name=""/>
        <dsp:cNvSpPr/>
      </dsp:nvSpPr>
      <dsp:spPr>
        <a:xfrm>
          <a:off x="5519751" y="1364915"/>
          <a:ext cx="2595870" cy="1223983"/>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s-CO" sz="3400" kern="1200" dirty="0"/>
            <a:t>Nivel 4</a:t>
          </a:r>
        </a:p>
      </dsp:txBody>
      <dsp:txXfrm>
        <a:off x="5555600" y="1400764"/>
        <a:ext cx="2524172" cy="1152285"/>
      </dsp:txXfrm>
    </dsp:sp>
    <dsp:sp modelId="{573A978C-938B-4E71-9B5B-FAB3003B1DF4}">
      <dsp:nvSpPr>
        <dsp:cNvPr id="0" name=""/>
        <dsp:cNvSpPr/>
      </dsp:nvSpPr>
      <dsp:spPr>
        <a:xfrm>
          <a:off x="5519751" y="2729607"/>
          <a:ext cx="2595870" cy="1223983"/>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CO" sz="2500" kern="1200" dirty="0" err="1"/>
            <a:t>Ucs</a:t>
          </a:r>
          <a:r>
            <a:rPr lang="es-CO" sz="2500" kern="1200" dirty="0"/>
            <a:t> y Procedimientos</a:t>
          </a:r>
        </a:p>
      </dsp:txBody>
      <dsp:txXfrm>
        <a:off x="5555600" y="2765456"/>
        <a:ext cx="2524172" cy="115228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BB3568-A202-476E-AD28-4F335DE09C50}">
      <dsp:nvSpPr>
        <dsp:cNvPr id="0" name=""/>
        <dsp:cNvSpPr/>
      </dsp:nvSpPr>
      <dsp:spPr>
        <a:xfrm>
          <a:off x="0" y="0"/>
          <a:ext cx="8114690" cy="122398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s-CO" sz="3300" kern="1200" dirty="0"/>
            <a:t>ASPECTOS TECNICOS DE CALIDAD Y PERDIDAS</a:t>
          </a:r>
        </a:p>
      </dsp:txBody>
      <dsp:txXfrm>
        <a:off x="35849" y="35849"/>
        <a:ext cx="8042992" cy="1152285"/>
      </dsp:txXfrm>
    </dsp:sp>
    <dsp:sp modelId="{B593D092-7743-481C-853B-C4AFD84DD16A}">
      <dsp:nvSpPr>
        <dsp:cNvPr id="0" name=""/>
        <dsp:cNvSpPr/>
      </dsp:nvSpPr>
      <dsp:spPr>
        <a:xfrm>
          <a:off x="931" y="1364915"/>
          <a:ext cx="5300766" cy="1223983"/>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s-CO" sz="3300" kern="1200" dirty="0"/>
            <a:t>Niveles de tensión 1,2 y 3</a:t>
          </a:r>
        </a:p>
      </dsp:txBody>
      <dsp:txXfrm>
        <a:off x="36780" y="1400764"/>
        <a:ext cx="5229068" cy="1152285"/>
      </dsp:txXfrm>
    </dsp:sp>
    <dsp:sp modelId="{A7FDAC10-A473-4030-AABF-840AAF101D43}">
      <dsp:nvSpPr>
        <dsp:cNvPr id="0" name=""/>
        <dsp:cNvSpPr/>
      </dsp:nvSpPr>
      <dsp:spPr>
        <a:xfrm>
          <a:off x="931" y="2729607"/>
          <a:ext cx="2595870" cy="1223983"/>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CO" sz="2500" kern="1200" dirty="0" err="1"/>
            <a:t>UCs</a:t>
          </a:r>
          <a:endParaRPr lang="es-CO" sz="2500" kern="1200" dirty="0"/>
        </a:p>
      </dsp:txBody>
      <dsp:txXfrm>
        <a:off x="36780" y="2765456"/>
        <a:ext cx="2524172" cy="1152285"/>
      </dsp:txXfrm>
    </dsp:sp>
    <dsp:sp modelId="{EB09875E-4A98-4CCB-977B-C0E32E3EF8DB}">
      <dsp:nvSpPr>
        <dsp:cNvPr id="0" name=""/>
        <dsp:cNvSpPr/>
      </dsp:nvSpPr>
      <dsp:spPr>
        <a:xfrm>
          <a:off x="2705828" y="2729607"/>
          <a:ext cx="2595870" cy="1223983"/>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CO" sz="2500" kern="1200" dirty="0"/>
            <a:t>Procedimientos</a:t>
          </a:r>
        </a:p>
      </dsp:txBody>
      <dsp:txXfrm>
        <a:off x="2741677" y="2765456"/>
        <a:ext cx="2524172" cy="1152285"/>
      </dsp:txXfrm>
    </dsp:sp>
    <dsp:sp modelId="{566512BA-D698-41B2-85ED-A5D3B1CFFFAF}">
      <dsp:nvSpPr>
        <dsp:cNvPr id="0" name=""/>
        <dsp:cNvSpPr/>
      </dsp:nvSpPr>
      <dsp:spPr>
        <a:xfrm>
          <a:off x="5519751" y="1364915"/>
          <a:ext cx="2595870" cy="1223983"/>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s-CO" sz="3300" kern="1200" dirty="0"/>
            <a:t>Nivel 4</a:t>
          </a:r>
        </a:p>
      </dsp:txBody>
      <dsp:txXfrm>
        <a:off x="5555600" y="1400764"/>
        <a:ext cx="2524172" cy="1152285"/>
      </dsp:txXfrm>
    </dsp:sp>
    <dsp:sp modelId="{573A978C-938B-4E71-9B5B-FAB3003B1DF4}">
      <dsp:nvSpPr>
        <dsp:cNvPr id="0" name=""/>
        <dsp:cNvSpPr/>
      </dsp:nvSpPr>
      <dsp:spPr>
        <a:xfrm>
          <a:off x="5519751" y="2729607"/>
          <a:ext cx="2595870" cy="1223983"/>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CO" sz="2500" kern="1200" dirty="0" err="1"/>
            <a:t>Ucs</a:t>
          </a:r>
          <a:r>
            <a:rPr lang="es-CO" sz="2500" kern="1200" dirty="0"/>
            <a:t> y Procedimientos</a:t>
          </a:r>
        </a:p>
      </dsp:txBody>
      <dsp:txXfrm>
        <a:off x="5555600" y="2765456"/>
        <a:ext cx="2524172" cy="115228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618F50-EE92-487A-8BB5-97548E862EB2}">
      <dsp:nvSpPr>
        <dsp:cNvPr id="0" name=""/>
        <dsp:cNvSpPr/>
      </dsp:nvSpPr>
      <dsp:spPr>
        <a:xfrm>
          <a:off x="3514328" y="1157"/>
          <a:ext cx="1099343" cy="1099343"/>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CO" sz="1200" kern="1200" dirty="0"/>
            <a:t>Atención de la demanda</a:t>
          </a:r>
        </a:p>
      </dsp:txBody>
      <dsp:txXfrm>
        <a:off x="3675323" y="162152"/>
        <a:ext cx="777353" cy="777353"/>
      </dsp:txXfrm>
    </dsp:sp>
    <dsp:sp modelId="{428A5257-BFCA-40C6-89A7-5A36F2B7A331}">
      <dsp:nvSpPr>
        <dsp:cNvPr id="0" name=""/>
        <dsp:cNvSpPr/>
      </dsp:nvSpPr>
      <dsp:spPr>
        <a:xfrm rot="1350000">
          <a:off x="4673020" y="678247"/>
          <a:ext cx="292933" cy="37102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s-CO" sz="1050" kern="1200"/>
        </a:p>
      </dsp:txBody>
      <dsp:txXfrm>
        <a:off x="4676365" y="735638"/>
        <a:ext cx="205053" cy="222616"/>
      </dsp:txXfrm>
    </dsp:sp>
    <dsp:sp modelId="{D81B6BEA-B703-4671-ADCA-D7651FCBA747}">
      <dsp:nvSpPr>
        <dsp:cNvPr id="0" name=""/>
        <dsp:cNvSpPr/>
      </dsp:nvSpPr>
      <dsp:spPr>
        <a:xfrm>
          <a:off x="5040621" y="633368"/>
          <a:ext cx="1099343" cy="1099343"/>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CO" sz="1200" kern="1200" dirty="0"/>
            <a:t>Adaptabilidad</a:t>
          </a:r>
        </a:p>
      </dsp:txBody>
      <dsp:txXfrm>
        <a:off x="5201616" y="794363"/>
        <a:ext cx="777353" cy="777353"/>
      </dsp:txXfrm>
    </dsp:sp>
    <dsp:sp modelId="{75B59D61-DFC2-4DC3-BA4B-FD32E1309063}">
      <dsp:nvSpPr>
        <dsp:cNvPr id="0" name=""/>
        <dsp:cNvSpPr/>
      </dsp:nvSpPr>
      <dsp:spPr>
        <a:xfrm rot="4050000">
          <a:off x="5756759" y="1753013"/>
          <a:ext cx="292933" cy="371028"/>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s-CO" sz="1050" kern="1200"/>
        </a:p>
      </dsp:txBody>
      <dsp:txXfrm>
        <a:off x="5783884" y="1786624"/>
        <a:ext cx="205053" cy="222616"/>
      </dsp:txXfrm>
    </dsp:sp>
    <dsp:sp modelId="{5EA2551D-A81B-4E31-8D6F-98C738FBB8B2}">
      <dsp:nvSpPr>
        <dsp:cNvPr id="0" name=""/>
        <dsp:cNvSpPr/>
      </dsp:nvSpPr>
      <dsp:spPr>
        <a:xfrm>
          <a:off x="5672832" y="2159661"/>
          <a:ext cx="1099343" cy="1099343"/>
        </a:xfrm>
        <a:prstGeom prst="ellipse">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CO" sz="1200" kern="1200" dirty="0"/>
            <a:t>Flexibilidad</a:t>
          </a:r>
        </a:p>
      </dsp:txBody>
      <dsp:txXfrm>
        <a:off x="5833827" y="2320656"/>
        <a:ext cx="777353" cy="777353"/>
      </dsp:txXfrm>
    </dsp:sp>
    <dsp:sp modelId="{1E1D0060-D53D-469C-BB3C-9DCC15D87D91}">
      <dsp:nvSpPr>
        <dsp:cNvPr id="0" name=""/>
        <dsp:cNvSpPr/>
      </dsp:nvSpPr>
      <dsp:spPr>
        <a:xfrm rot="6750000">
          <a:off x="5763104" y="3279306"/>
          <a:ext cx="292933" cy="371028"/>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s-CO" sz="1050" kern="1200"/>
        </a:p>
      </dsp:txBody>
      <dsp:txXfrm rot="10800000">
        <a:off x="5823859" y="3312917"/>
        <a:ext cx="205053" cy="222616"/>
      </dsp:txXfrm>
    </dsp:sp>
    <dsp:sp modelId="{DDEDE3F3-1FF8-4996-9BCF-9707ED2A6448}">
      <dsp:nvSpPr>
        <dsp:cNvPr id="0" name=""/>
        <dsp:cNvSpPr/>
      </dsp:nvSpPr>
      <dsp:spPr>
        <a:xfrm>
          <a:off x="5040621" y="3685954"/>
          <a:ext cx="1099343" cy="1099343"/>
        </a:xfrm>
        <a:prstGeom prst="ellipse">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CO" sz="1200" kern="1200" dirty="0"/>
            <a:t>Viabilidad Ambiental</a:t>
          </a:r>
        </a:p>
      </dsp:txBody>
      <dsp:txXfrm>
        <a:off x="5201616" y="3846949"/>
        <a:ext cx="777353" cy="777353"/>
      </dsp:txXfrm>
    </dsp:sp>
    <dsp:sp modelId="{BD7BBE53-07CD-4EF5-AEBE-53A54D0AE3D6}">
      <dsp:nvSpPr>
        <dsp:cNvPr id="0" name=""/>
        <dsp:cNvSpPr/>
      </dsp:nvSpPr>
      <dsp:spPr>
        <a:xfrm rot="9450000">
          <a:off x="4688339" y="4363045"/>
          <a:ext cx="292933" cy="371028"/>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s-CO" sz="1050" kern="1200"/>
        </a:p>
      </dsp:txBody>
      <dsp:txXfrm rot="10800000">
        <a:off x="4772874" y="4420436"/>
        <a:ext cx="205053" cy="222616"/>
      </dsp:txXfrm>
    </dsp:sp>
    <dsp:sp modelId="{17FFFD53-F5EF-4FF3-AE67-09E37431FFC0}">
      <dsp:nvSpPr>
        <dsp:cNvPr id="0" name=""/>
        <dsp:cNvSpPr/>
      </dsp:nvSpPr>
      <dsp:spPr>
        <a:xfrm>
          <a:off x="3514328" y="4318166"/>
          <a:ext cx="1099343" cy="1099343"/>
        </a:xfrm>
        <a:prstGeom prst="ellipse">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CO" sz="1200" kern="1200" dirty="0"/>
            <a:t>Normas y permisos</a:t>
          </a:r>
        </a:p>
      </dsp:txBody>
      <dsp:txXfrm>
        <a:off x="3675323" y="4479161"/>
        <a:ext cx="777353" cy="777353"/>
      </dsp:txXfrm>
    </dsp:sp>
    <dsp:sp modelId="{5711A3EB-EB6D-4524-B608-A571503B7CE1}">
      <dsp:nvSpPr>
        <dsp:cNvPr id="0" name=""/>
        <dsp:cNvSpPr/>
      </dsp:nvSpPr>
      <dsp:spPr>
        <a:xfrm rot="12150000">
          <a:off x="3162046" y="4369390"/>
          <a:ext cx="292933" cy="371028"/>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s-CO" sz="1050" kern="1200"/>
        </a:p>
      </dsp:txBody>
      <dsp:txXfrm rot="10800000">
        <a:off x="3246581" y="4460411"/>
        <a:ext cx="205053" cy="222616"/>
      </dsp:txXfrm>
    </dsp:sp>
    <dsp:sp modelId="{B2ADAA0C-154E-4026-94D3-75D5A7ABDF92}">
      <dsp:nvSpPr>
        <dsp:cNvPr id="0" name=""/>
        <dsp:cNvSpPr/>
      </dsp:nvSpPr>
      <dsp:spPr>
        <a:xfrm>
          <a:off x="1988035" y="3685954"/>
          <a:ext cx="1099343" cy="1099343"/>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CO" sz="1200" kern="1200" dirty="0"/>
            <a:t>Eficiencia económica</a:t>
          </a:r>
        </a:p>
      </dsp:txBody>
      <dsp:txXfrm>
        <a:off x="2149030" y="3846949"/>
        <a:ext cx="777353" cy="777353"/>
      </dsp:txXfrm>
    </dsp:sp>
    <dsp:sp modelId="{82881EA3-98AE-49FD-A060-FBBD4913BC5F}">
      <dsp:nvSpPr>
        <dsp:cNvPr id="0" name=""/>
        <dsp:cNvSpPr/>
      </dsp:nvSpPr>
      <dsp:spPr>
        <a:xfrm rot="14850000">
          <a:off x="2078307" y="3294625"/>
          <a:ext cx="292933" cy="37102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s-CO" sz="1050" kern="1200"/>
        </a:p>
      </dsp:txBody>
      <dsp:txXfrm rot="10800000">
        <a:off x="2139062" y="3409426"/>
        <a:ext cx="205053" cy="222616"/>
      </dsp:txXfrm>
    </dsp:sp>
    <dsp:sp modelId="{EF7C92B4-F8BF-4FF2-9B06-DF72EE8296E3}">
      <dsp:nvSpPr>
        <dsp:cNvPr id="0" name=""/>
        <dsp:cNvSpPr/>
      </dsp:nvSpPr>
      <dsp:spPr>
        <a:xfrm>
          <a:off x="1355823" y="2159661"/>
          <a:ext cx="1099343" cy="1099343"/>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MX" sz="1200" kern="1200" dirty="0"/>
            <a:t>Calidad y continuidad</a:t>
          </a:r>
          <a:endParaRPr lang="es-CO" sz="1200" kern="1200" dirty="0"/>
        </a:p>
      </dsp:txBody>
      <dsp:txXfrm>
        <a:off x="1516818" y="2320656"/>
        <a:ext cx="777353" cy="777353"/>
      </dsp:txXfrm>
    </dsp:sp>
    <dsp:sp modelId="{B648B095-3D9C-4E24-A2F2-B580C1C7EDFC}">
      <dsp:nvSpPr>
        <dsp:cNvPr id="0" name=""/>
        <dsp:cNvSpPr/>
      </dsp:nvSpPr>
      <dsp:spPr>
        <a:xfrm rot="17550000">
          <a:off x="2080859" y="1818546"/>
          <a:ext cx="233539" cy="371028"/>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CO" sz="1600" kern="1200"/>
        </a:p>
      </dsp:txBody>
      <dsp:txXfrm>
        <a:off x="2102484" y="1925116"/>
        <a:ext cx="163477" cy="222616"/>
      </dsp:txXfrm>
    </dsp:sp>
    <dsp:sp modelId="{25CFA3EC-87EA-4E5D-8E71-78B04E01B77D}">
      <dsp:nvSpPr>
        <dsp:cNvPr id="0" name=""/>
        <dsp:cNvSpPr/>
      </dsp:nvSpPr>
      <dsp:spPr>
        <a:xfrm>
          <a:off x="1815333" y="530250"/>
          <a:ext cx="1444746" cy="1305580"/>
        </a:xfrm>
        <a:prstGeom prst="ellipse">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CO" sz="1200" kern="1200" dirty="0"/>
            <a:t>Coordinación SIN</a:t>
          </a:r>
        </a:p>
      </dsp:txBody>
      <dsp:txXfrm>
        <a:off x="2026911" y="721448"/>
        <a:ext cx="1021590" cy="923184"/>
      </dsp:txXfrm>
    </dsp:sp>
    <dsp:sp modelId="{4C3C1B4D-816C-4B4E-BE3F-9D8AA2E5326C}">
      <dsp:nvSpPr>
        <dsp:cNvPr id="0" name=""/>
        <dsp:cNvSpPr/>
      </dsp:nvSpPr>
      <dsp:spPr>
        <a:xfrm rot="20250000">
          <a:off x="3266076" y="652841"/>
          <a:ext cx="207545" cy="371028"/>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s-CO" sz="1050" kern="1200"/>
        </a:p>
      </dsp:txBody>
      <dsp:txXfrm>
        <a:off x="3268446" y="738961"/>
        <a:ext cx="145282" cy="22261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A64231-E73A-4283-B1E1-C1C48B4CEAD4}">
      <dsp:nvSpPr>
        <dsp:cNvPr id="0" name=""/>
        <dsp:cNvSpPr/>
      </dsp:nvSpPr>
      <dsp:spPr>
        <a:xfrm>
          <a:off x="160287" y="1204"/>
          <a:ext cx="2439756" cy="1680991"/>
        </a:xfrm>
        <a:prstGeom prst="round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6000" b="-6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12D5F3-BC27-4CC5-8961-22B4993FC6C2}">
      <dsp:nvSpPr>
        <dsp:cNvPr id="0" name=""/>
        <dsp:cNvSpPr/>
      </dsp:nvSpPr>
      <dsp:spPr>
        <a:xfrm>
          <a:off x="160287" y="1682196"/>
          <a:ext cx="2439756" cy="905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marL="0" lvl="0" indent="0" algn="ctr" defTabSz="1066800">
            <a:lnSpc>
              <a:spcPct val="90000"/>
            </a:lnSpc>
            <a:spcBef>
              <a:spcPct val="0"/>
            </a:spcBef>
            <a:spcAft>
              <a:spcPct val="35000"/>
            </a:spcAft>
            <a:buNone/>
          </a:pPr>
          <a:r>
            <a:rPr lang="es-MX" sz="2400" kern="1200" dirty="0"/>
            <a:t>Crecimiento de la demanda</a:t>
          </a:r>
          <a:endParaRPr lang="es-CO" sz="2400" kern="1200" dirty="0"/>
        </a:p>
      </dsp:txBody>
      <dsp:txXfrm>
        <a:off x="160287" y="1682196"/>
        <a:ext cx="2439756" cy="905149"/>
      </dsp:txXfrm>
    </dsp:sp>
    <dsp:sp modelId="{1B3ABC90-7A2B-46EB-A71F-E206B2305A3D}">
      <dsp:nvSpPr>
        <dsp:cNvPr id="0" name=""/>
        <dsp:cNvSpPr/>
      </dsp:nvSpPr>
      <dsp:spPr>
        <a:xfrm>
          <a:off x="2844121" y="1204"/>
          <a:ext cx="2439756" cy="1680991"/>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5000" r="-5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86AFAA-4487-4AF2-A63F-73671A02D722}">
      <dsp:nvSpPr>
        <dsp:cNvPr id="0" name=""/>
        <dsp:cNvSpPr/>
      </dsp:nvSpPr>
      <dsp:spPr>
        <a:xfrm>
          <a:off x="2844121" y="1682196"/>
          <a:ext cx="2439756" cy="905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marL="0" lvl="0" indent="0" algn="ctr" defTabSz="1066800">
            <a:lnSpc>
              <a:spcPct val="90000"/>
            </a:lnSpc>
            <a:spcBef>
              <a:spcPct val="0"/>
            </a:spcBef>
            <a:spcAft>
              <a:spcPct val="35000"/>
            </a:spcAft>
            <a:buNone/>
          </a:pPr>
          <a:r>
            <a:rPr lang="es-MX" sz="2400" kern="1200" dirty="0"/>
            <a:t>Generación distribuida</a:t>
          </a:r>
          <a:endParaRPr lang="es-CO" sz="2400" kern="1200" dirty="0"/>
        </a:p>
      </dsp:txBody>
      <dsp:txXfrm>
        <a:off x="2844121" y="1682196"/>
        <a:ext cx="2439756" cy="905149"/>
      </dsp:txXfrm>
    </dsp:sp>
    <dsp:sp modelId="{A147EDA2-0FA3-483E-91CA-F389990DCAD2}">
      <dsp:nvSpPr>
        <dsp:cNvPr id="0" name=""/>
        <dsp:cNvSpPr/>
      </dsp:nvSpPr>
      <dsp:spPr>
        <a:xfrm>
          <a:off x="5527956" y="1204"/>
          <a:ext cx="2439756" cy="1680991"/>
        </a:xfrm>
        <a:prstGeom prst="round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000" b="-1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A65048-673B-4A9E-9110-DE05FC73D77B}">
      <dsp:nvSpPr>
        <dsp:cNvPr id="0" name=""/>
        <dsp:cNvSpPr/>
      </dsp:nvSpPr>
      <dsp:spPr>
        <a:xfrm>
          <a:off x="5527956" y="1682196"/>
          <a:ext cx="2439756" cy="905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marL="0" lvl="0" indent="0" algn="ctr" defTabSz="1066800">
            <a:lnSpc>
              <a:spcPct val="90000"/>
            </a:lnSpc>
            <a:spcBef>
              <a:spcPct val="0"/>
            </a:spcBef>
            <a:spcAft>
              <a:spcPct val="35000"/>
            </a:spcAft>
            <a:buNone/>
          </a:pPr>
          <a:r>
            <a:rPr lang="es-MX" sz="2400" kern="1200" dirty="0" err="1"/>
            <a:t>Prosumers</a:t>
          </a:r>
          <a:endParaRPr lang="es-CO" sz="2400" kern="1200" dirty="0"/>
        </a:p>
      </dsp:txBody>
      <dsp:txXfrm>
        <a:off x="5527956" y="1682196"/>
        <a:ext cx="2439756" cy="905149"/>
      </dsp:txXfrm>
    </dsp:sp>
    <dsp:sp modelId="{EE524B42-A161-4938-8BF2-5533C10C94BC}">
      <dsp:nvSpPr>
        <dsp:cNvPr id="0" name=""/>
        <dsp:cNvSpPr/>
      </dsp:nvSpPr>
      <dsp:spPr>
        <a:xfrm>
          <a:off x="160287" y="2831321"/>
          <a:ext cx="2439756" cy="1680991"/>
        </a:xfrm>
        <a:prstGeom prst="round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3000" r="-23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1B0BCB-F8E7-471A-8985-B6DD708FA7B3}">
      <dsp:nvSpPr>
        <dsp:cNvPr id="0" name=""/>
        <dsp:cNvSpPr/>
      </dsp:nvSpPr>
      <dsp:spPr>
        <a:xfrm>
          <a:off x="160287" y="4512313"/>
          <a:ext cx="2439756" cy="905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marL="0" lvl="0" indent="0" algn="ctr" defTabSz="1066800">
            <a:lnSpc>
              <a:spcPct val="90000"/>
            </a:lnSpc>
            <a:spcBef>
              <a:spcPct val="0"/>
            </a:spcBef>
            <a:spcAft>
              <a:spcPct val="35000"/>
            </a:spcAft>
            <a:buNone/>
          </a:pPr>
          <a:r>
            <a:rPr lang="es-MX" sz="2400" kern="1200" dirty="0"/>
            <a:t>Respuesta demanda</a:t>
          </a:r>
          <a:endParaRPr lang="es-CO" sz="2400" kern="1200" dirty="0"/>
        </a:p>
      </dsp:txBody>
      <dsp:txXfrm>
        <a:off x="160287" y="4512313"/>
        <a:ext cx="2439756" cy="905149"/>
      </dsp:txXfrm>
    </dsp:sp>
    <dsp:sp modelId="{91255E54-547C-4E9A-A8CE-482FE8573B38}">
      <dsp:nvSpPr>
        <dsp:cNvPr id="0" name=""/>
        <dsp:cNvSpPr/>
      </dsp:nvSpPr>
      <dsp:spPr>
        <a:xfrm>
          <a:off x="2844121" y="2831321"/>
          <a:ext cx="2439756" cy="1680991"/>
        </a:xfrm>
        <a:prstGeom prst="round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t="-7000" b="-7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DF7CA1-129B-4C13-933F-201846456137}">
      <dsp:nvSpPr>
        <dsp:cNvPr id="0" name=""/>
        <dsp:cNvSpPr/>
      </dsp:nvSpPr>
      <dsp:spPr>
        <a:xfrm>
          <a:off x="2844121" y="4512313"/>
          <a:ext cx="2439756" cy="905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marL="0" lvl="0" indent="0" algn="ctr" defTabSz="1066800">
            <a:lnSpc>
              <a:spcPct val="90000"/>
            </a:lnSpc>
            <a:spcBef>
              <a:spcPct val="0"/>
            </a:spcBef>
            <a:spcAft>
              <a:spcPct val="35000"/>
            </a:spcAft>
            <a:buNone/>
          </a:pPr>
          <a:r>
            <a:rPr lang="es-MX" sz="2400" kern="1200" dirty="0"/>
            <a:t>Eficiencia energética</a:t>
          </a:r>
          <a:endParaRPr lang="es-CO" sz="2400" kern="1200" dirty="0"/>
        </a:p>
      </dsp:txBody>
      <dsp:txXfrm>
        <a:off x="2844121" y="4512313"/>
        <a:ext cx="2439756" cy="905149"/>
      </dsp:txXfrm>
    </dsp:sp>
    <dsp:sp modelId="{73E11FB8-19DC-4FE2-BED0-784C300BA293}">
      <dsp:nvSpPr>
        <dsp:cNvPr id="0" name=""/>
        <dsp:cNvSpPr/>
      </dsp:nvSpPr>
      <dsp:spPr>
        <a:xfrm>
          <a:off x="5527956" y="2831321"/>
          <a:ext cx="2439756" cy="1680991"/>
        </a:xfrm>
        <a:prstGeom prst="round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2000" r="-2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AD1681-A9A7-4622-A1AE-ECDBBCE07AEE}">
      <dsp:nvSpPr>
        <dsp:cNvPr id="0" name=""/>
        <dsp:cNvSpPr/>
      </dsp:nvSpPr>
      <dsp:spPr>
        <a:xfrm>
          <a:off x="5527956" y="4512313"/>
          <a:ext cx="2439756" cy="905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marL="0" lvl="0" indent="0" algn="ctr" defTabSz="1066800">
            <a:lnSpc>
              <a:spcPct val="90000"/>
            </a:lnSpc>
            <a:spcBef>
              <a:spcPct val="0"/>
            </a:spcBef>
            <a:spcAft>
              <a:spcPct val="35000"/>
            </a:spcAft>
            <a:buNone/>
          </a:pPr>
          <a:r>
            <a:rPr lang="es-MX" sz="2400" kern="1200" dirty="0"/>
            <a:t>Smart </a:t>
          </a:r>
          <a:r>
            <a:rPr lang="es-MX" sz="2400" kern="1200" dirty="0" err="1"/>
            <a:t>Grids</a:t>
          </a:r>
          <a:endParaRPr lang="es-CO" sz="2400" kern="1200" dirty="0"/>
        </a:p>
      </dsp:txBody>
      <dsp:txXfrm>
        <a:off x="5527956" y="4512313"/>
        <a:ext cx="2439756" cy="90514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91F70C-51A5-48E3-81BB-DAE0D66B7784}">
      <dsp:nvSpPr>
        <dsp:cNvPr id="0" name=""/>
        <dsp:cNvSpPr/>
      </dsp:nvSpPr>
      <dsp:spPr>
        <a:xfrm>
          <a:off x="0" y="169333"/>
          <a:ext cx="8128000" cy="5079999"/>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659DAC-AD8D-41DC-B90A-E2AA86233600}">
      <dsp:nvSpPr>
        <dsp:cNvPr id="0" name=""/>
        <dsp:cNvSpPr/>
      </dsp:nvSpPr>
      <dsp:spPr>
        <a:xfrm>
          <a:off x="1032256" y="3675549"/>
          <a:ext cx="211328" cy="211328"/>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9E7570-7C59-409A-B903-386682B46AD8}">
      <dsp:nvSpPr>
        <dsp:cNvPr id="0" name=""/>
        <dsp:cNvSpPr/>
      </dsp:nvSpPr>
      <dsp:spPr>
        <a:xfrm>
          <a:off x="1137920" y="3781213"/>
          <a:ext cx="1893824" cy="1468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978" tIns="0" rIns="0" bIns="0" numCol="1" spcCol="1270" anchor="t" anchorCtr="0">
          <a:noAutofit/>
        </a:bodyPr>
        <a:lstStyle/>
        <a:p>
          <a:pPr marL="0" lvl="0" indent="0" algn="l" defTabSz="1155700">
            <a:lnSpc>
              <a:spcPct val="90000"/>
            </a:lnSpc>
            <a:spcBef>
              <a:spcPct val="0"/>
            </a:spcBef>
            <a:spcAft>
              <a:spcPct val="35000"/>
            </a:spcAft>
            <a:buNone/>
          </a:pPr>
          <a:r>
            <a:rPr lang="es-CO" sz="2600" kern="1200" dirty="0"/>
            <a:t>Demanda de hoy y generación de hoy</a:t>
          </a:r>
        </a:p>
      </dsp:txBody>
      <dsp:txXfrm>
        <a:off x="1137920" y="3781213"/>
        <a:ext cx="1893824" cy="1468120"/>
      </dsp:txXfrm>
    </dsp:sp>
    <dsp:sp modelId="{04ECEB50-B64E-4DF6-8D4E-4003E39A25D9}">
      <dsp:nvSpPr>
        <dsp:cNvPr id="0" name=""/>
        <dsp:cNvSpPr/>
      </dsp:nvSpPr>
      <dsp:spPr>
        <a:xfrm>
          <a:off x="2897632" y="2294805"/>
          <a:ext cx="382016" cy="382016"/>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514A9E-B0FE-44A4-BFEA-3A7345E74C85}">
      <dsp:nvSpPr>
        <dsp:cNvPr id="0" name=""/>
        <dsp:cNvSpPr/>
      </dsp:nvSpPr>
      <dsp:spPr>
        <a:xfrm>
          <a:off x="3088640" y="2485813"/>
          <a:ext cx="1950720" cy="2763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422" tIns="0" rIns="0" bIns="0" numCol="1" spcCol="1270" anchor="t" anchorCtr="0">
          <a:noAutofit/>
        </a:bodyPr>
        <a:lstStyle/>
        <a:p>
          <a:pPr marL="0" lvl="0" indent="0" algn="l" defTabSz="1155700">
            <a:lnSpc>
              <a:spcPct val="90000"/>
            </a:lnSpc>
            <a:spcBef>
              <a:spcPct val="0"/>
            </a:spcBef>
            <a:spcAft>
              <a:spcPct val="35000"/>
            </a:spcAft>
            <a:buNone/>
          </a:pPr>
          <a:endParaRPr lang="es-CO" sz="2600" kern="1200" dirty="0"/>
        </a:p>
      </dsp:txBody>
      <dsp:txXfrm>
        <a:off x="3088640" y="2485813"/>
        <a:ext cx="1950720" cy="2763519"/>
      </dsp:txXfrm>
    </dsp:sp>
    <dsp:sp modelId="{0012A3B4-8BB6-401B-88C5-6CC4887D5490}">
      <dsp:nvSpPr>
        <dsp:cNvPr id="0" name=""/>
        <dsp:cNvSpPr/>
      </dsp:nvSpPr>
      <dsp:spPr>
        <a:xfrm>
          <a:off x="5140960" y="1454573"/>
          <a:ext cx="528320" cy="528320"/>
        </a:xfrm>
        <a:prstGeom prst="ellipse">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EF6266-9AED-4F70-838C-3B7CF240C94C}">
      <dsp:nvSpPr>
        <dsp:cNvPr id="0" name=""/>
        <dsp:cNvSpPr/>
      </dsp:nvSpPr>
      <dsp:spPr>
        <a:xfrm>
          <a:off x="5405120" y="1718733"/>
          <a:ext cx="1950720" cy="3530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946" tIns="0" rIns="0" bIns="0" numCol="1" spcCol="1270" anchor="t" anchorCtr="0">
          <a:noAutofit/>
        </a:bodyPr>
        <a:lstStyle/>
        <a:p>
          <a:pPr marL="0" lvl="0" indent="0" algn="l" defTabSz="1155700">
            <a:lnSpc>
              <a:spcPct val="90000"/>
            </a:lnSpc>
            <a:spcBef>
              <a:spcPct val="0"/>
            </a:spcBef>
            <a:spcAft>
              <a:spcPct val="35000"/>
            </a:spcAft>
            <a:buNone/>
          </a:pPr>
          <a:r>
            <a:rPr lang="es-CO" sz="2600" kern="1200" dirty="0"/>
            <a:t>Demanda de mañana y generación de mañana</a:t>
          </a:r>
        </a:p>
      </dsp:txBody>
      <dsp:txXfrm>
        <a:off x="5405120" y="1718733"/>
        <a:ext cx="1950720" cy="353060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AEEAD-7EB0-4344-A744-F324FB4877FC}">
      <dsp:nvSpPr>
        <dsp:cNvPr id="0" name=""/>
        <dsp:cNvSpPr/>
      </dsp:nvSpPr>
      <dsp:spPr>
        <a:xfrm>
          <a:off x="1354666" y="0"/>
          <a:ext cx="5418667" cy="5418667"/>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CO" sz="1800" kern="1200" dirty="0"/>
            <a:t>Criterios técnicos</a:t>
          </a:r>
        </a:p>
      </dsp:txBody>
      <dsp:txXfrm>
        <a:off x="3047999" y="270933"/>
        <a:ext cx="2032000" cy="541866"/>
      </dsp:txXfrm>
    </dsp:sp>
    <dsp:sp modelId="{67FE0D75-5777-4625-A142-BDCE4D4AA526}">
      <dsp:nvSpPr>
        <dsp:cNvPr id="0" name=""/>
        <dsp:cNvSpPr/>
      </dsp:nvSpPr>
      <dsp:spPr>
        <a:xfrm>
          <a:off x="1761066" y="812800"/>
          <a:ext cx="4605866" cy="4605866"/>
        </a:xfrm>
        <a:prstGeom prst="ellipse">
          <a:avLst/>
        </a:prstGeom>
        <a:solidFill>
          <a:schemeClr val="accent2">
            <a:hueOff val="-678113"/>
            <a:satOff val="-414"/>
            <a:lumOff val="161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CO" sz="1200" kern="1200" dirty="0"/>
            <a:t>Criterios económicos</a:t>
          </a:r>
        </a:p>
      </dsp:txBody>
      <dsp:txXfrm>
        <a:off x="3070859" y="1077637"/>
        <a:ext cx="1986280" cy="529674"/>
      </dsp:txXfrm>
    </dsp:sp>
    <dsp:sp modelId="{4693584C-FBC6-430A-8B78-EBB0BC4CF689}">
      <dsp:nvSpPr>
        <dsp:cNvPr id="0" name=""/>
        <dsp:cNvSpPr/>
      </dsp:nvSpPr>
      <dsp:spPr>
        <a:xfrm>
          <a:off x="2167466" y="1625600"/>
          <a:ext cx="3793066" cy="3793066"/>
        </a:xfrm>
        <a:prstGeom prst="ellipse">
          <a:avLst/>
        </a:prstGeom>
        <a:solidFill>
          <a:schemeClr val="accent2">
            <a:hueOff val="-1356225"/>
            <a:satOff val="-828"/>
            <a:lumOff val="323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CO" sz="1200" kern="1200" dirty="0"/>
            <a:t>Criterios ambientales y sociales</a:t>
          </a:r>
        </a:p>
      </dsp:txBody>
      <dsp:txXfrm>
        <a:off x="3082543" y="1887321"/>
        <a:ext cx="1962912" cy="523443"/>
      </dsp:txXfrm>
    </dsp:sp>
    <dsp:sp modelId="{29B7AA31-CB8F-46AF-B65C-A21DA68F266D}">
      <dsp:nvSpPr>
        <dsp:cNvPr id="0" name=""/>
        <dsp:cNvSpPr/>
      </dsp:nvSpPr>
      <dsp:spPr>
        <a:xfrm>
          <a:off x="2573866" y="2438400"/>
          <a:ext cx="2980266" cy="2980266"/>
        </a:xfrm>
        <a:prstGeom prst="ellipse">
          <a:avLst/>
        </a:prstGeom>
        <a:solidFill>
          <a:schemeClr val="accent2">
            <a:hueOff val="-2034338"/>
            <a:satOff val="-1242"/>
            <a:lumOff val="485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CO" sz="1200" kern="1200" dirty="0"/>
            <a:t>Criterios físicos</a:t>
          </a:r>
        </a:p>
      </dsp:txBody>
      <dsp:txXfrm>
        <a:off x="3259327" y="2706624"/>
        <a:ext cx="1609344" cy="536448"/>
      </dsp:txXfrm>
    </dsp:sp>
    <dsp:sp modelId="{763FFE98-3E04-4BC0-B676-5FCC912F8B87}">
      <dsp:nvSpPr>
        <dsp:cNvPr id="0" name=""/>
        <dsp:cNvSpPr/>
      </dsp:nvSpPr>
      <dsp:spPr>
        <a:xfrm>
          <a:off x="2980266" y="3251200"/>
          <a:ext cx="2167466" cy="2167466"/>
        </a:xfrm>
        <a:prstGeom prst="ellipse">
          <a:avLst/>
        </a:prstGeom>
        <a:solidFill>
          <a:schemeClr val="accent2">
            <a:hueOff val="-2712450"/>
            <a:satOff val="-1656"/>
            <a:lumOff val="647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CO" sz="1200" kern="1200" dirty="0"/>
            <a:t>Atención de la demanda</a:t>
          </a:r>
        </a:p>
      </dsp:txBody>
      <dsp:txXfrm>
        <a:off x="3297684" y="3793066"/>
        <a:ext cx="1532630" cy="108373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A63ECC-5A83-4266-97AE-C552E284AF1A}">
      <dsp:nvSpPr>
        <dsp:cNvPr id="0" name=""/>
        <dsp:cNvSpPr/>
      </dsp:nvSpPr>
      <dsp:spPr>
        <a:xfrm>
          <a:off x="0" y="69438"/>
          <a:ext cx="8596312" cy="5382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MX" sz="2300" kern="1200" dirty="0"/>
            <a:t>Problema General</a:t>
          </a:r>
          <a:endParaRPr lang="es-CO" sz="2300" kern="1200" dirty="0"/>
        </a:p>
      </dsp:txBody>
      <dsp:txXfrm>
        <a:off x="26273" y="95711"/>
        <a:ext cx="8543766" cy="485654"/>
      </dsp:txXfrm>
    </dsp:sp>
    <dsp:sp modelId="{69B6FE0D-8DAA-4BEB-BF02-841331FB476C}">
      <dsp:nvSpPr>
        <dsp:cNvPr id="0" name=""/>
        <dsp:cNvSpPr/>
      </dsp:nvSpPr>
      <dsp:spPr>
        <a:xfrm>
          <a:off x="0" y="607638"/>
          <a:ext cx="8596312" cy="904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933"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s-MX" sz="1800" kern="1200" dirty="0"/>
            <a:t>Planificación Subestaciones</a:t>
          </a:r>
          <a:endParaRPr lang="es-CO" sz="1800" kern="1200" dirty="0"/>
        </a:p>
        <a:p>
          <a:pPr marL="171450" lvl="1" indent="-171450" algn="l" defTabSz="800100">
            <a:lnSpc>
              <a:spcPct val="90000"/>
            </a:lnSpc>
            <a:spcBef>
              <a:spcPct val="0"/>
            </a:spcBef>
            <a:spcAft>
              <a:spcPct val="20000"/>
            </a:spcAft>
            <a:buChar char="•"/>
          </a:pPr>
          <a:r>
            <a:rPr lang="es-MX" sz="1800" kern="1200" dirty="0"/>
            <a:t>Planificación de Redes</a:t>
          </a:r>
          <a:endParaRPr lang="es-CO" sz="1800" kern="1200" dirty="0"/>
        </a:p>
        <a:p>
          <a:pPr marL="171450" lvl="1" indent="-171450" algn="l" defTabSz="800100">
            <a:lnSpc>
              <a:spcPct val="90000"/>
            </a:lnSpc>
            <a:spcBef>
              <a:spcPct val="0"/>
            </a:spcBef>
            <a:spcAft>
              <a:spcPct val="20000"/>
            </a:spcAft>
            <a:buChar char="•"/>
          </a:pPr>
          <a:r>
            <a:rPr lang="es-MX" sz="1800" kern="1200" dirty="0"/>
            <a:t>Planificación conjunta Subestaciones - Redes</a:t>
          </a:r>
          <a:endParaRPr lang="es-CO" sz="1800" kern="1200" dirty="0"/>
        </a:p>
      </dsp:txBody>
      <dsp:txXfrm>
        <a:off x="0" y="607638"/>
        <a:ext cx="8596312" cy="904590"/>
      </dsp:txXfrm>
    </dsp:sp>
    <dsp:sp modelId="{6A14671E-5D0D-444A-A1D8-60AECF7EA1C8}">
      <dsp:nvSpPr>
        <dsp:cNvPr id="0" name=""/>
        <dsp:cNvSpPr/>
      </dsp:nvSpPr>
      <dsp:spPr>
        <a:xfrm>
          <a:off x="0" y="1512228"/>
          <a:ext cx="8596312" cy="5382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MX" sz="2300" kern="1200" dirty="0"/>
            <a:t>Programación Meta - Heurística</a:t>
          </a:r>
          <a:endParaRPr lang="es-CO" sz="2300" kern="1200" dirty="0"/>
        </a:p>
      </dsp:txBody>
      <dsp:txXfrm>
        <a:off x="26273" y="1538501"/>
        <a:ext cx="8543766" cy="485654"/>
      </dsp:txXfrm>
    </dsp:sp>
    <dsp:sp modelId="{A0107A95-D564-4607-90BF-046AE7F1FEDC}">
      <dsp:nvSpPr>
        <dsp:cNvPr id="0" name=""/>
        <dsp:cNvSpPr/>
      </dsp:nvSpPr>
      <dsp:spPr>
        <a:xfrm>
          <a:off x="0" y="2050428"/>
          <a:ext cx="8596312" cy="1761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933"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s-MX" sz="1800" kern="1200" dirty="0"/>
            <a:t>Sistemas Expertos</a:t>
          </a:r>
          <a:endParaRPr lang="es-CO" sz="1800" kern="1200" dirty="0"/>
        </a:p>
        <a:p>
          <a:pPr marL="171450" lvl="1" indent="-171450" algn="l" defTabSz="800100">
            <a:lnSpc>
              <a:spcPct val="90000"/>
            </a:lnSpc>
            <a:spcBef>
              <a:spcPct val="0"/>
            </a:spcBef>
            <a:spcAft>
              <a:spcPct val="20000"/>
            </a:spcAft>
            <a:buChar char="•"/>
          </a:pPr>
          <a:r>
            <a:rPr lang="es-MX" sz="1800" kern="1200" dirty="0"/>
            <a:t>Intercambio de ramas</a:t>
          </a:r>
          <a:endParaRPr lang="es-CO" sz="1800" kern="1200" dirty="0"/>
        </a:p>
        <a:p>
          <a:pPr marL="171450" lvl="1" indent="-171450" algn="l" defTabSz="800100">
            <a:lnSpc>
              <a:spcPct val="90000"/>
            </a:lnSpc>
            <a:spcBef>
              <a:spcPct val="0"/>
            </a:spcBef>
            <a:spcAft>
              <a:spcPct val="20000"/>
            </a:spcAft>
            <a:buChar char="•"/>
          </a:pPr>
          <a:r>
            <a:rPr lang="es-MX" sz="1800" kern="1200" dirty="0"/>
            <a:t>Con temple simulado</a:t>
          </a:r>
          <a:endParaRPr lang="es-CO" sz="1800" kern="1200" dirty="0"/>
        </a:p>
        <a:p>
          <a:pPr marL="171450" lvl="1" indent="-171450" algn="l" defTabSz="800100">
            <a:lnSpc>
              <a:spcPct val="90000"/>
            </a:lnSpc>
            <a:spcBef>
              <a:spcPct val="0"/>
            </a:spcBef>
            <a:spcAft>
              <a:spcPct val="20000"/>
            </a:spcAft>
            <a:buChar char="•"/>
          </a:pPr>
          <a:r>
            <a:rPr lang="es-MX" sz="1800" kern="1200" dirty="0"/>
            <a:t>Con búsqueda </a:t>
          </a:r>
          <a:r>
            <a:rPr lang="es-MX" sz="1800" kern="1200" dirty="0" err="1"/>
            <a:t>tabu</a:t>
          </a:r>
          <a:endParaRPr lang="es-CO" sz="1800" kern="1200" dirty="0"/>
        </a:p>
        <a:p>
          <a:pPr marL="171450" lvl="1" indent="-171450" algn="l" defTabSz="800100">
            <a:lnSpc>
              <a:spcPct val="90000"/>
            </a:lnSpc>
            <a:spcBef>
              <a:spcPct val="0"/>
            </a:spcBef>
            <a:spcAft>
              <a:spcPct val="20000"/>
            </a:spcAft>
            <a:buChar char="•"/>
          </a:pPr>
          <a:r>
            <a:rPr lang="es-MX" sz="1800" kern="1200" dirty="0"/>
            <a:t>Con Colonia de hormigas </a:t>
          </a:r>
          <a:endParaRPr lang="es-CO" sz="1800" kern="1200" dirty="0"/>
        </a:p>
        <a:p>
          <a:pPr marL="171450" lvl="1" indent="-171450" algn="l" defTabSz="800100">
            <a:lnSpc>
              <a:spcPct val="90000"/>
            </a:lnSpc>
            <a:spcBef>
              <a:spcPct val="0"/>
            </a:spcBef>
            <a:spcAft>
              <a:spcPct val="20000"/>
            </a:spcAft>
            <a:buChar char="•"/>
          </a:pPr>
          <a:r>
            <a:rPr lang="es-MX" sz="1800" kern="1200" dirty="0"/>
            <a:t>Con algoritmos Evolutivos</a:t>
          </a:r>
          <a:endParaRPr lang="es-CO" sz="1800" kern="1200" dirty="0"/>
        </a:p>
      </dsp:txBody>
      <dsp:txXfrm>
        <a:off x="0" y="2050428"/>
        <a:ext cx="8596312" cy="176157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A63ECC-5A83-4266-97AE-C552E284AF1A}">
      <dsp:nvSpPr>
        <dsp:cNvPr id="0" name=""/>
        <dsp:cNvSpPr/>
      </dsp:nvSpPr>
      <dsp:spPr>
        <a:xfrm>
          <a:off x="0" y="69438"/>
          <a:ext cx="8596312" cy="5382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MX" sz="2300" kern="1200" dirty="0"/>
            <a:t>Problema General</a:t>
          </a:r>
          <a:endParaRPr lang="es-CO" sz="2300" kern="1200" dirty="0"/>
        </a:p>
      </dsp:txBody>
      <dsp:txXfrm>
        <a:off x="26273" y="95711"/>
        <a:ext cx="8543766" cy="485654"/>
      </dsp:txXfrm>
    </dsp:sp>
    <dsp:sp modelId="{69B6FE0D-8DAA-4BEB-BF02-841331FB476C}">
      <dsp:nvSpPr>
        <dsp:cNvPr id="0" name=""/>
        <dsp:cNvSpPr/>
      </dsp:nvSpPr>
      <dsp:spPr>
        <a:xfrm>
          <a:off x="0" y="607638"/>
          <a:ext cx="8596312" cy="904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933"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s-MX" sz="1800" b="1" kern="1200" dirty="0"/>
            <a:t>Planificación Subestaciones</a:t>
          </a:r>
          <a:endParaRPr lang="es-CO" sz="1800" b="1" kern="1200" dirty="0"/>
        </a:p>
        <a:p>
          <a:pPr marL="171450" lvl="1" indent="-171450" algn="l" defTabSz="800100">
            <a:lnSpc>
              <a:spcPct val="90000"/>
            </a:lnSpc>
            <a:spcBef>
              <a:spcPct val="0"/>
            </a:spcBef>
            <a:spcAft>
              <a:spcPct val="20000"/>
            </a:spcAft>
            <a:buChar char="•"/>
          </a:pPr>
          <a:r>
            <a:rPr lang="es-MX" sz="1800" kern="1200" dirty="0"/>
            <a:t>Planificación de Redes</a:t>
          </a:r>
          <a:endParaRPr lang="es-CO" sz="1800" kern="1200" dirty="0"/>
        </a:p>
        <a:p>
          <a:pPr marL="171450" lvl="1" indent="-171450" algn="l" defTabSz="800100">
            <a:lnSpc>
              <a:spcPct val="90000"/>
            </a:lnSpc>
            <a:spcBef>
              <a:spcPct val="0"/>
            </a:spcBef>
            <a:spcAft>
              <a:spcPct val="20000"/>
            </a:spcAft>
            <a:buChar char="•"/>
          </a:pPr>
          <a:r>
            <a:rPr lang="es-MX" sz="1800" kern="1200" dirty="0"/>
            <a:t>Planificación conjunta Subestaciones - Redes</a:t>
          </a:r>
          <a:endParaRPr lang="es-CO" sz="1800" kern="1200" dirty="0"/>
        </a:p>
      </dsp:txBody>
      <dsp:txXfrm>
        <a:off x="0" y="607638"/>
        <a:ext cx="8596312" cy="904590"/>
      </dsp:txXfrm>
    </dsp:sp>
    <dsp:sp modelId="{6A14671E-5D0D-444A-A1D8-60AECF7EA1C8}">
      <dsp:nvSpPr>
        <dsp:cNvPr id="0" name=""/>
        <dsp:cNvSpPr/>
      </dsp:nvSpPr>
      <dsp:spPr>
        <a:xfrm>
          <a:off x="0" y="1512228"/>
          <a:ext cx="8596312" cy="5382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MX" sz="2300" kern="1200" dirty="0"/>
            <a:t>Programación Meta - Heurística</a:t>
          </a:r>
          <a:endParaRPr lang="es-CO" sz="2300" kern="1200" dirty="0"/>
        </a:p>
      </dsp:txBody>
      <dsp:txXfrm>
        <a:off x="26273" y="1538501"/>
        <a:ext cx="8543766" cy="485654"/>
      </dsp:txXfrm>
    </dsp:sp>
    <dsp:sp modelId="{A0107A95-D564-4607-90BF-046AE7F1FEDC}">
      <dsp:nvSpPr>
        <dsp:cNvPr id="0" name=""/>
        <dsp:cNvSpPr/>
      </dsp:nvSpPr>
      <dsp:spPr>
        <a:xfrm>
          <a:off x="0" y="2050428"/>
          <a:ext cx="8596312" cy="1761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933"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s-MX" sz="1800" kern="1200" dirty="0"/>
            <a:t>Sistemas Expertos (1) – Jaime reyes, </a:t>
          </a:r>
          <a:r>
            <a:rPr lang="es-MX" sz="1800" kern="1200" dirty="0" err="1"/>
            <a:t>alvaro</a:t>
          </a:r>
          <a:r>
            <a:rPr lang="es-MX" sz="1800" kern="1200" dirty="0"/>
            <a:t> reyes y Fredy muñoz </a:t>
          </a:r>
          <a:endParaRPr lang="es-CO" sz="1800" kern="1200" dirty="0"/>
        </a:p>
        <a:p>
          <a:pPr marL="171450" lvl="1" indent="-171450" algn="l" defTabSz="800100">
            <a:lnSpc>
              <a:spcPct val="90000"/>
            </a:lnSpc>
            <a:spcBef>
              <a:spcPct val="0"/>
            </a:spcBef>
            <a:spcAft>
              <a:spcPct val="20000"/>
            </a:spcAft>
            <a:buChar char="•"/>
          </a:pPr>
          <a:r>
            <a:rPr lang="es-MX" sz="1800" kern="1200" dirty="0"/>
            <a:t>Modelo de proyecciones de demanda – </a:t>
          </a:r>
          <a:r>
            <a:rPr lang="es-MX" sz="1800" kern="1200" dirty="0" err="1"/>
            <a:t>andres</a:t>
          </a:r>
          <a:r>
            <a:rPr lang="es-MX" sz="1800" kern="1200" dirty="0"/>
            <a:t> R, Gabriel y </a:t>
          </a:r>
          <a:r>
            <a:rPr lang="es-MX" sz="1800" kern="1200" dirty="0" err="1"/>
            <a:t>jose</a:t>
          </a:r>
          <a:r>
            <a:rPr lang="es-MX" sz="1800" kern="1200" dirty="0"/>
            <a:t> </a:t>
          </a:r>
          <a:r>
            <a:rPr lang="es-MX" sz="1800" kern="1200" dirty="0" err="1"/>
            <a:t>Salsedo</a:t>
          </a:r>
          <a:endParaRPr lang="es-CO" sz="1800" kern="1200" dirty="0"/>
        </a:p>
        <a:p>
          <a:pPr marL="171450" lvl="1" indent="-171450" algn="l" defTabSz="800100">
            <a:lnSpc>
              <a:spcPct val="90000"/>
            </a:lnSpc>
            <a:spcBef>
              <a:spcPct val="0"/>
            </a:spcBef>
            <a:spcAft>
              <a:spcPct val="20000"/>
            </a:spcAft>
            <a:buChar char="•"/>
          </a:pPr>
          <a:r>
            <a:rPr lang="es-MX" sz="1800" kern="1200" dirty="0"/>
            <a:t>Con temple simulado (3) – Leonel </a:t>
          </a:r>
          <a:r>
            <a:rPr lang="es-MX" sz="1800" kern="1200" dirty="0" err="1"/>
            <a:t>ciro</a:t>
          </a:r>
          <a:r>
            <a:rPr lang="es-MX" sz="1800" kern="1200" dirty="0"/>
            <a:t> y pedro </a:t>
          </a:r>
          <a:endParaRPr lang="es-CO" sz="1800" kern="1200" dirty="0"/>
        </a:p>
        <a:p>
          <a:pPr marL="171450" lvl="1" indent="-171450" algn="l" defTabSz="800100">
            <a:lnSpc>
              <a:spcPct val="90000"/>
            </a:lnSpc>
            <a:spcBef>
              <a:spcPct val="0"/>
            </a:spcBef>
            <a:spcAft>
              <a:spcPct val="20000"/>
            </a:spcAft>
            <a:buChar char="•"/>
          </a:pPr>
          <a:r>
            <a:rPr lang="es-MX" sz="1800" kern="1200" dirty="0"/>
            <a:t>Con búsqueda </a:t>
          </a:r>
          <a:r>
            <a:rPr lang="es-MX" sz="1800" kern="1200" dirty="0" err="1"/>
            <a:t>tabu</a:t>
          </a:r>
          <a:r>
            <a:rPr lang="es-MX" sz="1800" kern="1200" dirty="0"/>
            <a:t> (4) -  </a:t>
          </a:r>
          <a:r>
            <a:rPr lang="es-MX" sz="1800" kern="1200" dirty="0" err="1"/>
            <a:t>ibon</a:t>
          </a:r>
          <a:r>
            <a:rPr lang="es-MX" sz="1800" kern="1200" dirty="0"/>
            <a:t>, </a:t>
          </a:r>
          <a:r>
            <a:rPr lang="es-MX" sz="1800" kern="1200" dirty="0" err="1"/>
            <a:t>jose</a:t>
          </a:r>
          <a:r>
            <a:rPr lang="es-MX" sz="1800" kern="1200" dirty="0"/>
            <a:t> y </a:t>
          </a:r>
          <a:r>
            <a:rPr lang="es-MX" sz="1800" kern="1200" dirty="0" err="1"/>
            <a:t>edgar</a:t>
          </a:r>
          <a:endParaRPr lang="es-CO" sz="1800" kern="1200" dirty="0"/>
        </a:p>
        <a:p>
          <a:pPr marL="171450" lvl="1" indent="-171450" algn="l" defTabSz="800100">
            <a:lnSpc>
              <a:spcPct val="90000"/>
            </a:lnSpc>
            <a:spcBef>
              <a:spcPct val="0"/>
            </a:spcBef>
            <a:spcAft>
              <a:spcPct val="20000"/>
            </a:spcAft>
            <a:buChar char="•"/>
          </a:pPr>
          <a:r>
            <a:rPr lang="es-MX" sz="1800" kern="1200" dirty="0"/>
            <a:t>Con Colonia de hormigas (5) – diego, jean </a:t>
          </a:r>
          <a:r>
            <a:rPr lang="es-MX" sz="1800" kern="1200" dirty="0" err="1"/>
            <a:t>paul</a:t>
          </a:r>
          <a:r>
            <a:rPr lang="es-MX" sz="1800" kern="1200" dirty="0"/>
            <a:t> y </a:t>
          </a:r>
          <a:r>
            <a:rPr lang="es-MX" sz="1800" kern="1200" dirty="0" err="1"/>
            <a:t>victor</a:t>
          </a:r>
          <a:r>
            <a:rPr lang="es-MX" sz="1800" kern="1200" dirty="0"/>
            <a:t> </a:t>
          </a:r>
          <a:endParaRPr lang="es-CO" sz="1800" kern="1200" dirty="0"/>
        </a:p>
        <a:p>
          <a:pPr marL="171450" lvl="1" indent="-171450" algn="l" defTabSz="800100">
            <a:lnSpc>
              <a:spcPct val="90000"/>
            </a:lnSpc>
            <a:spcBef>
              <a:spcPct val="0"/>
            </a:spcBef>
            <a:spcAft>
              <a:spcPct val="20000"/>
            </a:spcAft>
            <a:buChar char="•"/>
          </a:pPr>
          <a:r>
            <a:rPr lang="es-MX" sz="1800" kern="1200" dirty="0"/>
            <a:t>Con algoritmos Evolutivos (6)- </a:t>
          </a:r>
          <a:r>
            <a:rPr lang="es-MX" sz="1800" kern="1200" dirty="0" err="1"/>
            <a:t>jhoan</a:t>
          </a:r>
          <a:r>
            <a:rPr lang="es-MX" sz="1800" kern="1200" dirty="0"/>
            <a:t>, </a:t>
          </a:r>
          <a:r>
            <a:rPr lang="es-MX" sz="1800" kern="1200" dirty="0" err="1"/>
            <a:t>jorge</a:t>
          </a:r>
          <a:r>
            <a:rPr lang="es-MX" sz="1800" kern="1200" dirty="0"/>
            <a:t> y </a:t>
          </a:r>
          <a:r>
            <a:rPr lang="es-MX" sz="1800" kern="1200" dirty="0" err="1"/>
            <a:t>alexander</a:t>
          </a:r>
          <a:endParaRPr lang="es-CO" sz="1800" kern="1200" dirty="0"/>
        </a:p>
      </dsp:txBody>
      <dsp:txXfrm>
        <a:off x="0" y="2050428"/>
        <a:ext cx="8596312" cy="176157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6B1C21-C8CF-4D52-ABD6-3B01C95A50F2}">
      <dsp:nvSpPr>
        <dsp:cNvPr id="0" name=""/>
        <dsp:cNvSpPr/>
      </dsp:nvSpPr>
      <dsp:spPr>
        <a:xfrm>
          <a:off x="6349" y="1863989"/>
          <a:ext cx="3381375" cy="169068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s-MX" sz="4000" kern="1200" dirty="0"/>
            <a:t>Metodología S/E</a:t>
          </a:r>
          <a:endParaRPr lang="es-CO" sz="4000" kern="1200" dirty="0"/>
        </a:p>
      </dsp:txBody>
      <dsp:txXfrm>
        <a:off x="55868" y="1913508"/>
        <a:ext cx="3282337" cy="1591649"/>
      </dsp:txXfrm>
    </dsp:sp>
    <dsp:sp modelId="{E883E062-E245-4800-A3E5-744B2949E2C6}">
      <dsp:nvSpPr>
        <dsp:cNvPr id="0" name=""/>
        <dsp:cNvSpPr/>
      </dsp:nvSpPr>
      <dsp:spPr>
        <a:xfrm rot="19457599">
          <a:off x="3231164" y="2195179"/>
          <a:ext cx="1665670" cy="56162"/>
        </a:xfrm>
        <a:custGeom>
          <a:avLst/>
          <a:gdLst/>
          <a:ahLst/>
          <a:cxnLst/>
          <a:rect l="0" t="0" r="0" b="0"/>
          <a:pathLst>
            <a:path>
              <a:moveTo>
                <a:pt x="0" y="28081"/>
              </a:moveTo>
              <a:lnTo>
                <a:pt x="1665670" y="28081"/>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CO" sz="600" kern="1200"/>
        </a:p>
      </dsp:txBody>
      <dsp:txXfrm>
        <a:off x="4022358" y="2181619"/>
        <a:ext cx="83283" cy="83283"/>
      </dsp:txXfrm>
    </dsp:sp>
    <dsp:sp modelId="{96A9F712-E6EF-4B04-B2B6-B5B77714A9BC}">
      <dsp:nvSpPr>
        <dsp:cNvPr id="0" name=""/>
        <dsp:cNvSpPr/>
      </dsp:nvSpPr>
      <dsp:spPr>
        <a:xfrm>
          <a:off x="4740275" y="891844"/>
          <a:ext cx="3381375" cy="1690687"/>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s-MX" sz="4000" kern="1200" dirty="0"/>
            <a:t>Nuevas Subestaciones </a:t>
          </a:r>
          <a:endParaRPr lang="es-CO" sz="4000" kern="1200" dirty="0"/>
        </a:p>
      </dsp:txBody>
      <dsp:txXfrm>
        <a:off x="4789794" y="941363"/>
        <a:ext cx="3282337" cy="1591649"/>
      </dsp:txXfrm>
    </dsp:sp>
    <dsp:sp modelId="{45EAF298-9BB5-49D2-A051-A2A161108451}">
      <dsp:nvSpPr>
        <dsp:cNvPr id="0" name=""/>
        <dsp:cNvSpPr/>
      </dsp:nvSpPr>
      <dsp:spPr>
        <a:xfrm rot="2142401">
          <a:off x="3231164" y="3167325"/>
          <a:ext cx="1665670" cy="56162"/>
        </a:xfrm>
        <a:custGeom>
          <a:avLst/>
          <a:gdLst/>
          <a:ahLst/>
          <a:cxnLst/>
          <a:rect l="0" t="0" r="0" b="0"/>
          <a:pathLst>
            <a:path>
              <a:moveTo>
                <a:pt x="0" y="28081"/>
              </a:moveTo>
              <a:lnTo>
                <a:pt x="1665670" y="28081"/>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CO" sz="600" kern="1200"/>
        </a:p>
      </dsp:txBody>
      <dsp:txXfrm>
        <a:off x="4022358" y="3153764"/>
        <a:ext cx="83283" cy="83283"/>
      </dsp:txXfrm>
    </dsp:sp>
    <dsp:sp modelId="{249A6E5C-E7BD-46D4-9406-B07F97EC96DC}">
      <dsp:nvSpPr>
        <dsp:cNvPr id="0" name=""/>
        <dsp:cNvSpPr/>
      </dsp:nvSpPr>
      <dsp:spPr>
        <a:xfrm>
          <a:off x="4740275" y="2836135"/>
          <a:ext cx="3381375" cy="1690687"/>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s-MX" sz="4000" kern="1200" dirty="0"/>
            <a:t>Ampliación Subestaciones</a:t>
          </a:r>
          <a:endParaRPr lang="es-CO" sz="4000" kern="1200" dirty="0"/>
        </a:p>
      </dsp:txBody>
      <dsp:txXfrm>
        <a:off x="4789794" y="2885654"/>
        <a:ext cx="3282337" cy="159164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A63ECC-5A83-4266-97AE-C552E284AF1A}">
      <dsp:nvSpPr>
        <dsp:cNvPr id="0" name=""/>
        <dsp:cNvSpPr/>
      </dsp:nvSpPr>
      <dsp:spPr>
        <a:xfrm>
          <a:off x="0" y="69438"/>
          <a:ext cx="8596312" cy="5382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MX" sz="2300" kern="1200" dirty="0"/>
            <a:t>Programación Matemática</a:t>
          </a:r>
          <a:endParaRPr lang="es-CO" sz="2300" kern="1200" dirty="0"/>
        </a:p>
      </dsp:txBody>
      <dsp:txXfrm>
        <a:off x="26273" y="95711"/>
        <a:ext cx="8543766" cy="485654"/>
      </dsp:txXfrm>
    </dsp:sp>
    <dsp:sp modelId="{69B6FE0D-8DAA-4BEB-BF02-841331FB476C}">
      <dsp:nvSpPr>
        <dsp:cNvPr id="0" name=""/>
        <dsp:cNvSpPr/>
      </dsp:nvSpPr>
      <dsp:spPr>
        <a:xfrm>
          <a:off x="0" y="607638"/>
          <a:ext cx="8596312" cy="904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933"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s-MX" sz="1800" kern="1200" dirty="0">
              <a:solidFill>
                <a:schemeClr val="bg1">
                  <a:lumMod val="50000"/>
                </a:schemeClr>
              </a:solidFill>
            </a:rPr>
            <a:t>Planificación Subestaciones</a:t>
          </a:r>
          <a:endParaRPr lang="es-CO" sz="1800" kern="1200" dirty="0">
            <a:solidFill>
              <a:schemeClr val="bg1">
                <a:lumMod val="50000"/>
              </a:schemeClr>
            </a:solidFill>
          </a:endParaRPr>
        </a:p>
        <a:p>
          <a:pPr marL="171450" lvl="1" indent="-171450" algn="l" defTabSz="800100">
            <a:lnSpc>
              <a:spcPct val="90000"/>
            </a:lnSpc>
            <a:spcBef>
              <a:spcPct val="0"/>
            </a:spcBef>
            <a:spcAft>
              <a:spcPct val="20000"/>
            </a:spcAft>
            <a:buChar char="•"/>
          </a:pPr>
          <a:r>
            <a:rPr lang="es-MX" sz="1800" kern="1200" dirty="0"/>
            <a:t>Planificación de Redes</a:t>
          </a:r>
          <a:endParaRPr lang="es-CO" sz="1800" kern="1200" dirty="0"/>
        </a:p>
        <a:p>
          <a:pPr marL="171450" lvl="1" indent="-171450" algn="l" defTabSz="800100">
            <a:lnSpc>
              <a:spcPct val="90000"/>
            </a:lnSpc>
            <a:spcBef>
              <a:spcPct val="0"/>
            </a:spcBef>
            <a:spcAft>
              <a:spcPct val="20000"/>
            </a:spcAft>
            <a:buChar char="•"/>
          </a:pPr>
          <a:r>
            <a:rPr lang="es-MX" sz="1800" kern="1200" dirty="0">
              <a:solidFill>
                <a:schemeClr val="bg1">
                  <a:lumMod val="50000"/>
                </a:schemeClr>
              </a:solidFill>
            </a:rPr>
            <a:t>Planificación conjunta Subestaciones - Redes</a:t>
          </a:r>
          <a:endParaRPr lang="es-CO" sz="1800" kern="1200" dirty="0">
            <a:solidFill>
              <a:schemeClr val="bg1">
                <a:lumMod val="50000"/>
              </a:schemeClr>
            </a:solidFill>
          </a:endParaRPr>
        </a:p>
      </dsp:txBody>
      <dsp:txXfrm>
        <a:off x="0" y="607638"/>
        <a:ext cx="8596312" cy="904590"/>
      </dsp:txXfrm>
    </dsp:sp>
    <dsp:sp modelId="{6A14671E-5D0D-444A-A1D8-60AECF7EA1C8}">
      <dsp:nvSpPr>
        <dsp:cNvPr id="0" name=""/>
        <dsp:cNvSpPr/>
      </dsp:nvSpPr>
      <dsp:spPr>
        <a:xfrm>
          <a:off x="0" y="1512228"/>
          <a:ext cx="8596312" cy="5382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MX" sz="2300" kern="1200" dirty="0"/>
            <a:t>Programación Meta - Heurística</a:t>
          </a:r>
          <a:endParaRPr lang="es-CO" sz="2300" kern="1200" dirty="0"/>
        </a:p>
      </dsp:txBody>
      <dsp:txXfrm>
        <a:off x="26273" y="1538501"/>
        <a:ext cx="8543766" cy="485654"/>
      </dsp:txXfrm>
    </dsp:sp>
    <dsp:sp modelId="{A0107A95-D564-4607-90BF-046AE7F1FEDC}">
      <dsp:nvSpPr>
        <dsp:cNvPr id="0" name=""/>
        <dsp:cNvSpPr/>
      </dsp:nvSpPr>
      <dsp:spPr>
        <a:xfrm>
          <a:off x="0" y="2050428"/>
          <a:ext cx="8596312" cy="1761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933"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s-MX" sz="1800" kern="1200" dirty="0">
              <a:solidFill>
                <a:schemeClr val="bg1">
                  <a:lumMod val="50000"/>
                </a:schemeClr>
              </a:solidFill>
            </a:rPr>
            <a:t>Sistemas Expertos</a:t>
          </a:r>
          <a:endParaRPr lang="es-CO" sz="1800" kern="1200" dirty="0">
            <a:solidFill>
              <a:schemeClr val="bg1">
                <a:lumMod val="50000"/>
              </a:schemeClr>
            </a:solidFill>
          </a:endParaRPr>
        </a:p>
        <a:p>
          <a:pPr marL="171450" lvl="1" indent="-171450" algn="l" defTabSz="800100">
            <a:lnSpc>
              <a:spcPct val="90000"/>
            </a:lnSpc>
            <a:spcBef>
              <a:spcPct val="0"/>
            </a:spcBef>
            <a:spcAft>
              <a:spcPct val="20000"/>
            </a:spcAft>
            <a:buChar char="•"/>
          </a:pPr>
          <a:r>
            <a:rPr lang="es-MX" sz="1800" kern="1200" dirty="0">
              <a:solidFill>
                <a:schemeClr val="bg1">
                  <a:lumMod val="50000"/>
                </a:schemeClr>
              </a:solidFill>
            </a:rPr>
            <a:t>Intercambio de ramas</a:t>
          </a:r>
          <a:endParaRPr lang="es-CO" sz="1800" kern="1200" dirty="0">
            <a:solidFill>
              <a:schemeClr val="bg1">
                <a:lumMod val="50000"/>
              </a:schemeClr>
            </a:solidFill>
          </a:endParaRPr>
        </a:p>
        <a:p>
          <a:pPr marL="171450" lvl="1" indent="-171450" algn="l" defTabSz="800100">
            <a:lnSpc>
              <a:spcPct val="90000"/>
            </a:lnSpc>
            <a:spcBef>
              <a:spcPct val="0"/>
            </a:spcBef>
            <a:spcAft>
              <a:spcPct val="20000"/>
            </a:spcAft>
            <a:buChar char="•"/>
          </a:pPr>
          <a:r>
            <a:rPr lang="es-MX" sz="1800" kern="1200" dirty="0">
              <a:solidFill>
                <a:schemeClr val="bg1">
                  <a:lumMod val="50000"/>
                </a:schemeClr>
              </a:solidFill>
            </a:rPr>
            <a:t>Con temple simulado</a:t>
          </a:r>
          <a:endParaRPr lang="es-CO" sz="1800" kern="1200" dirty="0">
            <a:solidFill>
              <a:schemeClr val="bg1">
                <a:lumMod val="50000"/>
              </a:schemeClr>
            </a:solidFill>
          </a:endParaRPr>
        </a:p>
        <a:p>
          <a:pPr marL="171450" lvl="1" indent="-171450" algn="l" defTabSz="800100">
            <a:lnSpc>
              <a:spcPct val="90000"/>
            </a:lnSpc>
            <a:spcBef>
              <a:spcPct val="0"/>
            </a:spcBef>
            <a:spcAft>
              <a:spcPct val="20000"/>
            </a:spcAft>
            <a:buChar char="•"/>
          </a:pPr>
          <a:r>
            <a:rPr lang="es-MX" sz="1800" kern="1200" dirty="0">
              <a:solidFill>
                <a:schemeClr val="bg1">
                  <a:lumMod val="50000"/>
                </a:schemeClr>
              </a:solidFill>
            </a:rPr>
            <a:t>Con búsqueda </a:t>
          </a:r>
          <a:r>
            <a:rPr lang="es-MX" sz="1800" kern="1200" dirty="0" err="1">
              <a:solidFill>
                <a:schemeClr val="bg1">
                  <a:lumMod val="50000"/>
                </a:schemeClr>
              </a:solidFill>
            </a:rPr>
            <a:t>tabu</a:t>
          </a:r>
          <a:endParaRPr lang="es-CO" sz="1800" kern="1200" dirty="0">
            <a:solidFill>
              <a:schemeClr val="bg1">
                <a:lumMod val="50000"/>
              </a:schemeClr>
            </a:solidFill>
          </a:endParaRPr>
        </a:p>
        <a:p>
          <a:pPr marL="171450" lvl="1" indent="-171450" algn="l" defTabSz="800100">
            <a:lnSpc>
              <a:spcPct val="90000"/>
            </a:lnSpc>
            <a:spcBef>
              <a:spcPct val="0"/>
            </a:spcBef>
            <a:spcAft>
              <a:spcPct val="20000"/>
            </a:spcAft>
            <a:buChar char="•"/>
          </a:pPr>
          <a:r>
            <a:rPr lang="es-MX" sz="1800" kern="1200" dirty="0">
              <a:solidFill>
                <a:schemeClr val="bg1">
                  <a:lumMod val="50000"/>
                </a:schemeClr>
              </a:solidFill>
            </a:rPr>
            <a:t>Con Colonia de hormigas </a:t>
          </a:r>
          <a:endParaRPr lang="es-CO" sz="1800" kern="1200" dirty="0">
            <a:solidFill>
              <a:schemeClr val="bg1">
                <a:lumMod val="50000"/>
              </a:schemeClr>
            </a:solidFill>
          </a:endParaRPr>
        </a:p>
        <a:p>
          <a:pPr marL="171450" lvl="1" indent="-171450" algn="l" defTabSz="800100">
            <a:lnSpc>
              <a:spcPct val="90000"/>
            </a:lnSpc>
            <a:spcBef>
              <a:spcPct val="0"/>
            </a:spcBef>
            <a:spcAft>
              <a:spcPct val="20000"/>
            </a:spcAft>
            <a:buChar char="•"/>
          </a:pPr>
          <a:r>
            <a:rPr lang="es-MX" sz="1800" kern="1200" dirty="0">
              <a:solidFill>
                <a:schemeClr val="bg1">
                  <a:lumMod val="50000"/>
                </a:schemeClr>
              </a:solidFill>
            </a:rPr>
            <a:t>Con algoritmos Evolutivos</a:t>
          </a:r>
          <a:endParaRPr lang="es-CO" sz="1800" kern="1200" dirty="0">
            <a:solidFill>
              <a:schemeClr val="bg1">
                <a:lumMod val="50000"/>
              </a:schemeClr>
            </a:solidFill>
          </a:endParaRPr>
        </a:p>
      </dsp:txBody>
      <dsp:txXfrm>
        <a:off x="0" y="2050428"/>
        <a:ext cx="8596312" cy="17615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07D432-1E2C-4FF5-89AD-A518FC0C2A78}">
      <dsp:nvSpPr>
        <dsp:cNvPr id="0" name=""/>
        <dsp:cNvSpPr/>
      </dsp:nvSpPr>
      <dsp:spPr>
        <a:xfrm>
          <a:off x="0" y="615154"/>
          <a:ext cx="2593473" cy="1556084"/>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O" sz="2000" kern="1200" dirty="0"/>
            <a:t>PUNTUALIDAD</a:t>
          </a:r>
        </a:p>
      </dsp:txBody>
      <dsp:txXfrm>
        <a:off x="0" y="615154"/>
        <a:ext cx="2593473" cy="1556084"/>
      </dsp:txXfrm>
    </dsp:sp>
    <dsp:sp modelId="{4F071CBC-4550-4DAB-87C9-A85B379DFFA4}">
      <dsp:nvSpPr>
        <dsp:cNvPr id="0" name=""/>
        <dsp:cNvSpPr/>
      </dsp:nvSpPr>
      <dsp:spPr>
        <a:xfrm>
          <a:off x="2852821" y="615154"/>
          <a:ext cx="2593473" cy="1556084"/>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O" sz="2000" kern="1200" dirty="0"/>
            <a:t>RESPETO</a:t>
          </a:r>
        </a:p>
      </dsp:txBody>
      <dsp:txXfrm>
        <a:off x="2852821" y="615154"/>
        <a:ext cx="2593473" cy="1556084"/>
      </dsp:txXfrm>
    </dsp:sp>
    <dsp:sp modelId="{34787ECF-F386-492E-8467-8F869CDF2078}">
      <dsp:nvSpPr>
        <dsp:cNvPr id="0" name=""/>
        <dsp:cNvSpPr/>
      </dsp:nvSpPr>
      <dsp:spPr>
        <a:xfrm>
          <a:off x="5705642" y="615154"/>
          <a:ext cx="2593473" cy="1556084"/>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O" sz="2000" kern="1200" dirty="0"/>
            <a:t>RETROALIMENTACIÓN</a:t>
          </a:r>
        </a:p>
      </dsp:txBody>
      <dsp:txXfrm>
        <a:off x="5705642" y="615154"/>
        <a:ext cx="2593473" cy="1556084"/>
      </dsp:txXfrm>
    </dsp:sp>
    <dsp:sp modelId="{40165F64-C182-46D1-A92A-86A06762608C}">
      <dsp:nvSpPr>
        <dsp:cNvPr id="0" name=""/>
        <dsp:cNvSpPr/>
      </dsp:nvSpPr>
      <dsp:spPr>
        <a:xfrm>
          <a:off x="1426410" y="2430585"/>
          <a:ext cx="2593473" cy="1556084"/>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O" sz="2000" kern="1200" dirty="0"/>
            <a:t>COMPROMISO</a:t>
          </a:r>
        </a:p>
      </dsp:txBody>
      <dsp:txXfrm>
        <a:off x="1426410" y="2430585"/>
        <a:ext cx="2593473" cy="1556084"/>
      </dsp:txXfrm>
    </dsp:sp>
    <dsp:sp modelId="{63845FDA-DD1C-4EC5-911A-154B4767FA36}">
      <dsp:nvSpPr>
        <dsp:cNvPr id="0" name=""/>
        <dsp:cNvSpPr/>
      </dsp:nvSpPr>
      <dsp:spPr>
        <a:xfrm>
          <a:off x="4279231" y="2430585"/>
          <a:ext cx="2593473" cy="1556084"/>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O" sz="2000" kern="1200" dirty="0"/>
            <a:t>ESTUDIO</a:t>
          </a:r>
        </a:p>
      </dsp:txBody>
      <dsp:txXfrm>
        <a:off x="4279231" y="2430585"/>
        <a:ext cx="2593473" cy="155608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A63ECC-5A83-4266-97AE-C552E284AF1A}">
      <dsp:nvSpPr>
        <dsp:cNvPr id="0" name=""/>
        <dsp:cNvSpPr/>
      </dsp:nvSpPr>
      <dsp:spPr>
        <a:xfrm>
          <a:off x="0" y="69438"/>
          <a:ext cx="8596312" cy="5382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MX" sz="2300" kern="1200" dirty="0"/>
            <a:t>Problema general</a:t>
          </a:r>
          <a:endParaRPr lang="es-CO" sz="2300" kern="1200" dirty="0"/>
        </a:p>
      </dsp:txBody>
      <dsp:txXfrm>
        <a:off x="26273" y="95711"/>
        <a:ext cx="8543766" cy="485654"/>
      </dsp:txXfrm>
    </dsp:sp>
    <dsp:sp modelId="{69B6FE0D-8DAA-4BEB-BF02-841331FB476C}">
      <dsp:nvSpPr>
        <dsp:cNvPr id="0" name=""/>
        <dsp:cNvSpPr/>
      </dsp:nvSpPr>
      <dsp:spPr>
        <a:xfrm>
          <a:off x="0" y="607638"/>
          <a:ext cx="8596312" cy="904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933"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s-MX" sz="1800" kern="1200" dirty="0">
              <a:solidFill>
                <a:schemeClr val="bg1">
                  <a:lumMod val="50000"/>
                </a:schemeClr>
              </a:solidFill>
            </a:rPr>
            <a:t>Planificación Subestaciones</a:t>
          </a:r>
          <a:endParaRPr lang="es-CO" sz="1800" kern="1200" dirty="0">
            <a:solidFill>
              <a:schemeClr val="bg1">
                <a:lumMod val="50000"/>
              </a:schemeClr>
            </a:solidFill>
          </a:endParaRPr>
        </a:p>
        <a:p>
          <a:pPr marL="171450" lvl="1" indent="-171450" algn="l" defTabSz="800100">
            <a:lnSpc>
              <a:spcPct val="90000"/>
            </a:lnSpc>
            <a:spcBef>
              <a:spcPct val="0"/>
            </a:spcBef>
            <a:spcAft>
              <a:spcPct val="20000"/>
            </a:spcAft>
            <a:buChar char="•"/>
          </a:pPr>
          <a:r>
            <a:rPr lang="es-MX" sz="1800" kern="1200" dirty="0">
              <a:solidFill>
                <a:schemeClr val="bg1">
                  <a:lumMod val="50000"/>
                </a:schemeClr>
              </a:solidFill>
            </a:rPr>
            <a:t>Planificación de Redes</a:t>
          </a:r>
          <a:endParaRPr lang="es-CO" sz="1800" kern="1200" dirty="0">
            <a:solidFill>
              <a:schemeClr val="bg1">
                <a:lumMod val="50000"/>
              </a:schemeClr>
            </a:solidFill>
          </a:endParaRPr>
        </a:p>
        <a:p>
          <a:pPr marL="171450" lvl="1" indent="-171450" algn="l" defTabSz="800100">
            <a:lnSpc>
              <a:spcPct val="90000"/>
            </a:lnSpc>
            <a:spcBef>
              <a:spcPct val="0"/>
            </a:spcBef>
            <a:spcAft>
              <a:spcPct val="20000"/>
            </a:spcAft>
            <a:buChar char="•"/>
          </a:pPr>
          <a:r>
            <a:rPr lang="es-MX" sz="1800" kern="1200" dirty="0">
              <a:solidFill>
                <a:schemeClr val="tx1"/>
              </a:solidFill>
            </a:rPr>
            <a:t>Planificación conjunta Subestaciones - Redes</a:t>
          </a:r>
          <a:endParaRPr lang="es-CO" sz="1800" kern="1200" dirty="0">
            <a:solidFill>
              <a:schemeClr val="tx1"/>
            </a:solidFill>
          </a:endParaRPr>
        </a:p>
      </dsp:txBody>
      <dsp:txXfrm>
        <a:off x="0" y="607638"/>
        <a:ext cx="8596312" cy="904590"/>
      </dsp:txXfrm>
    </dsp:sp>
    <dsp:sp modelId="{6A14671E-5D0D-444A-A1D8-60AECF7EA1C8}">
      <dsp:nvSpPr>
        <dsp:cNvPr id="0" name=""/>
        <dsp:cNvSpPr/>
      </dsp:nvSpPr>
      <dsp:spPr>
        <a:xfrm>
          <a:off x="0" y="1512228"/>
          <a:ext cx="8596312" cy="5382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MX" sz="2300" kern="1200" dirty="0"/>
            <a:t>Programación Meta - Heurística</a:t>
          </a:r>
          <a:endParaRPr lang="es-CO" sz="2300" kern="1200" dirty="0"/>
        </a:p>
      </dsp:txBody>
      <dsp:txXfrm>
        <a:off x="26273" y="1538501"/>
        <a:ext cx="8543766" cy="485654"/>
      </dsp:txXfrm>
    </dsp:sp>
    <dsp:sp modelId="{A0107A95-D564-4607-90BF-046AE7F1FEDC}">
      <dsp:nvSpPr>
        <dsp:cNvPr id="0" name=""/>
        <dsp:cNvSpPr/>
      </dsp:nvSpPr>
      <dsp:spPr>
        <a:xfrm>
          <a:off x="0" y="2050428"/>
          <a:ext cx="8596312" cy="1761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933"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s-MX" sz="1800" kern="1200" dirty="0">
              <a:solidFill>
                <a:schemeClr val="bg1">
                  <a:lumMod val="50000"/>
                </a:schemeClr>
              </a:solidFill>
            </a:rPr>
            <a:t>Sistemas Expertos</a:t>
          </a:r>
          <a:endParaRPr lang="es-CO" sz="1800" kern="1200" dirty="0">
            <a:solidFill>
              <a:schemeClr val="bg1">
                <a:lumMod val="50000"/>
              </a:schemeClr>
            </a:solidFill>
          </a:endParaRPr>
        </a:p>
        <a:p>
          <a:pPr marL="171450" lvl="1" indent="-171450" algn="l" defTabSz="800100">
            <a:lnSpc>
              <a:spcPct val="90000"/>
            </a:lnSpc>
            <a:spcBef>
              <a:spcPct val="0"/>
            </a:spcBef>
            <a:spcAft>
              <a:spcPct val="20000"/>
            </a:spcAft>
            <a:buChar char="•"/>
          </a:pPr>
          <a:r>
            <a:rPr lang="es-MX" sz="1800" kern="1200" dirty="0">
              <a:solidFill>
                <a:schemeClr val="bg1">
                  <a:lumMod val="50000"/>
                </a:schemeClr>
              </a:solidFill>
            </a:rPr>
            <a:t>Intercambio de ramas</a:t>
          </a:r>
          <a:endParaRPr lang="es-CO" sz="1800" kern="1200" dirty="0">
            <a:solidFill>
              <a:schemeClr val="bg1">
                <a:lumMod val="50000"/>
              </a:schemeClr>
            </a:solidFill>
          </a:endParaRPr>
        </a:p>
        <a:p>
          <a:pPr marL="171450" lvl="1" indent="-171450" algn="l" defTabSz="800100">
            <a:lnSpc>
              <a:spcPct val="90000"/>
            </a:lnSpc>
            <a:spcBef>
              <a:spcPct val="0"/>
            </a:spcBef>
            <a:spcAft>
              <a:spcPct val="20000"/>
            </a:spcAft>
            <a:buChar char="•"/>
          </a:pPr>
          <a:r>
            <a:rPr lang="es-MX" sz="1800" kern="1200" dirty="0">
              <a:solidFill>
                <a:schemeClr val="bg1">
                  <a:lumMod val="50000"/>
                </a:schemeClr>
              </a:solidFill>
            </a:rPr>
            <a:t>Con temple simulado</a:t>
          </a:r>
          <a:endParaRPr lang="es-CO" sz="1800" kern="1200" dirty="0">
            <a:solidFill>
              <a:schemeClr val="bg1">
                <a:lumMod val="50000"/>
              </a:schemeClr>
            </a:solidFill>
          </a:endParaRPr>
        </a:p>
        <a:p>
          <a:pPr marL="171450" lvl="1" indent="-171450" algn="l" defTabSz="800100">
            <a:lnSpc>
              <a:spcPct val="90000"/>
            </a:lnSpc>
            <a:spcBef>
              <a:spcPct val="0"/>
            </a:spcBef>
            <a:spcAft>
              <a:spcPct val="20000"/>
            </a:spcAft>
            <a:buChar char="•"/>
          </a:pPr>
          <a:r>
            <a:rPr lang="es-MX" sz="1800" kern="1200" dirty="0">
              <a:solidFill>
                <a:schemeClr val="bg1">
                  <a:lumMod val="50000"/>
                </a:schemeClr>
              </a:solidFill>
            </a:rPr>
            <a:t>Con búsqueda </a:t>
          </a:r>
          <a:r>
            <a:rPr lang="es-MX" sz="1800" kern="1200" dirty="0" err="1">
              <a:solidFill>
                <a:schemeClr val="bg1">
                  <a:lumMod val="50000"/>
                </a:schemeClr>
              </a:solidFill>
            </a:rPr>
            <a:t>tabu</a:t>
          </a:r>
          <a:endParaRPr lang="es-CO" sz="1800" kern="1200" dirty="0">
            <a:solidFill>
              <a:schemeClr val="bg1">
                <a:lumMod val="50000"/>
              </a:schemeClr>
            </a:solidFill>
          </a:endParaRPr>
        </a:p>
        <a:p>
          <a:pPr marL="171450" lvl="1" indent="-171450" algn="l" defTabSz="800100">
            <a:lnSpc>
              <a:spcPct val="90000"/>
            </a:lnSpc>
            <a:spcBef>
              <a:spcPct val="0"/>
            </a:spcBef>
            <a:spcAft>
              <a:spcPct val="20000"/>
            </a:spcAft>
            <a:buChar char="•"/>
          </a:pPr>
          <a:r>
            <a:rPr lang="es-MX" sz="1800" kern="1200" dirty="0">
              <a:solidFill>
                <a:schemeClr val="bg1">
                  <a:lumMod val="50000"/>
                </a:schemeClr>
              </a:solidFill>
            </a:rPr>
            <a:t>Con Colonia de hormigas </a:t>
          </a:r>
          <a:endParaRPr lang="es-CO" sz="1800" kern="1200" dirty="0">
            <a:solidFill>
              <a:schemeClr val="bg1">
                <a:lumMod val="50000"/>
              </a:schemeClr>
            </a:solidFill>
          </a:endParaRPr>
        </a:p>
        <a:p>
          <a:pPr marL="171450" lvl="1" indent="-171450" algn="l" defTabSz="800100">
            <a:lnSpc>
              <a:spcPct val="90000"/>
            </a:lnSpc>
            <a:spcBef>
              <a:spcPct val="0"/>
            </a:spcBef>
            <a:spcAft>
              <a:spcPct val="20000"/>
            </a:spcAft>
            <a:buChar char="•"/>
          </a:pPr>
          <a:r>
            <a:rPr lang="es-MX" sz="1800" kern="1200" dirty="0">
              <a:solidFill>
                <a:schemeClr val="bg1">
                  <a:lumMod val="50000"/>
                </a:schemeClr>
              </a:solidFill>
            </a:rPr>
            <a:t>Con algoritmos Evolutivos</a:t>
          </a:r>
          <a:endParaRPr lang="es-CO" sz="1800" kern="1200" dirty="0">
            <a:solidFill>
              <a:schemeClr val="bg1">
                <a:lumMod val="50000"/>
              </a:schemeClr>
            </a:solidFill>
          </a:endParaRPr>
        </a:p>
      </dsp:txBody>
      <dsp:txXfrm>
        <a:off x="0" y="2050428"/>
        <a:ext cx="8596312" cy="176157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6D6575-28D8-4C08-8224-BD54F5A5617E}">
      <dsp:nvSpPr>
        <dsp:cNvPr id="0" name=""/>
        <dsp:cNvSpPr/>
      </dsp:nvSpPr>
      <dsp:spPr>
        <a:xfrm>
          <a:off x="1446046" y="-28357"/>
          <a:ext cx="4349909" cy="4349909"/>
        </a:xfrm>
        <a:prstGeom prst="circularArrow">
          <a:avLst>
            <a:gd name="adj1" fmla="val 5544"/>
            <a:gd name="adj2" fmla="val 330680"/>
            <a:gd name="adj3" fmla="val 14512001"/>
            <a:gd name="adj4" fmla="val 16952391"/>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F18EA8-EC22-4DDC-BD7C-8B4752B9D803}">
      <dsp:nvSpPr>
        <dsp:cNvPr id="0" name=""/>
        <dsp:cNvSpPr/>
      </dsp:nvSpPr>
      <dsp:spPr>
        <a:xfrm>
          <a:off x="2942063" y="1375"/>
          <a:ext cx="1357875" cy="678937"/>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kern="1200" dirty="0"/>
            <a:t>Deficiencia en gestión</a:t>
          </a:r>
          <a:endParaRPr lang="es-CO" sz="1200" kern="1200" dirty="0"/>
        </a:p>
      </dsp:txBody>
      <dsp:txXfrm>
        <a:off x="2975206" y="34518"/>
        <a:ext cx="1291589" cy="612651"/>
      </dsp:txXfrm>
    </dsp:sp>
    <dsp:sp modelId="{4B42D447-B6BF-4428-9D46-210E012BE706}">
      <dsp:nvSpPr>
        <dsp:cNvPr id="0" name=""/>
        <dsp:cNvSpPr/>
      </dsp:nvSpPr>
      <dsp:spPr>
        <a:xfrm>
          <a:off x="4392338" y="699791"/>
          <a:ext cx="1357875" cy="678937"/>
        </a:xfrm>
        <a:prstGeom prst="roundRect">
          <a:avLst/>
        </a:prstGeom>
        <a:solidFill>
          <a:schemeClr val="accent2">
            <a:hueOff val="-452075"/>
            <a:satOff val="-276"/>
            <a:lumOff val="107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kern="1200" dirty="0"/>
            <a:t>Deterioro infraestructura</a:t>
          </a:r>
          <a:endParaRPr lang="es-CO" sz="1200" kern="1200" dirty="0"/>
        </a:p>
      </dsp:txBody>
      <dsp:txXfrm>
        <a:off x="4425481" y="732934"/>
        <a:ext cx="1291589" cy="612651"/>
      </dsp:txXfrm>
    </dsp:sp>
    <dsp:sp modelId="{21C401DE-EA92-4FD1-8C2A-480759645657}">
      <dsp:nvSpPr>
        <dsp:cNvPr id="0" name=""/>
        <dsp:cNvSpPr/>
      </dsp:nvSpPr>
      <dsp:spPr>
        <a:xfrm>
          <a:off x="4750527" y="2269117"/>
          <a:ext cx="1357875" cy="678937"/>
        </a:xfrm>
        <a:prstGeom prst="roundRect">
          <a:avLst/>
        </a:prstGeom>
        <a:solidFill>
          <a:schemeClr val="accent2">
            <a:hueOff val="-904150"/>
            <a:satOff val="-552"/>
            <a:lumOff val="215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kern="1200" dirty="0"/>
            <a:t>Crecimiento demanda</a:t>
          </a:r>
          <a:endParaRPr lang="es-CO" sz="1200" kern="1200" dirty="0"/>
        </a:p>
      </dsp:txBody>
      <dsp:txXfrm>
        <a:off x="4783670" y="2302260"/>
        <a:ext cx="1291589" cy="612651"/>
      </dsp:txXfrm>
    </dsp:sp>
    <dsp:sp modelId="{C6772FED-AD2B-4545-9721-57BAEE463088}">
      <dsp:nvSpPr>
        <dsp:cNvPr id="0" name=""/>
        <dsp:cNvSpPr/>
      </dsp:nvSpPr>
      <dsp:spPr>
        <a:xfrm>
          <a:off x="3746905" y="3527619"/>
          <a:ext cx="1357875" cy="678937"/>
        </a:xfrm>
        <a:prstGeom prst="roundRect">
          <a:avLst/>
        </a:prstGeom>
        <a:solidFill>
          <a:schemeClr val="accent2">
            <a:hueOff val="-1356225"/>
            <a:satOff val="-828"/>
            <a:lumOff val="323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kern="1200" dirty="0"/>
            <a:t>Perdidas</a:t>
          </a:r>
          <a:endParaRPr lang="es-CO" sz="1200" kern="1200" dirty="0"/>
        </a:p>
      </dsp:txBody>
      <dsp:txXfrm>
        <a:off x="3780048" y="3560762"/>
        <a:ext cx="1291589" cy="612651"/>
      </dsp:txXfrm>
    </dsp:sp>
    <dsp:sp modelId="{35AEDBE7-0B62-4688-942F-07B353315D0C}">
      <dsp:nvSpPr>
        <dsp:cNvPr id="0" name=""/>
        <dsp:cNvSpPr/>
      </dsp:nvSpPr>
      <dsp:spPr>
        <a:xfrm>
          <a:off x="2137221" y="3527619"/>
          <a:ext cx="1357875" cy="678937"/>
        </a:xfrm>
        <a:prstGeom prst="roundRect">
          <a:avLst/>
        </a:prstGeom>
        <a:solidFill>
          <a:schemeClr val="accent2">
            <a:hueOff val="-1808300"/>
            <a:satOff val="-1104"/>
            <a:lumOff val="431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kern="1200" dirty="0"/>
            <a:t>Aspectos de calidad</a:t>
          </a:r>
          <a:endParaRPr lang="es-CO" sz="1200" kern="1200" dirty="0"/>
        </a:p>
      </dsp:txBody>
      <dsp:txXfrm>
        <a:off x="2170364" y="3560762"/>
        <a:ext cx="1291589" cy="612651"/>
      </dsp:txXfrm>
    </dsp:sp>
    <dsp:sp modelId="{06AA506D-CC3A-424F-A288-38B121ACAFBE}">
      <dsp:nvSpPr>
        <dsp:cNvPr id="0" name=""/>
        <dsp:cNvSpPr/>
      </dsp:nvSpPr>
      <dsp:spPr>
        <a:xfrm>
          <a:off x="1133599" y="2269117"/>
          <a:ext cx="1357875" cy="678937"/>
        </a:xfrm>
        <a:prstGeom prst="roundRect">
          <a:avLst/>
        </a:prstGeom>
        <a:solidFill>
          <a:schemeClr val="accent2">
            <a:hueOff val="-2260375"/>
            <a:satOff val="-1380"/>
            <a:lumOff val="539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kern="1200" dirty="0"/>
            <a:t>Temas ambientales y sociales</a:t>
          </a:r>
          <a:endParaRPr lang="es-CO" sz="1200" kern="1200" dirty="0"/>
        </a:p>
      </dsp:txBody>
      <dsp:txXfrm>
        <a:off x="1166742" y="2302260"/>
        <a:ext cx="1291589" cy="612651"/>
      </dsp:txXfrm>
    </dsp:sp>
    <dsp:sp modelId="{8FF34182-70D8-4A54-B803-AD76D12EE0C4}">
      <dsp:nvSpPr>
        <dsp:cNvPr id="0" name=""/>
        <dsp:cNvSpPr/>
      </dsp:nvSpPr>
      <dsp:spPr>
        <a:xfrm>
          <a:off x="1491787" y="699791"/>
          <a:ext cx="1357875" cy="678937"/>
        </a:xfrm>
        <a:prstGeom prst="roundRect">
          <a:avLst/>
        </a:prstGeom>
        <a:solidFill>
          <a:schemeClr val="accent2">
            <a:hueOff val="-2712450"/>
            <a:satOff val="-1656"/>
            <a:lumOff val="647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kern="1200" dirty="0"/>
            <a:t>Aspectos físicos</a:t>
          </a:r>
          <a:endParaRPr lang="es-CO" sz="1200" kern="1200" dirty="0"/>
        </a:p>
      </dsp:txBody>
      <dsp:txXfrm>
        <a:off x="1524930" y="732934"/>
        <a:ext cx="1291589" cy="612651"/>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0B05DD-777D-40F3-9B89-55EAAD283DFB}">
      <dsp:nvSpPr>
        <dsp:cNvPr id="0" name=""/>
        <dsp:cNvSpPr/>
      </dsp:nvSpPr>
      <dsp:spPr>
        <a:xfrm>
          <a:off x="992" y="0"/>
          <a:ext cx="2579687" cy="541866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s-MX" sz="4700" kern="1200" dirty="0"/>
            <a:t>LP(10 años) </a:t>
          </a:r>
          <a:endParaRPr lang="es-CO" sz="4700" kern="1200" dirty="0"/>
        </a:p>
      </dsp:txBody>
      <dsp:txXfrm>
        <a:off x="992" y="0"/>
        <a:ext cx="2579687" cy="1625600"/>
      </dsp:txXfrm>
    </dsp:sp>
    <dsp:sp modelId="{2FAD5FB6-80E2-423F-8092-A384D16A872C}">
      <dsp:nvSpPr>
        <dsp:cNvPr id="0" name=""/>
        <dsp:cNvSpPr/>
      </dsp:nvSpPr>
      <dsp:spPr>
        <a:xfrm>
          <a:off x="258960" y="1626063"/>
          <a:ext cx="2063749" cy="1064551"/>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s-ES" sz="1300" b="1" u="sng" kern="1200" dirty="0">
              <a:cs typeface="Arial" pitchFamily="34" charset="0"/>
            </a:rPr>
            <a:t>Visión de Largo Plazo:</a:t>
          </a:r>
          <a:r>
            <a:rPr lang="es-ES" sz="1300" b="1" kern="1200" dirty="0">
              <a:cs typeface="Arial" pitchFamily="34" charset="0"/>
            </a:rPr>
            <a:t>                 Tendencias de crecimiento de demanda. Clúster de generación.</a:t>
          </a:r>
          <a:endParaRPr lang="es-CO" sz="1300" kern="1200" dirty="0"/>
        </a:p>
      </dsp:txBody>
      <dsp:txXfrm>
        <a:off x="290140" y="1657243"/>
        <a:ext cx="2001389" cy="1002191"/>
      </dsp:txXfrm>
    </dsp:sp>
    <dsp:sp modelId="{457DF1B7-60F7-4E93-A332-C5B2CF6745FB}">
      <dsp:nvSpPr>
        <dsp:cNvPr id="0" name=""/>
        <dsp:cNvSpPr/>
      </dsp:nvSpPr>
      <dsp:spPr>
        <a:xfrm>
          <a:off x="258960" y="2854391"/>
          <a:ext cx="2063749" cy="1064551"/>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s-MX" sz="1300" b="1" kern="1200" dirty="0">
              <a:cs typeface="Arial" pitchFamily="34" charset="0"/>
            </a:rPr>
            <a:t>Requerimientos STR – Pre factibilidades técnicas y económicas</a:t>
          </a:r>
        </a:p>
        <a:p>
          <a:pPr marL="0" lvl="0" indent="0" algn="ctr" defTabSz="577850">
            <a:lnSpc>
              <a:spcPct val="90000"/>
            </a:lnSpc>
            <a:spcBef>
              <a:spcPct val="0"/>
            </a:spcBef>
            <a:spcAft>
              <a:spcPct val="35000"/>
            </a:spcAft>
            <a:buNone/>
          </a:pPr>
          <a:r>
            <a:rPr lang="es-MX" sz="1300" b="1" kern="1200" dirty="0">
              <a:cs typeface="Arial" pitchFamily="34" charset="0"/>
            </a:rPr>
            <a:t>Requerimientos generales SDL</a:t>
          </a:r>
          <a:endParaRPr lang="es-CO" sz="1300" b="1" kern="1200" dirty="0">
            <a:cs typeface="Arial" pitchFamily="34" charset="0"/>
          </a:endParaRPr>
        </a:p>
      </dsp:txBody>
      <dsp:txXfrm>
        <a:off x="290140" y="2885571"/>
        <a:ext cx="2001389" cy="1002191"/>
      </dsp:txXfrm>
    </dsp:sp>
    <dsp:sp modelId="{59892FF6-F66B-4E76-B945-C3E930C3EB63}">
      <dsp:nvSpPr>
        <dsp:cNvPr id="0" name=""/>
        <dsp:cNvSpPr/>
      </dsp:nvSpPr>
      <dsp:spPr>
        <a:xfrm>
          <a:off x="258960" y="4082719"/>
          <a:ext cx="2063749" cy="1064551"/>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s-ES" sz="1300" b="1" kern="1200" dirty="0">
              <a:cs typeface="Arial" pitchFamily="34" charset="0"/>
            </a:rPr>
            <a:t>Se define características básicas y estructurales de soluciones: Aspectos Ambientales, sociales y físicos</a:t>
          </a:r>
          <a:endParaRPr lang="es-CO" sz="1300" kern="1200" dirty="0"/>
        </a:p>
      </dsp:txBody>
      <dsp:txXfrm>
        <a:off x="290140" y="4113899"/>
        <a:ext cx="2001389" cy="1002191"/>
      </dsp:txXfrm>
    </dsp:sp>
    <dsp:sp modelId="{4D5FF910-8913-4E6F-8CFC-8F899AC149FE}">
      <dsp:nvSpPr>
        <dsp:cNvPr id="0" name=""/>
        <dsp:cNvSpPr/>
      </dsp:nvSpPr>
      <dsp:spPr>
        <a:xfrm>
          <a:off x="2774156" y="0"/>
          <a:ext cx="2579687" cy="541866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s-MX" sz="4700" kern="1200" dirty="0"/>
            <a:t>MP (5 años)</a:t>
          </a:r>
          <a:endParaRPr lang="es-CO" sz="4700" kern="1200" dirty="0"/>
        </a:p>
      </dsp:txBody>
      <dsp:txXfrm>
        <a:off x="2774156" y="0"/>
        <a:ext cx="2579687" cy="1625600"/>
      </dsp:txXfrm>
    </dsp:sp>
    <dsp:sp modelId="{2BB75331-9D73-405A-A4C2-51C259C3455E}">
      <dsp:nvSpPr>
        <dsp:cNvPr id="0" name=""/>
        <dsp:cNvSpPr/>
      </dsp:nvSpPr>
      <dsp:spPr>
        <a:xfrm>
          <a:off x="3032125" y="1626063"/>
          <a:ext cx="2063749" cy="1064551"/>
        </a:xfrm>
        <a:prstGeom prst="roundRect">
          <a:avLst>
            <a:gd name="adj" fmla="val 10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s-MX" sz="1300" kern="1200" dirty="0"/>
            <a:t>Dedición de proyectos STR y SDL:</a:t>
          </a:r>
        </a:p>
        <a:p>
          <a:pPr marL="0" lvl="0" indent="0" algn="ctr" defTabSz="577850">
            <a:lnSpc>
              <a:spcPct val="90000"/>
            </a:lnSpc>
            <a:spcBef>
              <a:spcPct val="0"/>
            </a:spcBef>
            <a:spcAft>
              <a:spcPct val="35000"/>
            </a:spcAft>
            <a:buNone/>
          </a:pPr>
          <a:r>
            <a:rPr lang="es-MX" sz="1300" kern="1200" dirty="0"/>
            <a:t>Viabilidad técnica y económica</a:t>
          </a:r>
          <a:endParaRPr lang="es-CO" sz="1300" kern="1200" dirty="0"/>
        </a:p>
      </dsp:txBody>
      <dsp:txXfrm>
        <a:off x="3063305" y="1657243"/>
        <a:ext cx="2001389" cy="1002191"/>
      </dsp:txXfrm>
    </dsp:sp>
    <dsp:sp modelId="{AC3D3641-ED48-4084-9B37-6486FBA2E739}">
      <dsp:nvSpPr>
        <dsp:cNvPr id="0" name=""/>
        <dsp:cNvSpPr/>
      </dsp:nvSpPr>
      <dsp:spPr>
        <a:xfrm>
          <a:off x="3032125" y="2854391"/>
          <a:ext cx="2063749" cy="1064551"/>
        </a:xfrm>
        <a:prstGeom prst="roundRect">
          <a:avLst>
            <a:gd name="adj" fmla="val 10000"/>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s-MX" sz="1300" kern="1200" dirty="0"/>
            <a:t>Identificación de tecnologías, tiempos y estandarización</a:t>
          </a:r>
          <a:endParaRPr lang="es-CO" sz="1300" kern="1200" dirty="0"/>
        </a:p>
      </dsp:txBody>
      <dsp:txXfrm>
        <a:off x="3063305" y="2885571"/>
        <a:ext cx="2001389" cy="1002191"/>
      </dsp:txXfrm>
    </dsp:sp>
    <dsp:sp modelId="{A7C0F739-8F5F-4AA7-A532-89151F9DAA31}">
      <dsp:nvSpPr>
        <dsp:cNvPr id="0" name=""/>
        <dsp:cNvSpPr/>
      </dsp:nvSpPr>
      <dsp:spPr>
        <a:xfrm>
          <a:off x="3032125" y="4082719"/>
          <a:ext cx="2063749" cy="1064551"/>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s-MX" sz="1300" kern="1200" dirty="0"/>
            <a:t>Viabilidad social, ambiental y física</a:t>
          </a:r>
          <a:endParaRPr lang="es-CO" sz="1300" kern="1200" dirty="0"/>
        </a:p>
      </dsp:txBody>
      <dsp:txXfrm>
        <a:off x="3063305" y="4113899"/>
        <a:ext cx="2001389" cy="1002191"/>
      </dsp:txXfrm>
    </dsp:sp>
    <dsp:sp modelId="{FB7953AC-5DA1-493A-8F3C-75BBC34D3BFD}">
      <dsp:nvSpPr>
        <dsp:cNvPr id="0" name=""/>
        <dsp:cNvSpPr/>
      </dsp:nvSpPr>
      <dsp:spPr>
        <a:xfrm>
          <a:off x="5547320" y="0"/>
          <a:ext cx="2579687" cy="541866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s-MX" sz="4700" kern="1200" dirty="0"/>
            <a:t>CP(1 años)</a:t>
          </a:r>
          <a:endParaRPr lang="es-CO" sz="4700" kern="1200" dirty="0"/>
        </a:p>
      </dsp:txBody>
      <dsp:txXfrm>
        <a:off x="5547320" y="0"/>
        <a:ext cx="2579687" cy="1625600"/>
      </dsp:txXfrm>
    </dsp:sp>
    <dsp:sp modelId="{436F122A-F96A-4C7F-AC3A-7B9826C4470D}">
      <dsp:nvSpPr>
        <dsp:cNvPr id="0" name=""/>
        <dsp:cNvSpPr/>
      </dsp:nvSpPr>
      <dsp:spPr>
        <a:xfrm>
          <a:off x="5805289" y="1627187"/>
          <a:ext cx="2063749" cy="1633802"/>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s-MX" sz="1300" kern="1200" dirty="0"/>
            <a:t>Dedición proyectos complementarios SDL: Viabilidad técnica y económica</a:t>
          </a:r>
          <a:endParaRPr lang="es-CO" sz="1300" kern="1200" dirty="0"/>
        </a:p>
      </dsp:txBody>
      <dsp:txXfrm>
        <a:off x="5853141" y="1675039"/>
        <a:ext cx="1968045" cy="1538098"/>
      </dsp:txXfrm>
    </dsp:sp>
    <dsp:sp modelId="{510361B1-213F-4F3F-BBBD-7B02B6B07440}">
      <dsp:nvSpPr>
        <dsp:cNvPr id="0" name=""/>
        <dsp:cNvSpPr/>
      </dsp:nvSpPr>
      <dsp:spPr>
        <a:xfrm>
          <a:off x="5805289" y="3512343"/>
          <a:ext cx="2063749" cy="1633802"/>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s-MX" sz="1300" kern="1200" dirty="0"/>
            <a:t>Identificación de tecnologías, tiempos y estandarización</a:t>
          </a:r>
          <a:endParaRPr lang="es-CO" sz="1300" kern="1200" dirty="0"/>
        </a:p>
      </dsp:txBody>
      <dsp:txXfrm>
        <a:off x="5853141" y="3560195"/>
        <a:ext cx="1968045" cy="1538098"/>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A702D0-0BF1-4CFC-8C8F-2C147C896FAA}">
      <dsp:nvSpPr>
        <dsp:cNvPr id="0" name=""/>
        <dsp:cNvSpPr/>
      </dsp:nvSpPr>
      <dsp:spPr>
        <a:xfrm>
          <a:off x="1656184" y="0"/>
          <a:ext cx="1656183" cy="1421415"/>
        </a:xfrm>
        <a:prstGeom prst="trapezoid">
          <a:avLst>
            <a:gd name="adj" fmla="val 58258"/>
          </a:avLst>
        </a:prstGeom>
        <a:solidFill>
          <a:srgbClr val="92D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s-CO" sz="2300" kern="1200" dirty="0"/>
            <a:t>Distribución</a:t>
          </a:r>
        </a:p>
      </dsp:txBody>
      <dsp:txXfrm>
        <a:off x="1656184" y="0"/>
        <a:ext cx="1656183" cy="1421415"/>
      </dsp:txXfrm>
    </dsp:sp>
    <dsp:sp modelId="{B0687C0A-F19E-4AC3-9034-3EB32C7EF0D5}">
      <dsp:nvSpPr>
        <dsp:cNvPr id="0" name=""/>
        <dsp:cNvSpPr/>
      </dsp:nvSpPr>
      <dsp:spPr>
        <a:xfrm>
          <a:off x="828092" y="1421415"/>
          <a:ext cx="3312367" cy="1421415"/>
        </a:xfrm>
        <a:prstGeom prst="trapezoid">
          <a:avLst>
            <a:gd name="adj" fmla="val 58258"/>
          </a:avLst>
        </a:prstGeom>
        <a:solidFill>
          <a:srgbClr val="0070C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s-CO" sz="2300" kern="1200" dirty="0"/>
            <a:t>Transmisión Regional</a:t>
          </a:r>
        </a:p>
      </dsp:txBody>
      <dsp:txXfrm>
        <a:off x="1407756" y="1421415"/>
        <a:ext cx="2153039" cy="1421415"/>
      </dsp:txXfrm>
    </dsp:sp>
    <dsp:sp modelId="{79D04EE3-4E0B-47FC-9CE1-7C23B83475FE}">
      <dsp:nvSpPr>
        <dsp:cNvPr id="0" name=""/>
        <dsp:cNvSpPr/>
      </dsp:nvSpPr>
      <dsp:spPr>
        <a:xfrm>
          <a:off x="0" y="2842831"/>
          <a:ext cx="4968551" cy="1421415"/>
        </a:xfrm>
        <a:prstGeom prst="trapezoid">
          <a:avLst>
            <a:gd name="adj" fmla="val 58258"/>
          </a:avLst>
        </a:prstGeom>
        <a:solidFill>
          <a:srgbClr val="FFC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s-CO" sz="2300" kern="1200" dirty="0"/>
            <a:t>Transmisión Nacional</a:t>
          </a:r>
        </a:p>
      </dsp:txBody>
      <dsp:txXfrm>
        <a:off x="869496" y="2842831"/>
        <a:ext cx="3229558" cy="1421415"/>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9A08EF-E86B-4A7B-BA3C-230A44CF66CD}">
      <dsp:nvSpPr>
        <dsp:cNvPr id="0" name=""/>
        <dsp:cNvSpPr/>
      </dsp:nvSpPr>
      <dsp:spPr>
        <a:xfrm>
          <a:off x="1892194" y="625714"/>
          <a:ext cx="4167238" cy="4167238"/>
        </a:xfrm>
        <a:prstGeom prst="blockArc">
          <a:avLst>
            <a:gd name="adj1" fmla="val 10800000"/>
            <a:gd name="adj2" fmla="val 16200000"/>
            <a:gd name="adj3" fmla="val 464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83EF3AE-7A44-433C-B957-29D813B8A51D}">
      <dsp:nvSpPr>
        <dsp:cNvPr id="0" name=""/>
        <dsp:cNvSpPr/>
      </dsp:nvSpPr>
      <dsp:spPr>
        <a:xfrm>
          <a:off x="1892194" y="625714"/>
          <a:ext cx="4167238" cy="4167238"/>
        </a:xfrm>
        <a:prstGeom prst="blockArc">
          <a:avLst>
            <a:gd name="adj1" fmla="val 5400000"/>
            <a:gd name="adj2" fmla="val 10800000"/>
            <a:gd name="adj3" fmla="val 464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FA051D-4907-428B-84AE-F2C0169EFD55}">
      <dsp:nvSpPr>
        <dsp:cNvPr id="0" name=""/>
        <dsp:cNvSpPr/>
      </dsp:nvSpPr>
      <dsp:spPr>
        <a:xfrm>
          <a:off x="1892194" y="625714"/>
          <a:ext cx="4167238" cy="4167238"/>
        </a:xfrm>
        <a:prstGeom prst="blockArc">
          <a:avLst>
            <a:gd name="adj1" fmla="val 0"/>
            <a:gd name="adj2" fmla="val 5400000"/>
            <a:gd name="adj3" fmla="val 464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54D5392-5593-4EF0-8015-A267433DAA9A}">
      <dsp:nvSpPr>
        <dsp:cNvPr id="0" name=""/>
        <dsp:cNvSpPr/>
      </dsp:nvSpPr>
      <dsp:spPr>
        <a:xfrm>
          <a:off x="1892194" y="625714"/>
          <a:ext cx="4167238" cy="4167238"/>
        </a:xfrm>
        <a:prstGeom prst="blockArc">
          <a:avLst>
            <a:gd name="adj1" fmla="val 16200000"/>
            <a:gd name="adj2" fmla="val 0"/>
            <a:gd name="adj3" fmla="val 464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DF346D-9F5D-4EF1-AC8F-F4E47C7EC593}">
      <dsp:nvSpPr>
        <dsp:cNvPr id="0" name=""/>
        <dsp:cNvSpPr/>
      </dsp:nvSpPr>
      <dsp:spPr>
        <a:xfrm>
          <a:off x="3016368" y="1749888"/>
          <a:ext cx="1918890" cy="1918890"/>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s-MX" sz="1900" kern="1200" dirty="0"/>
            <a:t>Flexibilidad</a:t>
          </a:r>
          <a:endParaRPr lang="es-CO" sz="1900" kern="1200" dirty="0"/>
        </a:p>
      </dsp:txBody>
      <dsp:txXfrm>
        <a:off x="3297383" y="2030903"/>
        <a:ext cx="1356860" cy="1356860"/>
      </dsp:txXfrm>
    </dsp:sp>
    <dsp:sp modelId="{E08D0DD2-9B75-4064-94E5-EC0F040E5900}">
      <dsp:nvSpPr>
        <dsp:cNvPr id="0" name=""/>
        <dsp:cNvSpPr/>
      </dsp:nvSpPr>
      <dsp:spPr>
        <a:xfrm>
          <a:off x="3304202" y="2458"/>
          <a:ext cx="1343223" cy="1343223"/>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MX" sz="900" kern="1200" dirty="0"/>
            <a:t>Variaciones de demanda</a:t>
          </a:r>
          <a:endParaRPr lang="es-CO" sz="900" kern="1200" dirty="0"/>
        </a:p>
      </dsp:txBody>
      <dsp:txXfrm>
        <a:off x="3500912" y="199168"/>
        <a:ext cx="949803" cy="949803"/>
      </dsp:txXfrm>
    </dsp:sp>
    <dsp:sp modelId="{6FA3B76D-B222-42BF-8E69-206FFCA281AD}">
      <dsp:nvSpPr>
        <dsp:cNvPr id="0" name=""/>
        <dsp:cNvSpPr/>
      </dsp:nvSpPr>
      <dsp:spPr>
        <a:xfrm>
          <a:off x="5163093" y="2037721"/>
          <a:ext cx="1695967" cy="1343223"/>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MX" sz="900" kern="1200" dirty="0"/>
            <a:t>Restricciones sociales/ambientales</a:t>
          </a:r>
          <a:endParaRPr lang="es-CO" sz="900" kern="1200" dirty="0"/>
        </a:p>
      </dsp:txBody>
      <dsp:txXfrm>
        <a:off x="5411462" y="2234431"/>
        <a:ext cx="1199229" cy="949803"/>
      </dsp:txXfrm>
    </dsp:sp>
    <dsp:sp modelId="{C25DC4DA-185F-40F5-8796-1ED85437AD59}">
      <dsp:nvSpPr>
        <dsp:cNvPr id="0" name=""/>
        <dsp:cNvSpPr/>
      </dsp:nvSpPr>
      <dsp:spPr>
        <a:xfrm>
          <a:off x="3304202" y="4072985"/>
          <a:ext cx="1343223" cy="1343223"/>
        </a:xfrm>
        <a:prstGeom prst="ellipse">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MX" sz="900" kern="1200" dirty="0"/>
            <a:t>Nuevas generaciones</a:t>
          </a:r>
          <a:endParaRPr lang="es-CO" sz="900" kern="1200" dirty="0"/>
        </a:p>
      </dsp:txBody>
      <dsp:txXfrm>
        <a:off x="3500912" y="4269695"/>
        <a:ext cx="949803" cy="949803"/>
      </dsp:txXfrm>
    </dsp:sp>
    <dsp:sp modelId="{36B3BB07-ABE3-42FD-A72C-B4B8370CDBDB}">
      <dsp:nvSpPr>
        <dsp:cNvPr id="0" name=""/>
        <dsp:cNvSpPr/>
      </dsp:nvSpPr>
      <dsp:spPr>
        <a:xfrm>
          <a:off x="1268938" y="2037721"/>
          <a:ext cx="1343223" cy="1343223"/>
        </a:xfrm>
        <a:prstGeom prst="ellipse">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MX" sz="900" kern="1200" dirty="0"/>
            <a:t>Tecnología disponible</a:t>
          </a:r>
          <a:endParaRPr lang="es-CO" sz="900" kern="1200" dirty="0"/>
        </a:p>
      </dsp:txBody>
      <dsp:txXfrm>
        <a:off x="1465648" y="2234431"/>
        <a:ext cx="949803" cy="949803"/>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9A08EF-E86B-4A7B-BA3C-230A44CF66CD}">
      <dsp:nvSpPr>
        <dsp:cNvPr id="0" name=""/>
        <dsp:cNvSpPr/>
      </dsp:nvSpPr>
      <dsp:spPr>
        <a:xfrm>
          <a:off x="1892194" y="625714"/>
          <a:ext cx="4167238" cy="4167238"/>
        </a:xfrm>
        <a:prstGeom prst="blockArc">
          <a:avLst>
            <a:gd name="adj1" fmla="val 10800000"/>
            <a:gd name="adj2" fmla="val 16200000"/>
            <a:gd name="adj3" fmla="val 464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83EF3AE-7A44-433C-B957-29D813B8A51D}">
      <dsp:nvSpPr>
        <dsp:cNvPr id="0" name=""/>
        <dsp:cNvSpPr/>
      </dsp:nvSpPr>
      <dsp:spPr>
        <a:xfrm>
          <a:off x="1892194" y="625714"/>
          <a:ext cx="4167238" cy="4167238"/>
        </a:xfrm>
        <a:prstGeom prst="blockArc">
          <a:avLst>
            <a:gd name="adj1" fmla="val 5400000"/>
            <a:gd name="adj2" fmla="val 10800000"/>
            <a:gd name="adj3" fmla="val 464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FA051D-4907-428B-84AE-F2C0169EFD55}">
      <dsp:nvSpPr>
        <dsp:cNvPr id="0" name=""/>
        <dsp:cNvSpPr/>
      </dsp:nvSpPr>
      <dsp:spPr>
        <a:xfrm>
          <a:off x="1892194" y="625714"/>
          <a:ext cx="4167238" cy="4167238"/>
        </a:xfrm>
        <a:prstGeom prst="blockArc">
          <a:avLst>
            <a:gd name="adj1" fmla="val 0"/>
            <a:gd name="adj2" fmla="val 5400000"/>
            <a:gd name="adj3" fmla="val 464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54D5392-5593-4EF0-8015-A267433DAA9A}">
      <dsp:nvSpPr>
        <dsp:cNvPr id="0" name=""/>
        <dsp:cNvSpPr/>
      </dsp:nvSpPr>
      <dsp:spPr>
        <a:xfrm>
          <a:off x="1892194" y="625714"/>
          <a:ext cx="4167238" cy="4167238"/>
        </a:xfrm>
        <a:prstGeom prst="blockArc">
          <a:avLst>
            <a:gd name="adj1" fmla="val 16200000"/>
            <a:gd name="adj2" fmla="val 0"/>
            <a:gd name="adj3" fmla="val 464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DF346D-9F5D-4EF1-AC8F-F4E47C7EC593}">
      <dsp:nvSpPr>
        <dsp:cNvPr id="0" name=""/>
        <dsp:cNvSpPr/>
      </dsp:nvSpPr>
      <dsp:spPr>
        <a:xfrm>
          <a:off x="3016368" y="1749888"/>
          <a:ext cx="1918890" cy="1918890"/>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s-MX" sz="1900" kern="1200" dirty="0"/>
            <a:t>Flexibilidad</a:t>
          </a:r>
          <a:endParaRPr lang="es-CO" sz="1900" kern="1200" dirty="0"/>
        </a:p>
      </dsp:txBody>
      <dsp:txXfrm>
        <a:off x="3297383" y="2030903"/>
        <a:ext cx="1356860" cy="1356860"/>
      </dsp:txXfrm>
    </dsp:sp>
    <dsp:sp modelId="{E08D0DD2-9B75-4064-94E5-EC0F040E5900}">
      <dsp:nvSpPr>
        <dsp:cNvPr id="0" name=""/>
        <dsp:cNvSpPr/>
      </dsp:nvSpPr>
      <dsp:spPr>
        <a:xfrm>
          <a:off x="3304202" y="2458"/>
          <a:ext cx="1343223" cy="1343223"/>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MX" sz="900" kern="1200" dirty="0"/>
            <a:t>Variaciones de demanda</a:t>
          </a:r>
          <a:endParaRPr lang="es-CO" sz="900" kern="1200" dirty="0"/>
        </a:p>
      </dsp:txBody>
      <dsp:txXfrm>
        <a:off x="3500912" y="199168"/>
        <a:ext cx="949803" cy="949803"/>
      </dsp:txXfrm>
    </dsp:sp>
    <dsp:sp modelId="{6FA3B76D-B222-42BF-8E69-206FFCA281AD}">
      <dsp:nvSpPr>
        <dsp:cNvPr id="0" name=""/>
        <dsp:cNvSpPr/>
      </dsp:nvSpPr>
      <dsp:spPr>
        <a:xfrm>
          <a:off x="5163093" y="2037721"/>
          <a:ext cx="1695967" cy="1343223"/>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MX" sz="900" kern="1200" dirty="0"/>
            <a:t>Restricciones sociales/ambientales</a:t>
          </a:r>
          <a:endParaRPr lang="es-CO" sz="900" kern="1200" dirty="0"/>
        </a:p>
      </dsp:txBody>
      <dsp:txXfrm>
        <a:off x="5411462" y="2234431"/>
        <a:ext cx="1199229" cy="949803"/>
      </dsp:txXfrm>
    </dsp:sp>
    <dsp:sp modelId="{C25DC4DA-185F-40F5-8796-1ED85437AD59}">
      <dsp:nvSpPr>
        <dsp:cNvPr id="0" name=""/>
        <dsp:cNvSpPr/>
      </dsp:nvSpPr>
      <dsp:spPr>
        <a:xfrm>
          <a:off x="3304202" y="4072985"/>
          <a:ext cx="1343223" cy="1343223"/>
        </a:xfrm>
        <a:prstGeom prst="ellipse">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MX" sz="900" kern="1200" dirty="0"/>
            <a:t>Nuevas generaciones</a:t>
          </a:r>
          <a:endParaRPr lang="es-CO" sz="900" kern="1200" dirty="0"/>
        </a:p>
      </dsp:txBody>
      <dsp:txXfrm>
        <a:off x="3500912" y="4269695"/>
        <a:ext cx="949803" cy="949803"/>
      </dsp:txXfrm>
    </dsp:sp>
    <dsp:sp modelId="{36B3BB07-ABE3-42FD-A72C-B4B8370CDBDB}">
      <dsp:nvSpPr>
        <dsp:cNvPr id="0" name=""/>
        <dsp:cNvSpPr/>
      </dsp:nvSpPr>
      <dsp:spPr>
        <a:xfrm>
          <a:off x="1268938" y="2037721"/>
          <a:ext cx="1343223" cy="1343223"/>
        </a:xfrm>
        <a:prstGeom prst="ellipse">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MX" sz="900" kern="1200" dirty="0"/>
            <a:t>Tecnología disponible</a:t>
          </a:r>
          <a:endParaRPr lang="es-CO" sz="900" kern="1200" dirty="0"/>
        </a:p>
      </dsp:txBody>
      <dsp:txXfrm>
        <a:off x="1465648" y="2234431"/>
        <a:ext cx="949803" cy="949803"/>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AEEAD-7EB0-4344-A744-F324FB4877FC}">
      <dsp:nvSpPr>
        <dsp:cNvPr id="0" name=""/>
        <dsp:cNvSpPr/>
      </dsp:nvSpPr>
      <dsp:spPr>
        <a:xfrm>
          <a:off x="1354666" y="0"/>
          <a:ext cx="5418667" cy="5418667"/>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CO" sz="1800" kern="1200" dirty="0"/>
            <a:t>Criterios técnicos</a:t>
          </a:r>
        </a:p>
      </dsp:txBody>
      <dsp:txXfrm>
        <a:off x="3047999" y="270933"/>
        <a:ext cx="2032000" cy="541866"/>
      </dsp:txXfrm>
    </dsp:sp>
    <dsp:sp modelId="{67FE0D75-5777-4625-A142-BDCE4D4AA526}">
      <dsp:nvSpPr>
        <dsp:cNvPr id="0" name=""/>
        <dsp:cNvSpPr/>
      </dsp:nvSpPr>
      <dsp:spPr>
        <a:xfrm>
          <a:off x="1761066" y="812800"/>
          <a:ext cx="4605866" cy="4605866"/>
        </a:xfrm>
        <a:prstGeom prst="ellipse">
          <a:avLst/>
        </a:prstGeom>
        <a:solidFill>
          <a:schemeClr val="accent2">
            <a:hueOff val="-678113"/>
            <a:satOff val="-414"/>
            <a:lumOff val="161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CO" sz="1200" kern="1200" dirty="0"/>
            <a:t>Criterios económicos</a:t>
          </a:r>
        </a:p>
      </dsp:txBody>
      <dsp:txXfrm>
        <a:off x="3070859" y="1077637"/>
        <a:ext cx="1986280" cy="529674"/>
      </dsp:txXfrm>
    </dsp:sp>
    <dsp:sp modelId="{4693584C-FBC6-430A-8B78-EBB0BC4CF689}">
      <dsp:nvSpPr>
        <dsp:cNvPr id="0" name=""/>
        <dsp:cNvSpPr/>
      </dsp:nvSpPr>
      <dsp:spPr>
        <a:xfrm>
          <a:off x="2167466" y="1625600"/>
          <a:ext cx="3793066" cy="3793066"/>
        </a:xfrm>
        <a:prstGeom prst="ellipse">
          <a:avLst/>
        </a:prstGeom>
        <a:solidFill>
          <a:schemeClr val="accent2">
            <a:hueOff val="-1356225"/>
            <a:satOff val="-828"/>
            <a:lumOff val="323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CO" sz="1200" kern="1200" dirty="0"/>
            <a:t>Criterios ambientales y sociales</a:t>
          </a:r>
        </a:p>
      </dsp:txBody>
      <dsp:txXfrm>
        <a:off x="3082543" y="1887321"/>
        <a:ext cx="1962912" cy="523443"/>
      </dsp:txXfrm>
    </dsp:sp>
    <dsp:sp modelId="{29B7AA31-CB8F-46AF-B65C-A21DA68F266D}">
      <dsp:nvSpPr>
        <dsp:cNvPr id="0" name=""/>
        <dsp:cNvSpPr/>
      </dsp:nvSpPr>
      <dsp:spPr>
        <a:xfrm>
          <a:off x="2573866" y="2438400"/>
          <a:ext cx="2980266" cy="2980266"/>
        </a:xfrm>
        <a:prstGeom prst="ellipse">
          <a:avLst/>
        </a:prstGeom>
        <a:solidFill>
          <a:schemeClr val="accent2">
            <a:hueOff val="-2034338"/>
            <a:satOff val="-1242"/>
            <a:lumOff val="485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CO" sz="1200" kern="1200" dirty="0"/>
            <a:t>Criterios físicos</a:t>
          </a:r>
        </a:p>
      </dsp:txBody>
      <dsp:txXfrm>
        <a:off x="3259327" y="2706624"/>
        <a:ext cx="1609344" cy="536448"/>
      </dsp:txXfrm>
    </dsp:sp>
    <dsp:sp modelId="{763FFE98-3E04-4BC0-B676-5FCC912F8B87}">
      <dsp:nvSpPr>
        <dsp:cNvPr id="0" name=""/>
        <dsp:cNvSpPr/>
      </dsp:nvSpPr>
      <dsp:spPr>
        <a:xfrm>
          <a:off x="2980266" y="3251200"/>
          <a:ext cx="2167466" cy="2167466"/>
        </a:xfrm>
        <a:prstGeom prst="ellipse">
          <a:avLst/>
        </a:prstGeom>
        <a:solidFill>
          <a:schemeClr val="accent2">
            <a:hueOff val="-2712450"/>
            <a:satOff val="-1656"/>
            <a:lumOff val="647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CO" sz="1200" kern="1200" dirty="0"/>
            <a:t>Atención de la demanda</a:t>
          </a:r>
        </a:p>
      </dsp:txBody>
      <dsp:txXfrm>
        <a:off x="3297684" y="3793066"/>
        <a:ext cx="1532630" cy="1083733"/>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BF79C1-0F41-4D5B-970A-B2F1434C4DC8}">
      <dsp:nvSpPr>
        <dsp:cNvPr id="0" name=""/>
        <dsp:cNvSpPr/>
      </dsp:nvSpPr>
      <dsp:spPr>
        <a:xfrm>
          <a:off x="79340" y="1176"/>
          <a:ext cx="2844293" cy="1706575"/>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MX" sz="3000" kern="1200" dirty="0"/>
            <a:t>CALIDAD</a:t>
          </a:r>
          <a:endParaRPr lang="es-CO" sz="3000" kern="1200" dirty="0"/>
        </a:p>
      </dsp:txBody>
      <dsp:txXfrm>
        <a:off x="79340" y="1176"/>
        <a:ext cx="2844293" cy="1706575"/>
      </dsp:txXfrm>
    </dsp:sp>
    <dsp:sp modelId="{021C35EB-10FD-4522-B5F3-8E4A94F76E82}">
      <dsp:nvSpPr>
        <dsp:cNvPr id="0" name=""/>
        <dsp:cNvSpPr/>
      </dsp:nvSpPr>
      <dsp:spPr>
        <a:xfrm>
          <a:off x="3208063" y="1176"/>
          <a:ext cx="2844293" cy="1706575"/>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MX" sz="3000" kern="1200" dirty="0"/>
            <a:t>CONFIABILIDAD</a:t>
          </a:r>
          <a:endParaRPr lang="es-CO" sz="3000" kern="1200" dirty="0"/>
        </a:p>
      </dsp:txBody>
      <dsp:txXfrm>
        <a:off x="3208063" y="1176"/>
        <a:ext cx="2844293" cy="1706575"/>
      </dsp:txXfrm>
    </dsp:sp>
    <dsp:sp modelId="{BB5F4A2B-6C34-44DB-93F5-9D0287A34FAC}">
      <dsp:nvSpPr>
        <dsp:cNvPr id="0" name=""/>
        <dsp:cNvSpPr/>
      </dsp:nvSpPr>
      <dsp:spPr>
        <a:xfrm>
          <a:off x="1643701" y="1992181"/>
          <a:ext cx="2844293" cy="1706575"/>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MX" sz="3000" kern="1200" dirty="0"/>
            <a:t>SEGURIDAD</a:t>
          </a:r>
          <a:endParaRPr lang="es-CO" sz="3000" kern="1200" dirty="0"/>
        </a:p>
      </dsp:txBody>
      <dsp:txXfrm>
        <a:off x="1643701" y="1992181"/>
        <a:ext cx="2844293" cy="1706575"/>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7747A2-81FB-4396-8292-810BFFEC62E1}">
      <dsp:nvSpPr>
        <dsp:cNvPr id="0" name=""/>
        <dsp:cNvSpPr/>
      </dsp:nvSpPr>
      <dsp:spPr>
        <a:xfrm>
          <a:off x="6349" y="1863989"/>
          <a:ext cx="3381375" cy="1690687"/>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655" tIns="33655" rIns="33655" bIns="33655" numCol="1" spcCol="1270" anchor="ctr" anchorCtr="0">
          <a:noAutofit/>
        </a:bodyPr>
        <a:lstStyle/>
        <a:p>
          <a:pPr marL="0" lvl="0" indent="0" algn="ctr" defTabSz="2355850">
            <a:lnSpc>
              <a:spcPct val="90000"/>
            </a:lnSpc>
            <a:spcBef>
              <a:spcPct val="0"/>
            </a:spcBef>
            <a:spcAft>
              <a:spcPct val="35000"/>
            </a:spcAft>
            <a:buNone/>
          </a:pPr>
          <a:r>
            <a:rPr lang="es-MX" sz="5300" kern="1200" dirty="0"/>
            <a:t>Calidad</a:t>
          </a:r>
          <a:endParaRPr lang="es-CO" sz="5300" kern="1200" dirty="0"/>
        </a:p>
      </dsp:txBody>
      <dsp:txXfrm>
        <a:off x="55868" y="1913508"/>
        <a:ext cx="3282337" cy="1591649"/>
      </dsp:txXfrm>
    </dsp:sp>
    <dsp:sp modelId="{57E6E238-9213-47B6-9764-C53DB3347AC4}">
      <dsp:nvSpPr>
        <dsp:cNvPr id="0" name=""/>
        <dsp:cNvSpPr/>
      </dsp:nvSpPr>
      <dsp:spPr>
        <a:xfrm rot="19457599">
          <a:off x="3231164" y="2195179"/>
          <a:ext cx="1665670" cy="56162"/>
        </a:xfrm>
        <a:custGeom>
          <a:avLst/>
          <a:gdLst/>
          <a:ahLst/>
          <a:cxnLst/>
          <a:rect l="0" t="0" r="0" b="0"/>
          <a:pathLst>
            <a:path>
              <a:moveTo>
                <a:pt x="0" y="28081"/>
              </a:moveTo>
              <a:lnTo>
                <a:pt x="1665670" y="28081"/>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CO" sz="600" kern="1200"/>
        </a:p>
      </dsp:txBody>
      <dsp:txXfrm>
        <a:off x="4022358" y="2181619"/>
        <a:ext cx="83283" cy="83283"/>
      </dsp:txXfrm>
    </dsp:sp>
    <dsp:sp modelId="{96728CB3-E5E7-495D-B917-ADF8EB5B2027}">
      <dsp:nvSpPr>
        <dsp:cNvPr id="0" name=""/>
        <dsp:cNvSpPr/>
      </dsp:nvSpPr>
      <dsp:spPr>
        <a:xfrm>
          <a:off x="4740275" y="891844"/>
          <a:ext cx="3381375" cy="1690687"/>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655" tIns="33655" rIns="33655" bIns="33655" numCol="1" spcCol="1270" anchor="ctr" anchorCtr="0">
          <a:noAutofit/>
        </a:bodyPr>
        <a:lstStyle/>
        <a:p>
          <a:pPr marL="0" lvl="0" indent="0" algn="ctr" defTabSz="2355850">
            <a:lnSpc>
              <a:spcPct val="90000"/>
            </a:lnSpc>
            <a:spcBef>
              <a:spcPct val="0"/>
            </a:spcBef>
            <a:spcAft>
              <a:spcPct val="35000"/>
            </a:spcAft>
            <a:buNone/>
          </a:pPr>
          <a:r>
            <a:rPr lang="es-MX" sz="5300" kern="1200" dirty="0"/>
            <a:t>tensiones</a:t>
          </a:r>
          <a:endParaRPr lang="es-CO" sz="5300" kern="1200" dirty="0"/>
        </a:p>
      </dsp:txBody>
      <dsp:txXfrm>
        <a:off x="4789794" y="941363"/>
        <a:ext cx="3282337" cy="1591649"/>
      </dsp:txXfrm>
    </dsp:sp>
    <dsp:sp modelId="{5EE55406-888B-44AB-9BDF-1D9A3663A6E9}">
      <dsp:nvSpPr>
        <dsp:cNvPr id="0" name=""/>
        <dsp:cNvSpPr/>
      </dsp:nvSpPr>
      <dsp:spPr>
        <a:xfrm rot="2142401">
          <a:off x="3231164" y="3167325"/>
          <a:ext cx="1665670" cy="56162"/>
        </a:xfrm>
        <a:custGeom>
          <a:avLst/>
          <a:gdLst/>
          <a:ahLst/>
          <a:cxnLst/>
          <a:rect l="0" t="0" r="0" b="0"/>
          <a:pathLst>
            <a:path>
              <a:moveTo>
                <a:pt x="0" y="28081"/>
              </a:moveTo>
              <a:lnTo>
                <a:pt x="1665670" y="28081"/>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CO" sz="600" kern="1200"/>
        </a:p>
      </dsp:txBody>
      <dsp:txXfrm>
        <a:off x="4022358" y="3153764"/>
        <a:ext cx="83283" cy="83283"/>
      </dsp:txXfrm>
    </dsp:sp>
    <dsp:sp modelId="{F81E37A3-8E38-4DE4-B19F-C6398BB130F1}">
      <dsp:nvSpPr>
        <dsp:cNvPr id="0" name=""/>
        <dsp:cNvSpPr/>
      </dsp:nvSpPr>
      <dsp:spPr>
        <a:xfrm>
          <a:off x="4740275" y="2836135"/>
          <a:ext cx="3381375" cy="1690687"/>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655" tIns="33655" rIns="33655" bIns="33655" numCol="1" spcCol="1270" anchor="ctr" anchorCtr="0">
          <a:noAutofit/>
        </a:bodyPr>
        <a:lstStyle/>
        <a:p>
          <a:pPr marL="0" lvl="0" indent="0" algn="ctr" defTabSz="2355850">
            <a:lnSpc>
              <a:spcPct val="90000"/>
            </a:lnSpc>
            <a:spcBef>
              <a:spcPct val="0"/>
            </a:spcBef>
            <a:spcAft>
              <a:spcPct val="35000"/>
            </a:spcAft>
            <a:buNone/>
          </a:pPr>
          <a:r>
            <a:rPr lang="es-MX" sz="5300" kern="1200" dirty="0"/>
            <a:t>Calidad de potencia</a:t>
          </a:r>
          <a:endParaRPr lang="es-CO" sz="5300" kern="1200" dirty="0"/>
        </a:p>
      </dsp:txBody>
      <dsp:txXfrm>
        <a:off x="4789794" y="2885654"/>
        <a:ext cx="3282337" cy="1591649"/>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7747A2-81FB-4396-8292-810BFFEC62E1}">
      <dsp:nvSpPr>
        <dsp:cNvPr id="0" name=""/>
        <dsp:cNvSpPr/>
      </dsp:nvSpPr>
      <dsp:spPr>
        <a:xfrm>
          <a:off x="6349" y="1863989"/>
          <a:ext cx="3381375" cy="1690687"/>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1866900">
            <a:lnSpc>
              <a:spcPct val="90000"/>
            </a:lnSpc>
            <a:spcBef>
              <a:spcPct val="0"/>
            </a:spcBef>
            <a:spcAft>
              <a:spcPct val="35000"/>
            </a:spcAft>
            <a:buNone/>
          </a:pPr>
          <a:r>
            <a:rPr lang="es-MX" sz="4200" kern="1200" dirty="0"/>
            <a:t>Confiabilidad</a:t>
          </a:r>
          <a:endParaRPr lang="es-CO" sz="4200" kern="1200" dirty="0"/>
        </a:p>
      </dsp:txBody>
      <dsp:txXfrm>
        <a:off x="55868" y="1913508"/>
        <a:ext cx="3282337" cy="1591649"/>
      </dsp:txXfrm>
    </dsp:sp>
    <dsp:sp modelId="{57E6E238-9213-47B6-9764-C53DB3347AC4}">
      <dsp:nvSpPr>
        <dsp:cNvPr id="0" name=""/>
        <dsp:cNvSpPr/>
      </dsp:nvSpPr>
      <dsp:spPr>
        <a:xfrm rot="19457599">
          <a:off x="3231164" y="2195179"/>
          <a:ext cx="1665670" cy="56162"/>
        </a:xfrm>
        <a:custGeom>
          <a:avLst/>
          <a:gdLst/>
          <a:ahLst/>
          <a:cxnLst/>
          <a:rect l="0" t="0" r="0" b="0"/>
          <a:pathLst>
            <a:path>
              <a:moveTo>
                <a:pt x="0" y="28081"/>
              </a:moveTo>
              <a:lnTo>
                <a:pt x="1665670" y="28081"/>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CO" sz="600" kern="1200"/>
        </a:p>
      </dsp:txBody>
      <dsp:txXfrm>
        <a:off x="4022358" y="2181619"/>
        <a:ext cx="83283" cy="83283"/>
      </dsp:txXfrm>
    </dsp:sp>
    <dsp:sp modelId="{96728CB3-E5E7-495D-B917-ADF8EB5B2027}">
      <dsp:nvSpPr>
        <dsp:cNvPr id="0" name=""/>
        <dsp:cNvSpPr/>
      </dsp:nvSpPr>
      <dsp:spPr>
        <a:xfrm>
          <a:off x="4740275" y="891844"/>
          <a:ext cx="3381375" cy="1690687"/>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1866900">
            <a:lnSpc>
              <a:spcPct val="90000"/>
            </a:lnSpc>
            <a:spcBef>
              <a:spcPct val="0"/>
            </a:spcBef>
            <a:spcAft>
              <a:spcPct val="35000"/>
            </a:spcAft>
            <a:buNone/>
          </a:pPr>
          <a:r>
            <a:rPr lang="es-MX" sz="4200" kern="1200" dirty="0"/>
            <a:t>Desempeño CNO</a:t>
          </a:r>
          <a:endParaRPr lang="es-CO" sz="4200" kern="1200" dirty="0"/>
        </a:p>
      </dsp:txBody>
      <dsp:txXfrm>
        <a:off x="4789794" y="941363"/>
        <a:ext cx="3282337" cy="1591649"/>
      </dsp:txXfrm>
    </dsp:sp>
    <dsp:sp modelId="{5EE55406-888B-44AB-9BDF-1D9A3663A6E9}">
      <dsp:nvSpPr>
        <dsp:cNvPr id="0" name=""/>
        <dsp:cNvSpPr/>
      </dsp:nvSpPr>
      <dsp:spPr>
        <a:xfrm rot="2142401">
          <a:off x="3231164" y="3167325"/>
          <a:ext cx="1665670" cy="56162"/>
        </a:xfrm>
        <a:custGeom>
          <a:avLst/>
          <a:gdLst/>
          <a:ahLst/>
          <a:cxnLst/>
          <a:rect l="0" t="0" r="0" b="0"/>
          <a:pathLst>
            <a:path>
              <a:moveTo>
                <a:pt x="0" y="28081"/>
              </a:moveTo>
              <a:lnTo>
                <a:pt x="1665670" y="28081"/>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CO" sz="600" kern="1200"/>
        </a:p>
      </dsp:txBody>
      <dsp:txXfrm>
        <a:off x="4022358" y="3153764"/>
        <a:ext cx="83283" cy="83283"/>
      </dsp:txXfrm>
    </dsp:sp>
    <dsp:sp modelId="{F81E37A3-8E38-4DE4-B19F-C6398BB130F1}">
      <dsp:nvSpPr>
        <dsp:cNvPr id="0" name=""/>
        <dsp:cNvSpPr/>
      </dsp:nvSpPr>
      <dsp:spPr>
        <a:xfrm>
          <a:off x="4740275" y="2836135"/>
          <a:ext cx="3381375" cy="1690687"/>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1866900">
            <a:lnSpc>
              <a:spcPct val="90000"/>
            </a:lnSpc>
            <a:spcBef>
              <a:spcPct val="0"/>
            </a:spcBef>
            <a:spcAft>
              <a:spcPct val="35000"/>
            </a:spcAft>
            <a:buNone/>
          </a:pPr>
          <a:r>
            <a:rPr lang="es-MX" sz="4200" kern="1200" dirty="0"/>
            <a:t>Desempeño N-1</a:t>
          </a:r>
          <a:endParaRPr lang="es-CO" sz="4200" kern="1200" dirty="0"/>
        </a:p>
      </dsp:txBody>
      <dsp:txXfrm>
        <a:off x="4789794" y="2885654"/>
        <a:ext cx="3282337" cy="15916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A91B63-1065-4765-8DF1-EEECDEE4E60B}">
      <dsp:nvSpPr>
        <dsp:cNvPr id="0" name=""/>
        <dsp:cNvSpPr/>
      </dsp:nvSpPr>
      <dsp:spPr>
        <a:xfrm rot="5400000">
          <a:off x="3358755" y="117090"/>
          <a:ext cx="1780906" cy="1549389"/>
        </a:xfrm>
        <a:prstGeom prst="hexagon">
          <a:avLst>
            <a:gd name="adj" fmla="val 25000"/>
            <a:gd name="vf" fmla="val 11547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s-CO" sz="4000" kern="1200" dirty="0"/>
            <a:t>20%</a:t>
          </a:r>
        </a:p>
      </dsp:txBody>
      <dsp:txXfrm rot="-5400000">
        <a:off x="3715960" y="278857"/>
        <a:ext cx="1066495" cy="1225856"/>
      </dsp:txXfrm>
    </dsp:sp>
    <dsp:sp modelId="{EEB94B7E-9348-4334-BD58-1DAEE6E7459A}">
      <dsp:nvSpPr>
        <dsp:cNvPr id="0" name=""/>
        <dsp:cNvSpPr/>
      </dsp:nvSpPr>
      <dsp:spPr>
        <a:xfrm>
          <a:off x="5070919" y="357513"/>
          <a:ext cx="1987492" cy="1068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O" sz="1800" kern="1200" dirty="0"/>
            <a:t>Examen – Aspectos generales inicio sesión 3 </a:t>
          </a:r>
        </a:p>
      </dsp:txBody>
      <dsp:txXfrm>
        <a:off x="5070919" y="357513"/>
        <a:ext cx="1987492" cy="1068544"/>
      </dsp:txXfrm>
    </dsp:sp>
    <dsp:sp modelId="{5A5AFE96-AC91-4C05-982B-5FB05A062D3A}">
      <dsp:nvSpPr>
        <dsp:cNvPr id="0" name=""/>
        <dsp:cNvSpPr/>
      </dsp:nvSpPr>
      <dsp:spPr>
        <a:xfrm rot="5400000">
          <a:off x="1685415" y="117090"/>
          <a:ext cx="1780906" cy="1549389"/>
        </a:xfrm>
        <a:prstGeom prst="hexagon">
          <a:avLst>
            <a:gd name="adj" fmla="val 25000"/>
            <a:gd name="vf" fmla="val 11547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lang="es-CO" sz="4400" kern="1200"/>
        </a:p>
      </dsp:txBody>
      <dsp:txXfrm rot="-5400000">
        <a:off x="2042620" y="278857"/>
        <a:ext cx="1066495" cy="1225856"/>
      </dsp:txXfrm>
    </dsp:sp>
    <dsp:sp modelId="{529E0F88-FD45-415E-941A-83A9C19E9888}">
      <dsp:nvSpPr>
        <dsp:cNvPr id="0" name=""/>
        <dsp:cNvSpPr/>
      </dsp:nvSpPr>
      <dsp:spPr>
        <a:xfrm rot="5400000">
          <a:off x="2518879" y="1628724"/>
          <a:ext cx="1780906" cy="1549389"/>
        </a:xfrm>
        <a:prstGeom prst="hexagon">
          <a:avLst>
            <a:gd name="adj" fmla="val 25000"/>
            <a:gd name="vf" fmla="val 11547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s-CO" sz="4000" kern="1200" dirty="0"/>
            <a:t>40%</a:t>
          </a:r>
        </a:p>
      </dsp:txBody>
      <dsp:txXfrm rot="-5400000">
        <a:off x="2876084" y="1790491"/>
        <a:ext cx="1066495" cy="1225856"/>
      </dsp:txXfrm>
    </dsp:sp>
    <dsp:sp modelId="{A1CD855F-2DC9-44CD-A20B-1CE18D5E5016}">
      <dsp:nvSpPr>
        <dsp:cNvPr id="0" name=""/>
        <dsp:cNvSpPr/>
      </dsp:nvSpPr>
      <dsp:spPr>
        <a:xfrm>
          <a:off x="647146" y="1869146"/>
          <a:ext cx="1923379" cy="1068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r" defTabSz="800100">
            <a:lnSpc>
              <a:spcPct val="90000"/>
            </a:lnSpc>
            <a:spcBef>
              <a:spcPct val="0"/>
            </a:spcBef>
            <a:spcAft>
              <a:spcPct val="35000"/>
            </a:spcAft>
            <a:buNone/>
          </a:pPr>
          <a:r>
            <a:rPr lang="es-CO" sz="1800" kern="1200" dirty="0"/>
            <a:t>Exposición – sesión 2 y 3 </a:t>
          </a:r>
        </a:p>
      </dsp:txBody>
      <dsp:txXfrm>
        <a:off x="647146" y="1869146"/>
        <a:ext cx="1923379" cy="1068544"/>
      </dsp:txXfrm>
    </dsp:sp>
    <dsp:sp modelId="{548639CC-F985-48D5-9607-3F8425CE092F}">
      <dsp:nvSpPr>
        <dsp:cNvPr id="0" name=""/>
        <dsp:cNvSpPr/>
      </dsp:nvSpPr>
      <dsp:spPr>
        <a:xfrm rot="5400000">
          <a:off x="4192219" y="1628724"/>
          <a:ext cx="1780906" cy="1549389"/>
        </a:xfrm>
        <a:prstGeom prst="hexagon">
          <a:avLst>
            <a:gd name="adj" fmla="val 25000"/>
            <a:gd name="vf" fmla="val 11547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lang="es-CO" sz="4400" kern="1200"/>
        </a:p>
      </dsp:txBody>
      <dsp:txXfrm rot="-5400000">
        <a:off x="4549424" y="1790491"/>
        <a:ext cx="1066495" cy="1225856"/>
      </dsp:txXfrm>
    </dsp:sp>
    <dsp:sp modelId="{2EC9109F-5227-48F3-8B8F-F5967E801D7E}">
      <dsp:nvSpPr>
        <dsp:cNvPr id="0" name=""/>
        <dsp:cNvSpPr/>
      </dsp:nvSpPr>
      <dsp:spPr>
        <a:xfrm rot="5400000">
          <a:off x="3358755" y="3140358"/>
          <a:ext cx="1780906" cy="1549389"/>
        </a:xfrm>
        <a:prstGeom prst="hexagon">
          <a:avLst>
            <a:gd name="adj" fmla="val 25000"/>
            <a:gd name="vf" fmla="val 115470"/>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s-CO" sz="4000" kern="1200" dirty="0"/>
            <a:t>40%</a:t>
          </a:r>
        </a:p>
      </dsp:txBody>
      <dsp:txXfrm rot="-5400000">
        <a:off x="3715960" y="3302125"/>
        <a:ext cx="1066495" cy="1225856"/>
      </dsp:txXfrm>
    </dsp:sp>
    <dsp:sp modelId="{6836B476-650A-479E-B92A-169F4A9D2117}">
      <dsp:nvSpPr>
        <dsp:cNvPr id="0" name=""/>
        <dsp:cNvSpPr/>
      </dsp:nvSpPr>
      <dsp:spPr>
        <a:xfrm>
          <a:off x="5070919" y="3380780"/>
          <a:ext cx="1987492" cy="1068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O" sz="1800" kern="1200" dirty="0"/>
            <a:t>Taller</a:t>
          </a:r>
        </a:p>
      </dsp:txBody>
      <dsp:txXfrm>
        <a:off x="5070919" y="3380780"/>
        <a:ext cx="1987492" cy="1068544"/>
      </dsp:txXfrm>
    </dsp:sp>
    <dsp:sp modelId="{6B53B36F-A9F1-4C51-A4B3-D5D882FF5BC2}">
      <dsp:nvSpPr>
        <dsp:cNvPr id="0" name=""/>
        <dsp:cNvSpPr/>
      </dsp:nvSpPr>
      <dsp:spPr>
        <a:xfrm rot="5400000">
          <a:off x="1685415" y="3140358"/>
          <a:ext cx="1780906" cy="1549389"/>
        </a:xfrm>
        <a:prstGeom prst="hexagon">
          <a:avLst>
            <a:gd name="adj" fmla="val 25000"/>
            <a:gd name="vf" fmla="val 11547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lang="es-CO" sz="4400" kern="1200"/>
        </a:p>
      </dsp:txBody>
      <dsp:txXfrm rot="-5400000">
        <a:off x="2042620" y="3302125"/>
        <a:ext cx="1066495" cy="1225856"/>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BAF832-27CE-442D-9AD0-B2D65D979D48}">
      <dsp:nvSpPr>
        <dsp:cNvPr id="0" name=""/>
        <dsp:cNvSpPr/>
      </dsp:nvSpPr>
      <dsp:spPr>
        <a:xfrm>
          <a:off x="0" y="734852"/>
          <a:ext cx="8128000" cy="1183746"/>
        </a:xfrm>
        <a:prstGeom prst="rightArrow">
          <a:avLst>
            <a:gd name="adj1" fmla="val 50000"/>
            <a:gd name="adj2" fmla="val 5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187920" numCol="1" spcCol="1270" anchor="ctr" anchorCtr="0">
          <a:noAutofit/>
        </a:bodyPr>
        <a:lstStyle/>
        <a:p>
          <a:pPr marL="0" lvl="0" indent="0" algn="l" defTabSz="889000">
            <a:lnSpc>
              <a:spcPct val="90000"/>
            </a:lnSpc>
            <a:spcBef>
              <a:spcPct val="0"/>
            </a:spcBef>
            <a:spcAft>
              <a:spcPct val="35000"/>
            </a:spcAft>
            <a:buNone/>
          </a:pPr>
          <a:r>
            <a:rPr lang="es-MX" sz="2000" kern="1200" dirty="0"/>
            <a:t>Condiciones actuales y futuras</a:t>
          </a:r>
          <a:endParaRPr lang="es-CO" sz="2000" kern="1200" dirty="0"/>
        </a:p>
      </dsp:txBody>
      <dsp:txXfrm>
        <a:off x="0" y="1030789"/>
        <a:ext cx="7832064" cy="591873"/>
      </dsp:txXfrm>
    </dsp:sp>
    <dsp:sp modelId="{18DC2F74-357F-4BD9-8CA4-64F9D36164B1}">
      <dsp:nvSpPr>
        <dsp:cNvPr id="0" name=""/>
        <dsp:cNvSpPr/>
      </dsp:nvSpPr>
      <dsp:spPr>
        <a:xfrm>
          <a:off x="0" y="1647691"/>
          <a:ext cx="2503424" cy="2280331"/>
        </a:xfrm>
        <a:prstGeom prst="rect">
          <a:avLst/>
        </a:prstGeom>
        <a:solidFill>
          <a:schemeClr val="lt1">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s-MX" sz="1900" kern="1200" dirty="0"/>
            <a:t>Crecimientos de demanda</a:t>
          </a:r>
        </a:p>
        <a:p>
          <a:pPr marL="0" lvl="0" indent="0" algn="l" defTabSz="844550">
            <a:lnSpc>
              <a:spcPct val="90000"/>
            </a:lnSpc>
            <a:spcBef>
              <a:spcPct val="0"/>
            </a:spcBef>
            <a:spcAft>
              <a:spcPct val="35000"/>
            </a:spcAft>
            <a:buNone/>
          </a:pPr>
          <a:r>
            <a:rPr lang="es-MX" sz="1900" kern="1200" dirty="0"/>
            <a:t>Nuevas conexiones de generación</a:t>
          </a:r>
        </a:p>
        <a:p>
          <a:pPr marL="0" lvl="0" indent="0" algn="l" defTabSz="844550">
            <a:lnSpc>
              <a:spcPct val="90000"/>
            </a:lnSpc>
            <a:spcBef>
              <a:spcPct val="0"/>
            </a:spcBef>
            <a:spcAft>
              <a:spcPct val="35000"/>
            </a:spcAft>
            <a:buNone/>
          </a:pPr>
          <a:endParaRPr lang="es-MX" sz="1900" kern="1200" dirty="0"/>
        </a:p>
        <a:p>
          <a:pPr marL="0" lvl="0" indent="0" algn="l" defTabSz="844550">
            <a:lnSpc>
              <a:spcPct val="90000"/>
            </a:lnSpc>
            <a:spcBef>
              <a:spcPct val="0"/>
            </a:spcBef>
            <a:spcAft>
              <a:spcPct val="35000"/>
            </a:spcAft>
            <a:buNone/>
          </a:pPr>
          <a:r>
            <a:rPr lang="es-MX" sz="1900" kern="1200" dirty="0"/>
            <a:t>Red actual y red definida</a:t>
          </a:r>
          <a:endParaRPr lang="es-CO" sz="1900" kern="1200" dirty="0"/>
        </a:p>
      </dsp:txBody>
      <dsp:txXfrm>
        <a:off x="0" y="1647691"/>
        <a:ext cx="2503424" cy="2280331"/>
      </dsp:txXfrm>
    </dsp:sp>
    <dsp:sp modelId="{DF41A7F5-1E03-4907-B76D-AB02FD8A50DD}">
      <dsp:nvSpPr>
        <dsp:cNvPr id="0" name=""/>
        <dsp:cNvSpPr/>
      </dsp:nvSpPr>
      <dsp:spPr>
        <a:xfrm>
          <a:off x="2503423" y="1129434"/>
          <a:ext cx="5624576" cy="1183746"/>
        </a:xfrm>
        <a:prstGeom prst="rightArrow">
          <a:avLst>
            <a:gd name="adj1" fmla="val 50000"/>
            <a:gd name="adj2" fmla="val 5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187920" numCol="1" spcCol="1270" anchor="ctr" anchorCtr="0">
          <a:noAutofit/>
        </a:bodyPr>
        <a:lstStyle/>
        <a:p>
          <a:pPr marL="0" lvl="0" indent="0" algn="l" defTabSz="889000">
            <a:lnSpc>
              <a:spcPct val="90000"/>
            </a:lnSpc>
            <a:spcBef>
              <a:spcPct val="0"/>
            </a:spcBef>
            <a:spcAft>
              <a:spcPct val="35000"/>
            </a:spcAft>
            <a:buNone/>
          </a:pPr>
          <a:r>
            <a:rPr lang="es-MX" sz="2000" kern="1200" dirty="0"/>
            <a:t>Identificación problemática o necesidad</a:t>
          </a:r>
          <a:endParaRPr lang="es-CO" sz="2000" kern="1200" dirty="0"/>
        </a:p>
      </dsp:txBody>
      <dsp:txXfrm>
        <a:off x="2503423" y="1425371"/>
        <a:ext cx="5328640" cy="591873"/>
      </dsp:txXfrm>
    </dsp:sp>
    <dsp:sp modelId="{10101B53-ACFC-4200-B315-16FAB2582842}">
      <dsp:nvSpPr>
        <dsp:cNvPr id="0" name=""/>
        <dsp:cNvSpPr/>
      </dsp:nvSpPr>
      <dsp:spPr>
        <a:xfrm>
          <a:off x="2503423" y="2042273"/>
          <a:ext cx="2503424" cy="2280331"/>
        </a:xfrm>
        <a:prstGeom prst="rect">
          <a:avLst/>
        </a:prstGeom>
        <a:solidFill>
          <a:schemeClr val="lt1">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s-MX" sz="1900" kern="1200" dirty="0"/>
            <a:t>Análisis eléctricos</a:t>
          </a:r>
        </a:p>
        <a:p>
          <a:pPr marL="0" lvl="0" indent="0" algn="l" defTabSz="844550">
            <a:lnSpc>
              <a:spcPct val="90000"/>
            </a:lnSpc>
            <a:spcBef>
              <a:spcPct val="0"/>
            </a:spcBef>
            <a:spcAft>
              <a:spcPct val="35000"/>
            </a:spcAft>
            <a:buNone/>
          </a:pPr>
          <a:r>
            <a:rPr lang="es-MX" sz="1900" kern="1200" dirty="0"/>
            <a:t>Flujos de carga</a:t>
          </a:r>
        </a:p>
        <a:p>
          <a:pPr marL="0" lvl="0" indent="0" algn="l" defTabSz="844550">
            <a:lnSpc>
              <a:spcPct val="90000"/>
            </a:lnSpc>
            <a:spcBef>
              <a:spcPct val="0"/>
            </a:spcBef>
            <a:spcAft>
              <a:spcPct val="35000"/>
            </a:spcAft>
            <a:buNone/>
          </a:pPr>
          <a:r>
            <a:rPr lang="es-MX" sz="1900" kern="1200" dirty="0"/>
            <a:t>Análisis de estabilidad</a:t>
          </a:r>
        </a:p>
        <a:p>
          <a:pPr marL="0" lvl="0" indent="0" algn="l" defTabSz="844550">
            <a:lnSpc>
              <a:spcPct val="90000"/>
            </a:lnSpc>
            <a:spcBef>
              <a:spcPct val="0"/>
            </a:spcBef>
            <a:spcAft>
              <a:spcPct val="35000"/>
            </a:spcAft>
            <a:buNone/>
          </a:pPr>
          <a:r>
            <a:rPr lang="es-MX" sz="1900" kern="1200" dirty="0"/>
            <a:t>Análisis CC</a:t>
          </a:r>
        </a:p>
        <a:p>
          <a:pPr marL="0" lvl="0" indent="0" algn="l" defTabSz="844550">
            <a:lnSpc>
              <a:spcPct val="90000"/>
            </a:lnSpc>
            <a:spcBef>
              <a:spcPct val="0"/>
            </a:spcBef>
            <a:spcAft>
              <a:spcPct val="35000"/>
            </a:spcAft>
            <a:buNone/>
          </a:pPr>
          <a:r>
            <a:rPr lang="es-MX" sz="1900" kern="1200" dirty="0"/>
            <a:t>Análisis adicionales</a:t>
          </a:r>
          <a:endParaRPr lang="es-CO" sz="1900" kern="1200" dirty="0"/>
        </a:p>
      </dsp:txBody>
      <dsp:txXfrm>
        <a:off x="2503423" y="2042273"/>
        <a:ext cx="2503424" cy="2280331"/>
      </dsp:txXfrm>
    </dsp:sp>
    <dsp:sp modelId="{14697C2D-CA32-4E1D-9ECB-1ABCB522AD7F}">
      <dsp:nvSpPr>
        <dsp:cNvPr id="0" name=""/>
        <dsp:cNvSpPr/>
      </dsp:nvSpPr>
      <dsp:spPr>
        <a:xfrm>
          <a:off x="5006848" y="1524016"/>
          <a:ext cx="3121152" cy="1183746"/>
        </a:xfrm>
        <a:prstGeom prst="rightArrow">
          <a:avLst>
            <a:gd name="adj1" fmla="val 50000"/>
            <a:gd name="adj2" fmla="val 5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187920" numCol="1" spcCol="1270" anchor="ctr" anchorCtr="0">
          <a:noAutofit/>
        </a:bodyPr>
        <a:lstStyle/>
        <a:p>
          <a:pPr marL="0" lvl="0" indent="0" algn="l" defTabSz="889000">
            <a:lnSpc>
              <a:spcPct val="90000"/>
            </a:lnSpc>
            <a:spcBef>
              <a:spcPct val="0"/>
            </a:spcBef>
            <a:spcAft>
              <a:spcPct val="35000"/>
            </a:spcAft>
            <a:buNone/>
          </a:pPr>
          <a:r>
            <a:rPr lang="es-MX" sz="2000" kern="1200" dirty="0"/>
            <a:t>Propuesta de solución</a:t>
          </a:r>
          <a:endParaRPr lang="es-CO" sz="2000" kern="1200" dirty="0"/>
        </a:p>
      </dsp:txBody>
      <dsp:txXfrm>
        <a:off x="5006848" y="1819953"/>
        <a:ext cx="2825216" cy="591873"/>
      </dsp:txXfrm>
    </dsp:sp>
    <dsp:sp modelId="{3772610B-EF98-4043-9425-DDCB20E06AFC}">
      <dsp:nvSpPr>
        <dsp:cNvPr id="0" name=""/>
        <dsp:cNvSpPr/>
      </dsp:nvSpPr>
      <dsp:spPr>
        <a:xfrm>
          <a:off x="5006848" y="2436855"/>
          <a:ext cx="2503424" cy="2246958"/>
        </a:xfrm>
        <a:prstGeom prst="rect">
          <a:avLst/>
        </a:prstGeom>
        <a:solidFill>
          <a:schemeClr val="lt1">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endParaRPr lang="es-CO" sz="1900" kern="1200" dirty="0"/>
        </a:p>
        <a:p>
          <a:pPr marL="0" lvl="0" indent="0" algn="l" defTabSz="844550">
            <a:lnSpc>
              <a:spcPct val="90000"/>
            </a:lnSpc>
            <a:spcBef>
              <a:spcPct val="0"/>
            </a:spcBef>
            <a:spcAft>
              <a:spcPct val="35000"/>
            </a:spcAft>
            <a:buNone/>
          </a:pPr>
          <a:endParaRPr lang="es-CO" sz="1900" kern="1200"/>
        </a:p>
        <a:p>
          <a:pPr marL="0" lvl="0" indent="0" algn="l" defTabSz="844550">
            <a:lnSpc>
              <a:spcPct val="90000"/>
            </a:lnSpc>
            <a:spcBef>
              <a:spcPct val="0"/>
            </a:spcBef>
            <a:spcAft>
              <a:spcPct val="35000"/>
            </a:spcAft>
            <a:buNone/>
          </a:pPr>
          <a:r>
            <a:rPr lang="es-MX" sz="1900" kern="1200" dirty="0"/>
            <a:t>Propuesta de solución en función de los problemas</a:t>
          </a:r>
          <a:endParaRPr lang="es-CO" sz="1900" kern="1200" dirty="0"/>
        </a:p>
      </dsp:txBody>
      <dsp:txXfrm>
        <a:off x="5006848" y="2436855"/>
        <a:ext cx="2503424" cy="22469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2A8527-A836-45F2-9E2F-FD10F126B1EF}">
      <dsp:nvSpPr>
        <dsp:cNvPr id="0" name=""/>
        <dsp:cNvSpPr/>
      </dsp:nvSpPr>
      <dsp:spPr>
        <a:xfrm>
          <a:off x="0" y="0"/>
          <a:ext cx="6390783" cy="1113163"/>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01930" tIns="201930" rIns="201930" bIns="201930" numCol="1" spcCol="1270" anchor="ctr" anchorCtr="0">
          <a:noAutofit/>
        </a:bodyPr>
        <a:lstStyle/>
        <a:p>
          <a:pPr marL="0" lvl="0" indent="0" algn="ctr" defTabSz="2355850">
            <a:lnSpc>
              <a:spcPct val="90000"/>
            </a:lnSpc>
            <a:spcBef>
              <a:spcPct val="0"/>
            </a:spcBef>
            <a:spcAft>
              <a:spcPct val="35000"/>
            </a:spcAft>
            <a:buNone/>
          </a:pPr>
          <a:r>
            <a:rPr lang="es-CO" sz="5300" kern="1200" dirty="0"/>
            <a:t>POLITICA</a:t>
          </a:r>
        </a:p>
      </dsp:txBody>
      <dsp:txXfrm>
        <a:off x="0" y="0"/>
        <a:ext cx="6390783" cy="1113163"/>
      </dsp:txXfrm>
    </dsp:sp>
    <dsp:sp modelId="{31206534-E93D-4F6A-A4CF-E31A20967FAB}">
      <dsp:nvSpPr>
        <dsp:cNvPr id="0" name=""/>
        <dsp:cNvSpPr/>
      </dsp:nvSpPr>
      <dsp:spPr>
        <a:xfrm>
          <a:off x="0" y="1113163"/>
          <a:ext cx="3195391" cy="2337643"/>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s-CO" sz="4100" kern="1200" dirty="0"/>
            <a:t>REGULADOR</a:t>
          </a:r>
        </a:p>
        <a:p>
          <a:pPr marL="0" lvl="0" indent="0" algn="ctr" defTabSz="1822450">
            <a:lnSpc>
              <a:spcPct val="90000"/>
            </a:lnSpc>
            <a:spcBef>
              <a:spcPct val="0"/>
            </a:spcBef>
            <a:spcAft>
              <a:spcPct val="35000"/>
            </a:spcAft>
            <a:buNone/>
          </a:pPr>
          <a:endParaRPr lang="es-CO" sz="4100" kern="1200" dirty="0"/>
        </a:p>
      </dsp:txBody>
      <dsp:txXfrm>
        <a:off x="0" y="1113163"/>
        <a:ext cx="3195391" cy="2337643"/>
      </dsp:txXfrm>
    </dsp:sp>
    <dsp:sp modelId="{DE802D94-C86D-4FDD-998F-14848D44C292}">
      <dsp:nvSpPr>
        <dsp:cNvPr id="0" name=""/>
        <dsp:cNvSpPr/>
      </dsp:nvSpPr>
      <dsp:spPr>
        <a:xfrm>
          <a:off x="3195391" y="1113163"/>
          <a:ext cx="3195391" cy="2337643"/>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s-CO" sz="4100" kern="1200" dirty="0"/>
            <a:t>PLANEADOR</a:t>
          </a:r>
        </a:p>
        <a:p>
          <a:pPr marL="0" lvl="0" indent="0" algn="ctr" defTabSz="1822450">
            <a:lnSpc>
              <a:spcPct val="90000"/>
            </a:lnSpc>
            <a:spcBef>
              <a:spcPct val="0"/>
            </a:spcBef>
            <a:spcAft>
              <a:spcPct val="35000"/>
            </a:spcAft>
            <a:buNone/>
          </a:pPr>
          <a:endParaRPr lang="es-CO" sz="4100" kern="1200" dirty="0"/>
        </a:p>
      </dsp:txBody>
      <dsp:txXfrm>
        <a:off x="3195391" y="1113163"/>
        <a:ext cx="3195391" cy="2337643"/>
      </dsp:txXfrm>
    </dsp:sp>
    <dsp:sp modelId="{1E7C51E7-2ABE-489C-A00F-6C8A7584175F}">
      <dsp:nvSpPr>
        <dsp:cNvPr id="0" name=""/>
        <dsp:cNvSpPr/>
      </dsp:nvSpPr>
      <dsp:spPr>
        <a:xfrm>
          <a:off x="0" y="3425049"/>
          <a:ext cx="6390783" cy="259738"/>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2A8527-A836-45F2-9E2F-FD10F126B1EF}">
      <dsp:nvSpPr>
        <dsp:cNvPr id="0" name=""/>
        <dsp:cNvSpPr/>
      </dsp:nvSpPr>
      <dsp:spPr>
        <a:xfrm>
          <a:off x="0" y="0"/>
          <a:ext cx="6390783" cy="1113163"/>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01930" tIns="201930" rIns="201930" bIns="201930" numCol="1" spcCol="1270" anchor="ctr" anchorCtr="0">
          <a:noAutofit/>
        </a:bodyPr>
        <a:lstStyle/>
        <a:p>
          <a:pPr marL="0" lvl="0" indent="0" algn="ctr" defTabSz="2355850">
            <a:lnSpc>
              <a:spcPct val="90000"/>
            </a:lnSpc>
            <a:spcBef>
              <a:spcPct val="0"/>
            </a:spcBef>
            <a:spcAft>
              <a:spcPct val="35000"/>
            </a:spcAft>
            <a:buNone/>
          </a:pPr>
          <a:r>
            <a:rPr lang="es-CO" sz="5300" kern="1200" dirty="0"/>
            <a:t>MME</a:t>
          </a:r>
        </a:p>
      </dsp:txBody>
      <dsp:txXfrm>
        <a:off x="0" y="0"/>
        <a:ext cx="6390783" cy="1113163"/>
      </dsp:txXfrm>
    </dsp:sp>
    <dsp:sp modelId="{31206534-E93D-4F6A-A4CF-E31A20967FAB}">
      <dsp:nvSpPr>
        <dsp:cNvPr id="0" name=""/>
        <dsp:cNvSpPr/>
      </dsp:nvSpPr>
      <dsp:spPr>
        <a:xfrm>
          <a:off x="0" y="1113163"/>
          <a:ext cx="3195391" cy="2337643"/>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790" tIns="224790" rIns="224790" bIns="224790" numCol="1" spcCol="1270" anchor="ctr" anchorCtr="0">
          <a:noAutofit/>
        </a:bodyPr>
        <a:lstStyle/>
        <a:p>
          <a:pPr marL="0" lvl="0" indent="0" algn="ctr" defTabSz="2622550">
            <a:lnSpc>
              <a:spcPct val="90000"/>
            </a:lnSpc>
            <a:spcBef>
              <a:spcPct val="0"/>
            </a:spcBef>
            <a:spcAft>
              <a:spcPct val="35000"/>
            </a:spcAft>
            <a:buNone/>
          </a:pPr>
          <a:r>
            <a:rPr lang="es-CO" sz="5900" kern="1200" dirty="0"/>
            <a:t>CREG</a:t>
          </a:r>
        </a:p>
        <a:p>
          <a:pPr marL="0" lvl="0" indent="0" algn="ctr" defTabSz="2622550">
            <a:lnSpc>
              <a:spcPct val="90000"/>
            </a:lnSpc>
            <a:spcBef>
              <a:spcPct val="0"/>
            </a:spcBef>
            <a:spcAft>
              <a:spcPct val="35000"/>
            </a:spcAft>
            <a:buNone/>
          </a:pPr>
          <a:endParaRPr lang="es-CO" sz="5900" kern="1200" dirty="0"/>
        </a:p>
      </dsp:txBody>
      <dsp:txXfrm>
        <a:off x="0" y="1113163"/>
        <a:ext cx="3195391" cy="2337643"/>
      </dsp:txXfrm>
    </dsp:sp>
    <dsp:sp modelId="{DE802D94-C86D-4FDD-998F-14848D44C292}">
      <dsp:nvSpPr>
        <dsp:cNvPr id="0" name=""/>
        <dsp:cNvSpPr/>
      </dsp:nvSpPr>
      <dsp:spPr>
        <a:xfrm>
          <a:off x="3195391" y="1113163"/>
          <a:ext cx="3195391" cy="2337643"/>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790" tIns="224790" rIns="224790" bIns="224790" numCol="1" spcCol="1270" anchor="ctr" anchorCtr="0">
          <a:noAutofit/>
        </a:bodyPr>
        <a:lstStyle/>
        <a:p>
          <a:pPr marL="0" lvl="0" indent="0" algn="ctr" defTabSz="2622550">
            <a:lnSpc>
              <a:spcPct val="90000"/>
            </a:lnSpc>
            <a:spcBef>
              <a:spcPct val="0"/>
            </a:spcBef>
            <a:spcAft>
              <a:spcPct val="35000"/>
            </a:spcAft>
            <a:buNone/>
          </a:pPr>
          <a:r>
            <a:rPr lang="es-CO" sz="5900" kern="1200" dirty="0"/>
            <a:t>UPME</a:t>
          </a:r>
        </a:p>
        <a:p>
          <a:pPr marL="0" lvl="0" indent="0" algn="ctr" defTabSz="2622550">
            <a:lnSpc>
              <a:spcPct val="90000"/>
            </a:lnSpc>
            <a:spcBef>
              <a:spcPct val="0"/>
            </a:spcBef>
            <a:spcAft>
              <a:spcPct val="35000"/>
            </a:spcAft>
            <a:buNone/>
          </a:pPr>
          <a:endParaRPr lang="es-CO" sz="5900" kern="1200" dirty="0"/>
        </a:p>
      </dsp:txBody>
      <dsp:txXfrm>
        <a:off x="3195391" y="1113163"/>
        <a:ext cx="3195391" cy="2337643"/>
      </dsp:txXfrm>
    </dsp:sp>
    <dsp:sp modelId="{1E7C51E7-2ABE-489C-A00F-6C8A7584175F}">
      <dsp:nvSpPr>
        <dsp:cNvPr id="0" name=""/>
        <dsp:cNvSpPr/>
      </dsp:nvSpPr>
      <dsp:spPr>
        <a:xfrm>
          <a:off x="0" y="3425049"/>
          <a:ext cx="6390783" cy="259738"/>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CC2B95-9CB1-4703-A2C9-D62B2075DB75}">
      <dsp:nvSpPr>
        <dsp:cNvPr id="0" name=""/>
        <dsp:cNvSpPr/>
      </dsp:nvSpPr>
      <dsp:spPr>
        <a:xfrm>
          <a:off x="992" y="194138"/>
          <a:ext cx="3869531" cy="2321718"/>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CO" sz="3000" kern="1200" dirty="0"/>
            <a:t>GENERADORES</a:t>
          </a:r>
        </a:p>
      </dsp:txBody>
      <dsp:txXfrm>
        <a:off x="992" y="194138"/>
        <a:ext cx="3869531" cy="2321718"/>
      </dsp:txXfrm>
    </dsp:sp>
    <dsp:sp modelId="{5DE90E5F-1C84-4336-888C-3E64051EEC5F}">
      <dsp:nvSpPr>
        <dsp:cNvPr id="0" name=""/>
        <dsp:cNvSpPr/>
      </dsp:nvSpPr>
      <dsp:spPr>
        <a:xfrm>
          <a:off x="4257476" y="194138"/>
          <a:ext cx="3869531" cy="2321718"/>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CO" sz="3000" kern="1200" dirty="0"/>
            <a:t>TRANSMISORES</a:t>
          </a:r>
        </a:p>
      </dsp:txBody>
      <dsp:txXfrm>
        <a:off x="4257476" y="194138"/>
        <a:ext cx="3869531" cy="2321718"/>
      </dsp:txXfrm>
    </dsp:sp>
    <dsp:sp modelId="{92F67F13-1D0D-4C44-B0C6-9D2BE18D7419}">
      <dsp:nvSpPr>
        <dsp:cNvPr id="0" name=""/>
        <dsp:cNvSpPr/>
      </dsp:nvSpPr>
      <dsp:spPr>
        <a:xfrm>
          <a:off x="992" y="2902810"/>
          <a:ext cx="3869531" cy="2321718"/>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CO" sz="3000" kern="1200" dirty="0"/>
            <a:t>DISTRIBUIDORES</a:t>
          </a:r>
        </a:p>
      </dsp:txBody>
      <dsp:txXfrm>
        <a:off x="992" y="2902810"/>
        <a:ext cx="3869531" cy="2321718"/>
      </dsp:txXfrm>
    </dsp:sp>
    <dsp:sp modelId="{85FF964E-097B-4A0D-8CE6-ECC80B10F860}">
      <dsp:nvSpPr>
        <dsp:cNvPr id="0" name=""/>
        <dsp:cNvSpPr/>
      </dsp:nvSpPr>
      <dsp:spPr>
        <a:xfrm>
          <a:off x="4257476" y="2902810"/>
          <a:ext cx="3869531" cy="2321718"/>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CO" sz="3000" kern="1200" dirty="0"/>
            <a:t>COMERCIALIZADORES</a:t>
          </a:r>
        </a:p>
      </dsp:txBody>
      <dsp:txXfrm>
        <a:off x="4257476" y="2902810"/>
        <a:ext cx="3869531" cy="232171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CC2B95-9CB1-4703-A2C9-D62B2075DB75}">
      <dsp:nvSpPr>
        <dsp:cNvPr id="0" name=""/>
        <dsp:cNvSpPr/>
      </dsp:nvSpPr>
      <dsp:spPr>
        <a:xfrm>
          <a:off x="992" y="194138"/>
          <a:ext cx="3869531" cy="2321718"/>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CO" sz="3000" kern="1200"/>
            <a:t>GENERADORES</a:t>
          </a:r>
        </a:p>
      </dsp:txBody>
      <dsp:txXfrm>
        <a:off x="992" y="194138"/>
        <a:ext cx="3869531" cy="2321718"/>
      </dsp:txXfrm>
    </dsp:sp>
    <dsp:sp modelId="{5DE90E5F-1C84-4336-888C-3E64051EEC5F}">
      <dsp:nvSpPr>
        <dsp:cNvPr id="0" name=""/>
        <dsp:cNvSpPr/>
      </dsp:nvSpPr>
      <dsp:spPr>
        <a:xfrm>
          <a:off x="4257476" y="194138"/>
          <a:ext cx="3869531" cy="2321718"/>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CO" sz="3000" kern="1200" dirty="0"/>
            <a:t>TRANSMISORES</a:t>
          </a:r>
        </a:p>
      </dsp:txBody>
      <dsp:txXfrm>
        <a:off x="4257476" y="194138"/>
        <a:ext cx="3869531" cy="2321718"/>
      </dsp:txXfrm>
    </dsp:sp>
    <dsp:sp modelId="{92F67F13-1D0D-4C44-B0C6-9D2BE18D7419}">
      <dsp:nvSpPr>
        <dsp:cNvPr id="0" name=""/>
        <dsp:cNvSpPr/>
      </dsp:nvSpPr>
      <dsp:spPr>
        <a:xfrm>
          <a:off x="992" y="2902810"/>
          <a:ext cx="3869531" cy="2321718"/>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CO" sz="3000" kern="1200" dirty="0"/>
            <a:t>DISTRIBUIDORES</a:t>
          </a:r>
        </a:p>
      </dsp:txBody>
      <dsp:txXfrm>
        <a:off x="992" y="2902810"/>
        <a:ext cx="3869531" cy="2321718"/>
      </dsp:txXfrm>
    </dsp:sp>
    <dsp:sp modelId="{85FF964E-097B-4A0D-8CE6-ECC80B10F860}">
      <dsp:nvSpPr>
        <dsp:cNvPr id="0" name=""/>
        <dsp:cNvSpPr/>
      </dsp:nvSpPr>
      <dsp:spPr>
        <a:xfrm>
          <a:off x="4257476" y="2902810"/>
          <a:ext cx="3869531" cy="2321718"/>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CO" sz="3000" kern="1200" dirty="0"/>
            <a:t>COMERCIALIZADORES</a:t>
          </a:r>
        </a:p>
      </dsp:txBody>
      <dsp:txXfrm>
        <a:off x="4257476" y="2902810"/>
        <a:ext cx="3869531" cy="232171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CC2B95-9CB1-4703-A2C9-D62B2075DB75}">
      <dsp:nvSpPr>
        <dsp:cNvPr id="0" name=""/>
        <dsp:cNvSpPr/>
      </dsp:nvSpPr>
      <dsp:spPr>
        <a:xfrm>
          <a:off x="992" y="194138"/>
          <a:ext cx="3869531" cy="2321718"/>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CO" sz="3000" kern="1200"/>
            <a:t>GENERADORES</a:t>
          </a:r>
        </a:p>
      </dsp:txBody>
      <dsp:txXfrm>
        <a:off x="992" y="194138"/>
        <a:ext cx="3869531" cy="2321718"/>
      </dsp:txXfrm>
    </dsp:sp>
    <dsp:sp modelId="{5DE90E5F-1C84-4336-888C-3E64051EEC5F}">
      <dsp:nvSpPr>
        <dsp:cNvPr id="0" name=""/>
        <dsp:cNvSpPr/>
      </dsp:nvSpPr>
      <dsp:spPr>
        <a:xfrm>
          <a:off x="4257476" y="194138"/>
          <a:ext cx="3869531" cy="2321718"/>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CO" sz="3000" kern="1200" dirty="0"/>
            <a:t>TRANSMISORES</a:t>
          </a:r>
        </a:p>
      </dsp:txBody>
      <dsp:txXfrm>
        <a:off x="4257476" y="194138"/>
        <a:ext cx="3869531" cy="2321718"/>
      </dsp:txXfrm>
    </dsp:sp>
    <dsp:sp modelId="{92F67F13-1D0D-4C44-B0C6-9D2BE18D7419}">
      <dsp:nvSpPr>
        <dsp:cNvPr id="0" name=""/>
        <dsp:cNvSpPr/>
      </dsp:nvSpPr>
      <dsp:spPr>
        <a:xfrm>
          <a:off x="992" y="2902810"/>
          <a:ext cx="3869531" cy="2321718"/>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CO" sz="3000" kern="1200" dirty="0"/>
            <a:t>DISTRIBUIDORES</a:t>
          </a:r>
        </a:p>
      </dsp:txBody>
      <dsp:txXfrm>
        <a:off x="992" y="2902810"/>
        <a:ext cx="3869531" cy="2321718"/>
      </dsp:txXfrm>
    </dsp:sp>
    <dsp:sp modelId="{85FF964E-097B-4A0D-8CE6-ECC80B10F860}">
      <dsp:nvSpPr>
        <dsp:cNvPr id="0" name=""/>
        <dsp:cNvSpPr/>
      </dsp:nvSpPr>
      <dsp:spPr>
        <a:xfrm>
          <a:off x="4257476" y="2902810"/>
          <a:ext cx="3869531" cy="2321718"/>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CO" sz="3000" kern="1200" dirty="0"/>
            <a:t>COMERCIALIZADORES</a:t>
          </a:r>
        </a:p>
      </dsp:txBody>
      <dsp:txXfrm>
        <a:off x="4257476" y="2902810"/>
        <a:ext cx="3869531" cy="232171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4CB6D7-E782-4016-9442-BE42E8D16C61}">
      <dsp:nvSpPr>
        <dsp:cNvPr id="0" name=""/>
        <dsp:cNvSpPr/>
      </dsp:nvSpPr>
      <dsp:spPr>
        <a:xfrm>
          <a:off x="3081771" y="0"/>
          <a:ext cx="1540885" cy="985520"/>
        </a:xfrm>
        <a:prstGeom prst="trapezoid">
          <a:avLst>
            <a:gd name="adj" fmla="val 78176"/>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s-CO" sz="3300" kern="1200" dirty="0"/>
            <a:t>NIVEL I &lt; 1 Kv</a:t>
          </a:r>
        </a:p>
      </dsp:txBody>
      <dsp:txXfrm>
        <a:off x="3081771" y="0"/>
        <a:ext cx="1540885" cy="985520"/>
      </dsp:txXfrm>
    </dsp:sp>
    <dsp:sp modelId="{A6AD36D4-1BCF-4E72-8AF6-741CD1BF6B01}">
      <dsp:nvSpPr>
        <dsp:cNvPr id="0" name=""/>
        <dsp:cNvSpPr/>
      </dsp:nvSpPr>
      <dsp:spPr>
        <a:xfrm>
          <a:off x="2311328" y="985520"/>
          <a:ext cx="3081771" cy="985520"/>
        </a:xfrm>
        <a:prstGeom prst="trapezoid">
          <a:avLst>
            <a:gd name="adj" fmla="val 78176"/>
          </a:avLst>
        </a:prstGeom>
        <a:solidFill>
          <a:schemeClr val="accent2">
            <a:hueOff val="-678113"/>
            <a:satOff val="-414"/>
            <a:lumOff val="161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s-CO" sz="3300" kern="1200" dirty="0"/>
            <a:t>NIVEL II &lt; 30 Kv</a:t>
          </a:r>
        </a:p>
      </dsp:txBody>
      <dsp:txXfrm>
        <a:off x="2850638" y="985520"/>
        <a:ext cx="2003151" cy="985520"/>
      </dsp:txXfrm>
    </dsp:sp>
    <dsp:sp modelId="{1A4F2B9D-3DFD-4ED4-A516-7A2CEA086D9D}">
      <dsp:nvSpPr>
        <dsp:cNvPr id="0" name=""/>
        <dsp:cNvSpPr/>
      </dsp:nvSpPr>
      <dsp:spPr>
        <a:xfrm>
          <a:off x="1540885" y="1971040"/>
          <a:ext cx="4622656" cy="985520"/>
        </a:xfrm>
        <a:prstGeom prst="trapezoid">
          <a:avLst>
            <a:gd name="adj" fmla="val 78176"/>
          </a:avLst>
        </a:prstGeom>
        <a:solidFill>
          <a:schemeClr val="accent2">
            <a:hueOff val="-1356225"/>
            <a:satOff val="-828"/>
            <a:lumOff val="323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s-CO" sz="3300" kern="1200" dirty="0"/>
            <a:t>NIVEL III &lt; 57,6 Kv</a:t>
          </a:r>
        </a:p>
      </dsp:txBody>
      <dsp:txXfrm>
        <a:off x="2349850" y="1971040"/>
        <a:ext cx="3004726" cy="985520"/>
      </dsp:txXfrm>
    </dsp:sp>
    <dsp:sp modelId="{4580E437-8EA9-410E-A9F7-77B33C4FCA1A}">
      <dsp:nvSpPr>
        <dsp:cNvPr id="0" name=""/>
        <dsp:cNvSpPr/>
      </dsp:nvSpPr>
      <dsp:spPr>
        <a:xfrm>
          <a:off x="770442" y="2956559"/>
          <a:ext cx="6163542" cy="985520"/>
        </a:xfrm>
        <a:prstGeom prst="trapezoid">
          <a:avLst>
            <a:gd name="adj" fmla="val 78176"/>
          </a:avLst>
        </a:prstGeom>
        <a:solidFill>
          <a:schemeClr val="accent2">
            <a:hueOff val="-2034338"/>
            <a:satOff val="-1242"/>
            <a:lumOff val="485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s-CO" sz="3300" kern="1200" dirty="0"/>
            <a:t>Nivel IV -STR &gt;= 57,5 - &lt; 220 </a:t>
          </a:r>
          <a:r>
            <a:rPr lang="es-CO" sz="3300" kern="1200" dirty="0" err="1"/>
            <a:t>kV</a:t>
          </a:r>
          <a:endParaRPr lang="es-CO" sz="3300" kern="1200" dirty="0"/>
        </a:p>
      </dsp:txBody>
      <dsp:txXfrm>
        <a:off x="1849062" y="2956559"/>
        <a:ext cx="4006302" cy="985520"/>
      </dsp:txXfrm>
    </dsp:sp>
    <dsp:sp modelId="{34236225-FA33-4D33-ABBF-5FA3E4B7DF7C}">
      <dsp:nvSpPr>
        <dsp:cNvPr id="0" name=""/>
        <dsp:cNvSpPr/>
      </dsp:nvSpPr>
      <dsp:spPr>
        <a:xfrm>
          <a:off x="0" y="3942079"/>
          <a:ext cx="7704428" cy="985520"/>
        </a:xfrm>
        <a:prstGeom prst="trapezoid">
          <a:avLst>
            <a:gd name="adj" fmla="val 78176"/>
          </a:avLst>
        </a:prstGeom>
        <a:solidFill>
          <a:schemeClr val="accent2">
            <a:hueOff val="-2712450"/>
            <a:satOff val="-1656"/>
            <a:lumOff val="647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s-CO" sz="3300" kern="1200" dirty="0"/>
            <a:t>STN - &gt;=220 </a:t>
          </a:r>
          <a:r>
            <a:rPr lang="es-CO" sz="3300" kern="1200" dirty="0" err="1"/>
            <a:t>kV</a:t>
          </a:r>
          <a:endParaRPr lang="es-CO" sz="3300" kern="1200" dirty="0"/>
        </a:p>
      </dsp:txBody>
      <dsp:txXfrm>
        <a:off x="1348274" y="3942079"/>
        <a:ext cx="5007878" cy="985520"/>
      </dsp:txXfrm>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5.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0.162</cdr:x>
      <cdr:y>0.55115</cdr:y>
    </cdr:from>
    <cdr:to>
      <cdr:x>0.184</cdr:x>
      <cdr:y>0.58473</cdr:y>
    </cdr:to>
    <cdr:sp macro="" textlink="">
      <cdr:nvSpPr>
        <cdr:cNvPr id="2" name="Elipse 1"/>
        <cdr:cNvSpPr/>
      </cdr:nvSpPr>
      <cdr:spPr>
        <a:xfrm xmlns:a="http://schemas.openxmlformats.org/drawingml/2006/main">
          <a:off x="771525" y="1719263"/>
          <a:ext cx="104775" cy="104775"/>
        </a:xfrm>
        <a:prstGeom xmlns:a="http://schemas.openxmlformats.org/drawingml/2006/main" prst="ellipse">
          <a:avLst/>
        </a:prstGeom>
        <a:solidFill xmlns:a="http://schemas.openxmlformats.org/drawingml/2006/main">
          <a:srgbClr val="FF000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CO"/>
        </a:p>
      </cdr:txBody>
    </cdr:sp>
  </cdr:relSizeAnchor>
  <cdr:relSizeAnchor xmlns:cdr="http://schemas.openxmlformats.org/drawingml/2006/chartDrawing">
    <cdr:from>
      <cdr:x>0.32854</cdr:x>
      <cdr:y>0.23718</cdr:y>
    </cdr:from>
    <cdr:to>
      <cdr:x>0.35054</cdr:x>
      <cdr:y>0.27077</cdr:y>
    </cdr:to>
    <cdr:sp macro="" textlink="">
      <cdr:nvSpPr>
        <cdr:cNvPr id="3" name="Elipse 2"/>
        <cdr:cNvSpPr/>
      </cdr:nvSpPr>
      <cdr:spPr>
        <a:xfrm xmlns:a="http://schemas.openxmlformats.org/drawingml/2006/main">
          <a:off x="2238887" y="866268"/>
          <a:ext cx="149924" cy="122682"/>
        </a:xfrm>
        <a:prstGeom xmlns:a="http://schemas.openxmlformats.org/drawingml/2006/main" prst="ellipse">
          <a:avLst/>
        </a:prstGeom>
        <a:solidFill xmlns:a="http://schemas.openxmlformats.org/drawingml/2006/main">
          <a:srgbClr val="FF000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s-CO"/>
        </a:p>
      </cdr:txBody>
    </cdr:sp>
  </cdr:relSizeAnchor>
  <cdr:relSizeAnchor xmlns:cdr="http://schemas.openxmlformats.org/drawingml/2006/chartDrawing">
    <cdr:from>
      <cdr:x>0.61267</cdr:x>
      <cdr:y>0.2514</cdr:y>
    </cdr:from>
    <cdr:to>
      <cdr:x>0.63467</cdr:x>
      <cdr:y>0.28499</cdr:y>
    </cdr:to>
    <cdr:sp macro="" textlink="">
      <cdr:nvSpPr>
        <cdr:cNvPr id="4" name="Elipse 3"/>
        <cdr:cNvSpPr/>
      </cdr:nvSpPr>
      <cdr:spPr>
        <a:xfrm xmlns:a="http://schemas.openxmlformats.org/drawingml/2006/main">
          <a:off x="2917825" y="784225"/>
          <a:ext cx="104775" cy="104775"/>
        </a:xfrm>
        <a:prstGeom xmlns:a="http://schemas.openxmlformats.org/drawingml/2006/main" prst="ellipse">
          <a:avLst/>
        </a:prstGeom>
        <a:solidFill xmlns:a="http://schemas.openxmlformats.org/drawingml/2006/main">
          <a:srgbClr val="FF000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s-CO"/>
        </a:p>
      </cdr:txBody>
    </cdr:sp>
  </cdr:relSizeAnchor>
  <cdr:relSizeAnchor xmlns:cdr="http://schemas.openxmlformats.org/drawingml/2006/chartDrawing">
    <cdr:from>
      <cdr:x>0.50467</cdr:x>
      <cdr:y>0.62392</cdr:y>
    </cdr:from>
    <cdr:to>
      <cdr:x>0.52667</cdr:x>
      <cdr:y>0.65751</cdr:y>
    </cdr:to>
    <cdr:sp macro="" textlink="">
      <cdr:nvSpPr>
        <cdr:cNvPr id="5" name="Elipse 4"/>
        <cdr:cNvSpPr/>
      </cdr:nvSpPr>
      <cdr:spPr>
        <a:xfrm xmlns:a="http://schemas.openxmlformats.org/drawingml/2006/main">
          <a:off x="2403475" y="1946275"/>
          <a:ext cx="104775" cy="104775"/>
        </a:xfrm>
        <a:prstGeom xmlns:a="http://schemas.openxmlformats.org/drawingml/2006/main" prst="ellipse">
          <a:avLst/>
        </a:prstGeom>
        <a:solidFill xmlns:a="http://schemas.openxmlformats.org/drawingml/2006/main">
          <a:srgbClr val="FF000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s-CO"/>
        </a:p>
      </cdr:txBody>
    </cdr:sp>
  </cdr:relSizeAnchor>
  <cdr:relSizeAnchor xmlns:cdr="http://schemas.openxmlformats.org/drawingml/2006/chartDrawing">
    <cdr:from>
      <cdr:x>0.84467</cdr:x>
      <cdr:y>0.76132</cdr:y>
    </cdr:from>
    <cdr:to>
      <cdr:x>0.86667</cdr:x>
      <cdr:y>0.79491</cdr:y>
    </cdr:to>
    <cdr:sp macro="" textlink="">
      <cdr:nvSpPr>
        <cdr:cNvPr id="6" name="Elipse 5"/>
        <cdr:cNvSpPr/>
      </cdr:nvSpPr>
      <cdr:spPr>
        <a:xfrm xmlns:a="http://schemas.openxmlformats.org/drawingml/2006/main">
          <a:off x="4022725" y="2374900"/>
          <a:ext cx="104775" cy="104775"/>
        </a:xfrm>
        <a:prstGeom xmlns:a="http://schemas.openxmlformats.org/drawingml/2006/main" prst="ellipse">
          <a:avLst/>
        </a:prstGeom>
        <a:solidFill xmlns:a="http://schemas.openxmlformats.org/drawingml/2006/main">
          <a:srgbClr val="FF000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s-CO"/>
        </a:p>
      </cdr:txBody>
    </cdr:sp>
  </cdr:relSizeAnchor>
</c:userShapes>
</file>

<file path=ppt/drawings/drawing2.xml><?xml version="1.0" encoding="utf-8"?>
<c:userShapes xmlns:c="http://schemas.openxmlformats.org/drawingml/2006/chart">
  <cdr:relSizeAnchor xmlns:cdr="http://schemas.openxmlformats.org/drawingml/2006/chartDrawing">
    <cdr:from>
      <cdr:x>0.102</cdr:x>
      <cdr:y>0.57252</cdr:y>
    </cdr:from>
    <cdr:to>
      <cdr:x>0.124</cdr:x>
      <cdr:y>0.6061</cdr:y>
    </cdr:to>
    <cdr:sp macro="" textlink="">
      <cdr:nvSpPr>
        <cdr:cNvPr id="2" name="Elipse 1"/>
        <cdr:cNvSpPr/>
      </cdr:nvSpPr>
      <cdr:spPr>
        <a:xfrm xmlns:a="http://schemas.openxmlformats.org/drawingml/2006/main">
          <a:off x="485775" y="1785953"/>
          <a:ext cx="104775" cy="104751"/>
        </a:xfrm>
        <a:prstGeom xmlns:a="http://schemas.openxmlformats.org/drawingml/2006/main" prst="ellipse">
          <a:avLst/>
        </a:prstGeom>
        <a:solidFill xmlns:a="http://schemas.openxmlformats.org/drawingml/2006/main">
          <a:srgbClr val="FF000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CO"/>
        </a:p>
      </cdr:txBody>
    </cdr:sp>
  </cdr:relSizeAnchor>
  <cdr:relSizeAnchor xmlns:cdr="http://schemas.openxmlformats.org/drawingml/2006/chartDrawing">
    <cdr:from>
      <cdr:x>0.30867</cdr:x>
      <cdr:y>0.2911</cdr:y>
    </cdr:from>
    <cdr:to>
      <cdr:x>0.33067</cdr:x>
      <cdr:y>0.32469</cdr:y>
    </cdr:to>
    <cdr:sp macro="" textlink="">
      <cdr:nvSpPr>
        <cdr:cNvPr id="3" name="Elipse 2"/>
        <cdr:cNvSpPr/>
      </cdr:nvSpPr>
      <cdr:spPr>
        <a:xfrm xmlns:a="http://schemas.openxmlformats.org/drawingml/2006/main">
          <a:off x="1470041" y="908053"/>
          <a:ext cx="104775" cy="104782"/>
        </a:xfrm>
        <a:prstGeom xmlns:a="http://schemas.openxmlformats.org/drawingml/2006/main" prst="ellipse">
          <a:avLst/>
        </a:prstGeom>
        <a:solidFill xmlns:a="http://schemas.openxmlformats.org/drawingml/2006/main">
          <a:srgbClr val="FF000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s-CO"/>
        </a:p>
      </cdr:txBody>
    </cdr:sp>
  </cdr:relSizeAnchor>
  <cdr:relSizeAnchor xmlns:cdr="http://schemas.openxmlformats.org/drawingml/2006/chartDrawing">
    <cdr:from>
      <cdr:x>0.56267</cdr:x>
      <cdr:y>0.46819</cdr:y>
    </cdr:from>
    <cdr:to>
      <cdr:x>0.58467</cdr:x>
      <cdr:y>0.50178</cdr:y>
    </cdr:to>
    <cdr:sp macro="" textlink="">
      <cdr:nvSpPr>
        <cdr:cNvPr id="4" name="Elipse 3"/>
        <cdr:cNvSpPr/>
      </cdr:nvSpPr>
      <cdr:spPr>
        <a:xfrm xmlns:a="http://schemas.openxmlformats.org/drawingml/2006/main">
          <a:off x="2679716" y="1460502"/>
          <a:ext cx="104775" cy="104782"/>
        </a:xfrm>
        <a:prstGeom xmlns:a="http://schemas.openxmlformats.org/drawingml/2006/main" prst="ellipse">
          <a:avLst/>
        </a:prstGeom>
        <a:solidFill xmlns:a="http://schemas.openxmlformats.org/drawingml/2006/main">
          <a:srgbClr val="FF000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s-CO"/>
        </a:p>
      </cdr:txBody>
    </cdr:sp>
  </cdr:relSizeAnchor>
  <cdr:relSizeAnchor xmlns:cdr="http://schemas.openxmlformats.org/drawingml/2006/chartDrawing">
    <cdr:from>
      <cdr:x>0.79467</cdr:x>
      <cdr:y>0.71857</cdr:y>
    </cdr:from>
    <cdr:to>
      <cdr:x>0.81667</cdr:x>
      <cdr:y>0.75216</cdr:y>
    </cdr:to>
    <cdr:sp macro="" textlink="">
      <cdr:nvSpPr>
        <cdr:cNvPr id="6" name="Elipse 5"/>
        <cdr:cNvSpPr/>
      </cdr:nvSpPr>
      <cdr:spPr>
        <a:xfrm xmlns:a="http://schemas.openxmlformats.org/drawingml/2006/main">
          <a:off x="3784616" y="2241541"/>
          <a:ext cx="104775" cy="104781"/>
        </a:xfrm>
        <a:prstGeom xmlns:a="http://schemas.openxmlformats.org/drawingml/2006/main" prst="ellipse">
          <a:avLst/>
        </a:prstGeom>
        <a:solidFill xmlns:a="http://schemas.openxmlformats.org/drawingml/2006/main">
          <a:srgbClr val="FF000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s-CO"/>
        </a:p>
      </cdr:txBody>
    </cdr:sp>
  </cdr:relSizeAnchor>
</c:userShapes>
</file>

<file path=ppt/drawings/drawing3.xml><?xml version="1.0" encoding="utf-8"?>
<c:userShapes xmlns:c="http://schemas.openxmlformats.org/drawingml/2006/chart">
  <cdr:relSizeAnchor xmlns:cdr="http://schemas.openxmlformats.org/drawingml/2006/chartDrawing">
    <cdr:from>
      <cdr:x>0.162</cdr:x>
      <cdr:y>0.55115</cdr:y>
    </cdr:from>
    <cdr:to>
      <cdr:x>0.184</cdr:x>
      <cdr:y>0.58473</cdr:y>
    </cdr:to>
    <cdr:sp macro="" textlink="">
      <cdr:nvSpPr>
        <cdr:cNvPr id="2" name="Elipse 1"/>
        <cdr:cNvSpPr/>
      </cdr:nvSpPr>
      <cdr:spPr>
        <a:xfrm xmlns:a="http://schemas.openxmlformats.org/drawingml/2006/main">
          <a:off x="771525" y="1719263"/>
          <a:ext cx="104775" cy="104775"/>
        </a:xfrm>
        <a:prstGeom xmlns:a="http://schemas.openxmlformats.org/drawingml/2006/main" prst="ellipse">
          <a:avLst/>
        </a:prstGeom>
        <a:solidFill xmlns:a="http://schemas.openxmlformats.org/drawingml/2006/main">
          <a:schemeClr val="accent2"/>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CO"/>
        </a:p>
      </cdr:txBody>
    </cdr:sp>
  </cdr:relSizeAnchor>
  <cdr:relSizeAnchor xmlns:cdr="http://schemas.openxmlformats.org/drawingml/2006/chartDrawing">
    <cdr:from>
      <cdr:x>0.32854</cdr:x>
      <cdr:y>0.23718</cdr:y>
    </cdr:from>
    <cdr:to>
      <cdr:x>0.35054</cdr:x>
      <cdr:y>0.27077</cdr:y>
    </cdr:to>
    <cdr:sp macro="" textlink="">
      <cdr:nvSpPr>
        <cdr:cNvPr id="3" name="Elipse 2"/>
        <cdr:cNvSpPr/>
      </cdr:nvSpPr>
      <cdr:spPr>
        <a:xfrm xmlns:a="http://schemas.openxmlformats.org/drawingml/2006/main">
          <a:off x="2238887" y="866268"/>
          <a:ext cx="149924" cy="122682"/>
        </a:xfrm>
        <a:prstGeom xmlns:a="http://schemas.openxmlformats.org/drawingml/2006/main" prst="ellipse">
          <a:avLst/>
        </a:prstGeom>
        <a:solidFill xmlns:a="http://schemas.openxmlformats.org/drawingml/2006/main">
          <a:schemeClr val="accent2"/>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s-CO"/>
        </a:p>
      </cdr:txBody>
    </cdr:sp>
  </cdr:relSizeAnchor>
  <cdr:relSizeAnchor xmlns:cdr="http://schemas.openxmlformats.org/drawingml/2006/chartDrawing">
    <cdr:from>
      <cdr:x>0.58876</cdr:x>
      <cdr:y>0.20924</cdr:y>
    </cdr:from>
    <cdr:to>
      <cdr:x>0.61076</cdr:x>
      <cdr:y>0.24283</cdr:y>
    </cdr:to>
    <cdr:sp macro="" textlink="">
      <cdr:nvSpPr>
        <cdr:cNvPr id="4" name="Elipse 3"/>
        <cdr:cNvSpPr/>
      </cdr:nvSpPr>
      <cdr:spPr>
        <a:xfrm xmlns:a="http://schemas.openxmlformats.org/drawingml/2006/main">
          <a:off x="4012216" y="764229"/>
          <a:ext cx="149923" cy="122681"/>
        </a:xfrm>
        <a:prstGeom xmlns:a="http://schemas.openxmlformats.org/drawingml/2006/main" prst="ellipse">
          <a:avLst/>
        </a:prstGeom>
        <a:solidFill xmlns:a="http://schemas.openxmlformats.org/drawingml/2006/main">
          <a:schemeClr val="accent2"/>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s-CO"/>
        </a:p>
      </cdr:txBody>
    </cdr:sp>
  </cdr:relSizeAnchor>
  <cdr:relSizeAnchor xmlns:cdr="http://schemas.openxmlformats.org/drawingml/2006/chartDrawing">
    <cdr:from>
      <cdr:x>0.50467</cdr:x>
      <cdr:y>0.62392</cdr:y>
    </cdr:from>
    <cdr:to>
      <cdr:x>0.52667</cdr:x>
      <cdr:y>0.65751</cdr:y>
    </cdr:to>
    <cdr:sp macro="" textlink="">
      <cdr:nvSpPr>
        <cdr:cNvPr id="5" name="Elipse 4"/>
        <cdr:cNvSpPr/>
      </cdr:nvSpPr>
      <cdr:spPr>
        <a:xfrm xmlns:a="http://schemas.openxmlformats.org/drawingml/2006/main">
          <a:off x="2403475" y="1946275"/>
          <a:ext cx="104775" cy="104775"/>
        </a:xfrm>
        <a:prstGeom xmlns:a="http://schemas.openxmlformats.org/drawingml/2006/main" prst="ellipse">
          <a:avLst/>
        </a:prstGeom>
        <a:solidFill xmlns:a="http://schemas.openxmlformats.org/drawingml/2006/main">
          <a:srgbClr val="0070C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s-CO"/>
        </a:p>
      </cdr:txBody>
    </cdr:sp>
  </cdr:relSizeAnchor>
  <cdr:relSizeAnchor xmlns:cdr="http://schemas.openxmlformats.org/drawingml/2006/chartDrawing">
    <cdr:from>
      <cdr:x>0.8013</cdr:x>
      <cdr:y>0.76132</cdr:y>
    </cdr:from>
    <cdr:to>
      <cdr:x>0.8233</cdr:x>
      <cdr:y>0.79491</cdr:y>
    </cdr:to>
    <cdr:sp macro="" textlink="">
      <cdr:nvSpPr>
        <cdr:cNvPr id="6" name="Elipse 5"/>
        <cdr:cNvSpPr/>
      </cdr:nvSpPr>
      <cdr:spPr>
        <a:xfrm xmlns:a="http://schemas.openxmlformats.org/drawingml/2006/main">
          <a:off x="5460612" y="2780594"/>
          <a:ext cx="149924" cy="122682"/>
        </a:xfrm>
        <a:prstGeom xmlns:a="http://schemas.openxmlformats.org/drawingml/2006/main" prst="ellipse">
          <a:avLst/>
        </a:prstGeom>
        <a:solidFill xmlns:a="http://schemas.openxmlformats.org/drawingml/2006/main">
          <a:srgbClr val="0070C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s-CO"/>
        </a:p>
      </cdr:txBody>
    </cdr:sp>
  </cdr:relSizeAnchor>
  <cdr:relSizeAnchor xmlns:cdr="http://schemas.openxmlformats.org/drawingml/2006/chartDrawing">
    <cdr:from>
      <cdr:x>0.51072</cdr:x>
      <cdr:y>0.60188</cdr:y>
    </cdr:from>
    <cdr:to>
      <cdr:x>0.51446</cdr:x>
      <cdr:y>0.64107</cdr:y>
    </cdr:to>
    <cdr:cxnSp macro="">
      <cdr:nvCxnSpPr>
        <cdr:cNvPr id="7" name="Conector recto 6"/>
        <cdr:cNvCxnSpPr/>
      </cdr:nvCxnSpPr>
      <cdr:spPr>
        <a:xfrm xmlns:a="http://schemas.openxmlformats.org/drawingml/2006/main">
          <a:off x="3480378" y="2198255"/>
          <a:ext cx="25533" cy="143163"/>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0.59835</cdr:x>
      <cdr:y>0.21874</cdr:y>
    </cdr:from>
    <cdr:to>
      <cdr:x>0.62186</cdr:x>
      <cdr:y>0.27818</cdr:y>
    </cdr:to>
    <cdr:cxnSp macro="">
      <cdr:nvCxnSpPr>
        <cdr:cNvPr id="10" name="Conector recto 9"/>
        <cdr:cNvCxnSpPr/>
      </cdr:nvCxnSpPr>
      <cdr:spPr>
        <a:xfrm xmlns:a="http://schemas.openxmlformats.org/drawingml/2006/main">
          <a:off x="4077589" y="798906"/>
          <a:ext cx="160171" cy="217095"/>
        </a:xfrm>
        <a:prstGeom xmlns:a="http://schemas.openxmlformats.org/drawingml/2006/main" prst="line">
          <a:avLst/>
        </a:prstGeom>
        <a:ln xmlns:a="http://schemas.openxmlformats.org/drawingml/2006/main">
          <a:solidFill>
            <a:schemeClr val="accent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0.8233</cdr:x>
      <cdr:y>0.75867</cdr:y>
    </cdr:from>
    <cdr:to>
      <cdr:x>0.85633</cdr:x>
      <cdr:y>0.77811</cdr:y>
    </cdr:to>
    <cdr:cxnSp macro="">
      <cdr:nvCxnSpPr>
        <cdr:cNvPr id="12" name="Conector recto 11"/>
        <cdr:cNvCxnSpPr>
          <a:endCxn xmlns:a="http://schemas.openxmlformats.org/drawingml/2006/main" id="6" idx="6"/>
        </cdr:cNvCxnSpPr>
      </cdr:nvCxnSpPr>
      <cdr:spPr>
        <a:xfrm xmlns:a="http://schemas.openxmlformats.org/drawingml/2006/main" flipH="1">
          <a:off x="5610536" y="2770910"/>
          <a:ext cx="225116" cy="71025"/>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0.162</cdr:x>
      <cdr:y>0.55115</cdr:y>
    </cdr:from>
    <cdr:to>
      <cdr:x>0.184</cdr:x>
      <cdr:y>0.58473</cdr:y>
    </cdr:to>
    <cdr:sp macro="" textlink="">
      <cdr:nvSpPr>
        <cdr:cNvPr id="2" name="Elipse 1"/>
        <cdr:cNvSpPr/>
      </cdr:nvSpPr>
      <cdr:spPr>
        <a:xfrm xmlns:a="http://schemas.openxmlformats.org/drawingml/2006/main">
          <a:off x="771525" y="1719263"/>
          <a:ext cx="104775" cy="104775"/>
        </a:xfrm>
        <a:prstGeom xmlns:a="http://schemas.openxmlformats.org/drawingml/2006/main" prst="ellipse">
          <a:avLst/>
        </a:prstGeom>
        <a:solidFill xmlns:a="http://schemas.openxmlformats.org/drawingml/2006/main">
          <a:srgbClr val="FF000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CO"/>
        </a:p>
      </cdr:txBody>
    </cdr:sp>
  </cdr:relSizeAnchor>
  <cdr:relSizeAnchor xmlns:cdr="http://schemas.openxmlformats.org/drawingml/2006/chartDrawing">
    <cdr:from>
      <cdr:x>0.32854</cdr:x>
      <cdr:y>0.23718</cdr:y>
    </cdr:from>
    <cdr:to>
      <cdr:x>0.35054</cdr:x>
      <cdr:y>0.27077</cdr:y>
    </cdr:to>
    <cdr:sp macro="" textlink="">
      <cdr:nvSpPr>
        <cdr:cNvPr id="3" name="Elipse 2"/>
        <cdr:cNvSpPr/>
      </cdr:nvSpPr>
      <cdr:spPr>
        <a:xfrm xmlns:a="http://schemas.openxmlformats.org/drawingml/2006/main">
          <a:off x="2238887" y="866268"/>
          <a:ext cx="149924" cy="122682"/>
        </a:xfrm>
        <a:prstGeom xmlns:a="http://schemas.openxmlformats.org/drawingml/2006/main" prst="ellipse">
          <a:avLst/>
        </a:prstGeom>
        <a:solidFill xmlns:a="http://schemas.openxmlformats.org/drawingml/2006/main">
          <a:srgbClr val="FF000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s-CO"/>
        </a:p>
      </cdr:txBody>
    </cdr:sp>
  </cdr:relSizeAnchor>
  <cdr:relSizeAnchor xmlns:cdr="http://schemas.openxmlformats.org/drawingml/2006/chartDrawing">
    <cdr:from>
      <cdr:x>0.58876</cdr:x>
      <cdr:y>0.20924</cdr:y>
    </cdr:from>
    <cdr:to>
      <cdr:x>0.61076</cdr:x>
      <cdr:y>0.24283</cdr:y>
    </cdr:to>
    <cdr:sp macro="" textlink="">
      <cdr:nvSpPr>
        <cdr:cNvPr id="4" name="Elipse 3"/>
        <cdr:cNvSpPr/>
      </cdr:nvSpPr>
      <cdr:spPr>
        <a:xfrm xmlns:a="http://schemas.openxmlformats.org/drawingml/2006/main">
          <a:off x="4012216" y="764229"/>
          <a:ext cx="149923" cy="122681"/>
        </a:xfrm>
        <a:prstGeom xmlns:a="http://schemas.openxmlformats.org/drawingml/2006/main" prst="ellipse">
          <a:avLst/>
        </a:prstGeom>
        <a:solidFill xmlns:a="http://schemas.openxmlformats.org/drawingml/2006/main">
          <a:srgbClr val="FF000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s-CO"/>
        </a:p>
      </cdr:txBody>
    </cdr:sp>
  </cdr:relSizeAnchor>
  <cdr:relSizeAnchor xmlns:cdr="http://schemas.openxmlformats.org/drawingml/2006/chartDrawing">
    <cdr:from>
      <cdr:x>0.50467</cdr:x>
      <cdr:y>0.62392</cdr:y>
    </cdr:from>
    <cdr:to>
      <cdr:x>0.52667</cdr:x>
      <cdr:y>0.65751</cdr:y>
    </cdr:to>
    <cdr:sp macro="" textlink="">
      <cdr:nvSpPr>
        <cdr:cNvPr id="5" name="Elipse 4"/>
        <cdr:cNvSpPr/>
      </cdr:nvSpPr>
      <cdr:spPr>
        <a:xfrm xmlns:a="http://schemas.openxmlformats.org/drawingml/2006/main">
          <a:off x="2403475" y="1946275"/>
          <a:ext cx="104775" cy="104775"/>
        </a:xfrm>
        <a:prstGeom xmlns:a="http://schemas.openxmlformats.org/drawingml/2006/main" prst="ellipse">
          <a:avLst/>
        </a:prstGeom>
        <a:solidFill xmlns:a="http://schemas.openxmlformats.org/drawingml/2006/main">
          <a:srgbClr val="FF000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s-CO"/>
        </a:p>
      </cdr:txBody>
    </cdr:sp>
  </cdr:relSizeAnchor>
  <cdr:relSizeAnchor xmlns:cdr="http://schemas.openxmlformats.org/drawingml/2006/chartDrawing">
    <cdr:from>
      <cdr:x>0.8013</cdr:x>
      <cdr:y>0.76132</cdr:y>
    </cdr:from>
    <cdr:to>
      <cdr:x>0.8233</cdr:x>
      <cdr:y>0.79491</cdr:y>
    </cdr:to>
    <cdr:sp macro="" textlink="">
      <cdr:nvSpPr>
        <cdr:cNvPr id="6" name="Elipse 5"/>
        <cdr:cNvSpPr/>
      </cdr:nvSpPr>
      <cdr:spPr>
        <a:xfrm xmlns:a="http://schemas.openxmlformats.org/drawingml/2006/main">
          <a:off x="5460612" y="2780594"/>
          <a:ext cx="149924" cy="122682"/>
        </a:xfrm>
        <a:prstGeom xmlns:a="http://schemas.openxmlformats.org/drawingml/2006/main" prst="ellipse">
          <a:avLst/>
        </a:prstGeom>
        <a:solidFill xmlns:a="http://schemas.openxmlformats.org/drawingml/2006/main">
          <a:srgbClr val="FF000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s-CO"/>
        </a:p>
      </cdr:txBody>
    </cdr:sp>
  </cdr:relSizeAnchor>
  <cdr:relSizeAnchor xmlns:cdr="http://schemas.openxmlformats.org/drawingml/2006/chartDrawing">
    <cdr:from>
      <cdr:x>0.51072</cdr:x>
      <cdr:y>0.60188</cdr:y>
    </cdr:from>
    <cdr:to>
      <cdr:x>0.51446</cdr:x>
      <cdr:y>0.64107</cdr:y>
    </cdr:to>
    <cdr:cxnSp macro="">
      <cdr:nvCxnSpPr>
        <cdr:cNvPr id="7" name="Conector recto 6"/>
        <cdr:cNvCxnSpPr/>
      </cdr:nvCxnSpPr>
      <cdr:spPr>
        <a:xfrm xmlns:a="http://schemas.openxmlformats.org/drawingml/2006/main">
          <a:off x="3480378" y="2198255"/>
          <a:ext cx="25533" cy="143163"/>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0.59835</cdr:x>
      <cdr:y>0.21874</cdr:y>
    </cdr:from>
    <cdr:to>
      <cdr:x>0.62186</cdr:x>
      <cdr:y>0.27818</cdr:y>
    </cdr:to>
    <cdr:cxnSp macro="">
      <cdr:nvCxnSpPr>
        <cdr:cNvPr id="10" name="Conector recto 9"/>
        <cdr:cNvCxnSpPr/>
      </cdr:nvCxnSpPr>
      <cdr:spPr>
        <a:xfrm xmlns:a="http://schemas.openxmlformats.org/drawingml/2006/main">
          <a:off x="4077589" y="798906"/>
          <a:ext cx="160171" cy="217095"/>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0.8233</cdr:x>
      <cdr:y>0.75867</cdr:y>
    </cdr:from>
    <cdr:to>
      <cdr:x>0.85633</cdr:x>
      <cdr:y>0.77811</cdr:y>
    </cdr:to>
    <cdr:cxnSp macro="">
      <cdr:nvCxnSpPr>
        <cdr:cNvPr id="12" name="Conector recto 11"/>
        <cdr:cNvCxnSpPr>
          <a:endCxn xmlns:a="http://schemas.openxmlformats.org/drawingml/2006/main" id="6" idx="6"/>
        </cdr:cNvCxnSpPr>
      </cdr:nvCxnSpPr>
      <cdr:spPr>
        <a:xfrm xmlns:a="http://schemas.openxmlformats.org/drawingml/2006/main" flipH="1">
          <a:off x="5610536" y="2770910"/>
          <a:ext cx="225116" cy="71025"/>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7F8A6D-8E15-4B1D-9546-C4733E073381}" type="datetimeFigureOut">
              <a:rPr lang="es-CO" smtClean="0"/>
              <a:t>24/01/2017</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34DF5E-E57C-4E20-BFC4-4F38243122A3}" type="slidenum">
              <a:rPr lang="es-CO" smtClean="0"/>
              <a:t>‹Nº›</a:t>
            </a:fld>
            <a:endParaRPr lang="es-CO"/>
          </a:p>
        </p:txBody>
      </p:sp>
    </p:spTree>
    <p:extLst>
      <p:ext uri="{BB962C8B-B14F-4D97-AF65-F5344CB8AC3E}">
        <p14:creationId xmlns:p14="http://schemas.microsoft.com/office/powerpoint/2010/main" val="329895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1ADC5909-2140-4055-8DB0-FB195977D738}" type="slidenum">
              <a:rPr lang="es-ES" smtClean="0"/>
              <a:pPr/>
              <a:t>67</a:t>
            </a:fld>
            <a:endParaRPr lang="es-ES"/>
          </a:p>
        </p:txBody>
      </p:sp>
    </p:spTree>
    <p:extLst>
      <p:ext uri="{BB962C8B-B14F-4D97-AF65-F5344CB8AC3E}">
        <p14:creationId xmlns:p14="http://schemas.microsoft.com/office/powerpoint/2010/main" val="928945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1ADC5909-2140-4055-8DB0-FB195977D738}" type="slidenum">
              <a:rPr lang="es-ES" smtClean="0"/>
              <a:pPr/>
              <a:t>68</a:t>
            </a:fld>
            <a:endParaRPr lang="es-ES"/>
          </a:p>
        </p:txBody>
      </p:sp>
    </p:spTree>
    <p:extLst>
      <p:ext uri="{BB962C8B-B14F-4D97-AF65-F5344CB8AC3E}">
        <p14:creationId xmlns:p14="http://schemas.microsoft.com/office/powerpoint/2010/main" val="3804583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1ADC5909-2140-4055-8DB0-FB195977D738}" type="slidenum">
              <a:rPr lang="es-ES" smtClean="0"/>
              <a:pPr/>
              <a:t>69</a:t>
            </a:fld>
            <a:endParaRPr lang="es-ES"/>
          </a:p>
        </p:txBody>
      </p:sp>
    </p:spTree>
    <p:extLst>
      <p:ext uri="{BB962C8B-B14F-4D97-AF65-F5344CB8AC3E}">
        <p14:creationId xmlns:p14="http://schemas.microsoft.com/office/powerpoint/2010/main" val="2014290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1ADC5909-2140-4055-8DB0-FB195977D738}" type="slidenum">
              <a:rPr lang="es-ES" smtClean="0"/>
              <a:pPr/>
              <a:t>73</a:t>
            </a:fld>
            <a:endParaRPr lang="es-ES" dirty="0"/>
          </a:p>
        </p:txBody>
      </p:sp>
    </p:spTree>
    <p:extLst>
      <p:ext uri="{BB962C8B-B14F-4D97-AF65-F5344CB8AC3E}">
        <p14:creationId xmlns:p14="http://schemas.microsoft.com/office/powerpoint/2010/main" val="1553103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ECA993BA-08FA-4DA8-AF04-FF0C5C2E71B0}" type="datetimeFigureOut">
              <a:rPr lang="es-CO" smtClean="0"/>
              <a:t>24/01/2017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A5956B1D-C973-4F7B-ADE8-384AACCC4036}" type="slidenum">
              <a:rPr lang="es-CO" smtClean="0"/>
              <a:t>‹Nº›</a:t>
            </a:fld>
            <a:endParaRPr lang="es-CO"/>
          </a:p>
        </p:txBody>
      </p:sp>
    </p:spTree>
    <p:extLst>
      <p:ext uri="{BB962C8B-B14F-4D97-AF65-F5344CB8AC3E}">
        <p14:creationId xmlns:p14="http://schemas.microsoft.com/office/powerpoint/2010/main" val="1747354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ECA993BA-08FA-4DA8-AF04-FF0C5C2E71B0}" type="datetimeFigureOut">
              <a:rPr lang="es-CO" smtClean="0"/>
              <a:t>24/01/2017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A5956B1D-C973-4F7B-ADE8-384AACCC4036}" type="slidenum">
              <a:rPr lang="es-CO" smtClean="0"/>
              <a:t>‹Nº›</a:t>
            </a:fld>
            <a:endParaRPr lang="es-CO"/>
          </a:p>
        </p:txBody>
      </p:sp>
    </p:spTree>
    <p:extLst>
      <p:ext uri="{BB962C8B-B14F-4D97-AF65-F5344CB8AC3E}">
        <p14:creationId xmlns:p14="http://schemas.microsoft.com/office/powerpoint/2010/main" val="4166626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ECA993BA-08FA-4DA8-AF04-FF0C5C2E71B0}" type="datetimeFigureOut">
              <a:rPr lang="es-CO" smtClean="0"/>
              <a:t>24/01/2017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A5956B1D-C973-4F7B-ADE8-384AACCC4036}" type="slidenum">
              <a:rPr lang="es-CO" smtClean="0"/>
              <a:t>‹Nº›</a:t>
            </a:fld>
            <a:endParaRPr lang="es-CO"/>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75493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ECA993BA-08FA-4DA8-AF04-FF0C5C2E71B0}" type="datetimeFigureOut">
              <a:rPr lang="es-CO" smtClean="0"/>
              <a:t>24/01/2017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A5956B1D-C973-4F7B-ADE8-384AACCC4036}" type="slidenum">
              <a:rPr lang="es-CO" smtClean="0"/>
              <a:t>‹Nº›</a:t>
            </a:fld>
            <a:endParaRPr lang="es-CO"/>
          </a:p>
        </p:txBody>
      </p:sp>
    </p:spTree>
    <p:extLst>
      <p:ext uri="{BB962C8B-B14F-4D97-AF65-F5344CB8AC3E}">
        <p14:creationId xmlns:p14="http://schemas.microsoft.com/office/powerpoint/2010/main" val="1153844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ECA993BA-08FA-4DA8-AF04-FF0C5C2E71B0}" type="datetimeFigureOut">
              <a:rPr lang="es-CO" smtClean="0"/>
              <a:t>24/01/2017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A5956B1D-C973-4F7B-ADE8-384AACCC4036}" type="slidenum">
              <a:rPr lang="es-CO" smtClean="0"/>
              <a:t>‹Nº›</a:t>
            </a:fld>
            <a:endParaRPr lang="es-CO"/>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4592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ECA993BA-08FA-4DA8-AF04-FF0C5C2E71B0}" type="datetimeFigureOut">
              <a:rPr lang="es-CO" smtClean="0"/>
              <a:t>24/01/2017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A5956B1D-C973-4F7B-ADE8-384AACCC4036}" type="slidenum">
              <a:rPr lang="es-CO" smtClean="0"/>
              <a:t>‹Nº›</a:t>
            </a:fld>
            <a:endParaRPr lang="es-CO"/>
          </a:p>
        </p:txBody>
      </p:sp>
    </p:spTree>
    <p:extLst>
      <p:ext uri="{BB962C8B-B14F-4D97-AF65-F5344CB8AC3E}">
        <p14:creationId xmlns:p14="http://schemas.microsoft.com/office/powerpoint/2010/main" val="1088263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CA993BA-08FA-4DA8-AF04-FF0C5C2E71B0}" type="datetimeFigureOut">
              <a:rPr lang="es-CO" smtClean="0"/>
              <a:t>24/01/2017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A5956B1D-C973-4F7B-ADE8-384AACCC4036}" type="slidenum">
              <a:rPr lang="es-CO" smtClean="0"/>
              <a:t>‹Nº›</a:t>
            </a:fld>
            <a:endParaRPr lang="es-CO"/>
          </a:p>
        </p:txBody>
      </p:sp>
    </p:spTree>
    <p:extLst>
      <p:ext uri="{BB962C8B-B14F-4D97-AF65-F5344CB8AC3E}">
        <p14:creationId xmlns:p14="http://schemas.microsoft.com/office/powerpoint/2010/main" val="20265383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CA993BA-08FA-4DA8-AF04-FF0C5C2E71B0}" type="datetimeFigureOut">
              <a:rPr lang="es-CO" smtClean="0"/>
              <a:t>24/01/2017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A5956B1D-C973-4F7B-ADE8-384AACCC4036}" type="slidenum">
              <a:rPr lang="es-CO" smtClean="0"/>
              <a:t>‹Nº›</a:t>
            </a:fld>
            <a:endParaRPr lang="es-CO"/>
          </a:p>
        </p:txBody>
      </p:sp>
    </p:spTree>
    <p:extLst>
      <p:ext uri="{BB962C8B-B14F-4D97-AF65-F5344CB8AC3E}">
        <p14:creationId xmlns:p14="http://schemas.microsoft.com/office/powerpoint/2010/main" val="2354164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CA993BA-08FA-4DA8-AF04-FF0C5C2E71B0}" type="datetimeFigureOut">
              <a:rPr lang="es-CO" smtClean="0"/>
              <a:t>24/01/2017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A5956B1D-C973-4F7B-ADE8-384AACCC4036}" type="slidenum">
              <a:rPr lang="es-CO" smtClean="0"/>
              <a:t>‹Nº›</a:t>
            </a:fld>
            <a:endParaRPr lang="es-CO"/>
          </a:p>
        </p:txBody>
      </p:sp>
    </p:spTree>
    <p:extLst>
      <p:ext uri="{BB962C8B-B14F-4D97-AF65-F5344CB8AC3E}">
        <p14:creationId xmlns:p14="http://schemas.microsoft.com/office/powerpoint/2010/main" val="2454334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ECA993BA-08FA-4DA8-AF04-FF0C5C2E71B0}" type="datetimeFigureOut">
              <a:rPr lang="es-CO" smtClean="0"/>
              <a:t>24/01/2017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A5956B1D-C973-4F7B-ADE8-384AACCC4036}" type="slidenum">
              <a:rPr lang="es-CO" smtClean="0"/>
              <a:t>‹Nº›</a:t>
            </a:fld>
            <a:endParaRPr lang="es-CO"/>
          </a:p>
        </p:txBody>
      </p:sp>
    </p:spTree>
    <p:extLst>
      <p:ext uri="{BB962C8B-B14F-4D97-AF65-F5344CB8AC3E}">
        <p14:creationId xmlns:p14="http://schemas.microsoft.com/office/powerpoint/2010/main" val="1520285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CA993BA-08FA-4DA8-AF04-FF0C5C2E71B0}" type="datetimeFigureOut">
              <a:rPr lang="es-CO" smtClean="0"/>
              <a:t>24/01/2017</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A5956B1D-C973-4F7B-ADE8-384AACCC4036}" type="slidenum">
              <a:rPr lang="es-CO" smtClean="0"/>
              <a:t>‹Nº›</a:t>
            </a:fld>
            <a:endParaRPr lang="es-CO"/>
          </a:p>
        </p:txBody>
      </p:sp>
    </p:spTree>
    <p:extLst>
      <p:ext uri="{BB962C8B-B14F-4D97-AF65-F5344CB8AC3E}">
        <p14:creationId xmlns:p14="http://schemas.microsoft.com/office/powerpoint/2010/main" val="3382095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CA993BA-08FA-4DA8-AF04-FF0C5C2E71B0}" type="datetimeFigureOut">
              <a:rPr lang="es-CO" smtClean="0"/>
              <a:t>24/01/2017</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A5956B1D-C973-4F7B-ADE8-384AACCC4036}" type="slidenum">
              <a:rPr lang="es-CO" smtClean="0"/>
              <a:t>‹Nº›</a:t>
            </a:fld>
            <a:endParaRPr lang="es-CO"/>
          </a:p>
        </p:txBody>
      </p:sp>
    </p:spTree>
    <p:extLst>
      <p:ext uri="{BB962C8B-B14F-4D97-AF65-F5344CB8AC3E}">
        <p14:creationId xmlns:p14="http://schemas.microsoft.com/office/powerpoint/2010/main" val="553975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CA993BA-08FA-4DA8-AF04-FF0C5C2E71B0}" type="datetimeFigureOut">
              <a:rPr lang="es-CO" smtClean="0"/>
              <a:t>24/01/2017</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A5956B1D-C973-4F7B-ADE8-384AACCC4036}" type="slidenum">
              <a:rPr lang="es-CO" smtClean="0"/>
              <a:t>‹Nº›</a:t>
            </a:fld>
            <a:endParaRPr lang="es-CO"/>
          </a:p>
        </p:txBody>
      </p:sp>
    </p:spTree>
    <p:extLst>
      <p:ext uri="{BB962C8B-B14F-4D97-AF65-F5344CB8AC3E}">
        <p14:creationId xmlns:p14="http://schemas.microsoft.com/office/powerpoint/2010/main" val="1727581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A993BA-08FA-4DA8-AF04-FF0C5C2E71B0}" type="datetimeFigureOut">
              <a:rPr lang="es-CO" smtClean="0"/>
              <a:t>24/01/2017</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A5956B1D-C973-4F7B-ADE8-384AACCC4036}" type="slidenum">
              <a:rPr lang="es-CO" smtClean="0"/>
              <a:t>‹Nº›</a:t>
            </a:fld>
            <a:endParaRPr lang="es-CO"/>
          </a:p>
        </p:txBody>
      </p:sp>
    </p:spTree>
    <p:extLst>
      <p:ext uri="{BB962C8B-B14F-4D97-AF65-F5344CB8AC3E}">
        <p14:creationId xmlns:p14="http://schemas.microsoft.com/office/powerpoint/2010/main" val="3405691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CA993BA-08FA-4DA8-AF04-FF0C5C2E71B0}" type="datetimeFigureOut">
              <a:rPr lang="es-CO" smtClean="0"/>
              <a:t>24/01/2017</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A5956B1D-C973-4F7B-ADE8-384AACCC4036}" type="slidenum">
              <a:rPr lang="es-CO" smtClean="0"/>
              <a:t>‹Nº›</a:t>
            </a:fld>
            <a:endParaRPr lang="es-CO"/>
          </a:p>
        </p:txBody>
      </p:sp>
    </p:spTree>
    <p:extLst>
      <p:ext uri="{BB962C8B-B14F-4D97-AF65-F5344CB8AC3E}">
        <p14:creationId xmlns:p14="http://schemas.microsoft.com/office/powerpoint/2010/main" val="1312656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A5956B1D-C973-4F7B-ADE8-384AACCC4036}" type="slidenum">
              <a:rPr lang="es-CO" smtClean="0"/>
              <a:t>‹Nº›</a:t>
            </a:fld>
            <a:endParaRPr lang="es-CO"/>
          </a:p>
        </p:txBody>
      </p:sp>
      <p:sp>
        <p:nvSpPr>
          <p:cNvPr id="5" name="Date Placeholder 4"/>
          <p:cNvSpPr>
            <a:spLocks noGrp="1"/>
          </p:cNvSpPr>
          <p:nvPr>
            <p:ph type="dt" sz="half" idx="10"/>
          </p:nvPr>
        </p:nvSpPr>
        <p:spPr/>
        <p:txBody>
          <a:bodyPr/>
          <a:lstStyle/>
          <a:p>
            <a:fld id="{ECA993BA-08FA-4DA8-AF04-FF0C5C2E71B0}" type="datetimeFigureOut">
              <a:rPr lang="es-CO" smtClean="0"/>
              <a:t>24/01/2017</a:t>
            </a:fld>
            <a:endParaRPr lang="es-CO"/>
          </a:p>
        </p:txBody>
      </p:sp>
    </p:spTree>
    <p:extLst>
      <p:ext uri="{BB962C8B-B14F-4D97-AF65-F5344CB8AC3E}">
        <p14:creationId xmlns:p14="http://schemas.microsoft.com/office/powerpoint/2010/main" val="3765247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CA993BA-08FA-4DA8-AF04-FF0C5C2E71B0}" type="datetimeFigureOut">
              <a:rPr lang="es-CO" smtClean="0"/>
              <a:t>24/01/2017</a:t>
            </a:fld>
            <a:endParaRPr lang="es-CO"/>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5956B1D-C973-4F7B-ADE8-384AACCC4036}" type="slidenum">
              <a:rPr lang="es-CO" smtClean="0"/>
              <a:t>‹Nº›</a:t>
            </a:fld>
            <a:endParaRPr lang="es-CO"/>
          </a:p>
        </p:txBody>
      </p:sp>
    </p:spTree>
    <p:extLst>
      <p:ext uri="{BB962C8B-B14F-4D97-AF65-F5344CB8AC3E}">
        <p14:creationId xmlns:p14="http://schemas.microsoft.com/office/powerpoint/2010/main" val="401402609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5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6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6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8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MX" dirty="0"/>
              <a:t>METODOLOGÍA DE PLANEACIÓN DE LA EXPANSIÓN</a:t>
            </a:r>
            <a:endParaRPr lang="es-CO" dirty="0"/>
          </a:p>
        </p:txBody>
      </p:sp>
      <p:sp>
        <p:nvSpPr>
          <p:cNvPr id="3" name="Subtítulo 2"/>
          <p:cNvSpPr>
            <a:spLocks noGrp="1"/>
          </p:cNvSpPr>
          <p:nvPr>
            <p:ph type="subTitle" idx="1"/>
          </p:nvPr>
        </p:nvSpPr>
        <p:spPr/>
        <p:txBody>
          <a:bodyPr/>
          <a:lstStyle/>
          <a:p>
            <a:r>
              <a:rPr lang="es-MX" dirty="0"/>
              <a:t>BAISSER ANTONIO JIMÉNEZ RIVERA</a:t>
            </a:r>
            <a:endParaRPr lang="es-CO" dirty="0"/>
          </a:p>
        </p:txBody>
      </p:sp>
    </p:spTree>
    <p:extLst>
      <p:ext uri="{BB962C8B-B14F-4D97-AF65-F5344CB8AC3E}">
        <p14:creationId xmlns:p14="http://schemas.microsoft.com/office/powerpoint/2010/main" val="3811735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t>Reglas de la Clase</a:t>
            </a:r>
          </a:p>
        </p:txBody>
      </p:sp>
      <p:graphicFrame>
        <p:nvGraphicFramePr>
          <p:cNvPr id="4" name="Diagrama 3"/>
          <p:cNvGraphicFramePr/>
          <p:nvPr>
            <p:extLst>
              <p:ext uri="{D42A27DB-BD31-4B8C-83A1-F6EECF244321}">
                <p14:modId xmlns:p14="http://schemas.microsoft.com/office/powerpoint/2010/main" val="1310205560"/>
              </p:ext>
            </p:extLst>
          </p:nvPr>
        </p:nvGraphicFramePr>
        <p:xfrm>
          <a:off x="1310105" y="1526260"/>
          <a:ext cx="8299116" cy="46018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7419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t>EVALUACIÓN CURSO</a:t>
            </a:r>
          </a:p>
        </p:txBody>
      </p:sp>
      <p:graphicFrame>
        <p:nvGraphicFramePr>
          <p:cNvPr id="4" name="Diagrama 3"/>
          <p:cNvGraphicFramePr/>
          <p:nvPr>
            <p:extLst>
              <p:ext uri="{D42A27DB-BD31-4B8C-83A1-F6EECF244321}">
                <p14:modId xmlns:p14="http://schemas.microsoft.com/office/powerpoint/2010/main" val="3630629851"/>
              </p:ext>
            </p:extLst>
          </p:nvPr>
        </p:nvGraphicFramePr>
        <p:xfrm>
          <a:off x="1568444" y="1270000"/>
          <a:ext cx="7705558" cy="4806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3726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9452" y="403538"/>
            <a:ext cx="8596668" cy="1320800"/>
          </a:xfrm>
        </p:spPr>
        <p:txBody>
          <a:bodyPr/>
          <a:lstStyle/>
          <a:p>
            <a:r>
              <a:rPr lang="es-CO" dirty="0"/>
              <a:t>SESIÓN 1 – GENERALIDADES SECTOR ELECTRICO COLOMBIANO</a:t>
            </a:r>
          </a:p>
        </p:txBody>
      </p:sp>
      <p:graphicFrame>
        <p:nvGraphicFramePr>
          <p:cNvPr id="4" name="Diagrama 3"/>
          <p:cNvGraphicFramePr/>
          <p:nvPr/>
        </p:nvGraphicFramePr>
        <p:xfrm>
          <a:off x="422141" y="1724338"/>
          <a:ext cx="6390783" cy="37105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a:off x="7632639" y="2622613"/>
            <a:ext cx="1891981" cy="15068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VIGILANCIA Y CONTROL</a:t>
            </a:r>
          </a:p>
        </p:txBody>
      </p:sp>
      <p:sp>
        <p:nvSpPr>
          <p:cNvPr id="6" name="Rectángulo 5"/>
          <p:cNvSpPr/>
          <p:nvPr/>
        </p:nvSpPr>
        <p:spPr>
          <a:xfrm>
            <a:off x="604372" y="6150377"/>
            <a:ext cx="5744911" cy="6510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AGENTES</a:t>
            </a:r>
          </a:p>
        </p:txBody>
      </p:sp>
      <p:sp>
        <p:nvSpPr>
          <p:cNvPr id="7" name="Rectángulo 6"/>
          <p:cNvSpPr/>
          <p:nvPr/>
        </p:nvSpPr>
        <p:spPr>
          <a:xfrm>
            <a:off x="604373" y="5434884"/>
            <a:ext cx="5744911" cy="65109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OPERADOR Y LIQUIDADOR DE CARGOS</a:t>
            </a:r>
          </a:p>
        </p:txBody>
      </p:sp>
    </p:spTree>
    <p:extLst>
      <p:ext uri="{BB962C8B-B14F-4D97-AF65-F5344CB8AC3E}">
        <p14:creationId xmlns:p14="http://schemas.microsoft.com/office/powerpoint/2010/main" val="3860550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9452" y="403538"/>
            <a:ext cx="8596668" cy="1320800"/>
          </a:xfrm>
        </p:spPr>
        <p:txBody>
          <a:bodyPr/>
          <a:lstStyle/>
          <a:p>
            <a:r>
              <a:rPr lang="es-CO" dirty="0"/>
              <a:t>SESIÓN 1 – GENERALIDADES SECTOR ELECTRICO COLOMBIANO</a:t>
            </a:r>
          </a:p>
        </p:txBody>
      </p:sp>
      <p:graphicFrame>
        <p:nvGraphicFramePr>
          <p:cNvPr id="4" name="Diagrama 3"/>
          <p:cNvGraphicFramePr/>
          <p:nvPr>
            <p:extLst>
              <p:ext uri="{D42A27DB-BD31-4B8C-83A1-F6EECF244321}">
                <p14:modId xmlns:p14="http://schemas.microsoft.com/office/powerpoint/2010/main" val="3938216371"/>
              </p:ext>
            </p:extLst>
          </p:nvPr>
        </p:nvGraphicFramePr>
        <p:xfrm>
          <a:off x="422141" y="1724338"/>
          <a:ext cx="6390783" cy="37105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a:off x="7632639" y="2622613"/>
            <a:ext cx="1891981" cy="15068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SSPD</a:t>
            </a:r>
          </a:p>
        </p:txBody>
      </p:sp>
      <p:sp>
        <p:nvSpPr>
          <p:cNvPr id="6" name="Rectángulo 5"/>
          <p:cNvSpPr/>
          <p:nvPr/>
        </p:nvSpPr>
        <p:spPr>
          <a:xfrm>
            <a:off x="604372" y="6150377"/>
            <a:ext cx="5744911" cy="6510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AGENTES</a:t>
            </a:r>
          </a:p>
        </p:txBody>
      </p:sp>
      <p:sp>
        <p:nvSpPr>
          <p:cNvPr id="7" name="Rectángulo 6"/>
          <p:cNvSpPr/>
          <p:nvPr/>
        </p:nvSpPr>
        <p:spPr>
          <a:xfrm>
            <a:off x="604373" y="5434884"/>
            <a:ext cx="5744911" cy="65109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XM</a:t>
            </a:r>
          </a:p>
        </p:txBody>
      </p:sp>
    </p:spTree>
    <p:extLst>
      <p:ext uri="{BB962C8B-B14F-4D97-AF65-F5344CB8AC3E}">
        <p14:creationId xmlns:p14="http://schemas.microsoft.com/office/powerpoint/2010/main" val="2057665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39452" y="403538"/>
            <a:ext cx="8596668" cy="1320800"/>
          </a:xfrm>
        </p:spPr>
        <p:txBody>
          <a:bodyPr/>
          <a:lstStyle/>
          <a:p>
            <a:r>
              <a:rPr lang="es-CO" dirty="0"/>
              <a:t>SESIÓN 1 – GENERALIDADES SECTOR ELECTRICO COLOMBIANO</a:t>
            </a:r>
          </a:p>
        </p:txBody>
      </p:sp>
      <p:sp>
        <p:nvSpPr>
          <p:cNvPr id="5" name="CuadroTexto 4"/>
          <p:cNvSpPr txBox="1"/>
          <p:nvPr/>
        </p:nvSpPr>
        <p:spPr>
          <a:xfrm>
            <a:off x="239452" y="3614819"/>
            <a:ext cx="1186543" cy="707886"/>
          </a:xfrm>
          <a:prstGeom prst="rect">
            <a:avLst/>
          </a:prstGeom>
          <a:noFill/>
        </p:spPr>
        <p:txBody>
          <a:bodyPr wrap="none" rtlCol="0">
            <a:spAutoFit/>
          </a:bodyPr>
          <a:lstStyle/>
          <a:p>
            <a:r>
              <a:rPr lang="es-CO" sz="4000" dirty="0"/>
              <a:t>MME</a:t>
            </a:r>
          </a:p>
        </p:txBody>
      </p:sp>
      <p:sp>
        <p:nvSpPr>
          <p:cNvPr id="6" name="Abrir llave 5"/>
          <p:cNvSpPr/>
          <p:nvPr/>
        </p:nvSpPr>
        <p:spPr>
          <a:xfrm>
            <a:off x="1458429" y="1724338"/>
            <a:ext cx="447747" cy="450482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7" name="Rectángulo 6"/>
          <p:cNvSpPr/>
          <p:nvPr/>
        </p:nvSpPr>
        <p:spPr>
          <a:xfrm>
            <a:off x="2166424" y="1724338"/>
            <a:ext cx="8774291" cy="4524315"/>
          </a:xfrm>
          <a:prstGeom prst="rect">
            <a:avLst/>
          </a:prstGeom>
        </p:spPr>
        <p:txBody>
          <a:bodyPr wrap="square">
            <a:spAutoFit/>
          </a:bodyPr>
          <a:lstStyle/>
          <a:p>
            <a:pPr algn="just"/>
            <a:r>
              <a:rPr lang="es-CO" sz="2400" dirty="0">
                <a:solidFill>
                  <a:srgbClr val="000000"/>
                </a:solidFill>
                <a:latin typeface="Verdana" panose="020B0604030504040204" pitchFamily="34" charset="0"/>
              </a:rPr>
              <a:t>El Ministerio de Minas y Energía es una entidad pública de </a:t>
            </a:r>
            <a:r>
              <a:rPr lang="es-CO" sz="2400" u="sng" dirty="0">
                <a:solidFill>
                  <a:srgbClr val="000000"/>
                </a:solidFill>
                <a:latin typeface="Verdana" panose="020B0604030504040204" pitchFamily="34" charset="0"/>
              </a:rPr>
              <a:t>carácter nacional del nivel superior ejecutivo central</a:t>
            </a:r>
            <a:r>
              <a:rPr lang="es-CO" sz="2400" dirty="0">
                <a:solidFill>
                  <a:srgbClr val="000000"/>
                </a:solidFill>
                <a:latin typeface="Verdana" panose="020B0604030504040204" pitchFamily="34" charset="0"/>
              </a:rPr>
              <a:t>, cuya responsabilidad es la de administrar los recursos naturales no renovables del país asegurando su mejor y mayor utilización; </a:t>
            </a:r>
            <a:r>
              <a:rPr lang="es-CO" sz="2400" u="sng" dirty="0">
                <a:solidFill>
                  <a:srgbClr val="000000"/>
                </a:solidFill>
                <a:latin typeface="Verdana" panose="020B0604030504040204" pitchFamily="34" charset="0"/>
              </a:rPr>
              <a:t>la orientación en el uso y regulación de los mismos</a:t>
            </a:r>
            <a:r>
              <a:rPr lang="es-CO" sz="2400" dirty="0">
                <a:solidFill>
                  <a:srgbClr val="000000"/>
                </a:solidFill>
                <a:latin typeface="Verdana" panose="020B0604030504040204" pitchFamily="34" charset="0"/>
              </a:rPr>
              <a:t>, garantizando su abastecimiento y velando por la protección de los recursos naturales del medio ambiente con el fin de garantizar su conservación, restauración y el desarrollo sostenible, de conformidad con los criterios de evaluación, seguimiento y manejo ambiental, señalados por la autoridad ambiental competente.</a:t>
            </a:r>
            <a:endParaRPr lang="es-CO" sz="2400" dirty="0"/>
          </a:p>
        </p:txBody>
      </p:sp>
      <p:sp>
        <p:nvSpPr>
          <p:cNvPr id="8" name="CuadroTexto 7"/>
          <p:cNvSpPr txBox="1"/>
          <p:nvPr/>
        </p:nvSpPr>
        <p:spPr>
          <a:xfrm>
            <a:off x="604910" y="6308314"/>
            <a:ext cx="5682197" cy="369332"/>
          </a:xfrm>
          <a:prstGeom prst="rect">
            <a:avLst/>
          </a:prstGeom>
          <a:noFill/>
        </p:spPr>
        <p:txBody>
          <a:bodyPr wrap="none" rtlCol="0">
            <a:spAutoFit/>
          </a:bodyPr>
          <a:lstStyle/>
          <a:p>
            <a:r>
              <a:rPr lang="es-CO" dirty="0"/>
              <a:t>Tomado de https://www.minminas.gov.co/ministerio</a:t>
            </a:r>
          </a:p>
        </p:txBody>
      </p:sp>
    </p:spTree>
    <p:extLst>
      <p:ext uri="{BB962C8B-B14F-4D97-AF65-F5344CB8AC3E}">
        <p14:creationId xmlns:p14="http://schemas.microsoft.com/office/powerpoint/2010/main" val="2337389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39452" y="403538"/>
            <a:ext cx="8596668" cy="1320800"/>
          </a:xfrm>
        </p:spPr>
        <p:txBody>
          <a:bodyPr/>
          <a:lstStyle/>
          <a:p>
            <a:r>
              <a:rPr lang="es-CO" dirty="0"/>
              <a:t>SESIÓN 1 – GENERALIDADES SECTOR ELECTRICO COLOMBIANO</a:t>
            </a:r>
          </a:p>
        </p:txBody>
      </p:sp>
      <p:sp>
        <p:nvSpPr>
          <p:cNvPr id="5" name="CuadroTexto 4"/>
          <p:cNvSpPr txBox="1"/>
          <p:nvPr/>
        </p:nvSpPr>
        <p:spPr>
          <a:xfrm>
            <a:off x="209633" y="3184741"/>
            <a:ext cx="1409360" cy="707886"/>
          </a:xfrm>
          <a:prstGeom prst="rect">
            <a:avLst/>
          </a:prstGeom>
          <a:noFill/>
        </p:spPr>
        <p:txBody>
          <a:bodyPr wrap="none" rtlCol="0">
            <a:spAutoFit/>
          </a:bodyPr>
          <a:lstStyle/>
          <a:p>
            <a:r>
              <a:rPr lang="es-CO" sz="4000" dirty="0"/>
              <a:t>CREG</a:t>
            </a:r>
          </a:p>
        </p:txBody>
      </p:sp>
      <p:sp>
        <p:nvSpPr>
          <p:cNvPr id="6" name="Abrir llave 5"/>
          <p:cNvSpPr/>
          <p:nvPr/>
        </p:nvSpPr>
        <p:spPr>
          <a:xfrm>
            <a:off x="1718678" y="1575582"/>
            <a:ext cx="447747" cy="377744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7" name="Rectángulo 6"/>
          <p:cNvSpPr/>
          <p:nvPr/>
        </p:nvSpPr>
        <p:spPr>
          <a:xfrm>
            <a:off x="2166424" y="1724338"/>
            <a:ext cx="7956143" cy="3416320"/>
          </a:xfrm>
          <a:prstGeom prst="rect">
            <a:avLst/>
          </a:prstGeom>
        </p:spPr>
        <p:txBody>
          <a:bodyPr wrap="square">
            <a:spAutoFit/>
          </a:bodyPr>
          <a:lstStyle/>
          <a:p>
            <a:pPr algn="just"/>
            <a:r>
              <a:rPr lang="es-CO" sz="2400" dirty="0"/>
              <a:t>Regular la prestación de los servicios públicos domiciliarios de energía eléctrica, gas combustible y servicios públicos de combustibles líquidos, de manera técnica, independiente y transparente; promover el desarrollo sostenido de estos sectores; regular los monopolios; incentivar la competencia donde sea posible y atender oportunamente las necesidades de los usuarios y las empresas de acuerdo con los criterios establecidos en la Ley.</a:t>
            </a:r>
          </a:p>
        </p:txBody>
      </p:sp>
      <p:sp>
        <p:nvSpPr>
          <p:cNvPr id="8" name="CuadroTexto 7"/>
          <p:cNvSpPr txBox="1"/>
          <p:nvPr/>
        </p:nvSpPr>
        <p:spPr>
          <a:xfrm>
            <a:off x="604910" y="6308314"/>
            <a:ext cx="9037282" cy="369332"/>
          </a:xfrm>
          <a:prstGeom prst="rect">
            <a:avLst/>
          </a:prstGeom>
          <a:noFill/>
        </p:spPr>
        <p:txBody>
          <a:bodyPr wrap="none" rtlCol="0">
            <a:spAutoFit/>
          </a:bodyPr>
          <a:lstStyle/>
          <a:p>
            <a:r>
              <a:rPr lang="es-CO" dirty="0"/>
              <a:t>Tomado de http://www.creg.gov.co/index.php/es/creg/quienes-somos/mision-vision</a:t>
            </a:r>
          </a:p>
        </p:txBody>
      </p:sp>
    </p:spTree>
    <p:extLst>
      <p:ext uri="{BB962C8B-B14F-4D97-AF65-F5344CB8AC3E}">
        <p14:creationId xmlns:p14="http://schemas.microsoft.com/office/powerpoint/2010/main" val="2934243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39452" y="403538"/>
            <a:ext cx="8596668" cy="1320800"/>
          </a:xfrm>
        </p:spPr>
        <p:txBody>
          <a:bodyPr/>
          <a:lstStyle/>
          <a:p>
            <a:r>
              <a:rPr lang="es-CO" dirty="0"/>
              <a:t>SESIÓN 1 – GENERALIDADES SECTOR ELECTRICO COLOMBIANO</a:t>
            </a:r>
          </a:p>
        </p:txBody>
      </p:sp>
      <p:sp>
        <p:nvSpPr>
          <p:cNvPr id="5" name="CuadroTexto 4"/>
          <p:cNvSpPr txBox="1"/>
          <p:nvPr/>
        </p:nvSpPr>
        <p:spPr>
          <a:xfrm>
            <a:off x="209633" y="3184741"/>
            <a:ext cx="1441420" cy="707886"/>
          </a:xfrm>
          <a:prstGeom prst="rect">
            <a:avLst/>
          </a:prstGeom>
          <a:noFill/>
        </p:spPr>
        <p:txBody>
          <a:bodyPr wrap="none" rtlCol="0">
            <a:spAutoFit/>
          </a:bodyPr>
          <a:lstStyle/>
          <a:p>
            <a:r>
              <a:rPr lang="es-CO" sz="4000" dirty="0"/>
              <a:t>UPME</a:t>
            </a:r>
          </a:p>
        </p:txBody>
      </p:sp>
      <p:sp>
        <p:nvSpPr>
          <p:cNvPr id="6" name="Abrir llave 5"/>
          <p:cNvSpPr/>
          <p:nvPr/>
        </p:nvSpPr>
        <p:spPr>
          <a:xfrm>
            <a:off x="1718678" y="1575582"/>
            <a:ext cx="447747" cy="377744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7" name="Rectángulo 6"/>
          <p:cNvSpPr/>
          <p:nvPr/>
        </p:nvSpPr>
        <p:spPr>
          <a:xfrm>
            <a:off x="2166424" y="2125478"/>
            <a:ext cx="7250291" cy="2246769"/>
          </a:xfrm>
          <a:prstGeom prst="rect">
            <a:avLst/>
          </a:prstGeom>
        </p:spPr>
        <p:txBody>
          <a:bodyPr wrap="square">
            <a:spAutoFit/>
          </a:bodyPr>
          <a:lstStyle/>
          <a:p>
            <a:pPr algn="just"/>
            <a:r>
              <a:rPr lang="es-CO" sz="2800" dirty="0"/>
              <a:t>Planear de manera integral el desarrollo minero energético, apoyar la formulación de política pública y coordinar la información sectorial con los agentes y partes interesadas.</a:t>
            </a:r>
          </a:p>
        </p:txBody>
      </p:sp>
      <p:sp>
        <p:nvSpPr>
          <p:cNvPr id="8" name="CuadroTexto 7"/>
          <p:cNvSpPr txBox="1"/>
          <p:nvPr/>
        </p:nvSpPr>
        <p:spPr>
          <a:xfrm>
            <a:off x="604910" y="6308314"/>
            <a:ext cx="5788379" cy="369332"/>
          </a:xfrm>
          <a:prstGeom prst="rect">
            <a:avLst/>
          </a:prstGeom>
          <a:noFill/>
        </p:spPr>
        <p:txBody>
          <a:bodyPr wrap="none" rtlCol="0">
            <a:spAutoFit/>
          </a:bodyPr>
          <a:lstStyle/>
          <a:p>
            <a:r>
              <a:rPr lang="es-CO" dirty="0"/>
              <a:t>Tomado de http://www1.upme.gov.co/quienes-somos</a:t>
            </a:r>
          </a:p>
        </p:txBody>
      </p:sp>
    </p:spTree>
    <p:extLst>
      <p:ext uri="{BB962C8B-B14F-4D97-AF65-F5344CB8AC3E}">
        <p14:creationId xmlns:p14="http://schemas.microsoft.com/office/powerpoint/2010/main" val="3029302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39452" y="403538"/>
            <a:ext cx="8596668" cy="1320800"/>
          </a:xfrm>
        </p:spPr>
        <p:txBody>
          <a:bodyPr/>
          <a:lstStyle/>
          <a:p>
            <a:r>
              <a:rPr lang="es-CO" dirty="0"/>
              <a:t>SESIÓN 1 – GENERALIDADES SECTOR ELECTRICO COLOMBIANO</a:t>
            </a:r>
          </a:p>
        </p:txBody>
      </p:sp>
      <p:sp>
        <p:nvSpPr>
          <p:cNvPr id="5" name="CuadroTexto 4"/>
          <p:cNvSpPr txBox="1"/>
          <p:nvPr/>
        </p:nvSpPr>
        <p:spPr>
          <a:xfrm>
            <a:off x="209633" y="3184741"/>
            <a:ext cx="833883" cy="707886"/>
          </a:xfrm>
          <a:prstGeom prst="rect">
            <a:avLst/>
          </a:prstGeom>
          <a:noFill/>
        </p:spPr>
        <p:txBody>
          <a:bodyPr wrap="none" rtlCol="0">
            <a:spAutoFit/>
          </a:bodyPr>
          <a:lstStyle/>
          <a:p>
            <a:r>
              <a:rPr lang="es-CO" sz="4000" dirty="0"/>
              <a:t>XM</a:t>
            </a:r>
          </a:p>
        </p:txBody>
      </p:sp>
      <p:sp>
        <p:nvSpPr>
          <p:cNvPr id="6" name="Abrir llave 5"/>
          <p:cNvSpPr/>
          <p:nvPr/>
        </p:nvSpPr>
        <p:spPr>
          <a:xfrm>
            <a:off x="1718678" y="1575582"/>
            <a:ext cx="447747" cy="377744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7" name="Rectángulo 6"/>
          <p:cNvSpPr/>
          <p:nvPr/>
        </p:nvSpPr>
        <p:spPr>
          <a:xfrm>
            <a:off x="2166424" y="1384837"/>
            <a:ext cx="7041743" cy="4401205"/>
          </a:xfrm>
          <a:prstGeom prst="rect">
            <a:avLst/>
          </a:prstGeom>
        </p:spPr>
        <p:txBody>
          <a:bodyPr wrap="square">
            <a:spAutoFit/>
          </a:bodyPr>
          <a:lstStyle/>
          <a:p>
            <a:pPr algn="just"/>
            <a:r>
              <a:rPr lang="es-CO" sz="2800" u="sng" dirty="0"/>
              <a:t>opera</a:t>
            </a:r>
            <a:r>
              <a:rPr lang="es-CO" sz="2800" dirty="0"/>
              <a:t> el Sistema Interconectado Nacional (SIN) y </a:t>
            </a:r>
            <a:r>
              <a:rPr lang="es-CO" sz="2800" u="sng" dirty="0"/>
              <a:t>administra el Mercado de Energía </a:t>
            </a:r>
            <a:r>
              <a:rPr lang="es-CO" sz="2800" dirty="0"/>
              <a:t>Mayorista Colombiano (MEM). Adicionalmente administra las transacciones internacionales de electricidad de corto plazo con Ecuador -TIE- y presta servicios para operación de sistemas de potencia y sistemas de tiempo real, soluciones para mercados eléctricos y productos asociados.</a:t>
            </a:r>
          </a:p>
        </p:txBody>
      </p:sp>
      <p:sp>
        <p:nvSpPr>
          <p:cNvPr id="8" name="CuadroTexto 7"/>
          <p:cNvSpPr txBox="1"/>
          <p:nvPr/>
        </p:nvSpPr>
        <p:spPr>
          <a:xfrm>
            <a:off x="604910" y="6308314"/>
            <a:ext cx="9886168" cy="369332"/>
          </a:xfrm>
          <a:prstGeom prst="rect">
            <a:avLst/>
          </a:prstGeom>
          <a:noFill/>
        </p:spPr>
        <p:txBody>
          <a:bodyPr wrap="none" rtlCol="0">
            <a:spAutoFit/>
          </a:bodyPr>
          <a:lstStyle/>
          <a:p>
            <a:r>
              <a:rPr lang="es-CO" dirty="0"/>
              <a:t>Tomado de hhttp://www.xm.com.co/Pages/OperaciondelSINyAdministraciondelMercado.aspx</a:t>
            </a:r>
          </a:p>
        </p:txBody>
      </p:sp>
    </p:spTree>
    <p:extLst>
      <p:ext uri="{BB962C8B-B14F-4D97-AF65-F5344CB8AC3E}">
        <p14:creationId xmlns:p14="http://schemas.microsoft.com/office/powerpoint/2010/main" val="1481250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39452" y="403538"/>
            <a:ext cx="8596668" cy="1320800"/>
          </a:xfrm>
        </p:spPr>
        <p:txBody>
          <a:bodyPr/>
          <a:lstStyle/>
          <a:p>
            <a:r>
              <a:rPr lang="es-CO" dirty="0"/>
              <a:t>SESIÓN 1 – GENERALIDADES SECTOR ELECTRICO COLOMBIANO</a:t>
            </a:r>
          </a:p>
        </p:txBody>
      </p:sp>
      <p:sp>
        <p:nvSpPr>
          <p:cNvPr id="5" name="CuadroTexto 4"/>
          <p:cNvSpPr txBox="1"/>
          <p:nvPr/>
        </p:nvSpPr>
        <p:spPr>
          <a:xfrm>
            <a:off x="209633" y="3184741"/>
            <a:ext cx="1277914" cy="707886"/>
          </a:xfrm>
          <a:prstGeom prst="rect">
            <a:avLst/>
          </a:prstGeom>
          <a:noFill/>
        </p:spPr>
        <p:txBody>
          <a:bodyPr wrap="none" rtlCol="0">
            <a:spAutoFit/>
          </a:bodyPr>
          <a:lstStyle/>
          <a:p>
            <a:r>
              <a:rPr lang="es-CO" sz="4000" dirty="0"/>
              <a:t>SSPD</a:t>
            </a:r>
          </a:p>
        </p:txBody>
      </p:sp>
      <p:sp>
        <p:nvSpPr>
          <p:cNvPr id="6" name="Abrir llave 5"/>
          <p:cNvSpPr/>
          <p:nvPr/>
        </p:nvSpPr>
        <p:spPr>
          <a:xfrm>
            <a:off x="1718678" y="1575582"/>
            <a:ext cx="447747" cy="440120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7" name="Rectángulo 6"/>
          <p:cNvSpPr/>
          <p:nvPr/>
        </p:nvSpPr>
        <p:spPr>
          <a:xfrm>
            <a:off x="2166425" y="1627164"/>
            <a:ext cx="6518774" cy="3970318"/>
          </a:xfrm>
          <a:prstGeom prst="rect">
            <a:avLst/>
          </a:prstGeom>
        </p:spPr>
        <p:txBody>
          <a:bodyPr wrap="square">
            <a:spAutoFit/>
          </a:bodyPr>
          <a:lstStyle/>
          <a:p>
            <a:pPr algn="just"/>
            <a:r>
              <a:rPr lang="es-CO" sz="2800" dirty="0"/>
              <a:t>La Superintendencia de Servicios Públicos Domiciliarios, </a:t>
            </a:r>
            <a:r>
              <a:rPr lang="es-CO" sz="2800" dirty="0" err="1"/>
              <a:t>Superservicios</a:t>
            </a:r>
            <a:r>
              <a:rPr lang="es-CO" sz="2800" dirty="0"/>
              <a:t>, es un organismo de carácter técnico, creado por la Constitución de 1991, que por delegación del Presidente de la República de Colombia, ejerce </a:t>
            </a:r>
            <a:r>
              <a:rPr lang="es-CO" sz="2800" u="sng" dirty="0"/>
              <a:t>inspección, vigilancia y control</a:t>
            </a:r>
            <a:r>
              <a:rPr lang="es-CO" sz="2800" dirty="0"/>
              <a:t> las entidades y empresas prestadoras de servicios públicos domiciliarios.</a:t>
            </a:r>
          </a:p>
        </p:txBody>
      </p:sp>
      <p:sp>
        <p:nvSpPr>
          <p:cNvPr id="8" name="CuadroTexto 7"/>
          <p:cNvSpPr txBox="1"/>
          <p:nvPr/>
        </p:nvSpPr>
        <p:spPr>
          <a:xfrm>
            <a:off x="604910" y="6308314"/>
            <a:ext cx="8080289" cy="369332"/>
          </a:xfrm>
          <a:prstGeom prst="rect">
            <a:avLst/>
          </a:prstGeom>
          <a:noFill/>
        </p:spPr>
        <p:txBody>
          <a:bodyPr wrap="none" rtlCol="0">
            <a:spAutoFit/>
          </a:bodyPr>
          <a:lstStyle/>
          <a:p>
            <a:r>
              <a:rPr lang="es-CO" dirty="0"/>
              <a:t>Tomado de http://www.superservicios.gov.co/Institucional/Nuestra-Entidad</a:t>
            </a:r>
          </a:p>
        </p:txBody>
      </p:sp>
    </p:spTree>
    <p:extLst>
      <p:ext uri="{BB962C8B-B14F-4D97-AF65-F5344CB8AC3E}">
        <p14:creationId xmlns:p14="http://schemas.microsoft.com/office/powerpoint/2010/main" val="676334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39452" y="403538"/>
            <a:ext cx="8596668" cy="1320800"/>
          </a:xfrm>
        </p:spPr>
        <p:txBody>
          <a:bodyPr/>
          <a:lstStyle/>
          <a:p>
            <a:r>
              <a:rPr lang="es-CO" dirty="0"/>
              <a:t>SESIÓN 1 – GENERALIDADES SECTOR ELECTRICO COLOMBIANO</a:t>
            </a:r>
          </a:p>
        </p:txBody>
      </p:sp>
      <p:graphicFrame>
        <p:nvGraphicFramePr>
          <p:cNvPr id="5" name="Diagrama 4"/>
          <p:cNvGraphicFramePr/>
          <p:nvPr>
            <p:extLst>
              <p:ext uri="{D42A27DB-BD31-4B8C-83A1-F6EECF244321}">
                <p14:modId xmlns:p14="http://schemas.microsoft.com/office/powerpoint/2010/main" val="2869654154"/>
              </p:ext>
            </p:extLst>
          </p:nvPr>
        </p:nvGraphicFramePr>
        <p:xfrm>
          <a:off x="1933526" y="143933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844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t>METODOLOGÍA DE PLANEACIÓN DE LA EXPANSIÓN</a:t>
            </a:r>
          </a:p>
        </p:txBody>
      </p:sp>
      <p:sp>
        <p:nvSpPr>
          <p:cNvPr id="3" name="Marcador de contenido 2"/>
          <p:cNvSpPr>
            <a:spLocks noGrp="1"/>
          </p:cNvSpPr>
          <p:nvPr>
            <p:ph idx="1"/>
          </p:nvPr>
        </p:nvSpPr>
        <p:spPr/>
        <p:txBody>
          <a:bodyPr/>
          <a:lstStyle/>
          <a:p>
            <a:r>
              <a:rPr lang="es-CO" dirty="0"/>
              <a:t>ESPECIALIZACIÓN EN SISTEMAS DE DISTRIBUCIÓN DE ENERGÍA ELÉCTRICA, E3T – UIS</a:t>
            </a:r>
          </a:p>
          <a:p>
            <a:r>
              <a:rPr lang="es-CO" dirty="0"/>
              <a:t>BUCARAMANGA 2016-2017</a:t>
            </a:r>
          </a:p>
          <a:p>
            <a:endParaRPr lang="es-CO" dirty="0"/>
          </a:p>
          <a:p>
            <a:r>
              <a:rPr lang="es-CO" dirty="0"/>
              <a:t>PROFESOR: BAISSER ANTONIO JIMÉNEZ RIVERA</a:t>
            </a:r>
          </a:p>
          <a:p>
            <a:endParaRPr lang="es-CO" dirty="0"/>
          </a:p>
          <a:p>
            <a:pPr marL="0" indent="0">
              <a:buNone/>
            </a:pPr>
            <a:endParaRPr lang="es-CO" dirty="0"/>
          </a:p>
        </p:txBody>
      </p:sp>
    </p:spTree>
    <p:extLst>
      <p:ext uri="{BB962C8B-B14F-4D97-AF65-F5344CB8AC3E}">
        <p14:creationId xmlns:p14="http://schemas.microsoft.com/office/powerpoint/2010/main" val="34189991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39452" y="403538"/>
            <a:ext cx="8596668" cy="1320800"/>
          </a:xfrm>
        </p:spPr>
        <p:txBody>
          <a:bodyPr/>
          <a:lstStyle/>
          <a:p>
            <a:r>
              <a:rPr lang="es-CO" dirty="0"/>
              <a:t>SESIÓN 1 – GENERALIDADES SECTOR ELECTRICO COLOMBIANO</a:t>
            </a:r>
          </a:p>
        </p:txBody>
      </p:sp>
      <p:graphicFrame>
        <p:nvGraphicFramePr>
          <p:cNvPr id="5" name="Diagrama 4"/>
          <p:cNvGraphicFramePr/>
          <p:nvPr/>
        </p:nvGraphicFramePr>
        <p:xfrm>
          <a:off x="1933526" y="143933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lecha arriba y abajo 2"/>
          <p:cNvSpPr/>
          <p:nvPr/>
        </p:nvSpPr>
        <p:spPr>
          <a:xfrm rot="18528917">
            <a:off x="5610664" y="2938844"/>
            <a:ext cx="773723" cy="2419643"/>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761082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39452" y="403538"/>
            <a:ext cx="8596668" cy="1320800"/>
          </a:xfrm>
        </p:spPr>
        <p:txBody>
          <a:bodyPr/>
          <a:lstStyle/>
          <a:p>
            <a:r>
              <a:rPr lang="es-CO" dirty="0"/>
              <a:t>SESIÓN 1 – GENERALIDADES SECTOR ELECTRICO COLOMBIANO</a:t>
            </a:r>
          </a:p>
        </p:txBody>
      </p:sp>
      <p:graphicFrame>
        <p:nvGraphicFramePr>
          <p:cNvPr id="5" name="Diagrama 4"/>
          <p:cNvGraphicFramePr/>
          <p:nvPr/>
        </p:nvGraphicFramePr>
        <p:xfrm>
          <a:off x="1933526" y="143933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lecha arriba y abajo 2"/>
          <p:cNvSpPr/>
          <p:nvPr/>
        </p:nvSpPr>
        <p:spPr>
          <a:xfrm rot="16200000">
            <a:off x="5610664" y="3543755"/>
            <a:ext cx="773723" cy="2419643"/>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157822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p:txBody>
          <a:bodyPr/>
          <a:lstStyle/>
          <a:p>
            <a:r>
              <a:rPr lang="es-CO" dirty="0"/>
              <a:t>SESIÓN 1 – GENERALIDADES SECTOR ELECTRICO COLOMBIANO</a:t>
            </a:r>
          </a:p>
        </p:txBody>
      </p:sp>
      <p:graphicFrame>
        <p:nvGraphicFramePr>
          <p:cNvPr id="5" name="Diagrama 4"/>
          <p:cNvGraphicFramePr/>
          <p:nvPr>
            <p:extLst>
              <p:ext uri="{D42A27DB-BD31-4B8C-83A1-F6EECF244321}">
                <p14:modId xmlns:p14="http://schemas.microsoft.com/office/powerpoint/2010/main" val="1962539798"/>
              </p:ext>
            </p:extLst>
          </p:nvPr>
        </p:nvGraphicFramePr>
        <p:xfrm>
          <a:off x="1233510" y="1930400"/>
          <a:ext cx="7704428" cy="492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Abrir llave 5"/>
          <p:cNvSpPr/>
          <p:nvPr/>
        </p:nvSpPr>
        <p:spPr>
          <a:xfrm>
            <a:off x="862885" y="1930400"/>
            <a:ext cx="1236371" cy="395524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7" name="CuadroTexto 6"/>
          <p:cNvSpPr txBox="1"/>
          <p:nvPr/>
        </p:nvSpPr>
        <p:spPr>
          <a:xfrm>
            <a:off x="55549" y="3615635"/>
            <a:ext cx="841897" cy="584775"/>
          </a:xfrm>
          <a:prstGeom prst="rect">
            <a:avLst/>
          </a:prstGeom>
          <a:noFill/>
        </p:spPr>
        <p:txBody>
          <a:bodyPr wrap="none" rtlCol="0">
            <a:spAutoFit/>
          </a:bodyPr>
          <a:lstStyle/>
          <a:p>
            <a:r>
              <a:rPr lang="es-CO" sz="3200" dirty="0"/>
              <a:t>SDL</a:t>
            </a:r>
          </a:p>
        </p:txBody>
      </p:sp>
      <p:sp>
        <p:nvSpPr>
          <p:cNvPr id="8" name="Abrir llave 7"/>
          <p:cNvSpPr/>
          <p:nvPr/>
        </p:nvSpPr>
        <p:spPr>
          <a:xfrm rot="10800000">
            <a:off x="8114153" y="4777947"/>
            <a:ext cx="504095" cy="110769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9" name="CuadroTexto 8"/>
          <p:cNvSpPr txBox="1"/>
          <p:nvPr/>
        </p:nvSpPr>
        <p:spPr>
          <a:xfrm>
            <a:off x="8767063" y="5039408"/>
            <a:ext cx="859531" cy="584775"/>
          </a:xfrm>
          <a:prstGeom prst="rect">
            <a:avLst/>
          </a:prstGeom>
          <a:noFill/>
        </p:spPr>
        <p:txBody>
          <a:bodyPr wrap="none" rtlCol="0">
            <a:spAutoFit/>
          </a:bodyPr>
          <a:lstStyle/>
          <a:p>
            <a:r>
              <a:rPr lang="es-CO" sz="3200" dirty="0"/>
              <a:t>STR</a:t>
            </a:r>
          </a:p>
        </p:txBody>
      </p:sp>
    </p:spTree>
    <p:extLst>
      <p:ext uri="{BB962C8B-B14F-4D97-AF65-F5344CB8AC3E}">
        <p14:creationId xmlns:p14="http://schemas.microsoft.com/office/powerpoint/2010/main" val="30681928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24116" y="1724338"/>
            <a:ext cx="9196402" cy="4663583"/>
          </a:xfrm>
        </p:spPr>
        <p:txBody>
          <a:bodyPr>
            <a:normAutofit fontScale="92500" lnSpcReduction="10000"/>
          </a:bodyPr>
          <a:lstStyle/>
          <a:p>
            <a:pPr marL="0" indent="0" algn="just">
              <a:buNone/>
            </a:pPr>
            <a:r>
              <a:rPr lang="es-CO" sz="2000" dirty="0"/>
              <a:t>Aspectos normativos relacionados con la el negocio de distribución – Resoluciones</a:t>
            </a:r>
          </a:p>
          <a:p>
            <a:pPr marL="0" indent="0" algn="just">
              <a:buNone/>
            </a:pPr>
            <a:r>
              <a:rPr lang="es-CO" sz="2000" b="1" u="sng" dirty="0"/>
              <a:t>CREG 025 de 1995 </a:t>
            </a:r>
            <a:r>
              <a:rPr lang="es-CO" sz="2000" i="1" dirty="0"/>
              <a:t>Por la cual se establece el Código de Redes, como parte del Reglamento de Operación del Sistema Interconectado Nacional.</a:t>
            </a:r>
          </a:p>
          <a:p>
            <a:pPr marL="0" indent="0" algn="just">
              <a:buNone/>
            </a:pPr>
            <a:endParaRPr lang="es-CO" sz="2000" dirty="0"/>
          </a:p>
          <a:p>
            <a:pPr marL="0" indent="0" algn="just">
              <a:buNone/>
            </a:pPr>
            <a:r>
              <a:rPr lang="es-CO" sz="2000" b="1" u="sng" dirty="0"/>
              <a:t>CREG 070 de 1998 </a:t>
            </a:r>
            <a:r>
              <a:rPr lang="es-CO" sz="2000" dirty="0"/>
              <a:t>Por la cual se establece el Reglamento de Distribución de Energía Eléctrica, como parte del Reglamento de Operación del Sistema Interconectado Nacional.</a:t>
            </a:r>
          </a:p>
          <a:p>
            <a:pPr marL="0" indent="0" algn="just">
              <a:buNone/>
            </a:pPr>
            <a:endParaRPr lang="es-CO" sz="2000" dirty="0"/>
          </a:p>
          <a:p>
            <a:pPr marL="0" indent="0" algn="just">
              <a:buNone/>
            </a:pPr>
            <a:r>
              <a:rPr lang="es-CO" sz="2000" b="1" u="sng" dirty="0"/>
              <a:t>CREG 097 de 2007 </a:t>
            </a:r>
            <a:r>
              <a:rPr lang="es-CO" sz="2000" dirty="0"/>
              <a:t>Por la cual se aprueban los principios generales y la metodología para el establecimiento de los cargos por uso de los Sistemas de Transmisión Regional y Distribución Local.</a:t>
            </a:r>
          </a:p>
          <a:p>
            <a:pPr marL="0" indent="0">
              <a:buNone/>
            </a:pPr>
            <a:endParaRPr lang="es-MX" sz="2000" dirty="0"/>
          </a:p>
          <a:p>
            <a:pPr marL="0" indent="0">
              <a:buNone/>
            </a:pPr>
            <a:r>
              <a:rPr lang="es-CO" sz="2000" b="1" u="sng" dirty="0"/>
              <a:t>CREG 147 de 2016: </a:t>
            </a:r>
            <a:r>
              <a:rPr lang="es-CO" sz="2000" dirty="0">
                <a:solidFill>
                  <a:srgbClr val="FF0000"/>
                </a:solidFill>
              </a:rPr>
              <a:t>Modifica CREG 097?</a:t>
            </a:r>
            <a:endParaRPr lang="es-MX" sz="2000" dirty="0">
              <a:solidFill>
                <a:srgbClr val="FF0000"/>
              </a:solidFill>
            </a:endParaRPr>
          </a:p>
          <a:p>
            <a:pPr marL="0" indent="0">
              <a:buNone/>
            </a:pPr>
            <a:endParaRPr lang="es-CO" sz="2000" dirty="0"/>
          </a:p>
          <a:p>
            <a:pPr marL="0" indent="0">
              <a:buNone/>
            </a:pPr>
            <a:endParaRPr lang="es-CO" dirty="0"/>
          </a:p>
          <a:p>
            <a:endParaRPr lang="es-CO" dirty="0"/>
          </a:p>
        </p:txBody>
      </p:sp>
      <p:sp>
        <p:nvSpPr>
          <p:cNvPr id="4" name="Título 1"/>
          <p:cNvSpPr>
            <a:spLocks noGrp="1"/>
          </p:cNvSpPr>
          <p:nvPr>
            <p:ph type="title"/>
          </p:nvPr>
        </p:nvSpPr>
        <p:spPr>
          <a:xfrm>
            <a:off x="239452" y="403538"/>
            <a:ext cx="8596668" cy="1320800"/>
          </a:xfrm>
        </p:spPr>
        <p:txBody>
          <a:bodyPr/>
          <a:lstStyle/>
          <a:p>
            <a:r>
              <a:rPr lang="es-CO" dirty="0"/>
              <a:t>SESIÓN 1 – GENERALIDADES SECTOR ELECTRICO COLOMBIANO</a:t>
            </a:r>
          </a:p>
        </p:txBody>
      </p:sp>
    </p:spTree>
    <p:extLst>
      <p:ext uri="{BB962C8B-B14F-4D97-AF65-F5344CB8AC3E}">
        <p14:creationId xmlns:p14="http://schemas.microsoft.com/office/powerpoint/2010/main" val="39811802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24116" y="1724338"/>
            <a:ext cx="9196402" cy="4663583"/>
          </a:xfrm>
        </p:spPr>
        <p:txBody>
          <a:bodyPr/>
          <a:lstStyle/>
          <a:p>
            <a:pPr marL="0" indent="0" algn="just">
              <a:buNone/>
            </a:pPr>
            <a:r>
              <a:rPr lang="es-CO" sz="2400" dirty="0"/>
              <a:t>Aspectos normativos relacionados con la el negocio de distribución – Resoluciones</a:t>
            </a:r>
          </a:p>
          <a:p>
            <a:pPr marL="0" indent="0" algn="just">
              <a:buNone/>
            </a:pPr>
            <a:r>
              <a:rPr lang="es-CO" sz="2400" b="1" u="sng" dirty="0"/>
              <a:t>CREG 025 de 1995 </a:t>
            </a:r>
            <a:r>
              <a:rPr lang="es-CO" sz="2400" i="1" dirty="0"/>
              <a:t>Por la cual se establece el Código de Redes, como parte del Reglamento de Operación del Sistema Interconectado Nacional.</a:t>
            </a:r>
          </a:p>
          <a:p>
            <a:pPr marL="0" indent="0">
              <a:buNone/>
            </a:pPr>
            <a:endParaRPr lang="es-CO" dirty="0"/>
          </a:p>
          <a:p>
            <a:r>
              <a:rPr lang="es-CO" u="sng" dirty="0"/>
              <a:t>Código de Planeamiento</a:t>
            </a:r>
          </a:p>
          <a:p>
            <a:r>
              <a:rPr lang="es-CO" dirty="0"/>
              <a:t>Código de Conexión</a:t>
            </a:r>
          </a:p>
          <a:p>
            <a:r>
              <a:rPr lang="es-CO" dirty="0"/>
              <a:t>Código de Operación</a:t>
            </a:r>
          </a:p>
          <a:p>
            <a:r>
              <a:rPr lang="es-CO" dirty="0"/>
              <a:t>Código de Medida</a:t>
            </a:r>
          </a:p>
          <a:p>
            <a:endParaRPr lang="es-CO" dirty="0"/>
          </a:p>
        </p:txBody>
      </p:sp>
      <p:sp>
        <p:nvSpPr>
          <p:cNvPr id="4" name="Título 1"/>
          <p:cNvSpPr>
            <a:spLocks noGrp="1"/>
          </p:cNvSpPr>
          <p:nvPr>
            <p:ph type="title"/>
          </p:nvPr>
        </p:nvSpPr>
        <p:spPr>
          <a:xfrm>
            <a:off x="239452" y="403538"/>
            <a:ext cx="8596668" cy="1320800"/>
          </a:xfrm>
        </p:spPr>
        <p:txBody>
          <a:bodyPr/>
          <a:lstStyle/>
          <a:p>
            <a:r>
              <a:rPr lang="es-CO" dirty="0"/>
              <a:t>SESIÓN 1 – GENERALIDADES SECTOR ELECTRICO COLOMBIANO</a:t>
            </a:r>
          </a:p>
        </p:txBody>
      </p:sp>
    </p:spTree>
    <p:extLst>
      <p:ext uri="{BB962C8B-B14F-4D97-AF65-F5344CB8AC3E}">
        <p14:creationId xmlns:p14="http://schemas.microsoft.com/office/powerpoint/2010/main" val="3214157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24116" y="1724338"/>
            <a:ext cx="9196402" cy="4663583"/>
          </a:xfrm>
        </p:spPr>
        <p:txBody>
          <a:bodyPr>
            <a:normAutofit/>
          </a:bodyPr>
          <a:lstStyle/>
          <a:p>
            <a:pPr marL="0" indent="0">
              <a:buNone/>
            </a:pPr>
            <a:r>
              <a:rPr lang="es-CO" sz="2000" dirty="0"/>
              <a:t>Aspectos normativos relacionados con la el negocio de distribución – Resoluciones</a:t>
            </a:r>
          </a:p>
          <a:p>
            <a:pPr marL="0" indent="0">
              <a:buNone/>
            </a:pPr>
            <a:r>
              <a:rPr lang="es-CO" sz="2000" b="1" u="sng" dirty="0"/>
              <a:t>CREG 070 de 1998 </a:t>
            </a:r>
            <a:r>
              <a:rPr lang="es-CO" sz="2000" dirty="0"/>
              <a:t>Por la cual se establece el Reglamento de Distribución de Energía Eléctrica, como parte del Reglamento de Operación del Sistema Interconectado Nacional.</a:t>
            </a:r>
          </a:p>
          <a:p>
            <a:pPr marL="0" indent="0">
              <a:buNone/>
            </a:pPr>
            <a:endParaRPr lang="es-CO" sz="2000" dirty="0"/>
          </a:p>
          <a:p>
            <a:pPr marL="0" indent="0">
              <a:buNone/>
            </a:pPr>
            <a:r>
              <a:rPr lang="es-CO" sz="2000" dirty="0"/>
              <a:t>3. PLAN DE EXPANSIÓN</a:t>
            </a:r>
            <a:br>
              <a:rPr lang="es-CO" sz="2000" dirty="0"/>
            </a:br>
            <a:br>
              <a:rPr lang="es-CO" sz="2000" dirty="0"/>
            </a:br>
            <a:r>
              <a:rPr lang="es-CO" sz="2000" dirty="0"/>
              <a:t>3.1 OBJETIVO</a:t>
            </a:r>
            <a:br>
              <a:rPr lang="es-CO" sz="2000" dirty="0"/>
            </a:br>
            <a:r>
              <a:rPr lang="es-CO" sz="2000" dirty="0"/>
              <a:t>3.2 RESPONSABILIDAD POR LA EXPANSIÓN DE LOS STR’S Y/O SDL’S</a:t>
            </a:r>
            <a:br>
              <a:rPr lang="es-CO" sz="2000" dirty="0"/>
            </a:br>
            <a:r>
              <a:rPr lang="es-CO" sz="2000" dirty="0"/>
              <a:t>3.3 CRITERIOS PARA DESARROLLAR LA PLANEACIÓN DE LA EXPANSIÓN DE LOS OR’S.</a:t>
            </a:r>
            <a:br>
              <a:rPr lang="es-CO" sz="2000" dirty="0"/>
            </a:br>
            <a:r>
              <a:rPr lang="es-CO" sz="2000" dirty="0"/>
              <a:t>3.4 PROCEDIMIENTOS Y METODOLOGÍAS</a:t>
            </a:r>
          </a:p>
          <a:p>
            <a:endParaRPr lang="es-CO" sz="2000" dirty="0"/>
          </a:p>
        </p:txBody>
      </p:sp>
      <p:sp>
        <p:nvSpPr>
          <p:cNvPr id="4" name="Título 1"/>
          <p:cNvSpPr>
            <a:spLocks noGrp="1"/>
          </p:cNvSpPr>
          <p:nvPr>
            <p:ph type="title"/>
          </p:nvPr>
        </p:nvSpPr>
        <p:spPr>
          <a:xfrm>
            <a:off x="239452" y="403538"/>
            <a:ext cx="8596668" cy="1320800"/>
          </a:xfrm>
        </p:spPr>
        <p:txBody>
          <a:bodyPr/>
          <a:lstStyle/>
          <a:p>
            <a:r>
              <a:rPr lang="es-CO" dirty="0"/>
              <a:t>SESIÓN 1 – GENERALIDADES SECTOR ELECTRICO COLOMBIANO</a:t>
            </a:r>
          </a:p>
        </p:txBody>
      </p:sp>
    </p:spTree>
    <p:extLst>
      <p:ext uri="{BB962C8B-B14F-4D97-AF65-F5344CB8AC3E}">
        <p14:creationId xmlns:p14="http://schemas.microsoft.com/office/powerpoint/2010/main" val="21608462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24116" y="1724338"/>
            <a:ext cx="9196402" cy="4663583"/>
          </a:xfrm>
        </p:spPr>
        <p:txBody>
          <a:bodyPr/>
          <a:lstStyle/>
          <a:p>
            <a:pPr marL="0" indent="0">
              <a:buNone/>
            </a:pPr>
            <a:r>
              <a:rPr lang="es-CO" b="1" u="sng" dirty="0"/>
              <a:t>CREG 097 de 2007 </a:t>
            </a:r>
            <a:r>
              <a:rPr lang="es-CO" dirty="0"/>
              <a:t>Por la cual se aprueban los principios generales y la metodología para el establecimiento de los cargos por uso de los Sistemas de Transmisión Regional y Distribución Local.</a:t>
            </a:r>
          </a:p>
          <a:p>
            <a:pPr marL="0" indent="0">
              <a:buNone/>
            </a:pPr>
            <a:endParaRPr lang="es-CO" dirty="0"/>
          </a:p>
          <a:p>
            <a:endParaRPr lang="es-CO" dirty="0"/>
          </a:p>
        </p:txBody>
      </p:sp>
      <p:sp>
        <p:nvSpPr>
          <p:cNvPr id="4" name="Título 1"/>
          <p:cNvSpPr>
            <a:spLocks noGrp="1"/>
          </p:cNvSpPr>
          <p:nvPr>
            <p:ph type="title"/>
          </p:nvPr>
        </p:nvSpPr>
        <p:spPr>
          <a:xfrm>
            <a:off x="239452" y="403538"/>
            <a:ext cx="8596668" cy="1320800"/>
          </a:xfrm>
        </p:spPr>
        <p:txBody>
          <a:bodyPr/>
          <a:lstStyle/>
          <a:p>
            <a:r>
              <a:rPr lang="es-CO" dirty="0"/>
              <a:t>SESIÓN 1 – GENERALIDADES SECTOR ELECTRICO COLOMBIANO</a:t>
            </a:r>
          </a:p>
        </p:txBody>
      </p:sp>
      <p:graphicFrame>
        <p:nvGraphicFramePr>
          <p:cNvPr id="2" name="Diagrama 1"/>
          <p:cNvGraphicFramePr/>
          <p:nvPr>
            <p:extLst>
              <p:ext uri="{D42A27DB-BD31-4B8C-83A1-F6EECF244321}">
                <p14:modId xmlns:p14="http://schemas.microsoft.com/office/powerpoint/2010/main" val="1576763576"/>
              </p:ext>
            </p:extLst>
          </p:nvPr>
        </p:nvGraphicFramePr>
        <p:xfrm>
          <a:off x="1001688" y="2756078"/>
          <a:ext cx="8116553" cy="39538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80405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24116" y="1724338"/>
            <a:ext cx="9196402" cy="4663583"/>
          </a:xfrm>
        </p:spPr>
        <p:txBody>
          <a:bodyPr/>
          <a:lstStyle/>
          <a:p>
            <a:pPr marL="0" indent="0">
              <a:buNone/>
            </a:pPr>
            <a:r>
              <a:rPr lang="es-CO" b="1" u="sng" dirty="0"/>
              <a:t>CREG 097 de 2007 </a:t>
            </a:r>
            <a:r>
              <a:rPr lang="es-CO" dirty="0"/>
              <a:t>Por la cual se aprueban los principios generales y la metodología para el establecimiento de los cargos por uso de los Sistemas de Transmisión Regional y Distribución Local.</a:t>
            </a:r>
          </a:p>
          <a:p>
            <a:pPr marL="0" indent="0">
              <a:buNone/>
            </a:pPr>
            <a:endParaRPr lang="es-CO" dirty="0"/>
          </a:p>
          <a:p>
            <a:endParaRPr lang="es-CO" dirty="0"/>
          </a:p>
        </p:txBody>
      </p:sp>
      <p:sp>
        <p:nvSpPr>
          <p:cNvPr id="4" name="Título 1"/>
          <p:cNvSpPr>
            <a:spLocks noGrp="1"/>
          </p:cNvSpPr>
          <p:nvPr>
            <p:ph type="title"/>
          </p:nvPr>
        </p:nvSpPr>
        <p:spPr>
          <a:xfrm>
            <a:off x="239452" y="403538"/>
            <a:ext cx="8596668" cy="1320800"/>
          </a:xfrm>
        </p:spPr>
        <p:txBody>
          <a:bodyPr/>
          <a:lstStyle/>
          <a:p>
            <a:r>
              <a:rPr lang="es-CO" dirty="0"/>
              <a:t>SESIÓN 1 – GENERALIDADES SECTOR ELECTRICO COLOMBIANO</a:t>
            </a:r>
          </a:p>
        </p:txBody>
      </p:sp>
      <p:graphicFrame>
        <p:nvGraphicFramePr>
          <p:cNvPr id="2" name="Diagrama 1"/>
          <p:cNvGraphicFramePr/>
          <p:nvPr>
            <p:extLst>
              <p:ext uri="{D42A27DB-BD31-4B8C-83A1-F6EECF244321}">
                <p14:modId xmlns:p14="http://schemas.microsoft.com/office/powerpoint/2010/main" val="268289949"/>
              </p:ext>
            </p:extLst>
          </p:nvPr>
        </p:nvGraphicFramePr>
        <p:xfrm>
          <a:off x="1001688" y="2756078"/>
          <a:ext cx="8116553" cy="39538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43828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39452" y="1428123"/>
            <a:ext cx="8596668" cy="5024192"/>
          </a:xfrm>
        </p:spPr>
        <p:txBody>
          <a:bodyPr>
            <a:noAutofit/>
          </a:bodyPr>
          <a:lstStyle/>
          <a:p>
            <a:pPr marL="0" indent="0">
              <a:buNone/>
            </a:pPr>
            <a:r>
              <a:rPr lang="es-CO" dirty="0" err="1"/>
              <a:t>Electricaribe</a:t>
            </a:r>
            <a:endParaRPr lang="es-CO" dirty="0"/>
          </a:p>
          <a:p>
            <a:pPr marL="0" indent="0">
              <a:buNone/>
            </a:pPr>
            <a:r>
              <a:rPr lang="es-CO" dirty="0"/>
              <a:t>Central Hidroeléctrica de Caldas S. A. E.S.P.</a:t>
            </a:r>
            <a:br>
              <a:rPr lang="es-CO" dirty="0"/>
            </a:br>
            <a:r>
              <a:rPr lang="es-CO" dirty="0"/>
              <a:t>Centrales </a:t>
            </a:r>
            <a:r>
              <a:rPr lang="es-CO" dirty="0">
                <a:solidFill>
                  <a:schemeClr val="tx1"/>
                </a:solidFill>
              </a:rPr>
              <a:t>Eléctricas</a:t>
            </a:r>
            <a:r>
              <a:rPr lang="es-CO" dirty="0"/>
              <a:t> de Nariño S. A. E.S.P.</a:t>
            </a:r>
            <a:br>
              <a:rPr lang="es-CO" dirty="0"/>
            </a:br>
            <a:r>
              <a:rPr lang="es-CO" dirty="0"/>
              <a:t>Centrales Eléctricas del Cauca S. A. E.S.P.</a:t>
            </a:r>
            <a:br>
              <a:rPr lang="es-CO" dirty="0"/>
            </a:br>
            <a:r>
              <a:rPr lang="es-CO" dirty="0"/>
              <a:t>Centrales Eléctricas del Norte de Santander S. A. E.S.P.</a:t>
            </a:r>
            <a:br>
              <a:rPr lang="es-CO" dirty="0"/>
            </a:br>
            <a:r>
              <a:rPr lang="es-CO" dirty="0"/>
              <a:t>CODENSA S. A. E.S.P.</a:t>
            </a:r>
            <a:br>
              <a:rPr lang="es-CO" dirty="0"/>
            </a:br>
            <a:r>
              <a:rPr lang="es-CO" dirty="0"/>
              <a:t>Compañía de Electricidad de Tuluá S. A. E.S.P.</a:t>
            </a:r>
            <a:br>
              <a:rPr lang="es-CO" dirty="0"/>
            </a:br>
            <a:r>
              <a:rPr lang="es-CO" dirty="0"/>
              <a:t>Compañía Energética del Tolima S. A. E.S.P.</a:t>
            </a:r>
            <a:br>
              <a:rPr lang="es-CO" dirty="0"/>
            </a:br>
            <a:r>
              <a:rPr lang="es-CO" dirty="0"/>
              <a:t>Distribuidora del Pacífico S. A. E.S.P.</a:t>
            </a:r>
            <a:br>
              <a:rPr lang="es-CO" dirty="0"/>
            </a:br>
            <a:r>
              <a:rPr lang="es-CO" dirty="0"/>
              <a:t>Electrificadora de Santander S. A. E.S.P.</a:t>
            </a:r>
            <a:br>
              <a:rPr lang="es-CO" dirty="0"/>
            </a:br>
            <a:r>
              <a:rPr lang="es-CO" dirty="0"/>
              <a:t>Electrificadora del Caquetá. S. A. E.S.P.</a:t>
            </a:r>
            <a:br>
              <a:rPr lang="es-CO" dirty="0"/>
            </a:br>
            <a:r>
              <a:rPr lang="es-CO" dirty="0"/>
              <a:t>Electrificadora del Huila S. A. E.S.P.</a:t>
            </a:r>
            <a:br>
              <a:rPr lang="es-CO" dirty="0"/>
            </a:br>
            <a:r>
              <a:rPr lang="es-CO" dirty="0"/>
              <a:t>Electrificadora del Meta S. A. E.S.P.</a:t>
            </a:r>
            <a:br>
              <a:rPr lang="es-CO" dirty="0"/>
            </a:br>
            <a:r>
              <a:rPr lang="es-CO" dirty="0"/>
              <a:t>Empresa de Energía de Arauca S. A. E.S.P.</a:t>
            </a:r>
            <a:br>
              <a:rPr lang="es-CO" dirty="0"/>
            </a:br>
            <a:r>
              <a:rPr lang="es-CO" dirty="0"/>
              <a:t>Empresa de Energía de Boyacá S. A. E.S.P.</a:t>
            </a:r>
            <a:br>
              <a:rPr lang="es-CO" dirty="0"/>
            </a:br>
            <a:endParaRPr lang="es-CO" dirty="0"/>
          </a:p>
        </p:txBody>
      </p:sp>
      <p:sp>
        <p:nvSpPr>
          <p:cNvPr id="4" name="Título 1"/>
          <p:cNvSpPr>
            <a:spLocks noGrp="1"/>
          </p:cNvSpPr>
          <p:nvPr>
            <p:ph type="title"/>
          </p:nvPr>
        </p:nvSpPr>
        <p:spPr>
          <a:xfrm>
            <a:off x="239452" y="326264"/>
            <a:ext cx="8596668" cy="1320800"/>
          </a:xfrm>
        </p:spPr>
        <p:txBody>
          <a:bodyPr/>
          <a:lstStyle/>
          <a:p>
            <a:r>
              <a:rPr lang="es-CO" dirty="0"/>
              <a:t>SESIÓN 1 – GENERALIDADES SECTOR ELECTRICO COLOMBIANO</a:t>
            </a:r>
          </a:p>
        </p:txBody>
      </p:sp>
      <p:sp>
        <p:nvSpPr>
          <p:cNvPr id="2" name="Rectángulo 1"/>
          <p:cNvSpPr/>
          <p:nvPr/>
        </p:nvSpPr>
        <p:spPr>
          <a:xfrm>
            <a:off x="6096000" y="1631398"/>
            <a:ext cx="6096000" cy="4524315"/>
          </a:xfrm>
          <a:prstGeom prst="rect">
            <a:avLst/>
          </a:prstGeom>
        </p:spPr>
        <p:txBody>
          <a:bodyPr>
            <a:spAutoFit/>
          </a:bodyPr>
          <a:lstStyle/>
          <a:p>
            <a:r>
              <a:rPr lang="es-CO" dirty="0"/>
              <a:t>Empresa de Energía de Cundinamarca S. A. E.S.P.</a:t>
            </a:r>
            <a:br>
              <a:rPr lang="es-CO" dirty="0"/>
            </a:br>
            <a:r>
              <a:rPr lang="es-CO" dirty="0"/>
              <a:t>Empresa de Energía de Pereira S. A. E.S.P.</a:t>
            </a:r>
            <a:br>
              <a:rPr lang="es-CO" dirty="0"/>
            </a:br>
            <a:r>
              <a:rPr lang="es-CO" dirty="0"/>
              <a:t>Empresa de Energía del Bajo Putumayo S. A. E.S.P.</a:t>
            </a:r>
            <a:br>
              <a:rPr lang="es-CO" dirty="0"/>
            </a:br>
            <a:r>
              <a:rPr lang="es-CO" dirty="0"/>
              <a:t>Empresa de Energía del Casanare S. A. E.S.P.</a:t>
            </a:r>
            <a:br>
              <a:rPr lang="es-CO" dirty="0"/>
            </a:br>
            <a:r>
              <a:rPr lang="es-CO" dirty="0"/>
              <a:t>Empresa de Energía del Pacífico S. A. E.S.P.</a:t>
            </a:r>
            <a:br>
              <a:rPr lang="es-CO" dirty="0"/>
            </a:br>
            <a:r>
              <a:rPr lang="es-CO" dirty="0"/>
              <a:t>Empresa de Energía del Putumayo S. A. E.S.P.</a:t>
            </a:r>
            <a:br>
              <a:rPr lang="es-CO" dirty="0"/>
            </a:br>
            <a:r>
              <a:rPr lang="es-CO" dirty="0"/>
              <a:t>Empresa de Energía del Quindío S. A. E.S.P.</a:t>
            </a:r>
            <a:br>
              <a:rPr lang="es-CO" dirty="0"/>
            </a:br>
            <a:r>
              <a:rPr lang="es-CO" dirty="0"/>
              <a:t>Empresa de Energía del Valle del </a:t>
            </a:r>
            <a:r>
              <a:rPr lang="es-CO" dirty="0" err="1"/>
              <a:t>Sibundoy</a:t>
            </a:r>
            <a:r>
              <a:rPr lang="es-CO" dirty="0"/>
              <a:t> S. A. E.S.P.</a:t>
            </a:r>
            <a:br>
              <a:rPr lang="es-CO" dirty="0"/>
            </a:br>
            <a:r>
              <a:rPr lang="es-CO" dirty="0"/>
              <a:t>Empresa de Energía Eléctrica del Departamento del Guaviare S. A. E.S.P.</a:t>
            </a:r>
            <a:br>
              <a:rPr lang="es-CO" dirty="0"/>
            </a:br>
            <a:r>
              <a:rPr lang="es-CO" dirty="0"/>
              <a:t>Empresas Municipales de Cali EICE E.S.P.</a:t>
            </a:r>
            <a:br>
              <a:rPr lang="es-CO" dirty="0"/>
            </a:br>
            <a:r>
              <a:rPr lang="es-CO" dirty="0"/>
              <a:t>Empresas Municipales de Cartago S. A. E.S.P.</a:t>
            </a:r>
            <a:br>
              <a:rPr lang="es-CO" dirty="0"/>
            </a:br>
            <a:r>
              <a:rPr lang="es-CO" dirty="0"/>
              <a:t>Empresas Municipales de Energía Eléctrica S. A. E.S.P.</a:t>
            </a:r>
            <a:br>
              <a:rPr lang="es-CO" dirty="0"/>
            </a:br>
            <a:r>
              <a:rPr lang="es-CO" dirty="0"/>
              <a:t>Empresas Públicas de Medellín S. A. E.S.P.</a:t>
            </a:r>
          </a:p>
          <a:p>
            <a:r>
              <a:rPr lang="es-CO" dirty="0"/>
              <a:t>Municipio de Campamento S. A. E.S.P.</a:t>
            </a:r>
            <a:br>
              <a:rPr lang="es-CO" dirty="0"/>
            </a:br>
            <a:r>
              <a:rPr lang="es-CO" dirty="0" err="1"/>
              <a:t>Ruitoque</a:t>
            </a:r>
            <a:r>
              <a:rPr lang="es-CO" dirty="0"/>
              <a:t> S. A. E.S.P.</a:t>
            </a:r>
          </a:p>
        </p:txBody>
      </p:sp>
    </p:spTree>
    <p:extLst>
      <p:ext uri="{BB962C8B-B14F-4D97-AF65-F5344CB8AC3E}">
        <p14:creationId xmlns:p14="http://schemas.microsoft.com/office/powerpoint/2010/main" val="33952105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96071" y="288758"/>
            <a:ext cx="8596668" cy="1320800"/>
          </a:xfrm>
        </p:spPr>
        <p:txBody>
          <a:bodyPr/>
          <a:lstStyle/>
          <a:p>
            <a:r>
              <a:rPr lang="es-CO" dirty="0"/>
              <a:t>SESIÓN 1 – GENERALIDADES SECTOR ELECTRICO COLOMBIANO</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702" y="1417053"/>
            <a:ext cx="3621950" cy="4327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ángulo 5"/>
          <p:cNvSpPr/>
          <p:nvPr/>
        </p:nvSpPr>
        <p:spPr>
          <a:xfrm>
            <a:off x="436702" y="6211669"/>
            <a:ext cx="9252731" cy="646331"/>
          </a:xfrm>
          <a:prstGeom prst="rect">
            <a:avLst/>
          </a:prstGeom>
        </p:spPr>
        <p:txBody>
          <a:bodyPr wrap="square">
            <a:spAutoFit/>
          </a:bodyPr>
          <a:lstStyle/>
          <a:p>
            <a:r>
              <a:rPr lang="es-CO" dirty="0"/>
              <a:t>Tomado de: http://www.upme.gov.co/Fotonoticias/Presentacion_Plan_Preliminar_Transmision.pdf</a:t>
            </a:r>
          </a:p>
        </p:txBody>
      </p:sp>
      <p:cxnSp>
        <p:nvCxnSpPr>
          <p:cNvPr id="8" name="Conector recto 7"/>
          <p:cNvCxnSpPr/>
          <p:nvPr/>
        </p:nvCxnSpPr>
        <p:spPr>
          <a:xfrm>
            <a:off x="4201297" y="1540476"/>
            <a:ext cx="74141" cy="4671193"/>
          </a:xfrm>
          <a:prstGeom prst="line">
            <a:avLst/>
          </a:prstGeom>
        </p:spPr>
        <p:style>
          <a:lnRef idx="1">
            <a:schemeClr val="accent1"/>
          </a:lnRef>
          <a:fillRef idx="0">
            <a:schemeClr val="accent1"/>
          </a:fillRef>
          <a:effectRef idx="0">
            <a:schemeClr val="accent1"/>
          </a:effectRef>
          <a:fontRef idx="minor">
            <a:schemeClr val="tx1"/>
          </a:fontRef>
        </p:style>
      </p:cxnSp>
      <p:sp>
        <p:nvSpPr>
          <p:cNvPr id="9" name="CuadroTexto 8"/>
          <p:cNvSpPr txBox="1"/>
          <p:nvPr/>
        </p:nvSpPr>
        <p:spPr>
          <a:xfrm>
            <a:off x="4508824" y="2191265"/>
            <a:ext cx="1277914" cy="2585323"/>
          </a:xfrm>
          <a:prstGeom prst="rect">
            <a:avLst/>
          </a:prstGeom>
          <a:noFill/>
        </p:spPr>
        <p:txBody>
          <a:bodyPr wrap="none" rtlCol="0">
            <a:spAutoFit/>
          </a:bodyPr>
          <a:lstStyle/>
          <a:p>
            <a:r>
              <a:rPr lang="es-MX" dirty="0"/>
              <a:t>Guajira</a:t>
            </a:r>
          </a:p>
          <a:p>
            <a:r>
              <a:rPr lang="es-MX" dirty="0"/>
              <a:t>Cesar</a:t>
            </a:r>
          </a:p>
          <a:p>
            <a:r>
              <a:rPr lang="es-MX" dirty="0"/>
              <a:t>Magdalena</a:t>
            </a:r>
          </a:p>
          <a:p>
            <a:r>
              <a:rPr lang="es-MX" dirty="0"/>
              <a:t>Córdoba</a:t>
            </a:r>
          </a:p>
          <a:p>
            <a:r>
              <a:rPr lang="es-MX" dirty="0"/>
              <a:t>Sucre</a:t>
            </a:r>
          </a:p>
          <a:p>
            <a:r>
              <a:rPr lang="es-MX" dirty="0"/>
              <a:t>Atlántico</a:t>
            </a:r>
          </a:p>
          <a:p>
            <a:r>
              <a:rPr lang="es-MX" dirty="0"/>
              <a:t>Bolívar</a:t>
            </a:r>
          </a:p>
          <a:p>
            <a:endParaRPr lang="es-MX" dirty="0"/>
          </a:p>
          <a:p>
            <a:endParaRPr lang="es-CO" dirty="0"/>
          </a:p>
        </p:txBody>
      </p:sp>
      <p:cxnSp>
        <p:nvCxnSpPr>
          <p:cNvPr id="10" name="Conector recto 9"/>
          <p:cNvCxnSpPr/>
          <p:nvPr/>
        </p:nvCxnSpPr>
        <p:spPr>
          <a:xfrm>
            <a:off x="5786738" y="1575017"/>
            <a:ext cx="74141" cy="4671193"/>
          </a:xfrm>
          <a:prstGeom prst="line">
            <a:avLst/>
          </a:prstGeom>
        </p:spPr>
        <p:style>
          <a:lnRef idx="1">
            <a:schemeClr val="accent1"/>
          </a:lnRef>
          <a:fillRef idx="0">
            <a:schemeClr val="accent1"/>
          </a:fillRef>
          <a:effectRef idx="0">
            <a:schemeClr val="accent1"/>
          </a:effectRef>
          <a:fontRef idx="minor">
            <a:schemeClr val="tx1"/>
          </a:fontRef>
        </p:style>
      </p:cxnSp>
      <p:sp>
        <p:nvSpPr>
          <p:cNvPr id="11" name="CuadroTexto 10"/>
          <p:cNvSpPr txBox="1"/>
          <p:nvPr/>
        </p:nvSpPr>
        <p:spPr>
          <a:xfrm>
            <a:off x="6265797" y="2710284"/>
            <a:ext cx="1745991" cy="1200329"/>
          </a:xfrm>
          <a:prstGeom prst="rect">
            <a:avLst/>
          </a:prstGeom>
          <a:noFill/>
        </p:spPr>
        <p:txBody>
          <a:bodyPr wrap="none" rtlCol="0">
            <a:spAutoFit/>
          </a:bodyPr>
          <a:lstStyle/>
          <a:p>
            <a:r>
              <a:rPr lang="es-MX" dirty="0"/>
              <a:t>ELECTRICARIBE</a:t>
            </a:r>
          </a:p>
          <a:p>
            <a:r>
              <a:rPr lang="es-MX" dirty="0"/>
              <a:t>CENS</a:t>
            </a:r>
          </a:p>
          <a:p>
            <a:endParaRPr lang="es-MX" dirty="0"/>
          </a:p>
          <a:p>
            <a:endParaRPr lang="es-CO" dirty="0"/>
          </a:p>
        </p:txBody>
      </p:sp>
    </p:spTree>
    <p:extLst>
      <p:ext uri="{BB962C8B-B14F-4D97-AF65-F5344CB8AC3E}">
        <p14:creationId xmlns:p14="http://schemas.microsoft.com/office/powerpoint/2010/main" val="923763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t>BAISSER ANTONIO JIMÉNEZ RIVERA</a:t>
            </a:r>
          </a:p>
        </p:txBody>
      </p:sp>
      <p:sp>
        <p:nvSpPr>
          <p:cNvPr id="3" name="Marcador de contenido 2"/>
          <p:cNvSpPr>
            <a:spLocks noGrp="1"/>
          </p:cNvSpPr>
          <p:nvPr>
            <p:ph idx="1"/>
          </p:nvPr>
        </p:nvSpPr>
        <p:spPr/>
        <p:txBody>
          <a:bodyPr/>
          <a:lstStyle/>
          <a:p>
            <a:pPr algn="just"/>
            <a:r>
              <a:rPr lang="es-CO" dirty="0"/>
              <a:t>INGENIERO ELECTRICISTA – UIS</a:t>
            </a:r>
          </a:p>
          <a:p>
            <a:pPr algn="just"/>
            <a:r>
              <a:rPr lang="es-CO" dirty="0"/>
              <a:t>MAGISTER EN INGENIERIA ELÉCTRICA – UNIANDES</a:t>
            </a:r>
          </a:p>
          <a:p>
            <a:pPr algn="just"/>
            <a:r>
              <a:rPr lang="es-CO" dirty="0"/>
              <a:t>ESPECIALISTA EN ADMINISTRACIÓN FINANCIERA – UNIANDES</a:t>
            </a:r>
          </a:p>
          <a:p>
            <a:pPr algn="just"/>
            <a:endParaRPr lang="es-CO" dirty="0"/>
          </a:p>
          <a:p>
            <a:pPr algn="just"/>
            <a:r>
              <a:rPr lang="es-CO" dirty="0"/>
              <a:t>EXPERIENCIA MAS DE 12 AÑOS EN PLANEACIÓN, OPERACIÓN Y ADMNISTRACIÓN EN DIFERENTES EMPRESAS DEL SECTOR ENERGÉTICO, ACTUALMENTE, COORDINADOR DEL EQUIPO DE TRANSMISIÓN Y DISTRIBUCIÓN DE LA UNIDAD DE PLANEACIÓN MINERO ENERGÉTCA</a:t>
            </a:r>
          </a:p>
        </p:txBody>
      </p:sp>
    </p:spTree>
    <p:extLst>
      <p:ext uri="{BB962C8B-B14F-4D97-AF65-F5344CB8AC3E}">
        <p14:creationId xmlns:p14="http://schemas.microsoft.com/office/powerpoint/2010/main" val="3935929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9609" y="1930400"/>
            <a:ext cx="3630307" cy="4349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ítulo 1"/>
          <p:cNvSpPr>
            <a:spLocks noGrp="1"/>
          </p:cNvSpPr>
          <p:nvPr>
            <p:ph type="title"/>
          </p:nvPr>
        </p:nvSpPr>
        <p:spPr>
          <a:xfrm>
            <a:off x="196071" y="288758"/>
            <a:ext cx="8596668" cy="1320800"/>
          </a:xfrm>
        </p:spPr>
        <p:txBody>
          <a:bodyPr/>
          <a:lstStyle/>
          <a:p>
            <a:r>
              <a:rPr lang="es-CO" dirty="0"/>
              <a:t>SESIÓN 1 – GENERALIDADES SECTOR ELECTRICO COLOMBIANO</a:t>
            </a:r>
          </a:p>
        </p:txBody>
      </p:sp>
      <p:sp>
        <p:nvSpPr>
          <p:cNvPr id="6" name="Rectángulo 5"/>
          <p:cNvSpPr/>
          <p:nvPr/>
        </p:nvSpPr>
        <p:spPr>
          <a:xfrm>
            <a:off x="436702" y="6211669"/>
            <a:ext cx="9252731" cy="646331"/>
          </a:xfrm>
          <a:prstGeom prst="rect">
            <a:avLst/>
          </a:prstGeom>
        </p:spPr>
        <p:txBody>
          <a:bodyPr wrap="square">
            <a:spAutoFit/>
          </a:bodyPr>
          <a:lstStyle/>
          <a:p>
            <a:r>
              <a:rPr lang="es-CO" dirty="0"/>
              <a:t>Tomado de: http://www.upme.gov.co/Fotonoticias/Presentacion_Plan_Preliminar_Transmision.pdf</a:t>
            </a:r>
          </a:p>
        </p:txBody>
      </p:sp>
      <p:cxnSp>
        <p:nvCxnSpPr>
          <p:cNvPr id="7" name="Conector recto 6"/>
          <p:cNvCxnSpPr/>
          <p:nvPr/>
        </p:nvCxnSpPr>
        <p:spPr>
          <a:xfrm>
            <a:off x="4637903" y="1540476"/>
            <a:ext cx="74141" cy="4671193"/>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ector recto 7"/>
          <p:cNvCxnSpPr/>
          <p:nvPr/>
        </p:nvCxnSpPr>
        <p:spPr>
          <a:xfrm>
            <a:off x="7077604" y="1609558"/>
            <a:ext cx="74141" cy="4671193"/>
          </a:xfrm>
          <a:prstGeom prst="line">
            <a:avLst/>
          </a:prstGeom>
        </p:spPr>
        <p:style>
          <a:lnRef idx="1">
            <a:schemeClr val="accent1"/>
          </a:lnRef>
          <a:fillRef idx="0">
            <a:schemeClr val="accent1"/>
          </a:fillRef>
          <a:effectRef idx="0">
            <a:schemeClr val="accent1"/>
          </a:effectRef>
          <a:fontRef idx="minor">
            <a:schemeClr val="tx1"/>
          </a:fontRef>
        </p:style>
      </p:cxnSp>
      <p:sp>
        <p:nvSpPr>
          <p:cNvPr id="9" name="CuadroTexto 8"/>
          <p:cNvSpPr txBox="1"/>
          <p:nvPr/>
        </p:nvSpPr>
        <p:spPr>
          <a:xfrm>
            <a:off x="4926227" y="2800865"/>
            <a:ext cx="2199641" cy="1477328"/>
          </a:xfrm>
          <a:prstGeom prst="rect">
            <a:avLst/>
          </a:prstGeom>
          <a:noFill/>
        </p:spPr>
        <p:txBody>
          <a:bodyPr wrap="none" rtlCol="0">
            <a:spAutoFit/>
          </a:bodyPr>
          <a:lstStyle/>
          <a:p>
            <a:r>
              <a:rPr lang="es-MX" dirty="0"/>
              <a:t>Norte de Santander</a:t>
            </a:r>
          </a:p>
          <a:p>
            <a:r>
              <a:rPr lang="es-MX" dirty="0"/>
              <a:t>Santander</a:t>
            </a:r>
          </a:p>
          <a:p>
            <a:r>
              <a:rPr lang="es-MX" dirty="0"/>
              <a:t>Arauca</a:t>
            </a:r>
          </a:p>
          <a:p>
            <a:r>
              <a:rPr lang="es-MX" dirty="0"/>
              <a:t>Boyacá</a:t>
            </a:r>
          </a:p>
          <a:p>
            <a:r>
              <a:rPr lang="es-MX" dirty="0"/>
              <a:t>Casanare</a:t>
            </a:r>
            <a:endParaRPr lang="es-CO" dirty="0"/>
          </a:p>
        </p:txBody>
      </p:sp>
      <p:sp>
        <p:nvSpPr>
          <p:cNvPr id="10" name="CuadroTexto 9"/>
          <p:cNvSpPr txBox="1"/>
          <p:nvPr/>
        </p:nvSpPr>
        <p:spPr>
          <a:xfrm>
            <a:off x="7249732" y="2800865"/>
            <a:ext cx="987771" cy="1477328"/>
          </a:xfrm>
          <a:prstGeom prst="rect">
            <a:avLst/>
          </a:prstGeom>
          <a:noFill/>
        </p:spPr>
        <p:txBody>
          <a:bodyPr wrap="none" rtlCol="0">
            <a:spAutoFit/>
          </a:bodyPr>
          <a:lstStyle/>
          <a:p>
            <a:r>
              <a:rPr lang="es-MX" dirty="0"/>
              <a:t>CENS</a:t>
            </a:r>
          </a:p>
          <a:p>
            <a:r>
              <a:rPr lang="es-MX" dirty="0"/>
              <a:t>ESSA</a:t>
            </a:r>
          </a:p>
          <a:p>
            <a:r>
              <a:rPr lang="es-MX" dirty="0"/>
              <a:t>ENELAR</a:t>
            </a:r>
          </a:p>
          <a:p>
            <a:r>
              <a:rPr lang="es-MX" dirty="0"/>
              <a:t>EBSA</a:t>
            </a:r>
          </a:p>
          <a:p>
            <a:r>
              <a:rPr lang="es-MX" dirty="0"/>
              <a:t>ENERCA</a:t>
            </a:r>
            <a:endParaRPr lang="es-CO" dirty="0"/>
          </a:p>
        </p:txBody>
      </p:sp>
    </p:spTree>
    <p:extLst>
      <p:ext uri="{BB962C8B-B14F-4D97-AF65-F5344CB8AC3E}">
        <p14:creationId xmlns:p14="http://schemas.microsoft.com/office/powerpoint/2010/main" val="31599030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071" y="1609558"/>
            <a:ext cx="3605908" cy="434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ítulo 1"/>
          <p:cNvSpPr>
            <a:spLocks noGrp="1"/>
          </p:cNvSpPr>
          <p:nvPr>
            <p:ph type="title"/>
          </p:nvPr>
        </p:nvSpPr>
        <p:spPr>
          <a:xfrm>
            <a:off x="196071" y="288758"/>
            <a:ext cx="8596668" cy="1320800"/>
          </a:xfrm>
        </p:spPr>
        <p:txBody>
          <a:bodyPr/>
          <a:lstStyle/>
          <a:p>
            <a:r>
              <a:rPr lang="es-CO" dirty="0"/>
              <a:t>SESIÓN 1 – GENERALIDADES SECTOR ELECTRICO COLOMBIANO</a:t>
            </a:r>
          </a:p>
        </p:txBody>
      </p:sp>
      <p:sp>
        <p:nvSpPr>
          <p:cNvPr id="6" name="Rectángulo 5"/>
          <p:cNvSpPr/>
          <p:nvPr/>
        </p:nvSpPr>
        <p:spPr>
          <a:xfrm>
            <a:off x="436702" y="6211669"/>
            <a:ext cx="9252731" cy="646331"/>
          </a:xfrm>
          <a:prstGeom prst="rect">
            <a:avLst/>
          </a:prstGeom>
        </p:spPr>
        <p:txBody>
          <a:bodyPr wrap="square">
            <a:spAutoFit/>
          </a:bodyPr>
          <a:lstStyle/>
          <a:p>
            <a:r>
              <a:rPr lang="es-CO" dirty="0"/>
              <a:t>Tomado de: http://www.upme.gov.co/Fotonoticias/Presentacion_Plan_Preliminar_Transmision.pdf</a:t>
            </a:r>
          </a:p>
        </p:txBody>
      </p:sp>
      <p:cxnSp>
        <p:nvCxnSpPr>
          <p:cNvPr id="7" name="Conector recto 6"/>
          <p:cNvCxnSpPr/>
          <p:nvPr/>
        </p:nvCxnSpPr>
        <p:spPr>
          <a:xfrm>
            <a:off x="4494405" y="1540476"/>
            <a:ext cx="74141" cy="4671193"/>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ector recto 7"/>
          <p:cNvCxnSpPr/>
          <p:nvPr/>
        </p:nvCxnSpPr>
        <p:spPr>
          <a:xfrm>
            <a:off x="6643572" y="1540475"/>
            <a:ext cx="74141" cy="4671193"/>
          </a:xfrm>
          <a:prstGeom prst="line">
            <a:avLst/>
          </a:prstGeom>
        </p:spPr>
        <p:style>
          <a:lnRef idx="1">
            <a:schemeClr val="accent1"/>
          </a:lnRef>
          <a:fillRef idx="0">
            <a:schemeClr val="accent1"/>
          </a:fillRef>
          <a:effectRef idx="0">
            <a:schemeClr val="accent1"/>
          </a:effectRef>
          <a:fontRef idx="minor">
            <a:schemeClr val="tx1"/>
          </a:fontRef>
        </p:style>
      </p:cxnSp>
      <p:sp>
        <p:nvSpPr>
          <p:cNvPr id="9" name="CuadroTexto 8"/>
          <p:cNvSpPr txBox="1"/>
          <p:nvPr/>
        </p:nvSpPr>
        <p:spPr>
          <a:xfrm>
            <a:off x="4660562" y="2866768"/>
            <a:ext cx="1890994" cy="1477328"/>
          </a:xfrm>
          <a:prstGeom prst="rect">
            <a:avLst/>
          </a:prstGeom>
          <a:noFill/>
        </p:spPr>
        <p:txBody>
          <a:bodyPr wrap="square" rtlCol="0">
            <a:spAutoFit/>
          </a:bodyPr>
          <a:lstStyle/>
          <a:p>
            <a:r>
              <a:rPr lang="es-MX" dirty="0"/>
              <a:t>Bogotá</a:t>
            </a:r>
          </a:p>
          <a:p>
            <a:r>
              <a:rPr lang="es-MX" dirty="0"/>
              <a:t>Cundinamarca</a:t>
            </a:r>
          </a:p>
          <a:p>
            <a:r>
              <a:rPr lang="es-MX" dirty="0"/>
              <a:t>Meta</a:t>
            </a:r>
          </a:p>
          <a:p>
            <a:r>
              <a:rPr lang="es-MX" dirty="0"/>
              <a:t>Guaviare</a:t>
            </a:r>
          </a:p>
          <a:p>
            <a:endParaRPr lang="es-CO" dirty="0"/>
          </a:p>
        </p:txBody>
      </p:sp>
      <p:sp>
        <p:nvSpPr>
          <p:cNvPr id="10" name="CuadroTexto 9"/>
          <p:cNvSpPr txBox="1"/>
          <p:nvPr/>
        </p:nvSpPr>
        <p:spPr>
          <a:xfrm>
            <a:off x="6901745" y="2969741"/>
            <a:ext cx="1890994" cy="1477328"/>
          </a:xfrm>
          <a:prstGeom prst="rect">
            <a:avLst/>
          </a:prstGeom>
          <a:noFill/>
        </p:spPr>
        <p:txBody>
          <a:bodyPr wrap="square" rtlCol="0">
            <a:spAutoFit/>
          </a:bodyPr>
          <a:lstStyle/>
          <a:p>
            <a:r>
              <a:rPr lang="es-MX" dirty="0"/>
              <a:t>CODENSA</a:t>
            </a:r>
          </a:p>
          <a:p>
            <a:r>
              <a:rPr lang="es-MX" dirty="0"/>
              <a:t>EMSA</a:t>
            </a:r>
          </a:p>
          <a:p>
            <a:r>
              <a:rPr lang="es-MX" dirty="0"/>
              <a:t>ENERGUAVIARE</a:t>
            </a:r>
          </a:p>
          <a:p>
            <a:endParaRPr lang="es-MX" dirty="0"/>
          </a:p>
          <a:p>
            <a:endParaRPr lang="es-CO" dirty="0"/>
          </a:p>
        </p:txBody>
      </p:sp>
    </p:spTree>
    <p:extLst>
      <p:ext uri="{BB962C8B-B14F-4D97-AF65-F5344CB8AC3E}">
        <p14:creationId xmlns:p14="http://schemas.microsoft.com/office/powerpoint/2010/main" val="10317906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752" y="1407989"/>
            <a:ext cx="4058653" cy="4968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ítulo 1"/>
          <p:cNvSpPr>
            <a:spLocks noGrp="1"/>
          </p:cNvSpPr>
          <p:nvPr>
            <p:ph type="title"/>
          </p:nvPr>
        </p:nvSpPr>
        <p:spPr>
          <a:xfrm>
            <a:off x="196071" y="288758"/>
            <a:ext cx="8596668" cy="1320800"/>
          </a:xfrm>
        </p:spPr>
        <p:txBody>
          <a:bodyPr/>
          <a:lstStyle/>
          <a:p>
            <a:r>
              <a:rPr lang="es-CO" dirty="0"/>
              <a:t>SESIÓN 1 – GENERALIDADES SECTOR ELECTRICO COLOMBIANO</a:t>
            </a:r>
          </a:p>
        </p:txBody>
      </p:sp>
      <p:sp>
        <p:nvSpPr>
          <p:cNvPr id="6" name="Rectángulo 5"/>
          <p:cNvSpPr/>
          <p:nvPr/>
        </p:nvSpPr>
        <p:spPr>
          <a:xfrm>
            <a:off x="436702" y="6211669"/>
            <a:ext cx="9252731" cy="646331"/>
          </a:xfrm>
          <a:prstGeom prst="rect">
            <a:avLst/>
          </a:prstGeom>
        </p:spPr>
        <p:txBody>
          <a:bodyPr wrap="square">
            <a:spAutoFit/>
          </a:bodyPr>
          <a:lstStyle/>
          <a:p>
            <a:r>
              <a:rPr lang="es-CO" dirty="0"/>
              <a:t>Tomado de: http://www.upme.gov.co/Fotonoticias/Presentacion_Plan_Preliminar_Transmision.pdf</a:t>
            </a:r>
          </a:p>
        </p:txBody>
      </p:sp>
      <p:cxnSp>
        <p:nvCxnSpPr>
          <p:cNvPr id="7" name="Conector recto 6"/>
          <p:cNvCxnSpPr/>
          <p:nvPr/>
        </p:nvCxnSpPr>
        <p:spPr>
          <a:xfrm>
            <a:off x="4494405" y="1540476"/>
            <a:ext cx="74141" cy="4671193"/>
          </a:xfrm>
          <a:prstGeom prst="line">
            <a:avLst/>
          </a:prstGeom>
        </p:spPr>
        <p:style>
          <a:lnRef idx="1">
            <a:schemeClr val="accent1"/>
          </a:lnRef>
          <a:fillRef idx="0">
            <a:schemeClr val="accent1"/>
          </a:fillRef>
          <a:effectRef idx="0">
            <a:schemeClr val="accent1"/>
          </a:effectRef>
          <a:fontRef idx="minor">
            <a:schemeClr val="tx1"/>
          </a:fontRef>
        </p:style>
      </p:cxnSp>
      <p:sp>
        <p:nvSpPr>
          <p:cNvPr id="8" name="CuadroTexto 7"/>
          <p:cNvSpPr txBox="1"/>
          <p:nvPr/>
        </p:nvSpPr>
        <p:spPr>
          <a:xfrm>
            <a:off x="4913249" y="2356022"/>
            <a:ext cx="1128835" cy="2862322"/>
          </a:xfrm>
          <a:prstGeom prst="rect">
            <a:avLst/>
          </a:prstGeom>
          <a:noFill/>
        </p:spPr>
        <p:txBody>
          <a:bodyPr wrap="none" rtlCol="0">
            <a:spAutoFit/>
          </a:bodyPr>
          <a:lstStyle/>
          <a:p>
            <a:r>
              <a:rPr lang="es-MX" dirty="0"/>
              <a:t>Caldas</a:t>
            </a:r>
          </a:p>
          <a:p>
            <a:r>
              <a:rPr lang="es-MX" dirty="0"/>
              <a:t>Quindío</a:t>
            </a:r>
          </a:p>
          <a:p>
            <a:r>
              <a:rPr lang="es-MX" dirty="0"/>
              <a:t>Risaralda</a:t>
            </a:r>
          </a:p>
          <a:p>
            <a:r>
              <a:rPr lang="es-MX" dirty="0"/>
              <a:t>Tolima</a:t>
            </a:r>
          </a:p>
          <a:p>
            <a:r>
              <a:rPr lang="es-MX" dirty="0"/>
              <a:t>Huila</a:t>
            </a:r>
          </a:p>
          <a:p>
            <a:r>
              <a:rPr lang="es-MX" dirty="0"/>
              <a:t>Caquetá</a:t>
            </a:r>
          </a:p>
          <a:p>
            <a:r>
              <a:rPr lang="es-MX" dirty="0"/>
              <a:t>Valle</a:t>
            </a:r>
          </a:p>
          <a:p>
            <a:r>
              <a:rPr lang="es-MX" dirty="0"/>
              <a:t>Cauca</a:t>
            </a:r>
          </a:p>
          <a:p>
            <a:r>
              <a:rPr lang="es-MX" dirty="0"/>
              <a:t>Cauca</a:t>
            </a:r>
          </a:p>
          <a:p>
            <a:r>
              <a:rPr lang="es-MX" dirty="0"/>
              <a:t>Nariño</a:t>
            </a:r>
          </a:p>
        </p:txBody>
      </p:sp>
      <p:cxnSp>
        <p:nvCxnSpPr>
          <p:cNvPr id="9" name="Conector recto 8"/>
          <p:cNvCxnSpPr/>
          <p:nvPr/>
        </p:nvCxnSpPr>
        <p:spPr>
          <a:xfrm>
            <a:off x="6203756" y="1451586"/>
            <a:ext cx="74141" cy="4671193"/>
          </a:xfrm>
          <a:prstGeom prst="line">
            <a:avLst/>
          </a:prstGeom>
        </p:spPr>
        <p:style>
          <a:lnRef idx="1">
            <a:schemeClr val="accent1"/>
          </a:lnRef>
          <a:fillRef idx="0">
            <a:schemeClr val="accent1"/>
          </a:fillRef>
          <a:effectRef idx="0">
            <a:schemeClr val="accent1"/>
          </a:effectRef>
          <a:fontRef idx="minor">
            <a:schemeClr val="tx1"/>
          </a:fontRef>
        </p:style>
      </p:cxnSp>
      <p:sp>
        <p:nvSpPr>
          <p:cNvPr id="10" name="CuadroTexto 9"/>
          <p:cNvSpPr txBox="1"/>
          <p:nvPr/>
        </p:nvSpPr>
        <p:spPr>
          <a:xfrm>
            <a:off x="6784272" y="2356021"/>
            <a:ext cx="1728358" cy="2862322"/>
          </a:xfrm>
          <a:prstGeom prst="rect">
            <a:avLst/>
          </a:prstGeom>
          <a:noFill/>
        </p:spPr>
        <p:txBody>
          <a:bodyPr wrap="none" rtlCol="0">
            <a:spAutoFit/>
          </a:bodyPr>
          <a:lstStyle/>
          <a:p>
            <a:r>
              <a:rPr lang="es-MX" dirty="0"/>
              <a:t>CHEC</a:t>
            </a:r>
          </a:p>
          <a:p>
            <a:r>
              <a:rPr lang="es-MX" dirty="0"/>
              <a:t>EDEQ</a:t>
            </a:r>
          </a:p>
          <a:p>
            <a:r>
              <a:rPr lang="es-MX" dirty="0"/>
              <a:t>EEP</a:t>
            </a:r>
          </a:p>
          <a:p>
            <a:r>
              <a:rPr lang="es-MX" dirty="0"/>
              <a:t>ENERTOLIMA</a:t>
            </a:r>
          </a:p>
          <a:p>
            <a:r>
              <a:rPr lang="es-MX" dirty="0"/>
              <a:t>ELECTROHUILA</a:t>
            </a:r>
          </a:p>
          <a:p>
            <a:r>
              <a:rPr lang="es-MX" dirty="0"/>
              <a:t>ENERCAQUETA</a:t>
            </a:r>
          </a:p>
          <a:p>
            <a:r>
              <a:rPr lang="es-MX" dirty="0"/>
              <a:t>EPSA</a:t>
            </a:r>
          </a:p>
          <a:p>
            <a:r>
              <a:rPr lang="es-MX" dirty="0"/>
              <a:t>EMCALI</a:t>
            </a:r>
          </a:p>
          <a:p>
            <a:r>
              <a:rPr lang="es-MX" dirty="0"/>
              <a:t>CEO</a:t>
            </a:r>
          </a:p>
          <a:p>
            <a:r>
              <a:rPr lang="es-MX" dirty="0"/>
              <a:t>ENELAR</a:t>
            </a:r>
          </a:p>
        </p:txBody>
      </p:sp>
    </p:spTree>
    <p:extLst>
      <p:ext uri="{BB962C8B-B14F-4D97-AF65-F5344CB8AC3E}">
        <p14:creationId xmlns:p14="http://schemas.microsoft.com/office/powerpoint/2010/main" val="41045213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071" y="1609558"/>
            <a:ext cx="3760135" cy="4547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4"/>
          <p:cNvSpPr/>
          <p:nvPr/>
        </p:nvSpPr>
        <p:spPr>
          <a:xfrm>
            <a:off x="436702" y="6211669"/>
            <a:ext cx="9252731" cy="646331"/>
          </a:xfrm>
          <a:prstGeom prst="rect">
            <a:avLst/>
          </a:prstGeom>
        </p:spPr>
        <p:txBody>
          <a:bodyPr wrap="square">
            <a:spAutoFit/>
          </a:bodyPr>
          <a:lstStyle/>
          <a:p>
            <a:r>
              <a:rPr lang="es-CO" dirty="0"/>
              <a:t>Tomado de: http://www.upme.gov.co/Fotonoticias/Presentacion_Plan_Preliminar_Transmision.pdf</a:t>
            </a:r>
          </a:p>
        </p:txBody>
      </p:sp>
      <p:sp>
        <p:nvSpPr>
          <p:cNvPr id="6" name="Título 1"/>
          <p:cNvSpPr>
            <a:spLocks noGrp="1"/>
          </p:cNvSpPr>
          <p:nvPr>
            <p:ph type="title"/>
          </p:nvPr>
        </p:nvSpPr>
        <p:spPr>
          <a:xfrm>
            <a:off x="196071" y="288758"/>
            <a:ext cx="8596668" cy="1320800"/>
          </a:xfrm>
        </p:spPr>
        <p:txBody>
          <a:bodyPr/>
          <a:lstStyle/>
          <a:p>
            <a:r>
              <a:rPr lang="es-CO" dirty="0"/>
              <a:t>SESIÓN 1 – GENERALIDADES SECTOR ELECTRICO COLOMBIANO</a:t>
            </a:r>
          </a:p>
        </p:txBody>
      </p:sp>
      <p:cxnSp>
        <p:nvCxnSpPr>
          <p:cNvPr id="7" name="Conector recto 6"/>
          <p:cNvCxnSpPr/>
          <p:nvPr/>
        </p:nvCxnSpPr>
        <p:spPr>
          <a:xfrm>
            <a:off x="4271984" y="1664183"/>
            <a:ext cx="74141" cy="4671193"/>
          </a:xfrm>
          <a:prstGeom prst="line">
            <a:avLst/>
          </a:prstGeom>
        </p:spPr>
        <p:style>
          <a:lnRef idx="1">
            <a:schemeClr val="accent1"/>
          </a:lnRef>
          <a:fillRef idx="0">
            <a:schemeClr val="accent1"/>
          </a:fillRef>
          <a:effectRef idx="0">
            <a:schemeClr val="accent1"/>
          </a:effectRef>
          <a:fontRef idx="minor">
            <a:schemeClr val="tx1"/>
          </a:fontRef>
        </p:style>
      </p:cxnSp>
      <p:sp>
        <p:nvSpPr>
          <p:cNvPr id="8" name="CuadroTexto 7"/>
          <p:cNvSpPr txBox="1"/>
          <p:nvPr/>
        </p:nvSpPr>
        <p:spPr>
          <a:xfrm>
            <a:off x="6665306" y="2959971"/>
            <a:ext cx="877100" cy="923330"/>
          </a:xfrm>
          <a:prstGeom prst="rect">
            <a:avLst/>
          </a:prstGeom>
          <a:noFill/>
        </p:spPr>
        <p:txBody>
          <a:bodyPr wrap="none" rtlCol="0">
            <a:spAutoFit/>
          </a:bodyPr>
          <a:lstStyle/>
          <a:p>
            <a:r>
              <a:rPr lang="es-MX" dirty="0"/>
              <a:t>EPM</a:t>
            </a:r>
          </a:p>
          <a:p>
            <a:r>
              <a:rPr lang="es-MX" dirty="0"/>
              <a:t>DISPAC</a:t>
            </a:r>
          </a:p>
          <a:p>
            <a:r>
              <a:rPr lang="es-MX" dirty="0"/>
              <a:t>EBSA</a:t>
            </a:r>
            <a:endParaRPr lang="es-CO" dirty="0"/>
          </a:p>
        </p:txBody>
      </p:sp>
      <p:cxnSp>
        <p:nvCxnSpPr>
          <p:cNvPr id="9" name="Conector recto 8"/>
          <p:cNvCxnSpPr/>
          <p:nvPr/>
        </p:nvCxnSpPr>
        <p:spPr>
          <a:xfrm>
            <a:off x="5907195" y="1602330"/>
            <a:ext cx="74141" cy="4671193"/>
          </a:xfrm>
          <a:prstGeom prst="line">
            <a:avLst/>
          </a:prstGeom>
        </p:spPr>
        <p:style>
          <a:lnRef idx="1">
            <a:schemeClr val="accent1"/>
          </a:lnRef>
          <a:fillRef idx="0">
            <a:schemeClr val="accent1"/>
          </a:fillRef>
          <a:effectRef idx="0">
            <a:schemeClr val="accent1"/>
          </a:effectRef>
          <a:fontRef idx="minor">
            <a:schemeClr val="tx1"/>
          </a:fontRef>
        </p:style>
      </p:cxnSp>
      <p:sp>
        <p:nvSpPr>
          <p:cNvPr id="10" name="CuadroTexto 9"/>
          <p:cNvSpPr txBox="1"/>
          <p:nvPr/>
        </p:nvSpPr>
        <p:spPr>
          <a:xfrm>
            <a:off x="4540108" y="3175303"/>
            <a:ext cx="1170513" cy="646331"/>
          </a:xfrm>
          <a:prstGeom prst="rect">
            <a:avLst/>
          </a:prstGeom>
          <a:noFill/>
        </p:spPr>
        <p:txBody>
          <a:bodyPr wrap="none" rtlCol="0">
            <a:spAutoFit/>
          </a:bodyPr>
          <a:lstStyle/>
          <a:p>
            <a:r>
              <a:rPr lang="es-MX" dirty="0"/>
              <a:t>Antioquia</a:t>
            </a:r>
          </a:p>
          <a:p>
            <a:r>
              <a:rPr lang="es-MX" dirty="0"/>
              <a:t>Choco</a:t>
            </a:r>
            <a:endParaRPr lang="es-CO" dirty="0"/>
          </a:p>
        </p:txBody>
      </p:sp>
    </p:spTree>
    <p:extLst>
      <p:ext uri="{BB962C8B-B14F-4D97-AF65-F5344CB8AC3E}">
        <p14:creationId xmlns:p14="http://schemas.microsoft.com/office/powerpoint/2010/main" val="6341051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39452" y="403538"/>
            <a:ext cx="8596668" cy="1320800"/>
          </a:xfrm>
        </p:spPr>
        <p:txBody>
          <a:bodyPr/>
          <a:lstStyle/>
          <a:p>
            <a:r>
              <a:rPr lang="es-CO" dirty="0"/>
              <a:t>SESIÓN 1 – GENERALIDADES SECTOR ELECTRICO COLOMBIANO</a:t>
            </a:r>
          </a:p>
        </p:txBody>
      </p:sp>
      <p:graphicFrame>
        <p:nvGraphicFramePr>
          <p:cNvPr id="5" name="Diagrama 4"/>
          <p:cNvGraphicFramePr/>
          <p:nvPr>
            <p:extLst>
              <p:ext uri="{D42A27DB-BD31-4B8C-83A1-F6EECF244321}">
                <p14:modId xmlns:p14="http://schemas.microsoft.com/office/powerpoint/2010/main" val="1337171579"/>
              </p:ext>
            </p:extLst>
          </p:nvPr>
        </p:nvGraphicFramePr>
        <p:xfrm>
          <a:off x="1813059" y="124770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p:cNvSpPr txBox="1"/>
          <p:nvPr/>
        </p:nvSpPr>
        <p:spPr>
          <a:xfrm>
            <a:off x="239452" y="2336046"/>
            <a:ext cx="2579552" cy="954107"/>
          </a:xfrm>
          <a:prstGeom prst="rect">
            <a:avLst/>
          </a:prstGeom>
          <a:noFill/>
        </p:spPr>
        <p:txBody>
          <a:bodyPr wrap="none" rtlCol="0">
            <a:spAutoFit/>
          </a:bodyPr>
          <a:lstStyle/>
          <a:p>
            <a:r>
              <a:rPr lang="es-CO" sz="2800" dirty="0">
                <a:solidFill>
                  <a:srgbClr val="FF0000"/>
                </a:solidFill>
              </a:rPr>
              <a:t>Características</a:t>
            </a:r>
          </a:p>
          <a:p>
            <a:r>
              <a:rPr lang="es-CO" sz="2800" dirty="0">
                <a:solidFill>
                  <a:srgbClr val="FF0000"/>
                </a:solidFill>
              </a:rPr>
              <a:t>Plan Expansión</a:t>
            </a:r>
          </a:p>
        </p:txBody>
      </p:sp>
    </p:spTree>
    <p:extLst>
      <p:ext uri="{BB962C8B-B14F-4D97-AF65-F5344CB8AC3E}">
        <p14:creationId xmlns:p14="http://schemas.microsoft.com/office/powerpoint/2010/main" val="38569721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r>
              <a:rPr lang="es-MX" dirty="0"/>
              <a:t>Adaptabilidad:</a:t>
            </a:r>
            <a:endParaRPr lang="es-CO" dirty="0"/>
          </a:p>
        </p:txBody>
      </p:sp>
      <p:sp>
        <p:nvSpPr>
          <p:cNvPr id="4" name="Título 1"/>
          <p:cNvSpPr>
            <a:spLocks noGrp="1"/>
          </p:cNvSpPr>
          <p:nvPr>
            <p:ph type="title"/>
          </p:nvPr>
        </p:nvSpPr>
        <p:spPr>
          <a:xfrm>
            <a:off x="239452" y="403538"/>
            <a:ext cx="8596668" cy="1320800"/>
          </a:xfrm>
        </p:spPr>
        <p:txBody>
          <a:bodyPr/>
          <a:lstStyle/>
          <a:p>
            <a:r>
              <a:rPr lang="es-CO" dirty="0"/>
              <a:t>SESIÓN 1 – GENERALIDADES SECTOR ELECTRICO COLOMBIANO</a:t>
            </a:r>
          </a:p>
        </p:txBody>
      </p:sp>
    </p:spTree>
    <p:extLst>
      <p:ext uri="{BB962C8B-B14F-4D97-AF65-F5344CB8AC3E}">
        <p14:creationId xmlns:p14="http://schemas.microsoft.com/office/powerpoint/2010/main" val="30745684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r>
              <a:rPr lang="es-MX" dirty="0"/>
              <a:t>Flexibilidad</a:t>
            </a:r>
            <a:endParaRPr lang="es-CO" dirty="0"/>
          </a:p>
        </p:txBody>
      </p:sp>
      <p:sp>
        <p:nvSpPr>
          <p:cNvPr id="4" name="Título 1"/>
          <p:cNvSpPr>
            <a:spLocks noGrp="1"/>
          </p:cNvSpPr>
          <p:nvPr>
            <p:ph type="title"/>
          </p:nvPr>
        </p:nvSpPr>
        <p:spPr>
          <a:xfrm>
            <a:off x="239452" y="403538"/>
            <a:ext cx="8596668" cy="1320800"/>
          </a:xfrm>
        </p:spPr>
        <p:txBody>
          <a:bodyPr/>
          <a:lstStyle/>
          <a:p>
            <a:r>
              <a:rPr lang="es-CO" dirty="0"/>
              <a:t>SESIÓN 1 – GENERALIDADES SECTOR ELECTRICO COLOMBIANO</a:t>
            </a:r>
          </a:p>
        </p:txBody>
      </p:sp>
    </p:spTree>
    <p:extLst>
      <p:ext uri="{BB962C8B-B14F-4D97-AF65-F5344CB8AC3E}">
        <p14:creationId xmlns:p14="http://schemas.microsoft.com/office/powerpoint/2010/main" val="27406779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r>
              <a:rPr lang="es-MX" dirty="0"/>
              <a:t>Viabilidad ambiental</a:t>
            </a:r>
            <a:endParaRPr lang="es-CO" dirty="0"/>
          </a:p>
        </p:txBody>
      </p:sp>
      <p:sp>
        <p:nvSpPr>
          <p:cNvPr id="4" name="Título 1"/>
          <p:cNvSpPr>
            <a:spLocks noGrp="1"/>
          </p:cNvSpPr>
          <p:nvPr>
            <p:ph type="title"/>
          </p:nvPr>
        </p:nvSpPr>
        <p:spPr>
          <a:xfrm>
            <a:off x="239452" y="403538"/>
            <a:ext cx="8596668" cy="1320800"/>
          </a:xfrm>
        </p:spPr>
        <p:txBody>
          <a:bodyPr/>
          <a:lstStyle/>
          <a:p>
            <a:r>
              <a:rPr lang="es-CO" dirty="0"/>
              <a:t>SESIÓN 1 – GENERALIDADES SECTOR ELECTRICO COLOMBIANO</a:t>
            </a:r>
          </a:p>
        </p:txBody>
      </p:sp>
    </p:spTree>
    <p:extLst>
      <p:ext uri="{BB962C8B-B14F-4D97-AF65-F5344CB8AC3E}">
        <p14:creationId xmlns:p14="http://schemas.microsoft.com/office/powerpoint/2010/main" val="6029055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r>
              <a:rPr lang="es-MX" dirty="0"/>
              <a:t>Normas y permisos</a:t>
            </a:r>
            <a:endParaRPr lang="es-CO" dirty="0"/>
          </a:p>
        </p:txBody>
      </p:sp>
      <p:sp>
        <p:nvSpPr>
          <p:cNvPr id="4" name="Título 1"/>
          <p:cNvSpPr>
            <a:spLocks noGrp="1"/>
          </p:cNvSpPr>
          <p:nvPr>
            <p:ph type="title"/>
          </p:nvPr>
        </p:nvSpPr>
        <p:spPr>
          <a:xfrm>
            <a:off x="239452" y="403538"/>
            <a:ext cx="8596668" cy="1320800"/>
          </a:xfrm>
        </p:spPr>
        <p:txBody>
          <a:bodyPr/>
          <a:lstStyle/>
          <a:p>
            <a:r>
              <a:rPr lang="es-CO" dirty="0"/>
              <a:t>SESIÓN 1 – GENERALIDADES SECTOR ELECTRICO COLOMBIANO</a:t>
            </a:r>
          </a:p>
        </p:txBody>
      </p:sp>
    </p:spTree>
    <p:extLst>
      <p:ext uri="{BB962C8B-B14F-4D97-AF65-F5344CB8AC3E}">
        <p14:creationId xmlns:p14="http://schemas.microsoft.com/office/powerpoint/2010/main" val="40925492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r>
              <a:rPr lang="es-MX" dirty="0"/>
              <a:t>Eficiencia económica</a:t>
            </a:r>
            <a:endParaRPr lang="es-CO" dirty="0"/>
          </a:p>
        </p:txBody>
      </p:sp>
      <p:sp>
        <p:nvSpPr>
          <p:cNvPr id="4" name="Título 1"/>
          <p:cNvSpPr>
            <a:spLocks noGrp="1"/>
          </p:cNvSpPr>
          <p:nvPr>
            <p:ph type="title"/>
          </p:nvPr>
        </p:nvSpPr>
        <p:spPr>
          <a:xfrm>
            <a:off x="239452" y="403538"/>
            <a:ext cx="8596668" cy="1320800"/>
          </a:xfrm>
        </p:spPr>
        <p:txBody>
          <a:bodyPr/>
          <a:lstStyle/>
          <a:p>
            <a:r>
              <a:rPr lang="es-CO" dirty="0"/>
              <a:t>SESIÓN 1 – GENERALIDADES SECTOR ELECTRICO COLOMBIANO</a:t>
            </a:r>
          </a:p>
        </p:txBody>
      </p:sp>
    </p:spTree>
    <p:extLst>
      <p:ext uri="{BB962C8B-B14F-4D97-AF65-F5344CB8AC3E}">
        <p14:creationId xmlns:p14="http://schemas.microsoft.com/office/powerpoint/2010/main" val="1722754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t>PARTICIPANTES DEL CURSO - PRESENTACIÓN</a:t>
            </a:r>
          </a:p>
        </p:txBody>
      </p:sp>
      <p:sp>
        <p:nvSpPr>
          <p:cNvPr id="3" name="Marcador de contenido 2"/>
          <p:cNvSpPr>
            <a:spLocks noGrp="1"/>
          </p:cNvSpPr>
          <p:nvPr>
            <p:ph idx="1"/>
          </p:nvPr>
        </p:nvSpPr>
        <p:spPr/>
        <p:txBody>
          <a:bodyPr/>
          <a:lstStyle/>
          <a:p>
            <a:r>
              <a:rPr lang="es-CO" dirty="0"/>
              <a:t>NOMBRE</a:t>
            </a:r>
          </a:p>
          <a:p>
            <a:r>
              <a:rPr lang="es-CO" dirty="0"/>
              <a:t>EMPRESA</a:t>
            </a:r>
          </a:p>
          <a:p>
            <a:r>
              <a:rPr lang="es-CO" dirty="0"/>
              <a:t>RESPONSABILIDADES EN LA EMPRESA</a:t>
            </a:r>
          </a:p>
          <a:p>
            <a:r>
              <a:rPr lang="es-CO" dirty="0"/>
              <a:t>EXPERIENCIA</a:t>
            </a:r>
          </a:p>
          <a:p>
            <a:r>
              <a:rPr lang="es-CO" dirty="0"/>
              <a:t>EXPECTATIVAS DEL CURSO Y DE LA ESPECIALIZACIÓN</a:t>
            </a:r>
          </a:p>
        </p:txBody>
      </p:sp>
    </p:spTree>
    <p:extLst>
      <p:ext uri="{BB962C8B-B14F-4D97-AF65-F5344CB8AC3E}">
        <p14:creationId xmlns:p14="http://schemas.microsoft.com/office/powerpoint/2010/main" val="29400219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r>
              <a:rPr lang="es-MX" dirty="0"/>
              <a:t>Calidad y continuidad</a:t>
            </a:r>
            <a:endParaRPr lang="es-CO" dirty="0"/>
          </a:p>
        </p:txBody>
      </p:sp>
      <p:sp>
        <p:nvSpPr>
          <p:cNvPr id="4" name="Título 1"/>
          <p:cNvSpPr>
            <a:spLocks noGrp="1"/>
          </p:cNvSpPr>
          <p:nvPr>
            <p:ph type="title"/>
          </p:nvPr>
        </p:nvSpPr>
        <p:spPr>
          <a:xfrm>
            <a:off x="239452" y="403538"/>
            <a:ext cx="8596668" cy="1320800"/>
          </a:xfrm>
        </p:spPr>
        <p:txBody>
          <a:bodyPr/>
          <a:lstStyle/>
          <a:p>
            <a:r>
              <a:rPr lang="es-CO" dirty="0"/>
              <a:t>SESIÓN 1 – GENERALIDADES SECTOR ELECTRICO COLOMBIANO</a:t>
            </a:r>
          </a:p>
        </p:txBody>
      </p:sp>
    </p:spTree>
    <p:extLst>
      <p:ext uri="{BB962C8B-B14F-4D97-AF65-F5344CB8AC3E}">
        <p14:creationId xmlns:p14="http://schemas.microsoft.com/office/powerpoint/2010/main" val="1769839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r>
              <a:rPr lang="es-MX" dirty="0"/>
              <a:t>Coordinación SIN</a:t>
            </a:r>
            <a:endParaRPr lang="es-CO" dirty="0"/>
          </a:p>
        </p:txBody>
      </p:sp>
      <p:sp>
        <p:nvSpPr>
          <p:cNvPr id="4" name="Título 1"/>
          <p:cNvSpPr>
            <a:spLocks noGrp="1"/>
          </p:cNvSpPr>
          <p:nvPr>
            <p:ph type="title"/>
          </p:nvPr>
        </p:nvSpPr>
        <p:spPr>
          <a:xfrm>
            <a:off x="239452" y="403538"/>
            <a:ext cx="8596668" cy="1320800"/>
          </a:xfrm>
        </p:spPr>
        <p:txBody>
          <a:bodyPr/>
          <a:lstStyle/>
          <a:p>
            <a:r>
              <a:rPr lang="es-CO" dirty="0"/>
              <a:t>SESIÓN 1 – GENERALIDADES SECTOR ELECTRICO COLOMBIANO</a:t>
            </a:r>
          </a:p>
        </p:txBody>
      </p:sp>
    </p:spTree>
    <p:extLst>
      <p:ext uri="{BB962C8B-B14F-4D97-AF65-F5344CB8AC3E}">
        <p14:creationId xmlns:p14="http://schemas.microsoft.com/office/powerpoint/2010/main" val="34504409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48996" y="1724338"/>
            <a:ext cx="9156477" cy="3880773"/>
          </a:xfrm>
        </p:spPr>
        <p:txBody>
          <a:bodyPr>
            <a:normAutofit/>
          </a:bodyPr>
          <a:lstStyle/>
          <a:p>
            <a:pPr marL="0" indent="0" algn="just">
              <a:buNone/>
            </a:pPr>
            <a:r>
              <a:rPr lang="es-CO" sz="2800" b="1" dirty="0"/>
              <a:t>Atención de la Demanda</a:t>
            </a:r>
            <a:r>
              <a:rPr lang="es-CO" sz="2800" dirty="0"/>
              <a:t>. La planeación de la expansión deberá estar soportada en proyecciones de demanda cuya estimación se efectuará utilizando modelos técnico-económicos disponibles para tal efecto.</a:t>
            </a:r>
          </a:p>
        </p:txBody>
      </p:sp>
      <p:sp>
        <p:nvSpPr>
          <p:cNvPr id="4" name="Título 1"/>
          <p:cNvSpPr>
            <a:spLocks noGrp="1"/>
          </p:cNvSpPr>
          <p:nvPr>
            <p:ph type="title"/>
          </p:nvPr>
        </p:nvSpPr>
        <p:spPr>
          <a:xfrm>
            <a:off x="239452" y="403538"/>
            <a:ext cx="8596668" cy="1320800"/>
          </a:xfrm>
        </p:spPr>
        <p:txBody>
          <a:bodyPr/>
          <a:lstStyle/>
          <a:p>
            <a:r>
              <a:rPr lang="es-CO" dirty="0"/>
              <a:t>SESIÓN 1 – GENERALIDADES SECTOR ELECTRICO COLOMBIANO</a:t>
            </a:r>
          </a:p>
        </p:txBody>
      </p:sp>
    </p:spTree>
    <p:extLst>
      <p:ext uri="{BB962C8B-B14F-4D97-AF65-F5344CB8AC3E}">
        <p14:creationId xmlns:p14="http://schemas.microsoft.com/office/powerpoint/2010/main" val="2906505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pPr marL="0" indent="0" algn="just">
              <a:buNone/>
            </a:pPr>
            <a:r>
              <a:rPr lang="es-CO" sz="2800" dirty="0"/>
              <a:t>· </a:t>
            </a:r>
            <a:r>
              <a:rPr lang="es-CO" sz="2800" b="1" dirty="0"/>
              <a:t>Adaptabilidad. </a:t>
            </a:r>
            <a:r>
              <a:rPr lang="es-CO" sz="2800" dirty="0"/>
              <a:t>Los Planes de Expansión deberán incorporar los avances de la ciencia y de la tecnología que aporten mayor calidad y eficiencia en la prestación del servicio al menor costo económico.</a:t>
            </a:r>
          </a:p>
        </p:txBody>
      </p:sp>
      <p:sp>
        <p:nvSpPr>
          <p:cNvPr id="4" name="Título 1"/>
          <p:cNvSpPr>
            <a:spLocks noGrp="1"/>
          </p:cNvSpPr>
          <p:nvPr>
            <p:ph type="title"/>
          </p:nvPr>
        </p:nvSpPr>
        <p:spPr>
          <a:xfrm>
            <a:off x="239452" y="403538"/>
            <a:ext cx="8596668" cy="1320800"/>
          </a:xfrm>
        </p:spPr>
        <p:txBody>
          <a:bodyPr/>
          <a:lstStyle/>
          <a:p>
            <a:r>
              <a:rPr lang="es-CO" dirty="0"/>
              <a:t>SESIÓN 1 – GENERALIDADES SECTOR ELECTRICO COLOMBIANO</a:t>
            </a:r>
          </a:p>
        </p:txBody>
      </p:sp>
    </p:spTree>
    <p:extLst>
      <p:ext uri="{BB962C8B-B14F-4D97-AF65-F5344CB8AC3E}">
        <p14:creationId xmlns:p14="http://schemas.microsoft.com/office/powerpoint/2010/main" val="587384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pPr marL="0" indent="0" algn="just">
              <a:buNone/>
            </a:pPr>
            <a:r>
              <a:rPr lang="es-CO" sz="2800" dirty="0"/>
              <a:t>· </a:t>
            </a:r>
            <a:r>
              <a:rPr lang="es-CO" sz="2800" b="1" dirty="0"/>
              <a:t>Flexibilidad del Plan de Expansión.</a:t>
            </a:r>
            <a:r>
              <a:rPr lang="es-CO" sz="2800" dirty="0"/>
              <a:t> El Plan de Expansión de un OR, en su ejecución, puede experimentar modificaciones. El OR podrá incluir obras no previstas y excluir aquellas que por la dinámica de la demanda, puedan ser pospuestas o eliminadas del Plan inicialmente aprobado por la UPME. </a:t>
            </a:r>
          </a:p>
        </p:txBody>
      </p:sp>
      <p:sp>
        <p:nvSpPr>
          <p:cNvPr id="4" name="Título 1"/>
          <p:cNvSpPr>
            <a:spLocks noGrp="1"/>
          </p:cNvSpPr>
          <p:nvPr>
            <p:ph type="title"/>
          </p:nvPr>
        </p:nvSpPr>
        <p:spPr>
          <a:xfrm>
            <a:off x="239452" y="403538"/>
            <a:ext cx="8596668" cy="1320800"/>
          </a:xfrm>
        </p:spPr>
        <p:txBody>
          <a:bodyPr/>
          <a:lstStyle/>
          <a:p>
            <a:r>
              <a:rPr lang="es-CO" dirty="0"/>
              <a:t>SESIÓN 1 – GENERALIDADES SECTOR ELECTRICO COLOMBIANO</a:t>
            </a:r>
          </a:p>
        </p:txBody>
      </p:sp>
    </p:spTree>
    <p:extLst>
      <p:ext uri="{BB962C8B-B14F-4D97-AF65-F5344CB8AC3E}">
        <p14:creationId xmlns:p14="http://schemas.microsoft.com/office/powerpoint/2010/main" val="14280342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pPr marL="0" indent="0" algn="just">
              <a:buNone/>
            </a:pPr>
            <a:r>
              <a:rPr lang="es-CO" sz="2800" b="1" dirty="0"/>
              <a:t>Viabilidad Ambiental</a:t>
            </a:r>
            <a:r>
              <a:rPr lang="es-CO" sz="2800" dirty="0"/>
              <a:t>. Los Planes de Expansión deben cumplir con la normatividad ambiental vigente.</a:t>
            </a:r>
          </a:p>
        </p:txBody>
      </p:sp>
      <p:sp>
        <p:nvSpPr>
          <p:cNvPr id="4" name="Título 1"/>
          <p:cNvSpPr>
            <a:spLocks noGrp="1"/>
          </p:cNvSpPr>
          <p:nvPr>
            <p:ph type="title"/>
          </p:nvPr>
        </p:nvSpPr>
        <p:spPr>
          <a:xfrm>
            <a:off x="239452" y="403538"/>
            <a:ext cx="8596668" cy="1320800"/>
          </a:xfrm>
        </p:spPr>
        <p:txBody>
          <a:bodyPr/>
          <a:lstStyle/>
          <a:p>
            <a:r>
              <a:rPr lang="es-CO" dirty="0"/>
              <a:t>SESIÓN 1 – GENERALIDADES SECTOR ELECTRICO COLOMBIANO</a:t>
            </a:r>
          </a:p>
        </p:txBody>
      </p:sp>
    </p:spTree>
    <p:extLst>
      <p:ext uri="{BB962C8B-B14F-4D97-AF65-F5344CB8AC3E}">
        <p14:creationId xmlns:p14="http://schemas.microsoft.com/office/powerpoint/2010/main" val="35761201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pPr marL="0" indent="0" algn="just">
              <a:buNone/>
            </a:pPr>
            <a:r>
              <a:rPr lang="es-CO" sz="2800" b="1" dirty="0"/>
              <a:t>Normas y Permisos.</a:t>
            </a:r>
            <a:r>
              <a:rPr lang="es-CO" sz="2800" dirty="0"/>
              <a:t> Las obras de expansión requeridas deben cumplir con las normas pertinentes previstas por las autoridades competentes y obtener los permisos correspondientes.</a:t>
            </a:r>
          </a:p>
        </p:txBody>
      </p:sp>
      <p:sp>
        <p:nvSpPr>
          <p:cNvPr id="4" name="Título 1"/>
          <p:cNvSpPr>
            <a:spLocks noGrp="1"/>
          </p:cNvSpPr>
          <p:nvPr>
            <p:ph type="title"/>
          </p:nvPr>
        </p:nvSpPr>
        <p:spPr>
          <a:xfrm>
            <a:off x="239452" y="403538"/>
            <a:ext cx="8596668" cy="1320800"/>
          </a:xfrm>
        </p:spPr>
        <p:txBody>
          <a:bodyPr/>
          <a:lstStyle/>
          <a:p>
            <a:r>
              <a:rPr lang="es-CO" dirty="0"/>
              <a:t>SESIÓN 1 – GENERALIDADES SECTOR ELECTRICO COLOMBIANO</a:t>
            </a:r>
          </a:p>
        </p:txBody>
      </p:sp>
    </p:spTree>
    <p:extLst>
      <p:ext uri="{BB962C8B-B14F-4D97-AF65-F5344CB8AC3E}">
        <p14:creationId xmlns:p14="http://schemas.microsoft.com/office/powerpoint/2010/main" val="8516470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pPr marL="0" indent="0">
              <a:buNone/>
            </a:pPr>
            <a:r>
              <a:rPr lang="es-CO" sz="2800" dirty="0"/>
              <a:t>· </a:t>
            </a:r>
            <a:r>
              <a:rPr lang="es-CO" sz="2800" b="1" dirty="0"/>
              <a:t>Eficiencia Económica</a:t>
            </a:r>
            <a:r>
              <a:rPr lang="es-CO" sz="2800" dirty="0"/>
              <a:t>. Los Planes de Expansión e inversiones deberán considerar la minimización de costos</a:t>
            </a:r>
          </a:p>
        </p:txBody>
      </p:sp>
      <p:sp>
        <p:nvSpPr>
          <p:cNvPr id="4" name="Título 1"/>
          <p:cNvSpPr>
            <a:spLocks noGrp="1"/>
          </p:cNvSpPr>
          <p:nvPr>
            <p:ph type="title"/>
          </p:nvPr>
        </p:nvSpPr>
        <p:spPr>
          <a:xfrm>
            <a:off x="239452" y="403538"/>
            <a:ext cx="8596668" cy="1320800"/>
          </a:xfrm>
        </p:spPr>
        <p:txBody>
          <a:bodyPr/>
          <a:lstStyle/>
          <a:p>
            <a:r>
              <a:rPr lang="es-CO" dirty="0"/>
              <a:t>SESIÓN 1 – GENERALIDADES SECTOR ELECTRICO COLOMBIANO</a:t>
            </a:r>
          </a:p>
        </p:txBody>
      </p:sp>
    </p:spTree>
    <p:extLst>
      <p:ext uri="{BB962C8B-B14F-4D97-AF65-F5344CB8AC3E}">
        <p14:creationId xmlns:p14="http://schemas.microsoft.com/office/powerpoint/2010/main" val="9880654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pPr marL="0" indent="0" algn="just">
              <a:buNone/>
            </a:pPr>
            <a:r>
              <a:rPr lang="es-CO" sz="2800" dirty="0"/>
              <a:t>· </a:t>
            </a:r>
            <a:r>
              <a:rPr lang="es-CO" sz="2800" b="1" dirty="0"/>
              <a:t>Calidad y Continuidad en el Suministro</a:t>
            </a:r>
            <a:r>
              <a:rPr lang="es-CO" sz="2800" dirty="0"/>
              <a:t>. Los planes de inversión deberán asegurar los indicadores de calidad que reglamenta la presente Resolución y garantizar la continuidad del servicio mediante proyectos de suplencia, ampliación, automatización de la operación, modernización e inventario de repuestos, entre otros.</a:t>
            </a:r>
          </a:p>
        </p:txBody>
      </p:sp>
      <p:sp>
        <p:nvSpPr>
          <p:cNvPr id="4" name="Título 1"/>
          <p:cNvSpPr>
            <a:spLocks noGrp="1"/>
          </p:cNvSpPr>
          <p:nvPr>
            <p:ph type="title"/>
          </p:nvPr>
        </p:nvSpPr>
        <p:spPr>
          <a:xfrm>
            <a:off x="239452" y="403538"/>
            <a:ext cx="8596668" cy="1320800"/>
          </a:xfrm>
        </p:spPr>
        <p:txBody>
          <a:bodyPr/>
          <a:lstStyle/>
          <a:p>
            <a:r>
              <a:rPr lang="es-CO" dirty="0"/>
              <a:t>SESIÓN 1 – GENERALIDADES SECTOR ELECTRICO COLOMBIANO</a:t>
            </a:r>
          </a:p>
        </p:txBody>
      </p:sp>
    </p:spTree>
    <p:extLst>
      <p:ext uri="{BB962C8B-B14F-4D97-AF65-F5344CB8AC3E}">
        <p14:creationId xmlns:p14="http://schemas.microsoft.com/office/powerpoint/2010/main" val="41156852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pPr marL="0" indent="0" algn="just">
              <a:buNone/>
            </a:pPr>
            <a:r>
              <a:rPr lang="es-CO" sz="2800" b="1" dirty="0"/>
              <a:t>Coordinación con el SIN</a:t>
            </a:r>
            <a:r>
              <a:rPr lang="es-CO" sz="2800" dirty="0"/>
              <a:t>. Teniendo en cuenta que la operación y expansión de los </a:t>
            </a:r>
            <a:r>
              <a:rPr lang="es-CO" sz="2800" dirty="0" err="1"/>
              <a:t>STR’s</a:t>
            </a:r>
            <a:r>
              <a:rPr lang="es-CO" sz="2800" dirty="0"/>
              <a:t> y/o </a:t>
            </a:r>
            <a:r>
              <a:rPr lang="es-CO" sz="2800" dirty="0" err="1"/>
              <a:t>SDL’s</a:t>
            </a:r>
            <a:r>
              <a:rPr lang="es-CO" sz="2800" dirty="0"/>
              <a:t> deben ser coordinadas con el resto del Sistema Interconectado Nacional, el OR deberá planear su Sistema considerando los planes de expansión en transmisión y generación elaborados anualmente por la UPME.</a:t>
            </a:r>
          </a:p>
        </p:txBody>
      </p:sp>
      <p:sp>
        <p:nvSpPr>
          <p:cNvPr id="4" name="Título 1"/>
          <p:cNvSpPr>
            <a:spLocks noGrp="1"/>
          </p:cNvSpPr>
          <p:nvPr>
            <p:ph type="title"/>
          </p:nvPr>
        </p:nvSpPr>
        <p:spPr>
          <a:xfrm>
            <a:off x="239452" y="403538"/>
            <a:ext cx="8596668" cy="1320800"/>
          </a:xfrm>
        </p:spPr>
        <p:txBody>
          <a:bodyPr/>
          <a:lstStyle/>
          <a:p>
            <a:r>
              <a:rPr lang="es-CO" dirty="0"/>
              <a:t>SESIÓN 1 – GENERALIDADES SECTOR ELECTRICO COLOMBIANO</a:t>
            </a:r>
          </a:p>
        </p:txBody>
      </p:sp>
    </p:spTree>
    <p:extLst>
      <p:ext uri="{BB962C8B-B14F-4D97-AF65-F5344CB8AC3E}">
        <p14:creationId xmlns:p14="http://schemas.microsoft.com/office/powerpoint/2010/main" val="2596155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t>METODOLOGÍA DE PLANEACIÓN DE LA EXPANSIÓN</a:t>
            </a:r>
          </a:p>
        </p:txBody>
      </p:sp>
      <p:sp>
        <p:nvSpPr>
          <p:cNvPr id="3" name="Marcador de contenido 2"/>
          <p:cNvSpPr>
            <a:spLocks noGrp="1"/>
          </p:cNvSpPr>
          <p:nvPr>
            <p:ph idx="1"/>
          </p:nvPr>
        </p:nvSpPr>
        <p:spPr>
          <a:xfrm>
            <a:off x="308365" y="2224757"/>
            <a:ext cx="9733992" cy="3880773"/>
          </a:xfrm>
        </p:spPr>
        <p:txBody>
          <a:bodyPr>
            <a:normAutofit fontScale="92500" lnSpcReduction="10000"/>
          </a:bodyPr>
          <a:lstStyle/>
          <a:p>
            <a:pPr marL="0" indent="0" algn="just">
              <a:buNone/>
            </a:pPr>
            <a:r>
              <a:rPr lang="es-MX" sz="3200" b="1" u="sng" dirty="0"/>
              <a:t>Objetivo: </a:t>
            </a:r>
            <a:r>
              <a:rPr lang="es-MX" sz="3200" dirty="0"/>
              <a:t>examinar los métodos para la optimización de la inversión y el uso de los recursos de la expansión de las redes de distribución de energía eléctrica.</a:t>
            </a:r>
          </a:p>
          <a:p>
            <a:pPr marL="0" indent="0" algn="just">
              <a:buNone/>
            </a:pPr>
            <a:endParaRPr lang="es-MX" sz="3200" dirty="0"/>
          </a:p>
          <a:p>
            <a:r>
              <a:rPr lang="es-CO" sz="3200" dirty="0"/>
              <a:t>Dar un contexto general de los aspectos relacionados con la Distribución de Energía Eléctrica</a:t>
            </a:r>
          </a:p>
          <a:p>
            <a:r>
              <a:rPr lang="es-CO" sz="3200" dirty="0"/>
              <a:t>Bridar Herramientas para la toma de decisiones en temas relacionados con expansión de la distribución</a:t>
            </a:r>
          </a:p>
          <a:p>
            <a:pPr marL="0" indent="0" algn="just">
              <a:buNone/>
            </a:pPr>
            <a:endParaRPr lang="es-CO" sz="3200" dirty="0"/>
          </a:p>
          <a:p>
            <a:pPr marL="0" indent="0">
              <a:buNone/>
            </a:pPr>
            <a:endParaRPr lang="es-CO" dirty="0"/>
          </a:p>
        </p:txBody>
      </p:sp>
    </p:spTree>
    <p:extLst>
      <p:ext uri="{BB962C8B-B14F-4D97-AF65-F5344CB8AC3E}">
        <p14:creationId xmlns:p14="http://schemas.microsoft.com/office/powerpoint/2010/main" val="42201197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39452" y="403538"/>
            <a:ext cx="8596668" cy="1320800"/>
          </a:xfrm>
        </p:spPr>
        <p:txBody>
          <a:bodyPr/>
          <a:lstStyle/>
          <a:p>
            <a:r>
              <a:rPr lang="es-CO" dirty="0"/>
              <a:t>SESIÓN 1 – GENERALIDADES SECTOR ELECTRICO COLOMBIANO</a:t>
            </a:r>
          </a:p>
        </p:txBody>
      </p:sp>
      <p:graphicFrame>
        <p:nvGraphicFramePr>
          <p:cNvPr id="5" name="Diagrama 4"/>
          <p:cNvGraphicFramePr/>
          <p:nvPr>
            <p:extLst>
              <p:ext uri="{D42A27DB-BD31-4B8C-83A1-F6EECF244321}">
                <p14:modId xmlns:p14="http://schemas.microsoft.com/office/powerpoint/2010/main" val="1084453816"/>
              </p:ext>
            </p:extLst>
          </p:nvPr>
        </p:nvGraphicFramePr>
        <p:xfrm>
          <a:off x="1791369" y="1585939"/>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97867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39452" y="326264"/>
            <a:ext cx="8596668" cy="1320800"/>
          </a:xfrm>
        </p:spPr>
        <p:txBody>
          <a:bodyPr/>
          <a:lstStyle/>
          <a:p>
            <a:r>
              <a:rPr lang="es-CO" dirty="0"/>
              <a:t>SESIÓN 1 – OBJETIVOS Y METODOLOGIAS DEL PLANEAMIENTO </a:t>
            </a:r>
          </a:p>
        </p:txBody>
      </p:sp>
      <p:graphicFrame>
        <p:nvGraphicFramePr>
          <p:cNvPr id="2" name="Diagrama 1"/>
          <p:cNvGraphicFramePr/>
          <p:nvPr>
            <p:extLst>
              <p:ext uri="{D42A27DB-BD31-4B8C-83A1-F6EECF244321}">
                <p14:modId xmlns:p14="http://schemas.microsoft.com/office/powerpoint/2010/main" val="2089185396"/>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0" name="Conector curvado 9"/>
          <p:cNvCxnSpPr/>
          <p:nvPr/>
        </p:nvCxnSpPr>
        <p:spPr>
          <a:xfrm flipV="1">
            <a:off x="3193961" y="2446986"/>
            <a:ext cx="4121239" cy="2060620"/>
          </a:xfrm>
          <a:prstGeom prst="curvedConnector3">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ector curvado 11"/>
          <p:cNvCxnSpPr/>
          <p:nvPr/>
        </p:nvCxnSpPr>
        <p:spPr>
          <a:xfrm flipV="1">
            <a:off x="3151163" y="2630658"/>
            <a:ext cx="4290646" cy="1786597"/>
          </a:xfrm>
          <a:prstGeom prst="curvedConnector3">
            <a:avLst>
              <a:gd name="adj1" fmla="val 35902"/>
            </a:avLst>
          </a:prstGeom>
          <a:ln w="635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curvado 14"/>
          <p:cNvCxnSpPr/>
          <p:nvPr/>
        </p:nvCxnSpPr>
        <p:spPr>
          <a:xfrm flipV="1">
            <a:off x="3193961" y="2278966"/>
            <a:ext cx="3994630" cy="2228640"/>
          </a:xfrm>
          <a:prstGeom prst="curvedConnector3">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52204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39452" y="326264"/>
            <a:ext cx="8596668" cy="1320800"/>
          </a:xfrm>
        </p:spPr>
        <p:txBody>
          <a:bodyPr/>
          <a:lstStyle/>
          <a:p>
            <a:r>
              <a:rPr lang="es-CO" dirty="0"/>
              <a:t>SESIÓN 1 – OBJETIVOS Y METODOLOGIAS DEL PLANEAMIENTO </a:t>
            </a:r>
          </a:p>
        </p:txBody>
      </p:sp>
      <p:sp>
        <p:nvSpPr>
          <p:cNvPr id="8" name="CuadroTexto 7"/>
          <p:cNvSpPr txBox="1"/>
          <p:nvPr/>
        </p:nvSpPr>
        <p:spPr>
          <a:xfrm>
            <a:off x="239452" y="1798906"/>
            <a:ext cx="10792265" cy="4031873"/>
          </a:xfrm>
          <a:prstGeom prst="rect">
            <a:avLst/>
          </a:prstGeom>
          <a:noFill/>
        </p:spPr>
        <p:txBody>
          <a:bodyPr wrap="square" rtlCol="0">
            <a:spAutoFit/>
          </a:bodyPr>
          <a:lstStyle/>
          <a:p>
            <a:pPr algn="just"/>
            <a:r>
              <a:rPr lang="es-CO" sz="3200" dirty="0"/>
              <a:t>Objetivo de planeación de los sistemas de distribución consiste en definir en función de la ubicación </a:t>
            </a:r>
          </a:p>
          <a:p>
            <a:pPr algn="just"/>
            <a:r>
              <a:rPr lang="es-CO" sz="3200" dirty="0"/>
              <a:t>De la demanda, los recursos con los que cuenta el sistema, las necesidades de nuevos elementos de red o aprovechando los existentes determinando las rutas, tecnologías a implementar con el fin de minimizar costos de inversión y operación, cumpliendo todos los criterios técnicos y económicos.</a:t>
            </a:r>
          </a:p>
        </p:txBody>
      </p:sp>
    </p:spTree>
    <p:extLst>
      <p:ext uri="{BB962C8B-B14F-4D97-AF65-F5344CB8AC3E}">
        <p14:creationId xmlns:p14="http://schemas.microsoft.com/office/powerpoint/2010/main" val="25489188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39452" y="326264"/>
            <a:ext cx="8596668" cy="1320800"/>
          </a:xfrm>
        </p:spPr>
        <p:txBody>
          <a:bodyPr/>
          <a:lstStyle/>
          <a:p>
            <a:r>
              <a:rPr lang="es-CO" dirty="0"/>
              <a:t>SESIÓN 1 – OBJETIVOS Y METODOLOGIAS DEL PLANEAMIENTO </a:t>
            </a:r>
          </a:p>
        </p:txBody>
      </p:sp>
      <p:graphicFrame>
        <p:nvGraphicFramePr>
          <p:cNvPr id="7" name="Diagrama 6"/>
          <p:cNvGraphicFramePr/>
          <p:nvPr/>
        </p:nvGraphicFramePr>
        <p:xfrm>
          <a:off x="2046068" y="1647064"/>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3" name="Conector recto de flecha 2"/>
          <p:cNvCxnSpPr/>
          <p:nvPr/>
        </p:nvCxnSpPr>
        <p:spPr>
          <a:xfrm>
            <a:off x="2715065" y="1647064"/>
            <a:ext cx="731520" cy="4542721"/>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CuadroTexto 7"/>
          <p:cNvSpPr txBox="1"/>
          <p:nvPr/>
        </p:nvSpPr>
        <p:spPr>
          <a:xfrm>
            <a:off x="801858" y="3024554"/>
            <a:ext cx="2119491" cy="646331"/>
          </a:xfrm>
          <a:prstGeom prst="rect">
            <a:avLst/>
          </a:prstGeom>
          <a:noFill/>
        </p:spPr>
        <p:txBody>
          <a:bodyPr wrap="none" rtlCol="0">
            <a:spAutoFit/>
          </a:bodyPr>
          <a:lstStyle/>
          <a:p>
            <a:r>
              <a:rPr lang="es-CO" dirty="0">
                <a:solidFill>
                  <a:srgbClr val="FF0000"/>
                </a:solidFill>
              </a:rPr>
              <a:t>PLANEACIÓN DE </a:t>
            </a:r>
          </a:p>
          <a:p>
            <a:r>
              <a:rPr lang="es-CO" dirty="0">
                <a:solidFill>
                  <a:srgbClr val="FF0000"/>
                </a:solidFill>
              </a:rPr>
              <a:t>INVERSIÓN OPTIMA</a:t>
            </a:r>
          </a:p>
        </p:txBody>
      </p:sp>
    </p:spTree>
    <p:extLst>
      <p:ext uri="{BB962C8B-B14F-4D97-AF65-F5344CB8AC3E}">
        <p14:creationId xmlns:p14="http://schemas.microsoft.com/office/powerpoint/2010/main" val="19781527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1148765081"/>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1"/>
          <p:cNvSpPr>
            <a:spLocks noGrp="1"/>
          </p:cNvSpPr>
          <p:nvPr>
            <p:ph type="title"/>
          </p:nvPr>
        </p:nvSpPr>
        <p:spPr/>
        <p:txBody>
          <a:bodyPr/>
          <a:lstStyle/>
          <a:p>
            <a:r>
              <a:rPr lang="es-CO" dirty="0"/>
              <a:t>SESIÓN 1 – OBJETIVOS Y METODOLOGIAS DEL PLANEAMIENTO </a:t>
            </a:r>
          </a:p>
        </p:txBody>
      </p:sp>
    </p:spTree>
    <p:extLst>
      <p:ext uri="{BB962C8B-B14F-4D97-AF65-F5344CB8AC3E}">
        <p14:creationId xmlns:p14="http://schemas.microsoft.com/office/powerpoint/2010/main" val="3399118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149303533"/>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1"/>
          <p:cNvSpPr>
            <a:spLocks noGrp="1"/>
          </p:cNvSpPr>
          <p:nvPr>
            <p:ph type="title"/>
          </p:nvPr>
        </p:nvSpPr>
        <p:spPr/>
        <p:txBody>
          <a:bodyPr/>
          <a:lstStyle/>
          <a:p>
            <a:r>
              <a:rPr lang="es-CO" dirty="0"/>
              <a:t>SESIÓN 1 – OBJETIVOS Y METODOLOGIAS DEL PLANEAMIENTO </a:t>
            </a:r>
          </a:p>
        </p:txBody>
      </p:sp>
      <p:sp>
        <p:nvSpPr>
          <p:cNvPr id="2" name="Flecha derecha 1"/>
          <p:cNvSpPr/>
          <p:nvPr/>
        </p:nvSpPr>
        <p:spPr>
          <a:xfrm>
            <a:off x="9677004" y="2639717"/>
            <a:ext cx="1941094" cy="102669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CuadroTexto 2"/>
          <p:cNvSpPr txBox="1"/>
          <p:nvPr/>
        </p:nvSpPr>
        <p:spPr>
          <a:xfrm>
            <a:off x="7416800" y="5029018"/>
            <a:ext cx="1939955" cy="369332"/>
          </a:xfrm>
          <a:prstGeom prst="rect">
            <a:avLst/>
          </a:prstGeom>
          <a:noFill/>
        </p:spPr>
        <p:txBody>
          <a:bodyPr wrap="none" rtlCol="0">
            <a:spAutoFit/>
          </a:bodyPr>
          <a:lstStyle/>
          <a:p>
            <a:r>
              <a:rPr lang="es-MX" dirty="0"/>
              <a:t>PRESENTACIONES</a:t>
            </a:r>
            <a:endParaRPr lang="es-CO" dirty="0"/>
          </a:p>
        </p:txBody>
      </p:sp>
    </p:spTree>
    <p:extLst>
      <p:ext uri="{BB962C8B-B14F-4D97-AF65-F5344CB8AC3E}">
        <p14:creationId xmlns:p14="http://schemas.microsoft.com/office/powerpoint/2010/main" val="30618576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p:txBody>
          <a:bodyPr>
            <a:normAutofit fontScale="90000"/>
          </a:bodyPr>
          <a:lstStyle/>
          <a:p>
            <a:r>
              <a:rPr lang="es-CO" dirty="0"/>
              <a:t>SESIÓN 1 – OBJETIVOS Y METODOLOGIAS DEL PLANEAMIENTO – PLANIFICACIÓN DE SUBESTACIONES</a:t>
            </a:r>
          </a:p>
        </p:txBody>
      </p:sp>
      <p:graphicFrame>
        <p:nvGraphicFramePr>
          <p:cNvPr id="3" name="Diagrama 2"/>
          <p:cNvGraphicFramePr/>
          <p:nvPr>
            <p:extLst>
              <p:ext uri="{D42A27DB-BD31-4B8C-83A1-F6EECF244321}">
                <p14:modId xmlns:p14="http://schemas.microsoft.com/office/powerpoint/2010/main" val="3901666011"/>
              </p:ext>
            </p:extLst>
          </p:nvPr>
        </p:nvGraphicFramePr>
        <p:xfrm>
          <a:off x="1146002" y="127000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2032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p:txBody>
          <a:bodyPr>
            <a:normAutofit fontScale="90000"/>
          </a:bodyPr>
          <a:lstStyle/>
          <a:p>
            <a:r>
              <a:rPr lang="es-CO" dirty="0"/>
              <a:t>SESIÓN 1 – OBJETIVOS Y METODOLOGIAS DEL PLANEAMIENTO – PLANIFICACIÓN DE SUBESTACIONES- UBICACIÓN</a:t>
            </a:r>
          </a:p>
        </p:txBody>
      </p:sp>
      <p:sp>
        <p:nvSpPr>
          <p:cNvPr id="9" name="CuadroTexto 8"/>
          <p:cNvSpPr txBox="1"/>
          <p:nvPr/>
        </p:nvSpPr>
        <p:spPr>
          <a:xfrm>
            <a:off x="166255" y="3692156"/>
            <a:ext cx="2712870" cy="1477328"/>
          </a:xfrm>
          <a:prstGeom prst="rect">
            <a:avLst/>
          </a:prstGeom>
          <a:noFill/>
        </p:spPr>
        <p:txBody>
          <a:bodyPr wrap="square" rtlCol="0">
            <a:spAutoFit/>
          </a:bodyPr>
          <a:lstStyle/>
          <a:p>
            <a:pPr marL="285750" indent="-285750">
              <a:buFont typeface="Arial" panose="020B0604020202020204" pitchFamily="34" charset="0"/>
              <a:buChar char="•"/>
            </a:pPr>
            <a:r>
              <a:rPr lang="es-MX" dirty="0"/>
              <a:t>Eficacia económica?</a:t>
            </a:r>
          </a:p>
          <a:p>
            <a:pPr marL="285750" indent="-285750">
              <a:buFont typeface="Arial" panose="020B0604020202020204" pitchFamily="34" charset="0"/>
              <a:buChar char="•"/>
            </a:pPr>
            <a:r>
              <a:rPr lang="es-MX" dirty="0"/>
              <a:t>Viabilidad técnica?</a:t>
            </a:r>
          </a:p>
          <a:p>
            <a:pPr marL="285750" indent="-285750">
              <a:buFont typeface="Arial" panose="020B0604020202020204" pitchFamily="34" charset="0"/>
              <a:buChar char="•"/>
            </a:pPr>
            <a:r>
              <a:rPr lang="es-MX" dirty="0"/>
              <a:t>Viabilidad física</a:t>
            </a:r>
          </a:p>
          <a:p>
            <a:endParaRPr lang="es-MX" dirty="0"/>
          </a:p>
          <a:p>
            <a:endParaRPr lang="es-CO" dirty="0"/>
          </a:p>
        </p:txBody>
      </p:sp>
      <p:graphicFrame>
        <p:nvGraphicFramePr>
          <p:cNvPr id="10" name="Gráfico 9"/>
          <p:cNvGraphicFramePr>
            <a:graphicFrameLocks/>
          </p:cNvGraphicFramePr>
          <p:nvPr>
            <p:extLst>
              <p:ext uri="{D42A27DB-BD31-4B8C-83A1-F6EECF244321}">
                <p14:modId xmlns:p14="http://schemas.microsoft.com/office/powerpoint/2010/main" val="2150991802"/>
              </p:ext>
            </p:extLst>
          </p:nvPr>
        </p:nvGraphicFramePr>
        <p:xfrm>
          <a:off x="2966604" y="2604654"/>
          <a:ext cx="6814704" cy="3652333"/>
        </p:xfrm>
        <a:graphic>
          <a:graphicData uri="http://schemas.openxmlformats.org/drawingml/2006/chart">
            <c:chart xmlns:c="http://schemas.openxmlformats.org/drawingml/2006/chart" xmlns:r="http://schemas.openxmlformats.org/officeDocument/2006/relationships" r:id="rId2"/>
          </a:graphicData>
        </a:graphic>
      </p:graphicFrame>
      <p:sp>
        <p:nvSpPr>
          <p:cNvPr id="11" name="CuadroTexto 10"/>
          <p:cNvSpPr txBox="1"/>
          <p:nvPr/>
        </p:nvSpPr>
        <p:spPr>
          <a:xfrm>
            <a:off x="0" y="5056658"/>
            <a:ext cx="3178581" cy="1477328"/>
          </a:xfrm>
          <a:prstGeom prst="rect">
            <a:avLst/>
          </a:prstGeom>
          <a:noFill/>
        </p:spPr>
        <p:txBody>
          <a:bodyPr wrap="square" rtlCol="0">
            <a:spAutoFit/>
          </a:bodyPr>
          <a:lstStyle/>
          <a:p>
            <a:r>
              <a:rPr lang="es-MX" dirty="0">
                <a:solidFill>
                  <a:srgbClr val="FF0000"/>
                </a:solidFill>
              </a:rPr>
              <a:t>Optimización:</a:t>
            </a:r>
          </a:p>
          <a:p>
            <a:r>
              <a:rPr lang="es-MX" dirty="0">
                <a:solidFill>
                  <a:srgbClr val="FF0000"/>
                </a:solidFill>
              </a:rPr>
              <a:t>Min = </a:t>
            </a:r>
            <a:r>
              <a:rPr lang="es-MX" dirty="0" err="1">
                <a:solidFill>
                  <a:srgbClr val="FF0000"/>
                </a:solidFill>
              </a:rPr>
              <a:t>Inv</a:t>
            </a:r>
            <a:r>
              <a:rPr lang="es-MX" dirty="0">
                <a:solidFill>
                  <a:srgbClr val="FF0000"/>
                </a:solidFill>
              </a:rPr>
              <a:t> S/E + AOM S/E+ Perdidas</a:t>
            </a:r>
          </a:p>
          <a:p>
            <a:endParaRPr lang="es-MX" dirty="0">
              <a:solidFill>
                <a:srgbClr val="FF0000"/>
              </a:solidFill>
            </a:endParaRPr>
          </a:p>
          <a:p>
            <a:endParaRPr lang="es-CO" dirty="0">
              <a:solidFill>
                <a:srgbClr val="FF0000"/>
              </a:solidFill>
            </a:endParaRPr>
          </a:p>
        </p:txBody>
      </p:sp>
    </p:spTree>
    <p:extLst>
      <p:ext uri="{BB962C8B-B14F-4D97-AF65-F5344CB8AC3E}">
        <p14:creationId xmlns:p14="http://schemas.microsoft.com/office/powerpoint/2010/main" val="1272442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p:txBody>
          <a:bodyPr>
            <a:normAutofit fontScale="90000"/>
          </a:bodyPr>
          <a:lstStyle/>
          <a:p>
            <a:r>
              <a:rPr lang="es-CO" dirty="0"/>
              <a:t>SESIÓN 1 – OBJETIVOS Y METODOLOGIAS DEL PLANEAMIENTO – PLANIFICACIÓN DE SUBESTACIONES- UBICACIÓN</a:t>
            </a:r>
          </a:p>
        </p:txBody>
      </p:sp>
      <p:sp>
        <p:nvSpPr>
          <p:cNvPr id="9" name="CuadroTexto 8"/>
          <p:cNvSpPr txBox="1"/>
          <p:nvPr/>
        </p:nvSpPr>
        <p:spPr>
          <a:xfrm>
            <a:off x="166255" y="3692156"/>
            <a:ext cx="2712870" cy="1477328"/>
          </a:xfrm>
          <a:prstGeom prst="rect">
            <a:avLst/>
          </a:prstGeom>
          <a:noFill/>
        </p:spPr>
        <p:txBody>
          <a:bodyPr wrap="square" rtlCol="0">
            <a:spAutoFit/>
          </a:bodyPr>
          <a:lstStyle/>
          <a:p>
            <a:pPr marL="285750" indent="-285750">
              <a:buFont typeface="Arial" panose="020B0604020202020204" pitchFamily="34" charset="0"/>
              <a:buChar char="•"/>
            </a:pPr>
            <a:r>
              <a:rPr lang="es-MX" dirty="0"/>
              <a:t>Eficacia económica?</a:t>
            </a:r>
          </a:p>
          <a:p>
            <a:pPr marL="285750" indent="-285750">
              <a:buFont typeface="Arial" panose="020B0604020202020204" pitchFamily="34" charset="0"/>
              <a:buChar char="•"/>
            </a:pPr>
            <a:r>
              <a:rPr lang="es-MX" dirty="0"/>
              <a:t>Viabilidad técnica?</a:t>
            </a:r>
          </a:p>
          <a:p>
            <a:pPr marL="285750" indent="-285750">
              <a:buFont typeface="Arial" panose="020B0604020202020204" pitchFamily="34" charset="0"/>
              <a:buChar char="•"/>
            </a:pPr>
            <a:r>
              <a:rPr lang="es-MX" dirty="0"/>
              <a:t>Viabilidad física?</a:t>
            </a:r>
          </a:p>
          <a:p>
            <a:endParaRPr lang="es-MX" dirty="0"/>
          </a:p>
          <a:p>
            <a:endParaRPr lang="es-CO" dirty="0"/>
          </a:p>
        </p:txBody>
      </p:sp>
      <p:graphicFrame>
        <p:nvGraphicFramePr>
          <p:cNvPr id="5" name="Gráfico 4"/>
          <p:cNvGraphicFramePr>
            <a:graphicFrameLocks/>
          </p:cNvGraphicFramePr>
          <p:nvPr>
            <p:extLst>
              <p:ext uri="{D42A27DB-BD31-4B8C-83A1-F6EECF244321}">
                <p14:modId xmlns:p14="http://schemas.microsoft.com/office/powerpoint/2010/main" val="1817027977"/>
              </p:ext>
            </p:extLst>
          </p:nvPr>
        </p:nvGraphicFramePr>
        <p:xfrm>
          <a:off x="3105150" y="2515827"/>
          <a:ext cx="6740814" cy="3718718"/>
        </p:xfrm>
        <a:graphic>
          <a:graphicData uri="http://schemas.openxmlformats.org/drawingml/2006/chart">
            <c:chart xmlns:c="http://schemas.openxmlformats.org/drawingml/2006/chart" xmlns:r="http://schemas.openxmlformats.org/officeDocument/2006/relationships" r:id="rId2"/>
          </a:graphicData>
        </a:graphic>
      </p:graphicFrame>
      <p:sp>
        <p:nvSpPr>
          <p:cNvPr id="6" name="CuadroTexto 5"/>
          <p:cNvSpPr txBox="1"/>
          <p:nvPr/>
        </p:nvSpPr>
        <p:spPr>
          <a:xfrm>
            <a:off x="0" y="5056658"/>
            <a:ext cx="3178581" cy="1477328"/>
          </a:xfrm>
          <a:prstGeom prst="rect">
            <a:avLst/>
          </a:prstGeom>
          <a:noFill/>
        </p:spPr>
        <p:txBody>
          <a:bodyPr wrap="square" rtlCol="0">
            <a:spAutoFit/>
          </a:bodyPr>
          <a:lstStyle/>
          <a:p>
            <a:r>
              <a:rPr lang="es-MX" dirty="0">
                <a:solidFill>
                  <a:srgbClr val="FF0000"/>
                </a:solidFill>
              </a:rPr>
              <a:t>Optimización:</a:t>
            </a:r>
          </a:p>
          <a:p>
            <a:r>
              <a:rPr lang="es-MX" dirty="0">
                <a:solidFill>
                  <a:srgbClr val="FF0000"/>
                </a:solidFill>
              </a:rPr>
              <a:t>Min = </a:t>
            </a:r>
            <a:r>
              <a:rPr lang="es-MX" dirty="0" err="1">
                <a:solidFill>
                  <a:srgbClr val="FF0000"/>
                </a:solidFill>
              </a:rPr>
              <a:t>Inv</a:t>
            </a:r>
            <a:r>
              <a:rPr lang="es-MX" dirty="0">
                <a:solidFill>
                  <a:srgbClr val="FF0000"/>
                </a:solidFill>
              </a:rPr>
              <a:t> S/E + AOM S/E+ Perdidas</a:t>
            </a:r>
          </a:p>
          <a:p>
            <a:endParaRPr lang="es-MX" dirty="0">
              <a:solidFill>
                <a:srgbClr val="FF0000"/>
              </a:solidFill>
            </a:endParaRPr>
          </a:p>
          <a:p>
            <a:endParaRPr lang="es-CO" dirty="0">
              <a:solidFill>
                <a:srgbClr val="FF0000"/>
              </a:solidFill>
            </a:endParaRPr>
          </a:p>
        </p:txBody>
      </p:sp>
    </p:spTree>
    <p:extLst>
      <p:ext uri="{BB962C8B-B14F-4D97-AF65-F5344CB8AC3E}">
        <p14:creationId xmlns:p14="http://schemas.microsoft.com/office/powerpoint/2010/main" val="14939586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p:txBody>
          <a:bodyPr>
            <a:normAutofit fontScale="90000"/>
          </a:bodyPr>
          <a:lstStyle/>
          <a:p>
            <a:r>
              <a:rPr lang="es-CO" dirty="0"/>
              <a:t>SESIÓN 1 – OBJETIVOS Y METODOLOGIAS DEL PLANEAMIENTO – PLANIFICACIÓN DE SUBESTACIONES - AMPLIACIÓN</a:t>
            </a:r>
          </a:p>
        </p:txBody>
      </p:sp>
      <p:graphicFrame>
        <p:nvGraphicFramePr>
          <p:cNvPr id="5" name="Gráfico 4"/>
          <p:cNvGraphicFramePr>
            <a:graphicFrameLocks/>
          </p:cNvGraphicFramePr>
          <p:nvPr>
            <p:extLst>
              <p:ext uri="{D42A27DB-BD31-4B8C-83A1-F6EECF244321}">
                <p14:modId xmlns:p14="http://schemas.microsoft.com/office/powerpoint/2010/main" val="679538701"/>
              </p:ext>
            </p:extLst>
          </p:nvPr>
        </p:nvGraphicFramePr>
        <p:xfrm>
          <a:off x="2712870" y="2578141"/>
          <a:ext cx="6124575" cy="3690938"/>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Conector recto de flecha 6"/>
          <p:cNvCxnSpPr/>
          <p:nvPr/>
        </p:nvCxnSpPr>
        <p:spPr>
          <a:xfrm flipH="1">
            <a:off x="6432884" y="2342147"/>
            <a:ext cx="240632" cy="158816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CuadroTexto 7"/>
          <p:cNvSpPr txBox="1"/>
          <p:nvPr/>
        </p:nvSpPr>
        <p:spPr>
          <a:xfrm>
            <a:off x="5518484" y="1972815"/>
            <a:ext cx="2656496" cy="369332"/>
          </a:xfrm>
          <a:prstGeom prst="rect">
            <a:avLst/>
          </a:prstGeom>
          <a:noFill/>
        </p:spPr>
        <p:txBody>
          <a:bodyPr wrap="none" rtlCol="0">
            <a:spAutoFit/>
          </a:bodyPr>
          <a:lstStyle/>
          <a:p>
            <a:r>
              <a:rPr lang="es-MX" dirty="0">
                <a:solidFill>
                  <a:srgbClr val="FF0000"/>
                </a:solidFill>
              </a:rPr>
              <a:t>Necesidad de expansión</a:t>
            </a:r>
            <a:endParaRPr lang="es-CO" dirty="0">
              <a:solidFill>
                <a:srgbClr val="FF0000"/>
              </a:solidFill>
            </a:endParaRPr>
          </a:p>
        </p:txBody>
      </p:sp>
      <p:sp>
        <p:nvSpPr>
          <p:cNvPr id="9" name="CuadroTexto 8"/>
          <p:cNvSpPr txBox="1"/>
          <p:nvPr/>
        </p:nvSpPr>
        <p:spPr>
          <a:xfrm>
            <a:off x="0" y="3136231"/>
            <a:ext cx="2712870" cy="3416320"/>
          </a:xfrm>
          <a:prstGeom prst="rect">
            <a:avLst/>
          </a:prstGeom>
          <a:noFill/>
        </p:spPr>
        <p:txBody>
          <a:bodyPr wrap="square" rtlCol="0">
            <a:spAutoFit/>
          </a:bodyPr>
          <a:lstStyle/>
          <a:p>
            <a:pPr marL="285750" indent="-285750">
              <a:buFont typeface="Arial" panose="020B0604020202020204" pitchFamily="34" charset="0"/>
              <a:buChar char="•"/>
            </a:pPr>
            <a:r>
              <a:rPr lang="es-MX" dirty="0"/>
              <a:t>Capacidad ampliar?</a:t>
            </a:r>
          </a:p>
          <a:p>
            <a:r>
              <a:rPr lang="es-MX" dirty="0"/>
              <a:t>Capacidad igual a la actual?</a:t>
            </a:r>
          </a:p>
          <a:p>
            <a:r>
              <a:rPr lang="es-MX" dirty="0"/>
              <a:t>Compras eficientes compañía? </a:t>
            </a:r>
          </a:p>
          <a:p>
            <a:r>
              <a:rPr lang="es-MX" dirty="0"/>
              <a:t>capacidades estándar?</a:t>
            </a:r>
          </a:p>
          <a:p>
            <a:endParaRPr lang="es-MX" dirty="0"/>
          </a:p>
          <a:p>
            <a:pPr marL="285750" indent="-285750">
              <a:buFont typeface="Arial" panose="020B0604020202020204" pitchFamily="34" charset="0"/>
              <a:buChar char="•"/>
            </a:pPr>
            <a:r>
              <a:rPr lang="es-MX" dirty="0"/>
              <a:t>Cuando tomar decisión?</a:t>
            </a:r>
          </a:p>
          <a:p>
            <a:r>
              <a:rPr lang="es-MX" dirty="0"/>
              <a:t>Revisión cronogramas</a:t>
            </a:r>
          </a:p>
          <a:p>
            <a:endParaRPr lang="es-MX" dirty="0"/>
          </a:p>
          <a:p>
            <a:endParaRPr lang="es-CO" dirty="0"/>
          </a:p>
        </p:txBody>
      </p:sp>
    </p:spTree>
    <p:extLst>
      <p:ext uri="{BB962C8B-B14F-4D97-AF65-F5344CB8AC3E}">
        <p14:creationId xmlns:p14="http://schemas.microsoft.com/office/powerpoint/2010/main" val="2355988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t>ORGANIZACIÓN DEL CURSO</a:t>
            </a:r>
          </a:p>
        </p:txBody>
      </p:sp>
      <p:graphicFrame>
        <p:nvGraphicFramePr>
          <p:cNvPr id="4" name="Diagrama 3"/>
          <p:cNvGraphicFramePr/>
          <p:nvPr>
            <p:extLst>
              <p:ext uri="{D42A27DB-BD31-4B8C-83A1-F6EECF244321}">
                <p14:modId xmlns:p14="http://schemas.microsoft.com/office/powerpoint/2010/main" val="3721633488"/>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89631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2254330475"/>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1"/>
          <p:cNvSpPr>
            <a:spLocks noGrp="1"/>
          </p:cNvSpPr>
          <p:nvPr>
            <p:ph type="title"/>
          </p:nvPr>
        </p:nvSpPr>
        <p:spPr/>
        <p:txBody>
          <a:bodyPr/>
          <a:lstStyle/>
          <a:p>
            <a:r>
              <a:rPr lang="es-CO" dirty="0"/>
              <a:t>SESIÓN 1 – OBJETIVOS Y METODOLOGIAS DEL PLANEAMIENTO </a:t>
            </a:r>
          </a:p>
        </p:txBody>
      </p:sp>
    </p:spTree>
    <p:extLst>
      <p:ext uri="{BB962C8B-B14F-4D97-AF65-F5344CB8AC3E}">
        <p14:creationId xmlns:p14="http://schemas.microsoft.com/office/powerpoint/2010/main" val="20232252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p:txBody>
          <a:bodyPr>
            <a:normAutofit fontScale="90000"/>
          </a:bodyPr>
          <a:lstStyle/>
          <a:p>
            <a:r>
              <a:rPr lang="es-CO" dirty="0"/>
              <a:t>SESIÓN 1 – OBJETIVOS Y METODOLOGIAS DEL PLANEAMIENTO – PLANIFICACIÓN DE SUBESTACIONES- Nuevos </a:t>
            </a:r>
            <a:r>
              <a:rPr lang="es-CO" dirty="0" err="1"/>
              <a:t>ctos</a:t>
            </a:r>
            <a:r>
              <a:rPr lang="es-CO" dirty="0"/>
              <a:t> o Repotenciación existentes</a:t>
            </a:r>
          </a:p>
        </p:txBody>
      </p:sp>
      <p:sp>
        <p:nvSpPr>
          <p:cNvPr id="9" name="CuadroTexto 8"/>
          <p:cNvSpPr txBox="1"/>
          <p:nvPr/>
        </p:nvSpPr>
        <p:spPr>
          <a:xfrm>
            <a:off x="166255" y="3692156"/>
            <a:ext cx="2712870" cy="1754326"/>
          </a:xfrm>
          <a:prstGeom prst="rect">
            <a:avLst/>
          </a:prstGeom>
          <a:noFill/>
        </p:spPr>
        <p:txBody>
          <a:bodyPr wrap="square" rtlCol="0">
            <a:spAutoFit/>
          </a:bodyPr>
          <a:lstStyle/>
          <a:p>
            <a:pPr marL="285750" indent="-285750">
              <a:buFont typeface="Arial" panose="020B0604020202020204" pitchFamily="34" charset="0"/>
              <a:buChar char="•"/>
            </a:pPr>
            <a:r>
              <a:rPr lang="es-MX" dirty="0"/>
              <a:t>Eficacia económica?</a:t>
            </a:r>
          </a:p>
          <a:p>
            <a:pPr marL="285750" indent="-285750">
              <a:buFont typeface="Arial" panose="020B0604020202020204" pitchFamily="34" charset="0"/>
              <a:buChar char="•"/>
            </a:pPr>
            <a:r>
              <a:rPr lang="es-MX" dirty="0"/>
              <a:t>Viabilidad técnica?</a:t>
            </a:r>
          </a:p>
          <a:p>
            <a:pPr marL="285750" indent="-285750">
              <a:buFont typeface="Arial" panose="020B0604020202020204" pitchFamily="34" charset="0"/>
              <a:buChar char="•"/>
            </a:pPr>
            <a:r>
              <a:rPr lang="es-MX" dirty="0"/>
              <a:t>Viabilidad física</a:t>
            </a:r>
          </a:p>
          <a:p>
            <a:endParaRPr lang="es-MX" dirty="0"/>
          </a:p>
          <a:p>
            <a:endParaRPr lang="es-MX" dirty="0"/>
          </a:p>
          <a:p>
            <a:endParaRPr lang="es-CO" dirty="0"/>
          </a:p>
        </p:txBody>
      </p:sp>
      <p:graphicFrame>
        <p:nvGraphicFramePr>
          <p:cNvPr id="10" name="Gráfico 9"/>
          <p:cNvGraphicFramePr>
            <a:graphicFrameLocks/>
          </p:cNvGraphicFramePr>
          <p:nvPr>
            <p:extLst>
              <p:ext uri="{D42A27DB-BD31-4B8C-83A1-F6EECF244321}">
                <p14:modId xmlns:p14="http://schemas.microsoft.com/office/powerpoint/2010/main" val="2344628932"/>
              </p:ext>
            </p:extLst>
          </p:nvPr>
        </p:nvGraphicFramePr>
        <p:xfrm>
          <a:off x="2966604" y="2604654"/>
          <a:ext cx="6814704" cy="3652333"/>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Conector recto 2"/>
          <p:cNvCxnSpPr/>
          <p:nvPr/>
        </p:nvCxnSpPr>
        <p:spPr>
          <a:xfrm flipH="1" flipV="1">
            <a:off x="4867565" y="3362036"/>
            <a:ext cx="360217" cy="14778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Conector recto 7"/>
          <p:cNvCxnSpPr/>
          <p:nvPr/>
        </p:nvCxnSpPr>
        <p:spPr>
          <a:xfrm flipH="1" flipV="1">
            <a:off x="5297056" y="3544374"/>
            <a:ext cx="318653" cy="762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flipH="1" flipV="1">
            <a:off x="3297382" y="4516582"/>
            <a:ext cx="762001" cy="14316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flipH="1">
            <a:off x="4059383" y="4731328"/>
            <a:ext cx="43741" cy="3579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a:xfrm>
            <a:off x="4190603" y="4659746"/>
            <a:ext cx="676962" cy="14316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CuadroTexto 18"/>
          <p:cNvSpPr txBox="1"/>
          <p:nvPr/>
        </p:nvSpPr>
        <p:spPr>
          <a:xfrm>
            <a:off x="-11857" y="5056658"/>
            <a:ext cx="3178581" cy="1477328"/>
          </a:xfrm>
          <a:prstGeom prst="rect">
            <a:avLst/>
          </a:prstGeom>
          <a:noFill/>
        </p:spPr>
        <p:txBody>
          <a:bodyPr wrap="square" rtlCol="0">
            <a:spAutoFit/>
          </a:bodyPr>
          <a:lstStyle/>
          <a:p>
            <a:r>
              <a:rPr lang="es-MX" dirty="0">
                <a:solidFill>
                  <a:srgbClr val="FF0000"/>
                </a:solidFill>
              </a:rPr>
              <a:t>Optimización:</a:t>
            </a:r>
          </a:p>
          <a:p>
            <a:r>
              <a:rPr lang="es-MX" dirty="0">
                <a:solidFill>
                  <a:srgbClr val="FF0000"/>
                </a:solidFill>
              </a:rPr>
              <a:t>Min = </a:t>
            </a:r>
            <a:r>
              <a:rPr lang="es-MX" dirty="0" err="1">
                <a:solidFill>
                  <a:srgbClr val="FF0000"/>
                </a:solidFill>
              </a:rPr>
              <a:t>Inv</a:t>
            </a:r>
            <a:r>
              <a:rPr lang="es-MX" dirty="0">
                <a:solidFill>
                  <a:srgbClr val="FF0000"/>
                </a:solidFill>
              </a:rPr>
              <a:t> </a:t>
            </a:r>
            <a:r>
              <a:rPr lang="es-MX" dirty="0" err="1">
                <a:solidFill>
                  <a:srgbClr val="FF0000"/>
                </a:solidFill>
              </a:rPr>
              <a:t>lin</a:t>
            </a:r>
            <a:r>
              <a:rPr lang="es-MX" dirty="0">
                <a:solidFill>
                  <a:srgbClr val="FF0000"/>
                </a:solidFill>
              </a:rPr>
              <a:t> + AOM </a:t>
            </a:r>
            <a:r>
              <a:rPr lang="es-MX" dirty="0" err="1">
                <a:solidFill>
                  <a:srgbClr val="FF0000"/>
                </a:solidFill>
              </a:rPr>
              <a:t>lin</a:t>
            </a:r>
            <a:r>
              <a:rPr lang="es-MX" dirty="0">
                <a:solidFill>
                  <a:srgbClr val="FF0000"/>
                </a:solidFill>
              </a:rPr>
              <a:t> + Perdidas</a:t>
            </a:r>
          </a:p>
          <a:p>
            <a:endParaRPr lang="es-MX" dirty="0">
              <a:solidFill>
                <a:srgbClr val="FF0000"/>
              </a:solidFill>
            </a:endParaRPr>
          </a:p>
          <a:p>
            <a:endParaRPr lang="es-CO" dirty="0">
              <a:solidFill>
                <a:srgbClr val="FF0000"/>
              </a:solidFill>
            </a:endParaRPr>
          </a:p>
        </p:txBody>
      </p:sp>
    </p:spTree>
    <p:extLst>
      <p:ext uri="{BB962C8B-B14F-4D97-AF65-F5344CB8AC3E}">
        <p14:creationId xmlns:p14="http://schemas.microsoft.com/office/powerpoint/2010/main" val="10565830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3179352067"/>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1"/>
          <p:cNvSpPr>
            <a:spLocks noGrp="1"/>
          </p:cNvSpPr>
          <p:nvPr>
            <p:ph type="title"/>
          </p:nvPr>
        </p:nvSpPr>
        <p:spPr/>
        <p:txBody>
          <a:bodyPr/>
          <a:lstStyle/>
          <a:p>
            <a:r>
              <a:rPr lang="es-CO" dirty="0"/>
              <a:t>SESIÓN 1 – OBJETIVOS Y METODOLOGIAS DEL PLANEAMIENTO </a:t>
            </a:r>
          </a:p>
        </p:txBody>
      </p:sp>
    </p:spTree>
    <p:extLst>
      <p:ext uri="{BB962C8B-B14F-4D97-AF65-F5344CB8AC3E}">
        <p14:creationId xmlns:p14="http://schemas.microsoft.com/office/powerpoint/2010/main" val="29587757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p:txBody>
          <a:bodyPr>
            <a:normAutofit fontScale="90000"/>
          </a:bodyPr>
          <a:lstStyle/>
          <a:p>
            <a:r>
              <a:rPr lang="es-CO" dirty="0"/>
              <a:t>SESIÓN 1 – OBJETIVOS Y METODOLOGIAS DEL PLANEAMIENTO – PLANIFICACIÓN DE SUBESTACIONES CIRCUITOS</a:t>
            </a:r>
          </a:p>
        </p:txBody>
      </p:sp>
      <p:sp>
        <p:nvSpPr>
          <p:cNvPr id="9" name="CuadroTexto 8"/>
          <p:cNvSpPr txBox="1"/>
          <p:nvPr/>
        </p:nvSpPr>
        <p:spPr>
          <a:xfrm>
            <a:off x="166255" y="3692156"/>
            <a:ext cx="2712870" cy="1754326"/>
          </a:xfrm>
          <a:prstGeom prst="rect">
            <a:avLst/>
          </a:prstGeom>
          <a:noFill/>
        </p:spPr>
        <p:txBody>
          <a:bodyPr wrap="square" rtlCol="0">
            <a:spAutoFit/>
          </a:bodyPr>
          <a:lstStyle/>
          <a:p>
            <a:pPr marL="285750" indent="-285750">
              <a:buFont typeface="Arial" panose="020B0604020202020204" pitchFamily="34" charset="0"/>
              <a:buChar char="•"/>
            </a:pPr>
            <a:r>
              <a:rPr lang="es-MX" dirty="0"/>
              <a:t>Eficacia económica?</a:t>
            </a:r>
          </a:p>
          <a:p>
            <a:pPr marL="285750" indent="-285750">
              <a:buFont typeface="Arial" panose="020B0604020202020204" pitchFamily="34" charset="0"/>
              <a:buChar char="•"/>
            </a:pPr>
            <a:r>
              <a:rPr lang="es-MX" dirty="0"/>
              <a:t>Viabilidad técnica?</a:t>
            </a:r>
          </a:p>
          <a:p>
            <a:pPr marL="285750" indent="-285750">
              <a:buFont typeface="Arial" panose="020B0604020202020204" pitchFamily="34" charset="0"/>
              <a:buChar char="•"/>
            </a:pPr>
            <a:r>
              <a:rPr lang="es-MX" dirty="0"/>
              <a:t>Viabilidad física</a:t>
            </a:r>
          </a:p>
          <a:p>
            <a:endParaRPr lang="es-MX" dirty="0"/>
          </a:p>
          <a:p>
            <a:endParaRPr lang="es-MX" dirty="0"/>
          </a:p>
          <a:p>
            <a:endParaRPr lang="es-CO" dirty="0"/>
          </a:p>
        </p:txBody>
      </p:sp>
      <p:graphicFrame>
        <p:nvGraphicFramePr>
          <p:cNvPr id="10" name="Gráfico 9"/>
          <p:cNvGraphicFramePr>
            <a:graphicFrameLocks/>
          </p:cNvGraphicFramePr>
          <p:nvPr>
            <p:extLst>
              <p:ext uri="{D42A27DB-BD31-4B8C-83A1-F6EECF244321}">
                <p14:modId xmlns:p14="http://schemas.microsoft.com/office/powerpoint/2010/main" val="3307667820"/>
              </p:ext>
            </p:extLst>
          </p:nvPr>
        </p:nvGraphicFramePr>
        <p:xfrm>
          <a:off x="2966604" y="2604654"/>
          <a:ext cx="6814704" cy="3652333"/>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Conector recto 2"/>
          <p:cNvCxnSpPr/>
          <p:nvPr/>
        </p:nvCxnSpPr>
        <p:spPr>
          <a:xfrm flipH="1" flipV="1">
            <a:off x="4867565" y="3362036"/>
            <a:ext cx="360217" cy="14778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Conector recto 7"/>
          <p:cNvCxnSpPr/>
          <p:nvPr/>
        </p:nvCxnSpPr>
        <p:spPr>
          <a:xfrm flipH="1" flipV="1">
            <a:off x="5297056" y="3544374"/>
            <a:ext cx="318653" cy="762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flipH="1" flipV="1">
            <a:off x="3297382" y="4516582"/>
            <a:ext cx="762001" cy="14316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flipH="1">
            <a:off x="4059383" y="4731328"/>
            <a:ext cx="43741" cy="3579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a:xfrm>
            <a:off x="4190603" y="4659746"/>
            <a:ext cx="676962" cy="14316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CuadroTexto 12"/>
          <p:cNvSpPr txBox="1"/>
          <p:nvPr/>
        </p:nvSpPr>
        <p:spPr>
          <a:xfrm>
            <a:off x="0" y="5089236"/>
            <a:ext cx="3178581" cy="1477328"/>
          </a:xfrm>
          <a:prstGeom prst="rect">
            <a:avLst/>
          </a:prstGeom>
          <a:noFill/>
        </p:spPr>
        <p:txBody>
          <a:bodyPr wrap="square" rtlCol="0">
            <a:spAutoFit/>
          </a:bodyPr>
          <a:lstStyle/>
          <a:p>
            <a:r>
              <a:rPr lang="es-MX" dirty="0">
                <a:solidFill>
                  <a:srgbClr val="FF0000"/>
                </a:solidFill>
              </a:rPr>
              <a:t>Optimización:</a:t>
            </a:r>
          </a:p>
          <a:p>
            <a:r>
              <a:rPr lang="es-MX" dirty="0">
                <a:solidFill>
                  <a:srgbClr val="FF0000"/>
                </a:solidFill>
              </a:rPr>
              <a:t>Min = </a:t>
            </a:r>
            <a:r>
              <a:rPr lang="es-MX" dirty="0" err="1">
                <a:solidFill>
                  <a:srgbClr val="FF0000"/>
                </a:solidFill>
              </a:rPr>
              <a:t>Inv</a:t>
            </a:r>
            <a:r>
              <a:rPr lang="es-MX" dirty="0">
                <a:solidFill>
                  <a:srgbClr val="FF0000"/>
                </a:solidFill>
              </a:rPr>
              <a:t> S/E + AOM S/E + </a:t>
            </a:r>
            <a:r>
              <a:rPr lang="es-MX" dirty="0" err="1">
                <a:solidFill>
                  <a:srgbClr val="FF0000"/>
                </a:solidFill>
              </a:rPr>
              <a:t>Inv</a:t>
            </a:r>
            <a:r>
              <a:rPr lang="es-MX" dirty="0">
                <a:solidFill>
                  <a:srgbClr val="FF0000"/>
                </a:solidFill>
              </a:rPr>
              <a:t> </a:t>
            </a:r>
            <a:r>
              <a:rPr lang="es-MX" dirty="0" err="1">
                <a:solidFill>
                  <a:srgbClr val="FF0000"/>
                </a:solidFill>
              </a:rPr>
              <a:t>lin</a:t>
            </a:r>
            <a:r>
              <a:rPr lang="es-MX" dirty="0">
                <a:solidFill>
                  <a:srgbClr val="FF0000"/>
                </a:solidFill>
              </a:rPr>
              <a:t> + AOM </a:t>
            </a:r>
            <a:r>
              <a:rPr lang="es-MX" dirty="0" err="1">
                <a:solidFill>
                  <a:srgbClr val="FF0000"/>
                </a:solidFill>
              </a:rPr>
              <a:t>lin</a:t>
            </a:r>
            <a:r>
              <a:rPr lang="es-MX" dirty="0">
                <a:solidFill>
                  <a:srgbClr val="FF0000"/>
                </a:solidFill>
              </a:rPr>
              <a:t> + Perdidas</a:t>
            </a:r>
          </a:p>
          <a:p>
            <a:endParaRPr lang="es-MX" dirty="0">
              <a:solidFill>
                <a:srgbClr val="FF0000"/>
              </a:solidFill>
            </a:endParaRPr>
          </a:p>
          <a:p>
            <a:endParaRPr lang="es-CO" dirty="0">
              <a:solidFill>
                <a:srgbClr val="FF0000"/>
              </a:solidFill>
            </a:endParaRPr>
          </a:p>
        </p:txBody>
      </p:sp>
    </p:spTree>
    <p:extLst>
      <p:ext uri="{BB962C8B-B14F-4D97-AF65-F5344CB8AC3E}">
        <p14:creationId xmlns:p14="http://schemas.microsoft.com/office/powerpoint/2010/main" val="21278640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8575" y="176463"/>
            <a:ext cx="8596668" cy="1320800"/>
          </a:xfrm>
        </p:spPr>
        <p:txBody>
          <a:bodyPr/>
          <a:lstStyle/>
          <a:p>
            <a:r>
              <a:rPr lang="es-CO" dirty="0"/>
              <a:t>SESIÓN 1 – OBJETIVOS Y METODOLOGIAS DEL PLANEAMIENTO</a:t>
            </a:r>
          </a:p>
        </p:txBody>
      </p:sp>
      <p:graphicFrame>
        <p:nvGraphicFramePr>
          <p:cNvPr id="4" name="Diagrama 3"/>
          <p:cNvGraphicFramePr/>
          <p:nvPr>
            <p:extLst>
              <p:ext uri="{D42A27DB-BD31-4B8C-83A1-F6EECF244321}">
                <p14:modId xmlns:p14="http://schemas.microsoft.com/office/powerpoint/2010/main" val="3854865434"/>
              </p:ext>
            </p:extLst>
          </p:nvPr>
        </p:nvGraphicFramePr>
        <p:xfrm>
          <a:off x="1983874" y="1713831"/>
          <a:ext cx="7242002" cy="42079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a:off x="0" y="6138333"/>
            <a:ext cx="9448800" cy="1200329"/>
          </a:xfrm>
          <a:prstGeom prst="rect">
            <a:avLst/>
          </a:prstGeom>
        </p:spPr>
        <p:txBody>
          <a:bodyPr wrap="square">
            <a:spAutoFit/>
          </a:bodyPr>
          <a:lstStyle/>
          <a:p>
            <a:r>
              <a:rPr lang="es-MX" dirty="0"/>
              <a:t>Tomado de: </a:t>
            </a:r>
            <a:r>
              <a:rPr lang="es-AR" dirty="0"/>
              <a:t>La Zonificación Eléctrica como Herramienta de Planificación, </a:t>
            </a:r>
          </a:p>
          <a:p>
            <a:r>
              <a:rPr lang="es-AR" dirty="0"/>
              <a:t>Cálculo de Pérdidas  y Tarifación de los Sistemas de Distribución - </a:t>
            </a:r>
            <a:r>
              <a:rPr lang="es-AR" kern="10" dirty="0">
                <a:ln w="9525">
                  <a:noFill/>
                  <a:round/>
                  <a:headEnd/>
                  <a:tailEnd/>
                </a:ln>
              </a:rPr>
              <a:t>Alberto Vargas - OLADE</a:t>
            </a:r>
          </a:p>
          <a:p>
            <a:pPr algn="ctr"/>
            <a:endParaRPr lang="es-AR" dirty="0"/>
          </a:p>
          <a:p>
            <a:endParaRPr lang="es-CO" dirty="0"/>
          </a:p>
        </p:txBody>
      </p:sp>
    </p:spTree>
    <p:extLst>
      <p:ext uri="{BB962C8B-B14F-4D97-AF65-F5344CB8AC3E}">
        <p14:creationId xmlns:p14="http://schemas.microsoft.com/office/powerpoint/2010/main" val="18641140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196" y="1625600"/>
            <a:ext cx="5885551" cy="4512733"/>
          </a:xfrm>
        </p:spPr>
        <p:txBody>
          <a:bodyPr>
            <a:normAutofit fontScale="32500" lnSpcReduction="20000"/>
          </a:bodyPr>
          <a:lstStyle/>
          <a:p>
            <a:r>
              <a:rPr lang="es-MX" sz="8600" dirty="0"/>
              <a:t>Criterios Actuales</a:t>
            </a:r>
          </a:p>
          <a:p>
            <a:pPr marL="271463" lvl="1" indent="-271463" algn="just">
              <a:buFont typeface="Wingdings" panose="05000000000000000000" pitchFamily="2" charset="2"/>
              <a:buChar char="q"/>
            </a:pPr>
            <a:r>
              <a:rPr lang="es-EC" sz="5200" b="1" dirty="0">
                <a:solidFill>
                  <a:srgbClr val="0033CC"/>
                </a:solidFill>
                <a:cs typeface="Arial" pitchFamily="34" charset="0"/>
              </a:rPr>
              <a:t>La planeación sencilla, usa pocos conceptos técnicos, con reglas de Calidad Servicio blandas-cualitativas, sin cuantificación de sus efectos.</a:t>
            </a:r>
          </a:p>
          <a:p>
            <a:pPr marL="271463" lvl="1" indent="-271463" algn="just">
              <a:buFont typeface="Wingdings" panose="05000000000000000000" pitchFamily="2" charset="2"/>
              <a:buChar char="q"/>
            </a:pPr>
            <a:r>
              <a:rPr lang="es-EC" sz="5200" b="1" dirty="0">
                <a:solidFill>
                  <a:srgbClr val="0033CC"/>
                </a:solidFill>
                <a:cs typeface="Arial" pitchFamily="34" charset="0"/>
              </a:rPr>
              <a:t>No existe una planeación Jerárquica y Articulada que asegure Solución Cercana Optimo Económico (</a:t>
            </a:r>
            <a:r>
              <a:rPr lang="es-EC" sz="5200" b="1" u="sng" dirty="0">
                <a:solidFill>
                  <a:srgbClr val="0033CC"/>
                </a:solidFill>
                <a:cs typeface="Arial" pitchFamily="34" charset="0"/>
              </a:rPr>
              <a:t>coordinación desarrollos en los niveles de tensión</a:t>
            </a:r>
            <a:r>
              <a:rPr lang="es-EC" sz="5200" b="1" dirty="0">
                <a:solidFill>
                  <a:srgbClr val="0033CC"/>
                </a:solidFill>
                <a:cs typeface="Arial" pitchFamily="34" charset="0"/>
              </a:rPr>
              <a:t>).</a:t>
            </a:r>
          </a:p>
          <a:p>
            <a:pPr marL="271463" lvl="1" indent="-271463" algn="just">
              <a:buFont typeface="Wingdings" panose="05000000000000000000" pitchFamily="2" charset="2"/>
              <a:buChar char="q"/>
            </a:pPr>
            <a:r>
              <a:rPr lang="es-EC" sz="5200" b="1" dirty="0">
                <a:solidFill>
                  <a:srgbClr val="0033CC"/>
                </a:solidFill>
                <a:cs typeface="Arial" pitchFamily="34" charset="0"/>
              </a:rPr>
              <a:t>Planeación </a:t>
            </a:r>
            <a:r>
              <a:rPr lang="es-EC" sz="5200" b="1" u="sng" dirty="0">
                <a:solidFill>
                  <a:srgbClr val="0033CC"/>
                </a:solidFill>
                <a:cs typeface="Arial" pitchFamily="34" charset="0"/>
              </a:rPr>
              <a:t>No Resulta de </a:t>
            </a:r>
            <a:r>
              <a:rPr lang="es-EC" sz="5200" b="1" u="sng" dirty="0" err="1">
                <a:solidFill>
                  <a:srgbClr val="0033CC"/>
                </a:solidFill>
                <a:cs typeface="Arial" pitchFamily="34" charset="0"/>
              </a:rPr>
              <a:t>Trade</a:t>
            </a:r>
            <a:r>
              <a:rPr lang="es-EC" sz="5200" b="1" u="sng" dirty="0">
                <a:solidFill>
                  <a:srgbClr val="0033CC"/>
                </a:solidFill>
                <a:cs typeface="Arial" pitchFamily="34" charset="0"/>
              </a:rPr>
              <a:t>-off Inversiones </a:t>
            </a:r>
            <a:r>
              <a:rPr lang="es-EC" sz="5200" b="1" u="sng" dirty="0" err="1">
                <a:solidFill>
                  <a:srgbClr val="0033CC"/>
                </a:solidFill>
                <a:cs typeface="Arial" pitchFamily="34" charset="0"/>
              </a:rPr>
              <a:t>Subtransmisión</a:t>
            </a:r>
            <a:r>
              <a:rPr lang="es-EC" sz="5200" b="1" u="sng" dirty="0">
                <a:solidFill>
                  <a:srgbClr val="0033CC"/>
                </a:solidFill>
                <a:cs typeface="Arial" pitchFamily="34" charset="0"/>
              </a:rPr>
              <a:t> vs Distribución</a:t>
            </a:r>
            <a:r>
              <a:rPr lang="es-EC" sz="5200" b="1" dirty="0">
                <a:solidFill>
                  <a:srgbClr val="0033CC"/>
                </a:solidFill>
                <a:cs typeface="Arial" pitchFamily="34" charset="0"/>
              </a:rPr>
              <a:t>:</a:t>
            </a:r>
          </a:p>
          <a:p>
            <a:pPr marL="446088" lvl="2" indent="-179388" algn="just">
              <a:buFont typeface="Wingdings" panose="05000000000000000000" pitchFamily="2" charset="2"/>
              <a:buChar char="§"/>
            </a:pPr>
            <a:r>
              <a:rPr lang="es-ES_tradnl" sz="5200" b="1" dirty="0" err="1">
                <a:solidFill>
                  <a:srgbClr val="0033CC"/>
                </a:solidFill>
                <a:cs typeface="Arial" pitchFamily="34" charset="0"/>
              </a:rPr>
              <a:t>Subtransmisión</a:t>
            </a:r>
            <a:r>
              <a:rPr lang="es-ES_tradnl" sz="5200" b="1" dirty="0">
                <a:solidFill>
                  <a:srgbClr val="0033CC"/>
                </a:solidFill>
                <a:cs typeface="Arial" pitchFamily="34" charset="0"/>
              </a:rPr>
              <a:t>: Planificación  Largo Plazo 10 años. Independiente.</a:t>
            </a:r>
          </a:p>
          <a:p>
            <a:pPr marL="446088" lvl="2" indent="-179388" algn="just">
              <a:buFont typeface="Wingdings" panose="05000000000000000000" pitchFamily="2" charset="2"/>
              <a:buChar char="§"/>
            </a:pPr>
            <a:r>
              <a:rPr lang="es-ES_tradnl" sz="5200" b="1" dirty="0">
                <a:solidFill>
                  <a:srgbClr val="0033CC"/>
                </a:solidFill>
                <a:cs typeface="Arial" pitchFamily="34" charset="0"/>
              </a:rPr>
              <a:t>Distribución: Plan de Obras de muy corto plazo 1-2 años. Independiente.</a:t>
            </a:r>
          </a:p>
          <a:p>
            <a:pPr marL="271463" lvl="1" indent="-271463" algn="just">
              <a:buFont typeface="Wingdings" panose="05000000000000000000" pitchFamily="2" charset="2"/>
              <a:buChar char="q"/>
            </a:pPr>
            <a:r>
              <a:rPr lang="es-EC" sz="5200" b="1" dirty="0">
                <a:solidFill>
                  <a:srgbClr val="0033CC"/>
                </a:solidFill>
                <a:cs typeface="Arial" pitchFamily="34" charset="0"/>
              </a:rPr>
              <a:t>Las redes de distribución se consideran como un Mini Sistema de Potencia Devaluado (ninguna coordinación)</a:t>
            </a:r>
          </a:p>
          <a:p>
            <a:pPr marL="0" lvl="1" indent="0" algn="just">
              <a:buNone/>
            </a:pPr>
            <a:endParaRPr lang="es-CO" sz="5200" dirty="0"/>
          </a:p>
        </p:txBody>
      </p:sp>
      <p:sp>
        <p:nvSpPr>
          <p:cNvPr id="4" name="Título 1"/>
          <p:cNvSpPr>
            <a:spLocks noGrp="1"/>
          </p:cNvSpPr>
          <p:nvPr>
            <p:ph type="title"/>
          </p:nvPr>
        </p:nvSpPr>
        <p:spPr>
          <a:xfrm>
            <a:off x="313993" y="204903"/>
            <a:ext cx="8596668" cy="1320800"/>
          </a:xfrm>
        </p:spPr>
        <p:txBody>
          <a:bodyPr/>
          <a:lstStyle/>
          <a:p>
            <a:r>
              <a:rPr lang="es-CO" dirty="0"/>
              <a:t>SESIÓN 1 – OBJETIVOS Y METODOLOGIAS DEL PLANEAMIENTO</a:t>
            </a:r>
          </a:p>
        </p:txBody>
      </p:sp>
      <p:sp>
        <p:nvSpPr>
          <p:cNvPr id="6" name="Marcador de contenido 2"/>
          <p:cNvSpPr txBox="1">
            <a:spLocks/>
          </p:cNvSpPr>
          <p:nvPr/>
        </p:nvSpPr>
        <p:spPr>
          <a:xfrm>
            <a:off x="6113943" y="1625600"/>
            <a:ext cx="5885551" cy="3880773"/>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MX" sz="5100" dirty="0"/>
              <a:t>Criterios Nuevos</a:t>
            </a:r>
          </a:p>
          <a:p>
            <a:pPr marL="266700" lvl="1" indent="-266700" algn="just">
              <a:buFont typeface="Wingdings" panose="05000000000000000000" pitchFamily="2" charset="2"/>
              <a:buChar char="q"/>
            </a:pPr>
            <a:r>
              <a:rPr lang="es-EC" sz="2600" b="1" dirty="0">
                <a:solidFill>
                  <a:srgbClr val="0033CC"/>
                </a:solidFill>
              </a:rPr>
              <a:t>Aceptar que redes que avanzan hacia incorporación nuevos componentes activos y pasivos, gran automación.</a:t>
            </a:r>
          </a:p>
          <a:p>
            <a:pPr marL="266700" lvl="1" indent="-266700" algn="just">
              <a:buFont typeface="Wingdings" panose="05000000000000000000" pitchFamily="2" charset="2"/>
              <a:buChar char="q"/>
            </a:pPr>
            <a:r>
              <a:rPr lang="es-EC" sz="2600" b="1" dirty="0">
                <a:solidFill>
                  <a:srgbClr val="0033CC"/>
                </a:solidFill>
              </a:rPr>
              <a:t>Incorporar Conceptos Microeconomía. Mayor complejidad, análisis beneficio-riesgo, flexibilidad y costo oportunidad.</a:t>
            </a:r>
            <a:endParaRPr lang="es-ES_tradnl" sz="2600" b="1" dirty="0">
              <a:solidFill>
                <a:srgbClr val="0033CC"/>
              </a:solidFill>
            </a:endParaRPr>
          </a:p>
          <a:p>
            <a:pPr marL="266700" lvl="1" indent="-266700" algn="just">
              <a:buFont typeface="Wingdings" panose="05000000000000000000" pitchFamily="2" charset="2"/>
              <a:buChar char="q"/>
            </a:pPr>
            <a:r>
              <a:rPr lang="es-ES" sz="2600" b="1" dirty="0">
                <a:solidFill>
                  <a:srgbClr val="0033CC"/>
                </a:solidFill>
                <a:cs typeface="Arial" pitchFamily="34" charset="0"/>
              </a:rPr>
              <a:t>Consignas-señales de Calidad de Servicio y Eficiencia: </a:t>
            </a:r>
          </a:p>
          <a:p>
            <a:pPr marL="355600" lvl="2" indent="-177800" algn="just"/>
            <a:r>
              <a:rPr lang="es-EC" sz="2600" b="1" dirty="0">
                <a:solidFill>
                  <a:srgbClr val="0033CC"/>
                </a:solidFill>
                <a:cs typeface="Arial" pitchFamily="34" charset="0"/>
              </a:rPr>
              <a:t>Al tradicional </a:t>
            </a:r>
            <a:r>
              <a:rPr lang="es-ES" sz="2600" b="1" dirty="0">
                <a:solidFill>
                  <a:srgbClr val="0033CC"/>
                </a:solidFill>
                <a:cs typeface="Arial" pitchFamily="34" charset="0"/>
              </a:rPr>
              <a:t>suministro eléctrico económico y voltaje adecuado, se agrega la Calidad Servicio Integral.</a:t>
            </a:r>
          </a:p>
          <a:p>
            <a:pPr marL="355600" lvl="2" indent="-177800" algn="just"/>
            <a:r>
              <a:rPr lang="es-ES" sz="2600" b="1" dirty="0">
                <a:solidFill>
                  <a:srgbClr val="0033CC"/>
                </a:solidFill>
                <a:cs typeface="Arial" pitchFamily="34" charset="0"/>
              </a:rPr>
              <a:t>Incumplimiento normas implica penalizaciones económicas </a:t>
            </a:r>
            <a:r>
              <a:rPr lang="es-ES" sz="2600" b="1" dirty="0" err="1">
                <a:solidFill>
                  <a:srgbClr val="0033CC"/>
                </a:solidFill>
                <a:cs typeface="Arial" pitchFamily="34" charset="0"/>
              </a:rPr>
              <a:t>EDs</a:t>
            </a:r>
            <a:r>
              <a:rPr lang="es-ES" sz="2600" b="1" dirty="0">
                <a:solidFill>
                  <a:srgbClr val="0033CC"/>
                </a:solidFill>
                <a:cs typeface="Arial" pitchFamily="34" charset="0"/>
              </a:rPr>
              <a:t> (ENS)</a:t>
            </a:r>
            <a:r>
              <a:rPr lang="es-EC" sz="2600" b="1" dirty="0">
                <a:solidFill>
                  <a:srgbClr val="0033CC"/>
                </a:solidFill>
                <a:cs typeface="Arial" pitchFamily="34" charset="0"/>
              </a:rPr>
              <a:t>.</a:t>
            </a:r>
          </a:p>
          <a:p>
            <a:pPr marL="266700" lvl="1" indent="-266700" algn="just">
              <a:buFont typeface="Wingdings" panose="05000000000000000000" pitchFamily="2" charset="2"/>
              <a:buChar char="q"/>
            </a:pPr>
            <a:r>
              <a:rPr lang="es-EC" sz="2600" b="1" dirty="0">
                <a:solidFill>
                  <a:srgbClr val="0033CC"/>
                </a:solidFill>
                <a:cs typeface="Arial" pitchFamily="34" charset="0"/>
              </a:rPr>
              <a:t>Necesidad de considerar en planeación de distribución MT-BT la demanda desagregada para definir distintas tecnologías constructivas.</a:t>
            </a:r>
          </a:p>
          <a:p>
            <a:pPr marL="266700" lvl="1" indent="-266700" algn="just">
              <a:buFont typeface="Wingdings" panose="05000000000000000000" pitchFamily="2" charset="2"/>
              <a:buChar char="q"/>
            </a:pPr>
            <a:r>
              <a:rPr lang="es-EC" sz="2600" b="1" dirty="0">
                <a:solidFill>
                  <a:srgbClr val="0033CC"/>
                </a:solidFill>
                <a:cs typeface="Arial" pitchFamily="34" charset="0"/>
              </a:rPr>
              <a:t>Necesidad considerar múltiples escenarios generación-demanda para las redes de distribución. </a:t>
            </a:r>
            <a:endParaRPr lang="es-ES" sz="2600" b="1" dirty="0">
              <a:solidFill>
                <a:srgbClr val="0033CC"/>
              </a:solidFill>
              <a:cs typeface="Arial" pitchFamily="34" charset="0"/>
            </a:endParaRPr>
          </a:p>
          <a:p>
            <a:endParaRPr lang="es-CO" dirty="0"/>
          </a:p>
        </p:txBody>
      </p:sp>
      <p:sp>
        <p:nvSpPr>
          <p:cNvPr id="7" name="Rectángulo 6"/>
          <p:cNvSpPr/>
          <p:nvPr/>
        </p:nvSpPr>
        <p:spPr>
          <a:xfrm>
            <a:off x="0" y="6138333"/>
            <a:ext cx="9448800" cy="1200329"/>
          </a:xfrm>
          <a:prstGeom prst="rect">
            <a:avLst/>
          </a:prstGeom>
        </p:spPr>
        <p:txBody>
          <a:bodyPr wrap="square">
            <a:spAutoFit/>
          </a:bodyPr>
          <a:lstStyle/>
          <a:p>
            <a:pPr algn="ctr"/>
            <a:r>
              <a:rPr lang="es-MX" dirty="0"/>
              <a:t>Tomado de: </a:t>
            </a:r>
            <a:r>
              <a:rPr lang="es-AR" dirty="0"/>
              <a:t>La Zonificación Eléctrica como Herramienta de Planificación, </a:t>
            </a:r>
          </a:p>
          <a:p>
            <a:pPr algn="ctr"/>
            <a:r>
              <a:rPr lang="es-AR" dirty="0"/>
              <a:t>Cálculo de Pérdidas  y Tarifación de los Sistemas de Distribución - </a:t>
            </a:r>
            <a:r>
              <a:rPr lang="es-AR" kern="10" dirty="0">
                <a:ln w="9525">
                  <a:noFill/>
                  <a:round/>
                  <a:headEnd/>
                  <a:tailEnd/>
                </a:ln>
              </a:rPr>
              <a:t>Alberto Vargas - OLADE</a:t>
            </a:r>
          </a:p>
          <a:p>
            <a:pPr algn="ctr"/>
            <a:endParaRPr lang="es-AR" dirty="0"/>
          </a:p>
          <a:p>
            <a:endParaRPr lang="es-CO" dirty="0"/>
          </a:p>
        </p:txBody>
      </p:sp>
    </p:spTree>
    <p:extLst>
      <p:ext uri="{BB962C8B-B14F-4D97-AF65-F5344CB8AC3E}">
        <p14:creationId xmlns:p14="http://schemas.microsoft.com/office/powerpoint/2010/main" val="26514877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58575" y="176463"/>
            <a:ext cx="8596668" cy="1320800"/>
          </a:xfrm>
        </p:spPr>
        <p:txBody>
          <a:bodyPr/>
          <a:lstStyle/>
          <a:p>
            <a:r>
              <a:rPr lang="es-CO" dirty="0"/>
              <a:t>SESIÓN 1 – OBJETIVOS Y METODOLOGIAS DEL PLANEAMIENTO</a:t>
            </a:r>
          </a:p>
        </p:txBody>
      </p:sp>
      <p:graphicFrame>
        <p:nvGraphicFramePr>
          <p:cNvPr id="5" name="Diagrama 4"/>
          <p:cNvGraphicFramePr/>
          <p:nvPr>
            <p:extLst>
              <p:ext uri="{D42A27DB-BD31-4B8C-83A1-F6EECF244321}">
                <p14:modId xmlns:p14="http://schemas.microsoft.com/office/powerpoint/2010/main" val="2220221038"/>
              </p:ext>
            </p:extLst>
          </p:nvPr>
        </p:nvGraphicFramePr>
        <p:xfrm>
          <a:off x="1191491" y="143933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26027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367497" y="1222923"/>
            <a:ext cx="7286644" cy="548679"/>
          </a:xfrm>
          <a:prstGeom prst="rect">
            <a:avLst/>
          </a:prstGeom>
          <a:noFill/>
          <a:ln w="28575">
            <a:noFill/>
            <a:miter lim="800000"/>
            <a:headEnd/>
            <a:tailEnd/>
          </a:ln>
          <a:effectLst/>
        </p:spPr>
        <p:txBody>
          <a:bodyPr lIns="90488" tIns="44450" rIns="90488" bIns="44450" anchor="ctr"/>
          <a:lstStyle/>
          <a:p>
            <a:pPr marL="0" lvl="1" indent="-571500" algn="ctr" eaLnBrk="0" hangingPunct="0">
              <a:defRPr/>
            </a:pPr>
            <a:r>
              <a:rPr lang="es-ES" sz="2800" b="1" spc="-150" dirty="0">
                <a:solidFill>
                  <a:schemeClr val="accent2"/>
                </a:solidFill>
                <a:effectLst>
                  <a:outerShdw blurRad="38100" dist="38100" dir="2700000" algn="tl">
                    <a:srgbClr val="000000"/>
                  </a:outerShdw>
                </a:effectLst>
                <a:latin typeface="Arial" pitchFamily="34" charset="0"/>
                <a:cs typeface="Arial" pitchFamily="34" charset="0"/>
              </a:rPr>
              <a:t>Largo Plazo (10 años) - Indicativo</a:t>
            </a:r>
            <a:endParaRPr lang="es-ES_tradnl" sz="2800" b="1" spc="-150" dirty="0">
              <a:solidFill>
                <a:schemeClr val="accent2"/>
              </a:solidFill>
              <a:effectLst>
                <a:outerShdw blurRad="38100" dist="38100" dir="2700000" algn="tl">
                  <a:srgbClr val="000000"/>
                </a:outerShdw>
              </a:effectLst>
              <a:latin typeface="Arial" pitchFamily="34" charset="0"/>
              <a:cs typeface="Arial" pitchFamily="34" charset="0"/>
            </a:endParaRPr>
          </a:p>
        </p:txBody>
      </p:sp>
      <p:sp>
        <p:nvSpPr>
          <p:cNvPr id="13" name="Rectangle 3"/>
          <p:cNvSpPr>
            <a:spLocks noGrp="1" noChangeArrowheads="1"/>
          </p:cNvSpPr>
          <p:nvPr>
            <p:ph idx="1"/>
          </p:nvPr>
        </p:nvSpPr>
        <p:spPr>
          <a:xfrm>
            <a:off x="258575" y="1931913"/>
            <a:ext cx="10650057" cy="4135070"/>
          </a:xfrm>
        </p:spPr>
        <p:txBody>
          <a:bodyPr vert="horz" lIns="18000" tIns="10800" rIns="18000" bIns="10800" rtlCol="0">
            <a:normAutofit fontScale="77500" lnSpcReduction="20000"/>
          </a:bodyPr>
          <a:lstStyle/>
          <a:p>
            <a:pPr algn="just">
              <a:buFont typeface="Wingdings" panose="05000000000000000000" pitchFamily="2" charset="2"/>
              <a:buChar char="q"/>
            </a:pPr>
            <a:r>
              <a:rPr lang="es-ES" sz="2800" b="1" u="sng" dirty="0">
                <a:solidFill>
                  <a:srgbClr val="0033CC"/>
                </a:solidFill>
              </a:rPr>
              <a:t>Hacia donde va el sistema? Hacia donde cree la demanda?</a:t>
            </a:r>
          </a:p>
          <a:p>
            <a:pPr marL="0" indent="0" algn="just">
              <a:buNone/>
            </a:pPr>
            <a:r>
              <a:rPr lang="es-ES" sz="2800" b="1" u="sng" dirty="0">
                <a:solidFill>
                  <a:srgbClr val="0033CC"/>
                </a:solidFill>
              </a:rPr>
              <a:t>Hacia donde crece la generación?. </a:t>
            </a:r>
          </a:p>
          <a:p>
            <a:pPr marL="0" indent="0" algn="just">
              <a:buNone/>
            </a:pPr>
            <a:endParaRPr lang="es-EC" sz="2800" b="1" u="sng" dirty="0">
              <a:solidFill>
                <a:srgbClr val="0033CC"/>
              </a:solidFill>
            </a:endParaRPr>
          </a:p>
          <a:p>
            <a:pPr lvl="0">
              <a:buFont typeface="Wingdings" panose="05000000000000000000" pitchFamily="2" charset="2"/>
              <a:buChar char="q"/>
            </a:pPr>
            <a:r>
              <a:rPr lang="es-EC" sz="2800" b="1" dirty="0">
                <a:solidFill>
                  <a:schemeClr val="accent2">
                    <a:lumMod val="75000"/>
                  </a:schemeClr>
                </a:solidFill>
              </a:rPr>
              <a:t>En transmisión Regional </a:t>
            </a:r>
            <a:r>
              <a:rPr lang="es-EC" sz="2800" b="1" u="sng" dirty="0">
                <a:solidFill>
                  <a:schemeClr val="accent2">
                    <a:lumMod val="75000"/>
                  </a:schemeClr>
                </a:solidFill>
              </a:rPr>
              <a:t>importante</a:t>
            </a:r>
            <a:r>
              <a:rPr lang="es-EC" sz="2800" b="1" dirty="0">
                <a:solidFill>
                  <a:schemeClr val="accent2">
                    <a:lumMod val="75000"/>
                  </a:schemeClr>
                </a:solidFill>
              </a:rPr>
              <a:t>:</a:t>
            </a:r>
            <a:endParaRPr lang="es-ES_tradnl" sz="2800" b="1" dirty="0">
              <a:solidFill>
                <a:schemeClr val="accent2">
                  <a:lumMod val="75000"/>
                </a:schemeClr>
              </a:solidFill>
            </a:endParaRPr>
          </a:p>
          <a:p>
            <a:pPr marL="446088" lvl="1" indent="-268288" algn="just">
              <a:buFont typeface="Wingdings" panose="05000000000000000000" pitchFamily="2" charset="2"/>
              <a:buChar char="§"/>
            </a:pPr>
            <a:r>
              <a:rPr lang="es-EC" sz="2400" b="1" dirty="0">
                <a:solidFill>
                  <a:schemeClr val="accent2">
                    <a:lumMod val="75000"/>
                  </a:schemeClr>
                </a:solidFill>
              </a:rPr>
              <a:t>Nuevos puntos de conexión con STN: Ubicación, Tamaño, cantidad, reserva y modularidad. </a:t>
            </a:r>
            <a:endParaRPr lang="es-ES_tradnl" sz="2400" b="1" dirty="0">
              <a:solidFill>
                <a:schemeClr val="accent2">
                  <a:lumMod val="75000"/>
                </a:schemeClr>
              </a:solidFill>
            </a:endParaRPr>
          </a:p>
          <a:p>
            <a:pPr marL="446088" lvl="1" indent="-268288" algn="just">
              <a:buFont typeface="Wingdings" panose="05000000000000000000" pitchFamily="2" charset="2"/>
              <a:buChar char="§"/>
            </a:pPr>
            <a:r>
              <a:rPr lang="es-EC" sz="2400" b="1" dirty="0">
                <a:solidFill>
                  <a:schemeClr val="accent2">
                    <a:lumMod val="75000"/>
                  </a:schemeClr>
                </a:solidFill>
              </a:rPr>
              <a:t>Líneas transmisión regional: Topología, esquema (radial o en anillo).</a:t>
            </a:r>
          </a:p>
          <a:p>
            <a:pPr marL="446088" lvl="1" indent="-268288" algn="just">
              <a:buFont typeface="Wingdings" panose="05000000000000000000" pitchFamily="2" charset="2"/>
              <a:buChar char="§"/>
            </a:pPr>
            <a:endParaRPr lang="es-EC" sz="2400" b="1" dirty="0">
              <a:solidFill>
                <a:schemeClr val="accent2">
                  <a:lumMod val="75000"/>
                </a:schemeClr>
              </a:solidFill>
            </a:endParaRPr>
          </a:p>
          <a:p>
            <a:pPr>
              <a:buFont typeface="Wingdings" panose="05000000000000000000" pitchFamily="2" charset="2"/>
              <a:buChar char="q"/>
            </a:pPr>
            <a:r>
              <a:rPr lang="es-EC" sz="2800" b="1" dirty="0">
                <a:solidFill>
                  <a:schemeClr val="accent2">
                    <a:lumMod val="75000"/>
                  </a:schemeClr>
                </a:solidFill>
              </a:rPr>
              <a:t>En Distribución importante:</a:t>
            </a:r>
            <a:endParaRPr lang="es-ES_tradnl" sz="2800" b="1" dirty="0">
              <a:solidFill>
                <a:schemeClr val="accent2">
                  <a:lumMod val="75000"/>
                </a:schemeClr>
              </a:solidFill>
            </a:endParaRPr>
          </a:p>
          <a:p>
            <a:pPr marL="446088" lvl="1" indent="-268288" algn="just">
              <a:buFont typeface="Wingdings" panose="05000000000000000000" pitchFamily="2" charset="2"/>
              <a:buChar char="§"/>
            </a:pPr>
            <a:r>
              <a:rPr lang="es-EC" sz="2400" b="1" dirty="0">
                <a:solidFill>
                  <a:schemeClr val="accent2">
                    <a:lumMod val="75000"/>
                  </a:schemeClr>
                </a:solidFill>
              </a:rPr>
              <a:t>Extensión-longitud, tipo (aérea, subterránea, </a:t>
            </a:r>
            <a:r>
              <a:rPr lang="es-EC" sz="2400" b="1" dirty="0" err="1">
                <a:solidFill>
                  <a:schemeClr val="accent2">
                    <a:lumMod val="75000"/>
                  </a:schemeClr>
                </a:solidFill>
              </a:rPr>
              <a:t>etc</a:t>
            </a:r>
            <a:r>
              <a:rPr lang="es-EC" sz="2400" b="1" dirty="0">
                <a:solidFill>
                  <a:schemeClr val="accent2">
                    <a:lumMod val="75000"/>
                  </a:schemeClr>
                </a:solidFill>
              </a:rPr>
              <a:t>), sección y cantidad de alimentadores primarios por SE AT/MT.</a:t>
            </a:r>
            <a:endParaRPr lang="es-ES_tradnl" sz="2400" b="1" dirty="0">
              <a:solidFill>
                <a:schemeClr val="accent2">
                  <a:lumMod val="75000"/>
                </a:schemeClr>
              </a:solidFill>
            </a:endParaRPr>
          </a:p>
          <a:p>
            <a:pPr marL="446088" lvl="1" indent="-268288" algn="just">
              <a:buFont typeface="Wingdings" panose="05000000000000000000" pitchFamily="2" charset="2"/>
              <a:buChar char="§"/>
            </a:pPr>
            <a:r>
              <a:rPr lang="es-EC" sz="2400" b="1" dirty="0">
                <a:solidFill>
                  <a:schemeClr val="accent2">
                    <a:lumMod val="75000"/>
                  </a:schemeClr>
                </a:solidFill>
              </a:rPr>
              <a:t>Sus características nominales se definen etapa mediano plazo</a:t>
            </a:r>
            <a:r>
              <a:rPr lang="es-ES_tradnl" sz="2400" b="1" dirty="0">
                <a:solidFill>
                  <a:schemeClr val="accent2">
                    <a:lumMod val="75000"/>
                  </a:schemeClr>
                </a:solidFill>
              </a:rPr>
              <a:t>.</a:t>
            </a:r>
            <a:endParaRPr lang="es-ES" sz="2400" b="1" dirty="0">
              <a:solidFill>
                <a:schemeClr val="accent2">
                  <a:lumMod val="75000"/>
                </a:schemeClr>
              </a:solidFill>
            </a:endParaRPr>
          </a:p>
          <a:p>
            <a:pPr marL="273050" lvl="1" indent="-273050" algn="just">
              <a:buNone/>
            </a:pPr>
            <a:endParaRPr lang="es-ES_tradnl" sz="3200" dirty="0">
              <a:solidFill>
                <a:srgbClr val="0033CC"/>
              </a:solidFill>
            </a:endParaRPr>
          </a:p>
        </p:txBody>
      </p:sp>
      <p:sp>
        <p:nvSpPr>
          <p:cNvPr id="10" name="Título 1"/>
          <p:cNvSpPr>
            <a:spLocks noGrp="1"/>
          </p:cNvSpPr>
          <p:nvPr>
            <p:ph type="title"/>
          </p:nvPr>
        </p:nvSpPr>
        <p:spPr>
          <a:xfrm>
            <a:off x="258575" y="176463"/>
            <a:ext cx="8596668" cy="1320800"/>
          </a:xfrm>
        </p:spPr>
        <p:txBody>
          <a:bodyPr/>
          <a:lstStyle/>
          <a:p>
            <a:r>
              <a:rPr lang="es-CO" dirty="0"/>
              <a:t>SESIÓN 1 – OBJETIVOS Y METODOLOGIAS DEL PLANEAMIENTO</a:t>
            </a:r>
          </a:p>
        </p:txBody>
      </p:sp>
      <p:sp>
        <p:nvSpPr>
          <p:cNvPr id="11" name="Rectángulo 10"/>
          <p:cNvSpPr/>
          <p:nvPr/>
        </p:nvSpPr>
        <p:spPr>
          <a:xfrm>
            <a:off x="0" y="6138333"/>
            <a:ext cx="9448800" cy="1200329"/>
          </a:xfrm>
          <a:prstGeom prst="rect">
            <a:avLst/>
          </a:prstGeom>
        </p:spPr>
        <p:txBody>
          <a:bodyPr wrap="square">
            <a:spAutoFit/>
          </a:bodyPr>
          <a:lstStyle/>
          <a:p>
            <a:pPr algn="ctr"/>
            <a:r>
              <a:rPr lang="es-MX" dirty="0"/>
              <a:t>Tomado de: </a:t>
            </a:r>
            <a:r>
              <a:rPr lang="es-AR" dirty="0"/>
              <a:t>La Zonificación Eléctrica como Herramienta de Planificación, </a:t>
            </a:r>
          </a:p>
          <a:p>
            <a:pPr algn="ctr"/>
            <a:r>
              <a:rPr lang="es-AR" dirty="0"/>
              <a:t>Cálculo de Pérdidas  y Tarifación de los Sistemas de Distribución - </a:t>
            </a:r>
            <a:r>
              <a:rPr lang="es-AR" kern="10" dirty="0">
                <a:ln w="9525">
                  <a:noFill/>
                  <a:round/>
                  <a:headEnd/>
                  <a:tailEnd/>
                </a:ln>
              </a:rPr>
              <a:t>Alberto Vargas - OLADE</a:t>
            </a:r>
          </a:p>
          <a:p>
            <a:pPr algn="ctr"/>
            <a:endParaRPr lang="es-AR" dirty="0"/>
          </a:p>
          <a:p>
            <a:endParaRPr lang="es-CO" dirty="0"/>
          </a:p>
        </p:txBody>
      </p:sp>
    </p:spTree>
    <p:extLst>
      <p:ext uri="{BB962C8B-B14F-4D97-AF65-F5344CB8AC3E}">
        <p14:creationId xmlns:p14="http://schemas.microsoft.com/office/powerpoint/2010/main" val="41034110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a:xfrm>
            <a:off x="8077200" y="6520260"/>
            <a:ext cx="2133600" cy="365125"/>
          </a:xfrm>
        </p:spPr>
        <p:txBody>
          <a:bodyPr/>
          <a:lstStyle/>
          <a:p>
            <a:fld id="{2D4C8885-3434-481C-9E7D-5B60799D0F25}" type="slidenum">
              <a:rPr lang="es-ES" smtClean="0">
                <a:solidFill>
                  <a:schemeClr val="tx1"/>
                </a:solidFill>
                <a:latin typeface="Arial" pitchFamily="34" charset="0"/>
                <a:cs typeface="Arial" pitchFamily="34" charset="0"/>
              </a:rPr>
              <a:pPr/>
              <a:t>68</a:t>
            </a:fld>
            <a:endParaRPr lang="es-ES" dirty="0">
              <a:solidFill>
                <a:schemeClr val="tx1"/>
              </a:solidFill>
              <a:latin typeface="Arial" pitchFamily="34" charset="0"/>
              <a:cs typeface="Arial" pitchFamily="34" charset="0"/>
            </a:endParaRPr>
          </a:p>
        </p:txBody>
      </p:sp>
      <p:sp>
        <p:nvSpPr>
          <p:cNvPr id="8" name="Rectangle 2"/>
          <p:cNvSpPr>
            <a:spLocks noChangeArrowheads="1"/>
          </p:cNvSpPr>
          <p:nvPr/>
        </p:nvSpPr>
        <p:spPr bwMode="auto">
          <a:xfrm>
            <a:off x="0" y="1258823"/>
            <a:ext cx="7286644" cy="714355"/>
          </a:xfrm>
          <a:prstGeom prst="rect">
            <a:avLst/>
          </a:prstGeom>
          <a:noFill/>
          <a:ln w="28575">
            <a:noFill/>
            <a:miter lim="800000"/>
            <a:headEnd/>
            <a:tailEnd/>
          </a:ln>
          <a:effectLst/>
        </p:spPr>
        <p:txBody>
          <a:bodyPr lIns="90488" tIns="44450" rIns="90488" bIns="44450" anchor="ctr"/>
          <a:lstStyle/>
          <a:p>
            <a:pPr marL="0" lvl="1" indent="-571500" algn="ctr" eaLnBrk="0" hangingPunct="0">
              <a:defRPr/>
            </a:pPr>
            <a:r>
              <a:rPr lang="es-ES" sz="2800" b="1" dirty="0">
                <a:solidFill>
                  <a:schemeClr val="accent2"/>
                </a:solidFill>
                <a:effectLst>
                  <a:outerShdw blurRad="38100" dist="38100" dir="2700000" algn="tl">
                    <a:srgbClr val="000000"/>
                  </a:outerShdw>
                </a:effectLst>
                <a:latin typeface="Arial" pitchFamily="34" charset="0"/>
                <a:cs typeface="Arial" pitchFamily="34" charset="0"/>
              </a:rPr>
              <a:t>Mediano Plazo (5años) – A ejecutar</a:t>
            </a:r>
            <a:endParaRPr lang="es-ES_tradnl" sz="2800" b="1" dirty="0">
              <a:solidFill>
                <a:schemeClr val="accent2"/>
              </a:solidFill>
              <a:effectLst>
                <a:outerShdw blurRad="38100" dist="38100" dir="2700000" algn="tl">
                  <a:srgbClr val="000000"/>
                </a:outerShdw>
              </a:effectLst>
              <a:latin typeface="Arial" pitchFamily="34" charset="0"/>
              <a:cs typeface="Arial" pitchFamily="34" charset="0"/>
            </a:endParaRPr>
          </a:p>
        </p:txBody>
      </p:sp>
      <p:sp>
        <p:nvSpPr>
          <p:cNvPr id="12" name="Rectangle 2"/>
          <p:cNvSpPr>
            <a:spLocks noChangeArrowheads="1"/>
          </p:cNvSpPr>
          <p:nvPr/>
        </p:nvSpPr>
        <p:spPr bwMode="auto">
          <a:xfrm>
            <a:off x="1954308" y="357166"/>
            <a:ext cx="8713693" cy="744164"/>
          </a:xfrm>
          <a:prstGeom prst="rect">
            <a:avLst/>
          </a:prstGeom>
          <a:noFill/>
          <a:ln w="28575">
            <a:noFill/>
            <a:miter lim="800000"/>
            <a:headEnd/>
            <a:tailEnd/>
          </a:ln>
          <a:effectLst/>
        </p:spPr>
        <p:txBody>
          <a:bodyPr lIns="90488" tIns="44450" rIns="90488" bIns="44450" anchor="ctr"/>
          <a:lstStyle/>
          <a:p>
            <a:pPr algn="ctr" eaLnBrk="0" hangingPunct="0">
              <a:defRPr/>
            </a:pPr>
            <a:endParaRPr lang="es-ES_tradnl" sz="3200" b="1" dirty="0">
              <a:solidFill>
                <a:srgbClr val="CC3300"/>
              </a:solidFill>
              <a:effectLst>
                <a:outerShdw blurRad="38100" dist="38100" dir="2700000" algn="tl">
                  <a:srgbClr val="000000"/>
                </a:outerShdw>
              </a:effectLst>
            </a:endParaRPr>
          </a:p>
        </p:txBody>
      </p:sp>
      <p:sp>
        <p:nvSpPr>
          <p:cNvPr id="13" name="Rectangle 3"/>
          <p:cNvSpPr>
            <a:spLocks noGrp="1" noChangeArrowheads="1"/>
          </p:cNvSpPr>
          <p:nvPr>
            <p:ph idx="1"/>
          </p:nvPr>
        </p:nvSpPr>
        <p:spPr>
          <a:xfrm>
            <a:off x="0" y="1879190"/>
            <a:ext cx="10878082" cy="4434785"/>
          </a:xfrm>
        </p:spPr>
        <p:txBody>
          <a:bodyPr vert="horz" lIns="18000" tIns="10800" rIns="18000" bIns="10800" rtlCol="0">
            <a:normAutofit fontScale="62500" lnSpcReduction="20000"/>
          </a:bodyPr>
          <a:lstStyle/>
          <a:p>
            <a:pPr algn="just">
              <a:buFont typeface="Wingdings" panose="05000000000000000000" pitchFamily="2" charset="2"/>
              <a:buChar char="q"/>
            </a:pPr>
            <a:r>
              <a:rPr lang="es-EC" sz="2600" b="1" dirty="0">
                <a:solidFill>
                  <a:srgbClr val="0033CC"/>
                </a:solidFill>
              </a:rPr>
              <a:t>Aspectos importantes en transmisión Regional:</a:t>
            </a:r>
          </a:p>
          <a:p>
            <a:pPr marL="457200" lvl="1" indent="-185738" algn="just">
              <a:buFont typeface="Wingdings" panose="05000000000000000000" pitchFamily="2" charset="2"/>
              <a:buChar char="§"/>
            </a:pPr>
            <a:r>
              <a:rPr lang="es-EC" sz="2600" b="1" dirty="0">
                <a:solidFill>
                  <a:srgbClr val="0033CC"/>
                </a:solidFill>
              </a:rPr>
              <a:t>Características más específicas nominales del equipamiento de transmisión Regional.</a:t>
            </a:r>
          </a:p>
          <a:p>
            <a:pPr marL="457200" lvl="1" indent="-185738" algn="just">
              <a:buFont typeface="Wingdings" panose="05000000000000000000" pitchFamily="2" charset="2"/>
              <a:buChar char="§"/>
            </a:pPr>
            <a:r>
              <a:rPr lang="es-EC" sz="2600" b="1" dirty="0">
                <a:solidFill>
                  <a:srgbClr val="0033CC"/>
                </a:solidFill>
              </a:rPr>
              <a:t>Condiciones físicas, ambientales y sociales</a:t>
            </a:r>
          </a:p>
          <a:p>
            <a:pPr marL="457200" lvl="1" indent="-185738" algn="just">
              <a:buFont typeface="Wingdings" panose="05000000000000000000" pitchFamily="2" charset="2"/>
              <a:buChar char="§"/>
            </a:pPr>
            <a:r>
              <a:rPr lang="es-EC" sz="2600" b="1" dirty="0">
                <a:solidFill>
                  <a:srgbClr val="0033CC"/>
                </a:solidFill>
              </a:rPr>
              <a:t>Viabilidad técnica y económica</a:t>
            </a:r>
          </a:p>
          <a:p>
            <a:pPr marL="271462" lvl="1" indent="0" algn="just">
              <a:buNone/>
            </a:pPr>
            <a:endParaRPr lang="es-EC" sz="2600" b="1" dirty="0">
              <a:solidFill>
                <a:srgbClr val="0033CC"/>
              </a:solidFill>
            </a:endParaRPr>
          </a:p>
          <a:p>
            <a:pPr marL="342900" lvl="1" indent="-342900" algn="just">
              <a:buFont typeface="Wingdings" panose="05000000000000000000" pitchFamily="2" charset="2"/>
              <a:buChar char="q"/>
            </a:pPr>
            <a:r>
              <a:rPr lang="es-EC" sz="2600" b="1" dirty="0">
                <a:solidFill>
                  <a:srgbClr val="0033CC"/>
                </a:solidFill>
              </a:rPr>
              <a:t>Aspectos importantes en distribución:</a:t>
            </a:r>
          </a:p>
          <a:p>
            <a:pPr marL="271462" lvl="1" indent="0" algn="just">
              <a:buNone/>
            </a:pPr>
            <a:endParaRPr lang="es-EC" sz="1500" b="1" dirty="0">
              <a:solidFill>
                <a:srgbClr val="FF0000"/>
              </a:solidFill>
            </a:endParaRPr>
          </a:p>
          <a:p>
            <a:pPr marL="457200" lvl="1" indent="-185738" algn="just">
              <a:buFont typeface="Wingdings" panose="05000000000000000000" pitchFamily="2" charset="2"/>
              <a:buChar char="§"/>
            </a:pPr>
            <a:r>
              <a:rPr lang="es-EC" sz="2600" b="1" dirty="0">
                <a:solidFill>
                  <a:srgbClr val="0033CC"/>
                </a:solidFill>
              </a:rPr>
              <a:t>Definir estándares constructivos típicos RD MT, BT y SE MT/BT. Dirigido cubrir mercado con crecimiento vertical-horizontal de demanda, o localización catastral-geográfica y características-densidad de la misma:</a:t>
            </a:r>
          </a:p>
          <a:p>
            <a:pPr marL="631825" lvl="2" indent="-177800" algn="just">
              <a:buFont typeface="Wingdings" pitchFamily="2" charset="2"/>
              <a:buChar char="ü"/>
            </a:pPr>
            <a:r>
              <a:rPr lang="es-EC" sz="2200" b="1" dirty="0">
                <a:solidFill>
                  <a:srgbClr val="FF0000"/>
                </a:solidFill>
              </a:rPr>
              <a:t>SE MT/BT: Módulos, Tipo (aérea, a nivel, subterránea), reserva.  </a:t>
            </a:r>
            <a:endParaRPr lang="es-ES_tradnl" sz="2200" b="1" dirty="0">
              <a:solidFill>
                <a:srgbClr val="FF0000"/>
              </a:solidFill>
            </a:endParaRPr>
          </a:p>
          <a:p>
            <a:pPr marL="631825" lvl="2" indent="-177800" algn="just">
              <a:buFont typeface="Wingdings" pitchFamily="2" charset="2"/>
              <a:buChar char="ü"/>
            </a:pPr>
            <a:r>
              <a:rPr lang="es-EC" sz="2200" b="1" dirty="0">
                <a:solidFill>
                  <a:srgbClr val="FF0000"/>
                </a:solidFill>
              </a:rPr>
              <a:t>Alimentadores MT: Cantidad salidas SE AT/MT, sección conductor, tipos líneas, traza aproximada, longitud, reserva crecimiento y transferencia.</a:t>
            </a:r>
            <a:endParaRPr lang="es-ES_tradnl" sz="2200" b="1" dirty="0">
              <a:solidFill>
                <a:srgbClr val="FF0000"/>
              </a:solidFill>
            </a:endParaRPr>
          </a:p>
          <a:p>
            <a:pPr marL="631825" lvl="2" indent="-177800" algn="just">
              <a:buFont typeface="Wingdings" pitchFamily="2" charset="2"/>
              <a:buChar char="ü"/>
            </a:pPr>
            <a:r>
              <a:rPr lang="es-EC" sz="2200" b="1" dirty="0">
                <a:solidFill>
                  <a:srgbClr val="FF0000"/>
                </a:solidFill>
              </a:rPr>
              <a:t>Redes BT: Cantidad salidas SE MT/BT, secciones conductores troncales y derivaciones, tipos líneas (aérea, subterránea, pre-ensamblado), extensión o áreas servicio típicas.</a:t>
            </a:r>
            <a:endParaRPr lang="es-ES_tradnl" sz="2200" b="1" dirty="0">
              <a:solidFill>
                <a:srgbClr val="FF0000"/>
              </a:solidFill>
            </a:endParaRPr>
          </a:p>
          <a:p>
            <a:pPr marL="631825" lvl="2" indent="-177800" algn="just">
              <a:buFont typeface="Wingdings" pitchFamily="2" charset="2"/>
              <a:buChar char="ü"/>
            </a:pPr>
            <a:r>
              <a:rPr lang="es-EC" sz="2200" b="1" dirty="0">
                <a:solidFill>
                  <a:srgbClr val="FF0000"/>
                </a:solidFill>
              </a:rPr>
              <a:t>Esquemas protección y maniobras. Consideración confiablidad redes. </a:t>
            </a:r>
            <a:endParaRPr lang="es-ES_tradnl" sz="2200" b="1" dirty="0">
              <a:solidFill>
                <a:srgbClr val="FF0000"/>
              </a:solidFill>
            </a:endParaRPr>
          </a:p>
          <a:p>
            <a:pPr marL="360363" lvl="1" indent="-177800" algn="just"/>
            <a:endParaRPr lang="es-ES_tradnl" sz="2200" b="1" dirty="0">
              <a:solidFill>
                <a:srgbClr val="0033CC"/>
              </a:solidFill>
            </a:endParaRPr>
          </a:p>
          <a:p>
            <a:pPr marL="450850" lvl="1" indent="-273050" algn="just"/>
            <a:endParaRPr lang="es-ES" sz="4700" b="1" dirty="0">
              <a:solidFill>
                <a:srgbClr val="0033CC"/>
              </a:solidFill>
            </a:endParaRPr>
          </a:p>
          <a:p>
            <a:pPr marL="273050" lvl="1" indent="-273050" algn="just">
              <a:buNone/>
            </a:pPr>
            <a:endParaRPr lang="es-ES_tradnl" sz="3200" dirty="0">
              <a:solidFill>
                <a:srgbClr val="0033CC"/>
              </a:solidFill>
            </a:endParaRPr>
          </a:p>
        </p:txBody>
      </p:sp>
      <p:sp>
        <p:nvSpPr>
          <p:cNvPr id="10" name="Título 1"/>
          <p:cNvSpPr>
            <a:spLocks noGrp="1"/>
          </p:cNvSpPr>
          <p:nvPr>
            <p:ph type="title"/>
          </p:nvPr>
        </p:nvSpPr>
        <p:spPr>
          <a:xfrm>
            <a:off x="258575" y="176463"/>
            <a:ext cx="8596668" cy="1320800"/>
          </a:xfrm>
        </p:spPr>
        <p:txBody>
          <a:bodyPr/>
          <a:lstStyle/>
          <a:p>
            <a:r>
              <a:rPr lang="es-CO" dirty="0"/>
              <a:t>SESIÓN 1 – OBJETIVOS Y METODOLOGIAS DEL PLANEAMIENTO</a:t>
            </a:r>
          </a:p>
        </p:txBody>
      </p:sp>
      <p:sp>
        <p:nvSpPr>
          <p:cNvPr id="14" name="Rectángulo 13"/>
          <p:cNvSpPr/>
          <p:nvPr/>
        </p:nvSpPr>
        <p:spPr>
          <a:xfrm>
            <a:off x="0" y="6138333"/>
            <a:ext cx="9448800" cy="1200329"/>
          </a:xfrm>
          <a:prstGeom prst="rect">
            <a:avLst/>
          </a:prstGeom>
        </p:spPr>
        <p:txBody>
          <a:bodyPr wrap="square">
            <a:spAutoFit/>
          </a:bodyPr>
          <a:lstStyle/>
          <a:p>
            <a:pPr algn="ctr"/>
            <a:r>
              <a:rPr lang="es-MX" dirty="0"/>
              <a:t>Tomado de: </a:t>
            </a:r>
            <a:r>
              <a:rPr lang="es-AR" dirty="0"/>
              <a:t>La Zonificación Eléctrica como Herramienta de Planificación, </a:t>
            </a:r>
          </a:p>
          <a:p>
            <a:pPr algn="ctr"/>
            <a:r>
              <a:rPr lang="es-AR" dirty="0"/>
              <a:t>Cálculo de Pérdidas  y Tarifación de los Sistemas de Distribución - </a:t>
            </a:r>
            <a:r>
              <a:rPr lang="es-AR" kern="10" dirty="0">
                <a:ln w="9525">
                  <a:noFill/>
                  <a:round/>
                  <a:headEnd/>
                  <a:tailEnd/>
                </a:ln>
              </a:rPr>
              <a:t>Alberto Vargas - OLADE</a:t>
            </a:r>
          </a:p>
          <a:p>
            <a:pPr algn="ctr"/>
            <a:endParaRPr lang="es-AR" dirty="0"/>
          </a:p>
          <a:p>
            <a:endParaRPr lang="es-CO" dirty="0"/>
          </a:p>
        </p:txBody>
      </p:sp>
    </p:spTree>
    <p:extLst>
      <p:ext uri="{BB962C8B-B14F-4D97-AF65-F5344CB8AC3E}">
        <p14:creationId xmlns:p14="http://schemas.microsoft.com/office/powerpoint/2010/main" val="154240588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a:xfrm>
            <a:off x="8077200" y="6520260"/>
            <a:ext cx="2133600" cy="365125"/>
          </a:xfrm>
        </p:spPr>
        <p:txBody>
          <a:bodyPr/>
          <a:lstStyle/>
          <a:p>
            <a:fld id="{2D4C8885-3434-481C-9E7D-5B60799D0F25}" type="slidenum">
              <a:rPr lang="es-ES" smtClean="0">
                <a:solidFill>
                  <a:schemeClr val="tx1"/>
                </a:solidFill>
                <a:latin typeface="Arial" pitchFamily="34" charset="0"/>
                <a:cs typeface="Arial" pitchFamily="34" charset="0"/>
              </a:rPr>
              <a:pPr/>
              <a:t>69</a:t>
            </a:fld>
            <a:endParaRPr lang="es-ES" dirty="0">
              <a:solidFill>
                <a:schemeClr val="tx1"/>
              </a:solidFill>
              <a:latin typeface="Arial" pitchFamily="34" charset="0"/>
              <a:cs typeface="Arial" pitchFamily="34" charset="0"/>
            </a:endParaRPr>
          </a:p>
        </p:txBody>
      </p:sp>
      <p:sp>
        <p:nvSpPr>
          <p:cNvPr id="8" name="Rectangle 2"/>
          <p:cNvSpPr>
            <a:spLocks noChangeArrowheads="1"/>
          </p:cNvSpPr>
          <p:nvPr/>
        </p:nvSpPr>
        <p:spPr bwMode="auto">
          <a:xfrm>
            <a:off x="-232266" y="1181923"/>
            <a:ext cx="9913331" cy="714355"/>
          </a:xfrm>
          <a:prstGeom prst="rect">
            <a:avLst/>
          </a:prstGeom>
          <a:noFill/>
          <a:ln w="28575">
            <a:noFill/>
            <a:miter lim="800000"/>
            <a:headEnd/>
            <a:tailEnd/>
          </a:ln>
          <a:effectLst/>
        </p:spPr>
        <p:txBody>
          <a:bodyPr lIns="90488" tIns="44450" rIns="90488" bIns="44450" anchor="ctr"/>
          <a:lstStyle/>
          <a:p>
            <a:pPr marL="0" lvl="1" indent="-571500" algn="ctr" eaLnBrk="0" hangingPunct="0">
              <a:defRPr/>
            </a:pPr>
            <a:r>
              <a:rPr lang="es-ES" sz="2800" b="1" dirty="0">
                <a:solidFill>
                  <a:schemeClr val="accent2"/>
                </a:solidFill>
                <a:effectLst>
                  <a:outerShdw blurRad="38100" dist="38100" dir="2700000" algn="tl">
                    <a:srgbClr val="000000"/>
                  </a:outerShdw>
                </a:effectLst>
                <a:latin typeface="Arial" pitchFamily="34" charset="0"/>
                <a:cs typeface="Arial" pitchFamily="34" charset="0"/>
              </a:rPr>
              <a:t>corto plazo,  “Plan de Obras” (1 años) – A ejecutar</a:t>
            </a:r>
            <a:endParaRPr lang="es-ES_tradnl" sz="2800" b="1" dirty="0">
              <a:solidFill>
                <a:schemeClr val="accent2"/>
              </a:solidFill>
              <a:effectLst>
                <a:outerShdw blurRad="38100" dist="38100" dir="2700000" algn="tl">
                  <a:srgbClr val="000000"/>
                </a:outerShdw>
              </a:effectLst>
              <a:latin typeface="Arial" pitchFamily="34" charset="0"/>
              <a:cs typeface="Arial" pitchFamily="34" charset="0"/>
            </a:endParaRPr>
          </a:p>
        </p:txBody>
      </p:sp>
      <p:sp>
        <p:nvSpPr>
          <p:cNvPr id="13" name="Rectangle 3"/>
          <p:cNvSpPr>
            <a:spLocks noGrp="1" noChangeArrowheads="1"/>
          </p:cNvSpPr>
          <p:nvPr>
            <p:ph idx="1"/>
          </p:nvPr>
        </p:nvSpPr>
        <p:spPr>
          <a:xfrm>
            <a:off x="465221" y="2170221"/>
            <a:ext cx="10124103" cy="3884438"/>
          </a:xfrm>
        </p:spPr>
        <p:txBody>
          <a:bodyPr vert="horz" lIns="18000" tIns="10800" rIns="18000" bIns="10800" rtlCol="0">
            <a:normAutofit fontScale="92500" lnSpcReduction="10000"/>
          </a:bodyPr>
          <a:lstStyle/>
          <a:p>
            <a:pPr marL="177800" indent="-177800" algn="just"/>
            <a:r>
              <a:rPr lang="es-ES" sz="2400" b="1" dirty="0">
                <a:solidFill>
                  <a:srgbClr val="0033CC"/>
                </a:solidFill>
              </a:rPr>
              <a:t>Mayor detalle de los proyectos</a:t>
            </a:r>
          </a:p>
          <a:p>
            <a:pPr marL="177800" indent="-177800" algn="just"/>
            <a:r>
              <a:rPr lang="es-ES" sz="2400" b="1" dirty="0">
                <a:solidFill>
                  <a:srgbClr val="0033CC"/>
                </a:solidFill>
              </a:rPr>
              <a:t>Se establecen conjunto de proyectos o proyectos individuales</a:t>
            </a:r>
          </a:p>
          <a:p>
            <a:pPr marL="177800" indent="-177800" algn="just"/>
            <a:r>
              <a:rPr lang="es-ES" sz="2400" b="1" dirty="0">
                <a:solidFill>
                  <a:srgbClr val="0033CC"/>
                </a:solidFill>
              </a:rPr>
              <a:t>Comprende los siguientes pasos:</a:t>
            </a:r>
          </a:p>
          <a:p>
            <a:pPr marL="355600" lvl="1" indent="-177800" algn="just"/>
            <a:r>
              <a:rPr lang="es-ES" sz="2200" b="1" dirty="0">
                <a:solidFill>
                  <a:srgbClr val="C00000"/>
                </a:solidFill>
              </a:rPr>
              <a:t>Primero se diseñan proyectos considerando contexto y evaluándolos técnica- económica, formulando y analizando posibles variantes para solución del mismo. Se mide el impacto económico en base a los indicadores de desempeño como pérdidas, calidad servicio, prioridad. </a:t>
            </a:r>
          </a:p>
          <a:p>
            <a:pPr marL="355600" lvl="1" indent="-177800" algn="just"/>
            <a:r>
              <a:rPr lang="es-ES" sz="2200" b="1" dirty="0">
                <a:solidFill>
                  <a:srgbClr val="FF0000"/>
                </a:solidFill>
              </a:rPr>
              <a:t>Segundo, se priorizan proyectos individuales o conjuntos. Se realiza considerando sus costos, los beneficios y el riesgo derivado de parámetros como la demanda, el precio de la energía, etc. </a:t>
            </a:r>
          </a:p>
          <a:p>
            <a:pPr marL="355600" lvl="1" indent="-177800" algn="just"/>
            <a:r>
              <a:rPr lang="es-ES" sz="2200" b="1" dirty="0">
                <a:solidFill>
                  <a:srgbClr val="CC6600"/>
                </a:solidFill>
              </a:rPr>
              <a:t>Revisión anual de índices de desempeño y orden de mérito.</a:t>
            </a:r>
          </a:p>
          <a:p>
            <a:pPr marL="182563" lvl="1" indent="0" algn="just">
              <a:buNone/>
            </a:pPr>
            <a:endParaRPr lang="es-ES_tradnl" sz="2200" b="1" dirty="0">
              <a:solidFill>
                <a:srgbClr val="0033CC"/>
              </a:solidFill>
            </a:endParaRPr>
          </a:p>
          <a:p>
            <a:pPr marL="450850" lvl="1" indent="-273050" algn="just"/>
            <a:endParaRPr lang="es-ES" sz="2400" b="1" dirty="0">
              <a:solidFill>
                <a:srgbClr val="0033CC"/>
              </a:solidFill>
            </a:endParaRPr>
          </a:p>
          <a:p>
            <a:pPr marL="273050" lvl="1" indent="-273050" algn="just">
              <a:buNone/>
            </a:pPr>
            <a:endParaRPr lang="es-ES_tradnl" sz="3200" dirty="0">
              <a:solidFill>
                <a:srgbClr val="0033CC"/>
              </a:solidFill>
            </a:endParaRPr>
          </a:p>
        </p:txBody>
      </p:sp>
      <p:sp>
        <p:nvSpPr>
          <p:cNvPr id="10" name="Título 1"/>
          <p:cNvSpPr>
            <a:spLocks noGrp="1"/>
          </p:cNvSpPr>
          <p:nvPr>
            <p:ph type="title"/>
          </p:nvPr>
        </p:nvSpPr>
        <p:spPr>
          <a:xfrm>
            <a:off x="258575" y="176463"/>
            <a:ext cx="8596668" cy="1320800"/>
          </a:xfrm>
        </p:spPr>
        <p:txBody>
          <a:bodyPr/>
          <a:lstStyle/>
          <a:p>
            <a:r>
              <a:rPr lang="es-CO" dirty="0"/>
              <a:t>SESIÓN 1 – OBJETIVOS Y METODOLOGIAS DEL PLANEAMIENTO</a:t>
            </a:r>
          </a:p>
        </p:txBody>
      </p:sp>
      <p:sp>
        <p:nvSpPr>
          <p:cNvPr id="11" name="Rectángulo 10"/>
          <p:cNvSpPr/>
          <p:nvPr/>
        </p:nvSpPr>
        <p:spPr>
          <a:xfrm>
            <a:off x="0" y="6138333"/>
            <a:ext cx="9448800" cy="1200329"/>
          </a:xfrm>
          <a:prstGeom prst="rect">
            <a:avLst/>
          </a:prstGeom>
        </p:spPr>
        <p:txBody>
          <a:bodyPr wrap="square">
            <a:spAutoFit/>
          </a:bodyPr>
          <a:lstStyle/>
          <a:p>
            <a:pPr algn="ctr"/>
            <a:r>
              <a:rPr lang="es-MX" dirty="0"/>
              <a:t>Tomado de: </a:t>
            </a:r>
            <a:r>
              <a:rPr lang="es-AR" dirty="0"/>
              <a:t>La Zonificación Eléctrica como Herramienta de Planificación, </a:t>
            </a:r>
          </a:p>
          <a:p>
            <a:pPr algn="ctr"/>
            <a:r>
              <a:rPr lang="es-AR" dirty="0"/>
              <a:t>Cálculo de Pérdidas  y Tarifación de los Sistemas de Distribución - </a:t>
            </a:r>
            <a:r>
              <a:rPr lang="es-AR" kern="10" dirty="0">
                <a:ln w="9525">
                  <a:noFill/>
                  <a:round/>
                  <a:headEnd/>
                  <a:tailEnd/>
                </a:ln>
              </a:rPr>
              <a:t>Alberto Vargas - OLADE</a:t>
            </a:r>
          </a:p>
          <a:p>
            <a:pPr algn="ctr"/>
            <a:endParaRPr lang="es-AR" dirty="0"/>
          </a:p>
          <a:p>
            <a:endParaRPr lang="es-CO" dirty="0"/>
          </a:p>
        </p:txBody>
      </p:sp>
    </p:spTree>
    <p:extLst>
      <p:ext uri="{BB962C8B-B14F-4D97-AF65-F5344CB8AC3E}">
        <p14:creationId xmlns:p14="http://schemas.microsoft.com/office/powerpoint/2010/main" val="3589782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t>Sesión 1</a:t>
            </a:r>
          </a:p>
        </p:txBody>
      </p:sp>
      <p:sp>
        <p:nvSpPr>
          <p:cNvPr id="3" name="Marcador de contenido 2"/>
          <p:cNvSpPr>
            <a:spLocks noGrp="1"/>
          </p:cNvSpPr>
          <p:nvPr>
            <p:ph idx="1"/>
          </p:nvPr>
        </p:nvSpPr>
        <p:spPr>
          <a:xfrm>
            <a:off x="565038" y="1270000"/>
            <a:ext cx="9573571" cy="3880773"/>
          </a:xfrm>
        </p:spPr>
        <p:txBody>
          <a:bodyPr>
            <a:noAutofit/>
          </a:bodyPr>
          <a:lstStyle/>
          <a:p>
            <a:pPr marL="0" indent="0">
              <a:buNone/>
            </a:pPr>
            <a:r>
              <a:rPr lang="es-CO" sz="2400" dirty="0"/>
              <a:t>Viernes</a:t>
            </a:r>
          </a:p>
          <a:p>
            <a:r>
              <a:rPr lang="es-CO" sz="2400" dirty="0"/>
              <a:t>6:00 – 8:30 pm – Introducción al Curso – Aspectos Generales y Presentación</a:t>
            </a:r>
          </a:p>
          <a:p>
            <a:r>
              <a:rPr lang="es-CO" sz="2400" dirty="0"/>
              <a:t>9:00 – 10:00 pm  - Generalidades –  Sector Eléctrico en Colombia</a:t>
            </a:r>
          </a:p>
          <a:p>
            <a:pPr marL="0" indent="0">
              <a:buNone/>
            </a:pPr>
            <a:endParaRPr lang="es-CO" sz="2400" dirty="0"/>
          </a:p>
          <a:p>
            <a:pPr marL="0" indent="0">
              <a:buNone/>
            </a:pPr>
            <a:r>
              <a:rPr lang="es-CO" sz="2400" dirty="0"/>
              <a:t>Sábado</a:t>
            </a:r>
          </a:p>
          <a:p>
            <a:r>
              <a:rPr lang="es-CO" sz="2400" dirty="0"/>
              <a:t>8:00 am -  10:00 am - Generalidades –  Sector Eléctrico en Colombia</a:t>
            </a:r>
          </a:p>
          <a:p>
            <a:r>
              <a:rPr lang="es-CO" sz="2400" dirty="0"/>
              <a:t>10:30 am – 12:00 pm – Objetivo y metodologías de Planeamiento</a:t>
            </a:r>
          </a:p>
          <a:p>
            <a:r>
              <a:rPr lang="es-CO" sz="2400" dirty="0"/>
              <a:t>2:00 pm – 6:00 pm -  Metodología General de Planeamiento distribución </a:t>
            </a:r>
          </a:p>
          <a:p>
            <a:endParaRPr lang="es-CO" sz="2400" dirty="0"/>
          </a:p>
        </p:txBody>
      </p:sp>
    </p:spTree>
    <p:extLst>
      <p:ext uri="{BB962C8B-B14F-4D97-AF65-F5344CB8AC3E}">
        <p14:creationId xmlns:p14="http://schemas.microsoft.com/office/powerpoint/2010/main" val="135707561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58575" y="176463"/>
            <a:ext cx="8596668" cy="1320800"/>
          </a:xfrm>
        </p:spPr>
        <p:txBody>
          <a:bodyPr/>
          <a:lstStyle/>
          <a:p>
            <a:r>
              <a:rPr lang="es-CO" dirty="0"/>
              <a:t>SESIÓN 1 – OBJETIVOS Y METODOLOGIAS DEL PLANEAMIENTO</a:t>
            </a:r>
          </a:p>
        </p:txBody>
      </p:sp>
      <p:sp>
        <p:nvSpPr>
          <p:cNvPr id="5" name="Rectángulo 4"/>
          <p:cNvSpPr/>
          <p:nvPr/>
        </p:nvSpPr>
        <p:spPr>
          <a:xfrm>
            <a:off x="-593557" y="6138333"/>
            <a:ext cx="9448800" cy="646331"/>
          </a:xfrm>
          <a:prstGeom prst="rect">
            <a:avLst/>
          </a:prstGeom>
        </p:spPr>
        <p:txBody>
          <a:bodyPr wrap="square">
            <a:spAutoFit/>
          </a:bodyPr>
          <a:lstStyle/>
          <a:p>
            <a:pPr algn="ctr"/>
            <a:r>
              <a:rPr lang="es-MX" dirty="0"/>
              <a:t>Tomado de: </a:t>
            </a:r>
            <a:r>
              <a:rPr lang="es-AR" dirty="0"/>
              <a:t>Presentación Plan Preliminar 2016 -2030  UPME </a:t>
            </a:r>
          </a:p>
          <a:p>
            <a:endParaRPr lang="es-CO" dirty="0"/>
          </a:p>
        </p:txBody>
      </p:sp>
      <p:graphicFrame>
        <p:nvGraphicFramePr>
          <p:cNvPr id="7" name="3 Diagrama"/>
          <p:cNvGraphicFramePr/>
          <p:nvPr>
            <p:extLst/>
          </p:nvPr>
        </p:nvGraphicFramePr>
        <p:xfrm>
          <a:off x="3214321" y="1688967"/>
          <a:ext cx="4968552" cy="4264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6 CuadroTexto"/>
          <p:cNvSpPr txBox="1"/>
          <p:nvPr/>
        </p:nvSpPr>
        <p:spPr>
          <a:xfrm>
            <a:off x="395536" y="2088388"/>
            <a:ext cx="4070345" cy="923330"/>
          </a:xfrm>
          <a:prstGeom prst="rect">
            <a:avLst/>
          </a:prstGeom>
          <a:noFill/>
        </p:spPr>
        <p:txBody>
          <a:bodyPr wrap="none" rtlCol="0">
            <a:spAutoFit/>
          </a:bodyPr>
          <a:lstStyle/>
          <a:p>
            <a:r>
              <a:rPr lang="es-CO" dirty="0"/>
              <a:t>Demanda residencial, </a:t>
            </a:r>
          </a:p>
          <a:p>
            <a:r>
              <a:rPr lang="es-CO" dirty="0"/>
              <a:t>comercial, industrial </a:t>
            </a:r>
          </a:p>
          <a:p>
            <a:r>
              <a:rPr lang="es-CO" dirty="0"/>
              <a:t>Pequeña, generación pequeña escala</a:t>
            </a:r>
          </a:p>
        </p:txBody>
      </p:sp>
      <p:sp>
        <p:nvSpPr>
          <p:cNvPr id="9" name="7 CuadroTexto"/>
          <p:cNvSpPr txBox="1"/>
          <p:nvPr/>
        </p:nvSpPr>
        <p:spPr>
          <a:xfrm>
            <a:off x="381099" y="3203422"/>
            <a:ext cx="3749744" cy="923330"/>
          </a:xfrm>
          <a:prstGeom prst="rect">
            <a:avLst/>
          </a:prstGeom>
          <a:noFill/>
        </p:spPr>
        <p:txBody>
          <a:bodyPr wrap="none" rtlCol="0">
            <a:spAutoFit/>
          </a:bodyPr>
          <a:lstStyle/>
          <a:p>
            <a:r>
              <a:rPr lang="es-CO" dirty="0"/>
              <a:t>Demanda</a:t>
            </a:r>
          </a:p>
          <a:p>
            <a:r>
              <a:rPr lang="es-CO" dirty="0"/>
              <a:t>comercial, industrial, generación e </a:t>
            </a:r>
          </a:p>
          <a:p>
            <a:r>
              <a:rPr lang="es-CO" dirty="0"/>
              <a:t>Interconexión entre generadores</a:t>
            </a:r>
          </a:p>
        </p:txBody>
      </p:sp>
      <p:sp>
        <p:nvSpPr>
          <p:cNvPr id="10" name="8 CuadroTexto"/>
          <p:cNvSpPr txBox="1"/>
          <p:nvPr/>
        </p:nvSpPr>
        <p:spPr>
          <a:xfrm>
            <a:off x="395536" y="4545124"/>
            <a:ext cx="2903359" cy="1200329"/>
          </a:xfrm>
          <a:prstGeom prst="rect">
            <a:avLst/>
          </a:prstGeom>
          <a:noFill/>
        </p:spPr>
        <p:txBody>
          <a:bodyPr wrap="none" rtlCol="0">
            <a:spAutoFit/>
          </a:bodyPr>
          <a:lstStyle/>
          <a:p>
            <a:r>
              <a:rPr lang="es-CO" dirty="0"/>
              <a:t>Demanda</a:t>
            </a:r>
          </a:p>
          <a:p>
            <a:r>
              <a:rPr lang="es-CO" dirty="0"/>
              <a:t>comercial, industrial, </a:t>
            </a:r>
          </a:p>
          <a:p>
            <a:r>
              <a:rPr lang="es-CO" dirty="0"/>
              <a:t>Generadores, conexión de</a:t>
            </a:r>
          </a:p>
          <a:p>
            <a:r>
              <a:rPr lang="es-CO" dirty="0"/>
              <a:t>OR</a:t>
            </a:r>
          </a:p>
        </p:txBody>
      </p:sp>
    </p:spTree>
    <p:extLst>
      <p:ext uri="{BB962C8B-B14F-4D97-AF65-F5344CB8AC3E}">
        <p14:creationId xmlns:p14="http://schemas.microsoft.com/office/powerpoint/2010/main" val="35164975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58575" y="176463"/>
            <a:ext cx="8596668" cy="1320800"/>
          </a:xfrm>
        </p:spPr>
        <p:txBody>
          <a:bodyPr/>
          <a:lstStyle/>
          <a:p>
            <a:r>
              <a:rPr lang="es-CO" dirty="0"/>
              <a:t>SESIÓN 1 – OBJETIVOS Y METODOLOGIAS DEL PLANEAMIENTO</a:t>
            </a:r>
          </a:p>
        </p:txBody>
      </p:sp>
      <p:graphicFrame>
        <p:nvGraphicFramePr>
          <p:cNvPr id="5" name="Diagrama 4"/>
          <p:cNvGraphicFramePr/>
          <p:nvPr>
            <p:extLst>
              <p:ext uri="{D42A27DB-BD31-4B8C-83A1-F6EECF244321}">
                <p14:modId xmlns:p14="http://schemas.microsoft.com/office/powerpoint/2010/main" val="3613343467"/>
              </p:ext>
            </p:extLst>
          </p:nvPr>
        </p:nvGraphicFramePr>
        <p:xfrm>
          <a:off x="1389449" y="1180985"/>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errar llave 5"/>
          <p:cNvSpPr/>
          <p:nvPr/>
        </p:nvSpPr>
        <p:spPr>
          <a:xfrm>
            <a:off x="2199503" y="2656262"/>
            <a:ext cx="486032" cy="139219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7" name="CuadroTexto 6"/>
          <p:cNvSpPr txBox="1"/>
          <p:nvPr/>
        </p:nvSpPr>
        <p:spPr>
          <a:xfrm>
            <a:off x="135257" y="2977286"/>
            <a:ext cx="2310504" cy="1477328"/>
          </a:xfrm>
          <a:prstGeom prst="rect">
            <a:avLst/>
          </a:prstGeom>
          <a:noFill/>
        </p:spPr>
        <p:txBody>
          <a:bodyPr wrap="none" rtlCol="0">
            <a:spAutoFit/>
          </a:bodyPr>
          <a:lstStyle/>
          <a:p>
            <a:pPr marL="285750" indent="-285750">
              <a:buFont typeface="Arial" panose="020B0604020202020204" pitchFamily="34" charset="0"/>
              <a:buChar char="•"/>
            </a:pPr>
            <a:r>
              <a:rPr lang="es-MX" dirty="0"/>
              <a:t>Baterías (1)</a:t>
            </a:r>
          </a:p>
          <a:p>
            <a:pPr marL="285750" indent="-285750">
              <a:buFont typeface="Arial" panose="020B0604020202020204" pitchFamily="34" charset="0"/>
              <a:buChar char="•"/>
            </a:pPr>
            <a:r>
              <a:rPr lang="es-MX" dirty="0"/>
              <a:t>Redes compactas </a:t>
            </a:r>
          </a:p>
          <a:p>
            <a:r>
              <a:rPr lang="es-MX" dirty="0"/>
              <a:t>(2)</a:t>
            </a:r>
          </a:p>
          <a:p>
            <a:pPr marL="285750" indent="-285750">
              <a:buFont typeface="Arial" panose="020B0604020202020204" pitchFamily="34" charset="0"/>
              <a:buChar char="•"/>
            </a:pPr>
            <a:r>
              <a:rPr lang="es-MX" dirty="0"/>
              <a:t>SMART </a:t>
            </a:r>
            <a:r>
              <a:rPr lang="es-MX" dirty="0" err="1"/>
              <a:t>GRIDs</a:t>
            </a:r>
            <a:r>
              <a:rPr lang="es-MX" dirty="0"/>
              <a:t>(3)</a:t>
            </a:r>
          </a:p>
          <a:p>
            <a:endParaRPr lang="es-CO" dirty="0"/>
          </a:p>
        </p:txBody>
      </p:sp>
      <p:sp>
        <p:nvSpPr>
          <p:cNvPr id="8" name="Cerrar llave 7"/>
          <p:cNvSpPr/>
          <p:nvPr/>
        </p:nvSpPr>
        <p:spPr>
          <a:xfrm rot="10800000">
            <a:off x="6569676" y="845079"/>
            <a:ext cx="486032" cy="139219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9" name="CuadroTexto 8"/>
          <p:cNvSpPr txBox="1"/>
          <p:nvPr/>
        </p:nvSpPr>
        <p:spPr>
          <a:xfrm>
            <a:off x="6836651" y="941011"/>
            <a:ext cx="3041474" cy="1200329"/>
          </a:xfrm>
          <a:prstGeom prst="rect">
            <a:avLst/>
          </a:prstGeom>
          <a:noFill/>
        </p:spPr>
        <p:txBody>
          <a:bodyPr wrap="none" rtlCol="0">
            <a:spAutoFit/>
          </a:bodyPr>
          <a:lstStyle/>
          <a:p>
            <a:r>
              <a:rPr lang="es-MX" dirty="0" err="1"/>
              <a:t>Prosumers</a:t>
            </a:r>
            <a:r>
              <a:rPr lang="es-MX" dirty="0"/>
              <a:t> (4)</a:t>
            </a:r>
          </a:p>
          <a:p>
            <a:r>
              <a:rPr lang="es-MX" dirty="0"/>
              <a:t>Eficiencia energética (5)</a:t>
            </a:r>
          </a:p>
          <a:p>
            <a:r>
              <a:rPr lang="es-MX" dirty="0"/>
              <a:t>Respuesta a la demanda (6)</a:t>
            </a:r>
          </a:p>
          <a:p>
            <a:endParaRPr lang="es-CO" dirty="0"/>
          </a:p>
        </p:txBody>
      </p:sp>
    </p:spTree>
    <p:extLst>
      <p:ext uri="{BB962C8B-B14F-4D97-AF65-F5344CB8AC3E}">
        <p14:creationId xmlns:p14="http://schemas.microsoft.com/office/powerpoint/2010/main" val="23984414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58575" y="176463"/>
            <a:ext cx="8596668" cy="1320800"/>
          </a:xfrm>
        </p:spPr>
        <p:txBody>
          <a:bodyPr/>
          <a:lstStyle/>
          <a:p>
            <a:r>
              <a:rPr lang="es-CO" dirty="0"/>
              <a:t>SESIÓN 1 – OBJETIVOS Y METODOLOGIAS DEL PLANEAMIENTO</a:t>
            </a:r>
          </a:p>
        </p:txBody>
      </p:sp>
      <p:graphicFrame>
        <p:nvGraphicFramePr>
          <p:cNvPr id="5" name="Diagrama 4"/>
          <p:cNvGraphicFramePr/>
          <p:nvPr>
            <p:extLst/>
          </p:nvPr>
        </p:nvGraphicFramePr>
        <p:xfrm>
          <a:off x="1389449" y="1180985"/>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errar llave 5"/>
          <p:cNvSpPr/>
          <p:nvPr/>
        </p:nvSpPr>
        <p:spPr>
          <a:xfrm>
            <a:off x="2199503" y="2656262"/>
            <a:ext cx="486032" cy="139219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7" name="CuadroTexto 6"/>
          <p:cNvSpPr txBox="1"/>
          <p:nvPr/>
        </p:nvSpPr>
        <p:spPr>
          <a:xfrm>
            <a:off x="135257" y="2977286"/>
            <a:ext cx="2860078" cy="1754326"/>
          </a:xfrm>
          <a:prstGeom prst="rect">
            <a:avLst/>
          </a:prstGeom>
          <a:noFill/>
        </p:spPr>
        <p:txBody>
          <a:bodyPr wrap="none" rtlCol="0">
            <a:spAutoFit/>
          </a:bodyPr>
          <a:lstStyle/>
          <a:p>
            <a:pPr marL="285750" indent="-285750">
              <a:buFont typeface="Arial" panose="020B0604020202020204" pitchFamily="34" charset="0"/>
              <a:buChar char="•"/>
            </a:pPr>
            <a:r>
              <a:rPr lang="es-MX" dirty="0"/>
              <a:t>Baterías - antonio</a:t>
            </a:r>
          </a:p>
          <a:p>
            <a:pPr marL="285750" indent="-285750">
              <a:buFont typeface="Arial" panose="020B0604020202020204" pitchFamily="34" charset="0"/>
              <a:buChar char="•"/>
            </a:pPr>
            <a:r>
              <a:rPr lang="es-MX" dirty="0"/>
              <a:t>Redes compactas </a:t>
            </a:r>
          </a:p>
          <a:p>
            <a:r>
              <a:rPr lang="es-MX" dirty="0"/>
              <a:t>Leonel, </a:t>
            </a:r>
            <a:r>
              <a:rPr lang="es-MX" dirty="0" err="1"/>
              <a:t>ciro</a:t>
            </a:r>
            <a:r>
              <a:rPr lang="es-MX" dirty="0"/>
              <a:t> </a:t>
            </a:r>
            <a:r>
              <a:rPr lang="es-MX" dirty="0" err="1"/>
              <a:t>yperdo</a:t>
            </a:r>
            <a:r>
              <a:rPr lang="es-MX" dirty="0"/>
              <a:t> rueda</a:t>
            </a:r>
          </a:p>
          <a:p>
            <a:pPr marL="285750" indent="-285750">
              <a:buFont typeface="Arial" panose="020B0604020202020204" pitchFamily="34" charset="0"/>
              <a:buChar char="•"/>
            </a:pPr>
            <a:r>
              <a:rPr lang="es-MX" dirty="0"/>
              <a:t>SMART </a:t>
            </a:r>
            <a:r>
              <a:rPr lang="es-MX" dirty="0" err="1"/>
              <a:t>GRIDs</a:t>
            </a:r>
            <a:endParaRPr lang="es-MX" dirty="0"/>
          </a:p>
          <a:p>
            <a:r>
              <a:rPr lang="es-MX" dirty="0"/>
              <a:t>Fredy y los reyes</a:t>
            </a:r>
          </a:p>
          <a:p>
            <a:endParaRPr lang="es-CO" dirty="0"/>
          </a:p>
        </p:txBody>
      </p:sp>
      <p:sp>
        <p:nvSpPr>
          <p:cNvPr id="8" name="Cerrar llave 7"/>
          <p:cNvSpPr/>
          <p:nvPr/>
        </p:nvSpPr>
        <p:spPr>
          <a:xfrm rot="10800000">
            <a:off x="6569676" y="845079"/>
            <a:ext cx="486032" cy="139219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9" name="CuadroTexto 8"/>
          <p:cNvSpPr txBox="1"/>
          <p:nvPr/>
        </p:nvSpPr>
        <p:spPr>
          <a:xfrm>
            <a:off x="6836651" y="941011"/>
            <a:ext cx="5246116" cy="1200329"/>
          </a:xfrm>
          <a:prstGeom prst="rect">
            <a:avLst/>
          </a:prstGeom>
          <a:noFill/>
        </p:spPr>
        <p:txBody>
          <a:bodyPr wrap="none" rtlCol="0">
            <a:spAutoFit/>
          </a:bodyPr>
          <a:lstStyle/>
          <a:p>
            <a:r>
              <a:rPr lang="es-MX" dirty="0" err="1"/>
              <a:t>Prosumers</a:t>
            </a:r>
            <a:r>
              <a:rPr lang="es-MX" dirty="0"/>
              <a:t> </a:t>
            </a:r>
            <a:r>
              <a:rPr lang="es-MX" dirty="0" err="1"/>
              <a:t>jhoan</a:t>
            </a:r>
            <a:r>
              <a:rPr lang="es-MX" dirty="0"/>
              <a:t> , Jorge y </a:t>
            </a:r>
            <a:r>
              <a:rPr lang="es-MX" dirty="0" err="1"/>
              <a:t>alexander</a:t>
            </a:r>
            <a:endParaRPr lang="es-MX" dirty="0"/>
          </a:p>
          <a:p>
            <a:r>
              <a:rPr lang="es-MX" dirty="0"/>
              <a:t>Eficiencia energética </a:t>
            </a:r>
            <a:r>
              <a:rPr lang="es-MX" dirty="0" err="1"/>
              <a:t>victor</a:t>
            </a:r>
            <a:r>
              <a:rPr lang="es-MX" dirty="0"/>
              <a:t>, jean y diego </a:t>
            </a:r>
            <a:r>
              <a:rPr lang="es-MX" dirty="0" err="1"/>
              <a:t>beltran</a:t>
            </a:r>
            <a:endParaRPr lang="es-MX" dirty="0"/>
          </a:p>
          <a:p>
            <a:r>
              <a:rPr lang="es-MX" dirty="0"/>
              <a:t>Respuesta a la demanda- </a:t>
            </a:r>
            <a:r>
              <a:rPr lang="es-MX" dirty="0" err="1"/>
              <a:t>jose</a:t>
            </a:r>
            <a:r>
              <a:rPr lang="es-MX" dirty="0"/>
              <a:t> y </a:t>
            </a:r>
            <a:r>
              <a:rPr lang="es-MX" dirty="0" err="1"/>
              <a:t>ivon</a:t>
            </a:r>
            <a:r>
              <a:rPr lang="es-MX" dirty="0"/>
              <a:t> y </a:t>
            </a:r>
            <a:r>
              <a:rPr lang="es-MX" dirty="0" err="1"/>
              <a:t>edgar</a:t>
            </a:r>
            <a:endParaRPr lang="es-MX" dirty="0"/>
          </a:p>
          <a:p>
            <a:endParaRPr lang="es-CO" dirty="0"/>
          </a:p>
        </p:txBody>
      </p:sp>
    </p:spTree>
    <p:extLst>
      <p:ext uri="{BB962C8B-B14F-4D97-AF65-F5344CB8AC3E}">
        <p14:creationId xmlns:p14="http://schemas.microsoft.com/office/powerpoint/2010/main" val="25405537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
          <p:cNvSpPr>
            <a:spLocks noGrp="1" noChangeArrowheads="1"/>
          </p:cNvSpPr>
          <p:nvPr>
            <p:ph idx="1"/>
          </p:nvPr>
        </p:nvSpPr>
        <p:spPr>
          <a:xfrm>
            <a:off x="496996" y="1497263"/>
            <a:ext cx="9304729" cy="5015032"/>
          </a:xfrm>
        </p:spPr>
        <p:txBody>
          <a:bodyPr vert="horz" lIns="18000" tIns="10800" rIns="18000" bIns="10800" rtlCol="0">
            <a:normAutofit fontScale="92500" lnSpcReduction="20000"/>
          </a:bodyPr>
          <a:lstStyle/>
          <a:p>
            <a:pPr marL="273050" indent="-273050" algn="just">
              <a:spcAft>
                <a:spcPts val="1200"/>
              </a:spcAft>
              <a:buFont typeface="Wingdings" pitchFamily="2" charset="2"/>
              <a:buChar char="q"/>
            </a:pPr>
            <a:r>
              <a:rPr lang="es-EC" sz="2000" b="1" dirty="0">
                <a:solidFill>
                  <a:srgbClr val="0033CC"/>
                </a:solidFill>
                <a:latin typeface="Arial" pitchFamily="34" charset="0"/>
                <a:cs typeface="Arial" pitchFamily="34" charset="0"/>
              </a:rPr>
              <a:t>CRITERIOS DE PLANIFICACIÓN:</a:t>
            </a:r>
            <a:r>
              <a:rPr lang="es-EC" sz="2000" dirty="0">
                <a:solidFill>
                  <a:srgbClr val="0033CC"/>
                </a:solidFill>
                <a:latin typeface="Arial" pitchFamily="34" charset="0"/>
                <a:cs typeface="Arial" pitchFamily="34" charset="0"/>
              </a:rPr>
              <a:t> </a:t>
            </a:r>
          </a:p>
          <a:p>
            <a:pPr marL="712788" indent="-357188" algn="just">
              <a:spcAft>
                <a:spcPts val="600"/>
              </a:spcAft>
              <a:buFont typeface="Wingdings" pitchFamily="2" charset="2"/>
              <a:buChar char="§"/>
            </a:pPr>
            <a:r>
              <a:rPr lang="es-EC" sz="2000" dirty="0">
                <a:solidFill>
                  <a:srgbClr val="0033CC"/>
                </a:solidFill>
                <a:latin typeface="Arial" pitchFamily="34" charset="0"/>
                <a:cs typeface="Arial" pitchFamily="34" charset="0"/>
              </a:rPr>
              <a:t>Factor de potencia</a:t>
            </a:r>
          </a:p>
          <a:p>
            <a:pPr marL="712788" indent="-357188" algn="just">
              <a:spcAft>
                <a:spcPts val="600"/>
              </a:spcAft>
              <a:buFont typeface="Wingdings" pitchFamily="2" charset="2"/>
              <a:buChar char="§"/>
            </a:pPr>
            <a:r>
              <a:rPr lang="es-EC" sz="2000" dirty="0">
                <a:solidFill>
                  <a:srgbClr val="0033CC"/>
                </a:solidFill>
                <a:latin typeface="Arial" pitchFamily="34" charset="0"/>
                <a:cs typeface="Arial" pitchFamily="34" charset="0"/>
              </a:rPr>
              <a:t>Normas de calidad de servicio (tensión y confiabilidad)</a:t>
            </a:r>
          </a:p>
          <a:p>
            <a:pPr marL="712788" indent="-357188" algn="just">
              <a:spcAft>
                <a:spcPts val="600"/>
              </a:spcAft>
              <a:buFont typeface="Wingdings" pitchFamily="2" charset="2"/>
              <a:buChar char="§"/>
            </a:pPr>
            <a:r>
              <a:rPr lang="es-EC" sz="2000" dirty="0">
                <a:solidFill>
                  <a:srgbClr val="0033CC"/>
                </a:solidFill>
                <a:latin typeface="Arial" pitchFamily="34" charset="0"/>
                <a:cs typeface="Arial" pitchFamily="34" charset="0"/>
              </a:rPr>
              <a:t>Nivel de reserva para crecimiento y confiabilidad en redes BT, centros MT/BT  y alimentadores MT.</a:t>
            </a:r>
          </a:p>
          <a:p>
            <a:pPr marL="712788" indent="-357188" algn="just">
              <a:spcAft>
                <a:spcPts val="600"/>
              </a:spcAft>
              <a:buFont typeface="Wingdings" pitchFamily="2" charset="2"/>
              <a:buChar char="§"/>
            </a:pPr>
            <a:r>
              <a:rPr lang="es-EC" sz="2000" dirty="0">
                <a:solidFill>
                  <a:srgbClr val="0033CC"/>
                </a:solidFill>
                <a:latin typeface="Arial" pitchFamily="34" charset="0"/>
                <a:cs typeface="Arial" pitchFamily="34" charset="0"/>
              </a:rPr>
              <a:t>Distinción entre zonas urbanas-semiurbanas y rurales</a:t>
            </a:r>
          </a:p>
          <a:p>
            <a:pPr marL="273050" indent="-273050" algn="just">
              <a:spcAft>
                <a:spcPts val="1200"/>
              </a:spcAft>
              <a:buFont typeface="Wingdings" pitchFamily="2" charset="2"/>
              <a:buChar char="q"/>
            </a:pPr>
            <a:r>
              <a:rPr lang="es-EC" sz="2000" b="1" dirty="0">
                <a:solidFill>
                  <a:srgbClr val="0033CC"/>
                </a:solidFill>
                <a:latin typeface="Arial" pitchFamily="34" charset="0"/>
                <a:cs typeface="Arial" pitchFamily="34" charset="0"/>
              </a:rPr>
              <a:t>ESQUEMA METODOLÓGICO DE  SOLUCIÓN:</a:t>
            </a:r>
            <a:r>
              <a:rPr lang="es-EC" sz="2000" dirty="0">
                <a:solidFill>
                  <a:srgbClr val="0033CC"/>
                </a:solidFill>
                <a:latin typeface="Arial" pitchFamily="34" charset="0"/>
                <a:cs typeface="Arial" pitchFamily="34" charset="0"/>
              </a:rPr>
              <a:t> </a:t>
            </a:r>
          </a:p>
          <a:p>
            <a:pPr marL="273050" indent="-273050" algn="just">
              <a:spcAft>
                <a:spcPts val="1200"/>
              </a:spcAft>
              <a:buFont typeface="Wingdings" pitchFamily="2" charset="2"/>
              <a:buChar char="q"/>
            </a:pPr>
            <a:endParaRPr lang="es-EC" sz="2000" dirty="0">
              <a:solidFill>
                <a:srgbClr val="0033CC"/>
              </a:solidFill>
              <a:latin typeface="Arial" pitchFamily="34" charset="0"/>
              <a:cs typeface="Arial" pitchFamily="34" charset="0"/>
            </a:endParaRPr>
          </a:p>
          <a:p>
            <a:pPr marL="273050" indent="-273050" algn="just">
              <a:spcAft>
                <a:spcPts val="1200"/>
              </a:spcAft>
              <a:buFont typeface="Wingdings" pitchFamily="2" charset="2"/>
              <a:buChar char="q"/>
            </a:pPr>
            <a:endParaRPr lang="es-EC" sz="2000" dirty="0">
              <a:solidFill>
                <a:srgbClr val="0033CC"/>
              </a:solidFill>
              <a:latin typeface="Arial" pitchFamily="34" charset="0"/>
              <a:cs typeface="Arial" pitchFamily="34" charset="0"/>
            </a:endParaRPr>
          </a:p>
          <a:p>
            <a:pPr marL="273050" indent="-273050" algn="just">
              <a:spcAft>
                <a:spcPts val="1200"/>
              </a:spcAft>
              <a:buFont typeface="Wingdings" pitchFamily="2" charset="2"/>
              <a:buChar char="q"/>
            </a:pPr>
            <a:endParaRPr lang="es-EC" sz="2000" dirty="0">
              <a:solidFill>
                <a:srgbClr val="0033CC"/>
              </a:solidFill>
              <a:latin typeface="Arial" pitchFamily="34" charset="0"/>
              <a:cs typeface="Arial" pitchFamily="34" charset="0"/>
            </a:endParaRPr>
          </a:p>
          <a:p>
            <a:pPr marL="723900" indent="-273050" algn="ctr">
              <a:spcAft>
                <a:spcPts val="1200"/>
              </a:spcAft>
              <a:buNone/>
            </a:pPr>
            <a:r>
              <a:rPr lang="es-EC" sz="2400" b="1" dirty="0">
                <a:solidFill>
                  <a:srgbClr val="C00000"/>
                </a:solidFill>
                <a:latin typeface="Arial" pitchFamily="34" charset="0"/>
                <a:cs typeface="Arial" pitchFamily="34" charset="0"/>
              </a:rPr>
              <a:t>Común Denominador  SE MT/BT</a:t>
            </a:r>
          </a:p>
        </p:txBody>
      </p:sp>
      <p:sp>
        <p:nvSpPr>
          <p:cNvPr id="7" name="6 Marcador de número de diapositiva"/>
          <p:cNvSpPr>
            <a:spLocks noGrp="1"/>
          </p:cNvSpPr>
          <p:nvPr>
            <p:ph type="sldNum" sz="quarter" idx="12"/>
          </p:nvPr>
        </p:nvSpPr>
        <p:spPr>
          <a:xfrm>
            <a:off x="8077200" y="6520260"/>
            <a:ext cx="2133600" cy="365125"/>
          </a:xfrm>
        </p:spPr>
        <p:txBody>
          <a:bodyPr/>
          <a:lstStyle/>
          <a:p>
            <a:fld id="{2D4C8885-3434-481C-9E7D-5B60799D0F25}" type="slidenum">
              <a:rPr lang="es-ES" smtClean="0">
                <a:solidFill>
                  <a:schemeClr val="tx1"/>
                </a:solidFill>
                <a:latin typeface="Arial" pitchFamily="34" charset="0"/>
                <a:cs typeface="Arial" pitchFamily="34" charset="0"/>
              </a:rPr>
              <a:pPr/>
              <a:t>73</a:t>
            </a:fld>
            <a:endParaRPr lang="es-ES" dirty="0">
              <a:solidFill>
                <a:schemeClr val="tx1"/>
              </a:solidFill>
              <a:latin typeface="Arial" pitchFamily="34" charset="0"/>
              <a:cs typeface="Arial" pitchFamily="34" charset="0"/>
            </a:endParaRPr>
          </a:p>
        </p:txBody>
      </p:sp>
      <p:sp>
        <p:nvSpPr>
          <p:cNvPr id="5156" name="Rectangle 36"/>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a:p>
        </p:txBody>
      </p:sp>
      <p:sp>
        <p:nvSpPr>
          <p:cNvPr id="5158" name="Rectangle 38"/>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a:p>
        </p:txBody>
      </p:sp>
      <p:grpSp>
        <p:nvGrpSpPr>
          <p:cNvPr id="3" name="2 Grupo"/>
          <p:cNvGrpSpPr/>
          <p:nvPr/>
        </p:nvGrpSpPr>
        <p:grpSpPr>
          <a:xfrm>
            <a:off x="3167042" y="4429132"/>
            <a:ext cx="6169318" cy="1000132"/>
            <a:chOff x="1619092" y="5008856"/>
            <a:chExt cx="6000792" cy="1000132"/>
          </a:xfrm>
        </p:grpSpPr>
        <p:sp>
          <p:nvSpPr>
            <p:cNvPr id="15" name="14 Elipse"/>
            <p:cNvSpPr/>
            <p:nvPr/>
          </p:nvSpPr>
          <p:spPr>
            <a:xfrm>
              <a:off x="3619356" y="5008856"/>
              <a:ext cx="3714776" cy="10001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nvGrpSpPr>
            <p:cNvPr id="2" name="1 Grupo"/>
            <p:cNvGrpSpPr/>
            <p:nvPr/>
          </p:nvGrpSpPr>
          <p:grpSpPr>
            <a:xfrm>
              <a:off x="1619092" y="5008856"/>
              <a:ext cx="6000792" cy="1000132"/>
              <a:chOff x="1619092" y="5008856"/>
              <a:chExt cx="6000792" cy="1000132"/>
            </a:xfrm>
          </p:grpSpPr>
          <p:sp>
            <p:nvSpPr>
              <p:cNvPr id="14" name="13 Elipse"/>
              <p:cNvSpPr/>
              <p:nvPr/>
            </p:nvSpPr>
            <p:spPr>
              <a:xfrm>
                <a:off x="1619092" y="5008856"/>
                <a:ext cx="3714776" cy="10001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10 Rectángulo"/>
              <p:cNvSpPr/>
              <p:nvPr/>
            </p:nvSpPr>
            <p:spPr>
              <a:xfrm>
                <a:off x="1904844" y="5151732"/>
                <a:ext cx="5715040" cy="584775"/>
              </a:xfrm>
              <a:prstGeom prst="rect">
                <a:avLst/>
              </a:prstGeom>
            </p:spPr>
            <p:txBody>
              <a:bodyPr wrap="square">
                <a:spAutoFit/>
              </a:bodyPr>
              <a:lstStyle/>
              <a:p>
                <a:r>
                  <a:rPr lang="es-EC" sz="2400" b="1" dirty="0">
                    <a:latin typeface="Arial" pitchFamily="34" charset="0"/>
                    <a:cs typeface="Arial" pitchFamily="34" charset="0"/>
                  </a:rPr>
                  <a:t>Red MT  </a:t>
                </a:r>
                <a:r>
                  <a:rPr lang="es-EC" sz="3200" b="1" dirty="0">
                    <a:solidFill>
                      <a:srgbClr val="FF0000"/>
                    </a:solidFill>
                    <a:latin typeface="Arial" pitchFamily="34" charset="0"/>
                    <a:cs typeface="Arial" pitchFamily="34" charset="0"/>
                  </a:rPr>
                  <a:t>↔</a:t>
                </a:r>
                <a:r>
                  <a:rPr lang="es-EC" sz="2400" b="1" dirty="0">
                    <a:latin typeface="Arial" pitchFamily="34" charset="0"/>
                    <a:cs typeface="Arial" pitchFamily="34" charset="0"/>
                  </a:rPr>
                  <a:t> SE MT/</a:t>
                </a:r>
                <a:r>
                  <a:rPr lang="es-EC" sz="2400" b="1" dirty="0" err="1">
                    <a:latin typeface="Arial" pitchFamily="34" charset="0"/>
                    <a:cs typeface="Arial" pitchFamily="34" charset="0"/>
                  </a:rPr>
                  <a:t>BTs</a:t>
                </a:r>
                <a:r>
                  <a:rPr lang="es-EC" sz="2400" b="1" dirty="0">
                    <a:latin typeface="Arial" pitchFamily="34" charset="0"/>
                    <a:cs typeface="Arial" pitchFamily="34" charset="0"/>
                  </a:rPr>
                  <a:t>  </a:t>
                </a:r>
                <a:r>
                  <a:rPr lang="es-EC" sz="3200" b="1" dirty="0">
                    <a:solidFill>
                      <a:srgbClr val="FF0000"/>
                    </a:solidFill>
                    <a:latin typeface="Arial" pitchFamily="34" charset="0"/>
                    <a:cs typeface="Arial" pitchFamily="34" charset="0"/>
                  </a:rPr>
                  <a:t>↔</a:t>
                </a:r>
                <a:r>
                  <a:rPr lang="es-EC" sz="2400" b="1" dirty="0">
                    <a:solidFill>
                      <a:srgbClr val="FF0000"/>
                    </a:solidFill>
                    <a:latin typeface="Arial" pitchFamily="34" charset="0"/>
                    <a:cs typeface="Arial" pitchFamily="34" charset="0"/>
                  </a:rPr>
                  <a:t> </a:t>
                </a:r>
                <a:r>
                  <a:rPr lang="es-EC" sz="2400" b="1" dirty="0">
                    <a:latin typeface="Arial" pitchFamily="34" charset="0"/>
                    <a:cs typeface="Arial" pitchFamily="34" charset="0"/>
                  </a:rPr>
                  <a:t>Red BT</a:t>
                </a:r>
                <a:endParaRPr lang="es-AR" sz="2400" dirty="0">
                  <a:latin typeface="Arial" pitchFamily="34" charset="0"/>
                  <a:cs typeface="Arial" pitchFamily="34" charset="0"/>
                </a:endParaRPr>
              </a:p>
            </p:txBody>
          </p:sp>
        </p:grpSp>
      </p:grpSp>
      <p:sp>
        <p:nvSpPr>
          <p:cNvPr id="17" name="Título 1"/>
          <p:cNvSpPr>
            <a:spLocks noGrp="1"/>
          </p:cNvSpPr>
          <p:nvPr>
            <p:ph type="title"/>
          </p:nvPr>
        </p:nvSpPr>
        <p:spPr>
          <a:xfrm>
            <a:off x="258575" y="176463"/>
            <a:ext cx="8596668" cy="1320800"/>
          </a:xfrm>
        </p:spPr>
        <p:txBody>
          <a:bodyPr/>
          <a:lstStyle/>
          <a:p>
            <a:r>
              <a:rPr lang="es-CO" dirty="0"/>
              <a:t>SESIÓN 1 – OBJETIVOS Y METODOLOGIAS DEL PLANEAMIENTO</a:t>
            </a:r>
          </a:p>
        </p:txBody>
      </p:sp>
      <p:sp>
        <p:nvSpPr>
          <p:cNvPr id="12" name="Rectángulo 11"/>
          <p:cNvSpPr/>
          <p:nvPr/>
        </p:nvSpPr>
        <p:spPr>
          <a:xfrm>
            <a:off x="-167491" y="6319391"/>
            <a:ext cx="9448800" cy="1077218"/>
          </a:xfrm>
          <a:prstGeom prst="rect">
            <a:avLst/>
          </a:prstGeom>
        </p:spPr>
        <p:txBody>
          <a:bodyPr wrap="square">
            <a:spAutoFit/>
          </a:bodyPr>
          <a:lstStyle/>
          <a:p>
            <a:pPr algn="ctr"/>
            <a:r>
              <a:rPr lang="es-MX" sz="1600" dirty="0"/>
              <a:t>Tomado de: </a:t>
            </a:r>
            <a:r>
              <a:rPr lang="es-AR" sz="1600" dirty="0"/>
              <a:t>La Zonificación Eléctrica como Herramienta de Planificación, </a:t>
            </a:r>
          </a:p>
          <a:p>
            <a:pPr algn="ctr"/>
            <a:r>
              <a:rPr lang="es-AR" sz="1600" dirty="0"/>
              <a:t>Cálculo de Pérdidas  y Tarifación de los Sistemas de Distribución - </a:t>
            </a:r>
            <a:r>
              <a:rPr lang="es-AR" sz="1600" kern="10" dirty="0">
                <a:ln w="9525">
                  <a:noFill/>
                  <a:round/>
                  <a:headEnd/>
                  <a:tailEnd/>
                </a:ln>
              </a:rPr>
              <a:t>Alberto Vargas - OLADE</a:t>
            </a:r>
          </a:p>
          <a:p>
            <a:pPr algn="ctr"/>
            <a:endParaRPr lang="es-AR" sz="1600" dirty="0"/>
          </a:p>
          <a:p>
            <a:endParaRPr lang="es-CO" sz="1600" dirty="0"/>
          </a:p>
        </p:txBody>
      </p:sp>
    </p:spTree>
    <p:extLst>
      <p:ext uri="{BB962C8B-B14F-4D97-AF65-F5344CB8AC3E}">
        <p14:creationId xmlns:p14="http://schemas.microsoft.com/office/powerpoint/2010/main" val="69130721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r>
              <a:rPr lang="es-CO" dirty="0"/>
              <a:t>Caribe – Atlántico –</a:t>
            </a:r>
          </a:p>
          <a:p>
            <a:r>
              <a:rPr lang="es-CO" dirty="0"/>
              <a:t>STR – Ejercicio – 5 </a:t>
            </a:r>
            <a:r>
              <a:rPr lang="es-CO" dirty="0" err="1"/>
              <a:t>areas</a:t>
            </a:r>
            <a:endParaRPr lang="es-CO" dirty="0"/>
          </a:p>
        </p:txBody>
      </p:sp>
      <p:sp>
        <p:nvSpPr>
          <p:cNvPr id="4" name="Título 1"/>
          <p:cNvSpPr>
            <a:spLocks noGrp="1"/>
          </p:cNvSpPr>
          <p:nvPr>
            <p:ph type="title"/>
          </p:nvPr>
        </p:nvSpPr>
        <p:spPr>
          <a:xfrm>
            <a:off x="258575" y="176463"/>
            <a:ext cx="8596668" cy="1320800"/>
          </a:xfrm>
        </p:spPr>
        <p:txBody>
          <a:bodyPr/>
          <a:lstStyle/>
          <a:p>
            <a:r>
              <a:rPr lang="es-CO" dirty="0"/>
              <a:t>SESIÓN 1 – OBJETIVOS Y METODOLOGIAS DEL PLANEAMIENTO</a:t>
            </a:r>
          </a:p>
        </p:txBody>
      </p:sp>
    </p:spTree>
    <p:extLst>
      <p:ext uri="{BB962C8B-B14F-4D97-AF65-F5344CB8AC3E}">
        <p14:creationId xmlns:p14="http://schemas.microsoft.com/office/powerpoint/2010/main" val="59451557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r>
              <a:rPr lang="es-CO" dirty="0"/>
              <a:t>Problemáticas </a:t>
            </a:r>
            <a:r>
              <a:rPr lang="es-CO" dirty="0" err="1"/>
              <a:t>STRs</a:t>
            </a:r>
            <a:r>
              <a:rPr lang="es-CO" dirty="0"/>
              <a:t>-</a:t>
            </a:r>
          </a:p>
        </p:txBody>
      </p:sp>
      <p:sp>
        <p:nvSpPr>
          <p:cNvPr id="4" name="Título 1"/>
          <p:cNvSpPr>
            <a:spLocks noGrp="1"/>
          </p:cNvSpPr>
          <p:nvPr>
            <p:ph type="title"/>
          </p:nvPr>
        </p:nvSpPr>
        <p:spPr>
          <a:xfrm>
            <a:off x="258575" y="176463"/>
            <a:ext cx="8596668" cy="1320800"/>
          </a:xfrm>
        </p:spPr>
        <p:txBody>
          <a:bodyPr/>
          <a:lstStyle/>
          <a:p>
            <a:r>
              <a:rPr lang="es-CO" dirty="0"/>
              <a:t>SESIÓN 1 – OBJETIVOS Y METODOLOGIAS DEL PLANEAMIENTO</a:t>
            </a:r>
          </a:p>
        </p:txBody>
      </p:sp>
    </p:spTree>
    <p:extLst>
      <p:ext uri="{BB962C8B-B14F-4D97-AF65-F5344CB8AC3E}">
        <p14:creationId xmlns:p14="http://schemas.microsoft.com/office/powerpoint/2010/main" val="13194151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2183449"/>
            <a:ext cx="8596668" cy="3880773"/>
          </a:xfrm>
        </p:spPr>
        <p:txBody>
          <a:bodyPr/>
          <a:lstStyle/>
          <a:p>
            <a:r>
              <a:rPr lang="es-CO" dirty="0"/>
              <a:t>Problemáticas STR – trabajo grupal – STR identificación de problemática</a:t>
            </a:r>
          </a:p>
        </p:txBody>
      </p:sp>
      <p:sp>
        <p:nvSpPr>
          <p:cNvPr id="4" name="Título 1"/>
          <p:cNvSpPr>
            <a:spLocks noGrp="1"/>
          </p:cNvSpPr>
          <p:nvPr>
            <p:ph type="title"/>
          </p:nvPr>
        </p:nvSpPr>
        <p:spPr>
          <a:xfrm>
            <a:off x="258575" y="176463"/>
            <a:ext cx="8596668" cy="1320800"/>
          </a:xfrm>
        </p:spPr>
        <p:txBody>
          <a:bodyPr/>
          <a:lstStyle/>
          <a:p>
            <a:r>
              <a:rPr lang="es-CO" dirty="0"/>
              <a:t>SESIÓN 1 – OBJETIVOS Y METODOLOGIAS DEL PLANEAMIENTO</a:t>
            </a:r>
          </a:p>
        </p:txBody>
      </p:sp>
    </p:spTree>
    <p:extLst>
      <p:ext uri="{BB962C8B-B14F-4D97-AF65-F5344CB8AC3E}">
        <p14:creationId xmlns:p14="http://schemas.microsoft.com/office/powerpoint/2010/main" val="409205859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2183449"/>
            <a:ext cx="8596668" cy="3880773"/>
          </a:xfrm>
        </p:spPr>
        <p:txBody>
          <a:bodyPr/>
          <a:lstStyle/>
          <a:p>
            <a:r>
              <a:rPr lang="es-CO" dirty="0"/>
              <a:t>Expansión LP, Generación y demanda</a:t>
            </a:r>
          </a:p>
        </p:txBody>
      </p:sp>
      <p:sp>
        <p:nvSpPr>
          <p:cNvPr id="4" name="Título 1"/>
          <p:cNvSpPr>
            <a:spLocks noGrp="1"/>
          </p:cNvSpPr>
          <p:nvPr>
            <p:ph type="title"/>
          </p:nvPr>
        </p:nvSpPr>
        <p:spPr>
          <a:xfrm>
            <a:off x="258575" y="176463"/>
            <a:ext cx="8596668" cy="1320800"/>
          </a:xfrm>
        </p:spPr>
        <p:txBody>
          <a:bodyPr/>
          <a:lstStyle/>
          <a:p>
            <a:r>
              <a:rPr lang="es-CO" dirty="0"/>
              <a:t>SESIÓN 1 – OBJETIVOS Y METODOLOGIAS DEL PLANEAMIENTO</a:t>
            </a:r>
          </a:p>
        </p:txBody>
      </p:sp>
    </p:spTree>
    <p:extLst>
      <p:ext uri="{BB962C8B-B14F-4D97-AF65-F5344CB8AC3E}">
        <p14:creationId xmlns:p14="http://schemas.microsoft.com/office/powerpoint/2010/main" val="245906488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sp>
        <p:nvSpPr>
          <p:cNvPr id="3" name="Marcador de contenido 2"/>
          <p:cNvSpPr>
            <a:spLocks noGrp="1"/>
          </p:cNvSpPr>
          <p:nvPr>
            <p:ph idx="1"/>
          </p:nvPr>
        </p:nvSpPr>
        <p:spPr/>
        <p:txBody>
          <a:bodyPr>
            <a:normAutofit fontScale="62500" lnSpcReduction="20000"/>
          </a:bodyPr>
          <a:lstStyle/>
          <a:p>
            <a:r>
              <a:rPr lang="es-CO" dirty="0"/>
              <a:t>Caribe</a:t>
            </a:r>
          </a:p>
          <a:p>
            <a:pPr marL="0" indent="0">
              <a:buNone/>
            </a:pPr>
            <a:r>
              <a:rPr lang="es-CO" dirty="0"/>
              <a:t>Jean </a:t>
            </a:r>
            <a:r>
              <a:rPr lang="es-CO" dirty="0" err="1"/>
              <a:t>paul</a:t>
            </a:r>
            <a:r>
              <a:rPr lang="es-CO" dirty="0"/>
              <a:t> </a:t>
            </a:r>
            <a:r>
              <a:rPr lang="es-CO" dirty="0" err="1"/>
              <a:t>victor</a:t>
            </a:r>
            <a:r>
              <a:rPr lang="es-CO" dirty="0"/>
              <a:t> y diego</a:t>
            </a:r>
          </a:p>
          <a:p>
            <a:r>
              <a:rPr lang="es-CO" dirty="0"/>
              <a:t>Nordeste</a:t>
            </a:r>
          </a:p>
          <a:p>
            <a:pPr marL="0" indent="0">
              <a:buNone/>
            </a:pPr>
            <a:r>
              <a:rPr lang="es-CO" dirty="0" err="1"/>
              <a:t>Ivon</a:t>
            </a:r>
            <a:r>
              <a:rPr lang="es-CO" dirty="0"/>
              <a:t>, </a:t>
            </a:r>
            <a:r>
              <a:rPr lang="es-CO" dirty="0" err="1"/>
              <a:t>jose</a:t>
            </a:r>
            <a:r>
              <a:rPr lang="es-CO" dirty="0"/>
              <a:t>  y </a:t>
            </a:r>
            <a:r>
              <a:rPr lang="es-CO" dirty="0" err="1"/>
              <a:t>edgar</a:t>
            </a:r>
            <a:endParaRPr lang="es-CO" dirty="0"/>
          </a:p>
          <a:p>
            <a:pPr marL="0" indent="0">
              <a:buNone/>
            </a:pPr>
            <a:endParaRPr lang="es-CO" dirty="0"/>
          </a:p>
          <a:p>
            <a:r>
              <a:rPr lang="es-CO" dirty="0"/>
              <a:t>Oriental</a:t>
            </a:r>
          </a:p>
          <a:p>
            <a:pPr marL="0" indent="0">
              <a:buNone/>
            </a:pPr>
            <a:r>
              <a:rPr lang="es-CO" dirty="0" err="1"/>
              <a:t>Jhoan</a:t>
            </a:r>
            <a:r>
              <a:rPr lang="es-CO" dirty="0"/>
              <a:t>, Jorge y </a:t>
            </a:r>
            <a:r>
              <a:rPr lang="es-CO" dirty="0" err="1"/>
              <a:t>alexander</a:t>
            </a:r>
            <a:endParaRPr lang="es-CO" dirty="0"/>
          </a:p>
          <a:p>
            <a:pPr marL="0" indent="0">
              <a:buNone/>
            </a:pPr>
            <a:endParaRPr lang="es-CO" dirty="0"/>
          </a:p>
          <a:p>
            <a:r>
              <a:rPr lang="es-CO" dirty="0"/>
              <a:t>Antioquia</a:t>
            </a:r>
          </a:p>
          <a:p>
            <a:pPr marL="0" indent="0">
              <a:buNone/>
            </a:pPr>
            <a:r>
              <a:rPr lang="es-CO" dirty="0"/>
              <a:t>Los Reyes y </a:t>
            </a:r>
            <a:r>
              <a:rPr lang="es-CO" dirty="0" err="1"/>
              <a:t>fredy</a:t>
            </a:r>
            <a:endParaRPr lang="es-CO" dirty="0"/>
          </a:p>
          <a:p>
            <a:pPr marL="0" indent="0">
              <a:buNone/>
            </a:pPr>
            <a:endParaRPr lang="es-CO" dirty="0"/>
          </a:p>
          <a:p>
            <a:pPr marL="0" indent="0">
              <a:buNone/>
            </a:pPr>
            <a:endParaRPr lang="es-CO" dirty="0"/>
          </a:p>
          <a:p>
            <a:r>
              <a:rPr lang="es-CO" dirty="0"/>
              <a:t>Suroccidente</a:t>
            </a:r>
          </a:p>
          <a:p>
            <a:pPr marL="0" indent="0">
              <a:buNone/>
            </a:pPr>
            <a:r>
              <a:rPr lang="es-CO" dirty="0"/>
              <a:t>Leonel </a:t>
            </a:r>
            <a:r>
              <a:rPr lang="es-CO" dirty="0" err="1"/>
              <a:t>Orego</a:t>
            </a:r>
            <a:r>
              <a:rPr lang="es-CO" dirty="0"/>
              <a:t>, pedro y </a:t>
            </a:r>
            <a:r>
              <a:rPr lang="es-CO"/>
              <a:t>ciro</a:t>
            </a:r>
            <a:endParaRPr lang="es-CO" dirty="0"/>
          </a:p>
        </p:txBody>
      </p:sp>
    </p:spTree>
    <p:extLst>
      <p:ext uri="{BB962C8B-B14F-4D97-AF65-F5344CB8AC3E}">
        <p14:creationId xmlns:p14="http://schemas.microsoft.com/office/powerpoint/2010/main" val="19765419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t>Sesión 2</a:t>
            </a:r>
          </a:p>
        </p:txBody>
      </p:sp>
      <p:sp>
        <p:nvSpPr>
          <p:cNvPr id="3" name="Marcador de contenido 2"/>
          <p:cNvSpPr>
            <a:spLocks noGrp="1"/>
          </p:cNvSpPr>
          <p:nvPr>
            <p:ph idx="1"/>
          </p:nvPr>
        </p:nvSpPr>
        <p:spPr>
          <a:xfrm>
            <a:off x="548997" y="1270000"/>
            <a:ext cx="8596668" cy="3880773"/>
          </a:xfrm>
        </p:spPr>
        <p:txBody>
          <a:bodyPr>
            <a:noAutofit/>
          </a:bodyPr>
          <a:lstStyle/>
          <a:p>
            <a:pPr marL="0" indent="0">
              <a:buNone/>
            </a:pPr>
            <a:r>
              <a:rPr lang="es-CO" sz="2800" dirty="0"/>
              <a:t>Viernes</a:t>
            </a:r>
          </a:p>
          <a:p>
            <a:r>
              <a:rPr lang="es-CO" sz="2800" dirty="0"/>
              <a:t>6:00 – 10:00 pm – Metodologías de Planeamiento STR y Planes de Expansión – Aspectos Generales a considerar</a:t>
            </a:r>
          </a:p>
          <a:p>
            <a:pPr marL="0" indent="0">
              <a:buNone/>
            </a:pPr>
            <a:endParaRPr lang="es-CO" sz="2800" dirty="0"/>
          </a:p>
          <a:p>
            <a:pPr marL="0" indent="0">
              <a:buNone/>
            </a:pPr>
            <a:r>
              <a:rPr lang="es-CO" sz="2800" dirty="0"/>
              <a:t>Sábado</a:t>
            </a:r>
          </a:p>
          <a:p>
            <a:r>
              <a:rPr lang="es-CO" sz="2800" dirty="0"/>
              <a:t>8:00 am -  12:00 am – Planes de Expansión Generación - Transmisión</a:t>
            </a:r>
          </a:p>
          <a:p>
            <a:r>
              <a:rPr lang="es-CO" sz="2800" dirty="0"/>
              <a:t>2:00 am – 6:00 pm – Nuevas Tecnologías a considerar en la Planeación Presentación inicial – Presentaciones</a:t>
            </a:r>
          </a:p>
          <a:p>
            <a:pPr marL="0" indent="0">
              <a:buNone/>
            </a:pPr>
            <a:endParaRPr lang="es-CO" sz="2800" dirty="0"/>
          </a:p>
          <a:p>
            <a:endParaRPr lang="es-CO" sz="2800" dirty="0"/>
          </a:p>
          <a:p>
            <a:pPr marL="0" indent="0">
              <a:buNone/>
            </a:pPr>
            <a:endParaRPr lang="es-CO" sz="2800" dirty="0"/>
          </a:p>
        </p:txBody>
      </p:sp>
    </p:spTree>
    <p:extLst>
      <p:ext uri="{BB962C8B-B14F-4D97-AF65-F5344CB8AC3E}">
        <p14:creationId xmlns:p14="http://schemas.microsoft.com/office/powerpoint/2010/main" val="3766596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t>Sesión 2</a:t>
            </a:r>
          </a:p>
        </p:txBody>
      </p:sp>
      <p:sp>
        <p:nvSpPr>
          <p:cNvPr id="3" name="Marcador de contenido 2"/>
          <p:cNvSpPr>
            <a:spLocks noGrp="1"/>
          </p:cNvSpPr>
          <p:nvPr>
            <p:ph idx="1"/>
          </p:nvPr>
        </p:nvSpPr>
        <p:spPr>
          <a:xfrm>
            <a:off x="548997" y="1270000"/>
            <a:ext cx="8596668" cy="3880773"/>
          </a:xfrm>
        </p:spPr>
        <p:txBody>
          <a:bodyPr>
            <a:noAutofit/>
          </a:bodyPr>
          <a:lstStyle/>
          <a:p>
            <a:pPr marL="0" indent="0">
              <a:buNone/>
            </a:pPr>
            <a:r>
              <a:rPr lang="es-CO" sz="2800" dirty="0"/>
              <a:t>Viernes</a:t>
            </a:r>
          </a:p>
          <a:p>
            <a:r>
              <a:rPr lang="es-CO" sz="2800" dirty="0"/>
              <a:t>6:00 – 10:00 pm – Metodologías de Planeamiento STR y Planes de Expansión – Aspectos Generales a considerar</a:t>
            </a:r>
          </a:p>
          <a:p>
            <a:pPr marL="0" indent="0">
              <a:buNone/>
            </a:pPr>
            <a:endParaRPr lang="es-CO" sz="2800" dirty="0"/>
          </a:p>
          <a:p>
            <a:pPr marL="0" indent="0">
              <a:buNone/>
            </a:pPr>
            <a:r>
              <a:rPr lang="es-CO" sz="2800" dirty="0"/>
              <a:t>Sábado</a:t>
            </a:r>
          </a:p>
          <a:p>
            <a:r>
              <a:rPr lang="es-CO" sz="2800" dirty="0"/>
              <a:t>8:00 am -  12:00 am – Planes de Expansión Generación - Transmisión</a:t>
            </a:r>
          </a:p>
          <a:p>
            <a:r>
              <a:rPr lang="es-CO" sz="2800" dirty="0"/>
              <a:t>2:00 am – 6:00 pm – Nuevas Tecnologías a considerar en la Planeación Presentación inicial – Presentaciones</a:t>
            </a:r>
          </a:p>
          <a:p>
            <a:pPr marL="0" indent="0">
              <a:buNone/>
            </a:pPr>
            <a:endParaRPr lang="es-CO" sz="2800" dirty="0"/>
          </a:p>
          <a:p>
            <a:endParaRPr lang="es-CO" sz="2800" dirty="0"/>
          </a:p>
          <a:p>
            <a:pPr marL="0" indent="0">
              <a:buNone/>
            </a:pPr>
            <a:endParaRPr lang="es-CO" sz="2800" dirty="0"/>
          </a:p>
        </p:txBody>
      </p:sp>
    </p:spTree>
    <p:extLst>
      <p:ext uri="{BB962C8B-B14F-4D97-AF65-F5344CB8AC3E}">
        <p14:creationId xmlns:p14="http://schemas.microsoft.com/office/powerpoint/2010/main" val="76145787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98394" y="110718"/>
            <a:ext cx="8596668" cy="1320800"/>
          </a:xfrm>
        </p:spPr>
        <p:txBody>
          <a:bodyPr/>
          <a:lstStyle/>
          <a:p>
            <a:r>
              <a:rPr lang="es-CO" dirty="0"/>
              <a:t>SESIÓN 2 – METODOLOGIAS DE PLANEAMIENTO </a:t>
            </a:r>
          </a:p>
        </p:txBody>
      </p:sp>
      <p:graphicFrame>
        <p:nvGraphicFramePr>
          <p:cNvPr id="5" name="Diagrama 4"/>
          <p:cNvGraphicFramePr/>
          <p:nvPr/>
        </p:nvGraphicFramePr>
        <p:xfrm>
          <a:off x="2046068" y="1647064"/>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Conector recto de flecha 5"/>
          <p:cNvCxnSpPr/>
          <p:nvPr/>
        </p:nvCxnSpPr>
        <p:spPr>
          <a:xfrm>
            <a:off x="2715065" y="1647064"/>
            <a:ext cx="731520" cy="4542721"/>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391123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r>
              <a:rPr lang="es-MX" u="sng" dirty="0"/>
              <a:t>CRITERIOS TÉCNICOS</a:t>
            </a:r>
            <a:endParaRPr lang="es-CO" u="sng" dirty="0"/>
          </a:p>
        </p:txBody>
      </p:sp>
      <p:sp>
        <p:nvSpPr>
          <p:cNvPr id="4" name="Título 1"/>
          <p:cNvSpPr>
            <a:spLocks noGrp="1"/>
          </p:cNvSpPr>
          <p:nvPr>
            <p:ph type="title"/>
          </p:nvPr>
        </p:nvSpPr>
        <p:spPr/>
        <p:txBody>
          <a:bodyPr/>
          <a:lstStyle/>
          <a:p>
            <a:r>
              <a:rPr lang="es-CO" dirty="0"/>
              <a:t>SESIÓN 2 – METODOLOGÍAS DE PLANEAMIENTO </a:t>
            </a:r>
          </a:p>
        </p:txBody>
      </p:sp>
      <p:graphicFrame>
        <p:nvGraphicFramePr>
          <p:cNvPr id="5" name="Diagrama 4"/>
          <p:cNvGraphicFramePr/>
          <p:nvPr>
            <p:extLst>
              <p:ext uri="{D42A27DB-BD31-4B8C-83A1-F6EECF244321}">
                <p14:modId xmlns:p14="http://schemas.microsoft.com/office/powerpoint/2010/main" val="1142155334"/>
              </p:ext>
            </p:extLst>
          </p:nvPr>
        </p:nvGraphicFramePr>
        <p:xfrm>
          <a:off x="2128253" y="2571618"/>
          <a:ext cx="6131697" cy="36999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619891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48997" y="1791621"/>
            <a:ext cx="8596668" cy="3880773"/>
          </a:xfrm>
        </p:spPr>
        <p:txBody>
          <a:bodyPr>
            <a:normAutofit/>
          </a:bodyPr>
          <a:lstStyle/>
          <a:p>
            <a:r>
              <a:rPr lang="es-MX" sz="2800" dirty="0"/>
              <a:t>Calidad</a:t>
            </a:r>
            <a:endParaRPr lang="es-CO" sz="2800" dirty="0"/>
          </a:p>
        </p:txBody>
      </p:sp>
      <p:sp>
        <p:nvSpPr>
          <p:cNvPr id="4" name="Título 1"/>
          <p:cNvSpPr>
            <a:spLocks noGrp="1"/>
          </p:cNvSpPr>
          <p:nvPr>
            <p:ph type="title"/>
          </p:nvPr>
        </p:nvSpPr>
        <p:spPr>
          <a:xfrm>
            <a:off x="677334" y="609600"/>
            <a:ext cx="8596668" cy="1320800"/>
          </a:xfrm>
        </p:spPr>
        <p:txBody>
          <a:bodyPr/>
          <a:lstStyle/>
          <a:p>
            <a:r>
              <a:rPr lang="es-CO" dirty="0"/>
              <a:t>SESIÓN 2 – METODOLOGÍAS DE PLANEAMIENTO </a:t>
            </a:r>
          </a:p>
        </p:txBody>
      </p:sp>
      <p:graphicFrame>
        <p:nvGraphicFramePr>
          <p:cNvPr id="5" name="Diagrama 4"/>
          <p:cNvGraphicFramePr/>
          <p:nvPr>
            <p:extLst>
              <p:ext uri="{D42A27DB-BD31-4B8C-83A1-F6EECF244321}">
                <p14:modId xmlns:p14="http://schemas.microsoft.com/office/powerpoint/2010/main" val="1517313657"/>
              </p:ext>
            </p:extLst>
          </p:nvPr>
        </p:nvGraphicFramePr>
        <p:xfrm>
          <a:off x="1438442" y="1092064"/>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697109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00871" y="1737894"/>
            <a:ext cx="9669824" cy="3880773"/>
          </a:xfrm>
        </p:spPr>
        <p:txBody>
          <a:bodyPr/>
          <a:lstStyle/>
          <a:p>
            <a:r>
              <a:rPr lang="es-MX" sz="3600" dirty="0"/>
              <a:t>Tensiones:</a:t>
            </a:r>
          </a:p>
          <a:p>
            <a:pPr marL="0" indent="0">
              <a:buNone/>
            </a:pPr>
            <a:r>
              <a:rPr lang="es-CO" sz="3200" dirty="0"/>
              <a:t>Se planeará de tal forma que permita, en conjunto con la generación, los sistemas de transmisión regionales y los sistemas de distribución local, asegurar que la tensión en no sea inferior al 90% del valor nominal, ni superior al 110%.</a:t>
            </a:r>
          </a:p>
        </p:txBody>
      </p:sp>
      <p:sp>
        <p:nvSpPr>
          <p:cNvPr id="4" name="Título 1"/>
          <p:cNvSpPr>
            <a:spLocks noGrp="1"/>
          </p:cNvSpPr>
          <p:nvPr>
            <p:ph type="title"/>
          </p:nvPr>
        </p:nvSpPr>
        <p:spPr>
          <a:xfrm>
            <a:off x="677334" y="417094"/>
            <a:ext cx="8596668" cy="1320800"/>
          </a:xfrm>
        </p:spPr>
        <p:txBody>
          <a:bodyPr/>
          <a:lstStyle/>
          <a:p>
            <a:r>
              <a:rPr lang="es-CO" dirty="0"/>
              <a:t>SESIÓN 2 – METODOLOGÍAS DE PLANEAMIENTO </a:t>
            </a:r>
          </a:p>
        </p:txBody>
      </p:sp>
    </p:spTree>
    <p:extLst>
      <p:ext uri="{BB962C8B-B14F-4D97-AF65-F5344CB8AC3E}">
        <p14:creationId xmlns:p14="http://schemas.microsoft.com/office/powerpoint/2010/main" val="412651971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35835" y="1765643"/>
            <a:ext cx="10391718" cy="4502484"/>
          </a:xfrm>
        </p:spPr>
        <p:txBody>
          <a:bodyPr>
            <a:noAutofit/>
          </a:bodyPr>
          <a:lstStyle/>
          <a:p>
            <a:r>
              <a:rPr lang="es-MX" sz="1400" dirty="0"/>
              <a:t>Calidad de potencia</a:t>
            </a:r>
          </a:p>
          <a:p>
            <a:pPr marL="0" indent="0">
              <a:buNone/>
            </a:pPr>
            <a:r>
              <a:rPr lang="es-CO" sz="1100" b="1" dirty="0"/>
              <a:t>Calidad de la Potencia Eléctrica (CPE).</a:t>
            </a:r>
            <a:r>
              <a:rPr lang="es-CO" sz="1100" dirty="0"/>
              <a:t> Para efectos de esta resolución, se define como el conjunto de calificadores de fenómenos inherentes a la forma de onda de la tensión, que permiten juzgar el valor de las desviaciones de la tensión instantánea con respecto a su forma y frecuencia estándar, así como el efecto que dichas desviaciones pueden tener sobre los equipos eléctricos u otros sistemas.</a:t>
            </a:r>
            <a:br>
              <a:rPr lang="es-CO" sz="1100" dirty="0"/>
            </a:br>
            <a:br>
              <a:rPr lang="es-CO" sz="1100" dirty="0"/>
            </a:br>
            <a:r>
              <a:rPr lang="es-CO" sz="1100" b="1" dirty="0"/>
              <a:t>Fluctuación de tensión.</a:t>
            </a:r>
            <a:r>
              <a:rPr lang="es-CO" sz="1100" dirty="0"/>
              <a:t> Fenómeno que origina distorsión transitoria de la forma de onda de tensión, respecto de su forma estándar. Se dice que existe una discontinuidad del servicio cuando la tensión no sigue la forma de onda estándar.</a:t>
            </a:r>
            <a:br>
              <a:rPr lang="es-CO" sz="1100" dirty="0"/>
            </a:br>
            <a:br>
              <a:rPr lang="es-CO" sz="1100" dirty="0"/>
            </a:br>
            <a:r>
              <a:rPr lang="es-CO" sz="1100" b="1" dirty="0"/>
              <a:t>Forma y Frecuencia estándar.</a:t>
            </a:r>
            <a:r>
              <a:rPr lang="es-CO" sz="1100" dirty="0"/>
              <a:t> Forma en el tiempo de una onda </a:t>
            </a:r>
            <a:r>
              <a:rPr lang="es-CO" sz="1100" dirty="0" err="1"/>
              <a:t>senoidal</a:t>
            </a:r>
            <a:r>
              <a:rPr lang="es-CO" sz="1100" dirty="0"/>
              <a:t> pura de amplitud constante, igual a la tensión nominal, y a una frecuencia de 60 Hz.</a:t>
            </a:r>
            <a:br>
              <a:rPr lang="es-CO" sz="1100" dirty="0"/>
            </a:br>
            <a:br>
              <a:rPr lang="es-CO" sz="1100" dirty="0"/>
            </a:br>
            <a:r>
              <a:rPr lang="es-CO" sz="1100" b="1" dirty="0"/>
              <a:t>Hundimiento (</a:t>
            </a:r>
            <a:r>
              <a:rPr lang="es-CO" sz="1100" b="1" dirty="0" err="1"/>
              <a:t>Sag</a:t>
            </a:r>
            <a:r>
              <a:rPr lang="es-CO" sz="1100" b="1" dirty="0"/>
              <a:t>).</a:t>
            </a:r>
            <a:r>
              <a:rPr lang="es-CO" sz="1100" dirty="0"/>
              <a:t> Fluctuación de tensión caracterizada por producir una depresión transitoria de tensión respecto de la onda estándar, en un punto del SIN.</a:t>
            </a:r>
            <a:br>
              <a:rPr lang="es-CO" sz="1100" dirty="0"/>
            </a:br>
            <a:br>
              <a:rPr lang="es-CO" sz="1100" dirty="0"/>
            </a:br>
            <a:r>
              <a:rPr lang="es-CO" sz="1100" b="1" dirty="0"/>
              <a:t>Indicador.</a:t>
            </a:r>
            <a:r>
              <a:rPr lang="es-CO" sz="1100" dirty="0"/>
              <a:t> Cifra que establece el nivel o la evolución de una cantidad que refleja el estado de un sistema.</a:t>
            </a:r>
            <a:br>
              <a:rPr lang="es-CO" sz="1100" dirty="0"/>
            </a:br>
            <a:br>
              <a:rPr lang="es-CO" sz="1100" dirty="0"/>
            </a:br>
            <a:r>
              <a:rPr lang="es-CO" sz="1100" b="1" dirty="0"/>
              <a:t>Parpadeo (</a:t>
            </a:r>
            <a:r>
              <a:rPr lang="es-CO" sz="1100" b="1" dirty="0" err="1"/>
              <a:t>Flicker</a:t>
            </a:r>
            <a:r>
              <a:rPr lang="es-CO" sz="1100" b="1" dirty="0"/>
              <a:t>).</a:t>
            </a:r>
            <a:r>
              <a:rPr lang="es-CO" sz="1100" dirty="0"/>
              <a:t> Impresión de inestabilidad de la sensación visual causada por un estímulo luminoso, cuya luminosidad o distribución espectral fluctúa en el tiempo.</a:t>
            </a:r>
            <a:br>
              <a:rPr lang="es-CO" sz="1100" dirty="0"/>
            </a:br>
            <a:br>
              <a:rPr lang="es-CO" sz="1100" dirty="0"/>
            </a:br>
            <a:r>
              <a:rPr lang="es-CO" sz="1100" b="1" dirty="0"/>
              <a:t>Pico (</a:t>
            </a:r>
            <a:r>
              <a:rPr lang="es-CO" sz="1100" b="1" dirty="0" err="1"/>
              <a:t>Swell</a:t>
            </a:r>
            <a:r>
              <a:rPr lang="es-CO" sz="1100" b="1" dirty="0"/>
              <a:t>).</a:t>
            </a:r>
            <a:r>
              <a:rPr lang="es-CO" sz="1100" dirty="0"/>
              <a:t> Fluctuación de tensión caracterizada por producir un aumento transitorio de tensión respecto de la onda estándar, en un punto del SIN.</a:t>
            </a:r>
            <a:br>
              <a:rPr lang="es-CO" sz="1100" dirty="0"/>
            </a:br>
            <a:br>
              <a:rPr lang="es-CO" sz="1100" dirty="0"/>
            </a:br>
            <a:r>
              <a:rPr lang="es-CO" sz="1100" b="1" dirty="0"/>
              <a:t>PST (</a:t>
            </a:r>
            <a:r>
              <a:rPr lang="es-CO" sz="1100" b="1" dirty="0" err="1"/>
              <a:t>Percibility</a:t>
            </a:r>
            <a:r>
              <a:rPr lang="es-CO" sz="1100" b="1" dirty="0"/>
              <a:t> Short Time).</a:t>
            </a:r>
            <a:r>
              <a:rPr lang="es-CO" sz="1100" dirty="0"/>
              <a:t> Es un indicador de la perceptibilidad de un equipo o sistema, ante fluctuaciones de tensión durante un período de tiempo corto (10 minutos), obtenido de forma estadística a partir del tratamiento de la señal de tensión. La forma de calcularlo se define en el Estándar IEC-61000-4-15 (2003-02).</a:t>
            </a:r>
            <a:br>
              <a:rPr lang="es-CO" sz="1100" dirty="0"/>
            </a:br>
            <a:br>
              <a:rPr lang="es-CO" sz="1100" dirty="0"/>
            </a:br>
            <a:r>
              <a:rPr lang="es-CO" sz="1100" b="1" dirty="0"/>
              <a:t>THDV (Total </a:t>
            </a:r>
            <a:r>
              <a:rPr lang="es-CO" sz="1100" b="1" dirty="0" err="1"/>
              <a:t>Harmonic</a:t>
            </a:r>
            <a:r>
              <a:rPr lang="es-CO" sz="1100" b="1" dirty="0"/>
              <a:t> </a:t>
            </a:r>
            <a:r>
              <a:rPr lang="es-CO" sz="1100" b="1" dirty="0" err="1"/>
              <a:t>Distortion</a:t>
            </a:r>
            <a:r>
              <a:rPr lang="es-CO" sz="1100" b="1" dirty="0"/>
              <a:t> of </a:t>
            </a:r>
            <a:r>
              <a:rPr lang="es-CO" sz="1100" b="1" dirty="0" err="1"/>
              <a:t>Voltage</a:t>
            </a:r>
            <a:r>
              <a:rPr lang="es-CO" sz="1100" b="1" dirty="0"/>
              <a:t>).</a:t>
            </a:r>
            <a:r>
              <a:rPr lang="es-CO" sz="1100" dirty="0"/>
              <a:t> Es un indicador de la Distorsión Armónica Total del Voltaje, respecto de la onda estándar, expresada en porcentaje. La forma de calcularlo se define en el Estándar IEEE 519 [1992].</a:t>
            </a:r>
            <a:br>
              <a:rPr lang="es-CO" sz="1100" dirty="0"/>
            </a:br>
            <a:br>
              <a:rPr lang="es-CO" sz="1100" dirty="0"/>
            </a:br>
            <a:r>
              <a:rPr lang="es-CO" sz="1100" b="1" dirty="0"/>
              <a:t>Variaciones de corta duración.</a:t>
            </a:r>
            <a:r>
              <a:rPr lang="es-CO" sz="1100" dirty="0"/>
              <a:t> Los fenómenos transitorios cubiertos por el indicador PST a que se refiere esta resolución, son, entre otros, los que se relacionan en la siguiente tabla, basada en el Estándar IEEE 1159 [1995]</a:t>
            </a:r>
          </a:p>
          <a:p>
            <a:pPr marL="0" indent="0">
              <a:buNone/>
            </a:pPr>
            <a:r>
              <a:rPr lang="es-MX" sz="1100" dirty="0"/>
              <a:t>CREG 024 de 2005</a:t>
            </a:r>
            <a:endParaRPr lang="es-CO" sz="1100" dirty="0"/>
          </a:p>
        </p:txBody>
      </p:sp>
      <p:sp>
        <p:nvSpPr>
          <p:cNvPr id="4" name="Título 1"/>
          <p:cNvSpPr>
            <a:spLocks noGrp="1"/>
          </p:cNvSpPr>
          <p:nvPr>
            <p:ph type="title"/>
          </p:nvPr>
        </p:nvSpPr>
        <p:spPr/>
        <p:txBody>
          <a:bodyPr/>
          <a:lstStyle/>
          <a:p>
            <a:r>
              <a:rPr lang="es-CO" dirty="0"/>
              <a:t>SESIÓN 2 – METODOLOGÍAS DE PLANEAMIENTO </a:t>
            </a:r>
          </a:p>
        </p:txBody>
      </p:sp>
    </p:spTree>
    <p:extLst>
      <p:ext uri="{BB962C8B-B14F-4D97-AF65-F5344CB8AC3E}">
        <p14:creationId xmlns:p14="http://schemas.microsoft.com/office/powerpoint/2010/main" val="315318374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48997" y="1791621"/>
            <a:ext cx="8596668" cy="3880773"/>
          </a:xfrm>
        </p:spPr>
        <p:txBody>
          <a:bodyPr>
            <a:normAutofit/>
          </a:bodyPr>
          <a:lstStyle/>
          <a:p>
            <a:r>
              <a:rPr lang="es-MX" sz="2800" dirty="0"/>
              <a:t>Calidad</a:t>
            </a:r>
            <a:endParaRPr lang="es-CO" sz="2800" dirty="0"/>
          </a:p>
        </p:txBody>
      </p:sp>
      <p:sp>
        <p:nvSpPr>
          <p:cNvPr id="4" name="Título 1"/>
          <p:cNvSpPr>
            <a:spLocks noGrp="1"/>
          </p:cNvSpPr>
          <p:nvPr>
            <p:ph type="title"/>
          </p:nvPr>
        </p:nvSpPr>
        <p:spPr>
          <a:xfrm>
            <a:off x="677334" y="609600"/>
            <a:ext cx="8596668" cy="1320800"/>
          </a:xfrm>
        </p:spPr>
        <p:txBody>
          <a:bodyPr/>
          <a:lstStyle/>
          <a:p>
            <a:r>
              <a:rPr lang="es-CO" dirty="0"/>
              <a:t>SESIÓN 2 – METODOLOGÍAS DE PLANEAMIENTO </a:t>
            </a:r>
          </a:p>
        </p:txBody>
      </p:sp>
      <p:graphicFrame>
        <p:nvGraphicFramePr>
          <p:cNvPr id="5" name="Diagrama 4"/>
          <p:cNvGraphicFramePr/>
          <p:nvPr>
            <p:extLst>
              <p:ext uri="{D42A27DB-BD31-4B8C-83A1-F6EECF244321}">
                <p14:modId xmlns:p14="http://schemas.microsoft.com/office/powerpoint/2010/main" val="3638705989"/>
              </p:ext>
            </p:extLst>
          </p:nvPr>
        </p:nvGraphicFramePr>
        <p:xfrm>
          <a:off x="1438442" y="1092064"/>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516307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88575" y="1930400"/>
            <a:ext cx="9429192" cy="4705433"/>
          </a:xfrm>
        </p:spPr>
        <p:txBody>
          <a:bodyPr>
            <a:noAutofit/>
          </a:bodyPr>
          <a:lstStyle/>
          <a:p>
            <a:pPr marL="0" indent="0">
              <a:buNone/>
            </a:pPr>
            <a:r>
              <a:rPr lang="es-MX" sz="2400" dirty="0"/>
              <a:t>Confiabilidad</a:t>
            </a:r>
          </a:p>
          <a:p>
            <a:r>
              <a:rPr lang="es-CO" sz="2400" dirty="0"/>
              <a:t>Análisis en diferentes perfiles de demanda (Alta, media y baja).</a:t>
            </a:r>
          </a:p>
          <a:p>
            <a:pPr marL="0" indent="0">
              <a:buNone/>
            </a:pPr>
            <a:endParaRPr lang="es-CO" sz="2400" dirty="0"/>
          </a:p>
          <a:p>
            <a:r>
              <a:rPr lang="es-CO" sz="2400" dirty="0"/>
              <a:t>Análisis en condición normal de operación y contingencia sencilla, el desempeño del sistema (tensión, </a:t>
            </a:r>
            <a:r>
              <a:rPr lang="es-CO" sz="2400" dirty="0" err="1"/>
              <a:t>cargabilidad</a:t>
            </a:r>
            <a:r>
              <a:rPr lang="es-CO" sz="2400" dirty="0"/>
              <a:t> y frecuencia). </a:t>
            </a:r>
          </a:p>
          <a:p>
            <a:pPr marL="0" indent="0">
              <a:buNone/>
            </a:pPr>
            <a:endParaRPr lang="es-CO" sz="2400" dirty="0"/>
          </a:p>
          <a:p>
            <a:pPr marL="0" indent="0">
              <a:buNone/>
            </a:pPr>
            <a:endParaRPr lang="es-CO" sz="2400" dirty="0"/>
          </a:p>
        </p:txBody>
      </p:sp>
      <p:sp>
        <p:nvSpPr>
          <p:cNvPr id="4" name="Título 1"/>
          <p:cNvSpPr>
            <a:spLocks noGrp="1"/>
          </p:cNvSpPr>
          <p:nvPr>
            <p:ph type="title"/>
          </p:nvPr>
        </p:nvSpPr>
        <p:spPr/>
        <p:txBody>
          <a:bodyPr/>
          <a:lstStyle/>
          <a:p>
            <a:r>
              <a:rPr lang="es-CO" dirty="0"/>
              <a:t>SESIÓN 2 – METODOLOGÍAS DE PLANEAMIENTO </a:t>
            </a:r>
          </a:p>
        </p:txBody>
      </p:sp>
    </p:spTree>
    <p:extLst>
      <p:ext uri="{BB962C8B-B14F-4D97-AF65-F5344CB8AC3E}">
        <p14:creationId xmlns:p14="http://schemas.microsoft.com/office/powerpoint/2010/main" val="279123572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92323" y="1406610"/>
            <a:ext cx="10536098" cy="4978148"/>
          </a:xfrm>
        </p:spPr>
        <p:txBody>
          <a:bodyPr>
            <a:noAutofit/>
          </a:bodyPr>
          <a:lstStyle/>
          <a:p>
            <a:pPr marL="0" indent="0">
              <a:buNone/>
            </a:pPr>
            <a:r>
              <a:rPr lang="es-MX" sz="2400" dirty="0"/>
              <a:t>Seguridad </a:t>
            </a:r>
            <a:endParaRPr lang="es-CO" sz="2400" dirty="0"/>
          </a:p>
          <a:p>
            <a:r>
              <a:rPr lang="es-CO" sz="2400" dirty="0"/>
              <a:t>Una vez despejada la falla, la tensión no debe permanecer por debajo de 0,8 </a:t>
            </a:r>
            <a:r>
              <a:rPr lang="es-CO" sz="2400" dirty="0" err="1"/>
              <a:t>p.u</a:t>
            </a:r>
            <a:r>
              <a:rPr lang="es-CO" sz="2400" dirty="0"/>
              <a:t>. por más de 700 ms.</a:t>
            </a:r>
          </a:p>
          <a:p>
            <a:r>
              <a:rPr lang="es-CO" sz="2400" dirty="0"/>
              <a:t>Las oscilaciones de ángulos de rotor, flujos de potencia y tensiones del sistema deberán ser amortiguadas (el sistema debe tener amortiguamiento positivo).</a:t>
            </a:r>
          </a:p>
          <a:p>
            <a:r>
              <a:rPr lang="es-CO" sz="2400" dirty="0"/>
              <a:t>No se permiten valores de frecuencia inferiores a 57,5 Hz durante los transitorios.</a:t>
            </a:r>
          </a:p>
          <a:p>
            <a:pPr marL="0" indent="0">
              <a:buNone/>
            </a:pPr>
            <a:r>
              <a:rPr lang="es-MX" sz="2400" dirty="0"/>
              <a:t>CREG025 de 1995</a:t>
            </a:r>
            <a:endParaRPr lang="es-CO" sz="2400" dirty="0"/>
          </a:p>
        </p:txBody>
      </p:sp>
      <p:sp>
        <p:nvSpPr>
          <p:cNvPr id="4" name="Título 1"/>
          <p:cNvSpPr>
            <a:spLocks noGrp="1"/>
          </p:cNvSpPr>
          <p:nvPr>
            <p:ph type="title"/>
          </p:nvPr>
        </p:nvSpPr>
        <p:spPr>
          <a:xfrm>
            <a:off x="292323" y="230189"/>
            <a:ext cx="8596668" cy="1320800"/>
          </a:xfrm>
        </p:spPr>
        <p:txBody>
          <a:bodyPr/>
          <a:lstStyle/>
          <a:p>
            <a:r>
              <a:rPr lang="es-CO" dirty="0"/>
              <a:t>SESIÓN 2 – METODOLOGÍAS DE PLANEAMIENTO </a:t>
            </a:r>
          </a:p>
        </p:txBody>
      </p:sp>
    </p:spTree>
    <p:extLst>
      <p:ext uri="{BB962C8B-B14F-4D97-AF65-F5344CB8AC3E}">
        <p14:creationId xmlns:p14="http://schemas.microsoft.com/office/powerpoint/2010/main" val="344964388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92323" y="230189"/>
            <a:ext cx="8596668" cy="1320800"/>
          </a:xfrm>
        </p:spPr>
        <p:txBody>
          <a:bodyPr/>
          <a:lstStyle/>
          <a:p>
            <a:r>
              <a:rPr lang="es-CO" dirty="0"/>
              <a:t>SESIÓN 2 – METODOLOGÍAS DE PLANEAMIENTO – Esquema general </a:t>
            </a:r>
          </a:p>
        </p:txBody>
      </p:sp>
      <p:graphicFrame>
        <p:nvGraphicFramePr>
          <p:cNvPr id="5" name="Diagrama 4"/>
          <p:cNvGraphicFramePr/>
          <p:nvPr>
            <p:extLst>
              <p:ext uri="{D42A27DB-BD31-4B8C-83A1-F6EECF244321}">
                <p14:modId xmlns:p14="http://schemas.microsoft.com/office/powerpoint/2010/main" val="3969548627"/>
              </p:ext>
            </p:extLst>
          </p:nvPr>
        </p:nvGraphicFramePr>
        <p:xfrm>
          <a:off x="1587157" y="736142"/>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lecha derecha 5"/>
          <p:cNvSpPr/>
          <p:nvPr/>
        </p:nvSpPr>
        <p:spPr>
          <a:xfrm>
            <a:off x="5535827" y="5593492"/>
            <a:ext cx="1696995" cy="5684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CuadroTexto 6"/>
          <p:cNvSpPr txBox="1"/>
          <p:nvPr/>
        </p:nvSpPr>
        <p:spPr>
          <a:xfrm>
            <a:off x="7356389" y="5693031"/>
            <a:ext cx="1727139" cy="369332"/>
          </a:xfrm>
          <a:prstGeom prst="rect">
            <a:avLst/>
          </a:prstGeom>
          <a:noFill/>
        </p:spPr>
        <p:txBody>
          <a:bodyPr wrap="none" rtlCol="0">
            <a:spAutoFit/>
          </a:bodyPr>
          <a:lstStyle/>
          <a:p>
            <a:r>
              <a:rPr lang="es-MX" dirty="0"/>
              <a:t>Presentaciones</a:t>
            </a:r>
            <a:endParaRPr lang="es-CO" dirty="0"/>
          </a:p>
        </p:txBody>
      </p:sp>
    </p:spTree>
    <p:extLst>
      <p:ext uri="{BB962C8B-B14F-4D97-AF65-F5344CB8AC3E}">
        <p14:creationId xmlns:p14="http://schemas.microsoft.com/office/powerpoint/2010/main" val="34103862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92323" y="230189"/>
            <a:ext cx="8596668" cy="1320800"/>
          </a:xfrm>
        </p:spPr>
        <p:txBody>
          <a:bodyPr>
            <a:normAutofit fontScale="90000"/>
          </a:bodyPr>
          <a:lstStyle/>
          <a:p>
            <a:r>
              <a:rPr lang="es-CO" dirty="0"/>
              <a:t>SESIÓN 2 – METODOLOGÍAS DE PLANEAMIENTO – Esquema general – Modelo Heurístico</a:t>
            </a:r>
          </a:p>
        </p:txBody>
      </p:sp>
      <p:sp>
        <p:nvSpPr>
          <p:cNvPr id="5" name="Rectángulo 4"/>
          <p:cNvSpPr/>
          <p:nvPr/>
        </p:nvSpPr>
        <p:spPr>
          <a:xfrm>
            <a:off x="234658" y="6153835"/>
            <a:ext cx="9107050" cy="646331"/>
          </a:xfrm>
          <a:prstGeom prst="rect">
            <a:avLst/>
          </a:prstGeom>
        </p:spPr>
        <p:txBody>
          <a:bodyPr wrap="square">
            <a:spAutoFit/>
          </a:bodyPr>
          <a:lstStyle/>
          <a:p>
            <a:r>
              <a:rPr lang="es-CO" dirty="0"/>
              <a:t>Tomado de: http://www.upme.gov.co/Docs/Plan_Expansion/2013/Plan_GT_2013-2027_Vdefinitiva.pdf</a:t>
            </a:r>
          </a:p>
        </p:txBody>
      </p:sp>
      <p:pic>
        <p:nvPicPr>
          <p:cNvPr id="2051" name="Imagen 98"/>
          <p:cNvPicPr>
            <a:picLocks noChangeAspect="1" noChangeArrowheads="1"/>
          </p:cNvPicPr>
          <p:nvPr/>
        </p:nvPicPr>
        <p:blipFill>
          <a:blip r:embed="rId2">
            <a:extLst>
              <a:ext uri="{28A0092B-C50C-407E-A947-70E740481C1C}">
                <a14:useLocalDpi xmlns:a14="http://schemas.microsoft.com/office/drawing/2010/main" val="0"/>
              </a:ext>
            </a:extLst>
          </a:blip>
          <a:srcRect b="3217"/>
          <a:stretch>
            <a:fillRect/>
          </a:stretch>
        </p:blipFill>
        <p:spPr bwMode="auto">
          <a:xfrm>
            <a:off x="2299017" y="1385472"/>
            <a:ext cx="6732921" cy="4463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ángulo 5"/>
          <p:cNvSpPr/>
          <p:nvPr/>
        </p:nvSpPr>
        <p:spPr>
          <a:xfrm>
            <a:off x="445439" y="1855675"/>
            <a:ext cx="1700463" cy="7539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SDL</a:t>
            </a:r>
            <a:endParaRPr lang="es-CO" dirty="0"/>
          </a:p>
        </p:txBody>
      </p:sp>
    </p:spTree>
    <p:extLst>
      <p:ext uri="{BB962C8B-B14F-4D97-AF65-F5344CB8AC3E}">
        <p14:creationId xmlns:p14="http://schemas.microsoft.com/office/powerpoint/2010/main" val="2144742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t>Sesión 3</a:t>
            </a:r>
          </a:p>
        </p:txBody>
      </p:sp>
      <p:sp>
        <p:nvSpPr>
          <p:cNvPr id="3" name="Marcador de contenido 2"/>
          <p:cNvSpPr>
            <a:spLocks noGrp="1"/>
          </p:cNvSpPr>
          <p:nvPr>
            <p:ph idx="1"/>
          </p:nvPr>
        </p:nvSpPr>
        <p:spPr>
          <a:xfrm>
            <a:off x="677334" y="1486821"/>
            <a:ext cx="8596668" cy="3880773"/>
          </a:xfrm>
        </p:spPr>
        <p:txBody>
          <a:bodyPr>
            <a:noAutofit/>
          </a:bodyPr>
          <a:lstStyle/>
          <a:p>
            <a:pPr marL="0" indent="0">
              <a:buNone/>
            </a:pPr>
            <a:r>
              <a:rPr lang="es-CO" sz="2800" dirty="0"/>
              <a:t>Viernes</a:t>
            </a:r>
          </a:p>
          <a:p>
            <a:r>
              <a:rPr lang="es-CO" sz="2800" dirty="0"/>
              <a:t>6:00 – 7:30 pm – Examen</a:t>
            </a:r>
          </a:p>
          <a:p>
            <a:r>
              <a:rPr lang="es-CO" sz="2800" dirty="0"/>
              <a:t>8:00 – 10:00 pm  - Taller – Caso Real- Expansión del STR</a:t>
            </a:r>
          </a:p>
          <a:p>
            <a:pPr marL="0" indent="0">
              <a:buNone/>
            </a:pPr>
            <a:endParaRPr lang="es-CO" sz="2800" dirty="0"/>
          </a:p>
          <a:p>
            <a:pPr marL="0" indent="0">
              <a:buNone/>
            </a:pPr>
            <a:r>
              <a:rPr lang="es-CO" sz="2800" dirty="0"/>
              <a:t>Sábado</a:t>
            </a:r>
          </a:p>
          <a:p>
            <a:r>
              <a:rPr lang="es-CO" sz="2800" dirty="0"/>
              <a:t>7:00 am -  6:00 am – Exposiciones Metodologías de planeamiento</a:t>
            </a:r>
          </a:p>
          <a:p>
            <a:pPr marL="0" indent="0">
              <a:buNone/>
            </a:pPr>
            <a:endParaRPr lang="es-CO" sz="2800" dirty="0"/>
          </a:p>
        </p:txBody>
      </p:sp>
    </p:spTree>
    <p:extLst>
      <p:ext uri="{BB962C8B-B14F-4D97-AF65-F5344CB8AC3E}">
        <p14:creationId xmlns:p14="http://schemas.microsoft.com/office/powerpoint/2010/main" val="146081403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41529" y="209052"/>
            <a:ext cx="10600266" cy="1320800"/>
          </a:xfrm>
        </p:spPr>
        <p:txBody>
          <a:bodyPr>
            <a:normAutofit fontScale="90000"/>
          </a:bodyPr>
          <a:lstStyle/>
          <a:p>
            <a:r>
              <a:rPr lang="es-CO" dirty="0"/>
              <a:t>SESIÓN 2 – METODOLOGÍAS DE PLANEAMIENTO – </a:t>
            </a:r>
            <a:br>
              <a:rPr lang="es-CO" dirty="0"/>
            </a:br>
            <a:r>
              <a:rPr lang="es-CO" dirty="0"/>
              <a:t>Esquema general – Modelo Heurístico – Agotamiento</a:t>
            </a:r>
            <a:br>
              <a:rPr lang="es-CO" dirty="0"/>
            </a:br>
            <a:r>
              <a:rPr lang="es-CO" dirty="0"/>
              <a:t> Red</a:t>
            </a:r>
          </a:p>
        </p:txBody>
      </p:sp>
      <p:sp>
        <p:nvSpPr>
          <p:cNvPr id="5" name="Rectángulo 4"/>
          <p:cNvSpPr/>
          <p:nvPr/>
        </p:nvSpPr>
        <p:spPr>
          <a:xfrm>
            <a:off x="234658" y="6153835"/>
            <a:ext cx="9107050" cy="646331"/>
          </a:xfrm>
          <a:prstGeom prst="rect">
            <a:avLst/>
          </a:prstGeom>
        </p:spPr>
        <p:txBody>
          <a:bodyPr wrap="square">
            <a:spAutoFit/>
          </a:bodyPr>
          <a:lstStyle/>
          <a:p>
            <a:r>
              <a:rPr lang="es-CO" dirty="0"/>
              <a:t>Tomado de: http://www.upme.gov.co/Docs/Plan_Expansion/2013/Plan_GT_2013-2027_Vdefinitiva.pdf</a:t>
            </a:r>
          </a:p>
        </p:txBody>
      </p:sp>
      <p:pic>
        <p:nvPicPr>
          <p:cNvPr id="3074" name="Imagen 49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063" y="1605421"/>
            <a:ext cx="4016935" cy="4472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adroTexto 1"/>
          <p:cNvSpPr txBox="1"/>
          <p:nvPr/>
        </p:nvSpPr>
        <p:spPr>
          <a:xfrm>
            <a:off x="4752339" y="1869565"/>
            <a:ext cx="3103735" cy="2062103"/>
          </a:xfrm>
          <a:prstGeom prst="rect">
            <a:avLst/>
          </a:prstGeom>
          <a:noFill/>
        </p:spPr>
        <p:txBody>
          <a:bodyPr wrap="none" rtlCol="0">
            <a:spAutoFit/>
          </a:bodyPr>
          <a:lstStyle/>
          <a:p>
            <a:r>
              <a:rPr lang="es-MX" sz="1600" u="sng" dirty="0"/>
              <a:t>CNO</a:t>
            </a:r>
          </a:p>
          <a:p>
            <a:endParaRPr lang="es-MX" sz="1600" u="sng" dirty="0"/>
          </a:p>
          <a:p>
            <a:r>
              <a:rPr lang="es-MX" sz="1600" u="sng" dirty="0"/>
              <a:t>País </a:t>
            </a:r>
          </a:p>
          <a:p>
            <a:r>
              <a:rPr lang="es-MX" sz="1600" dirty="0" err="1"/>
              <a:t>Ben</a:t>
            </a:r>
            <a:r>
              <a:rPr lang="es-MX" sz="1050" dirty="0" err="1"/>
              <a:t>año</a:t>
            </a:r>
            <a:r>
              <a:rPr lang="es-MX" sz="1600" dirty="0"/>
              <a:t> = CRO X ENS X 365</a:t>
            </a:r>
          </a:p>
          <a:p>
            <a:endParaRPr lang="es-MX" sz="1600" dirty="0"/>
          </a:p>
          <a:p>
            <a:r>
              <a:rPr lang="es-MX" sz="1600" u="sng" dirty="0"/>
              <a:t>Empresa:</a:t>
            </a:r>
          </a:p>
          <a:p>
            <a:r>
              <a:rPr lang="es-MX" sz="1600" dirty="0" err="1"/>
              <a:t>Ben</a:t>
            </a:r>
            <a:r>
              <a:rPr lang="es-MX" sz="1050" dirty="0" err="1"/>
              <a:t>año</a:t>
            </a:r>
            <a:r>
              <a:rPr lang="es-MX" sz="1600" dirty="0"/>
              <a:t> = Costo neto X ENS X 365</a:t>
            </a:r>
          </a:p>
          <a:p>
            <a:endParaRPr lang="es-CO" sz="1600" dirty="0"/>
          </a:p>
        </p:txBody>
      </p:sp>
      <p:sp>
        <p:nvSpPr>
          <p:cNvPr id="9" name="CuadroTexto 8"/>
          <p:cNvSpPr txBox="1"/>
          <p:nvPr/>
        </p:nvSpPr>
        <p:spPr>
          <a:xfrm>
            <a:off x="4752339" y="3931668"/>
            <a:ext cx="5806398" cy="2062103"/>
          </a:xfrm>
          <a:prstGeom prst="rect">
            <a:avLst/>
          </a:prstGeom>
          <a:noFill/>
        </p:spPr>
        <p:txBody>
          <a:bodyPr wrap="none" rtlCol="0">
            <a:spAutoFit/>
          </a:bodyPr>
          <a:lstStyle/>
          <a:p>
            <a:r>
              <a:rPr lang="es-MX" sz="1600" u="sng" dirty="0"/>
              <a:t>N-1</a:t>
            </a:r>
          </a:p>
          <a:p>
            <a:endParaRPr lang="es-MX" sz="1600" u="sng" dirty="0"/>
          </a:p>
          <a:p>
            <a:r>
              <a:rPr lang="es-MX" sz="1600" u="sng" dirty="0"/>
              <a:t>País </a:t>
            </a:r>
          </a:p>
          <a:p>
            <a:r>
              <a:rPr lang="es-MX" sz="1600" dirty="0" err="1"/>
              <a:t>Ben</a:t>
            </a:r>
            <a:r>
              <a:rPr lang="es-MX" sz="1050" dirty="0" err="1"/>
              <a:t>año</a:t>
            </a:r>
            <a:r>
              <a:rPr lang="es-MX" sz="1600" dirty="0"/>
              <a:t> = CRO X ENS X Probabilidad de salida elemento </a:t>
            </a:r>
          </a:p>
          <a:p>
            <a:endParaRPr lang="es-MX" sz="1600" dirty="0"/>
          </a:p>
          <a:p>
            <a:r>
              <a:rPr lang="es-MX" sz="1600" u="sng" dirty="0"/>
              <a:t>Empresa:</a:t>
            </a:r>
          </a:p>
          <a:p>
            <a:r>
              <a:rPr lang="es-MX" sz="1600" dirty="0" err="1"/>
              <a:t>Ben</a:t>
            </a:r>
            <a:r>
              <a:rPr lang="es-MX" sz="1050" dirty="0" err="1"/>
              <a:t>año</a:t>
            </a:r>
            <a:r>
              <a:rPr lang="es-MX" sz="1600" dirty="0"/>
              <a:t> = Costo neto X ENS X Probabilidad de salida elemento </a:t>
            </a:r>
          </a:p>
          <a:p>
            <a:endParaRPr lang="es-CO" sz="1600" dirty="0"/>
          </a:p>
        </p:txBody>
      </p:sp>
    </p:spTree>
    <p:extLst>
      <p:ext uri="{BB962C8B-B14F-4D97-AF65-F5344CB8AC3E}">
        <p14:creationId xmlns:p14="http://schemas.microsoft.com/office/powerpoint/2010/main" val="266644859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p:txBody>
          <a:bodyPr>
            <a:normAutofit fontScale="90000"/>
          </a:bodyPr>
          <a:lstStyle/>
          <a:p>
            <a:r>
              <a:rPr lang="es-CO" dirty="0"/>
              <a:t>SESIÓN 2 – METODOLOGÍAS DE PLANEAMIENTO – Esquema general – Modelo Heurístico –Agotamiento Red</a:t>
            </a:r>
          </a:p>
        </p:txBody>
      </p:sp>
      <p:cxnSp>
        <p:nvCxnSpPr>
          <p:cNvPr id="7" name="Conector recto 6"/>
          <p:cNvCxnSpPr/>
          <p:nvPr/>
        </p:nvCxnSpPr>
        <p:spPr>
          <a:xfrm>
            <a:off x="4983920" y="2920313"/>
            <a:ext cx="0" cy="852617"/>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ector recto 8"/>
          <p:cNvCxnSpPr/>
          <p:nvPr/>
        </p:nvCxnSpPr>
        <p:spPr>
          <a:xfrm flipV="1">
            <a:off x="2323098" y="3089189"/>
            <a:ext cx="2660822" cy="82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a:xfrm>
            <a:off x="2323084" y="3311610"/>
            <a:ext cx="12356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a:off x="3558746" y="3173626"/>
            <a:ext cx="0" cy="345989"/>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2323084" y="2965622"/>
            <a:ext cx="0" cy="51898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a:xfrm>
            <a:off x="3558746" y="3439297"/>
            <a:ext cx="1425161" cy="4118"/>
          </a:xfrm>
          <a:prstGeom prst="line">
            <a:avLst/>
          </a:prstGeom>
        </p:spPr>
        <p:style>
          <a:lnRef idx="1">
            <a:schemeClr val="accent1"/>
          </a:lnRef>
          <a:fillRef idx="0">
            <a:schemeClr val="accent1"/>
          </a:fillRef>
          <a:effectRef idx="0">
            <a:schemeClr val="accent1"/>
          </a:effectRef>
          <a:fontRef idx="minor">
            <a:schemeClr val="tx1"/>
          </a:fontRef>
        </p:style>
      </p:cxnSp>
      <p:sp>
        <p:nvSpPr>
          <p:cNvPr id="26" name="CuadroTexto 25"/>
          <p:cNvSpPr txBox="1"/>
          <p:nvPr/>
        </p:nvSpPr>
        <p:spPr>
          <a:xfrm>
            <a:off x="2170860" y="2654640"/>
            <a:ext cx="320922" cy="369332"/>
          </a:xfrm>
          <a:prstGeom prst="rect">
            <a:avLst/>
          </a:prstGeom>
          <a:noFill/>
        </p:spPr>
        <p:txBody>
          <a:bodyPr wrap="none" rtlCol="0">
            <a:spAutoFit/>
          </a:bodyPr>
          <a:lstStyle/>
          <a:p>
            <a:r>
              <a:rPr lang="es-MX" dirty="0"/>
              <a:t>A</a:t>
            </a:r>
            <a:endParaRPr lang="es-CO" dirty="0"/>
          </a:p>
        </p:txBody>
      </p:sp>
      <p:sp>
        <p:nvSpPr>
          <p:cNvPr id="28" name="CuadroTexto 27"/>
          <p:cNvSpPr txBox="1"/>
          <p:nvPr/>
        </p:nvSpPr>
        <p:spPr>
          <a:xfrm>
            <a:off x="4975668" y="2656699"/>
            <a:ext cx="320922" cy="369332"/>
          </a:xfrm>
          <a:prstGeom prst="rect">
            <a:avLst/>
          </a:prstGeom>
          <a:noFill/>
        </p:spPr>
        <p:txBody>
          <a:bodyPr wrap="none" rtlCol="0">
            <a:spAutoFit/>
          </a:bodyPr>
          <a:lstStyle/>
          <a:p>
            <a:r>
              <a:rPr lang="es-MX" dirty="0"/>
              <a:t>B</a:t>
            </a:r>
            <a:endParaRPr lang="es-CO" dirty="0"/>
          </a:p>
        </p:txBody>
      </p:sp>
      <p:sp>
        <p:nvSpPr>
          <p:cNvPr id="29" name="CuadroTexto 28"/>
          <p:cNvSpPr txBox="1"/>
          <p:nvPr/>
        </p:nvSpPr>
        <p:spPr>
          <a:xfrm>
            <a:off x="3398285" y="3534032"/>
            <a:ext cx="320922" cy="369332"/>
          </a:xfrm>
          <a:prstGeom prst="rect">
            <a:avLst/>
          </a:prstGeom>
          <a:noFill/>
        </p:spPr>
        <p:txBody>
          <a:bodyPr wrap="none" rtlCol="0">
            <a:spAutoFit/>
          </a:bodyPr>
          <a:lstStyle/>
          <a:p>
            <a:r>
              <a:rPr lang="es-MX" dirty="0"/>
              <a:t>C</a:t>
            </a:r>
            <a:endParaRPr lang="es-CO" dirty="0"/>
          </a:p>
        </p:txBody>
      </p:sp>
      <p:graphicFrame>
        <p:nvGraphicFramePr>
          <p:cNvPr id="30" name="Tabla 29"/>
          <p:cNvGraphicFramePr>
            <a:graphicFrameLocks noGrp="1"/>
          </p:cNvGraphicFramePr>
          <p:nvPr>
            <p:extLst>
              <p:ext uri="{D42A27DB-BD31-4B8C-83A1-F6EECF244321}">
                <p14:modId xmlns:p14="http://schemas.microsoft.com/office/powerpoint/2010/main" val="1125506209"/>
              </p:ext>
            </p:extLst>
          </p:nvPr>
        </p:nvGraphicFramePr>
        <p:xfrm>
          <a:off x="202807" y="4274888"/>
          <a:ext cx="3136611" cy="1901569"/>
        </p:xfrm>
        <a:graphic>
          <a:graphicData uri="http://schemas.openxmlformats.org/drawingml/2006/table">
            <a:tbl>
              <a:tblPr firstRow="1" bandRow="1">
                <a:tableStyleId>{5C22544A-7EE6-4342-B048-85BDC9FD1C3A}</a:tableStyleId>
              </a:tblPr>
              <a:tblGrid>
                <a:gridCol w="1045537">
                  <a:extLst>
                    <a:ext uri="{9D8B030D-6E8A-4147-A177-3AD203B41FA5}">
                      <a16:colId xmlns:a16="http://schemas.microsoft.com/office/drawing/2014/main" val="20000"/>
                    </a:ext>
                  </a:extLst>
                </a:gridCol>
                <a:gridCol w="1045537">
                  <a:extLst>
                    <a:ext uri="{9D8B030D-6E8A-4147-A177-3AD203B41FA5}">
                      <a16:colId xmlns:a16="http://schemas.microsoft.com/office/drawing/2014/main" val="20001"/>
                    </a:ext>
                  </a:extLst>
                </a:gridCol>
                <a:gridCol w="1045537">
                  <a:extLst>
                    <a:ext uri="{9D8B030D-6E8A-4147-A177-3AD203B41FA5}">
                      <a16:colId xmlns:a16="http://schemas.microsoft.com/office/drawing/2014/main" val="20002"/>
                    </a:ext>
                  </a:extLst>
                </a:gridCol>
              </a:tblGrid>
              <a:tr h="837475">
                <a:tc>
                  <a:txBody>
                    <a:bodyPr/>
                    <a:lstStyle/>
                    <a:p>
                      <a:pPr algn="ctr"/>
                      <a:r>
                        <a:rPr lang="es-MX" sz="1400" dirty="0"/>
                        <a:t>Línea</a:t>
                      </a:r>
                      <a:endParaRPr lang="es-CO" sz="1400" dirty="0"/>
                    </a:p>
                  </a:txBody>
                  <a:tcPr/>
                </a:tc>
                <a:tc>
                  <a:txBody>
                    <a:bodyPr/>
                    <a:lstStyle/>
                    <a:p>
                      <a:pPr algn="ctr"/>
                      <a:r>
                        <a:rPr lang="es-MX" sz="1400" dirty="0"/>
                        <a:t>Capacidad</a:t>
                      </a:r>
                      <a:endParaRPr lang="es-CO" sz="1400" dirty="0"/>
                    </a:p>
                  </a:txBody>
                  <a:tcPr/>
                </a:tc>
                <a:tc>
                  <a:txBody>
                    <a:bodyPr/>
                    <a:lstStyle/>
                    <a:p>
                      <a:pPr algn="ctr"/>
                      <a:r>
                        <a:rPr lang="es-MX" sz="1400" dirty="0"/>
                        <a:t>Tasa de Falla horas</a:t>
                      </a:r>
                      <a:r>
                        <a:rPr lang="es-MX" sz="1400" baseline="0" dirty="0"/>
                        <a:t>/año</a:t>
                      </a:r>
                      <a:endParaRPr lang="es-CO" sz="1400" dirty="0"/>
                    </a:p>
                  </a:txBody>
                  <a:tcPr/>
                </a:tc>
                <a:extLst>
                  <a:ext uri="{0D108BD9-81ED-4DB2-BD59-A6C34878D82A}">
                    <a16:rowId xmlns:a16="http://schemas.microsoft.com/office/drawing/2014/main" val="10000"/>
                  </a:ext>
                </a:extLst>
              </a:tr>
              <a:tr h="354698">
                <a:tc>
                  <a:txBody>
                    <a:bodyPr/>
                    <a:lstStyle/>
                    <a:p>
                      <a:pPr algn="ctr"/>
                      <a:r>
                        <a:rPr lang="es-MX" sz="1400" dirty="0"/>
                        <a:t>A-B</a:t>
                      </a:r>
                      <a:endParaRPr lang="es-CO" sz="1400" dirty="0"/>
                    </a:p>
                  </a:txBody>
                  <a:tcPr/>
                </a:tc>
                <a:tc>
                  <a:txBody>
                    <a:bodyPr/>
                    <a:lstStyle/>
                    <a:p>
                      <a:pPr algn="ctr"/>
                      <a:r>
                        <a:rPr lang="es-MX" sz="1400" dirty="0"/>
                        <a:t>10</a:t>
                      </a:r>
                      <a:endParaRPr lang="es-CO" sz="1400" dirty="0"/>
                    </a:p>
                  </a:txBody>
                  <a:tcPr/>
                </a:tc>
                <a:tc>
                  <a:txBody>
                    <a:bodyPr/>
                    <a:lstStyle/>
                    <a:p>
                      <a:pPr algn="ctr"/>
                      <a:r>
                        <a:rPr lang="es-MX" sz="1400" dirty="0"/>
                        <a:t>12</a:t>
                      </a:r>
                      <a:endParaRPr lang="es-CO" sz="1400" dirty="0"/>
                    </a:p>
                  </a:txBody>
                  <a:tcPr/>
                </a:tc>
                <a:extLst>
                  <a:ext uri="{0D108BD9-81ED-4DB2-BD59-A6C34878D82A}">
                    <a16:rowId xmlns:a16="http://schemas.microsoft.com/office/drawing/2014/main" val="10001"/>
                  </a:ext>
                </a:extLst>
              </a:tr>
              <a:tr h="354698">
                <a:tc>
                  <a:txBody>
                    <a:bodyPr/>
                    <a:lstStyle/>
                    <a:p>
                      <a:pPr algn="ctr"/>
                      <a:r>
                        <a:rPr lang="es-MX" sz="1400" dirty="0"/>
                        <a:t>A-C</a:t>
                      </a:r>
                    </a:p>
                  </a:txBody>
                  <a:tcPr/>
                </a:tc>
                <a:tc>
                  <a:txBody>
                    <a:bodyPr/>
                    <a:lstStyle/>
                    <a:p>
                      <a:pPr algn="ctr"/>
                      <a:r>
                        <a:rPr lang="es-MX" sz="1400" dirty="0"/>
                        <a:t>5</a:t>
                      </a:r>
                      <a:endParaRPr lang="es-CO" sz="1400" dirty="0"/>
                    </a:p>
                  </a:txBody>
                  <a:tcPr/>
                </a:tc>
                <a:tc>
                  <a:txBody>
                    <a:bodyPr/>
                    <a:lstStyle/>
                    <a:p>
                      <a:pPr algn="ctr"/>
                      <a:r>
                        <a:rPr lang="es-MX" sz="1400" dirty="0"/>
                        <a:t>20</a:t>
                      </a:r>
                      <a:endParaRPr lang="es-CO" sz="1400" dirty="0"/>
                    </a:p>
                  </a:txBody>
                  <a:tcPr/>
                </a:tc>
                <a:extLst>
                  <a:ext uri="{0D108BD9-81ED-4DB2-BD59-A6C34878D82A}">
                    <a16:rowId xmlns:a16="http://schemas.microsoft.com/office/drawing/2014/main" val="10002"/>
                  </a:ext>
                </a:extLst>
              </a:tr>
              <a:tr h="354698">
                <a:tc>
                  <a:txBody>
                    <a:bodyPr/>
                    <a:lstStyle/>
                    <a:p>
                      <a:pPr algn="ctr"/>
                      <a:r>
                        <a:rPr lang="es-MX" sz="1400" dirty="0"/>
                        <a:t>C-B</a:t>
                      </a:r>
                      <a:endParaRPr lang="es-CO" sz="1400" dirty="0"/>
                    </a:p>
                  </a:txBody>
                  <a:tcPr/>
                </a:tc>
                <a:tc>
                  <a:txBody>
                    <a:bodyPr/>
                    <a:lstStyle/>
                    <a:p>
                      <a:pPr algn="ctr"/>
                      <a:r>
                        <a:rPr lang="es-MX" sz="1400" dirty="0"/>
                        <a:t>5</a:t>
                      </a:r>
                      <a:endParaRPr lang="es-CO" sz="1400" dirty="0"/>
                    </a:p>
                  </a:txBody>
                  <a:tcPr/>
                </a:tc>
                <a:tc>
                  <a:txBody>
                    <a:bodyPr/>
                    <a:lstStyle/>
                    <a:p>
                      <a:pPr algn="ctr"/>
                      <a:r>
                        <a:rPr lang="es-MX" sz="1400" dirty="0"/>
                        <a:t>10</a:t>
                      </a:r>
                      <a:endParaRPr lang="es-CO" sz="1400" dirty="0"/>
                    </a:p>
                  </a:txBody>
                  <a:tcPr/>
                </a:tc>
                <a:extLst>
                  <a:ext uri="{0D108BD9-81ED-4DB2-BD59-A6C34878D82A}">
                    <a16:rowId xmlns:a16="http://schemas.microsoft.com/office/drawing/2014/main" val="10003"/>
                  </a:ext>
                </a:extLst>
              </a:tr>
            </a:tbl>
          </a:graphicData>
        </a:graphic>
      </p:graphicFrame>
      <p:sp>
        <p:nvSpPr>
          <p:cNvPr id="31" name="Elipse 30"/>
          <p:cNvSpPr/>
          <p:nvPr/>
        </p:nvSpPr>
        <p:spPr>
          <a:xfrm>
            <a:off x="1771114" y="3052119"/>
            <a:ext cx="362465" cy="3089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33" name="Conector angular 32"/>
          <p:cNvCxnSpPr>
            <a:endCxn id="31" idx="6"/>
          </p:cNvCxnSpPr>
          <p:nvPr/>
        </p:nvCxnSpPr>
        <p:spPr>
          <a:xfrm rot="10800000">
            <a:off x="2133579" y="3206580"/>
            <a:ext cx="189498" cy="14415"/>
          </a:xfrm>
          <a:prstGeom prst="bentConnector3">
            <a:avLst>
              <a:gd name="adj1" fmla="val 106514"/>
            </a:avLst>
          </a:prstGeom>
        </p:spPr>
        <p:style>
          <a:lnRef idx="1">
            <a:schemeClr val="accent1"/>
          </a:lnRef>
          <a:fillRef idx="0">
            <a:schemeClr val="accent1"/>
          </a:fillRef>
          <a:effectRef idx="0">
            <a:schemeClr val="accent1"/>
          </a:effectRef>
          <a:fontRef idx="minor">
            <a:schemeClr val="tx1"/>
          </a:fontRef>
        </p:style>
      </p:cxnSp>
      <p:cxnSp>
        <p:nvCxnSpPr>
          <p:cNvPr id="36" name="Conector recto de flecha 35"/>
          <p:cNvCxnSpPr/>
          <p:nvPr/>
        </p:nvCxnSpPr>
        <p:spPr>
          <a:xfrm>
            <a:off x="4983907" y="3311610"/>
            <a:ext cx="308557"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ector recto de flecha 36"/>
          <p:cNvCxnSpPr/>
          <p:nvPr/>
        </p:nvCxnSpPr>
        <p:spPr>
          <a:xfrm>
            <a:off x="3553841" y="3337757"/>
            <a:ext cx="308557"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8" name="CuadroTexto 37"/>
          <p:cNvSpPr txBox="1"/>
          <p:nvPr/>
        </p:nvSpPr>
        <p:spPr>
          <a:xfrm>
            <a:off x="1354974" y="2628211"/>
            <a:ext cx="832279" cy="369332"/>
          </a:xfrm>
          <a:prstGeom prst="rect">
            <a:avLst/>
          </a:prstGeom>
          <a:noFill/>
        </p:spPr>
        <p:txBody>
          <a:bodyPr wrap="none" rtlCol="0">
            <a:spAutoFit/>
          </a:bodyPr>
          <a:lstStyle/>
          <a:p>
            <a:r>
              <a:rPr lang="es-MX" dirty="0"/>
              <a:t>10 </a:t>
            </a:r>
            <a:r>
              <a:rPr lang="es-MX" dirty="0" err="1"/>
              <a:t>Mw</a:t>
            </a:r>
            <a:endParaRPr lang="es-CO" dirty="0"/>
          </a:p>
        </p:txBody>
      </p:sp>
      <p:sp>
        <p:nvSpPr>
          <p:cNvPr id="39" name="CuadroTexto 38"/>
          <p:cNvSpPr txBox="1"/>
          <p:nvPr/>
        </p:nvSpPr>
        <p:spPr>
          <a:xfrm>
            <a:off x="5296590" y="3161954"/>
            <a:ext cx="710451" cy="369332"/>
          </a:xfrm>
          <a:prstGeom prst="rect">
            <a:avLst/>
          </a:prstGeom>
          <a:noFill/>
        </p:spPr>
        <p:txBody>
          <a:bodyPr wrap="none" rtlCol="0">
            <a:spAutoFit/>
          </a:bodyPr>
          <a:lstStyle/>
          <a:p>
            <a:r>
              <a:rPr lang="es-MX" dirty="0"/>
              <a:t>5 </a:t>
            </a:r>
            <a:r>
              <a:rPr lang="es-MX" dirty="0" err="1"/>
              <a:t>Mw</a:t>
            </a:r>
            <a:endParaRPr lang="es-CO" dirty="0"/>
          </a:p>
        </p:txBody>
      </p:sp>
      <p:sp>
        <p:nvSpPr>
          <p:cNvPr id="40" name="CuadroTexto 39"/>
          <p:cNvSpPr txBox="1"/>
          <p:nvPr/>
        </p:nvSpPr>
        <p:spPr>
          <a:xfrm>
            <a:off x="3653509" y="3600619"/>
            <a:ext cx="710451" cy="369332"/>
          </a:xfrm>
          <a:prstGeom prst="rect">
            <a:avLst/>
          </a:prstGeom>
          <a:noFill/>
        </p:spPr>
        <p:txBody>
          <a:bodyPr wrap="none" rtlCol="0">
            <a:spAutoFit/>
          </a:bodyPr>
          <a:lstStyle/>
          <a:p>
            <a:r>
              <a:rPr lang="es-MX" dirty="0"/>
              <a:t>5 </a:t>
            </a:r>
            <a:r>
              <a:rPr lang="es-MX" dirty="0" err="1"/>
              <a:t>Mw</a:t>
            </a:r>
            <a:endParaRPr lang="es-CO" dirty="0"/>
          </a:p>
        </p:txBody>
      </p:sp>
      <p:graphicFrame>
        <p:nvGraphicFramePr>
          <p:cNvPr id="41" name="Tabla 40"/>
          <p:cNvGraphicFramePr>
            <a:graphicFrameLocks noGrp="1"/>
          </p:cNvGraphicFramePr>
          <p:nvPr>
            <p:extLst>
              <p:ext uri="{D42A27DB-BD31-4B8C-83A1-F6EECF244321}">
                <p14:modId xmlns:p14="http://schemas.microsoft.com/office/powerpoint/2010/main" val="316861768"/>
              </p:ext>
            </p:extLst>
          </p:nvPr>
        </p:nvGraphicFramePr>
        <p:xfrm>
          <a:off x="3653509" y="4256216"/>
          <a:ext cx="3250212" cy="2286000"/>
        </p:xfrm>
        <a:graphic>
          <a:graphicData uri="http://schemas.openxmlformats.org/drawingml/2006/table">
            <a:tbl>
              <a:tblPr firstRow="1" bandRow="1">
                <a:tableStyleId>{5C22544A-7EE6-4342-B048-85BDC9FD1C3A}</a:tableStyleId>
              </a:tblPr>
              <a:tblGrid>
                <a:gridCol w="1083404">
                  <a:extLst>
                    <a:ext uri="{9D8B030D-6E8A-4147-A177-3AD203B41FA5}">
                      <a16:colId xmlns:a16="http://schemas.microsoft.com/office/drawing/2014/main" val="20000"/>
                    </a:ext>
                  </a:extLst>
                </a:gridCol>
                <a:gridCol w="1083404">
                  <a:extLst>
                    <a:ext uri="{9D8B030D-6E8A-4147-A177-3AD203B41FA5}">
                      <a16:colId xmlns:a16="http://schemas.microsoft.com/office/drawing/2014/main" val="20001"/>
                    </a:ext>
                  </a:extLst>
                </a:gridCol>
                <a:gridCol w="1083404">
                  <a:extLst>
                    <a:ext uri="{9D8B030D-6E8A-4147-A177-3AD203B41FA5}">
                      <a16:colId xmlns:a16="http://schemas.microsoft.com/office/drawing/2014/main" val="20002"/>
                    </a:ext>
                  </a:extLst>
                </a:gridCol>
              </a:tblGrid>
              <a:tr h="998525">
                <a:tc>
                  <a:txBody>
                    <a:bodyPr/>
                    <a:lstStyle/>
                    <a:p>
                      <a:pPr algn="ctr"/>
                      <a:endParaRPr lang="es-CO" dirty="0"/>
                    </a:p>
                  </a:txBody>
                  <a:tcPr/>
                </a:tc>
                <a:tc>
                  <a:txBody>
                    <a:bodyPr/>
                    <a:lstStyle/>
                    <a:p>
                      <a:pPr algn="ctr"/>
                      <a:r>
                        <a:rPr lang="es-MX" dirty="0"/>
                        <a:t>Horas</a:t>
                      </a:r>
                      <a:r>
                        <a:rPr lang="es-MX" baseline="0" dirty="0"/>
                        <a:t> demanda máxima</a:t>
                      </a:r>
                      <a:endParaRPr lang="es-CO" dirty="0"/>
                    </a:p>
                  </a:txBody>
                  <a:tcPr/>
                </a:tc>
                <a:tc>
                  <a:txBody>
                    <a:bodyPr/>
                    <a:lstStyle/>
                    <a:p>
                      <a:pPr algn="ctr"/>
                      <a:r>
                        <a:rPr lang="es-MX" dirty="0"/>
                        <a:t>Porcentaje</a:t>
                      </a:r>
                      <a:endParaRPr lang="es-CO" dirty="0"/>
                    </a:p>
                  </a:txBody>
                  <a:tcPr/>
                </a:tc>
                <a:extLst>
                  <a:ext uri="{0D108BD9-81ED-4DB2-BD59-A6C34878D82A}">
                    <a16:rowId xmlns:a16="http://schemas.microsoft.com/office/drawing/2014/main" val="10000"/>
                  </a:ext>
                </a:extLst>
              </a:tr>
              <a:tr h="307239">
                <a:tc>
                  <a:txBody>
                    <a:bodyPr/>
                    <a:lstStyle/>
                    <a:p>
                      <a:pPr algn="ctr"/>
                      <a:r>
                        <a:rPr lang="es-MX" dirty="0"/>
                        <a:t>Máxima</a:t>
                      </a:r>
                      <a:endParaRPr lang="es-CO" dirty="0"/>
                    </a:p>
                  </a:txBody>
                  <a:tcPr/>
                </a:tc>
                <a:tc>
                  <a:txBody>
                    <a:bodyPr/>
                    <a:lstStyle/>
                    <a:p>
                      <a:pPr algn="ctr"/>
                      <a:r>
                        <a:rPr lang="es-MX" dirty="0"/>
                        <a:t>6</a:t>
                      </a:r>
                      <a:endParaRPr lang="es-CO" dirty="0"/>
                    </a:p>
                  </a:txBody>
                  <a:tcPr/>
                </a:tc>
                <a:tc>
                  <a:txBody>
                    <a:bodyPr/>
                    <a:lstStyle/>
                    <a:p>
                      <a:pPr algn="ctr"/>
                      <a:r>
                        <a:rPr lang="es-MX" dirty="0"/>
                        <a:t>1</a:t>
                      </a:r>
                      <a:endParaRPr lang="es-CO" dirty="0"/>
                    </a:p>
                  </a:txBody>
                  <a:tcPr/>
                </a:tc>
                <a:extLst>
                  <a:ext uri="{0D108BD9-81ED-4DB2-BD59-A6C34878D82A}">
                    <a16:rowId xmlns:a16="http://schemas.microsoft.com/office/drawing/2014/main" val="10001"/>
                  </a:ext>
                </a:extLst>
              </a:tr>
              <a:tr h="307239">
                <a:tc>
                  <a:txBody>
                    <a:bodyPr/>
                    <a:lstStyle/>
                    <a:p>
                      <a:pPr algn="ctr"/>
                      <a:r>
                        <a:rPr lang="es-MX" dirty="0"/>
                        <a:t>Media</a:t>
                      </a:r>
                      <a:endParaRPr lang="es-CO" dirty="0"/>
                    </a:p>
                  </a:txBody>
                  <a:tcPr/>
                </a:tc>
                <a:tc>
                  <a:txBody>
                    <a:bodyPr/>
                    <a:lstStyle/>
                    <a:p>
                      <a:pPr algn="ctr"/>
                      <a:r>
                        <a:rPr lang="es-MX" dirty="0"/>
                        <a:t>13</a:t>
                      </a:r>
                      <a:endParaRPr lang="es-CO" dirty="0"/>
                    </a:p>
                  </a:txBody>
                  <a:tcPr/>
                </a:tc>
                <a:tc>
                  <a:txBody>
                    <a:bodyPr/>
                    <a:lstStyle/>
                    <a:p>
                      <a:pPr algn="ctr"/>
                      <a:r>
                        <a:rPr lang="es-MX" dirty="0"/>
                        <a:t>0,6</a:t>
                      </a:r>
                      <a:endParaRPr lang="es-CO" dirty="0"/>
                    </a:p>
                  </a:txBody>
                  <a:tcPr/>
                </a:tc>
                <a:extLst>
                  <a:ext uri="{0D108BD9-81ED-4DB2-BD59-A6C34878D82A}">
                    <a16:rowId xmlns:a16="http://schemas.microsoft.com/office/drawing/2014/main" val="10002"/>
                  </a:ext>
                </a:extLst>
              </a:tr>
              <a:tr h="307239">
                <a:tc>
                  <a:txBody>
                    <a:bodyPr/>
                    <a:lstStyle/>
                    <a:p>
                      <a:pPr algn="ctr"/>
                      <a:r>
                        <a:rPr lang="es-MX" dirty="0"/>
                        <a:t>Mínima</a:t>
                      </a:r>
                      <a:endParaRPr lang="es-CO" dirty="0"/>
                    </a:p>
                  </a:txBody>
                  <a:tcPr/>
                </a:tc>
                <a:tc>
                  <a:txBody>
                    <a:bodyPr/>
                    <a:lstStyle/>
                    <a:p>
                      <a:pPr algn="ctr"/>
                      <a:r>
                        <a:rPr lang="es-MX" dirty="0"/>
                        <a:t>5</a:t>
                      </a:r>
                      <a:endParaRPr lang="es-CO" dirty="0"/>
                    </a:p>
                  </a:txBody>
                  <a:tcPr/>
                </a:tc>
                <a:tc>
                  <a:txBody>
                    <a:bodyPr/>
                    <a:lstStyle/>
                    <a:p>
                      <a:pPr algn="ctr"/>
                      <a:r>
                        <a:rPr lang="es-MX" dirty="0"/>
                        <a:t>0,4</a:t>
                      </a:r>
                      <a:endParaRPr lang="es-CO" dirty="0"/>
                    </a:p>
                  </a:txBody>
                  <a:tcPr/>
                </a:tc>
                <a:extLst>
                  <a:ext uri="{0D108BD9-81ED-4DB2-BD59-A6C34878D82A}">
                    <a16:rowId xmlns:a16="http://schemas.microsoft.com/office/drawing/2014/main" val="10003"/>
                  </a:ext>
                </a:extLst>
              </a:tr>
            </a:tbl>
          </a:graphicData>
        </a:graphic>
      </p:graphicFrame>
      <p:sp>
        <p:nvSpPr>
          <p:cNvPr id="42" name="Rectángulo 41"/>
          <p:cNvSpPr/>
          <p:nvPr/>
        </p:nvSpPr>
        <p:spPr>
          <a:xfrm>
            <a:off x="7400692" y="2412767"/>
            <a:ext cx="2731838" cy="400110"/>
          </a:xfrm>
          <a:prstGeom prst="rect">
            <a:avLst/>
          </a:prstGeom>
        </p:spPr>
        <p:txBody>
          <a:bodyPr wrap="none">
            <a:spAutoFit/>
          </a:bodyPr>
          <a:lstStyle/>
          <a:p>
            <a:r>
              <a:rPr lang="es-CO" sz="2000" dirty="0">
                <a:solidFill>
                  <a:srgbClr val="000000"/>
                </a:solidFill>
                <a:latin typeface="Verdana" panose="020B0604030504040204" pitchFamily="34" charset="0"/>
              </a:rPr>
              <a:t>CRO= 1228,61 </a:t>
            </a:r>
            <a:r>
              <a:rPr lang="es-CO" sz="2000" dirty="0" err="1">
                <a:solidFill>
                  <a:srgbClr val="000000"/>
                </a:solidFill>
                <a:latin typeface="Verdana" panose="020B0604030504040204" pitchFamily="34" charset="0"/>
              </a:rPr>
              <a:t>kwh</a:t>
            </a:r>
            <a:endParaRPr lang="es-CO" sz="2000" dirty="0"/>
          </a:p>
        </p:txBody>
      </p:sp>
      <p:sp>
        <p:nvSpPr>
          <p:cNvPr id="43" name="Rectángulo 42"/>
          <p:cNvSpPr/>
          <p:nvPr/>
        </p:nvSpPr>
        <p:spPr>
          <a:xfrm>
            <a:off x="7217812" y="4825562"/>
            <a:ext cx="3874779" cy="400110"/>
          </a:xfrm>
          <a:prstGeom prst="rect">
            <a:avLst/>
          </a:prstGeom>
        </p:spPr>
        <p:txBody>
          <a:bodyPr wrap="none">
            <a:spAutoFit/>
          </a:bodyPr>
          <a:lstStyle/>
          <a:p>
            <a:r>
              <a:rPr lang="es-CO" sz="2000" dirty="0">
                <a:solidFill>
                  <a:srgbClr val="FF0000"/>
                </a:solidFill>
                <a:latin typeface="Verdana" panose="020B0604030504040204" pitchFamily="34" charset="0"/>
              </a:rPr>
              <a:t>Calcular beneficio país 1 año</a:t>
            </a:r>
            <a:endParaRPr lang="es-CO" sz="2000" dirty="0">
              <a:solidFill>
                <a:srgbClr val="FF0000"/>
              </a:solidFill>
            </a:endParaRPr>
          </a:p>
        </p:txBody>
      </p:sp>
    </p:spTree>
    <p:extLst>
      <p:ext uri="{BB962C8B-B14F-4D97-AF65-F5344CB8AC3E}">
        <p14:creationId xmlns:p14="http://schemas.microsoft.com/office/powerpoint/2010/main" val="397660137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41529" y="209052"/>
            <a:ext cx="10600266" cy="1320800"/>
          </a:xfrm>
        </p:spPr>
        <p:txBody>
          <a:bodyPr>
            <a:normAutofit fontScale="90000"/>
          </a:bodyPr>
          <a:lstStyle/>
          <a:p>
            <a:r>
              <a:rPr lang="es-CO" dirty="0"/>
              <a:t>SESIÓN 2 – METODOLOGÍAS DE PLANEAMIENTO – </a:t>
            </a:r>
            <a:br>
              <a:rPr lang="es-CO" dirty="0"/>
            </a:br>
            <a:r>
              <a:rPr lang="es-CO" dirty="0"/>
              <a:t>Esquema general – Modelo Heurístico – Agotamiento</a:t>
            </a:r>
            <a:br>
              <a:rPr lang="es-CO" dirty="0"/>
            </a:br>
            <a:r>
              <a:rPr lang="es-CO" dirty="0"/>
              <a:t> Red</a:t>
            </a:r>
          </a:p>
        </p:txBody>
      </p:sp>
      <p:sp>
        <p:nvSpPr>
          <p:cNvPr id="5" name="Rectángulo 4"/>
          <p:cNvSpPr/>
          <p:nvPr/>
        </p:nvSpPr>
        <p:spPr>
          <a:xfrm>
            <a:off x="0" y="6550223"/>
            <a:ext cx="9107050" cy="307777"/>
          </a:xfrm>
          <a:prstGeom prst="rect">
            <a:avLst/>
          </a:prstGeom>
        </p:spPr>
        <p:txBody>
          <a:bodyPr wrap="square">
            <a:spAutoFit/>
          </a:bodyPr>
          <a:lstStyle/>
          <a:p>
            <a:r>
              <a:rPr lang="es-CO" sz="1400" dirty="0"/>
              <a:t>Tomado de: http://www.upme.gov.co/Docs/Plan_Expansion/2013/Plan_GT_2013-2027_Vdefinitiva.pdf</a:t>
            </a:r>
          </a:p>
        </p:txBody>
      </p:sp>
      <p:pic>
        <p:nvPicPr>
          <p:cNvPr id="2" name="Imagen 1"/>
          <p:cNvPicPr>
            <a:picLocks noChangeAspect="1"/>
          </p:cNvPicPr>
          <p:nvPr/>
        </p:nvPicPr>
        <p:blipFill>
          <a:blip r:embed="rId2"/>
          <a:stretch>
            <a:fillRect/>
          </a:stretch>
        </p:blipFill>
        <p:spPr>
          <a:xfrm>
            <a:off x="501538" y="1391931"/>
            <a:ext cx="4409505" cy="4593234"/>
          </a:xfrm>
          <a:prstGeom prst="rect">
            <a:avLst/>
          </a:prstGeom>
        </p:spPr>
      </p:pic>
      <p:pic>
        <p:nvPicPr>
          <p:cNvPr id="4098" name="Image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5340" y="1545125"/>
            <a:ext cx="3352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8348" r="59856"/>
          <a:stretch>
            <a:fillRect/>
          </a:stretch>
        </p:blipFill>
        <p:spPr bwMode="auto">
          <a:xfrm>
            <a:off x="2760190" y="5924794"/>
            <a:ext cx="31051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059495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p:txBody>
          <a:bodyPr>
            <a:normAutofit fontScale="90000"/>
          </a:bodyPr>
          <a:lstStyle/>
          <a:p>
            <a:r>
              <a:rPr lang="es-CO" dirty="0"/>
              <a:t>SESIÓN 2 – METODOLOGÍAS DE PLANEAMIENTO – Esquema general – Modelo Heurístico –Agotamiento Red</a:t>
            </a:r>
          </a:p>
        </p:txBody>
      </p:sp>
      <p:cxnSp>
        <p:nvCxnSpPr>
          <p:cNvPr id="7" name="Conector recto 6"/>
          <p:cNvCxnSpPr/>
          <p:nvPr/>
        </p:nvCxnSpPr>
        <p:spPr>
          <a:xfrm>
            <a:off x="4983920" y="2920313"/>
            <a:ext cx="0" cy="852617"/>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ector recto 8"/>
          <p:cNvCxnSpPr/>
          <p:nvPr/>
        </p:nvCxnSpPr>
        <p:spPr>
          <a:xfrm flipV="1">
            <a:off x="2323098" y="3089189"/>
            <a:ext cx="2660822" cy="82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a:xfrm>
            <a:off x="2323084" y="3311610"/>
            <a:ext cx="12356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a:off x="3558746" y="3173626"/>
            <a:ext cx="0" cy="345989"/>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2323084" y="2965622"/>
            <a:ext cx="0" cy="51898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a:xfrm>
            <a:off x="3558746" y="3439297"/>
            <a:ext cx="1425161" cy="4118"/>
          </a:xfrm>
          <a:prstGeom prst="line">
            <a:avLst/>
          </a:prstGeom>
        </p:spPr>
        <p:style>
          <a:lnRef idx="1">
            <a:schemeClr val="accent1"/>
          </a:lnRef>
          <a:fillRef idx="0">
            <a:schemeClr val="accent1"/>
          </a:fillRef>
          <a:effectRef idx="0">
            <a:schemeClr val="accent1"/>
          </a:effectRef>
          <a:fontRef idx="minor">
            <a:schemeClr val="tx1"/>
          </a:fontRef>
        </p:style>
      </p:cxnSp>
      <p:sp>
        <p:nvSpPr>
          <p:cNvPr id="26" name="CuadroTexto 25"/>
          <p:cNvSpPr txBox="1"/>
          <p:nvPr/>
        </p:nvSpPr>
        <p:spPr>
          <a:xfrm>
            <a:off x="2170860" y="2654640"/>
            <a:ext cx="320922" cy="369332"/>
          </a:xfrm>
          <a:prstGeom prst="rect">
            <a:avLst/>
          </a:prstGeom>
          <a:noFill/>
        </p:spPr>
        <p:txBody>
          <a:bodyPr wrap="none" rtlCol="0">
            <a:spAutoFit/>
          </a:bodyPr>
          <a:lstStyle/>
          <a:p>
            <a:r>
              <a:rPr lang="es-MX" dirty="0"/>
              <a:t>A</a:t>
            </a:r>
            <a:endParaRPr lang="es-CO" dirty="0"/>
          </a:p>
        </p:txBody>
      </p:sp>
      <p:sp>
        <p:nvSpPr>
          <p:cNvPr id="28" name="CuadroTexto 27"/>
          <p:cNvSpPr txBox="1"/>
          <p:nvPr/>
        </p:nvSpPr>
        <p:spPr>
          <a:xfrm>
            <a:off x="4815207" y="2631332"/>
            <a:ext cx="320922" cy="369332"/>
          </a:xfrm>
          <a:prstGeom prst="rect">
            <a:avLst/>
          </a:prstGeom>
          <a:noFill/>
        </p:spPr>
        <p:txBody>
          <a:bodyPr wrap="none" rtlCol="0">
            <a:spAutoFit/>
          </a:bodyPr>
          <a:lstStyle/>
          <a:p>
            <a:r>
              <a:rPr lang="es-MX" dirty="0"/>
              <a:t>B</a:t>
            </a:r>
            <a:endParaRPr lang="es-CO" dirty="0"/>
          </a:p>
        </p:txBody>
      </p:sp>
      <p:sp>
        <p:nvSpPr>
          <p:cNvPr id="29" name="CuadroTexto 28"/>
          <p:cNvSpPr txBox="1"/>
          <p:nvPr/>
        </p:nvSpPr>
        <p:spPr>
          <a:xfrm>
            <a:off x="3398285" y="3534032"/>
            <a:ext cx="320922" cy="369332"/>
          </a:xfrm>
          <a:prstGeom prst="rect">
            <a:avLst/>
          </a:prstGeom>
          <a:noFill/>
        </p:spPr>
        <p:txBody>
          <a:bodyPr wrap="none" rtlCol="0">
            <a:spAutoFit/>
          </a:bodyPr>
          <a:lstStyle/>
          <a:p>
            <a:r>
              <a:rPr lang="es-MX" dirty="0"/>
              <a:t>C</a:t>
            </a:r>
            <a:endParaRPr lang="es-CO" dirty="0"/>
          </a:p>
        </p:txBody>
      </p:sp>
      <p:graphicFrame>
        <p:nvGraphicFramePr>
          <p:cNvPr id="30" name="Tabla 29"/>
          <p:cNvGraphicFramePr>
            <a:graphicFrameLocks noGrp="1"/>
          </p:cNvGraphicFramePr>
          <p:nvPr/>
        </p:nvGraphicFramePr>
        <p:xfrm>
          <a:off x="202807" y="4274888"/>
          <a:ext cx="3136611" cy="1901569"/>
        </p:xfrm>
        <a:graphic>
          <a:graphicData uri="http://schemas.openxmlformats.org/drawingml/2006/table">
            <a:tbl>
              <a:tblPr firstRow="1" bandRow="1">
                <a:tableStyleId>{5C22544A-7EE6-4342-B048-85BDC9FD1C3A}</a:tableStyleId>
              </a:tblPr>
              <a:tblGrid>
                <a:gridCol w="1045537">
                  <a:extLst>
                    <a:ext uri="{9D8B030D-6E8A-4147-A177-3AD203B41FA5}">
                      <a16:colId xmlns:a16="http://schemas.microsoft.com/office/drawing/2014/main" val="20000"/>
                    </a:ext>
                  </a:extLst>
                </a:gridCol>
                <a:gridCol w="1045537">
                  <a:extLst>
                    <a:ext uri="{9D8B030D-6E8A-4147-A177-3AD203B41FA5}">
                      <a16:colId xmlns:a16="http://schemas.microsoft.com/office/drawing/2014/main" val="20001"/>
                    </a:ext>
                  </a:extLst>
                </a:gridCol>
                <a:gridCol w="1045537">
                  <a:extLst>
                    <a:ext uri="{9D8B030D-6E8A-4147-A177-3AD203B41FA5}">
                      <a16:colId xmlns:a16="http://schemas.microsoft.com/office/drawing/2014/main" val="20002"/>
                    </a:ext>
                  </a:extLst>
                </a:gridCol>
              </a:tblGrid>
              <a:tr h="837475">
                <a:tc>
                  <a:txBody>
                    <a:bodyPr/>
                    <a:lstStyle/>
                    <a:p>
                      <a:pPr algn="ctr"/>
                      <a:r>
                        <a:rPr lang="es-MX" sz="1400" dirty="0"/>
                        <a:t>Línea</a:t>
                      </a:r>
                      <a:endParaRPr lang="es-CO" sz="1400" dirty="0"/>
                    </a:p>
                  </a:txBody>
                  <a:tcPr/>
                </a:tc>
                <a:tc>
                  <a:txBody>
                    <a:bodyPr/>
                    <a:lstStyle/>
                    <a:p>
                      <a:pPr algn="ctr"/>
                      <a:r>
                        <a:rPr lang="es-MX" sz="1400" dirty="0"/>
                        <a:t>Capacidad</a:t>
                      </a:r>
                      <a:endParaRPr lang="es-CO" sz="1400" dirty="0"/>
                    </a:p>
                  </a:txBody>
                  <a:tcPr/>
                </a:tc>
                <a:tc>
                  <a:txBody>
                    <a:bodyPr/>
                    <a:lstStyle/>
                    <a:p>
                      <a:pPr algn="ctr"/>
                      <a:r>
                        <a:rPr lang="es-MX" sz="1400" dirty="0"/>
                        <a:t>Tasa de Falla horas</a:t>
                      </a:r>
                      <a:r>
                        <a:rPr lang="es-MX" sz="1400" baseline="0" dirty="0"/>
                        <a:t>/año</a:t>
                      </a:r>
                      <a:endParaRPr lang="es-CO" sz="1400" dirty="0"/>
                    </a:p>
                  </a:txBody>
                  <a:tcPr/>
                </a:tc>
                <a:extLst>
                  <a:ext uri="{0D108BD9-81ED-4DB2-BD59-A6C34878D82A}">
                    <a16:rowId xmlns:a16="http://schemas.microsoft.com/office/drawing/2014/main" val="10000"/>
                  </a:ext>
                </a:extLst>
              </a:tr>
              <a:tr h="354698">
                <a:tc>
                  <a:txBody>
                    <a:bodyPr/>
                    <a:lstStyle/>
                    <a:p>
                      <a:pPr algn="ctr"/>
                      <a:r>
                        <a:rPr lang="es-MX" sz="1400" dirty="0"/>
                        <a:t>A-B</a:t>
                      </a:r>
                      <a:endParaRPr lang="es-CO" sz="1400" dirty="0"/>
                    </a:p>
                  </a:txBody>
                  <a:tcPr/>
                </a:tc>
                <a:tc>
                  <a:txBody>
                    <a:bodyPr/>
                    <a:lstStyle/>
                    <a:p>
                      <a:pPr algn="ctr"/>
                      <a:r>
                        <a:rPr lang="es-MX" sz="1400" dirty="0"/>
                        <a:t>10</a:t>
                      </a:r>
                      <a:endParaRPr lang="es-CO" sz="1400" dirty="0"/>
                    </a:p>
                  </a:txBody>
                  <a:tcPr/>
                </a:tc>
                <a:tc>
                  <a:txBody>
                    <a:bodyPr/>
                    <a:lstStyle/>
                    <a:p>
                      <a:pPr algn="ctr"/>
                      <a:r>
                        <a:rPr lang="es-MX" sz="1400" dirty="0"/>
                        <a:t>12</a:t>
                      </a:r>
                      <a:endParaRPr lang="es-CO" sz="1400" dirty="0"/>
                    </a:p>
                  </a:txBody>
                  <a:tcPr/>
                </a:tc>
                <a:extLst>
                  <a:ext uri="{0D108BD9-81ED-4DB2-BD59-A6C34878D82A}">
                    <a16:rowId xmlns:a16="http://schemas.microsoft.com/office/drawing/2014/main" val="10001"/>
                  </a:ext>
                </a:extLst>
              </a:tr>
              <a:tr h="354698">
                <a:tc>
                  <a:txBody>
                    <a:bodyPr/>
                    <a:lstStyle/>
                    <a:p>
                      <a:pPr algn="ctr"/>
                      <a:r>
                        <a:rPr lang="es-MX" sz="1400" dirty="0"/>
                        <a:t>A-C</a:t>
                      </a:r>
                    </a:p>
                  </a:txBody>
                  <a:tcPr/>
                </a:tc>
                <a:tc>
                  <a:txBody>
                    <a:bodyPr/>
                    <a:lstStyle/>
                    <a:p>
                      <a:pPr algn="ctr"/>
                      <a:r>
                        <a:rPr lang="es-MX" sz="1400" dirty="0"/>
                        <a:t>5</a:t>
                      </a:r>
                      <a:endParaRPr lang="es-CO" sz="1400" dirty="0"/>
                    </a:p>
                  </a:txBody>
                  <a:tcPr/>
                </a:tc>
                <a:tc>
                  <a:txBody>
                    <a:bodyPr/>
                    <a:lstStyle/>
                    <a:p>
                      <a:pPr algn="ctr"/>
                      <a:r>
                        <a:rPr lang="es-MX" sz="1400" dirty="0"/>
                        <a:t>20</a:t>
                      </a:r>
                      <a:endParaRPr lang="es-CO" sz="1400" dirty="0"/>
                    </a:p>
                  </a:txBody>
                  <a:tcPr/>
                </a:tc>
                <a:extLst>
                  <a:ext uri="{0D108BD9-81ED-4DB2-BD59-A6C34878D82A}">
                    <a16:rowId xmlns:a16="http://schemas.microsoft.com/office/drawing/2014/main" val="10002"/>
                  </a:ext>
                </a:extLst>
              </a:tr>
              <a:tr h="354698">
                <a:tc>
                  <a:txBody>
                    <a:bodyPr/>
                    <a:lstStyle/>
                    <a:p>
                      <a:pPr algn="ctr"/>
                      <a:r>
                        <a:rPr lang="es-MX" sz="1400" dirty="0"/>
                        <a:t>C-B</a:t>
                      </a:r>
                      <a:endParaRPr lang="es-CO" sz="1400" dirty="0"/>
                    </a:p>
                  </a:txBody>
                  <a:tcPr/>
                </a:tc>
                <a:tc>
                  <a:txBody>
                    <a:bodyPr/>
                    <a:lstStyle/>
                    <a:p>
                      <a:pPr algn="ctr"/>
                      <a:r>
                        <a:rPr lang="es-MX" sz="1400" dirty="0"/>
                        <a:t>5</a:t>
                      </a:r>
                      <a:endParaRPr lang="es-CO" sz="1400" dirty="0"/>
                    </a:p>
                  </a:txBody>
                  <a:tcPr/>
                </a:tc>
                <a:tc>
                  <a:txBody>
                    <a:bodyPr/>
                    <a:lstStyle/>
                    <a:p>
                      <a:pPr algn="ctr"/>
                      <a:r>
                        <a:rPr lang="es-MX" sz="1400" dirty="0"/>
                        <a:t>10</a:t>
                      </a:r>
                      <a:endParaRPr lang="es-CO" sz="1400" dirty="0"/>
                    </a:p>
                  </a:txBody>
                  <a:tcPr/>
                </a:tc>
                <a:extLst>
                  <a:ext uri="{0D108BD9-81ED-4DB2-BD59-A6C34878D82A}">
                    <a16:rowId xmlns:a16="http://schemas.microsoft.com/office/drawing/2014/main" val="10003"/>
                  </a:ext>
                </a:extLst>
              </a:tr>
            </a:tbl>
          </a:graphicData>
        </a:graphic>
      </p:graphicFrame>
      <p:sp>
        <p:nvSpPr>
          <p:cNvPr id="31" name="Elipse 30"/>
          <p:cNvSpPr/>
          <p:nvPr/>
        </p:nvSpPr>
        <p:spPr>
          <a:xfrm>
            <a:off x="1771114" y="3052119"/>
            <a:ext cx="362465" cy="3089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33" name="Conector angular 32"/>
          <p:cNvCxnSpPr/>
          <p:nvPr/>
        </p:nvCxnSpPr>
        <p:spPr>
          <a:xfrm rot="10800000">
            <a:off x="2133579" y="3206580"/>
            <a:ext cx="189498" cy="14415"/>
          </a:xfrm>
          <a:prstGeom prst="bentConnector3">
            <a:avLst>
              <a:gd name="adj1" fmla="val 106514"/>
            </a:avLst>
          </a:prstGeom>
        </p:spPr>
        <p:style>
          <a:lnRef idx="1">
            <a:schemeClr val="accent1"/>
          </a:lnRef>
          <a:fillRef idx="0">
            <a:schemeClr val="accent1"/>
          </a:fillRef>
          <a:effectRef idx="0">
            <a:schemeClr val="accent1"/>
          </a:effectRef>
          <a:fontRef idx="minor">
            <a:schemeClr val="tx1"/>
          </a:fontRef>
        </p:style>
      </p:cxnSp>
      <p:cxnSp>
        <p:nvCxnSpPr>
          <p:cNvPr id="36" name="Conector recto de flecha 35"/>
          <p:cNvCxnSpPr/>
          <p:nvPr/>
        </p:nvCxnSpPr>
        <p:spPr>
          <a:xfrm>
            <a:off x="4983907" y="3311610"/>
            <a:ext cx="308557"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ector recto de flecha 36"/>
          <p:cNvCxnSpPr/>
          <p:nvPr/>
        </p:nvCxnSpPr>
        <p:spPr>
          <a:xfrm>
            <a:off x="3553841" y="3337757"/>
            <a:ext cx="308557"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8" name="CuadroTexto 37"/>
          <p:cNvSpPr txBox="1"/>
          <p:nvPr/>
        </p:nvSpPr>
        <p:spPr>
          <a:xfrm>
            <a:off x="1354974" y="2628211"/>
            <a:ext cx="832279" cy="369332"/>
          </a:xfrm>
          <a:prstGeom prst="rect">
            <a:avLst/>
          </a:prstGeom>
          <a:noFill/>
        </p:spPr>
        <p:txBody>
          <a:bodyPr wrap="none" rtlCol="0">
            <a:spAutoFit/>
          </a:bodyPr>
          <a:lstStyle/>
          <a:p>
            <a:r>
              <a:rPr lang="es-MX" dirty="0"/>
              <a:t>10 </a:t>
            </a:r>
            <a:r>
              <a:rPr lang="es-MX" dirty="0" err="1"/>
              <a:t>Mw</a:t>
            </a:r>
            <a:endParaRPr lang="es-CO" dirty="0"/>
          </a:p>
        </p:txBody>
      </p:sp>
      <p:sp>
        <p:nvSpPr>
          <p:cNvPr id="39" name="CuadroTexto 38"/>
          <p:cNvSpPr txBox="1"/>
          <p:nvPr/>
        </p:nvSpPr>
        <p:spPr>
          <a:xfrm>
            <a:off x="5296590" y="3161954"/>
            <a:ext cx="710451" cy="369332"/>
          </a:xfrm>
          <a:prstGeom prst="rect">
            <a:avLst/>
          </a:prstGeom>
          <a:noFill/>
        </p:spPr>
        <p:txBody>
          <a:bodyPr wrap="none" rtlCol="0">
            <a:spAutoFit/>
          </a:bodyPr>
          <a:lstStyle/>
          <a:p>
            <a:r>
              <a:rPr lang="es-MX" dirty="0"/>
              <a:t>5 </a:t>
            </a:r>
            <a:r>
              <a:rPr lang="es-MX" dirty="0" err="1"/>
              <a:t>Mw</a:t>
            </a:r>
            <a:endParaRPr lang="es-CO" dirty="0"/>
          </a:p>
        </p:txBody>
      </p:sp>
      <p:sp>
        <p:nvSpPr>
          <p:cNvPr id="40" name="CuadroTexto 39"/>
          <p:cNvSpPr txBox="1"/>
          <p:nvPr/>
        </p:nvSpPr>
        <p:spPr>
          <a:xfrm>
            <a:off x="3653509" y="3600619"/>
            <a:ext cx="710451" cy="369332"/>
          </a:xfrm>
          <a:prstGeom prst="rect">
            <a:avLst/>
          </a:prstGeom>
          <a:noFill/>
        </p:spPr>
        <p:txBody>
          <a:bodyPr wrap="none" rtlCol="0">
            <a:spAutoFit/>
          </a:bodyPr>
          <a:lstStyle/>
          <a:p>
            <a:r>
              <a:rPr lang="es-MX" dirty="0"/>
              <a:t>5 </a:t>
            </a:r>
            <a:r>
              <a:rPr lang="es-MX" dirty="0" err="1"/>
              <a:t>Mw</a:t>
            </a:r>
            <a:endParaRPr lang="es-CO" dirty="0"/>
          </a:p>
        </p:txBody>
      </p:sp>
      <p:sp>
        <p:nvSpPr>
          <p:cNvPr id="42" name="Rectángulo 41"/>
          <p:cNvSpPr/>
          <p:nvPr/>
        </p:nvSpPr>
        <p:spPr>
          <a:xfrm>
            <a:off x="7400692" y="2412767"/>
            <a:ext cx="2731838" cy="400110"/>
          </a:xfrm>
          <a:prstGeom prst="rect">
            <a:avLst/>
          </a:prstGeom>
        </p:spPr>
        <p:txBody>
          <a:bodyPr wrap="none">
            <a:spAutoFit/>
          </a:bodyPr>
          <a:lstStyle/>
          <a:p>
            <a:r>
              <a:rPr lang="es-CO" sz="2000" dirty="0">
                <a:solidFill>
                  <a:srgbClr val="000000"/>
                </a:solidFill>
                <a:latin typeface="Verdana" panose="020B0604030504040204" pitchFamily="34" charset="0"/>
              </a:rPr>
              <a:t>CRO= 1228,61 </a:t>
            </a:r>
            <a:r>
              <a:rPr lang="es-CO" sz="2000" dirty="0" err="1">
                <a:solidFill>
                  <a:srgbClr val="000000"/>
                </a:solidFill>
                <a:latin typeface="Verdana" panose="020B0604030504040204" pitchFamily="34" charset="0"/>
              </a:rPr>
              <a:t>kwh</a:t>
            </a:r>
            <a:endParaRPr lang="es-CO" sz="2000" dirty="0"/>
          </a:p>
        </p:txBody>
      </p:sp>
      <p:sp>
        <p:nvSpPr>
          <p:cNvPr id="43" name="Rectángulo 42"/>
          <p:cNvSpPr/>
          <p:nvPr/>
        </p:nvSpPr>
        <p:spPr>
          <a:xfrm>
            <a:off x="7217812" y="4825562"/>
            <a:ext cx="3874779" cy="400110"/>
          </a:xfrm>
          <a:prstGeom prst="rect">
            <a:avLst/>
          </a:prstGeom>
        </p:spPr>
        <p:txBody>
          <a:bodyPr wrap="none">
            <a:spAutoFit/>
          </a:bodyPr>
          <a:lstStyle/>
          <a:p>
            <a:r>
              <a:rPr lang="es-CO" sz="2000" dirty="0">
                <a:solidFill>
                  <a:srgbClr val="FF0000"/>
                </a:solidFill>
                <a:latin typeface="Verdana" panose="020B0604030504040204" pitchFamily="34" charset="0"/>
              </a:rPr>
              <a:t>Calcular beneficio país 1 año</a:t>
            </a:r>
            <a:endParaRPr lang="es-CO" sz="2000" dirty="0">
              <a:solidFill>
                <a:srgbClr val="FF0000"/>
              </a:solidFill>
            </a:endParaRPr>
          </a:p>
        </p:txBody>
      </p:sp>
      <p:sp>
        <p:nvSpPr>
          <p:cNvPr id="23" name="Elipse 22"/>
          <p:cNvSpPr/>
          <p:nvPr/>
        </p:nvSpPr>
        <p:spPr>
          <a:xfrm>
            <a:off x="5233149" y="2875005"/>
            <a:ext cx="362465" cy="3089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24" name="Conector angular 23"/>
          <p:cNvCxnSpPr/>
          <p:nvPr/>
        </p:nvCxnSpPr>
        <p:spPr>
          <a:xfrm rot="10800000">
            <a:off x="5013786" y="3009557"/>
            <a:ext cx="189498" cy="14415"/>
          </a:xfrm>
          <a:prstGeom prst="bentConnector3">
            <a:avLst>
              <a:gd name="adj1" fmla="val 106514"/>
            </a:avLst>
          </a:prstGeom>
        </p:spPr>
        <p:style>
          <a:lnRef idx="1">
            <a:schemeClr val="accent1"/>
          </a:lnRef>
          <a:fillRef idx="0">
            <a:schemeClr val="accent1"/>
          </a:fillRef>
          <a:effectRef idx="0">
            <a:schemeClr val="accent1"/>
          </a:effectRef>
          <a:fontRef idx="minor">
            <a:schemeClr val="tx1"/>
          </a:fontRef>
        </p:style>
      </p:cxnSp>
      <p:sp>
        <p:nvSpPr>
          <p:cNvPr id="25" name="CuadroTexto 24"/>
          <p:cNvSpPr txBox="1"/>
          <p:nvPr/>
        </p:nvSpPr>
        <p:spPr>
          <a:xfrm>
            <a:off x="5289829" y="2481646"/>
            <a:ext cx="832279" cy="369332"/>
          </a:xfrm>
          <a:prstGeom prst="rect">
            <a:avLst/>
          </a:prstGeom>
          <a:noFill/>
        </p:spPr>
        <p:txBody>
          <a:bodyPr wrap="none" rtlCol="0">
            <a:spAutoFit/>
          </a:bodyPr>
          <a:lstStyle/>
          <a:p>
            <a:r>
              <a:rPr lang="es-MX" dirty="0"/>
              <a:t>10 </a:t>
            </a:r>
            <a:r>
              <a:rPr lang="es-MX" dirty="0" err="1"/>
              <a:t>Mw</a:t>
            </a:r>
            <a:endParaRPr lang="es-CO" dirty="0"/>
          </a:p>
        </p:txBody>
      </p:sp>
    </p:spTree>
    <p:extLst>
      <p:ext uri="{BB962C8B-B14F-4D97-AF65-F5344CB8AC3E}">
        <p14:creationId xmlns:p14="http://schemas.microsoft.com/office/powerpoint/2010/main" val="82481443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sp>
        <p:nvSpPr>
          <p:cNvPr id="3" name="Marcador de contenido 2"/>
          <p:cNvSpPr>
            <a:spLocks noGrp="1"/>
          </p:cNvSpPr>
          <p:nvPr>
            <p:ph idx="1"/>
          </p:nvPr>
        </p:nvSpPr>
        <p:spPr/>
        <p:txBody>
          <a:bodyPr/>
          <a:lstStyle/>
          <a:p>
            <a:endParaRPr lang="es-CO"/>
          </a:p>
        </p:txBody>
      </p:sp>
    </p:spTree>
    <p:extLst>
      <p:ext uri="{BB962C8B-B14F-4D97-AF65-F5344CB8AC3E}">
        <p14:creationId xmlns:p14="http://schemas.microsoft.com/office/powerpoint/2010/main" val="567319688"/>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4535</TotalTime>
  <Words>3975</Words>
  <Application>Microsoft Office PowerPoint</Application>
  <PresentationFormat>Panorámica</PresentationFormat>
  <Paragraphs>694</Paragraphs>
  <Slides>94</Slides>
  <Notes>4</Notes>
  <HiddenSlides>3</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94</vt:i4>
      </vt:variant>
    </vt:vector>
  </HeadingPairs>
  <TitlesOfParts>
    <vt:vector size="101" baseType="lpstr">
      <vt:lpstr>Arial</vt:lpstr>
      <vt:lpstr>Calibri</vt:lpstr>
      <vt:lpstr>Trebuchet MS</vt:lpstr>
      <vt:lpstr>Verdana</vt:lpstr>
      <vt:lpstr>Wingdings</vt:lpstr>
      <vt:lpstr>Wingdings 3</vt:lpstr>
      <vt:lpstr>Faceta</vt:lpstr>
      <vt:lpstr>METODOLOGÍA DE PLANEACIÓN DE LA EXPANSIÓN</vt:lpstr>
      <vt:lpstr>METODOLOGÍA DE PLANEACIÓN DE LA EXPANSIÓN</vt:lpstr>
      <vt:lpstr>BAISSER ANTONIO JIMÉNEZ RIVERA</vt:lpstr>
      <vt:lpstr>PARTICIPANTES DEL CURSO - PRESENTACIÓN</vt:lpstr>
      <vt:lpstr>METODOLOGÍA DE PLANEACIÓN DE LA EXPANSIÓN</vt:lpstr>
      <vt:lpstr>ORGANIZACIÓN DEL CURSO</vt:lpstr>
      <vt:lpstr>Sesión 1</vt:lpstr>
      <vt:lpstr>Sesión 2</vt:lpstr>
      <vt:lpstr>Sesión 3</vt:lpstr>
      <vt:lpstr>Reglas de la Clase</vt:lpstr>
      <vt:lpstr>EVALUACIÓN CURSO</vt:lpstr>
      <vt:lpstr>SESIÓN 1 – GENERALIDADES SECTOR ELECTRICO COLOMBIANO</vt:lpstr>
      <vt:lpstr>SESIÓN 1 – GENERALIDADES SECTOR ELECTRICO COLOMBIANO</vt:lpstr>
      <vt:lpstr>SESIÓN 1 – GENERALIDADES SECTOR ELECTRICO COLOMBIANO</vt:lpstr>
      <vt:lpstr>SESIÓN 1 – GENERALIDADES SECTOR ELECTRICO COLOMBIANO</vt:lpstr>
      <vt:lpstr>SESIÓN 1 – GENERALIDADES SECTOR ELECTRICO COLOMBIANO</vt:lpstr>
      <vt:lpstr>SESIÓN 1 – GENERALIDADES SECTOR ELECTRICO COLOMBIANO</vt:lpstr>
      <vt:lpstr>SESIÓN 1 – GENERALIDADES SECTOR ELECTRICO COLOMBIANO</vt:lpstr>
      <vt:lpstr>SESIÓN 1 – GENERALIDADES SECTOR ELECTRICO COLOMBIANO</vt:lpstr>
      <vt:lpstr>SESIÓN 1 – GENERALIDADES SECTOR ELECTRICO COLOMBIANO</vt:lpstr>
      <vt:lpstr>SESIÓN 1 – GENERALIDADES SECTOR ELECTRICO COLOMBIANO</vt:lpstr>
      <vt:lpstr>SESIÓN 1 – GENERALIDADES SECTOR ELECTRICO COLOMBIANO</vt:lpstr>
      <vt:lpstr>SESIÓN 1 – GENERALIDADES SECTOR ELECTRICO COLOMBIANO</vt:lpstr>
      <vt:lpstr>SESIÓN 1 – GENERALIDADES SECTOR ELECTRICO COLOMBIANO</vt:lpstr>
      <vt:lpstr>SESIÓN 1 – GENERALIDADES SECTOR ELECTRICO COLOMBIANO</vt:lpstr>
      <vt:lpstr>SESIÓN 1 – GENERALIDADES SECTOR ELECTRICO COLOMBIANO</vt:lpstr>
      <vt:lpstr>SESIÓN 1 – GENERALIDADES SECTOR ELECTRICO COLOMBIANO</vt:lpstr>
      <vt:lpstr>SESIÓN 1 – GENERALIDADES SECTOR ELECTRICO COLOMBIANO</vt:lpstr>
      <vt:lpstr>SESIÓN 1 – GENERALIDADES SECTOR ELECTRICO COLOMBIANO</vt:lpstr>
      <vt:lpstr>SESIÓN 1 – GENERALIDADES SECTOR ELECTRICO COLOMBIANO</vt:lpstr>
      <vt:lpstr>SESIÓN 1 – GENERALIDADES SECTOR ELECTRICO COLOMBIANO</vt:lpstr>
      <vt:lpstr>SESIÓN 1 – GENERALIDADES SECTOR ELECTRICO COLOMBIANO</vt:lpstr>
      <vt:lpstr>SESIÓN 1 – GENERALIDADES SECTOR ELECTRICO COLOMBIANO</vt:lpstr>
      <vt:lpstr>SESIÓN 1 – GENERALIDADES SECTOR ELECTRICO COLOMBIANO</vt:lpstr>
      <vt:lpstr>SESIÓN 1 – GENERALIDADES SECTOR ELECTRICO COLOMBIANO</vt:lpstr>
      <vt:lpstr>SESIÓN 1 – GENERALIDADES SECTOR ELECTRICO COLOMBIANO</vt:lpstr>
      <vt:lpstr>SESIÓN 1 – GENERALIDADES SECTOR ELECTRICO COLOMBIANO</vt:lpstr>
      <vt:lpstr>SESIÓN 1 – GENERALIDADES SECTOR ELECTRICO COLOMBIANO</vt:lpstr>
      <vt:lpstr>SESIÓN 1 – GENERALIDADES SECTOR ELECTRICO COLOMBIANO</vt:lpstr>
      <vt:lpstr>SESIÓN 1 – GENERALIDADES SECTOR ELECTRICO COLOMBIANO</vt:lpstr>
      <vt:lpstr>SESIÓN 1 – GENERALIDADES SECTOR ELECTRICO COLOMBIANO</vt:lpstr>
      <vt:lpstr>SESIÓN 1 – GENERALIDADES SECTOR ELECTRICO COLOMBIANO</vt:lpstr>
      <vt:lpstr>SESIÓN 1 – GENERALIDADES SECTOR ELECTRICO COLOMBIANO</vt:lpstr>
      <vt:lpstr>SESIÓN 1 – GENERALIDADES SECTOR ELECTRICO COLOMBIANO</vt:lpstr>
      <vt:lpstr>SESIÓN 1 – GENERALIDADES SECTOR ELECTRICO COLOMBIANO</vt:lpstr>
      <vt:lpstr>SESIÓN 1 – GENERALIDADES SECTOR ELECTRICO COLOMBIANO</vt:lpstr>
      <vt:lpstr>SESIÓN 1 – GENERALIDADES SECTOR ELECTRICO COLOMBIANO</vt:lpstr>
      <vt:lpstr>SESIÓN 1 – GENERALIDADES SECTOR ELECTRICO COLOMBIANO</vt:lpstr>
      <vt:lpstr>SESIÓN 1 – GENERALIDADES SECTOR ELECTRICO COLOMBIANO</vt:lpstr>
      <vt:lpstr>SESIÓN 1 – GENERALIDADES SECTOR ELECTRICO COLOMBIANO</vt:lpstr>
      <vt:lpstr>SESIÓN 1 – OBJETIVOS Y METODOLOGIAS DEL PLANEAMIENTO </vt:lpstr>
      <vt:lpstr>SESIÓN 1 – OBJETIVOS Y METODOLOGIAS DEL PLANEAMIENTO </vt:lpstr>
      <vt:lpstr>SESIÓN 1 – OBJETIVOS Y METODOLOGIAS DEL PLANEAMIENTO </vt:lpstr>
      <vt:lpstr>SESIÓN 1 – OBJETIVOS Y METODOLOGIAS DEL PLANEAMIENTO </vt:lpstr>
      <vt:lpstr>SESIÓN 1 – OBJETIVOS Y METODOLOGIAS DEL PLANEAMIENTO </vt:lpstr>
      <vt:lpstr>SESIÓN 1 – OBJETIVOS Y METODOLOGIAS DEL PLANEAMIENTO – PLANIFICACIÓN DE SUBESTACIONES</vt:lpstr>
      <vt:lpstr>SESIÓN 1 – OBJETIVOS Y METODOLOGIAS DEL PLANEAMIENTO – PLANIFICACIÓN DE SUBESTACIONES- UBICACIÓN</vt:lpstr>
      <vt:lpstr>SESIÓN 1 – OBJETIVOS Y METODOLOGIAS DEL PLANEAMIENTO – PLANIFICACIÓN DE SUBESTACIONES- UBICACIÓN</vt:lpstr>
      <vt:lpstr>SESIÓN 1 – OBJETIVOS Y METODOLOGIAS DEL PLANEAMIENTO – PLANIFICACIÓN DE SUBESTACIONES - AMPLIACIÓN</vt:lpstr>
      <vt:lpstr>SESIÓN 1 – OBJETIVOS Y METODOLOGIAS DEL PLANEAMIENTO </vt:lpstr>
      <vt:lpstr>SESIÓN 1 – OBJETIVOS Y METODOLOGIAS DEL PLANEAMIENTO – PLANIFICACIÓN DE SUBESTACIONES- Nuevos ctos o Repotenciación existentes</vt:lpstr>
      <vt:lpstr>SESIÓN 1 – OBJETIVOS Y METODOLOGIAS DEL PLANEAMIENTO </vt:lpstr>
      <vt:lpstr>SESIÓN 1 – OBJETIVOS Y METODOLOGIAS DEL PLANEAMIENTO – PLANIFICACIÓN DE SUBESTACIONES CIRCUITOS</vt:lpstr>
      <vt:lpstr>SESIÓN 1 – OBJETIVOS Y METODOLOGIAS DEL PLANEAMIENTO</vt:lpstr>
      <vt:lpstr>SESIÓN 1 – OBJETIVOS Y METODOLOGIAS DEL PLANEAMIENTO</vt:lpstr>
      <vt:lpstr>SESIÓN 1 – OBJETIVOS Y METODOLOGIAS DEL PLANEAMIENTO</vt:lpstr>
      <vt:lpstr>SESIÓN 1 – OBJETIVOS Y METODOLOGIAS DEL PLANEAMIENTO</vt:lpstr>
      <vt:lpstr>SESIÓN 1 – OBJETIVOS Y METODOLOGIAS DEL PLANEAMIENTO</vt:lpstr>
      <vt:lpstr>SESIÓN 1 – OBJETIVOS Y METODOLOGIAS DEL PLANEAMIENTO</vt:lpstr>
      <vt:lpstr>SESIÓN 1 – OBJETIVOS Y METODOLOGIAS DEL PLANEAMIENTO</vt:lpstr>
      <vt:lpstr>SESIÓN 1 – OBJETIVOS Y METODOLOGIAS DEL PLANEAMIENTO</vt:lpstr>
      <vt:lpstr>SESIÓN 1 – OBJETIVOS Y METODOLOGIAS DEL PLANEAMIENTO</vt:lpstr>
      <vt:lpstr>SESIÓN 1 – OBJETIVOS Y METODOLOGIAS DEL PLANEAMIENTO</vt:lpstr>
      <vt:lpstr>SESIÓN 1 – OBJETIVOS Y METODOLOGIAS DEL PLANEAMIENTO</vt:lpstr>
      <vt:lpstr>SESIÓN 1 – OBJETIVOS Y METODOLOGIAS DEL PLANEAMIENTO</vt:lpstr>
      <vt:lpstr>SESIÓN 1 – OBJETIVOS Y METODOLOGIAS DEL PLANEAMIENTO</vt:lpstr>
      <vt:lpstr>SESIÓN 1 – OBJETIVOS Y METODOLOGIAS DEL PLANEAMIENTO</vt:lpstr>
      <vt:lpstr>Presentación de PowerPoint</vt:lpstr>
      <vt:lpstr>Sesión 2</vt:lpstr>
      <vt:lpstr>SESIÓN 2 – METODOLOGIAS DE PLANEAMIENTO </vt:lpstr>
      <vt:lpstr>SESIÓN 2 – METODOLOGÍAS DE PLANEAMIENTO </vt:lpstr>
      <vt:lpstr>SESIÓN 2 – METODOLOGÍAS DE PLANEAMIENTO </vt:lpstr>
      <vt:lpstr>SESIÓN 2 – METODOLOGÍAS DE PLANEAMIENTO </vt:lpstr>
      <vt:lpstr>SESIÓN 2 – METODOLOGÍAS DE PLANEAMIENTO </vt:lpstr>
      <vt:lpstr>SESIÓN 2 – METODOLOGÍAS DE PLANEAMIENTO </vt:lpstr>
      <vt:lpstr>SESIÓN 2 – METODOLOGÍAS DE PLANEAMIENTO </vt:lpstr>
      <vt:lpstr>SESIÓN 2 – METODOLOGÍAS DE PLANEAMIENTO </vt:lpstr>
      <vt:lpstr>SESIÓN 2 – METODOLOGÍAS DE PLANEAMIENTO – Esquema general </vt:lpstr>
      <vt:lpstr>SESIÓN 2 – METODOLOGÍAS DE PLANEAMIENTO – Esquema general – Modelo Heurístico</vt:lpstr>
      <vt:lpstr>SESIÓN 2 – METODOLOGÍAS DE PLANEAMIENTO –  Esquema general – Modelo Heurístico – Agotamiento  Red</vt:lpstr>
      <vt:lpstr>SESIÓN 2 – METODOLOGÍAS DE PLANEAMIENTO – Esquema general – Modelo Heurístico –Agotamiento Red</vt:lpstr>
      <vt:lpstr>SESIÓN 2 – METODOLOGÍAS DE PLANEAMIENTO –  Esquema general – Modelo Heurístico – Agotamiento  Red</vt:lpstr>
      <vt:lpstr>SESIÓN 2 – METODOLOGÍAS DE PLANEAMIENTO – Esquema general – Modelo Heurístico –Agotamiento Red</vt:lpstr>
      <vt:lpstr>Presentación de PowerPoint</vt:lpstr>
    </vt:vector>
  </TitlesOfParts>
  <Company>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antonio jimenez</dc:creator>
  <cp:lastModifiedBy>LAURA RICO COGOLLO</cp:lastModifiedBy>
  <cp:revision>202</cp:revision>
  <dcterms:created xsi:type="dcterms:W3CDTF">2016-10-30T21:40:48Z</dcterms:created>
  <dcterms:modified xsi:type="dcterms:W3CDTF">2017-01-24T14:59:05Z</dcterms:modified>
</cp:coreProperties>
</file>