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1" r:id="rId3"/>
    <p:sldId id="256" r:id="rId4"/>
    <p:sldId id="323" r:id="rId5"/>
    <p:sldId id="324" r:id="rId6"/>
    <p:sldId id="325" r:id="rId7"/>
    <p:sldId id="326" r:id="rId8"/>
    <p:sldId id="330" r:id="rId9"/>
    <p:sldId id="327" r:id="rId10"/>
    <p:sldId id="328" r:id="rId11"/>
    <p:sldId id="329" r:id="rId12"/>
    <p:sldId id="337" r:id="rId13"/>
    <p:sldId id="331" r:id="rId14"/>
    <p:sldId id="332" r:id="rId15"/>
    <p:sldId id="333" r:id="rId16"/>
    <p:sldId id="334" r:id="rId17"/>
    <p:sldId id="335" r:id="rId18"/>
    <p:sldId id="338" r:id="rId19"/>
    <p:sldId id="336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670F5-8428-4EE5-BBA9-2FA216F5CDAF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B6DEC63-55BD-40C6-8AEF-F03C37E8C68A}">
      <dgm:prSet phldrT="[Texto]"/>
      <dgm:spPr/>
      <dgm:t>
        <a:bodyPr/>
        <a:lstStyle/>
        <a:p>
          <a:r>
            <a:rPr lang="es-ES" dirty="0"/>
            <a:t>Calma.</a:t>
          </a:r>
          <a:endParaRPr lang="es-CO" dirty="0"/>
        </a:p>
      </dgm:t>
    </dgm:pt>
    <dgm:pt modelId="{A9563B32-7724-4119-B738-327419CA5E85}" type="parTrans" cxnId="{96EDA14A-2D7A-459F-AC71-32FDD9B6F6FC}">
      <dgm:prSet/>
      <dgm:spPr/>
      <dgm:t>
        <a:bodyPr/>
        <a:lstStyle/>
        <a:p>
          <a:endParaRPr lang="es-CO"/>
        </a:p>
      </dgm:t>
    </dgm:pt>
    <dgm:pt modelId="{72F032A5-A08E-46D4-986A-C06D33519F33}" type="sibTrans" cxnId="{96EDA14A-2D7A-459F-AC71-32FDD9B6F6FC}">
      <dgm:prSet/>
      <dgm:spPr/>
      <dgm:t>
        <a:bodyPr/>
        <a:lstStyle/>
        <a:p>
          <a:endParaRPr lang="es-CO"/>
        </a:p>
      </dgm:t>
    </dgm:pt>
    <dgm:pt modelId="{46486020-626C-430C-A442-7F2396DC2640}">
      <dgm:prSet phldrT="[Texto]"/>
      <dgm:spPr/>
      <dgm:t>
        <a:bodyPr/>
        <a:lstStyle/>
        <a:p>
          <a:r>
            <a:rPr lang="es-ES" dirty="0"/>
            <a:t>Llamar servicio de emergencia</a:t>
          </a:r>
          <a:endParaRPr lang="es-CO" dirty="0"/>
        </a:p>
      </dgm:t>
    </dgm:pt>
    <dgm:pt modelId="{DD456CEE-29E0-4D7B-92B0-5E1EAF07AC42}" type="parTrans" cxnId="{6C440C07-24A0-4090-BB39-D828C20DC878}">
      <dgm:prSet/>
      <dgm:spPr/>
      <dgm:t>
        <a:bodyPr/>
        <a:lstStyle/>
        <a:p>
          <a:endParaRPr lang="es-CO"/>
        </a:p>
      </dgm:t>
    </dgm:pt>
    <dgm:pt modelId="{DF559B95-F934-44AA-BC92-7ED3A2BA6342}" type="sibTrans" cxnId="{6C440C07-24A0-4090-BB39-D828C20DC878}">
      <dgm:prSet/>
      <dgm:spPr/>
      <dgm:t>
        <a:bodyPr/>
        <a:lstStyle/>
        <a:p>
          <a:endParaRPr lang="es-CO"/>
        </a:p>
      </dgm:t>
    </dgm:pt>
    <dgm:pt modelId="{6796FD8E-20F0-47B5-8415-CFF522A38491}">
      <dgm:prSet phldrT="[Texto]"/>
      <dgm:spPr/>
      <dgm:t>
        <a:bodyPr/>
        <a:lstStyle/>
        <a:p>
          <a:r>
            <a:rPr lang="es-ES" dirty="0"/>
            <a:t>Evaluar situación</a:t>
          </a:r>
          <a:endParaRPr lang="es-CO" dirty="0"/>
        </a:p>
      </dgm:t>
    </dgm:pt>
    <dgm:pt modelId="{D20AB011-556C-4D6F-B398-6CF75AFC4BA4}" type="parTrans" cxnId="{2BEE14BB-3034-4BC7-95EE-CF831E30ADC5}">
      <dgm:prSet/>
      <dgm:spPr/>
      <dgm:t>
        <a:bodyPr/>
        <a:lstStyle/>
        <a:p>
          <a:endParaRPr lang="es-CO"/>
        </a:p>
      </dgm:t>
    </dgm:pt>
    <dgm:pt modelId="{DBEA4658-1CD9-465A-8E0E-5955CBAD212E}" type="sibTrans" cxnId="{2BEE14BB-3034-4BC7-95EE-CF831E30ADC5}">
      <dgm:prSet/>
      <dgm:spPr/>
      <dgm:t>
        <a:bodyPr/>
        <a:lstStyle/>
        <a:p>
          <a:endParaRPr lang="es-CO"/>
        </a:p>
      </dgm:t>
    </dgm:pt>
    <dgm:pt modelId="{8A68A995-27A7-4919-ADE7-EDCFD482741D}">
      <dgm:prSet phldrT="[Texto]"/>
      <dgm:spPr/>
      <dgm:t>
        <a:bodyPr/>
        <a:lstStyle/>
        <a:p>
          <a:r>
            <a:rPr lang="es-ES" dirty="0"/>
            <a:t>Examinar</a:t>
          </a:r>
          <a:endParaRPr lang="es-CO" dirty="0"/>
        </a:p>
      </dgm:t>
    </dgm:pt>
    <dgm:pt modelId="{42EF5326-D7FD-4390-81D3-916A1768066A}" type="parTrans" cxnId="{97736ED5-7297-4CF7-9BAC-66F5D1EF5DF5}">
      <dgm:prSet/>
      <dgm:spPr/>
      <dgm:t>
        <a:bodyPr/>
        <a:lstStyle/>
        <a:p>
          <a:endParaRPr lang="es-CO"/>
        </a:p>
      </dgm:t>
    </dgm:pt>
    <dgm:pt modelId="{0695D267-036D-4F1D-8D54-014D457C86B1}" type="sibTrans" cxnId="{97736ED5-7297-4CF7-9BAC-66F5D1EF5DF5}">
      <dgm:prSet/>
      <dgm:spPr/>
      <dgm:t>
        <a:bodyPr/>
        <a:lstStyle/>
        <a:p>
          <a:endParaRPr lang="es-CO"/>
        </a:p>
      </dgm:t>
    </dgm:pt>
    <dgm:pt modelId="{69BAC1C2-AEDB-41D1-8E6B-9E6D1C7CB9CA}">
      <dgm:prSet phldrT="[Texto]"/>
      <dgm:spPr/>
      <dgm:t>
        <a:bodyPr/>
        <a:lstStyle/>
        <a:p>
          <a:r>
            <a:rPr lang="es-ES" dirty="0"/>
            <a:t>Lo indispensable</a:t>
          </a:r>
          <a:endParaRPr lang="es-CO" dirty="0"/>
        </a:p>
      </dgm:t>
    </dgm:pt>
    <dgm:pt modelId="{9BA93D98-FF14-4E51-BE1B-F506737CD346}" type="parTrans" cxnId="{99FB9930-2DE9-4377-A0AD-1C9B7073017C}">
      <dgm:prSet/>
      <dgm:spPr/>
      <dgm:t>
        <a:bodyPr/>
        <a:lstStyle/>
        <a:p>
          <a:endParaRPr lang="es-CO"/>
        </a:p>
      </dgm:t>
    </dgm:pt>
    <dgm:pt modelId="{C5B77DC1-7394-417E-A04A-F452D291EF16}" type="sibTrans" cxnId="{99FB9930-2DE9-4377-A0AD-1C9B7073017C}">
      <dgm:prSet/>
      <dgm:spPr/>
      <dgm:t>
        <a:bodyPr/>
        <a:lstStyle/>
        <a:p>
          <a:endParaRPr lang="es-CO"/>
        </a:p>
      </dgm:t>
    </dgm:pt>
    <dgm:pt modelId="{C0B25338-6B5A-4AD3-8455-2AB7B2073C4F}">
      <dgm:prSet phldrT="[Texto]"/>
      <dgm:spPr/>
      <dgm:t>
        <a:bodyPr/>
        <a:lstStyle/>
        <a:p>
          <a:r>
            <a:rPr lang="es-ES" dirty="0"/>
            <a:t>Mantener temperatura corporal</a:t>
          </a:r>
          <a:endParaRPr lang="es-CO" dirty="0"/>
        </a:p>
      </dgm:t>
    </dgm:pt>
    <dgm:pt modelId="{260842D6-F0B2-4A8D-9F13-42C10C86159E}" type="parTrans" cxnId="{77F885BE-815C-417F-84F8-A73703E4E123}">
      <dgm:prSet/>
      <dgm:spPr/>
      <dgm:t>
        <a:bodyPr/>
        <a:lstStyle/>
        <a:p>
          <a:endParaRPr lang="es-CO"/>
        </a:p>
      </dgm:t>
    </dgm:pt>
    <dgm:pt modelId="{92CDADB1-1CA1-4B14-83AE-E6B17EC5527F}" type="sibTrans" cxnId="{77F885BE-815C-417F-84F8-A73703E4E123}">
      <dgm:prSet/>
      <dgm:spPr/>
      <dgm:t>
        <a:bodyPr/>
        <a:lstStyle/>
        <a:p>
          <a:endParaRPr lang="es-CO"/>
        </a:p>
      </dgm:t>
    </dgm:pt>
    <dgm:pt modelId="{C1215601-91AD-44CA-BC26-5A7090780F35}" type="pres">
      <dgm:prSet presAssocID="{7CC670F5-8428-4EE5-BBA9-2FA216F5CDA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F83AA6-4D46-44D6-A852-FA3D296199E4}" type="pres">
      <dgm:prSet presAssocID="{AB6DEC63-55BD-40C6-8AEF-F03C37E8C68A}" presName="root" presStyleCnt="0"/>
      <dgm:spPr/>
    </dgm:pt>
    <dgm:pt modelId="{27CA7E58-439F-4517-878C-971F2941F933}" type="pres">
      <dgm:prSet presAssocID="{AB6DEC63-55BD-40C6-8AEF-F03C37E8C68A}" presName="rootComposite" presStyleCnt="0"/>
      <dgm:spPr/>
    </dgm:pt>
    <dgm:pt modelId="{3F0A21D4-847A-4D90-A7E0-824A860F5F52}" type="pres">
      <dgm:prSet presAssocID="{AB6DEC63-55BD-40C6-8AEF-F03C37E8C68A}" presName="rootText" presStyleLbl="node1" presStyleIdx="0" presStyleCnt="2"/>
      <dgm:spPr/>
    </dgm:pt>
    <dgm:pt modelId="{87A3827B-CA2B-4CB6-BE49-BA0DFDA1F73D}" type="pres">
      <dgm:prSet presAssocID="{AB6DEC63-55BD-40C6-8AEF-F03C37E8C68A}" presName="rootConnector" presStyleLbl="node1" presStyleIdx="0" presStyleCnt="2"/>
      <dgm:spPr/>
    </dgm:pt>
    <dgm:pt modelId="{28ED7E24-7620-49A6-A206-988225022FF9}" type="pres">
      <dgm:prSet presAssocID="{AB6DEC63-55BD-40C6-8AEF-F03C37E8C68A}" presName="childShape" presStyleCnt="0"/>
      <dgm:spPr/>
    </dgm:pt>
    <dgm:pt modelId="{3675FA76-F213-49EB-B8DC-0348B43FBAAE}" type="pres">
      <dgm:prSet presAssocID="{DD456CEE-29E0-4D7B-92B0-5E1EAF07AC42}" presName="Name13" presStyleLbl="parChTrans1D2" presStyleIdx="0" presStyleCnt="4"/>
      <dgm:spPr/>
    </dgm:pt>
    <dgm:pt modelId="{62C5C4F8-4C8A-4BFD-A7B4-471E75DC82CE}" type="pres">
      <dgm:prSet presAssocID="{46486020-626C-430C-A442-7F2396DC2640}" presName="childText" presStyleLbl="bgAcc1" presStyleIdx="0" presStyleCnt="4">
        <dgm:presLayoutVars>
          <dgm:bulletEnabled val="1"/>
        </dgm:presLayoutVars>
      </dgm:prSet>
      <dgm:spPr/>
    </dgm:pt>
    <dgm:pt modelId="{06E681A1-1692-4619-BA70-16DB0EF3AA95}" type="pres">
      <dgm:prSet presAssocID="{D20AB011-556C-4D6F-B398-6CF75AFC4BA4}" presName="Name13" presStyleLbl="parChTrans1D2" presStyleIdx="1" presStyleCnt="4"/>
      <dgm:spPr/>
    </dgm:pt>
    <dgm:pt modelId="{56FD09D9-51DB-4923-B8F1-2E54D357EA5A}" type="pres">
      <dgm:prSet presAssocID="{6796FD8E-20F0-47B5-8415-CFF522A38491}" presName="childText" presStyleLbl="bgAcc1" presStyleIdx="1" presStyleCnt="4">
        <dgm:presLayoutVars>
          <dgm:bulletEnabled val="1"/>
        </dgm:presLayoutVars>
      </dgm:prSet>
      <dgm:spPr/>
    </dgm:pt>
    <dgm:pt modelId="{3E49DD1C-BC63-43BE-B8FA-8FA6DE29867B}" type="pres">
      <dgm:prSet presAssocID="{8A68A995-27A7-4919-ADE7-EDCFD482741D}" presName="root" presStyleCnt="0"/>
      <dgm:spPr/>
    </dgm:pt>
    <dgm:pt modelId="{4E6103A5-3459-4A1D-BB3E-96C79817AD01}" type="pres">
      <dgm:prSet presAssocID="{8A68A995-27A7-4919-ADE7-EDCFD482741D}" presName="rootComposite" presStyleCnt="0"/>
      <dgm:spPr/>
    </dgm:pt>
    <dgm:pt modelId="{B9975A0F-2F6E-402F-B03D-B09A264070AD}" type="pres">
      <dgm:prSet presAssocID="{8A68A995-27A7-4919-ADE7-EDCFD482741D}" presName="rootText" presStyleLbl="node1" presStyleIdx="1" presStyleCnt="2"/>
      <dgm:spPr/>
    </dgm:pt>
    <dgm:pt modelId="{BD18E4C1-C689-4057-B941-CC9D3E2F3A55}" type="pres">
      <dgm:prSet presAssocID="{8A68A995-27A7-4919-ADE7-EDCFD482741D}" presName="rootConnector" presStyleLbl="node1" presStyleIdx="1" presStyleCnt="2"/>
      <dgm:spPr/>
    </dgm:pt>
    <dgm:pt modelId="{D20C76F9-613A-4781-80E0-902A56B9F7EA}" type="pres">
      <dgm:prSet presAssocID="{8A68A995-27A7-4919-ADE7-EDCFD482741D}" presName="childShape" presStyleCnt="0"/>
      <dgm:spPr/>
    </dgm:pt>
    <dgm:pt modelId="{BEEBBB99-B6D5-4F58-9B43-B0CE472AEF34}" type="pres">
      <dgm:prSet presAssocID="{9BA93D98-FF14-4E51-BE1B-F506737CD346}" presName="Name13" presStyleLbl="parChTrans1D2" presStyleIdx="2" presStyleCnt="4"/>
      <dgm:spPr/>
    </dgm:pt>
    <dgm:pt modelId="{44FDBA25-7877-4CE0-BB21-31287C3CA4DB}" type="pres">
      <dgm:prSet presAssocID="{69BAC1C2-AEDB-41D1-8E6B-9E6D1C7CB9CA}" presName="childText" presStyleLbl="bgAcc1" presStyleIdx="2" presStyleCnt="4">
        <dgm:presLayoutVars>
          <dgm:bulletEnabled val="1"/>
        </dgm:presLayoutVars>
      </dgm:prSet>
      <dgm:spPr/>
    </dgm:pt>
    <dgm:pt modelId="{AADC3618-C650-45FC-A2EE-33A866A2FBE8}" type="pres">
      <dgm:prSet presAssocID="{260842D6-F0B2-4A8D-9F13-42C10C86159E}" presName="Name13" presStyleLbl="parChTrans1D2" presStyleIdx="3" presStyleCnt="4"/>
      <dgm:spPr/>
    </dgm:pt>
    <dgm:pt modelId="{7CF2C088-2015-4348-AC7B-6B7F700CB364}" type="pres">
      <dgm:prSet presAssocID="{C0B25338-6B5A-4AD3-8455-2AB7B2073C4F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6C440C07-24A0-4090-BB39-D828C20DC878}" srcId="{AB6DEC63-55BD-40C6-8AEF-F03C37E8C68A}" destId="{46486020-626C-430C-A442-7F2396DC2640}" srcOrd="0" destOrd="0" parTransId="{DD456CEE-29E0-4D7B-92B0-5E1EAF07AC42}" sibTransId="{DF559B95-F934-44AA-BC92-7ED3A2BA6342}"/>
    <dgm:cxn modelId="{39122911-0294-4A53-AD2B-54FA04D69489}" type="presOf" srcId="{260842D6-F0B2-4A8D-9F13-42C10C86159E}" destId="{AADC3618-C650-45FC-A2EE-33A866A2FBE8}" srcOrd="0" destOrd="0" presId="urn:microsoft.com/office/officeart/2005/8/layout/hierarchy3"/>
    <dgm:cxn modelId="{0DFF032E-1B66-4295-9850-6E29C8CC881C}" type="presOf" srcId="{8A68A995-27A7-4919-ADE7-EDCFD482741D}" destId="{B9975A0F-2F6E-402F-B03D-B09A264070AD}" srcOrd="0" destOrd="0" presId="urn:microsoft.com/office/officeart/2005/8/layout/hierarchy3"/>
    <dgm:cxn modelId="{99FB9930-2DE9-4377-A0AD-1C9B7073017C}" srcId="{8A68A995-27A7-4919-ADE7-EDCFD482741D}" destId="{69BAC1C2-AEDB-41D1-8E6B-9E6D1C7CB9CA}" srcOrd="0" destOrd="0" parTransId="{9BA93D98-FF14-4E51-BE1B-F506737CD346}" sibTransId="{C5B77DC1-7394-417E-A04A-F452D291EF16}"/>
    <dgm:cxn modelId="{C1E92448-C6EF-4E0F-A87C-50E6A38B32A7}" type="presOf" srcId="{8A68A995-27A7-4919-ADE7-EDCFD482741D}" destId="{BD18E4C1-C689-4057-B941-CC9D3E2F3A55}" srcOrd="1" destOrd="0" presId="urn:microsoft.com/office/officeart/2005/8/layout/hierarchy3"/>
    <dgm:cxn modelId="{96EDA14A-2D7A-459F-AC71-32FDD9B6F6FC}" srcId="{7CC670F5-8428-4EE5-BBA9-2FA216F5CDAF}" destId="{AB6DEC63-55BD-40C6-8AEF-F03C37E8C68A}" srcOrd="0" destOrd="0" parTransId="{A9563B32-7724-4119-B738-327419CA5E85}" sibTransId="{72F032A5-A08E-46D4-986A-C06D33519F33}"/>
    <dgm:cxn modelId="{D2358E4D-0F88-4BCE-89FA-534E5F68EBD8}" type="presOf" srcId="{DD456CEE-29E0-4D7B-92B0-5E1EAF07AC42}" destId="{3675FA76-F213-49EB-B8DC-0348B43FBAAE}" srcOrd="0" destOrd="0" presId="urn:microsoft.com/office/officeart/2005/8/layout/hierarchy3"/>
    <dgm:cxn modelId="{D212F956-680C-4E02-BD19-36101AB81303}" type="presOf" srcId="{9BA93D98-FF14-4E51-BE1B-F506737CD346}" destId="{BEEBBB99-B6D5-4F58-9B43-B0CE472AEF34}" srcOrd="0" destOrd="0" presId="urn:microsoft.com/office/officeart/2005/8/layout/hierarchy3"/>
    <dgm:cxn modelId="{1848C080-28C9-4566-997F-2DA111DF7E79}" type="presOf" srcId="{6796FD8E-20F0-47B5-8415-CFF522A38491}" destId="{56FD09D9-51DB-4923-B8F1-2E54D357EA5A}" srcOrd="0" destOrd="0" presId="urn:microsoft.com/office/officeart/2005/8/layout/hierarchy3"/>
    <dgm:cxn modelId="{EC5AD1AB-4867-4C41-82F3-F968D229CC79}" type="presOf" srcId="{69BAC1C2-AEDB-41D1-8E6B-9E6D1C7CB9CA}" destId="{44FDBA25-7877-4CE0-BB21-31287C3CA4DB}" srcOrd="0" destOrd="0" presId="urn:microsoft.com/office/officeart/2005/8/layout/hierarchy3"/>
    <dgm:cxn modelId="{0D6D77AF-B4EC-47D5-97DD-3BF14B7DDC51}" type="presOf" srcId="{D20AB011-556C-4D6F-B398-6CF75AFC4BA4}" destId="{06E681A1-1692-4619-BA70-16DB0EF3AA95}" srcOrd="0" destOrd="0" presId="urn:microsoft.com/office/officeart/2005/8/layout/hierarchy3"/>
    <dgm:cxn modelId="{2BEE14BB-3034-4BC7-95EE-CF831E30ADC5}" srcId="{AB6DEC63-55BD-40C6-8AEF-F03C37E8C68A}" destId="{6796FD8E-20F0-47B5-8415-CFF522A38491}" srcOrd="1" destOrd="0" parTransId="{D20AB011-556C-4D6F-B398-6CF75AFC4BA4}" sibTransId="{DBEA4658-1CD9-465A-8E0E-5955CBAD212E}"/>
    <dgm:cxn modelId="{77F885BE-815C-417F-84F8-A73703E4E123}" srcId="{8A68A995-27A7-4919-ADE7-EDCFD482741D}" destId="{C0B25338-6B5A-4AD3-8455-2AB7B2073C4F}" srcOrd="1" destOrd="0" parTransId="{260842D6-F0B2-4A8D-9F13-42C10C86159E}" sibTransId="{92CDADB1-1CA1-4B14-83AE-E6B17EC5527F}"/>
    <dgm:cxn modelId="{97736ED5-7297-4CF7-9BAC-66F5D1EF5DF5}" srcId="{7CC670F5-8428-4EE5-BBA9-2FA216F5CDAF}" destId="{8A68A995-27A7-4919-ADE7-EDCFD482741D}" srcOrd="1" destOrd="0" parTransId="{42EF5326-D7FD-4390-81D3-916A1768066A}" sibTransId="{0695D267-036D-4F1D-8D54-014D457C86B1}"/>
    <dgm:cxn modelId="{2428B7E2-0173-4AB2-B29F-14AE58C83F46}" type="presOf" srcId="{7CC670F5-8428-4EE5-BBA9-2FA216F5CDAF}" destId="{C1215601-91AD-44CA-BC26-5A7090780F35}" srcOrd="0" destOrd="0" presId="urn:microsoft.com/office/officeart/2005/8/layout/hierarchy3"/>
    <dgm:cxn modelId="{DA0B7AE6-2196-402E-ACDC-C43DD4D749D7}" type="presOf" srcId="{AB6DEC63-55BD-40C6-8AEF-F03C37E8C68A}" destId="{3F0A21D4-847A-4D90-A7E0-824A860F5F52}" srcOrd="0" destOrd="0" presId="urn:microsoft.com/office/officeart/2005/8/layout/hierarchy3"/>
    <dgm:cxn modelId="{40EF69E7-5348-4A20-B29C-5E0FF7151FC4}" type="presOf" srcId="{AB6DEC63-55BD-40C6-8AEF-F03C37E8C68A}" destId="{87A3827B-CA2B-4CB6-BE49-BA0DFDA1F73D}" srcOrd="1" destOrd="0" presId="urn:microsoft.com/office/officeart/2005/8/layout/hierarchy3"/>
    <dgm:cxn modelId="{6E7E0EEC-E2EE-4881-8116-07B7547FED12}" type="presOf" srcId="{C0B25338-6B5A-4AD3-8455-2AB7B2073C4F}" destId="{7CF2C088-2015-4348-AC7B-6B7F700CB364}" srcOrd="0" destOrd="0" presId="urn:microsoft.com/office/officeart/2005/8/layout/hierarchy3"/>
    <dgm:cxn modelId="{028E14F5-51B8-40C7-90FA-C09C45F62728}" type="presOf" srcId="{46486020-626C-430C-A442-7F2396DC2640}" destId="{62C5C4F8-4C8A-4BFD-A7B4-471E75DC82CE}" srcOrd="0" destOrd="0" presId="urn:microsoft.com/office/officeart/2005/8/layout/hierarchy3"/>
    <dgm:cxn modelId="{1FB4B16D-BF55-4D55-84A0-DF0916EB6CA2}" type="presParOf" srcId="{C1215601-91AD-44CA-BC26-5A7090780F35}" destId="{D9F83AA6-4D46-44D6-A852-FA3D296199E4}" srcOrd="0" destOrd="0" presId="urn:microsoft.com/office/officeart/2005/8/layout/hierarchy3"/>
    <dgm:cxn modelId="{66D0A246-D16E-47D5-B7A0-1A853138340D}" type="presParOf" srcId="{D9F83AA6-4D46-44D6-A852-FA3D296199E4}" destId="{27CA7E58-439F-4517-878C-971F2941F933}" srcOrd="0" destOrd="0" presId="urn:microsoft.com/office/officeart/2005/8/layout/hierarchy3"/>
    <dgm:cxn modelId="{D2E8CCB3-1A71-47DB-A362-CF99EE252110}" type="presParOf" srcId="{27CA7E58-439F-4517-878C-971F2941F933}" destId="{3F0A21D4-847A-4D90-A7E0-824A860F5F52}" srcOrd="0" destOrd="0" presId="urn:microsoft.com/office/officeart/2005/8/layout/hierarchy3"/>
    <dgm:cxn modelId="{DFE63437-94DE-4C69-9CC9-14BCC7CBEE34}" type="presParOf" srcId="{27CA7E58-439F-4517-878C-971F2941F933}" destId="{87A3827B-CA2B-4CB6-BE49-BA0DFDA1F73D}" srcOrd="1" destOrd="0" presId="urn:microsoft.com/office/officeart/2005/8/layout/hierarchy3"/>
    <dgm:cxn modelId="{2AD767B6-E6C8-4530-8F5A-992BD073EBA3}" type="presParOf" srcId="{D9F83AA6-4D46-44D6-A852-FA3D296199E4}" destId="{28ED7E24-7620-49A6-A206-988225022FF9}" srcOrd="1" destOrd="0" presId="urn:microsoft.com/office/officeart/2005/8/layout/hierarchy3"/>
    <dgm:cxn modelId="{6B9F33F9-54D3-47A6-8767-2FCA0B7BC831}" type="presParOf" srcId="{28ED7E24-7620-49A6-A206-988225022FF9}" destId="{3675FA76-F213-49EB-B8DC-0348B43FBAAE}" srcOrd="0" destOrd="0" presId="urn:microsoft.com/office/officeart/2005/8/layout/hierarchy3"/>
    <dgm:cxn modelId="{7CCACAE5-680A-48B5-A0B0-3686D2BCE5D4}" type="presParOf" srcId="{28ED7E24-7620-49A6-A206-988225022FF9}" destId="{62C5C4F8-4C8A-4BFD-A7B4-471E75DC82CE}" srcOrd="1" destOrd="0" presId="urn:microsoft.com/office/officeart/2005/8/layout/hierarchy3"/>
    <dgm:cxn modelId="{D7DB5FA6-537B-46DB-8DA0-A7E1B4F92ACF}" type="presParOf" srcId="{28ED7E24-7620-49A6-A206-988225022FF9}" destId="{06E681A1-1692-4619-BA70-16DB0EF3AA95}" srcOrd="2" destOrd="0" presId="urn:microsoft.com/office/officeart/2005/8/layout/hierarchy3"/>
    <dgm:cxn modelId="{A97C8415-BE42-4D62-A04E-EFC22775EA26}" type="presParOf" srcId="{28ED7E24-7620-49A6-A206-988225022FF9}" destId="{56FD09D9-51DB-4923-B8F1-2E54D357EA5A}" srcOrd="3" destOrd="0" presId="urn:microsoft.com/office/officeart/2005/8/layout/hierarchy3"/>
    <dgm:cxn modelId="{3EB2D04A-E8C6-4E51-887F-43E1FA7D1F4B}" type="presParOf" srcId="{C1215601-91AD-44CA-BC26-5A7090780F35}" destId="{3E49DD1C-BC63-43BE-B8FA-8FA6DE29867B}" srcOrd="1" destOrd="0" presId="urn:microsoft.com/office/officeart/2005/8/layout/hierarchy3"/>
    <dgm:cxn modelId="{A5F48949-F2D5-4793-A1C9-BDBBCFD209C7}" type="presParOf" srcId="{3E49DD1C-BC63-43BE-B8FA-8FA6DE29867B}" destId="{4E6103A5-3459-4A1D-BB3E-96C79817AD01}" srcOrd="0" destOrd="0" presId="urn:microsoft.com/office/officeart/2005/8/layout/hierarchy3"/>
    <dgm:cxn modelId="{1F349018-790B-41D5-8CF0-A5210815E49A}" type="presParOf" srcId="{4E6103A5-3459-4A1D-BB3E-96C79817AD01}" destId="{B9975A0F-2F6E-402F-B03D-B09A264070AD}" srcOrd="0" destOrd="0" presId="urn:microsoft.com/office/officeart/2005/8/layout/hierarchy3"/>
    <dgm:cxn modelId="{1309CC85-8CE4-413E-9225-B3078AA03A6A}" type="presParOf" srcId="{4E6103A5-3459-4A1D-BB3E-96C79817AD01}" destId="{BD18E4C1-C689-4057-B941-CC9D3E2F3A55}" srcOrd="1" destOrd="0" presId="urn:microsoft.com/office/officeart/2005/8/layout/hierarchy3"/>
    <dgm:cxn modelId="{18966560-794B-49EC-AE86-E37961C9E3E1}" type="presParOf" srcId="{3E49DD1C-BC63-43BE-B8FA-8FA6DE29867B}" destId="{D20C76F9-613A-4781-80E0-902A56B9F7EA}" srcOrd="1" destOrd="0" presId="urn:microsoft.com/office/officeart/2005/8/layout/hierarchy3"/>
    <dgm:cxn modelId="{17EC78F2-EED7-43C4-AD93-FD821F626FD1}" type="presParOf" srcId="{D20C76F9-613A-4781-80E0-902A56B9F7EA}" destId="{BEEBBB99-B6D5-4F58-9B43-B0CE472AEF34}" srcOrd="0" destOrd="0" presId="urn:microsoft.com/office/officeart/2005/8/layout/hierarchy3"/>
    <dgm:cxn modelId="{337369B9-7ED1-4322-A339-4797B260830E}" type="presParOf" srcId="{D20C76F9-613A-4781-80E0-902A56B9F7EA}" destId="{44FDBA25-7877-4CE0-BB21-31287C3CA4DB}" srcOrd="1" destOrd="0" presId="urn:microsoft.com/office/officeart/2005/8/layout/hierarchy3"/>
    <dgm:cxn modelId="{04E7B95E-C6AD-4CB5-8B91-261AE0751944}" type="presParOf" srcId="{D20C76F9-613A-4781-80E0-902A56B9F7EA}" destId="{AADC3618-C650-45FC-A2EE-33A866A2FBE8}" srcOrd="2" destOrd="0" presId="urn:microsoft.com/office/officeart/2005/8/layout/hierarchy3"/>
    <dgm:cxn modelId="{42A59266-707A-4426-A70F-1A9BEB7412A5}" type="presParOf" srcId="{D20C76F9-613A-4781-80E0-902A56B9F7EA}" destId="{7CF2C088-2015-4348-AC7B-6B7F700CB36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D789-17F3-448C-8CBC-79AB3A1C3CDC}" type="doc">
      <dgm:prSet loTypeId="urn:microsoft.com/office/officeart/2005/8/layout/pyramid2" loCatId="list" qsTypeId="urn:microsoft.com/office/officeart/2005/8/quickstyle/simple1" qsCatId="simple" csTypeId="urn:microsoft.com/office/officeart/2005/8/colors/accent6_2" csCatId="accent6" phldr="1"/>
      <dgm:spPr/>
    </dgm:pt>
    <dgm:pt modelId="{131FD470-7462-4E79-939C-576813EAB01C}">
      <dgm:prSet phldrT="[Texto]"/>
      <dgm:spPr/>
      <dgm:t>
        <a:bodyPr/>
        <a:lstStyle/>
        <a:p>
          <a:r>
            <a:rPr lang="es-ES" dirty="0"/>
            <a:t>Tranquilizar</a:t>
          </a:r>
          <a:endParaRPr lang="es-CO" dirty="0"/>
        </a:p>
      </dgm:t>
    </dgm:pt>
    <dgm:pt modelId="{621C1AC4-F49C-4C6C-8907-72C27B6B9F05}" type="parTrans" cxnId="{332C7B59-5053-4A66-A17D-8BC53F32B142}">
      <dgm:prSet/>
      <dgm:spPr/>
      <dgm:t>
        <a:bodyPr/>
        <a:lstStyle/>
        <a:p>
          <a:endParaRPr lang="es-CO"/>
        </a:p>
      </dgm:t>
    </dgm:pt>
    <dgm:pt modelId="{A5F5F128-CE4B-4DDB-8222-59413D6158FF}" type="sibTrans" cxnId="{332C7B59-5053-4A66-A17D-8BC53F32B142}">
      <dgm:prSet/>
      <dgm:spPr/>
      <dgm:t>
        <a:bodyPr/>
        <a:lstStyle/>
        <a:p>
          <a:endParaRPr lang="es-CO"/>
        </a:p>
      </dgm:t>
    </dgm:pt>
    <dgm:pt modelId="{C5072718-6B8E-440A-9B78-ECEA5040C438}">
      <dgm:prSet phldrT="[Texto]"/>
      <dgm:spPr/>
      <dgm:t>
        <a:bodyPr/>
        <a:lstStyle/>
        <a:p>
          <a:r>
            <a:rPr lang="es-ES" dirty="0"/>
            <a:t>No dejar solo</a:t>
          </a:r>
          <a:endParaRPr lang="es-CO" dirty="0"/>
        </a:p>
      </dgm:t>
    </dgm:pt>
    <dgm:pt modelId="{AAA2EE36-1CE0-410D-9004-157F3F7B758B}" type="parTrans" cxnId="{1676CB57-BCF9-416B-9B84-18778C1060A8}">
      <dgm:prSet/>
      <dgm:spPr/>
      <dgm:t>
        <a:bodyPr/>
        <a:lstStyle/>
        <a:p>
          <a:endParaRPr lang="es-CO"/>
        </a:p>
      </dgm:t>
    </dgm:pt>
    <dgm:pt modelId="{76B4DFE7-86F8-4F86-A2FF-705EC4A9D750}" type="sibTrans" cxnId="{1676CB57-BCF9-416B-9B84-18778C1060A8}">
      <dgm:prSet/>
      <dgm:spPr/>
      <dgm:t>
        <a:bodyPr/>
        <a:lstStyle/>
        <a:p>
          <a:endParaRPr lang="es-CO"/>
        </a:p>
      </dgm:t>
    </dgm:pt>
    <dgm:pt modelId="{F7099E46-15EC-4B7E-92CA-0DFB5166B86B}">
      <dgm:prSet phldrT="[Texto]"/>
      <dgm:spPr/>
      <dgm:t>
        <a:bodyPr/>
        <a:lstStyle/>
        <a:p>
          <a:r>
            <a:rPr lang="es-ES" dirty="0"/>
            <a:t>No medicamentos</a:t>
          </a:r>
          <a:endParaRPr lang="es-CO" dirty="0"/>
        </a:p>
      </dgm:t>
    </dgm:pt>
    <dgm:pt modelId="{F60A5E60-2044-4CE2-AB7A-3C8ABA7AAE52}" type="parTrans" cxnId="{940FC12E-06CE-4955-B511-42EDAAC1FD7F}">
      <dgm:prSet/>
      <dgm:spPr/>
      <dgm:t>
        <a:bodyPr/>
        <a:lstStyle/>
        <a:p>
          <a:endParaRPr lang="es-CO"/>
        </a:p>
      </dgm:t>
    </dgm:pt>
    <dgm:pt modelId="{CF56D0A2-90A7-4BDD-B3F7-38731F90A0D3}" type="sibTrans" cxnId="{940FC12E-06CE-4955-B511-42EDAAC1FD7F}">
      <dgm:prSet/>
      <dgm:spPr/>
      <dgm:t>
        <a:bodyPr/>
        <a:lstStyle/>
        <a:p>
          <a:endParaRPr lang="es-CO"/>
        </a:p>
      </dgm:t>
    </dgm:pt>
    <dgm:pt modelId="{37DE2743-164D-4EB2-874D-8E743BFF44BD}" type="pres">
      <dgm:prSet presAssocID="{0930D789-17F3-448C-8CBC-79AB3A1C3CDC}" presName="compositeShape" presStyleCnt="0">
        <dgm:presLayoutVars>
          <dgm:dir/>
          <dgm:resizeHandles/>
        </dgm:presLayoutVars>
      </dgm:prSet>
      <dgm:spPr/>
    </dgm:pt>
    <dgm:pt modelId="{6CD3E94D-B414-4724-94D1-263F387BD83C}" type="pres">
      <dgm:prSet presAssocID="{0930D789-17F3-448C-8CBC-79AB3A1C3CDC}" presName="pyramid" presStyleLbl="node1" presStyleIdx="0" presStyleCnt="1"/>
      <dgm:spPr/>
    </dgm:pt>
    <dgm:pt modelId="{E4706CB6-0E87-4B8B-8A28-F3176EAB1E5A}" type="pres">
      <dgm:prSet presAssocID="{0930D789-17F3-448C-8CBC-79AB3A1C3CDC}" presName="theList" presStyleCnt="0"/>
      <dgm:spPr/>
    </dgm:pt>
    <dgm:pt modelId="{D197B100-83EA-41D6-BB74-D29010AB594C}" type="pres">
      <dgm:prSet presAssocID="{131FD470-7462-4E79-939C-576813EAB01C}" presName="aNode" presStyleLbl="fgAcc1" presStyleIdx="0" presStyleCnt="3">
        <dgm:presLayoutVars>
          <dgm:bulletEnabled val="1"/>
        </dgm:presLayoutVars>
      </dgm:prSet>
      <dgm:spPr/>
    </dgm:pt>
    <dgm:pt modelId="{4C87E314-9287-4F88-B877-762CDA0D758C}" type="pres">
      <dgm:prSet presAssocID="{131FD470-7462-4E79-939C-576813EAB01C}" presName="aSpace" presStyleCnt="0"/>
      <dgm:spPr/>
    </dgm:pt>
    <dgm:pt modelId="{D532F7FB-2F59-4478-A798-EB528EF6F8D3}" type="pres">
      <dgm:prSet presAssocID="{C5072718-6B8E-440A-9B78-ECEA5040C438}" presName="aNode" presStyleLbl="fgAcc1" presStyleIdx="1" presStyleCnt="3">
        <dgm:presLayoutVars>
          <dgm:bulletEnabled val="1"/>
        </dgm:presLayoutVars>
      </dgm:prSet>
      <dgm:spPr/>
    </dgm:pt>
    <dgm:pt modelId="{26E52F7E-9587-4387-A7C8-A4B4553339F9}" type="pres">
      <dgm:prSet presAssocID="{C5072718-6B8E-440A-9B78-ECEA5040C438}" presName="aSpace" presStyleCnt="0"/>
      <dgm:spPr/>
    </dgm:pt>
    <dgm:pt modelId="{DB6A8C8D-0045-4721-9D72-AD4A6307E482}" type="pres">
      <dgm:prSet presAssocID="{F7099E46-15EC-4B7E-92CA-0DFB5166B86B}" presName="aNode" presStyleLbl="fgAcc1" presStyleIdx="2" presStyleCnt="3">
        <dgm:presLayoutVars>
          <dgm:bulletEnabled val="1"/>
        </dgm:presLayoutVars>
      </dgm:prSet>
      <dgm:spPr/>
    </dgm:pt>
    <dgm:pt modelId="{A4036592-6441-4C55-BC18-009A2ECCE2A3}" type="pres">
      <dgm:prSet presAssocID="{F7099E46-15EC-4B7E-92CA-0DFB5166B86B}" presName="aSpace" presStyleCnt="0"/>
      <dgm:spPr/>
    </dgm:pt>
  </dgm:ptLst>
  <dgm:cxnLst>
    <dgm:cxn modelId="{4EE7582A-A73B-453E-8CC8-5973DDEB9C0D}" type="presOf" srcId="{0930D789-17F3-448C-8CBC-79AB3A1C3CDC}" destId="{37DE2743-164D-4EB2-874D-8E743BFF44BD}" srcOrd="0" destOrd="0" presId="urn:microsoft.com/office/officeart/2005/8/layout/pyramid2"/>
    <dgm:cxn modelId="{940FC12E-06CE-4955-B511-42EDAAC1FD7F}" srcId="{0930D789-17F3-448C-8CBC-79AB3A1C3CDC}" destId="{F7099E46-15EC-4B7E-92CA-0DFB5166B86B}" srcOrd="2" destOrd="0" parTransId="{F60A5E60-2044-4CE2-AB7A-3C8ABA7AAE52}" sibTransId="{CF56D0A2-90A7-4BDD-B3F7-38731F90A0D3}"/>
    <dgm:cxn modelId="{4F471748-E426-4FF4-AD80-578965C4D644}" type="presOf" srcId="{C5072718-6B8E-440A-9B78-ECEA5040C438}" destId="{D532F7FB-2F59-4478-A798-EB528EF6F8D3}" srcOrd="0" destOrd="0" presId="urn:microsoft.com/office/officeart/2005/8/layout/pyramid2"/>
    <dgm:cxn modelId="{1676CB57-BCF9-416B-9B84-18778C1060A8}" srcId="{0930D789-17F3-448C-8CBC-79AB3A1C3CDC}" destId="{C5072718-6B8E-440A-9B78-ECEA5040C438}" srcOrd="1" destOrd="0" parTransId="{AAA2EE36-1CE0-410D-9004-157F3F7B758B}" sibTransId="{76B4DFE7-86F8-4F86-A2FF-705EC4A9D750}"/>
    <dgm:cxn modelId="{332C7B59-5053-4A66-A17D-8BC53F32B142}" srcId="{0930D789-17F3-448C-8CBC-79AB3A1C3CDC}" destId="{131FD470-7462-4E79-939C-576813EAB01C}" srcOrd="0" destOrd="0" parTransId="{621C1AC4-F49C-4C6C-8907-72C27B6B9F05}" sibTransId="{A5F5F128-CE4B-4DDB-8222-59413D6158FF}"/>
    <dgm:cxn modelId="{7C8A09C2-C2D4-49BA-961F-2243D1E94FC7}" type="presOf" srcId="{131FD470-7462-4E79-939C-576813EAB01C}" destId="{D197B100-83EA-41D6-BB74-D29010AB594C}" srcOrd="0" destOrd="0" presId="urn:microsoft.com/office/officeart/2005/8/layout/pyramid2"/>
    <dgm:cxn modelId="{73C144CF-B682-4BC5-ABAD-DE23DBA22A80}" type="presOf" srcId="{F7099E46-15EC-4B7E-92CA-0DFB5166B86B}" destId="{DB6A8C8D-0045-4721-9D72-AD4A6307E482}" srcOrd="0" destOrd="0" presId="urn:microsoft.com/office/officeart/2005/8/layout/pyramid2"/>
    <dgm:cxn modelId="{1C0BF945-70CF-4245-BF90-602384EF26DE}" type="presParOf" srcId="{37DE2743-164D-4EB2-874D-8E743BFF44BD}" destId="{6CD3E94D-B414-4724-94D1-263F387BD83C}" srcOrd="0" destOrd="0" presId="urn:microsoft.com/office/officeart/2005/8/layout/pyramid2"/>
    <dgm:cxn modelId="{3D81DF1C-898F-4F94-8E54-4FC2A6DB3869}" type="presParOf" srcId="{37DE2743-164D-4EB2-874D-8E743BFF44BD}" destId="{E4706CB6-0E87-4B8B-8A28-F3176EAB1E5A}" srcOrd="1" destOrd="0" presId="urn:microsoft.com/office/officeart/2005/8/layout/pyramid2"/>
    <dgm:cxn modelId="{E5B2DEA2-55FC-41F9-B80F-C7EB73D3BDE0}" type="presParOf" srcId="{E4706CB6-0E87-4B8B-8A28-F3176EAB1E5A}" destId="{D197B100-83EA-41D6-BB74-D29010AB594C}" srcOrd="0" destOrd="0" presId="urn:microsoft.com/office/officeart/2005/8/layout/pyramid2"/>
    <dgm:cxn modelId="{BDF294DB-8EA4-4CE3-B3FA-457E499E3981}" type="presParOf" srcId="{E4706CB6-0E87-4B8B-8A28-F3176EAB1E5A}" destId="{4C87E314-9287-4F88-B877-762CDA0D758C}" srcOrd="1" destOrd="0" presId="urn:microsoft.com/office/officeart/2005/8/layout/pyramid2"/>
    <dgm:cxn modelId="{E0155241-D12A-467C-ACFD-7E8A2A5F3ED1}" type="presParOf" srcId="{E4706CB6-0E87-4B8B-8A28-F3176EAB1E5A}" destId="{D532F7FB-2F59-4478-A798-EB528EF6F8D3}" srcOrd="2" destOrd="0" presId="urn:microsoft.com/office/officeart/2005/8/layout/pyramid2"/>
    <dgm:cxn modelId="{511C1139-D5E3-4A7E-8813-8F9F503A3EAD}" type="presParOf" srcId="{E4706CB6-0E87-4B8B-8A28-F3176EAB1E5A}" destId="{26E52F7E-9587-4387-A7C8-A4B4553339F9}" srcOrd="3" destOrd="0" presId="urn:microsoft.com/office/officeart/2005/8/layout/pyramid2"/>
    <dgm:cxn modelId="{7135970F-A3E3-4A2A-B7B8-C7646696F0CA}" type="presParOf" srcId="{E4706CB6-0E87-4B8B-8A28-F3176EAB1E5A}" destId="{DB6A8C8D-0045-4721-9D72-AD4A6307E482}" srcOrd="4" destOrd="0" presId="urn:microsoft.com/office/officeart/2005/8/layout/pyramid2"/>
    <dgm:cxn modelId="{AE4B0A4C-8810-40C6-8696-0B99FB973511}" type="presParOf" srcId="{E4706CB6-0E87-4B8B-8A28-F3176EAB1E5A}" destId="{A4036592-6441-4C55-BC18-009A2ECCE2A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9F9708-5990-4393-8E68-5C97D84433C9}" type="doc">
      <dgm:prSet loTypeId="urn:microsoft.com/office/officeart/2005/8/layout/radial4" loCatId="relationship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03A29532-2E3F-4916-9A66-76AB84F7F3DF}">
      <dgm:prSet phldrT="[Texto]"/>
      <dgm:spPr/>
      <dgm:t>
        <a:bodyPr/>
        <a:lstStyle/>
        <a:p>
          <a:r>
            <a:rPr lang="es-ES" dirty="0"/>
            <a:t>P.A.S</a:t>
          </a:r>
          <a:endParaRPr lang="es-CO" dirty="0"/>
        </a:p>
      </dgm:t>
    </dgm:pt>
    <dgm:pt modelId="{57E88C4B-B02D-49B1-BF52-C579AD424B4A}" type="parTrans" cxnId="{FC7CF7D2-1C13-4972-83D9-5E1DB5A3917F}">
      <dgm:prSet/>
      <dgm:spPr/>
      <dgm:t>
        <a:bodyPr/>
        <a:lstStyle/>
        <a:p>
          <a:endParaRPr lang="es-CO"/>
        </a:p>
      </dgm:t>
    </dgm:pt>
    <dgm:pt modelId="{01186310-4ECC-499F-982F-5151A056531F}" type="sibTrans" cxnId="{FC7CF7D2-1C13-4972-83D9-5E1DB5A3917F}">
      <dgm:prSet/>
      <dgm:spPr/>
      <dgm:t>
        <a:bodyPr/>
        <a:lstStyle/>
        <a:p>
          <a:endParaRPr lang="es-CO"/>
        </a:p>
      </dgm:t>
    </dgm:pt>
    <dgm:pt modelId="{3DEECD58-BF2B-4B04-AC5F-E63E61DE887B}">
      <dgm:prSet phldrT="[Texto]"/>
      <dgm:spPr/>
      <dgm:t>
        <a:bodyPr/>
        <a:lstStyle/>
        <a:p>
          <a:r>
            <a:rPr lang="es-ES" dirty="0"/>
            <a:t>PROTEGER</a:t>
          </a:r>
          <a:endParaRPr lang="es-CO" dirty="0"/>
        </a:p>
      </dgm:t>
    </dgm:pt>
    <dgm:pt modelId="{3ADBFCEC-7AA4-445D-9062-7DAA721D911B}" type="parTrans" cxnId="{8B253760-F869-4B72-A228-B000203367F9}">
      <dgm:prSet/>
      <dgm:spPr/>
      <dgm:t>
        <a:bodyPr/>
        <a:lstStyle/>
        <a:p>
          <a:endParaRPr lang="es-CO"/>
        </a:p>
      </dgm:t>
    </dgm:pt>
    <dgm:pt modelId="{527F2C23-D004-46F5-B345-5B7CE4F75F3E}" type="sibTrans" cxnId="{8B253760-F869-4B72-A228-B000203367F9}">
      <dgm:prSet/>
      <dgm:spPr/>
      <dgm:t>
        <a:bodyPr/>
        <a:lstStyle/>
        <a:p>
          <a:endParaRPr lang="es-CO"/>
        </a:p>
      </dgm:t>
    </dgm:pt>
    <dgm:pt modelId="{A4E32AA9-FD86-4DE3-B130-76350F4CA3D5}">
      <dgm:prSet phldrT="[Texto]"/>
      <dgm:spPr/>
      <dgm:t>
        <a:bodyPr/>
        <a:lstStyle/>
        <a:p>
          <a:r>
            <a:rPr lang="es-ES" dirty="0"/>
            <a:t>AVISAR</a:t>
          </a:r>
          <a:endParaRPr lang="es-CO" dirty="0"/>
        </a:p>
      </dgm:t>
    </dgm:pt>
    <dgm:pt modelId="{6002D33B-FCF2-4B64-81D2-F51E5309F12C}" type="parTrans" cxnId="{11DB90E3-C2DA-48CB-AC4D-120B28CF61D9}">
      <dgm:prSet/>
      <dgm:spPr/>
      <dgm:t>
        <a:bodyPr/>
        <a:lstStyle/>
        <a:p>
          <a:endParaRPr lang="es-CO"/>
        </a:p>
      </dgm:t>
    </dgm:pt>
    <dgm:pt modelId="{74CDB140-45F1-4801-A3AD-455686F5B6CA}" type="sibTrans" cxnId="{11DB90E3-C2DA-48CB-AC4D-120B28CF61D9}">
      <dgm:prSet/>
      <dgm:spPr/>
      <dgm:t>
        <a:bodyPr/>
        <a:lstStyle/>
        <a:p>
          <a:endParaRPr lang="es-CO"/>
        </a:p>
      </dgm:t>
    </dgm:pt>
    <dgm:pt modelId="{D9D9989E-1FB9-48DA-820D-C9DC3B9B6EC5}">
      <dgm:prSet phldrT="[Texto]"/>
      <dgm:spPr/>
      <dgm:t>
        <a:bodyPr/>
        <a:lstStyle/>
        <a:p>
          <a:r>
            <a:rPr lang="es-ES" dirty="0"/>
            <a:t>RESPONDER</a:t>
          </a:r>
          <a:endParaRPr lang="es-CO" dirty="0"/>
        </a:p>
      </dgm:t>
    </dgm:pt>
    <dgm:pt modelId="{CEDD7C4A-6EE9-4D43-B434-1A4AD71ADDC8}" type="parTrans" cxnId="{6A925BD4-B3D5-4DC1-9887-3EFD66E015A2}">
      <dgm:prSet/>
      <dgm:spPr/>
      <dgm:t>
        <a:bodyPr/>
        <a:lstStyle/>
        <a:p>
          <a:endParaRPr lang="es-CO"/>
        </a:p>
      </dgm:t>
    </dgm:pt>
    <dgm:pt modelId="{9A0ED03B-DE27-4585-9ED3-CA7B5A3044ED}" type="sibTrans" cxnId="{6A925BD4-B3D5-4DC1-9887-3EFD66E015A2}">
      <dgm:prSet/>
      <dgm:spPr/>
      <dgm:t>
        <a:bodyPr/>
        <a:lstStyle/>
        <a:p>
          <a:endParaRPr lang="es-CO"/>
        </a:p>
      </dgm:t>
    </dgm:pt>
    <dgm:pt modelId="{930D597E-4392-4847-B1B9-4928CF69779F}" type="pres">
      <dgm:prSet presAssocID="{C89F9708-5990-4393-8E68-5C97D84433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8F9784-DB8B-4B17-AE1A-3B5583947203}" type="pres">
      <dgm:prSet presAssocID="{03A29532-2E3F-4916-9A66-76AB84F7F3DF}" presName="centerShape" presStyleLbl="node0" presStyleIdx="0" presStyleCnt="1"/>
      <dgm:spPr/>
    </dgm:pt>
    <dgm:pt modelId="{F0B29870-53E5-4F05-8438-32B929A41DE1}" type="pres">
      <dgm:prSet presAssocID="{3ADBFCEC-7AA4-445D-9062-7DAA721D911B}" presName="parTrans" presStyleLbl="bgSibTrans2D1" presStyleIdx="0" presStyleCnt="3"/>
      <dgm:spPr/>
    </dgm:pt>
    <dgm:pt modelId="{3EFF4AF6-00FB-41B0-8CB8-D9A1A80A6466}" type="pres">
      <dgm:prSet presAssocID="{3DEECD58-BF2B-4B04-AC5F-E63E61DE887B}" presName="node" presStyleLbl="node1" presStyleIdx="0" presStyleCnt="3">
        <dgm:presLayoutVars>
          <dgm:bulletEnabled val="1"/>
        </dgm:presLayoutVars>
      </dgm:prSet>
      <dgm:spPr/>
    </dgm:pt>
    <dgm:pt modelId="{A0E613A3-E884-4D4C-AA25-B8D596611A13}" type="pres">
      <dgm:prSet presAssocID="{6002D33B-FCF2-4B64-81D2-F51E5309F12C}" presName="parTrans" presStyleLbl="bgSibTrans2D1" presStyleIdx="1" presStyleCnt="3"/>
      <dgm:spPr/>
    </dgm:pt>
    <dgm:pt modelId="{5E03E178-3B3F-47EA-A8EA-CD0870CE3221}" type="pres">
      <dgm:prSet presAssocID="{A4E32AA9-FD86-4DE3-B130-76350F4CA3D5}" presName="node" presStyleLbl="node1" presStyleIdx="1" presStyleCnt="3">
        <dgm:presLayoutVars>
          <dgm:bulletEnabled val="1"/>
        </dgm:presLayoutVars>
      </dgm:prSet>
      <dgm:spPr/>
    </dgm:pt>
    <dgm:pt modelId="{C3392B5D-C0ED-42AF-95D7-F72293234FCE}" type="pres">
      <dgm:prSet presAssocID="{CEDD7C4A-6EE9-4D43-B434-1A4AD71ADDC8}" presName="parTrans" presStyleLbl="bgSibTrans2D1" presStyleIdx="2" presStyleCnt="3"/>
      <dgm:spPr/>
    </dgm:pt>
    <dgm:pt modelId="{37320838-0F7C-48D5-B2FB-E18005074E2E}" type="pres">
      <dgm:prSet presAssocID="{D9D9989E-1FB9-48DA-820D-C9DC3B9B6EC5}" presName="node" presStyleLbl="node1" presStyleIdx="2" presStyleCnt="3">
        <dgm:presLayoutVars>
          <dgm:bulletEnabled val="1"/>
        </dgm:presLayoutVars>
      </dgm:prSet>
      <dgm:spPr/>
    </dgm:pt>
  </dgm:ptLst>
  <dgm:cxnLst>
    <dgm:cxn modelId="{0ACDA50E-ADF6-4BA5-AF7F-591F36E71C8A}" type="presOf" srcId="{CEDD7C4A-6EE9-4D43-B434-1A4AD71ADDC8}" destId="{C3392B5D-C0ED-42AF-95D7-F72293234FCE}" srcOrd="0" destOrd="0" presId="urn:microsoft.com/office/officeart/2005/8/layout/radial4"/>
    <dgm:cxn modelId="{8B253760-F869-4B72-A228-B000203367F9}" srcId="{03A29532-2E3F-4916-9A66-76AB84F7F3DF}" destId="{3DEECD58-BF2B-4B04-AC5F-E63E61DE887B}" srcOrd="0" destOrd="0" parTransId="{3ADBFCEC-7AA4-445D-9062-7DAA721D911B}" sibTransId="{527F2C23-D004-46F5-B345-5B7CE4F75F3E}"/>
    <dgm:cxn modelId="{69662943-BA08-4EC0-B06A-BCAD39B0D62C}" type="presOf" srcId="{3DEECD58-BF2B-4B04-AC5F-E63E61DE887B}" destId="{3EFF4AF6-00FB-41B0-8CB8-D9A1A80A6466}" srcOrd="0" destOrd="0" presId="urn:microsoft.com/office/officeart/2005/8/layout/radial4"/>
    <dgm:cxn modelId="{19299B4B-ED32-437A-9899-F8CE159682BB}" type="presOf" srcId="{03A29532-2E3F-4916-9A66-76AB84F7F3DF}" destId="{698F9784-DB8B-4B17-AE1A-3B5583947203}" srcOrd="0" destOrd="0" presId="urn:microsoft.com/office/officeart/2005/8/layout/radial4"/>
    <dgm:cxn modelId="{4159F254-B537-4A9F-872E-E1CF185E7FFD}" type="presOf" srcId="{6002D33B-FCF2-4B64-81D2-F51E5309F12C}" destId="{A0E613A3-E884-4D4C-AA25-B8D596611A13}" srcOrd="0" destOrd="0" presId="urn:microsoft.com/office/officeart/2005/8/layout/radial4"/>
    <dgm:cxn modelId="{CE302777-0D9F-4FBB-90F5-97BCE2942382}" type="presOf" srcId="{A4E32AA9-FD86-4DE3-B130-76350F4CA3D5}" destId="{5E03E178-3B3F-47EA-A8EA-CD0870CE3221}" srcOrd="0" destOrd="0" presId="urn:microsoft.com/office/officeart/2005/8/layout/radial4"/>
    <dgm:cxn modelId="{DFD56C7D-94A9-4111-9064-11AD6224D4BC}" type="presOf" srcId="{C89F9708-5990-4393-8E68-5C97D84433C9}" destId="{930D597E-4392-4847-B1B9-4928CF69779F}" srcOrd="0" destOrd="0" presId="urn:microsoft.com/office/officeart/2005/8/layout/radial4"/>
    <dgm:cxn modelId="{172F69B0-CA7F-436B-A15C-2C8358A01F8A}" type="presOf" srcId="{3ADBFCEC-7AA4-445D-9062-7DAA721D911B}" destId="{F0B29870-53E5-4F05-8438-32B929A41DE1}" srcOrd="0" destOrd="0" presId="urn:microsoft.com/office/officeart/2005/8/layout/radial4"/>
    <dgm:cxn modelId="{FC7CF7D2-1C13-4972-83D9-5E1DB5A3917F}" srcId="{C89F9708-5990-4393-8E68-5C97D84433C9}" destId="{03A29532-2E3F-4916-9A66-76AB84F7F3DF}" srcOrd="0" destOrd="0" parTransId="{57E88C4B-B02D-49B1-BF52-C579AD424B4A}" sibTransId="{01186310-4ECC-499F-982F-5151A056531F}"/>
    <dgm:cxn modelId="{6A925BD4-B3D5-4DC1-9887-3EFD66E015A2}" srcId="{03A29532-2E3F-4916-9A66-76AB84F7F3DF}" destId="{D9D9989E-1FB9-48DA-820D-C9DC3B9B6EC5}" srcOrd="2" destOrd="0" parTransId="{CEDD7C4A-6EE9-4D43-B434-1A4AD71ADDC8}" sibTransId="{9A0ED03B-DE27-4585-9ED3-CA7B5A3044ED}"/>
    <dgm:cxn modelId="{11DB90E3-C2DA-48CB-AC4D-120B28CF61D9}" srcId="{03A29532-2E3F-4916-9A66-76AB84F7F3DF}" destId="{A4E32AA9-FD86-4DE3-B130-76350F4CA3D5}" srcOrd="1" destOrd="0" parTransId="{6002D33B-FCF2-4B64-81D2-F51E5309F12C}" sibTransId="{74CDB140-45F1-4801-A3AD-455686F5B6CA}"/>
    <dgm:cxn modelId="{DA25D5EA-1294-434C-B818-0C2A7EC8D27F}" type="presOf" srcId="{D9D9989E-1FB9-48DA-820D-C9DC3B9B6EC5}" destId="{37320838-0F7C-48D5-B2FB-E18005074E2E}" srcOrd="0" destOrd="0" presId="urn:microsoft.com/office/officeart/2005/8/layout/radial4"/>
    <dgm:cxn modelId="{A27EDB3B-14EC-4174-B0F6-3223CFFA763A}" type="presParOf" srcId="{930D597E-4392-4847-B1B9-4928CF69779F}" destId="{698F9784-DB8B-4B17-AE1A-3B5583947203}" srcOrd="0" destOrd="0" presId="urn:microsoft.com/office/officeart/2005/8/layout/radial4"/>
    <dgm:cxn modelId="{6B85EB20-D4BF-4177-8D5D-3F79E7793D8E}" type="presParOf" srcId="{930D597E-4392-4847-B1B9-4928CF69779F}" destId="{F0B29870-53E5-4F05-8438-32B929A41DE1}" srcOrd="1" destOrd="0" presId="urn:microsoft.com/office/officeart/2005/8/layout/radial4"/>
    <dgm:cxn modelId="{9EEE8F17-6EE4-445B-AC41-44D8CC52D265}" type="presParOf" srcId="{930D597E-4392-4847-B1B9-4928CF69779F}" destId="{3EFF4AF6-00FB-41B0-8CB8-D9A1A80A6466}" srcOrd="2" destOrd="0" presId="urn:microsoft.com/office/officeart/2005/8/layout/radial4"/>
    <dgm:cxn modelId="{F045A10B-3C78-4ABF-AAC3-DBCC263F74C4}" type="presParOf" srcId="{930D597E-4392-4847-B1B9-4928CF69779F}" destId="{A0E613A3-E884-4D4C-AA25-B8D596611A13}" srcOrd="3" destOrd="0" presId="urn:microsoft.com/office/officeart/2005/8/layout/radial4"/>
    <dgm:cxn modelId="{CB87ADFA-E7E1-4ED7-BF6B-29CDB457AFA1}" type="presParOf" srcId="{930D597E-4392-4847-B1B9-4928CF69779F}" destId="{5E03E178-3B3F-47EA-A8EA-CD0870CE3221}" srcOrd="4" destOrd="0" presId="urn:microsoft.com/office/officeart/2005/8/layout/radial4"/>
    <dgm:cxn modelId="{94752BC2-F0F4-4048-8E87-9198CA066037}" type="presParOf" srcId="{930D597E-4392-4847-B1B9-4928CF69779F}" destId="{C3392B5D-C0ED-42AF-95D7-F72293234FCE}" srcOrd="5" destOrd="0" presId="urn:microsoft.com/office/officeart/2005/8/layout/radial4"/>
    <dgm:cxn modelId="{8F4174D9-5A9E-4C5D-97B4-5A70F5398DD6}" type="presParOf" srcId="{930D597E-4392-4847-B1B9-4928CF69779F}" destId="{37320838-0F7C-48D5-B2FB-E18005074E2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F8E50-14E0-4384-8C78-C54C6D73A58D}" type="doc">
      <dgm:prSet loTypeId="urn:microsoft.com/office/officeart/2008/layout/RadialCluster" loCatId="relationship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CO"/>
        </a:p>
      </dgm:t>
    </dgm:pt>
    <dgm:pt modelId="{6E13A8AD-23C4-4889-A649-567388767382}">
      <dgm:prSet phldrT="[Texto]"/>
      <dgm:spPr/>
      <dgm:t>
        <a:bodyPr/>
        <a:lstStyle/>
        <a:p>
          <a:r>
            <a:rPr lang="es-ES" dirty="0"/>
            <a:t>PROTEGER</a:t>
          </a:r>
          <a:endParaRPr lang="es-CO" dirty="0"/>
        </a:p>
      </dgm:t>
    </dgm:pt>
    <dgm:pt modelId="{147AF0D9-2CD8-46E5-A5DF-02537916D31C}" type="parTrans" cxnId="{5B7BF6EC-71AB-4DF0-83FF-C9CDD0700B50}">
      <dgm:prSet/>
      <dgm:spPr/>
      <dgm:t>
        <a:bodyPr/>
        <a:lstStyle/>
        <a:p>
          <a:endParaRPr lang="es-CO"/>
        </a:p>
      </dgm:t>
    </dgm:pt>
    <dgm:pt modelId="{B7BCDB16-CABF-4866-8E54-31AA02D8E1AD}" type="sibTrans" cxnId="{5B7BF6EC-71AB-4DF0-83FF-C9CDD0700B50}">
      <dgm:prSet/>
      <dgm:spPr/>
      <dgm:t>
        <a:bodyPr/>
        <a:lstStyle/>
        <a:p>
          <a:endParaRPr lang="es-CO"/>
        </a:p>
      </dgm:t>
    </dgm:pt>
    <dgm:pt modelId="{7409DE99-BEC1-49B1-A3B8-D4EC24944BF0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SEÑALIZAR</a:t>
          </a:r>
          <a:endParaRPr lang="es-CO" b="1" dirty="0">
            <a:solidFill>
              <a:schemeClr val="tx1"/>
            </a:solidFill>
          </a:endParaRPr>
        </a:p>
      </dgm:t>
    </dgm:pt>
    <dgm:pt modelId="{30194771-E183-4FCD-A38B-4B2932951D00}" type="parTrans" cxnId="{0171FC05-8015-4E9E-AD10-F5E372038CDB}">
      <dgm:prSet/>
      <dgm:spPr/>
      <dgm:t>
        <a:bodyPr/>
        <a:lstStyle/>
        <a:p>
          <a:endParaRPr lang="es-CO"/>
        </a:p>
      </dgm:t>
    </dgm:pt>
    <dgm:pt modelId="{99DB1FAF-4A85-4975-8581-85CF4E91B6CB}" type="sibTrans" cxnId="{0171FC05-8015-4E9E-AD10-F5E372038CDB}">
      <dgm:prSet/>
      <dgm:spPr/>
      <dgm:t>
        <a:bodyPr/>
        <a:lstStyle/>
        <a:p>
          <a:endParaRPr lang="es-CO"/>
        </a:p>
      </dgm:t>
    </dgm:pt>
    <dgm:pt modelId="{BAFDDA6F-8884-407F-BED5-F5FBCB6EB28D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AFECTADO</a:t>
          </a:r>
          <a:endParaRPr lang="es-CO" b="1" dirty="0">
            <a:solidFill>
              <a:schemeClr val="tx1"/>
            </a:solidFill>
          </a:endParaRPr>
        </a:p>
      </dgm:t>
    </dgm:pt>
    <dgm:pt modelId="{B4F89094-9A7D-4836-8EDF-5DF8EAC36682}" type="parTrans" cxnId="{21571566-D536-45D6-BD7A-B1231840B8AF}">
      <dgm:prSet/>
      <dgm:spPr/>
      <dgm:t>
        <a:bodyPr/>
        <a:lstStyle/>
        <a:p>
          <a:endParaRPr lang="es-CO"/>
        </a:p>
      </dgm:t>
    </dgm:pt>
    <dgm:pt modelId="{D45DCD6E-B684-4D69-91A9-AE99022AEAED}" type="sibTrans" cxnId="{21571566-D536-45D6-BD7A-B1231840B8AF}">
      <dgm:prSet/>
      <dgm:spPr/>
      <dgm:t>
        <a:bodyPr/>
        <a:lstStyle/>
        <a:p>
          <a:endParaRPr lang="es-CO"/>
        </a:p>
      </dgm:t>
    </dgm:pt>
    <dgm:pt modelId="{AA893A04-0594-4D73-845D-D8EAA79EF6E9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YO</a:t>
          </a:r>
          <a:endParaRPr lang="es-CO" dirty="0">
            <a:solidFill>
              <a:schemeClr val="tx1"/>
            </a:solidFill>
          </a:endParaRPr>
        </a:p>
      </dgm:t>
    </dgm:pt>
    <dgm:pt modelId="{64429FA2-F6CE-49BF-B9D6-4345AE3C2CA5}" type="parTrans" cxnId="{09CE5DCD-740A-403E-9620-274BBF53D81D}">
      <dgm:prSet/>
      <dgm:spPr/>
      <dgm:t>
        <a:bodyPr/>
        <a:lstStyle/>
        <a:p>
          <a:endParaRPr lang="es-CO"/>
        </a:p>
      </dgm:t>
    </dgm:pt>
    <dgm:pt modelId="{61C6B5D8-1712-4C5A-B655-12603E5AEC5E}" type="sibTrans" cxnId="{09CE5DCD-740A-403E-9620-274BBF53D81D}">
      <dgm:prSet/>
      <dgm:spPr/>
      <dgm:t>
        <a:bodyPr/>
        <a:lstStyle/>
        <a:p>
          <a:endParaRPr lang="es-CO"/>
        </a:p>
      </dgm:t>
    </dgm:pt>
    <dgm:pt modelId="{1BD943C7-9276-46BF-B713-B7786F03E0A0}" type="pres">
      <dgm:prSet presAssocID="{71EF8E50-14E0-4384-8C78-C54C6D73A5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AF3D456-66D8-4108-BD6F-473E14EE1D48}" type="pres">
      <dgm:prSet presAssocID="{6E13A8AD-23C4-4889-A649-567388767382}" presName="singleCycle" presStyleCnt="0"/>
      <dgm:spPr/>
    </dgm:pt>
    <dgm:pt modelId="{3002E947-592C-4469-BC0A-8B45E5875315}" type="pres">
      <dgm:prSet presAssocID="{6E13A8AD-23C4-4889-A649-567388767382}" presName="singleCenter" presStyleLbl="node1" presStyleIdx="0" presStyleCnt="4">
        <dgm:presLayoutVars>
          <dgm:chMax val="7"/>
          <dgm:chPref val="7"/>
        </dgm:presLayoutVars>
      </dgm:prSet>
      <dgm:spPr/>
    </dgm:pt>
    <dgm:pt modelId="{0991FFC2-031E-4E56-A394-DCAB9D603CA2}" type="pres">
      <dgm:prSet presAssocID="{30194771-E183-4FCD-A38B-4B2932951D00}" presName="Name56" presStyleLbl="parChTrans1D2" presStyleIdx="0" presStyleCnt="3"/>
      <dgm:spPr/>
    </dgm:pt>
    <dgm:pt modelId="{1D407F35-EEDD-4F20-864E-38624F547D82}" type="pres">
      <dgm:prSet presAssocID="{7409DE99-BEC1-49B1-A3B8-D4EC24944BF0}" presName="text0" presStyleLbl="node1" presStyleIdx="1" presStyleCnt="4">
        <dgm:presLayoutVars>
          <dgm:bulletEnabled val="1"/>
        </dgm:presLayoutVars>
      </dgm:prSet>
      <dgm:spPr/>
    </dgm:pt>
    <dgm:pt modelId="{E6F75560-19BC-4CDB-980E-900E66609BBC}" type="pres">
      <dgm:prSet presAssocID="{B4F89094-9A7D-4836-8EDF-5DF8EAC36682}" presName="Name56" presStyleLbl="parChTrans1D2" presStyleIdx="1" presStyleCnt="3"/>
      <dgm:spPr/>
    </dgm:pt>
    <dgm:pt modelId="{7568D01C-4520-4F09-AC63-5D154EE663F8}" type="pres">
      <dgm:prSet presAssocID="{BAFDDA6F-8884-407F-BED5-F5FBCB6EB28D}" presName="text0" presStyleLbl="node1" presStyleIdx="2" presStyleCnt="4">
        <dgm:presLayoutVars>
          <dgm:bulletEnabled val="1"/>
        </dgm:presLayoutVars>
      </dgm:prSet>
      <dgm:spPr/>
    </dgm:pt>
    <dgm:pt modelId="{9E0F9891-1D90-4583-8A88-7BF420106499}" type="pres">
      <dgm:prSet presAssocID="{64429FA2-F6CE-49BF-B9D6-4345AE3C2CA5}" presName="Name56" presStyleLbl="parChTrans1D2" presStyleIdx="2" presStyleCnt="3"/>
      <dgm:spPr/>
    </dgm:pt>
    <dgm:pt modelId="{7DC51992-D960-4982-9211-3DB717CF7711}" type="pres">
      <dgm:prSet presAssocID="{AA893A04-0594-4D73-845D-D8EAA79EF6E9}" presName="text0" presStyleLbl="node1" presStyleIdx="3" presStyleCnt="4">
        <dgm:presLayoutVars>
          <dgm:bulletEnabled val="1"/>
        </dgm:presLayoutVars>
      </dgm:prSet>
      <dgm:spPr/>
    </dgm:pt>
  </dgm:ptLst>
  <dgm:cxnLst>
    <dgm:cxn modelId="{0171FC05-8015-4E9E-AD10-F5E372038CDB}" srcId="{6E13A8AD-23C4-4889-A649-567388767382}" destId="{7409DE99-BEC1-49B1-A3B8-D4EC24944BF0}" srcOrd="0" destOrd="0" parTransId="{30194771-E183-4FCD-A38B-4B2932951D00}" sibTransId="{99DB1FAF-4A85-4975-8581-85CF4E91B6CB}"/>
    <dgm:cxn modelId="{7514500E-FDCA-46E6-B061-1083A50829C3}" type="presOf" srcId="{B4F89094-9A7D-4836-8EDF-5DF8EAC36682}" destId="{E6F75560-19BC-4CDB-980E-900E66609BBC}" srcOrd="0" destOrd="0" presId="urn:microsoft.com/office/officeart/2008/layout/RadialCluster"/>
    <dgm:cxn modelId="{21571566-D536-45D6-BD7A-B1231840B8AF}" srcId="{6E13A8AD-23C4-4889-A649-567388767382}" destId="{BAFDDA6F-8884-407F-BED5-F5FBCB6EB28D}" srcOrd="1" destOrd="0" parTransId="{B4F89094-9A7D-4836-8EDF-5DF8EAC36682}" sibTransId="{D45DCD6E-B684-4D69-91A9-AE99022AEAED}"/>
    <dgm:cxn modelId="{8DECCE4F-9F58-4940-98C0-2322C0521755}" type="presOf" srcId="{64429FA2-F6CE-49BF-B9D6-4345AE3C2CA5}" destId="{9E0F9891-1D90-4583-8A88-7BF420106499}" srcOrd="0" destOrd="0" presId="urn:microsoft.com/office/officeart/2008/layout/RadialCluster"/>
    <dgm:cxn modelId="{2F271855-1BA1-4263-9276-B63379AACA7C}" type="presOf" srcId="{6E13A8AD-23C4-4889-A649-567388767382}" destId="{3002E947-592C-4469-BC0A-8B45E5875315}" srcOrd="0" destOrd="0" presId="urn:microsoft.com/office/officeart/2008/layout/RadialCluster"/>
    <dgm:cxn modelId="{884FF176-2346-4777-A5BC-A656EDD5BC62}" type="presOf" srcId="{30194771-E183-4FCD-A38B-4B2932951D00}" destId="{0991FFC2-031E-4E56-A394-DCAB9D603CA2}" srcOrd="0" destOrd="0" presId="urn:microsoft.com/office/officeart/2008/layout/RadialCluster"/>
    <dgm:cxn modelId="{5C23F485-4576-405C-94C7-8D065200880E}" type="presOf" srcId="{71EF8E50-14E0-4384-8C78-C54C6D73A58D}" destId="{1BD943C7-9276-46BF-B713-B7786F03E0A0}" srcOrd="0" destOrd="0" presId="urn:microsoft.com/office/officeart/2008/layout/RadialCluster"/>
    <dgm:cxn modelId="{4C41459E-13FF-4F4F-9597-633597E9B9D8}" type="presOf" srcId="{7409DE99-BEC1-49B1-A3B8-D4EC24944BF0}" destId="{1D407F35-EEDD-4F20-864E-38624F547D82}" srcOrd="0" destOrd="0" presId="urn:microsoft.com/office/officeart/2008/layout/RadialCluster"/>
    <dgm:cxn modelId="{C3B832C5-D391-4186-90AA-375BD130025E}" type="presOf" srcId="{AA893A04-0594-4D73-845D-D8EAA79EF6E9}" destId="{7DC51992-D960-4982-9211-3DB717CF7711}" srcOrd="0" destOrd="0" presId="urn:microsoft.com/office/officeart/2008/layout/RadialCluster"/>
    <dgm:cxn modelId="{09CE5DCD-740A-403E-9620-274BBF53D81D}" srcId="{6E13A8AD-23C4-4889-A649-567388767382}" destId="{AA893A04-0594-4D73-845D-D8EAA79EF6E9}" srcOrd="2" destOrd="0" parTransId="{64429FA2-F6CE-49BF-B9D6-4345AE3C2CA5}" sibTransId="{61C6B5D8-1712-4C5A-B655-12603E5AEC5E}"/>
    <dgm:cxn modelId="{5B7BF6EC-71AB-4DF0-83FF-C9CDD0700B50}" srcId="{71EF8E50-14E0-4384-8C78-C54C6D73A58D}" destId="{6E13A8AD-23C4-4889-A649-567388767382}" srcOrd="0" destOrd="0" parTransId="{147AF0D9-2CD8-46E5-A5DF-02537916D31C}" sibTransId="{B7BCDB16-CABF-4866-8E54-31AA02D8E1AD}"/>
    <dgm:cxn modelId="{D962A6F8-13C2-4859-877F-C034ADF2376C}" type="presOf" srcId="{BAFDDA6F-8884-407F-BED5-F5FBCB6EB28D}" destId="{7568D01C-4520-4F09-AC63-5D154EE663F8}" srcOrd="0" destOrd="0" presId="urn:microsoft.com/office/officeart/2008/layout/RadialCluster"/>
    <dgm:cxn modelId="{65DC4D48-9FB8-468D-9D35-042BDAA9069F}" type="presParOf" srcId="{1BD943C7-9276-46BF-B713-B7786F03E0A0}" destId="{8AF3D456-66D8-4108-BD6F-473E14EE1D48}" srcOrd="0" destOrd="0" presId="urn:microsoft.com/office/officeart/2008/layout/RadialCluster"/>
    <dgm:cxn modelId="{71DFAAB5-BAFB-4BCD-9BB9-35AD00130612}" type="presParOf" srcId="{8AF3D456-66D8-4108-BD6F-473E14EE1D48}" destId="{3002E947-592C-4469-BC0A-8B45E5875315}" srcOrd="0" destOrd="0" presId="urn:microsoft.com/office/officeart/2008/layout/RadialCluster"/>
    <dgm:cxn modelId="{7DBC781F-2928-4BDC-9748-49737006828B}" type="presParOf" srcId="{8AF3D456-66D8-4108-BD6F-473E14EE1D48}" destId="{0991FFC2-031E-4E56-A394-DCAB9D603CA2}" srcOrd="1" destOrd="0" presId="urn:microsoft.com/office/officeart/2008/layout/RadialCluster"/>
    <dgm:cxn modelId="{CFE2A06F-1D34-4265-B330-2EE69306609C}" type="presParOf" srcId="{8AF3D456-66D8-4108-BD6F-473E14EE1D48}" destId="{1D407F35-EEDD-4F20-864E-38624F547D82}" srcOrd="2" destOrd="0" presId="urn:microsoft.com/office/officeart/2008/layout/RadialCluster"/>
    <dgm:cxn modelId="{2805CEBB-6650-4547-9226-7B9EC9936FA9}" type="presParOf" srcId="{8AF3D456-66D8-4108-BD6F-473E14EE1D48}" destId="{E6F75560-19BC-4CDB-980E-900E66609BBC}" srcOrd="3" destOrd="0" presId="urn:microsoft.com/office/officeart/2008/layout/RadialCluster"/>
    <dgm:cxn modelId="{06BB45EF-9E9D-4D92-B80A-222A6BC8ADE1}" type="presParOf" srcId="{8AF3D456-66D8-4108-BD6F-473E14EE1D48}" destId="{7568D01C-4520-4F09-AC63-5D154EE663F8}" srcOrd="4" destOrd="0" presId="urn:microsoft.com/office/officeart/2008/layout/RadialCluster"/>
    <dgm:cxn modelId="{3FCCF7D5-3C02-4FE6-A34A-9FADA2049D16}" type="presParOf" srcId="{8AF3D456-66D8-4108-BD6F-473E14EE1D48}" destId="{9E0F9891-1D90-4583-8A88-7BF420106499}" srcOrd="5" destOrd="0" presId="urn:microsoft.com/office/officeart/2008/layout/RadialCluster"/>
    <dgm:cxn modelId="{D73E0946-5C5F-4AE3-9167-88E25F469BCD}" type="presParOf" srcId="{8AF3D456-66D8-4108-BD6F-473E14EE1D48}" destId="{7DC51992-D960-4982-9211-3DB717CF771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7E552A-6126-4C00-85A3-F5011435FE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6196B85-AF74-44F2-B608-DB143DB4F07D}">
      <dgm:prSet phldrT="[Texto]"/>
      <dgm:spPr/>
      <dgm:t>
        <a:bodyPr/>
        <a:lstStyle/>
        <a:p>
          <a:r>
            <a:rPr lang="es-ES" dirty="0"/>
            <a:t>Número de lesionados</a:t>
          </a:r>
          <a:endParaRPr lang="es-CO" dirty="0"/>
        </a:p>
      </dgm:t>
    </dgm:pt>
    <dgm:pt modelId="{B52A14C9-E1FD-484A-B8C0-C84B00A174FB}" type="parTrans" cxnId="{116A8629-A000-459F-9F3F-AC7081E69EE6}">
      <dgm:prSet/>
      <dgm:spPr/>
      <dgm:t>
        <a:bodyPr/>
        <a:lstStyle/>
        <a:p>
          <a:endParaRPr lang="es-CO"/>
        </a:p>
      </dgm:t>
    </dgm:pt>
    <dgm:pt modelId="{CCA0475A-C789-417A-A096-3F0EC63CE3F8}" type="sibTrans" cxnId="{116A8629-A000-459F-9F3F-AC7081E69EE6}">
      <dgm:prSet/>
      <dgm:spPr/>
      <dgm:t>
        <a:bodyPr/>
        <a:lstStyle/>
        <a:p>
          <a:endParaRPr lang="es-CO"/>
        </a:p>
      </dgm:t>
    </dgm:pt>
    <dgm:pt modelId="{3D03DC77-1052-45AD-ABBF-6C3EA797582E}">
      <dgm:prSet phldrT="[Texto]"/>
      <dgm:spPr/>
      <dgm:t>
        <a:bodyPr/>
        <a:lstStyle/>
        <a:p>
          <a:r>
            <a:rPr lang="es-ES" dirty="0"/>
            <a:t>Gravedad de los lesionados</a:t>
          </a:r>
          <a:endParaRPr lang="es-CO" dirty="0"/>
        </a:p>
      </dgm:t>
    </dgm:pt>
    <dgm:pt modelId="{013956CE-E4F3-4E19-BAA5-4DE2F27E4846}" type="parTrans" cxnId="{F4C4C9A1-3883-4D9E-8987-11A77C41B112}">
      <dgm:prSet/>
      <dgm:spPr/>
      <dgm:t>
        <a:bodyPr/>
        <a:lstStyle/>
        <a:p>
          <a:endParaRPr lang="es-CO"/>
        </a:p>
      </dgm:t>
    </dgm:pt>
    <dgm:pt modelId="{27EFC32D-E721-4D99-B2F9-610E0F3E6AC2}" type="sibTrans" cxnId="{F4C4C9A1-3883-4D9E-8987-11A77C41B112}">
      <dgm:prSet/>
      <dgm:spPr/>
      <dgm:t>
        <a:bodyPr/>
        <a:lstStyle/>
        <a:p>
          <a:endParaRPr lang="es-CO"/>
        </a:p>
      </dgm:t>
    </dgm:pt>
    <dgm:pt modelId="{C4574D9C-6E51-4CCC-9111-C6460E3ABDA4}">
      <dgm:prSet phldrT="[Texto]"/>
      <dgm:spPr/>
      <dgm:t>
        <a:bodyPr/>
        <a:lstStyle/>
        <a:p>
          <a:r>
            <a:rPr lang="es-ES" dirty="0"/>
            <a:t>Riesgos.</a:t>
          </a:r>
          <a:endParaRPr lang="es-CO" dirty="0"/>
        </a:p>
      </dgm:t>
    </dgm:pt>
    <dgm:pt modelId="{D99606D6-80A1-406A-8470-C73003C4C4FB}" type="parTrans" cxnId="{9D940ACF-B49F-47CF-9B8E-AC77E9AB0ACB}">
      <dgm:prSet/>
      <dgm:spPr/>
      <dgm:t>
        <a:bodyPr/>
        <a:lstStyle/>
        <a:p>
          <a:endParaRPr lang="es-CO"/>
        </a:p>
      </dgm:t>
    </dgm:pt>
    <dgm:pt modelId="{3FCF349A-657F-429D-8FCC-FB79D343CA99}" type="sibTrans" cxnId="{9D940ACF-B49F-47CF-9B8E-AC77E9AB0ACB}">
      <dgm:prSet/>
      <dgm:spPr/>
      <dgm:t>
        <a:bodyPr/>
        <a:lstStyle/>
        <a:p>
          <a:endParaRPr lang="es-CO"/>
        </a:p>
      </dgm:t>
    </dgm:pt>
    <dgm:pt modelId="{EA8E8378-D49E-40D4-8108-90A7D92BC24D}" type="pres">
      <dgm:prSet presAssocID="{0C7E552A-6126-4C00-85A3-F5011435FECF}" presName="Name0" presStyleCnt="0">
        <dgm:presLayoutVars>
          <dgm:chMax val="7"/>
          <dgm:chPref val="7"/>
          <dgm:dir/>
        </dgm:presLayoutVars>
      </dgm:prSet>
      <dgm:spPr/>
    </dgm:pt>
    <dgm:pt modelId="{126186B9-0658-4239-BA4B-DCF768CA2849}" type="pres">
      <dgm:prSet presAssocID="{0C7E552A-6126-4C00-85A3-F5011435FECF}" presName="Name1" presStyleCnt="0"/>
      <dgm:spPr/>
    </dgm:pt>
    <dgm:pt modelId="{512501F2-B543-4DF7-913E-EF70D463837B}" type="pres">
      <dgm:prSet presAssocID="{0C7E552A-6126-4C00-85A3-F5011435FECF}" presName="cycle" presStyleCnt="0"/>
      <dgm:spPr/>
    </dgm:pt>
    <dgm:pt modelId="{50C1068C-3C4D-4700-8ABC-4CAED78898C9}" type="pres">
      <dgm:prSet presAssocID="{0C7E552A-6126-4C00-85A3-F5011435FECF}" presName="srcNode" presStyleLbl="node1" presStyleIdx="0" presStyleCnt="3"/>
      <dgm:spPr/>
    </dgm:pt>
    <dgm:pt modelId="{09948917-442A-4949-8971-2C5318C12023}" type="pres">
      <dgm:prSet presAssocID="{0C7E552A-6126-4C00-85A3-F5011435FECF}" presName="conn" presStyleLbl="parChTrans1D2" presStyleIdx="0" presStyleCnt="1"/>
      <dgm:spPr/>
    </dgm:pt>
    <dgm:pt modelId="{928E3F34-E36E-465F-8C35-9F6A11765F15}" type="pres">
      <dgm:prSet presAssocID="{0C7E552A-6126-4C00-85A3-F5011435FECF}" presName="extraNode" presStyleLbl="node1" presStyleIdx="0" presStyleCnt="3"/>
      <dgm:spPr/>
    </dgm:pt>
    <dgm:pt modelId="{A3B880ED-B997-446A-B34E-2C1D8C13DC09}" type="pres">
      <dgm:prSet presAssocID="{0C7E552A-6126-4C00-85A3-F5011435FECF}" presName="dstNode" presStyleLbl="node1" presStyleIdx="0" presStyleCnt="3"/>
      <dgm:spPr/>
    </dgm:pt>
    <dgm:pt modelId="{5F2EFE5C-B8E5-47AB-9746-CE96C1EFA3D4}" type="pres">
      <dgm:prSet presAssocID="{66196B85-AF74-44F2-B608-DB143DB4F07D}" presName="text_1" presStyleLbl="node1" presStyleIdx="0" presStyleCnt="3">
        <dgm:presLayoutVars>
          <dgm:bulletEnabled val="1"/>
        </dgm:presLayoutVars>
      </dgm:prSet>
      <dgm:spPr/>
    </dgm:pt>
    <dgm:pt modelId="{275543C5-E1B5-452C-9987-E670DA87FD51}" type="pres">
      <dgm:prSet presAssocID="{66196B85-AF74-44F2-B608-DB143DB4F07D}" presName="accent_1" presStyleCnt="0"/>
      <dgm:spPr/>
    </dgm:pt>
    <dgm:pt modelId="{B0EA1318-7A6B-470D-A152-4120667A11B3}" type="pres">
      <dgm:prSet presAssocID="{66196B85-AF74-44F2-B608-DB143DB4F07D}" presName="accentRepeatNode" presStyleLbl="solidFgAcc1" presStyleIdx="0" presStyleCnt="3"/>
      <dgm:spPr/>
    </dgm:pt>
    <dgm:pt modelId="{6113153A-1792-4218-96DC-F013D507A616}" type="pres">
      <dgm:prSet presAssocID="{3D03DC77-1052-45AD-ABBF-6C3EA797582E}" presName="text_2" presStyleLbl="node1" presStyleIdx="1" presStyleCnt="3">
        <dgm:presLayoutVars>
          <dgm:bulletEnabled val="1"/>
        </dgm:presLayoutVars>
      </dgm:prSet>
      <dgm:spPr/>
    </dgm:pt>
    <dgm:pt modelId="{37C9FFC1-5D57-4A42-A260-80EF14764BDF}" type="pres">
      <dgm:prSet presAssocID="{3D03DC77-1052-45AD-ABBF-6C3EA797582E}" presName="accent_2" presStyleCnt="0"/>
      <dgm:spPr/>
    </dgm:pt>
    <dgm:pt modelId="{82E91D34-6DD3-4A67-88E9-20CECDE62C20}" type="pres">
      <dgm:prSet presAssocID="{3D03DC77-1052-45AD-ABBF-6C3EA797582E}" presName="accentRepeatNode" presStyleLbl="solidFgAcc1" presStyleIdx="1" presStyleCnt="3"/>
      <dgm:spPr/>
    </dgm:pt>
    <dgm:pt modelId="{E4F3921D-CA63-440E-99BF-B506AC8BFC37}" type="pres">
      <dgm:prSet presAssocID="{C4574D9C-6E51-4CCC-9111-C6460E3ABDA4}" presName="text_3" presStyleLbl="node1" presStyleIdx="2" presStyleCnt="3">
        <dgm:presLayoutVars>
          <dgm:bulletEnabled val="1"/>
        </dgm:presLayoutVars>
      </dgm:prSet>
      <dgm:spPr/>
    </dgm:pt>
    <dgm:pt modelId="{80A231B4-437E-40D1-BA3A-EB586D46889E}" type="pres">
      <dgm:prSet presAssocID="{C4574D9C-6E51-4CCC-9111-C6460E3ABDA4}" presName="accent_3" presStyleCnt="0"/>
      <dgm:spPr/>
    </dgm:pt>
    <dgm:pt modelId="{4C6EB23F-0FB0-4DFB-B35E-2C6C78003854}" type="pres">
      <dgm:prSet presAssocID="{C4574D9C-6E51-4CCC-9111-C6460E3ABDA4}" presName="accentRepeatNode" presStyleLbl="solidFgAcc1" presStyleIdx="2" presStyleCnt="3"/>
      <dgm:spPr/>
    </dgm:pt>
  </dgm:ptLst>
  <dgm:cxnLst>
    <dgm:cxn modelId="{C9FA5A05-112C-45D1-B7D5-B731B5A48D8F}" type="presOf" srcId="{0C7E552A-6126-4C00-85A3-F5011435FECF}" destId="{EA8E8378-D49E-40D4-8108-90A7D92BC24D}" srcOrd="0" destOrd="0" presId="urn:microsoft.com/office/officeart/2008/layout/VerticalCurvedList"/>
    <dgm:cxn modelId="{0B8D7215-F1BE-4E70-9E90-FD7B3B56C9F3}" type="presOf" srcId="{CCA0475A-C789-417A-A096-3F0EC63CE3F8}" destId="{09948917-442A-4949-8971-2C5318C12023}" srcOrd="0" destOrd="0" presId="urn:microsoft.com/office/officeart/2008/layout/VerticalCurvedList"/>
    <dgm:cxn modelId="{116A8629-A000-459F-9F3F-AC7081E69EE6}" srcId="{0C7E552A-6126-4C00-85A3-F5011435FECF}" destId="{66196B85-AF74-44F2-B608-DB143DB4F07D}" srcOrd="0" destOrd="0" parTransId="{B52A14C9-E1FD-484A-B8C0-C84B00A174FB}" sibTransId="{CCA0475A-C789-417A-A096-3F0EC63CE3F8}"/>
    <dgm:cxn modelId="{F63E7145-598E-4C9D-AF4D-721C658AAF76}" type="presOf" srcId="{C4574D9C-6E51-4CCC-9111-C6460E3ABDA4}" destId="{E4F3921D-CA63-440E-99BF-B506AC8BFC37}" srcOrd="0" destOrd="0" presId="urn:microsoft.com/office/officeart/2008/layout/VerticalCurvedList"/>
    <dgm:cxn modelId="{A4E8C67C-338C-4652-B5A6-A157C1A063A8}" type="presOf" srcId="{66196B85-AF74-44F2-B608-DB143DB4F07D}" destId="{5F2EFE5C-B8E5-47AB-9746-CE96C1EFA3D4}" srcOrd="0" destOrd="0" presId="urn:microsoft.com/office/officeart/2008/layout/VerticalCurvedList"/>
    <dgm:cxn modelId="{F4C4C9A1-3883-4D9E-8987-11A77C41B112}" srcId="{0C7E552A-6126-4C00-85A3-F5011435FECF}" destId="{3D03DC77-1052-45AD-ABBF-6C3EA797582E}" srcOrd="1" destOrd="0" parTransId="{013956CE-E4F3-4E19-BAA5-4DE2F27E4846}" sibTransId="{27EFC32D-E721-4D99-B2F9-610E0F3E6AC2}"/>
    <dgm:cxn modelId="{FD6C8DC6-FA4C-4C2B-A562-9471C8924C76}" type="presOf" srcId="{3D03DC77-1052-45AD-ABBF-6C3EA797582E}" destId="{6113153A-1792-4218-96DC-F013D507A616}" srcOrd="0" destOrd="0" presId="urn:microsoft.com/office/officeart/2008/layout/VerticalCurvedList"/>
    <dgm:cxn modelId="{9D940ACF-B49F-47CF-9B8E-AC77E9AB0ACB}" srcId="{0C7E552A-6126-4C00-85A3-F5011435FECF}" destId="{C4574D9C-6E51-4CCC-9111-C6460E3ABDA4}" srcOrd="2" destOrd="0" parTransId="{D99606D6-80A1-406A-8470-C73003C4C4FB}" sibTransId="{3FCF349A-657F-429D-8FCC-FB79D343CA99}"/>
    <dgm:cxn modelId="{709809B5-2AB4-404E-ABF4-E0B7E8FB164F}" type="presParOf" srcId="{EA8E8378-D49E-40D4-8108-90A7D92BC24D}" destId="{126186B9-0658-4239-BA4B-DCF768CA2849}" srcOrd="0" destOrd="0" presId="urn:microsoft.com/office/officeart/2008/layout/VerticalCurvedList"/>
    <dgm:cxn modelId="{2F00C661-6078-4787-AC87-44569CFC4592}" type="presParOf" srcId="{126186B9-0658-4239-BA4B-DCF768CA2849}" destId="{512501F2-B543-4DF7-913E-EF70D463837B}" srcOrd="0" destOrd="0" presId="urn:microsoft.com/office/officeart/2008/layout/VerticalCurvedList"/>
    <dgm:cxn modelId="{62A50470-D4C1-4EB8-ADE0-701DC0F783EA}" type="presParOf" srcId="{512501F2-B543-4DF7-913E-EF70D463837B}" destId="{50C1068C-3C4D-4700-8ABC-4CAED78898C9}" srcOrd="0" destOrd="0" presId="urn:microsoft.com/office/officeart/2008/layout/VerticalCurvedList"/>
    <dgm:cxn modelId="{8FB41CFD-7CD3-40BF-90E7-69E1E879AE1E}" type="presParOf" srcId="{512501F2-B543-4DF7-913E-EF70D463837B}" destId="{09948917-442A-4949-8971-2C5318C12023}" srcOrd="1" destOrd="0" presId="urn:microsoft.com/office/officeart/2008/layout/VerticalCurvedList"/>
    <dgm:cxn modelId="{8C0463A7-5F5A-4CA2-89A9-863B5A5C1F10}" type="presParOf" srcId="{512501F2-B543-4DF7-913E-EF70D463837B}" destId="{928E3F34-E36E-465F-8C35-9F6A11765F15}" srcOrd="2" destOrd="0" presId="urn:microsoft.com/office/officeart/2008/layout/VerticalCurvedList"/>
    <dgm:cxn modelId="{3D66E263-7C62-4294-8CC6-6C7DDF336D6E}" type="presParOf" srcId="{512501F2-B543-4DF7-913E-EF70D463837B}" destId="{A3B880ED-B997-446A-B34E-2C1D8C13DC09}" srcOrd="3" destOrd="0" presId="urn:microsoft.com/office/officeart/2008/layout/VerticalCurvedList"/>
    <dgm:cxn modelId="{F66D8007-63B6-49C0-96BA-F7C37A944AE4}" type="presParOf" srcId="{126186B9-0658-4239-BA4B-DCF768CA2849}" destId="{5F2EFE5C-B8E5-47AB-9746-CE96C1EFA3D4}" srcOrd="1" destOrd="0" presId="urn:microsoft.com/office/officeart/2008/layout/VerticalCurvedList"/>
    <dgm:cxn modelId="{DAE23E1F-3B74-4FCD-9335-1A8BC9A6659D}" type="presParOf" srcId="{126186B9-0658-4239-BA4B-DCF768CA2849}" destId="{275543C5-E1B5-452C-9987-E670DA87FD51}" srcOrd="2" destOrd="0" presId="urn:microsoft.com/office/officeart/2008/layout/VerticalCurvedList"/>
    <dgm:cxn modelId="{7921BB10-9983-42EC-BD95-325D3CF45E54}" type="presParOf" srcId="{275543C5-E1B5-452C-9987-E670DA87FD51}" destId="{B0EA1318-7A6B-470D-A152-4120667A11B3}" srcOrd="0" destOrd="0" presId="urn:microsoft.com/office/officeart/2008/layout/VerticalCurvedList"/>
    <dgm:cxn modelId="{F1AE2D76-5EE2-4FC8-9D3A-477529429F85}" type="presParOf" srcId="{126186B9-0658-4239-BA4B-DCF768CA2849}" destId="{6113153A-1792-4218-96DC-F013D507A616}" srcOrd="3" destOrd="0" presId="urn:microsoft.com/office/officeart/2008/layout/VerticalCurvedList"/>
    <dgm:cxn modelId="{CC99F9C8-C0B5-4868-8F10-04A991064996}" type="presParOf" srcId="{126186B9-0658-4239-BA4B-DCF768CA2849}" destId="{37C9FFC1-5D57-4A42-A260-80EF14764BDF}" srcOrd="4" destOrd="0" presId="urn:microsoft.com/office/officeart/2008/layout/VerticalCurvedList"/>
    <dgm:cxn modelId="{E3C0E460-6984-46E4-A3CB-6B41120F1AC7}" type="presParOf" srcId="{37C9FFC1-5D57-4A42-A260-80EF14764BDF}" destId="{82E91D34-6DD3-4A67-88E9-20CECDE62C20}" srcOrd="0" destOrd="0" presId="urn:microsoft.com/office/officeart/2008/layout/VerticalCurvedList"/>
    <dgm:cxn modelId="{A7184442-8E94-41F0-8C49-D9D011FDFC66}" type="presParOf" srcId="{126186B9-0658-4239-BA4B-DCF768CA2849}" destId="{E4F3921D-CA63-440E-99BF-B506AC8BFC37}" srcOrd="5" destOrd="0" presId="urn:microsoft.com/office/officeart/2008/layout/VerticalCurvedList"/>
    <dgm:cxn modelId="{55A17CD1-4A84-4C2E-B56F-FB5D6908F89C}" type="presParOf" srcId="{126186B9-0658-4239-BA4B-DCF768CA2849}" destId="{80A231B4-437E-40D1-BA3A-EB586D46889E}" srcOrd="6" destOrd="0" presId="urn:microsoft.com/office/officeart/2008/layout/VerticalCurvedList"/>
    <dgm:cxn modelId="{0CE40DD9-F99B-42D0-98BE-8680F1A9826E}" type="presParOf" srcId="{80A231B4-437E-40D1-BA3A-EB586D46889E}" destId="{4C6EB23F-0FB0-4DFB-B35E-2C6C7800385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F5F4A-09B0-4BD1-88DB-F32205B3F524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8728EE7-B590-445D-9470-171435E1B30A}">
      <dgm:prSet phldrT="[Texto]"/>
      <dgm:spPr/>
      <dgm:t>
        <a:bodyPr/>
        <a:lstStyle/>
        <a:p>
          <a:r>
            <a:rPr lang="es-ES" dirty="0"/>
            <a:t>Prestar cuidados primarios</a:t>
          </a:r>
          <a:endParaRPr lang="es-CO" dirty="0"/>
        </a:p>
      </dgm:t>
    </dgm:pt>
    <dgm:pt modelId="{F3D2D67E-02FC-4245-AAF0-DF2DE343876B}" type="parTrans" cxnId="{1F3BFAC7-5B88-472B-A673-9906C90DC374}">
      <dgm:prSet/>
      <dgm:spPr/>
      <dgm:t>
        <a:bodyPr/>
        <a:lstStyle/>
        <a:p>
          <a:endParaRPr lang="es-CO"/>
        </a:p>
      </dgm:t>
    </dgm:pt>
    <dgm:pt modelId="{6D4CADCE-6235-4BA1-8E20-C99812855588}" type="sibTrans" cxnId="{1F3BFAC7-5B88-472B-A673-9906C90DC37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O"/>
        </a:p>
      </dgm:t>
    </dgm:pt>
    <dgm:pt modelId="{9413F88B-1FC3-4F8A-BCFB-641E5E064C56}">
      <dgm:prSet phldrT="[Texto]"/>
      <dgm:spPr/>
      <dgm:t>
        <a:bodyPr/>
        <a:lstStyle/>
        <a:p>
          <a:r>
            <a:rPr lang="es-ES" dirty="0"/>
            <a:t>Aplicar técnicas pertinentes</a:t>
          </a:r>
          <a:endParaRPr lang="es-CO" dirty="0"/>
        </a:p>
      </dgm:t>
    </dgm:pt>
    <dgm:pt modelId="{60C3782A-9E68-456F-9BFA-8D75EA3D0954}" type="parTrans" cxnId="{69B44EF2-7806-4D78-AB85-A298BC759BC3}">
      <dgm:prSet/>
      <dgm:spPr/>
      <dgm:t>
        <a:bodyPr/>
        <a:lstStyle/>
        <a:p>
          <a:endParaRPr lang="es-CO"/>
        </a:p>
      </dgm:t>
    </dgm:pt>
    <dgm:pt modelId="{AA6900B9-B73B-46DF-9050-0DA60CD85B65}" type="sibTrans" cxnId="{69B44EF2-7806-4D78-AB85-A298BC759BC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s-CO"/>
        </a:p>
      </dgm:t>
    </dgm:pt>
    <dgm:pt modelId="{A8E7C929-BDF7-4C6A-B596-25AEADC3FC52}" type="pres">
      <dgm:prSet presAssocID="{288F5F4A-09B0-4BD1-88DB-F32205B3F524}" presName="Name0" presStyleCnt="0">
        <dgm:presLayoutVars>
          <dgm:chMax val="7"/>
          <dgm:chPref val="7"/>
          <dgm:dir/>
        </dgm:presLayoutVars>
      </dgm:prSet>
      <dgm:spPr/>
    </dgm:pt>
    <dgm:pt modelId="{83E82706-0357-4108-9AEC-D9B13935B51A}" type="pres">
      <dgm:prSet presAssocID="{288F5F4A-09B0-4BD1-88DB-F32205B3F524}" presName="dot1" presStyleLbl="alignNode1" presStyleIdx="0" presStyleCnt="10"/>
      <dgm:spPr/>
    </dgm:pt>
    <dgm:pt modelId="{64B6744F-22C4-4745-A683-7DB6690F9CBE}" type="pres">
      <dgm:prSet presAssocID="{288F5F4A-09B0-4BD1-88DB-F32205B3F524}" presName="dot2" presStyleLbl="alignNode1" presStyleIdx="1" presStyleCnt="10"/>
      <dgm:spPr/>
    </dgm:pt>
    <dgm:pt modelId="{C4C6CA45-E048-4BCB-A57E-0CE2482EC401}" type="pres">
      <dgm:prSet presAssocID="{288F5F4A-09B0-4BD1-88DB-F32205B3F524}" presName="dot3" presStyleLbl="alignNode1" presStyleIdx="2" presStyleCnt="10"/>
      <dgm:spPr/>
    </dgm:pt>
    <dgm:pt modelId="{CE830CA8-EFF6-4F02-AD6F-EFBE61B3458E}" type="pres">
      <dgm:prSet presAssocID="{288F5F4A-09B0-4BD1-88DB-F32205B3F524}" presName="dotArrow1" presStyleLbl="alignNode1" presStyleIdx="3" presStyleCnt="10"/>
      <dgm:spPr/>
    </dgm:pt>
    <dgm:pt modelId="{36C1B62F-3A47-425E-B547-2C278B1B0EE6}" type="pres">
      <dgm:prSet presAssocID="{288F5F4A-09B0-4BD1-88DB-F32205B3F524}" presName="dotArrow2" presStyleLbl="alignNode1" presStyleIdx="4" presStyleCnt="10"/>
      <dgm:spPr/>
    </dgm:pt>
    <dgm:pt modelId="{FDE8EDD2-8F9C-48DB-9421-00711BE9D3ED}" type="pres">
      <dgm:prSet presAssocID="{288F5F4A-09B0-4BD1-88DB-F32205B3F524}" presName="dotArrow3" presStyleLbl="alignNode1" presStyleIdx="5" presStyleCnt="10"/>
      <dgm:spPr/>
    </dgm:pt>
    <dgm:pt modelId="{5BB13181-0796-4AEA-8399-4A9AE5239410}" type="pres">
      <dgm:prSet presAssocID="{288F5F4A-09B0-4BD1-88DB-F32205B3F524}" presName="dotArrow4" presStyleLbl="alignNode1" presStyleIdx="6" presStyleCnt="10"/>
      <dgm:spPr/>
    </dgm:pt>
    <dgm:pt modelId="{89CB490C-3C83-40A6-B239-B47FD10D6B90}" type="pres">
      <dgm:prSet presAssocID="{288F5F4A-09B0-4BD1-88DB-F32205B3F524}" presName="dotArrow5" presStyleLbl="alignNode1" presStyleIdx="7" presStyleCnt="10"/>
      <dgm:spPr/>
    </dgm:pt>
    <dgm:pt modelId="{6685BE19-4A8B-484C-9646-4EA8DAEDC818}" type="pres">
      <dgm:prSet presAssocID="{288F5F4A-09B0-4BD1-88DB-F32205B3F524}" presName="dotArrow6" presStyleLbl="alignNode1" presStyleIdx="8" presStyleCnt="10"/>
      <dgm:spPr/>
    </dgm:pt>
    <dgm:pt modelId="{57DD8010-5213-46D6-A1C8-E6E53D608BB4}" type="pres">
      <dgm:prSet presAssocID="{288F5F4A-09B0-4BD1-88DB-F32205B3F524}" presName="dotArrow7" presStyleLbl="alignNode1" presStyleIdx="9" presStyleCnt="10"/>
      <dgm:spPr/>
    </dgm:pt>
    <dgm:pt modelId="{55F77AAC-9CBF-4104-8AC4-97FDD1F3F052}" type="pres">
      <dgm:prSet presAssocID="{D8728EE7-B590-445D-9470-171435E1B30A}" presName="parTx1" presStyleLbl="node1" presStyleIdx="0" presStyleCnt="2"/>
      <dgm:spPr/>
    </dgm:pt>
    <dgm:pt modelId="{27CD899B-CC52-459B-A322-63D63B4B9EF2}" type="pres">
      <dgm:prSet presAssocID="{6D4CADCE-6235-4BA1-8E20-C99812855588}" presName="picture1" presStyleCnt="0"/>
      <dgm:spPr/>
    </dgm:pt>
    <dgm:pt modelId="{40767753-8084-42E0-8795-49E167DBF920}" type="pres">
      <dgm:prSet presAssocID="{6D4CADCE-6235-4BA1-8E20-C99812855588}" presName="imageRepeatNode" presStyleLbl="fgImgPlace1" presStyleIdx="0" presStyleCnt="2"/>
      <dgm:spPr/>
    </dgm:pt>
    <dgm:pt modelId="{E105FB97-4740-4297-A319-B4C73FE178EF}" type="pres">
      <dgm:prSet presAssocID="{9413F88B-1FC3-4F8A-BCFB-641E5E064C56}" presName="parTx2" presStyleLbl="node1" presStyleIdx="1" presStyleCnt="2"/>
      <dgm:spPr/>
    </dgm:pt>
    <dgm:pt modelId="{99E0CBA9-EE4F-4DE7-8466-B6BDB378060A}" type="pres">
      <dgm:prSet presAssocID="{AA6900B9-B73B-46DF-9050-0DA60CD85B65}" presName="picture2" presStyleCnt="0"/>
      <dgm:spPr/>
    </dgm:pt>
    <dgm:pt modelId="{B5BD965E-A196-4493-B413-3CFF61F51E7A}" type="pres">
      <dgm:prSet presAssocID="{AA6900B9-B73B-46DF-9050-0DA60CD85B65}" presName="imageRepeatNode" presStyleLbl="fgImgPlace1" presStyleIdx="1" presStyleCnt="2"/>
      <dgm:spPr/>
    </dgm:pt>
  </dgm:ptLst>
  <dgm:cxnLst>
    <dgm:cxn modelId="{70A2480D-A3D3-49E4-A5A3-7976DADD3652}" type="presOf" srcId="{288F5F4A-09B0-4BD1-88DB-F32205B3F524}" destId="{A8E7C929-BDF7-4C6A-B596-25AEADC3FC52}" srcOrd="0" destOrd="0" presId="urn:microsoft.com/office/officeart/2008/layout/AscendingPictureAccentProcess"/>
    <dgm:cxn modelId="{D80B4467-3C50-4435-9F50-02B006D77A0A}" type="presOf" srcId="{6D4CADCE-6235-4BA1-8E20-C99812855588}" destId="{40767753-8084-42E0-8795-49E167DBF920}" srcOrd="0" destOrd="0" presId="urn:microsoft.com/office/officeart/2008/layout/AscendingPictureAccentProcess"/>
    <dgm:cxn modelId="{89F8E693-6307-433C-85A4-768B36E1183F}" type="presOf" srcId="{9413F88B-1FC3-4F8A-BCFB-641E5E064C56}" destId="{E105FB97-4740-4297-A319-B4C73FE178EF}" srcOrd="0" destOrd="0" presId="urn:microsoft.com/office/officeart/2008/layout/AscendingPictureAccentProcess"/>
    <dgm:cxn modelId="{1F3BFAC7-5B88-472B-A673-9906C90DC374}" srcId="{288F5F4A-09B0-4BD1-88DB-F32205B3F524}" destId="{D8728EE7-B590-445D-9470-171435E1B30A}" srcOrd="0" destOrd="0" parTransId="{F3D2D67E-02FC-4245-AAF0-DF2DE343876B}" sibTransId="{6D4CADCE-6235-4BA1-8E20-C99812855588}"/>
    <dgm:cxn modelId="{EDCCCBCE-6469-49A3-8A78-A81EBCDF230E}" type="presOf" srcId="{D8728EE7-B590-445D-9470-171435E1B30A}" destId="{55F77AAC-9CBF-4104-8AC4-97FDD1F3F052}" srcOrd="0" destOrd="0" presId="urn:microsoft.com/office/officeart/2008/layout/AscendingPictureAccentProcess"/>
    <dgm:cxn modelId="{924C22D0-6978-4C7C-94AC-ADE3DBE8249E}" type="presOf" srcId="{AA6900B9-B73B-46DF-9050-0DA60CD85B65}" destId="{B5BD965E-A196-4493-B413-3CFF61F51E7A}" srcOrd="0" destOrd="0" presId="urn:microsoft.com/office/officeart/2008/layout/AscendingPictureAccentProcess"/>
    <dgm:cxn modelId="{69B44EF2-7806-4D78-AB85-A298BC759BC3}" srcId="{288F5F4A-09B0-4BD1-88DB-F32205B3F524}" destId="{9413F88B-1FC3-4F8A-BCFB-641E5E064C56}" srcOrd="1" destOrd="0" parTransId="{60C3782A-9E68-456F-9BFA-8D75EA3D0954}" sibTransId="{AA6900B9-B73B-46DF-9050-0DA60CD85B65}"/>
    <dgm:cxn modelId="{39603C80-EA16-455A-967B-EA2CF738C393}" type="presParOf" srcId="{A8E7C929-BDF7-4C6A-B596-25AEADC3FC52}" destId="{83E82706-0357-4108-9AEC-D9B13935B51A}" srcOrd="0" destOrd="0" presId="urn:microsoft.com/office/officeart/2008/layout/AscendingPictureAccentProcess"/>
    <dgm:cxn modelId="{E5C1F4F5-200E-4E73-B6D1-891DE91C7132}" type="presParOf" srcId="{A8E7C929-BDF7-4C6A-B596-25AEADC3FC52}" destId="{64B6744F-22C4-4745-A683-7DB6690F9CBE}" srcOrd="1" destOrd="0" presId="urn:microsoft.com/office/officeart/2008/layout/AscendingPictureAccentProcess"/>
    <dgm:cxn modelId="{5F22AAC7-177A-4DC2-9663-0B2F7F164B65}" type="presParOf" srcId="{A8E7C929-BDF7-4C6A-B596-25AEADC3FC52}" destId="{C4C6CA45-E048-4BCB-A57E-0CE2482EC401}" srcOrd="2" destOrd="0" presId="urn:microsoft.com/office/officeart/2008/layout/AscendingPictureAccentProcess"/>
    <dgm:cxn modelId="{DFAC7B62-E34B-48E7-8EA1-E97541841947}" type="presParOf" srcId="{A8E7C929-BDF7-4C6A-B596-25AEADC3FC52}" destId="{CE830CA8-EFF6-4F02-AD6F-EFBE61B3458E}" srcOrd="3" destOrd="0" presId="urn:microsoft.com/office/officeart/2008/layout/AscendingPictureAccentProcess"/>
    <dgm:cxn modelId="{E1FB220E-AF9C-439B-82D8-18F348799C1A}" type="presParOf" srcId="{A8E7C929-BDF7-4C6A-B596-25AEADC3FC52}" destId="{36C1B62F-3A47-425E-B547-2C278B1B0EE6}" srcOrd="4" destOrd="0" presId="urn:microsoft.com/office/officeart/2008/layout/AscendingPictureAccentProcess"/>
    <dgm:cxn modelId="{E67EBD02-AABD-40EC-9A80-762E75ED1408}" type="presParOf" srcId="{A8E7C929-BDF7-4C6A-B596-25AEADC3FC52}" destId="{FDE8EDD2-8F9C-48DB-9421-00711BE9D3ED}" srcOrd="5" destOrd="0" presId="urn:microsoft.com/office/officeart/2008/layout/AscendingPictureAccentProcess"/>
    <dgm:cxn modelId="{CB5D4ADC-245A-4E39-85A9-5C76C6D2FB73}" type="presParOf" srcId="{A8E7C929-BDF7-4C6A-B596-25AEADC3FC52}" destId="{5BB13181-0796-4AEA-8399-4A9AE5239410}" srcOrd="6" destOrd="0" presId="urn:microsoft.com/office/officeart/2008/layout/AscendingPictureAccentProcess"/>
    <dgm:cxn modelId="{7819FF10-F22B-4C32-969E-26751EB7533F}" type="presParOf" srcId="{A8E7C929-BDF7-4C6A-B596-25AEADC3FC52}" destId="{89CB490C-3C83-40A6-B239-B47FD10D6B90}" srcOrd="7" destOrd="0" presId="urn:microsoft.com/office/officeart/2008/layout/AscendingPictureAccentProcess"/>
    <dgm:cxn modelId="{DC49BA23-854A-459B-AD75-C6C8EE693CA8}" type="presParOf" srcId="{A8E7C929-BDF7-4C6A-B596-25AEADC3FC52}" destId="{6685BE19-4A8B-484C-9646-4EA8DAEDC818}" srcOrd="8" destOrd="0" presId="urn:microsoft.com/office/officeart/2008/layout/AscendingPictureAccentProcess"/>
    <dgm:cxn modelId="{29ABE304-E205-403B-B23B-DB487A768823}" type="presParOf" srcId="{A8E7C929-BDF7-4C6A-B596-25AEADC3FC52}" destId="{57DD8010-5213-46D6-A1C8-E6E53D608BB4}" srcOrd="9" destOrd="0" presId="urn:microsoft.com/office/officeart/2008/layout/AscendingPictureAccentProcess"/>
    <dgm:cxn modelId="{F81C32A7-CEA0-46A1-88D5-DC647BDA1E35}" type="presParOf" srcId="{A8E7C929-BDF7-4C6A-B596-25AEADC3FC52}" destId="{55F77AAC-9CBF-4104-8AC4-97FDD1F3F052}" srcOrd="10" destOrd="0" presId="urn:microsoft.com/office/officeart/2008/layout/AscendingPictureAccentProcess"/>
    <dgm:cxn modelId="{3F09C816-8D94-43C4-B8D8-A6C5A30E3D76}" type="presParOf" srcId="{A8E7C929-BDF7-4C6A-B596-25AEADC3FC52}" destId="{27CD899B-CC52-459B-A322-63D63B4B9EF2}" srcOrd="11" destOrd="0" presId="urn:microsoft.com/office/officeart/2008/layout/AscendingPictureAccentProcess"/>
    <dgm:cxn modelId="{80084A70-8234-496D-B372-6972E646FA10}" type="presParOf" srcId="{27CD899B-CC52-459B-A322-63D63B4B9EF2}" destId="{40767753-8084-42E0-8795-49E167DBF920}" srcOrd="0" destOrd="0" presId="urn:microsoft.com/office/officeart/2008/layout/AscendingPictureAccentProcess"/>
    <dgm:cxn modelId="{EB873BB8-11EB-4571-BBB3-D16B9A0D4E0B}" type="presParOf" srcId="{A8E7C929-BDF7-4C6A-B596-25AEADC3FC52}" destId="{E105FB97-4740-4297-A319-B4C73FE178EF}" srcOrd="12" destOrd="0" presId="urn:microsoft.com/office/officeart/2008/layout/AscendingPictureAccentProcess"/>
    <dgm:cxn modelId="{E8BFA061-B356-44CB-8B8E-787165E21F01}" type="presParOf" srcId="{A8E7C929-BDF7-4C6A-B596-25AEADC3FC52}" destId="{99E0CBA9-EE4F-4DE7-8466-B6BDB378060A}" srcOrd="13" destOrd="0" presId="urn:microsoft.com/office/officeart/2008/layout/AscendingPictureAccentProcess"/>
    <dgm:cxn modelId="{FD5A0F94-4630-4D88-884E-B4553260F4BB}" type="presParOf" srcId="{99E0CBA9-EE4F-4DE7-8466-B6BDB378060A}" destId="{B5BD965E-A196-4493-B413-3CFF61F51E7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729A2F-B200-4A1F-A5E2-CEFE8F9CE2A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A5FE302-B030-48D2-AB56-D95C9AD888AB}">
      <dgm:prSet phldrT="[Texto]"/>
      <dgm:spPr/>
      <dgm:t>
        <a:bodyPr/>
        <a:lstStyle/>
        <a:p>
          <a:r>
            <a:rPr lang="es-ES" dirty="0"/>
            <a:t>Examinar  situación segura</a:t>
          </a:r>
          <a:endParaRPr lang="es-CO" dirty="0"/>
        </a:p>
      </dgm:t>
    </dgm:pt>
    <dgm:pt modelId="{A07CD82A-92DD-4217-9F04-2D6C91275137}" type="parTrans" cxnId="{59496E92-6533-41AC-B130-BAB096D672F4}">
      <dgm:prSet/>
      <dgm:spPr/>
      <dgm:t>
        <a:bodyPr/>
        <a:lstStyle/>
        <a:p>
          <a:endParaRPr lang="es-CO"/>
        </a:p>
      </dgm:t>
    </dgm:pt>
    <dgm:pt modelId="{28B73025-91B7-4E15-B2EC-9A8D9741B9C6}" type="sibTrans" cxnId="{59496E92-6533-41AC-B130-BAB096D672F4}">
      <dgm:prSet/>
      <dgm:spPr/>
      <dgm:t>
        <a:bodyPr/>
        <a:lstStyle/>
        <a:p>
          <a:endParaRPr lang="es-CO"/>
        </a:p>
      </dgm:t>
    </dgm:pt>
    <dgm:pt modelId="{A31B11BF-E773-43E1-A194-F66FC1D87977}">
      <dgm:prSet phldrT="[Texto]"/>
      <dgm:spPr/>
      <dgm:t>
        <a:bodyPr/>
        <a:lstStyle/>
        <a:p>
          <a:r>
            <a:rPr lang="es-ES" dirty="0"/>
            <a:t>Planificar acciones de acuerdo a etapa anterior</a:t>
          </a:r>
          <a:endParaRPr lang="es-CO" dirty="0"/>
        </a:p>
      </dgm:t>
    </dgm:pt>
    <dgm:pt modelId="{961C1B96-772C-4439-90B4-24D44D2A4086}" type="parTrans" cxnId="{C34B214D-8D4A-4CF7-971C-963D872483A0}">
      <dgm:prSet/>
      <dgm:spPr/>
      <dgm:t>
        <a:bodyPr/>
        <a:lstStyle/>
        <a:p>
          <a:endParaRPr lang="es-CO"/>
        </a:p>
      </dgm:t>
    </dgm:pt>
    <dgm:pt modelId="{DE0CC610-17AC-47BA-9EAB-50B9E53431E1}" type="sibTrans" cxnId="{C34B214D-8D4A-4CF7-971C-963D872483A0}">
      <dgm:prSet/>
      <dgm:spPr/>
      <dgm:t>
        <a:bodyPr/>
        <a:lstStyle/>
        <a:p>
          <a:endParaRPr lang="es-CO"/>
        </a:p>
      </dgm:t>
    </dgm:pt>
    <dgm:pt modelId="{A40F9554-28CF-4E83-8B1F-31C2858C8FC2}">
      <dgm:prSet phldrT="[Texto]"/>
      <dgm:spPr/>
      <dgm:t>
        <a:bodyPr/>
        <a:lstStyle/>
        <a:p>
          <a:r>
            <a:rPr lang="es-ES" dirty="0"/>
            <a:t>Actuar prestando primero auxilios y ayuda psicológica</a:t>
          </a:r>
          <a:endParaRPr lang="es-CO" dirty="0"/>
        </a:p>
      </dgm:t>
    </dgm:pt>
    <dgm:pt modelId="{2EB425E2-7B4B-482E-A16E-06535A76AA7C}" type="parTrans" cxnId="{DC9BE22D-63AC-4C1E-963C-B2094AD918D4}">
      <dgm:prSet/>
      <dgm:spPr/>
      <dgm:t>
        <a:bodyPr/>
        <a:lstStyle/>
        <a:p>
          <a:endParaRPr lang="es-CO"/>
        </a:p>
      </dgm:t>
    </dgm:pt>
    <dgm:pt modelId="{D4120337-4409-43F2-83CC-D34E88631EC5}" type="sibTrans" cxnId="{DC9BE22D-63AC-4C1E-963C-B2094AD918D4}">
      <dgm:prSet/>
      <dgm:spPr/>
      <dgm:t>
        <a:bodyPr/>
        <a:lstStyle/>
        <a:p>
          <a:endParaRPr lang="es-CO"/>
        </a:p>
      </dgm:t>
    </dgm:pt>
    <dgm:pt modelId="{C4E2BF04-8683-426B-9A83-35B87EC1EEE2}">
      <dgm:prSet phldrT="[Texto]"/>
      <dgm:spPr/>
      <dgm:t>
        <a:bodyPr/>
        <a:lstStyle/>
        <a:p>
          <a:r>
            <a:rPr lang="es-ES" dirty="0"/>
            <a:t>Evaluar efecto de la ayuda y controlar a la persona</a:t>
          </a:r>
          <a:endParaRPr lang="es-CO" dirty="0"/>
        </a:p>
      </dgm:t>
    </dgm:pt>
    <dgm:pt modelId="{CFDFF269-351A-4456-A329-69296EF6968A}" type="parTrans" cxnId="{903B9C4C-222A-400B-A37C-022F962873ED}">
      <dgm:prSet/>
      <dgm:spPr/>
      <dgm:t>
        <a:bodyPr/>
        <a:lstStyle/>
        <a:p>
          <a:endParaRPr lang="es-CO"/>
        </a:p>
      </dgm:t>
    </dgm:pt>
    <dgm:pt modelId="{0FD02EB1-89E1-4263-BBE3-6397935B1588}" type="sibTrans" cxnId="{903B9C4C-222A-400B-A37C-022F962873ED}">
      <dgm:prSet/>
      <dgm:spPr/>
      <dgm:t>
        <a:bodyPr/>
        <a:lstStyle/>
        <a:p>
          <a:endParaRPr lang="es-CO"/>
        </a:p>
      </dgm:t>
    </dgm:pt>
    <dgm:pt modelId="{802F626C-BDEE-4D79-B50C-28A0F43E94FC}" type="pres">
      <dgm:prSet presAssocID="{D3729A2F-B200-4A1F-A5E2-CEFE8F9CE2AF}" presName="linearFlow" presStyleCnt="0">
        <dgm:presLayoutVars>
          <dgm:resizeHandles val="exact"/>
        </dgm:presLayoutVars>
      </dgm:prSet>
      <dgm:spPr/>
    </dgm:pt>
    <dgm:pt modelId="{F2923457-6509-4F2D-82F5-1C8484459364}" type="pres">
      <dgm:prSet presAssocID="{8A5FE302-B030-48D2-AB56-D95C9AD888AB}" presName="node" presStyleLbl="node1" presStyleIdx="0" presStyleCnt="4">
        <dgm:presLayoutVars>
          <dgm:bulletEnabled val="1"/>
        </dgm:presLayoutVars>
      </dgm:prSet>
      <dgm:spPr/>
    </dgm:pt>
    <dgm:pt modelId="{D858141C-1E3D-4AD7-82AC-ACFB581B9ED2}" type="pres">
      <dgm:prSet presAssocID="{28B73025-91B7-4E15-B2EC-9A8D9741B9C6}" presName="sibTrans" presStyleLbl="sibTrans2D1" presStyleIdx="0" presStyleCnt="3"/>
      <dgm:spPr/>
    </dgm:pt>
    <dgm:pt modelId="{6DE15886-958A-4808-9C86-2A2B0FC10742}" type="pres">
      <dgm:prSet presAssocID="{28B73025-91B7-4E15-B2EC-9A8D9741B9C6}" presName="connectorText" presStyleLbl="sibTrans2D1" presStyleIdx="0" presStyleCnt="3"/>
      <dgm:spPr/>
    </dgm:pt>
    <dgm:pt modelId="{2EEFF520-DF3D-4828-ADC3-A59D8F579C69}" type="pres">
      <dgm:prSet presAssocID="{A31B11BF-E773-43E1-A194-F66FC1D87977}" presName="node" presStyleLbl="node1" presStyleIdx="1" presStyleCnt="4">
        <dgm:presLayoutVars>
          <dgm:bulletEnabled val="1"/>
        </dgm:presLayoutVars>
      </dgm:prSet>
      <dgm:spPr/>
    </dgm:pt>
    <dgm:pt modelId="{D9835687-977B-40B4-8048-7E78E7077EE4}" type="pres">
      <dgm:prSet presAssocID="{DE0CC610-17AC-47BA-9EAB-50B9E53431E1}" presName="sibTrans" presStyleLbl="sibTrans2D1" presStyleIdx="1" presStyleCnt="3"/>
      <dgm:spPr/>
    </dgm:pt>
    <dgm:pt modelId="{7276EB03-32F8-4B2C-93B3-29DEFE5688C7}" type="pres">
      <dgm:prSet presAssocID="{DE0CC610-17AC-47BA-9EAB-50B9E53431E1}" presName="connectorText" presStyleLbl="sibTrans2D1" presStyleIdx="1" presStyleCnt="3"/>
      <dgm:spPr/>
    </dgm:pt>
    <dgm:pt modelId="{E7B42A3E-936D-43C6-B9AC-7D298C4D8891}" type="pres">
      <dgm:prSet presAssocID="{A40F9554-28CF-4E83-8B1F-31C2858C8FC2}" presName="node" presStyleLbl="node1" presStyleIdx="2" presStyleCnt="4">
        <dgm:presLayoutVars>
          <dgm:bulletEnabled val="1"/>
        </dgm:presLayoutVars>
      </dgm:prSet>
      <dgm:spPr/>
    </dgm:pt>
    <dgm:pt modelId="{9776FA61-0B6D-4096-804B-8BB1CCCEDB19}" type="pres">
      <dgm:prSet presAssocID="{D4120337-4409-43F2-83CC-D34E88631EC5}" presName="sibTrans" presStyleLbl="sibTrans2D1" presStyleIdx="2" presStyleCnt="3"/>
      <dgm:spPr/>
    </dgm:pt>
    <dgm:pt modelId="{CD0B67C5-426C-4193-BA61-4E74FC16AE33}" type="pres">
      <dgm:prSet presAssocID="{D4120337-4409-43F2-83CC-D34E88631EC5}" presName="connectorText" presStyleLbl="sibTrans2D1" presStyleIdx="2" presStyleCnt="3"/>
      <dgm:spPr/>
    </dgm:pt>
    <dgm:pt modelId="{B0D664E0-190C-491A-9D2C-C694F4E95213}" type="pres">
      <dgm:prSet presAssocID="{C4E2BF04-8683-426B-9A83-35B87EC1EEE2}" presName="node" presStyleLbl="node1" presStyleIdx="3" presStyleCnt="4">
        <dgm:presLayoutVars>
          <dgm:bulletEnabled val="1"/>
        </dgm:presLayoutVars>
      </dgm:prSet>
      <dgm:spPr/>
    </dgm:pt>
  </dgm:ptLst>
  <dgm:cxnLst>
    <dgm:cxn modelId="{FC44B701-B9CE-4E70-827B-2CF3E60F89FC}" type="presOf" srcId="{DE0CC610-17AC-47BA-9EAB-50B9E53431E1}" destId="{7276EB03-32F8-4B2C-93B3-29DEFE5688C7}" srcOrd="1" destOrd="0" presId="urn:microsoft.com/office/officeart/2005/8/layout/process2"/>
    <dgm:cxn modelId="{4D54550F-D9F6-4EB6-AC96-7D1F99D6D8B6}" type="presOf" srcId="{D3729A2F-B200-4A1F-A5E2-CEFE8F9CE2AF}" destId="{802F626C-BDEE-4D79-B50C-28A0F43E94FC}" srcOrd="0" destOrd="0" presId="urn:microsoft.com/office/officeart/2005/8/layout/process2"/>
    <dgm:cxn modelId="{6D30831C-F37B-401A-8BCA-1BF421C41239}" type="presOf" srcId="{DE0CC610-17AC-47BA-9EAB-50B9E53431E1}" destId="{D9835687-977B-40B4-8048-7E78E7077EE4}" srcOrd="0" destOrd="0" presId="urn:microsoft.com/office/officeart/2005/8/layout/process2"/>
    <dgm:cxn modelId="{DC9BE22D-63AC-4C1E-963C-B2094AD918D4}" srcId="{D3729A2F-B200-4A1F-A5E2-CEFE8F9CE2AF}" destId="{A40F9554-28CF-4E83-8B1F-31C2858C8FC2}" srcOrd="2" destOrd="0" parTransId="{2EB425E2-7B4B-482E-A16E-06535A76AA7C}" sibTransId="{D4120337-4409-43F2-83CC-D34E88631EC5}"/>
    <dgm:cxn modelId="{AE50962E-A6B1-4070-B0F6-3820C511A7ED}" type="presOf" srcId="{D4120337-4409-43F2-83CC-D34E88631EC5}" destId="{CD0B67C5-426C-4193-BA61-4E74FC16AE33}" srcOrd="1" destOrd="0" presId="urn:microsoft.com/office/officeart/2005/8/layout/process2"/>
    <dgm:cxn modelId="{64D99E31-F9DB-4D51-92B8-31C0D7B5B0DF}" type="presOf" srcId="{28B73025-91B7-4E15-B2EC-9A8D9741B9C6}" destId="{D858141C-1E3D-4AD7-82AC-ACFB581B9ED2}" srcOrd="0" destOrd="0" presId="urn:microsoft.com/office/officeart/2005/8/layout/process2"/>
    <dgm:cxn modelId="{2DB5C464-61C5-4802-8179-6801B92FA81E}" type="presOf" srcId="{C4E2BF04-8683-426B-9A83-35B87EC1EEE2}" destId="{B0D664E0-190C-491A-9D2C-C694F4E95213}" srcOrd="0" destOrd="0" presId="urn:microsoft.com/office/officeart/2005/8/layout/process2"/>
    <dgm:cxn modelId="{903B9C4C-222A-400B-A37C-022F962873ED}" srcId="{D3729A2F-B200-4A1F-A5E2-CEFE8F9CE2AF}" destId="{C4E2BF04-8683-426B-9A83-35B87EC1EEE2}" srcOrd="3" destOrd="0" parTransId="{CFDFF269-351A-4456-A329-69296EF6968A}" sibTransId="{0FD02EB1-89E1-4263-BBE3-6397935B1588}"/>
    <dgm:cxn modelId="{C34B214D-8D4A-4CF7-971C-963D872483A0}" srcId="{D3729A2F-B200-4A1F-A5E2-CEFE8F9CE2AF}" destId="{A31B11BF-E773-43E1-A194-F66FC1D87977}" srcOrd="1" destOrd="0" parTransId="{961C1B96-772C-4439-90B4-24D44D2A4086}" sibTransId="{DE0CC610-17AC-47BA-9EAB-50B9E53431E1}"/>
    <dgm:cxn modelId="{2156B574-34CC-4B32-BFA1-677D7295A98F}" type="presOf" srcId="{28B73025-91B7-4E15-B2EC-9A8D9741B9C6}" destId="{6DE15886-958A-4808-9C86-2A2B0FC10742}" srcOrd="1" destOrd="0" presId="urn:microsoft.com/office/officeart/2005/8/layout/process2"/>
    <dgm:cxn modelId="{AEDC4159-9322-4A32-A975-0967CA7772FB}" type="presOf" srcId="{8A5FE302-B030-48D2-AB56-D95C9AD888AB}" destId="{F2923457-6509-4F2D-82F5-1C8484459364}" srcOrd="0" destOrd="0" presId="urn:microsoft.com/office/officeart/2005/8/layout/process2"/>
    <dgm:cxn modelId="{F9EE7E8C-6E8A-46F3-9519-AF9E8BDC667B}" type="presOf" srcId="{A40F9554-28CF-4E83-8B1F-31C2858C8FC2}" destId="{E7B42A3E-936D-43C6-B9AC-7D298C4D8891}" srcOrd="0" destOrd="0" presId="urn:microsoft.com/office/officeart/2005/8/layout/process2"/>
    <dgm:cxn modelId="{59496E92-6533-41AC-B130-BAB096D672F4}" srcId="{D3729A2F-B200-4A1F-A5E2-CEFE8F9CE2AF}" destId="{8A5FE302-B030-48D2-AB56-D95C9AD888AB}" srcOrd="0" destOrd="0" parTransId="{A07CD82A-92DD-4217-9F04-2D6C91275137}" sibTransId="{28B73025-91B7-4E15-B2EC-9A8D9741B9C6}"/>
    <dgm:cxn modelId="{6E127CA3-5254-4911-886D-EF5CC83E193B}" type="presOf" srcId="{A31B11BF-E773-43E1-A194-F66FC1D87977}" destId="{2EEFF520-DF3D-4828-ADC3-A59D8F579C69}" srcOrd="0" destOrd="0" presId="urn:microsoft.com/office/officeart/2005/8/layout/process2"/>
    <dgm:cxn modelId="{6AE760CA-57AD-4758-8480-B8AB970C5AD7}" type="presOf" srcId="{D4120337-4409-43F2-83CC-D34E88631EC5}" destId="{9776FA61-0B6D-4096-804B-8BB1CCCEDB19}" srcOrd="0" destOrd="0" presId="urn:microsoft.com/office/officeart/2005/8/layout/process2"/>
    <dgm:cxn modelId="{708680AE-6847-4D72-95CE-8F49DDFAEEF0}" type="presParOf" srcId="{802F626C-BDEE-4D79-B50C-28A0F43E94FC}" destId="{F2923457-6509-4F2D-82F5-1C8484459364}" srcOrd="0" destOrd="0" presId="urn:microsoft.com/office/officeart/2005/8/layout/process2"/>
    <dgm:cxn modelId="{ADF6B94E-72F4-4FDE-B9EA-8DC87C359678}" type="presParOf" srcId="{802F626C-BDEE-4D79-B50C-28A0F43E94FC}" destId="{D858141C-1E3D-4AD7-82AC-ACFB581B9ED2}" srcOrd="1" destOrd="0" presId="urn:microsoft.com/office/officeart/2005/8/layout/process2"/>
    <dgm:cxn modelId="{AB628897-FB3A-4EEF-9DD7-C4B1A3526664}" type="presParOf" srcId="{D858141C-1E3D-4AD7-82AC-ACFB581B9ED2}" destId="{6DE15886-958A-4808-9C86-2A2B0FC10742}" srcOrd="0" destOrd="0" presId="urn:microsoft.com/office/officeart/2005/8/layout/process2"/>
    <dgm:cxn modelId="{D8D4B93E-F542-4F56-BA70-BFD294A9B1AC}" type="presParOf" srcId="{802F626C-BDEE-4D79-B50C-28A0F43E94FC}" destId="{2EEFF520-DF3D-4828-ADC3-A59D8F579C69}" srcOrd="2" destOrd="0" presId="urn:microsoft.com/office/officeart/2005/8/layout/process2"/>
    <dgm:cxn modelId="{D28477BF-9307-4328-BFA8-5BFC71E3CFF5}" type="presParOf" srcId="{802F626C-BDEE-4D79-B50C-28A0F43E94FC}" destId="{D9835687-977B-40B4-8048-7E78E7077EE4}" srcOrd="3" destOrd="0" presId="urn:microsoft.com/office/officeart/2005/8/layout/process2"/>
    <dgm:cxn modelId="{7AC94DDD-B54D-4B62-8DE0-F660E9CA9F41}" type="presParOf" srcId="{D9835687-977B-40B4-8048-7E78E7077EE4}" destId="{7276EB03-32F8-4B2C-93B3-29DEFE5688C7}" srcOrd="0" destOrd="0" presId="urn:microsoft.com/office/officeart/2005/8/layout/process2"/>
    <dgm:cxn modelId="{A7563EE8-5E0D-406A-B434-B0CAE9A129CE}" type="presParOf" srcId="{802F626C-BDEE-4D79-B50C-28A0F43E94FC}" destId="{E7B42A3E-936D-43C6-B9AC-7D298C4D8891}" srcOrd="4" destOrd="0" presId="urn:microsoft.com/office/officeart/2005/8/layout/process2"/>
    <dgm:cxn modelId="{91FE0C53-0313-4789-84D0-1DC3D8B94B68}" type="presParOf" srcId="{802F626C-BDEE-4D79-B50C-28A0F43E94FC}" destId="{9776FA61-0B6D-4096-804B-8BB1CCCEDB19}" srcOrd="5" destOrd="0" presId="urn:microsoft.com/office/officeart/2005/8/layout/process2"/>
    <dgm:cxn modelId="{AF483737-870E-46D8-A57C-AF547E23581E}" type="presParOf" srcId="{9776FA61-0B6D-4096-804B-8BB1CCCEDB19}" destId="{CD0B67C5-426C-4193-BA61-4E74FC16AE33}" srcOrd="0" destOrd="0" presId="urn:microsoft.com/office/officeart/2005/8/layout/process2"/>
    <dgm:cxn modelId="{4846C9EE-2253-49CD-B231-430AFE73A6F8}" type="presParOf" srcId="{802F626C-BDEE-4D79-B50C-28A0F43E94FC}" destId="{B0D664E0-190C-491A-9D2C-C694F4E9521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A21D4-847A-4D90-A7E0-824A860F5F52}">
      <dsp:nvSpPr>
        <dsp:cNvPr id="0" name=""/>
        <dsp:cNvSpPr/>
      </dsp:nvSpPr>
      <dsp:spPr>
        <a:xfrm>
          <a:off x="540932" y="90"/>
          <a:ext cx="2553800" cy="12769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Calma.</a:t>
          </a:r>
          <a:endParaRPr lang="es-CO" sz="4800" kern="1200" dirty="0"/>
        </a:p>
      </dsp:txBody>
      <dsp:txXfrm>
        <a:off x="578331" y="37489"/>
        <a:ext cx="2479002" cy="1202102"/>
      </dsp:txXfrm>
    </dsp:sp>
    <dsp:sp modelId="{3675FA76-F213-49EB-B8DC-0348B43FBAAE}">
      <dsp:nvSpPr>
        <dsp:cNvPr id="0" name=""/>
        <dsp:cNvSpPr/>
      </dsp:nvSpPr>
      <dsp:spPr>
        <a:xfrm>
          <a:off x="796312" y="1276990"/>
          <a:ext cx="255380" cy="957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675"/>
              </a:lnTo>
              <a:lnTo>
                <a:pt x="255380" y="9576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5C4F8-4C8A-4BFD-A7B4-471E75DC82CE}">
      <dsp:nvSpPr>
        <dsp:cNvPr id="0" name=""/>
        <dsp:cNvSpPr/>
      </dsp:nvSpPr>
      <dsp:spPr>
        <a:xfrm>
          <a:off x="1051692" y="1596215"/>
          <a:ext cx="2043040" cy="127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Llamar servicio de emergencia</a:t>
          </a:r>
          <a:endParaRPr lang="es-CO" sz="2600" kern="1200" dirty="0"/>
        </a:p>
      </dsp:txBody>
      <dsp:txXfrm>
        <a:off x="1089091" y="1633614"/>
        <a:ext cx="1968242" cy="1202102"/>
      </dsp:txXfrm>
    </dsp:sp>
    <dsp:sp modelId="{06E681A1-1692-4619-BA70-16DB0EF3AA95}">
      <dsp:nvSpPr>
        <dsp:cNvPr id="0" name=""/>
        <dsp:cNvSpPr/>
      </dsp:nvSpPr>
      <dsp:spPr>
        <a:xfrm>
          <a:off x="796312" y="1276990"/>
          <a:ext cx="255380" cy="2553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3800"/>
              </a:lnTo>
              <a:lnTo>
                <a:pt x="255380" y="25538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D09D9-51DB-4923-B8F1-2E54D357EA5A}">
      <dsp:nvSpPr>
        <dsp:cNvPr id="0" name=""/>
        <dsp:cNvSpPr/>
      </dsp:nvSpPr>
      <dsp:spPr>
        <a:xfrm>
          <a:off x="1051692" y="3192340"/>
          <a:ext cx="2043040" cy="127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Evaluar situación</a:t>
          </a:r>
          <a:endParaRPr lang="es-CO" sz="2600" kern="1200" dirty="0"/>
        </a:p>
      </dsp:txBody>
      <dsp:txXfrm>
        <a:off x="1089091" y="3229739"/>
        <a:ext cx="1968242" cy="1202102"/>
      </dsp:txXfrm>
    </dsp:sp>
    <dsp:sp modelId="{B9975A0F-2F6E-402F-B03D-B09A264070AD}">
      <dsp:nvSpPr>
        <dsp:cNvPr id="0" name=""/>
        <dsp:cNvSpPr/>
      </dsp:nvSpPr>
      <dsp:spPr>
        <a:xfrm>
          <a:off x="3733182" y="90"/>
          <a:ext cx="2553800" cy="127690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/>
            <a:t>Examinar</a:t>
          </a:r>
          <a:endParaRPr lang="es-CO" sz="4800" kern="1200" dirty="0"/>
        </a:p>
      </dsp:txBody>
      <dsp:txXfrm>
        <a:off x="3770581" y="37489"/>
        <a:ext cx="2479002" cy="1202102"/>
      </dsp:txXfrm>
    </dsp:sp>
    <dsp:sp modelId="{BEEBBB99-B6D5-4F58-9B43-B0CE472AEF34}">
      <dsp:nvSpPr>
        <dsp:cNvPr id="0" name=""/>
        <dsp:cNvSpPr/>
      </dsp:nvSpPr>
      <dsp:spPr>
        <a:xfrm>
          <a:off x="3988562" y="1276990"/>
          <a:ext cx="255380" cy="957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7675"/>
              </a:lnTo>
              <a:lnTo>
                <a:pt x="255380" y="9576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DBA25-7877-4CE0-BB21-31287C3CA4DB}">
      <dsp:nvSpPr>
        <dsp:cNvPr id="0" name=""/>
        <dsp:cNvSpPr/>
      </dsp:nvSpPr>
      <dsp:spPr>
        <a:xfrm>
          <a:off x="4243942" y="1596215"/>
          <a:ext cx="2043040" cy="127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Lo indispensable</a:t>
          </a:r>
          <a:endParaRPr lang="es-CO" sz="2600" kern="1200" dirty="0"/>
        </a:p>
      </dsp:txBody>
      <dsp:txXfrm>
        <a:off x="4281341" y="1633614"/>
        <a:ext cx="1968242" cy="1202102"/>
      </dsp:txXfrm>
    </dsp:sp>
    <dsp:sp modelId="{AADC3618-C650-45FC-A2EE-33A866A2FBE8}">
      <dsp:nvSpPr>
        <dsp:cNvPr id="0" name=""/>
        <dsp:cNvSpPr/>
      </dsp:nvSpPr>
      <dsp:spPr>
        <a:xfrm>
          <a:off x="3988562" y="1276990"/>
          <a:ext cx="255380" cy="2553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3800"/>
              </a:lnTo>
              <a:lnTo>
                <a:pt x="255380" y="255380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2C088-2015-4348-AC7B-6B7F700CB364}">
      <dsp:nvSpPr>
        <dsp:cNvPr id="0" name=""/>
        <dsp:cNvSpPr/>
      </dsp:nvSpPr>
      <dsp:spPr>
        <a:xfrm>
          <a:off x="4243942" y="3192340"/>
          <a:ext cx="2043040" cy="1276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Mantener temperatura corporal</a:t>
          </a:r>
          <a:endParaRPr lang="es-CO" sz="2600" kern="1200" dirty="0"/>
        </a:p>
      </dsp:txBody>
      <dsp:txXfrm>
        <a:off x="4281341" y="3229739"/>
        <a:ext cx="1968242" cy="1202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3E94D-B414-4724-94D1-263F387BD83C}">
      <dsp:nvSpPr>
        <dsp:cNvPr id="0" name=""/>
        <dsp:cNvSpPr/>
      </dsp:nvSpPr>
      <dsp:spPr>
        <a:xfrm>
          <a:off x="843841" y="0"/>
          <a:ext cx="4608721" cy="4608721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7B100-83EA-41D6-BB74-D29010AB594C}">
      <dsp:nvSpPr>
        <dsp:cNvPr id="0" name=""/>
        <dsp:cNvSpPr/>
      </dsp:nvSpPr>
      <dsp:spPr>
        <a:xfrm>
          <a:off x="3148202" y="463347"/>
          <a:ext cx="2995668" cy="1090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Tranquilizar</a:t>
          </a:r>
          <a:endParaRPr lang="es-CO" sz="2800" kern="1200" dirty="0"/>
        </a:p>
      </dsp:txBody>
      <dsp:txXfrm>
        <a:off x="3201459" y="516604"/>
        <a:ext cx="2889154" cy="984456"/>
      </dsp:txXfrm>
    </dsp:sp>
    <dsp:sp modelId="{D532F7FB-2F59-4478-A798-EB528EF6F8D3}">
      <dsp:nvSpPr>
        <dsp:cNvPr id="0" name=""/>
        <dsp:cNvSpPr/>
      </dsp:nvSpPr>
      <dsp:spPr>
        <a:xfrm>
          <a:off x="3148202" y="1690689"/>
          <a:ext cx="2995668" cy="1090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No dejar solo</a:t>
          </a:r>
          <a:endParaRPr lang="es-CO" sz="2800" kern="1200" dirty="0"/>
        </a:p>
      </dsp:txBody>
      <dsp:txXfrm>
        <a:off x="3201459" y="1743946"/>
        <a:ext cx="2889154" cy="984456"/>
      </dsp:txXfrm>
    </dsp:sp>
    <dsp:sp modelId="{DB6A8C8D-0045-4721-9D72-AD4A6307E482}">
      <dsp:nvSpPr>
        <dsp:cNvPr id="0" name=""/>
        <dsp:cNvSpPr/>
      </dsp:nvSpPr>
      <dsp:spPr>
        <a:xfrm>
          <a:off x="3148202" y="2918031"/>
          <a:ext cx="2995668" cy="1090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No medicamentos</a:t>
          </a:r>
          <a:endParaRPr lang="es-CO" sz="2800" kern="1200" dirty="0"/>
        </a:p>
      </dsp:txBody>
      <dsp:txXfrm>
        <a:off x="3201459" y="2971288"/>
        <a:ext cx="2889154" cy="984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F9784-DB8B-4B17-AE1A-3B5583947203}">
      <dsp:nvSpPr>
        <dsp:cNvPr id="0" name=""/>
        <dsp:cNvSpPr/>
      </dsp:nvSpPr>
      <dsp:spPr>
        <a:xfrm>
          <a:off x="2430003" y="2447998"/>
          <a:ext cx="2012296" cy="20122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/>
            <a:t>P.A.S</a:t>
          </a:r>
          <a:endParaRPr lang="es-CO" sz="5400" kern="1200" dirty="0"/>
        </a:p>
      </dsp:txBody>
      <dsp:txXfrm>
        <a:off x="2724697" y="2742692"/>
        <a:ext cx="1422908" cy="1422908"/>
      </dsp:txXfrm>
    </dsp:sp>
    <dsp:sp modelId="{F0B29870-53E5-4F05-8438-32B929A41DE1}">
      <dsp:nvSpPr>
        <dsp:cNvPr id="0" name=""/>
        <dsp:cNvSpPr/>
      </dsp:nvSpPr>
      <dsp:spPr>
        <a:xfrm rot="12900000">
          <a:off x="1089364" y="2081029"/>
          <a:ext cx="1590593" cy="57350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FF4AF6-00FB-41B0-8CB8-D9A1A80A6466}">
      <dsp:nvSpPr>
        <dsp:cNvPr id="0" name=""/>
        <dsp:cNvSpPr/>
      </dsp:nvSpPr>
      <dsp:spPr>
        <a:xfrm>
          <a:off x="277351" y="1146945"/>
          <a:ext cx="1911681" cy="15293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PROTEGER</a:t>
          </a:r>
          <a:endParaRPr lang="es-CO" sz="2700" kern="1200" dirty="0"/>
        </a:p>
      </dsp:txBody>
      <dsp:txXfrm>
        <a:off x="322144" y="1191738"/>
        <a:ext cx="1822095" cy="1439759"/>
      </dsp:txXfrm>
    </dsp:sp>
    <dsp:sp modelId="{A0E613A3-E884-4D4C-AA25-B8D596611A13}">
      <dsp:nvSpPr>
        <dsp:cNvPr id="0" name=""/>
        <dsp:cNvSpPr/>
      </dsp:nvSpPr>
      <dsp:spPr>
        <a:xfrm rot="16200000">
          <a:off x="2640854" y="1273375"/>
          <a:ext cx="1590593" cy="57350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03E178-3B3F-47EA-A8EA-CD0870CE3221}">
      <dsp:nvSpPr>
        <dsp:cNvPr id="0" name=""/>
        <dsp:cNvSpPr/>
      </dsp:nvSpPr>
      <dsp:spPr>
        <a:xfrm>
          <a:off x="2480310" y="158"/>
          <a:ext cx="1911681" cy="15293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AVISAR</a:t>
          </a:r>
          <a:endParaRPr lang="es-CO" sz="2700" kern="1200" dirty="0"/>
        </a:p>
      </dsp:txBody>
      <dsp:txXfrm>
        <a:off x="2525103" y="44951"/>
        <a:ext cx="1822095" cy="1439759"/>
      </dsp:txXfrm>
    </dsp:sp>
    <dsp:sp modelId="{C3392B5D-C0ED-42AF-95D7-F72293234FCE}">
      <dsp:nvSpPr>
        <dsp:cNvPr id="0" name=""/>
        <dsp:cNvSpPr/>
      </dsp:nvSpPr>
      <dsp:spPr>
        <a:xfrm rot="19500000">
          <a:off x="4192344" y="2081029"/>
          <a:ext cx="1590593" cy="57350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320838-0F7C-48D5-B2FB-E18005074E2E}">
      <dsp:nvSpPr>
        <dsp:cNvPr id="0" name=""/>
        <dsp:cNvSpPr/>
      </dsp:nvSpPr>
      <dsp:spPr>
        <a:xfrm>
          <a:off x="4683269" y="1146945"/>
          <a:ext cx="1911681" cy="152934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RESPONDER</a:t>
          </a:r>
          <a:endParaRPr lang="es-CO" sz="2700" kern="1200" dirty="0"/>
        </a:p>
      </dsp:txBody>
      <dsp:txXfrm>
        <a:off x="4728062" y="1191738"/>
        <a:ext cx="1822095" cy="1439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2E947-592C-4469-BC0A-8B45E5875315}">
      <dsp:nvSpPr>
        <dsp:cNvPr id="0" name=""/>
        <dsp:cNvSpPr/>
      </dsp:nvSpPr>
      <dsp:spPr>
        <a:xfrm>
          <a:off x="3104388" y="2144135"/>
          <a:ext cx="1382616" cy="138261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PROTEGER</a:t>
          </a:r>
          <a:endParaRPr lang="es-CO" sz="2000" kern="1200" dirty="0"/>
        </a:p>
      </dsp:txBody>
      <dsp:txXfrm>
        <a:off x="3171882" y="2211629"/>
        <a:ext cx="1247628" cy="1247628"/>
      </dsp:txXfrm>
    </dsp:sp>
    <dsp:sp modelId="{0991FFC2-031E-4E56-A394-DCAB9D603CA2}">
      <dsp:nvSpPr>
        <dsp:cNvPr id="0" name=""/>
        <dsp:cNvSpPr/>
      </dsp:nvSpPr>
      <dsp:spPr>
        <a:xfrm rot="16200000">
          <a:off x="3310773" y="1659211"/>
          <a:ext cx="9698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9847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07F35-EEDD-4F20-864E-38624F547D82}">
      <dsp:nvSpPr>
        <dsp:cNvPr id="0" name=""/>
        <dsp:cNvSpPr/>
      </dsp:nvSpPr>
      <dsp:spPr>
        <a:xfrm>
          <a:off x="3332520" y="247934"/>
          <a:ext cx="926352" cy="9263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</a:rPr>
            <a:t>SEÑALIZAR</a:t>
          </a:r>
          <a:endParaRPr lang="es-CO" sz="1300" b="1" kern="1200" dirty="0">
            <a:solidFill>
              <a:schemeClr val="tx1"/>
            </a:solidFill>
          </a:endParaRPr>
        </a:p>
      </dsp:txBody>
      <dsp:txXfrm>
        <a:off x="3377741" y="293155"/>
        <a:ext cx="835910" cy="835910"/>
      </dsp:txXfrm>
    </dsp:sp>
    <dsp:sp modelId="{E6F75560-19BC-4CDB-980E-900E66609BBC}">
      <dsp:nvSpPr>
        <dsp:cNvPr id="0" name=""/>
        <dsp:cNvSpPr/>
      </dsp:nvSpPr>
      <dsp:spPr>
        <a:xfrm rot="1800000">
          <a:off x="4434001" y="3432382"/>
          <a:ext cx="791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248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8D01C-4520-4F09-AC63-5D154EE663F8}">
      <dsp:nvSpPr>
        <dsp:cNvPr id="0" name=""/>
        <dsp:cNvSpPr/>
      </dsp:nvSpPr>
      <dsp:spPr>
        <a:xfrm>
          <a:off x="5172246" y="3434433"/>
          <a:ext cx="926352" cy="9263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</a:rPr>
            <a:t>AFECTADO</a:t>
          </a:r>
          <a:endParaRPr lang="es-CO" sz="1300" b="1" kern="1200" dirty="0">
            <a:solidFill>
              <a:schemeClr val="tx1"/>
            </a:solidFill>
          </a:endParaRPr>
        </a:p>
      </dsp:txBody>
      <dsp:txXfrm>
        <a:off x="5217467" y="3479654"/>
        <a:ext cx="835910" cy="835910"/>
      </dsp:txXfrm>
    </dsp:sp>
    <dsp:sp modelId="{9E0F9891-1D90-4583-8A88-7BF420106499}">
      <dsp:nvSpPr>
        <dsp:cNvPr id="0" name=""/>
        <dsp:cNvSpPr/>
      </dsp:nvSpPr>
      <dsp:spPr>
        <a:xfrm rot="9000000">
          <a:off x="2366144" y="3432382"/>
          <a:ext cx="791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1248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51992-D960-4982-9211-3DB717CF7711}">
      <dsp:nvSpPr>
        <dsp:cNvPr id="0" name=""/>
        <dsp:cNvSpPr/>
      </dsp:nvSpPr>
      <dsp:spPr>
        <a:xfrm>
          <a:off x="1492794" y="3434433"/>
          <a:ext cx="926352" cy="9263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solidFill>
                <a:schemeClr val="tx1"/>
              </a:solidFill>
            </a:rPr>
            <a:t>YO</a:t>
          </a:r>
          <a:endParaRPr lang="es-CO" sz="3600" kern="1200" dirty="0">
            <a:solidFill>
              <a:schemeClr val="tx1"/>
            </a:solidFill>
          </a:endParaRPr>
        </a:p>
      </dsp:txBody>
      <dsp:txXfrm>
        <a:off x="1538015" y="3479654"/>
        <a:ext cx="835910" cy="835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48917-442A-4949-8971-2C5318C12023}">
      <dsp:nvSpPr>
        <dsp:cNvPr id="0" name=""/>
        <dsp:cNvSpPr/>
      </dsp:nvSpPr>
      <dsp:spPr>
        <a:xfrm>
          <a:off x="-5524246" y="-845892"/>
          <a:ext cx="6578366" cy="6578366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EFE5C-B8E5-47AB-9746-CE96C1EFA3D4}">
      <dsp:nvSpPr>
        <dsp:cNvPr id="0" name=""/>
        <dsp:cNvSpPr/>
      </dsp:nvSpPr>
      <dsp:spPr>
        <a:xfrm>
          <a:off x="678257" y="488658"/>
          <a:ext cx="6914947" cy="977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74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Número de lesionados</a:t>
          </a:r>
          <a:endParaRPr lang="es-CO" sz="4000" kern="1200" dirty="0"/>
        </a:p>
      </dsp:txBody>
      <dsp:txXfrm>
        <a:off x="678257" y="488658"/>
        <a:ext cx="6914947" cy="977316"/>
      </dsp:txXfrm>
    </dsp:sp>
    <dsp:sp modelId="{B0EA1318-7A6B-470D-A152-4120667A11B3}">
      <dsp:nvSpPr>
        <dsp:cNvPr id="0" name=""/>
        <dsp:cNvSpPr/>
      </dsp:nvSpPr>
      <dsp:spPr>
        <a:xfrm>
          <a:off x="67434" y="366493"/>
          <a:ext cx="1221645" cy="1221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3153A-1792-4218-96DC-F013D507A616}">
      <dsp:nvSpPr>
        <dsp:cNvPr id="0" name=""/>
        <dsp:cNvSpPr/>
      </dsp:nvSpPr>
      <dsp:spPr>
        <a:xfrm>
          <a:off x="1033512" y="1954632"/>
          <a:ext cx="6559693" cy="977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74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Gravedad de los lesionados</a:t>
          </a:r>
          <a:endParaRPr lang="es-CO" sz="4000" kern="1200" dirty="0"/>
        </a:p>
      </dsp:txBody>
      <dsp:txXfrm>
        <a:off x="1033512" y="1954632"/>
        <a:ext cx="6559693" cy="977316"/>
      </dsp:txXfrm>
    </dsp:sp>
    <dsp:sp modelId="{82E91D34-6DD3-4A67-88E9-20CECDE62C20}">
      <dsp:nvSpPr>
        <dsp:cNvPr id="0" name=""/>
        <dsp:cNvSpPr/>
      </dsp:nvSpPr>
      <dsp:spPr>
        <a:xfrm>
          <a:off x="422689" y="1832468"/>
          <a:ext cx="1221645" cy="1221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3921D-CA63-440E-99BF-B506AC8BFC37}">
      <dsp:nvSpPr>
        <dsp:cNvPr id="0" name=""/>
        <dsp:cNvSpPr/>
      </dsp:nvSpPr>
      <dsp:spPr>
        <a:xfrm>
          <a:off x="678257" y="3420607"/>
          <a:ext cx="6914947" cy="977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5745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Riesgos.</a:t>
          </a:r>
          <a:endParaRPr lang="es-CO" sz="4000" kern="1200" dirty="0"/>
        </a:p>
      </dsp:txBody>
      <dsp:txXfrm>
        <a:off x="678257" y="3420607"/>
        <a:ext cx="6914947" cy="977316"/>
      </dsp:txXfrm>
    </dsp:sp>
    <dsp:sp modelId="{4C6EB23F-0FB0-4DFB-B35E-2C6C78003854}">
      <dsp:nvSpPr>
        <dsp:cNvPr id="0" name=""/>
        <dsp:cNvSpPr/>
      </dsp:nvSpPr>
      <dsp:spPr>
        <a:xfrm>
          <a:off x="67434" y="3298442"/>
          <a:ext cx="1221645" cy="12216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2706-0357-4108-9AEC-D9B13935B51A}">
      <dsp:nvSpPr>
        <dsp:cNvPr id="0" name=""/>
        <dsp:cNvSpPr/>
      </dsp:nvSpPr>
      <dsp:spPr>
        <a:xfrm>
          <a:off x="2858087" y="3064947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6744F-22C4-4745-A683-7DB6690F9CBE}">
      <dsp:nvSpPr>
        <dsp:cNvPr id="0" name=""/>
        <dsp:cNvSpPr/>
      </dsp:nvSpPr>
      <dsp:spPr>
        <a:xfrm>
          <a:off x="2688032" y="3337468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6CA45-E048-4BCB-A57E-0CE2482EC401}">
      <dsp:nvSpPr>
        <dsp:cNvPr id="0" name=""/>
        <dsp:cNvSpPr/>
      </dsp:nvSpPr>
      <dsp:spPr>
        <a:xfrm>
          <a:off x="2485364" y="3573413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30CA8-EFF6-4F02-AD6F-EFBE61B3458E}">
      <dsp:nvSpPr>
        <dsp:cNvPr id="0" name=""/>
        <dsp:cNvSpPr/>
      </dsp:nvSpPr>
      <dsp:spPr>
        <a:xfrm>
          <a:off x="2727634" y="322219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1B62F-3A47-425E-B547-2C278B1B0EE6}">
      <dsp:nvSpPr>
        <dsp:cNvPr id="0" name=""/>
        <dsp:cNvSpPr/>
      </dsp:nvSpPr>
      <dsp:spPr>
        <a:xfrm>
          <a:off x="2986987" y="167670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8EDD2-8F9C-48DB-9421-00711BE9D3ED}">
      <dsp:nvSpPr>
        <dsp:cNvPr id="0" name=""/>
        <dsp:cNvSpPr/>
      </dsp:nvSpPr>
      <dsp:spPr>
        <a:xfrm>
          <a:off x="3245563" y="13121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13181-0796-4AEA-8399-4A9AE5239410}">
      <dsp:nvSpPr>
        <dsp:cNvPr id="0" name=""/>
        <dsp:cNvSpPr/>
      </dsp:nvSpPr>
      <dsp:spPr>
        <a:xfrm>
          <a:off x="3504139" y="167670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B490C-3C83-40A6-B239-B47FD10D6B90}">
      <dsp:nvSpPr>
        <dsp:cNvPr id="0" name=""/>
        <dsp:cNvSpPr/>
      </dsp:nvSpPr>
      <dsp:spPr>
        <a:xfrm>
          <a:off x="3763492" y="322219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5BE19-4A8B-484C-9646-4EA8DAEDC818}">
      <dsp:nvSpPr>
        <dsp:cNvPr id="0" name=""/>
        <dsp:cNvSpPr/>
      </dsp:nvSpPr>
      <dsp:spPr>
        <a:xfrm>
          <a:off x="3245563" y="339219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D8010-5213-46D6-A1C8-E6E53D608BB4}">
      <dsp:nvSpPr>
        <dsp:cNvPr id="0" name=""/>
        <dsp:cNvSpPr/>
      </dsp:nvSpPr>
      <dsp:spPr>
        <a:xfrm>
          <a:off x="3245563" y="665318"/>
          <a:ext cx="194126" cy="194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77AAC-9CBF-4104-8AC4-97FDD1F3F052}">
      <dsp:nvSpPr>
        <dsp:cNvPr id="0" name=""/>
        <dsp:cNvSpPr/>
      </dsp:nvSpPr>
      <dsp:spPr>
        <a:xfrm>
          <a:off x="1666152" y="4282489"/>
          <a:ext cx="4186915" cy="1123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231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Prestar cuidados primarios</a:t>
          </a:r>
          <a:endParaRPr lang="es-CO" sz="2800" kern="1200" dirty="0"/>
        </a:p>
      </dsp:txBody>
      <dsp:txXfrm>
        <a:off x="1720975" y="4337312"/>
        <a:ext cx="4077269" cy="1013409"/>
      </dsp:txXfrm>
    </dsp:sp>
    <dsp:sp modelId="{40767753-8084-42E0-8795-49E167DBF920}">
      <dsp:nvSpPr>
        <dsp:cNvPr id="0" name=""/>
        <dsp:cNvSpPr/>
      </dsp:nvSpPr>
      <dsp:spPr>
        <a:xfrm>
          <a:off x="505276" y="3182101"/>
          <a:ext cx="1941262" cy="19411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5FB97-4740-4297-A319-B4C73FE178EF}">
      <dsp:nvSpPr>
        <dsp:cNvPr id="0" name=""/>
        <dsp:cNvSpPr/>
      </dsp:nvSpPr>
      <dsp:spPr>
        <a:xfrm>
          <a:off x="3435807" y="2085834"/>
          <a:ext cx="4186915" cy="1123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6231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Aplicar técnicas pertinentes</a:t>
          </a:r>
          <a:endParaRPr lang="es-CO" sz="2800" kern="1200" dirty="0"/>
        </a:p>
      </dsp:txBody>
      <dsp:txXfrm>
        <a:off x="3490630" y="2140657"/>
        <a:ext cx="4077269" cy="1013409"/>
      </dsp:txXfrm>
    </dsp:sp>
    <dsp:sp modelId="{B5BD965E-A196-4493-B413-3CFF61F51E7A}">
      <dsp:nvSpPr>
        <dsp:cNvPr id="0" name=""/>
        <dsp:cNvSpPr/>
      </dsp:nvSpPr>
      <dsp:spPr>
        <a:xfrm>
          <a:off x="2274932" y="985446"/>
          <a:ext cx="1941262" cy="19411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23457-6509-4F2D-82F5-1C8484459364}">
      <dsp:nvSpPr>
        <dsp:cNvPr id="0" name=""/>
        <dsp:cNvSpPr/>
      </dsp:nvSpPr>
      <dsp:spPr>
        <a:xfrm>
          <a:off x="2233786" y="2250"/>
          <a:ext cx="2733203" cy="83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Examinar  situación segura</a:t>
          </a:r>
          <a:endParaRPr lang="es-CO" sz="1800" kern="1200" dirty="0"/>
        </a:p>
      </dsp:txBody>
      <dsp:txXfrm>
        <a:off x="2258305" y="26769"/>
        <a:ext cx="2684165" cy="788092"/>
      </dsp:txXfrm>
    </dsp:sp>
    <dsp:sp modelId="{D858141C-1E3D-4AD7-82AC-ACFB581B9ED2}">
      <dsp:nvSpPr>
        <dsp:cNvPr id="0" name=""/>
        <dsp:cNvSpPr/>
      </dsp:nvSpPr>
      <dsp:spPr>
        <a:xfrm rot="5400000">
          <a:off x="3443426" y="860309"/>
          <a:ext cx="313924" cy="376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 rot="-5400000">
        <a:off x="3487377" y="891701"/>
        <a:ext cx="226024" cy="219747"/>
      </dsp:txXfrm>
    </dsp:sp>
    <dsp:sp modelId="{2EEFF520-DF3D-4828-ADC3-A59D8F579C69}">
      <dsp:nvSpPr>
        <dsp:cNvPr id="0" name=""/>
        <dsp:cNvSpPr/>
      </dsp:nvSpPr>
      <dsp:spPr>
        <a:xfrm>
          <a:off x="2233786" y="1257946"/>
          <a:ext cx="2733203" cy="83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Planificar acciones de acuerdo a etapa anterior</a:t>
          </a:r>
          <a:endParaRPr lang="es-CO" sz="1800" kern="1200" dirty="0"/>
        </a:p>
      </dsp:txBody>
      <dsp:txXfrm>
        <a:off x="2258305" y="1282465"/>
        <a:ext cx="2684165" cy="788092"/>
      </dsp:txXfrm>
    </dsp:sp>
    <dsp:sp modelId="{D9835687-977B-40B4-8048-7E78E7077EE4}">
      <dsp:nvSpPr>
        <dsp:cNvPr id="0" name=""/>
        <dsp:cNvSpPr/>
      </dsp:nvSpPr>
      <dsp:spPr>
        <a:xfrm rot="5400000">
          <a:off x="3443426" y="2116006"/>
          <a:ext cx="313924" cy="376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 rot="-5400000">
        <a:off x="3487377" y="2147398"/>
        <a:ext cx="226024" cy="219747"/>
      </dsp:txXfrm>
    </dsp:sp>
    <dsp:sp modelId="{E7B42A3E-936D-43C6-B9AC-7D298C4D8891}">
      <dsp:nvSpPr>
        <dsp:cNvPr id="0" name=""/>
        <dsp:cNvSpPr/>
      </dsp:nvSpPr>
      <dsp:spPr>
        <a:xfrm>
          <a:off x="2233786" y="2513643"/>
          <a:ext cx="2733203" cy="83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Actuar prestando primero auxilios y ayuda psicológica</a:t>
          </a:r>
          <a:endParaRPr lang="es-CO" sz="1800" kern="1200" dirty="0"/>
        </a:p>
      </dsp:txBody>
      <dsp:txXfrm>
        <a:off x="2258305" y="2538162"/>
        <a:ext cx="2684165" cy="788092"/>
      </dsp:txXfrm>
    </dsp:sp>
    <dsp:sp modelId="{9776FA61-0B6D-4096-804B-8BB1CCCEDB19}">
      <dsp:nvSpPr>
        <dsp:cNvPr id="0" name=""/>
        <dsp:cNvSpPr/>
      </dsp:nvSpPr>
      <dsp:spPr>
        <a:xfrm rot="5400000">
          <a:off x="3443426" y="3371702"/>
          <a:ext cx="313924" cy="3767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400" kern="1200"/>
        </a:p>
      </dsp:txBody>
      <dsp:txXfrm rot="-5400000">
        <a:off x="3487377" y="3403094"/>
        <a:ext cx="226024" cy="219747"/>
      </dsp:txXfrm>
    </dsp:sp>
    <dsp:sp modelId="{B0D664E0-190C-491A-9D2C-C694F4E95213}">
      <dsp:nvSpPr>
        <dsp:cNvPr id="0" name=""/>
        <dsp:cNvSpPr/>
      </dsp:nvSpPr>
      <dsp:spPr>
        <a:xfrm>
          <a:off x="2233786" y="3769339"/>
          <a:ext cx="2733203" cy="837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Evaluar efecto de la ayuda y controlar a la persona</a:t>
          </a:r>
          <a:endParaRPr lang="es-CO" sz="1800" kern="1200" dirty="0"/>
        </a:p>
      </dsp:txBody>
      <dsp:txXfrm>
        <a:off x="2258305" y="3793858"/>
        <a:ext cx="2684165" cy="78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B9849-CCBD-4953-BBD1-6EA36430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1A6104-6E2D-4068-B586-60723E237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F11CE3-3F06-47EE-8AC0-DDECFC26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744ADB-1D2D-424C-8290-D7AA0931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92C32-D9DC-419F-8CC3-2D93AB5B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69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E782A-D2A9-4A28-A87F-D40AA14B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31EB0F-D871-4E07-A431-EAF3F826F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969FBB-9BB2-4518-951F-E201E53D5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0E3714-79A9-4E73-B7C7-ED62E1B4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A70B08-813B-4A16-9EB1-8618CE82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679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990453-D65F-49E8-994A-B74930D1A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E53181-FE3F-474C-849A-FD8F98799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DC7038-57AF-46F9-A416-5985BDEE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3B5A00-1244-4268-8F5B-8580C743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01AAFA-5D0B-4D6E-93A2-8E305C43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7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7CD90-238A-4EA5-A3F5-2D297049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2A094A-B02A-4623-9725-ED26DB71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7E9696-6D1E-4D1D-8182-41F14FF0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18A57E-953F-48FB-9F7A-CE06805F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F30AAD-7DDE-492C-B643-EC1F3180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751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21F6C-6B56-4165-B7A9-1897871B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7D02C-AEBE-46C8-8FFE-4C64EA589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B77514-C015-44D5-B22D-2E0FFD2F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D4B3F1-AB12-448B-9314-E6CADDCD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9DC47-501D-41C7-B759-FD2060D0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50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E2469E-5306-4A0D-804F-635A23E9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D19514-3FC2-41BB-8CE4-5C1821D74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6A6237-54EB-47F6-B9F8-A93369D27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901B37-C867-481B-A116-6F672434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90084C-B18C-4166-B470-7557CA6F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12929E-F269-4DDC-A6F1-BF375E68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59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7B53D-C3F1-44A1-878C-BB9DA98F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6822B8-17E3-466A-8334-9655E1F7B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45FFF7-2566-4947-82E8-3C1641F2F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341D5F-02E2-4618-B03C-DE7ADDDED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8E2E17-4BA6-419A-A2AE-E3A81A8A7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1D435C-D027-4BFD-A7A6-80B139511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18417E-8044-4CD8-8607-80DA28AB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D6DE74-FF0B-425D-A4F4-0FA7A56DF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79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6E2F0-DC9E-43C1-8B8C-53FFF24E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AD7B06-BCFF-4E4A-83E0-96972B45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88BD03-555C-45C1-BCEE-075585AF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BA747C-9069-4C30-96D0-A830C503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797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92A1BBE-C183-4C07-B5C7-E808B68C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7B8B9E-A209-4B80-973A-96EFD5DD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B4BF7D-FB27-4407-88E4-4376B83D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69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20520-FD8D-45A5-A749-C4D40138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8874C1-932E-4D6C-9053-10C985D3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86FE2F-75D6-4237-A494-9788E768F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12E44F-D446-4DD5-A6CE-75558E74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D20FDD-7F49-427D-A5EE-71067140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59B0A9-DCCD-42C9-910F-A9BA1E42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059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1BC6-3275-486A-BD1B-F791561A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E10571-1F04-48C6-80C5-C8A720037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685AD0-85E5-45A9-8CF9-49473F4C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02039A-1AD9-4B56-8732-7F84F6BC5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0999B9-9273-4894-92A6-3C8543C9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C745FA-8B2F-4DF2-AF75-9F76A8A1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808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19F5E2-B528-4636-9CA3-A37F1C3D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5BD0BE-8ECD-4EF6-80D1-AC4C98B6D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30DDFB-EA7F-4CAD-B826-2C682282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364C9-4F5C-428F-ACA3-75EAD9E42645}" type="datetimeFigureOut">
              <a:rPr lang="es-CO" smtClean="0"/>
              <a:t>21/11/2021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818065-195C-4D13-B597-21862328C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7CA84-2A5A-449C-B126-B9FFCB1B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452F3-4390-4671-9FD5-2246AF7129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643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k-EikTUYXms&amp;ab_channel=InstitutoIsa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Pw5yIJ307s&amp;t=34s&amp;ab_channel=Fundaci%C3%B3nMAPF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INwx_tmTKw&amp;ab_channel=CuerdasCortometrajeOfici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9091"/>
          <a:stretch/>
        </p:blipFill>
        <p:spPr>
          <a:xfrm>
            <a:off x="-3157" y="-1193823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3884762"/>
            <a:ext cx="10918056" cy="1327380"/>
          </a:xfrm>
        </p:spPr>
        <p:txBody>
          <a:bodyPr>
            <a:normAutofit/>
          </a:bodyPr>
          <a:lstStyle/>
          <a:p>
            <a:r>
              <a:rPr lang="es-MX" dirty="0"/>
              <a:t>Conducta P.A.S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r>
              <a:rPr lang="es-CO"/>
              <a:t>Reynel Rivero Flórez</a:t>
            </a:r>
          </a:p>
        </p:txBody>
      </p:sp>
      <p:pic>
        <p:nvPicPr>
          <p:cNvPr id="1030" name="Picture 6" descr="Todo sobre primeros auxilios">
            <a:extLst>
              <a:ext uri="{FF2B5EF4-FFF2-40B4-BE49-F238E27FC236}">
                <a16:creationId xmlns:a16="http://schemas.microsoft.com/office/drawing/2014/main" id="{B97F5B3A-23AE-4E38-8002-FCA3286F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6" y="320642"/>
            <a:ext cx="68103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CONDUCTA P.A.S.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FD5D7F8-9F22-4898-95B9-382210C851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440316"/>
              </p:ext>
            </p:extLst>
          </p:nvPr>
        </p:nvGraphicFramePr>
        <p:xfrm>
          <a:off x="2032000" y="1251751"/>
          <a:ext cx="7660640" cy="488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A69D6B5-E36B-4DCF-B3B3-31D042E9F106}"/>
              </a:ext>
            </a:extLst>
          </p:cNvPr>
          <p:cNvSpPr txBox="1"/>
          <p:nvPr/>
        </p:nvSpPr>
        <p:spPr>
          <a:xfrm>
            <a:off x="479394" y="3429000"/>
            <a:ext cx="2019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AVISAR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97710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CONDUCTA P.A.S.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024252E-81F6-4EF2-8129-BE5C71CE9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5466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806410A-5D08-4F6D-9181-BCA12F5EFC24}"/>
              </a:ext>
            </a:extLst>
          </p:cNvPr>
          <p:cNvSpPr txBox="1"/>
          <p:nvPr/>
        </p:nvSpPr>
        <p:spPr>
          <a:xfrm>
            <a:off x="1376039" y="2297549"/>
            <a:ext cx="2752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SOCORRER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308415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CONDUCTA P.A.S.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0638E0-F3E8-4002-AEB6-3DDF28E1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22" y="1487039"/>
            <a:ext cx="8886092" cy="444062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B87744F-1CCD-4FEE-A7C3-D7D936649E34}"/>
              </a:ext>
            </a:extLst>
          </p:cNvPr>
          <p:cNvSpPr txBox="1"/>
          <p:nvPr/>
        </p:nvSpPr>
        <p:spPr>
          <a:xfrm>
            <a:off x="2445096" y="4909051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https://www.youtube.com/watch?v=k-EikTUYXms&amp;ab_channel=InstitutoIsaf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27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ETAPAS PRIMEROS AUXILIOS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EFB73A6-1025-41D2-89FB-48109D0CE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665223"/>
              </p:ext>
            </p:extLst>
          </p:nvPr>
        </p:nvGraphicFramePr>
        <p:xfrm>
          <a:off x="2032000" y="1529612"/>
          <a:ext cx="7200777" cy="460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8399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ETAPAS PRIMEROS AUXILIOS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0139CB-484A-4847-8377-B989592A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30" y="1529611"/>
            <a:ext cx="8886091" cy="435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-14929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ETAPAS PRIMEROS AUXILIOS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A8A3A2-4A9B-42FA-A380-4F7B8D62F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02" y="1619797"/>
            <a:ext cx="8886092" cy="295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4665E0-4F1C-4CB2-80A5-5F824414A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15072"/>
            <a:ext cx="8886092" cy="2452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1B27165-B925-4188-BB78-2444E1E02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02" y="4336952"/>
            <a:ext cx="8864990" cy="11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2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ETAPAS PRIMEROS AUXILIOS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1F0F00-3E87-451C-81EC-A7BD6C25F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78" y="1619797"/>
            <a:ext cx="8886092" cy="295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B01F2B-E5D0-46E6-AE5D-B5A647BBB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78" y="1915072"/>
            <a:ext cx="8886092" cy="41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9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-14929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436" y="1270986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ETAPAS PRIMEROS AUXILIOS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9EEBF3-3518-4556-ABD5-E63072D1D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54" y="2179153"/>
            <a:ext cx="7816561" cy="295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4C03F0-492B-4592-B024-AE96ACBAD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" y="2474428"/>
            <a:ext cx="9019722" cy="40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3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-14929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436" y="1270986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ETAPAS PRIMEROS AUXILIOS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6400E1-D526-43B1-BBE5-BC15E1BD3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36" y="1731608"/>
            <a:ext cx="8886092" cy="40422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AC063A7-49DC-449C-9AE5-582E4DF3914A}"/>
              </a:ext>
            </a:extLst>
          </p:cNvPr>
          <p:cNvSpPr txBox="1"/>
          <p:nvPr/>
        </p:nvSpPr>
        <p:spPr>
          <a:xfrm>
            <a:off x="2533873" y="4371719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https://www.youtube.com/watch?v=zPw5yIJ307s&amp;t=34s&amp;ab_channel=Fundaci%C3%B3nMAPFRE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3661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Frases Motivadoras y de Motivación Personal 【 Las Mejores y Más Bonitas 】 -  Frases con Emoción">
            <a:extLst>
              <a:ext uri="{FF2B5EF4-FFF2-40B4-BE49-F238E27FC236}">
                <a16:creationId xmlns:a16="http://schemas.microsoft.com/office/drawing/2014/main" id="{A1EB233A-B898-4F9D-AC86-3EB49B1E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7" y="714375"/>
            <a:ext cx="9143999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1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2" r="5520"/>
          <a:stretch/>
        </p:blipFill>
        <p:spPr>
          <a:xfrm>
            <a:off x="3312849" y="0"/>
            <a:ext cx="80744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/>
              <a:t>Agenda</a:t>
            </a:r>
            <a:endParaRPr lang="en-US" sz="4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A8CC66-1E00-4BA8-9A9C-98A610F07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464816"/>
            <a:ext cx="6412874" cy="471214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Reflexión.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Principios básicos primeros auxilios.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Prioridades antes de atención.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Conducta P.A.S.</a:t>
            </a:r>
          </a:p>
          <a:p>
            <a:pPr marL="914400"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Etapas de los primeros auxilios</a:t>
            </a:r>
          </a:p>
          <a:p>
            <a:pPr marL="9144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659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189AD-40A5-4CE4-964B-F4A7C9253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071BCF-9C08-4F2E-BB40-9D66737EA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9FE146-4746-462E-BFCA-27BB55E09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9"/>
            <a:ext cx="12192000" cy="683246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52314A4-505A-42FC-BE15-54270FFC67EA}"/>
              </a:ext>
            </a:extLst>
          </p:cNvPr>
          <p:cNvSpPr txBox="1"/>
          <p:nvPr/>
        </p:nvSpPr>
        <p:spPr>
          <a:xfrm>
            <a:off x="5777076" y="5653998"/>
            <a:ext cx="6162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3"/>
              </a:rPr>
              <a:t>https://www.youtube.com/watch?v=4INwx_tmTKw&amp;ab_channel=CuerdasCortometrajeOficial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86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PRINCIPIOS BÁSICOS PRIMEROS AUXILIOS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2D6F845-8EB5-47C4-BA73-14BA63B02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502453"/>
              </p:ext>
            </p:extLst>
          </p:nvPr>
        </p:nvGraphicFramePr>
        <p:xfrm>
          <a:off x="2032000" y="1669002"/>
          <a:ext cx="6827915" cy="446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50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PRINCIPIOS BÁSICOS PRIMEROS AUXILIOS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CC01E71-068B-4677-8504-EBFEAC816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039341"/>
              </p:ext>
            </p:extLst>
          </p:nvPr>
        </p:nvGraphicFramePr>
        <p:xfrm>
          <a:off x="2032000" y="1529612"/>
          <a:ext cx="6987713" cy="460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379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-14929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CONDUCTA P.A.S.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1194FB7-417A-488E-86DC-7B72D267E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661215"/>
              </p:ext>
            </p:extLst>
          </p:nvPr>
        </p:nvGraphicFramePr>
        <p:xfrm>
          <a:off x="2032000" y="1677880"/>
          <a:ext cx="6872303" cy="4460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818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CONDUCTA P.A.S.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DB86386-E8D3-4F9A-8BC6-0E87378FF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15565"/>
              </p:ext>
            </p:extLst>
          </p:nvPr>
        </p:nvGraphicFramePr>
        <p:xfrm>
          <a:off x="2032001" y="1529611"/>
          <a:ext cx="7591394" cy="460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33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3600" b="1" dirty="0"/>
              <a:t>PRIORIDADES ANTES DE LA ATENCIÓN  A UNA PERSONA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6B173F-981A-44C3-B389-74367705E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8" y="1496325"/>
            <a:ext cx="8886091" cy="451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0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4528AA-E706-4B68-B71F-9169D650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-149290"/>
            <a:ext cx="1218565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E83B84-B849-40F6-9860-84760DF1C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548" y="972729"/>
            <a:ext cx="9144000" cy="556883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600" b="1" dirty="0"/>
              <a:t>CONDUCTA P.A.S.</a:t>
            </a:r>
            <a:endParaRPr lang="es-CO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09CC2C-7A0C-47E0-BC77-16D427DB0270}"/>
              </a:ext>
            </a:extLst>
          </p:cNvPr>
          <p:cNvSpPr txBox="1"/>
          <p:nvPr/>
        </p:nvSpPr>
        <p:spPr>
          <a:xfrm>
            <a:off x="806548" y="1358189"/>
            <a:ext cx="8886092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endParaRPr lang="es-E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716670B-884D-47C8-A2BD-E25EC6940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251" y="1529612"/>
            <a:ext cx="6334125" cy="42005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BEED1E-052A-4807-BB25-D2EB2AA6ADD7}"/>
              </a:ext>
            </a:extLst>
          </p:cNvPr>
          <p:cNvSpPr txBox="1"/>
          <p:nvPr/>
        </p:nvSpPr>
        <p:spPr>
          <a:xfrm>
            <a:off x="923731" y="2939143"/>
            <a:ext cx="1939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AVISAR</a:t>
            </a:r>
            <a:endParaRPr lang="es-CO" sz="4400" b="1" dirty="0"/>
          </a:p>
        </p:txBody>
      </p:sp>
    </p:spTree>
    <p:extLst>
      <p:ext uri="{BB962C8B-B14F-4D97-AF65-F5344CB8AC3E}">
        <p14:creationId xmlns:p14="http://schemas.microsoft.com/office/powerpoint/2010/main" val="4232478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254</Words>
  <Application>Microsoft Office PowerPoint</Application>
  <PresentationFormat>Panorámica</PresentationFormat>
  <Paragraphs>55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Conducta P.A.S</vt:lpstr>
      <vt:lpstr>Agenda</vt:lpstr>
      <vt:lpstr>Presentación de PowerPoint</vt:lpstr>
      <vt:lpstr>PRINCIPIOS BÁSICOS PRIMEROS AUXILIOS</vt:lpstr>
      <vt:lpstr>PRINCIPIOS BÁSICOS PRIMEROS AUXILIOS</vt:lpstr>
      <vt:lpstr>CONDUCTA P.A.S.</vt:lpstr>
      <vt:lpstr>CONDUCTA P.A.S.</vt:lpstr>
      <vt:lpstr>PRIORIDADES ANTES DE LA ATENCIÓN  A UNA PERSONA</vt:lpstr>
      <vt:lpstr>CONDUCTA P.A.S.</vt:lpstr>
      <vt:lpstr>CONDUCTA P.A.S.</vt:lpstr>
      <vt:lpstr>CONDUCTA P.A.S.</vt:lpstr>
      <vt:lpstr>CONDUCTA P.A.S.</vt:lpstr>
      <vt:lpstr>ETAPAS PRIMEROS AUXILIOS</vt:lpstr>
      <vt:lpstr>ETAPAS PRIMEROS AUXILIOS</vt:lpstr>
      <vt:lpstr>ETAPAS PRIMEROS AUXILIOS</vt:lpstr>
      <vt:lpstr>ETAPAS PRIMEROS AUXILIOS</vt:lpstr>
      <vt:lpstr>ETAPAS PRIMEROS AUXILIOS</vt:lpstr>
      <vt:lpstr>ETAPAS PRIMEROS AUXILIOS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Conducta P.A.S</dc:title>
  <dc:creator>REYNEL RIVERO</dc:creator>
  <cp:lastModifiedBy>REYNEL RIVERO</cp:lastModifiedBy>
  <cp:revision>9</cp:revision>
  <dcterms:created xsi:type="dcterms:W3CDTF">2021-11-22T01:43:00Z</dcterms:created>
  <dcterms:modified xsi:type="dcterms:W3CDTF">2021-11-22T03:02:09Z</dcterms:modified>
</cp:coreProperties>
</file>